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66"/>
  </p:notesMasterIdLst>
  <p:handoutMasterIdLst>
    <p:handoutMasterId r:id="rId67"/>
  </p:handoutMasterIdLst>
  <p:sldIdLst>
    <p:sldId id="256" r:id="rId2"/>
    <p:sldId id="469" r:id="rId3"/>
    <p:sldId id="470" r:id="rId4"/>
    <p:sldId id="471" r:id="rId5"/>
    <p:sldId id="531" r:id="rId6"/>
    <p:sldId id="559" r:id="rId7"/>
    <p:sldId id="560" r:id="rId8"/>
    <p:sldId id="473" r:id="rId9"/>
    <p:sldId id="474" r:id="rId10"/>
    <p:sldId id="475" r:id="rId11"/>
    <p:sldId id="543" r:id="rId12"/>
    <p:sldId id="561" r:id="rId13"/>
    <p:sldId id="552" r:id="rId14"/>
    <p:sldId id="558" r:id="rId15"/>
    <p:sldId id="554" r:id="rId16"/>
    <p:sldId id="556" r:id="rId17"/>
    <p:sldId id="555" r:id="rId18"/>
    <p:sldId id="544" r:id="rId19"/>
    <p:sldId id="545" r:id="rId20"/>
    <p:sldId id="562" r:id="rId21"/>
    <p:sldId id="539" r:id="rId22"/>
    <p:sldId id="564" r:id="rId23"/>
    <p:sldId id="566" r:id="rId24"/>
    <p:sldId id="515" r:id="rId25"/>
    <p:sldId id="540" r:id="rId26"/>
    <p:sldId id="541" r:id="rId27"/>
    <p:sldId id="517" r:id="rId28"/>
    <p:sldId id="518" r:id="rId29"/>
    <p:sldId id="519" r:id="rId30"/>
    <p:sldId id="520" r:id="rId31"/>
    <p:sldId id="521" r:id="rId32"/>
    <p:sldId id="525" r:id="rId33"/>
    <p:sldId id="526" r:id="rId34"/>
    <p:sldId id="563" r:id="rId35"/>
    <p:sldId id="546" r:id="rId36"/>
    <p:sldId id="499" r:id="rId37"/>
    <p:sldId id="549" r:id="rId38"/>
    <p:sldId id="500" r:id="rId39"/>
    <p:sldId id="547" r:id="rId40"/>
    <p:sldId id="502" r:id="rId41"/>
    <p:sldId id="528" r:id="rId42"/>
    <p:sldId id="483" r:id="rId43"/>
    <p:sldId id="524" r:id="rId44"/>
    <p:sldId id="509" r:id="rId45"/>
    <p:sldId id="512" r:id="rId46"/>
    <p:sldId id="513" r:id="rId47"/>
    <p:sldId id="514" r:id="rId48"/>
    <p:sldId id="522" r:id="rId49"/>
    <p:sldId id="533" r:id="rId50"/>
    <p:sldId id="534" r:id="rId51"/>
    <p:sldId id="535" r:id="rId52"/>
    <p:sldId id="536" r:id="rId53"/>
    <p:sldId id="511" r:id="rId54"/>
    <p:sldId id="501" r:id="rId55"/>
    <p:sldId id="565" r:id="rId56"/>
    <p:sldId id="550" r:id="rId57"/>
    <p:sldId id="551" r:id="rId58"/>
    <p:sldId id="481" r:id="rId59"/>
    <p:sldId id="482" r:id="rId60"/>
    <p:sldId id="484" r:id="rId61"/>
    <p:sldId id="485" r:id="rId62"/>
    <p:sldId id="557" r:id="rId63"/>
    <p:sldId id="523" r:id="rId64"/>
    <p:sldId id="527" r:id="rId65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 userDrawn="1">
          <p15:clr>
            <a:srgbClr val="A4A3A4"/>
          </p15:clr>
        </p15:guide>
        <p15:guide id="2" pos="2208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6FE02"/>
    <a:srgbClr val="E224B9"/>
    <a:srgbClr val="AC5A9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7" d="100"/>
          <a:sy n="87" d="100"/>
        </p:scale>
        <p:origin x="1494" y="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-6900"/>
    </p:cViewPr>
  </p:sorterViewPr>
  <p:notesViewPr>
    <p:cSldViewPr>
      <p:cViewPr varScale="1">
        <p:scale>
          <a:sx n="98" d="100"/>
          <a:sy n="98" d="100"/>
        </p:scale>
        <p:origin x="-2544" y="-96"/>
      </p:cViewPr>
      <p:guideLst>
        <p:guide orient="horz" pos="2928"/>
        <p:guide pos="220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handoutMaster" Target="handoutMasters/handout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F:\Collab\lwrvm\present\Graphs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Remus!$B$1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Remus!$B$2:$B$5</c:f>
              <c:numCache>
                <c:formatCode>General</c:formatCode>
                <c:ptCount val="4"/>
                <c:pt idx="0">
                  <c:v>43</c:v>
                </c:pt>
                <c:pt idx="1">
                  <c:v>71</c:v>
                </c:pt>
                <c:pt idx="2">
                  <c:v>76</c:v>
                </c:pt>
                <c:pt idx="3">
                  <c:v>88</c:v>
                </c:pt>
              </c:numCache>
            </c:numRef>
          </c:val>
        </c:ser>
        <c:ser>
          <c:idx val="1"/>
          <c:order val="1"/>
          <c:tx>
            <c:strRef>
              <c:f>Remus!$C$1</c:f>
              <c:strCache>
                <c:ptCount val="1"/>
                <c:pt idx="0">
                  <c:v>Safety Scan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Remus!$C$2:$C$5</c:f>
              <c:numCache>
                <c:formatCode>General</c:formatCode>
                <c:ptCount val="4"/>
                <c:pt idx="0">
                  <c:v>66</c:v>
                </c:pt>
                <c:pt idx="1">
                  <c:v>96</c:v>
                </c:pt>
                <c:pt idx="2">
                  <c:v>104</c:v>
                </c:pt>
                <c:pt idx="3">
                  <c:v>151</c:v>
                </c:pt>
              </c:numCache>
            </c:numRef>
          </c:val>
        </c:ser>
        <c:ser>
          <c:idx val="2"/>
          <c:order val="2"/>
          <c:tx>
            <c:strRef>
              <c:f>Remus!$D$1</c:f>
              <c:strCache>
                <c:ptCount val="1"/>
                <c:pt idx="0">
                  <c:v>Search Indexer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Remus!$D$2:$D$5</c:f>
              <c:numCache>
                <c:formatCode>General</c:formatCode>
                <c:ptCount val="4"/>
                <c:pt idx="0">
                  <c:v>67</c:v>
                </c:pt>
                <c:pt idx="1">
                  <c:v>102</c:v>
                </c:pt>
                <c:pt idx="2">
                  <c:v>160</c:v>
                </c:pt>
                <c:pt idx="3">
                  <c:v>276</c:v>
                </c:pt>
              </c:numCache>
            </c:numRef>
          </c:val>
        </c:ser>
        <c:ser>
          <c:idx val="3"/>
          <c:order val="3"/>
          <c:tx>
            <c:strRef>
              <c:f>Remus!$E$1</c:f>
              <c:strCache>
                <c:ptCount val="1"/>
                <c:pt idx="0">
                  <c:v>Update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Remus!$E$2:$E$5</c:f>
              <c:numCache>
                <c:formatCode>General</c:formatCode>
                <c:ptCount val="4"/>
                <c:pt idx="0">
                  <c:v>77</c:v>
                </c:pt>
                <c:pt idx="1">
                  <c:v>722</c:v>
                </c:pt>
                <c:pt idx="2">
                  <c:v>1716</c:v>
                </c:pt>
                <c:pt idx="3">
                  <c:v>2460</c:v>
                </c:pt>
              </c:numCache>
            </c:numRef>
          </c:val>
        </c:ser>
        <c:ser>
          <c:idx val="4"/>
          <c:order val="4"/>
          <c:tx>
            <c:strRef>
              <c:f>Remus!$F$1</c:f>
              <c:strCache>
                <c:ptCount val="1"/>
                <c:pt idx="0">
                  <c:v>Deduplication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Remus!$F$2:$F$5</c:f>
              <c:numCache>
                <c:formatCode>General</c:formatCode>
                <c:ptCount val="4"/>
                <c:pt idx="0">
                  <c:v>81.900000000000006</c:v>
                </c:pt>
                <c:pt idx="1">
                  <c:v>4942</c:v>
                </c:pt>
                <c:pt idx="2">
                  <c:v>7741</c:v>
                </c:pt>
                <c:pt idx="3">
                  <c:v>9697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41429728"/>
        <c:axId val="241426592"/>
      </c:barChart>
      <c:catAx>
        <c:axId val="241429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26592"/>
        <c:crosses val="autoZero"/>
        <c:auto val="1"/>
        <c:lblAlgn val="ctr"/>
        <c:lblOffset val="100"/>
        <c:noMultiLvlLbl val="0"/>
      </c:catAx>
      <c:valAx>
        <c:axId val="241426592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Latency of ping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29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Apache!$B$1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Apache!$B$2:$B$3</c:f>
              <c:numCache>
                <c:formatCode>General</c:formatCode>
                <c:ptCount val="2"/>
                <c:pt idx="0">
                  <c:v>426</c:v>
                </c:pt>
                <c:pt idx="1">
                  <c:v>1215</c:v>
                </c:pt>
              </c:numCache>
            </c:numRef>
          </c:val>
        </c:ser>
        <c:ser>
          <c:idx val="1"/>
          <c:order val="1"/>
          <c:tx>
            <c:strRef>
              <c:f>Apache!$C$1</c:f>
              <c:strCache>
                <c:ptCount val="1"/>
                <c:pt idx="0">
                  <c:v>In Bascule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Apache!$C$2:$C$3</c:f>
              <c:numCache>
                <c:formatCode>General</c:formatCode>
                <c:ptCount val="2"/>
                <c:pt idx="0">
                  <c:v>1537</c:v>
                </c:pt>
                <c:pt idx="1">
                  <c:v>1560</c:v>
                </c:pt>
              </c:numCache>
            </c:numRef>
          </c:val>
        </c:ser>
        <c:ser>
          <c:idx val="2"/>
          <c:order val="2"/>
          <c:tx>
            <c:strRef>
              <c:f>Apache!$D$1</c:f>
              <c:strCache>
                <c:ptCount val="1"/>
                <c:pt idx="0">
                  <c:v>In Tardigrade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Apache!$D$2:$D$3</c:f>
              <c:numCache>
                <c:formatCode>General</c:formatCode>
                <c:ptCount val="2"/>
                <c:pt idx="0">
                  <c:v>1813</c:v>
                </c:pt>
                <c:pt idx="1">
                  <c:v>3104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02504568"/>
        <c:axId val="302505744"/>
      </c:barChart>
      <c:catAx>
        <c:axId val="302504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5744"/>
        <c:crosses val="autoZero"/>
        <c:auto val="1"/>
        <c:lblAlgn val="ctr"/>
        <c:lblOffset val="100"/>
        <c:noMultiLvlLbl val="0"/>
      </c:catAx>
      <c:valAx>
        <c:axId val="302505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Average request 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45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Apache!$B$6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Apache!$A$7:$A$8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Apache!$B$7:$B$8</c:f>
              <c:numCache>
                <c:formatCode>General</c:formatCode>
                <c:ptCount val="2"/>
                <c:pt idx="0">
                  <c:v>21.171347960999999</c:v>
                </c:pt>
                <c:pt idx="1">
                  <c:v>39.686682140099997</c:v>
                </c:pt>
              </c:numCache>
            </c:numRef>
          </c:val>
        </c:ser>
        <c:ser>
          <c:idx val="1"/>
          <c:order val="1"/>
          <c:tx>
            <c:strRef>
              <c:f>Apache!$C$6</c:f>
              <c:strCache>
                <c:ptCount val="1"/>
                <c:pt idx="0">
                  <c:v>In Bascule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Apache!$A$7:$A$8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Apache!$C$7:$C$8</c:f>
              <c:numCache>
                <c:formatCode>General</c:formatCode>
                <c:ptCount val="2"/>
                <c:pt idx="0">
                  <c:v>6.3944161853599999</c:v>
                </c:pt>
                <c:pt idx="1">
                  <c:v>31.520461983800001</c:v>
                </c:pt>
              </c:numCache>
            </c:numRef>
          </c:val>
        </c:ser>
        <c:ser>
          <c:idx val="2"/>
          <c:order val="2"/>
          <c:tx>
            <c:strRef>
              <c:f>Apache!$D$6</c:f>
              <c:strCache>
                <c:ptCount val="1"/>
                <c:pt idx="0">
                  <c:v>In Tardigrade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Apache!$A$7:$A$8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Apache!$D$7:$D$8</c:f>
              <c:numCache>
                <c:formatCode>General</c:formatCode>
                <c:ptCount val="2"/>
                <c:pt idx="0">
                  <c:v>5.26502997473</c:v>
                </c:pt>
                <c:pt idx="1">
                  <c:v>13.5360881378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02504960"/>
        <c:axId val="302500648"/>
      </c:barChart>
      <c:catAx>
        <c:axId val="302504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0648"/>
        <c:crosses val="autoZero"/>
        <c:auto val="1"/>
        <c:lblAlgn val="ctr"/>
        <c:lblOffset val="100"/>
        <c:noMultiLvlLbl val="0"/>
      </c:catAx>
      <c:valAx>
        <c:axId val="302500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Throughput (req/s)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4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Remus!$B$1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Remus!$B$2:$B$5</c:f>
              <c:numCache>
                <c:formatCode>General</c:formatCode>
                <c:ptCount val="4"/>
                <c:pt idx="0">
                  <c:v>43</c:v>
                </c:pt>
                <c:pt idx="1">
                  <c:v>71</c:v>
                </c:pt>
                <c:pt idx="2">
                  <c:v>76</c:v>
                </c:pt>
                <c:pt idx="3">
                  <c:v>88</c:v>
                </c:pt>
              </c:numCache>
            </c:numRef>
          </c:val>
        </c:ser>
        <c:ser>
          <c:idx val="1"/>
          <c:order val="1"/>
          <c:tx>
            <c:strRef>
              <c:f>Remus!$C$1</c:f>
              <c:strCache>
                <c:ptCount val="1"/>
                <c:pt idx="0">
                  <c:v>Safety Scan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Remus!$C$2:$C$5</c:f>
              <c:numCache>
                <c:formatCode>General</c:formatCode>
                <c:ptCount val="4"/>
                <c:pt idx="0">
                  <c:v>66</c:v>
                </c:pt>
                <c:pt idx="1">
                  <c:v>96</c:v>
                </c:pt>
                <c:pt idx="2">
                  <c:v>104</c:v>
                </c:pt>
                <c:pt idx="3">
                  <c:v>151</c:v>
                </c:pt>
              </c:numCache>
            </c:numRef>
          </c:val>
        </c:ser>
        <c:ser>
          <c:idx val="2"/>
          <c:order val="2"/>
          <c:tx>
            <c:strRef>
              <c:f>Remus!$D$1</c:f>
              <c:strCache>
                <c:ptCount val="1"/>
                <c:pt idx="0">
                  <c:v>Search Indexer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Remus!$D$2:$D$5</c:f>
              <c:numCache>
                <c:formatCode>General</c:formatCode>
                <c:ptCount val="4"/>
                <c:pt idx="0">
                  <c:v>67</c:v>
                </c:pt>
                <c:pt idx="1">
                  <c:v>102</c:v>
                </c:pt>
                <c:pt idx="2">
                  <c:v>160</c:v>
                </c:pt>
                <c:pt idx="3">
                  <c:v>276</c:v>
                </c:pt>
              </c:numCache>
            </c:numRef>
          </c:val>
        </c:ser>
        <c:ser>
          <c:idx val="3"/>
          <c:order val="3"/>
          <c:tx>
            <c:strRef>
              <c:f>Remus!$E$1</c:f>
              <c:strCache>
                <c:ptCount val="1"/>
                <c:pt idx="0">
                  <c:v>Update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Remus!$E$2:$E$5</c:f>
              <c:numCache>
                <c:formatCode>General</c:formatCode>
                <c:ptCount val="4"/>
                <c:pt idx="0">
                  <c:v>77</c:v>
                </c:pt>
                <c:pt idx="1">
                  <c:v>722</c:v>
                </c:pt>
                <c:pt idx="2">
                  <c:v>1716</c:v>
                </c:pt>
                <c:pt idx="3">
                  <c:v>2460</c:v>
                </c:pt>
              </c:numCache>
            </c:numRef>
          </c:val>
        </c:ser>
        <c:ser>
          <c:idx val="4"/>
          <c:order val="4"/>
          <c:tx>
            <c:strRef>
              <c:f>Remus!$F$1</c:f>
              <c:strCache>
                <c:ptCount val="1"/>
                <c:pt idx="0">
                  <c:v>Deduplication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Remus!$A$2:$A$5</c:f>
              <c:strCache>
                <c:ptCount val="4"/>
                <c:pt idx="0">
                  <c:v>50th quantile</c:v>
                </c:pt>
                <c:pt idx="1">
                  <c:v>95th quantile</c:v>
                </c:pt>
                <c:pt idx="2">
                  <c:v>99th quantile</c:v>
                </c:pt>
                <c:pt idx="3">
                  <c:v>99.9th quantile</c:v>
                </c:pt>
              </c:strCache>
            </c:strRef>
          </c:cat>
          <c:val>
            <c:numRef>
              <c:f>Remus!$F$2:$F$5</c:f>
              <c:numCache>
                <c:formatCode>General</c:formatCode>
                <c:ptCount val="4"/>
                <c:pt idx="0">
                  <c:v>81.900000000000006</c:v>
                </c:pt>
                <c:pt idx="1">
                  <c:v>4942</c:v>
                </c:pt>
                <c:pt idx="2">
                  <c:v>7741</c:v>
                </c:pt>
                <c:pt idx="3">
                  <c:v>9697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41432864"/>
        <c:axId val="241432080"/>
      </c:barChart>
      <c:catAx>
        <c:axId val="241432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2080"/>
        <c:crosses val="autoZero"/>
        <c:auto val="1"/>
        <c:lblAlgn val="ctr"/>
        <c:lblOffset val="100"/>
        <c:noMultiLvlLbl val="0"/>
      </c:catAx>
      <c:valAx>
        <c:axId val="24143208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Latency of ping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2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'External processes'!$B$1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processes'!$B$2:$B$5</c:f>
              <c:numCache>
                <c:formatCode>General</c:formatCode>
                <c:ptCount val="4"/>
                <c:pt idx="0">
                  <c:v>11.603924918200001</c:v>
                </c:pt>
                <c:pt idx="1">
                  <c:v>15.206657832299999</c:v>
                </c:pt>
                <c:pt idx="2">
                  <c:v>16.2231674521</c:v>
                </c:pt>
                <c:pt idx="3">
                  <c:v>17.4674802971</c:v>
                </c:pt>
              </c:numCache>
            </c:numRef>
          </c:val>
        </c:ser>
        <c:ser>
          <c:idx val="1"/>
          <c:order val="1"/>
          <c:tx>
            <c:strRef>
              <c:f>'External processes'!$C$1</c:f>
              <c:strCache>
                <c:ptCount val="1"/>
                <c:pt idx="0">
                  <c:v>Safety Scan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processes'!$C$2:$C$5</c:f>
              <c:numCache>
                <c:formatCode>General</c:formatCode>
                <c:ptCount val="4"/>
                <c:pt idx="0">
                  <c:v>12.2243830065</c:v>
                </c:pt>
                <c:pt idx="1">
                  <c:v>16.342956623199999</c:v>
                </c:pt>
                <c:pt idx="2">
                  <c:v>17.876212723799998</c:v>
                </c:pt>
                <c:pt idx="3">
                  <c:v>22.078797271399999</c:v>
                </c:pt>
              </c:numCache>
            </c:numRef>
          </c:val>
        </c:ser>
        <c:ser>
          <c:idx val="2"/>
          <c:order val="2"/>
          <c:tx>
            <c:strRef>
              <c:f>'External processes'!$D$1</c:f>
              <c:strCache>
                <c:ptCount val="1"/>
                <c:pt idx="0">
                  <c:v>Search Indexer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processes'!$D$2:$D$5</c:f>
              <c:numCache>
                <c:formatCode>General</c:formatCode>
                <c:ptCount val="4"/>
                <c:pt idx="0">
                  <c:v>11.288714093799999</c:v>
                </c:pt>
                <c:pt idx="1">
                  <c:v>15.0069337324</c:v>
                </c:pt>
                <c:pt idx="2">
                  <c:v>16.222941007599999</c:v>
                </c:pt>
                <c:pt idx="3">
                  <c:v>17.5422070011</c:v>
                </c:pt>
              </c:numCache>
            </c:numRef>
          </c:val>
        </c:ser>
        <c:ser>
          <c:idx val="3"/>
          <c:order val="3"/>
          <c:tx>
            <c:strRef>
              <c:f>'External processes'!$E$1</c:f>
              <c:strCache>
                <c:ptCount val="1"/>
                <c:pt idx="0">
                  <c:v>Update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processes'!$E$2:$E$5</c:f>
              <c:numCache>
                <c:formatCode>General</c:formatCode>
                <c:ptCount val="4"/>
                <c:pt idx="0">
                  <c:v>11.863656826</c:v>
                </c:pt>
                <c:pt idx="1">
                  <c:v>15.615163814500001</c:v>
                </c:pt>
                <c:pt idx="2">
                  <c:v>16.714099253400001</c:v>
                </c:pt>
                <c:pt idx="3">
                  <c:v>18.127113293800001</c:v>
                </c:pt>
              </c:numCache>
            </c:numRef>
          </c:val>
        </c:ser>
        <c:ser>
          <c:idx val="4"/>
          <c:order val="4"/>
          <c:tx>
            <c:strRef>
              <c:f>'External processes'!$F$1</c:f>
              <c:strCache>
                <c:ptCount val="1"/>
                <c:pt idx="0">
                  <c:v>Deduplication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processes'!$F$2:$F$5</c:f>
              <c:numCache>
                <c:formatCode>General</c:formatCode>
                <c:ptCount val="4"/>
                <c:pt idx="0">
                  <c:v>11.5885266883</c:v>
                </c:pt>
                <c:pt idx="1">
                  <c:v>15.350676570999999</c:v>
                </c:pt>
                <c:pt idx="2">
                  <c:v>16.630541211600001</c:v>
                </c:pt>
                <c:pt idx="3">
                  <c:v>21.565900348100001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41428944"/>
        <c:axId val="241432472"/>
      </c:barChart>
      <c:catAx>
        <c:axId val="24142894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Quantile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2472"/>
        <c:crosses val="autoZero"/>
        <c:auto val="1"/>
        <c:lblAlgn val="ctr"/>
        <c:lblOffset val="100"/>
        <c:noMultiLvlLbl val="0"/>
      </c:catAx>
      <c:valAx>
        <c:axId val="241432472"/>
        <c:scaling>
          <c:logBase val="10"/>
          <c:orientation val="minMax"/>
          <c:max val="10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2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8.4522485733092817E-2"/>
          <c:y val="1.0917771983621623E-2"/>
          <c:w val="0.87128560566047464"/>
          <c:h val="0.141959404800896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'External processes'!$B$1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processes'!$B$2:$B$5</c:f>
              <c:numCache>
                <c:formatCode>General</c:formatCode>
                <c:ptCount val="4"/>
                <c:pt idx="0">
                  <c:v>11.603924918200001</c:v>
                </c:pt>
                <c:pt idx="1">
                  <c:v>15.206657832299999</c:v>
                </c:pt>
                <c:pt idx="2">
                  <c:v>16.2231674521</c:v>
                </c:pt>
                <c:pt idx="3">
                  <c:v>17.4674802971</c:v>
                </c:pt>
              </c:numCache>
            </c:numRef>
          </c:val>
        </c:ser>
        <c:ser>
          <c:idx val="1"/>
          <c:order val="1"/>
          <c:tx>
            <c:strRef>
              <c:f>'External processes'!$C$1</c:f>
              <c:strCache>
                <c:ptCount val="1"/>
                <c:pt idx="0">
                  <c:v>Safety Scan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processes'!$C$2:$C$5</c:f>
              <c:numCache>
                <c:formatCode>General</c:formatCode>
                <c:ptCount val="4"/>
                <c:pt idx="0">
                  <c:v>12.2243830065</c:v>
                </c:pt>
                <c:pt idx="1">
                  <c:v>16.342956623199999</c:v>
                </c:pt>
                <c:pt idx="2">
                  <c:v>17.876212723799998</c:v>
                </c:pt>
                <c:pt idx="3">
                  <c:v>22.078797271399999</c:v>
                </c:pt>
              </c:numCache>
            </c:numRef>
          </c:val>
        </c:ser>
        <c:ser>
          <c:idx val="2"/>
          <c:order val="2"/>
          <c:tx>
            <c:strRef>
              <c:f>'External processes'!$D$1</c:f>
              <c:strCache>
                <c:ptCount val="1"/>
                <c:pt idx="0">
                  <c:v>Search Indexer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processes'!$D$2:$D$5</c:f>
              <c:numCache>
                <c:formatCode>General</c:formatCode>
                <c:ptCount val="4"/>
                <c:pt idx="0">
                  <c:v>11.288714093799999</c:v>
                </c:pt>
                <c:pt idx="1">
                  <c:v>15.0069337324</c:v>
                </c:pt>
                <c:pt idx="2">
                  <c:v>16.222941007599999</c:v>
                </c:pt>
                <c:pt idx="3">
                  <c:v>17.5422070011</c:v>
                </c:pt>
              </c:numCache>
            </c:numRef>
          </c:val>
        </c:ser>
        <c:ser>
          <c:idx val="3"/>
          <c:order val="3"/>
          <c:tx>
            <c:strRef>
              <c:f>'External processes'!$E$1</c:f>
              <c:strCache>
                <c:ptCount val="1"/>
                <c:pt idx="0">
                  <c:v>Update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processes'!$E$2:$E$5</c:f>
              <c:numCache>
                <c:formatCode>General</c:formatCode>
                <c:ptCount val="4"/>
                <c:pt idx="0">
                  <c:v>11.863656826</c:v>
                </c:pt>
                <c:pt idx="1">
                  <c:v>15.615163814500001</c:v>
                </c:pt>
                <c:pt idx="2">
                  <c:v>16.714099253400001</c:v>
                </c:pt>
                <c:pt idx="3">
                  <c:v>18.127113293800001</c:v>
                </c:pt>
              </c:numCache>
            </c:numRef>
          </c:val>
        </c:ser>
        <c:ser>
          <c:idx val="4"/>
          <c:order val="4"/>
          <c:tx>
            <c:strRef>
              <c:f>'External processes'!$F$1</c:f>
              <c:strCache>
                <c:ptCount val="1"/>
                <c:pt idx="0">
                  <c:v>Deduplication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'External processes'!$A$2:$A$5</c:f>
              <c:strCache>
                <c:ptCount val="4"/>
                <c:pt idx="0">
                  <c:v>50%</c:v>
                </c:pt>
                <c:pt idx="1">
                  <c:v>95%</c:v>
                </c:pt>
                <c:pt idx="2">
                  <c:v>99%</c:v>
                </c:pt>
                <c:pt idx="3">
                  <c:v>99.9%</c:v>
                </c:pt>
              </c:strCache>
            </c:strRef>
          </c:cat>
          <c:val>
            <c:numRef>
              <c:f>'External processes'!$F$2:$F$5</c:f>
              <c:numCache>
                <c:formatCode>General</c:formatCode>
                <c:ptCount val="4"/>
                <c:pt idx="0">
                  <c:v>11.5885266883</c:v>
                </c:pt>
                <c:pt idx="1">
                  <c:v>15.350676570999999</c:v>
                </c:pt>
                <c:pt idx="2">
                  <c:v>16.630541211600001</c:v>
                </c:pt>
                <c:pt idx="3">
                  <c:v>21.565900348100001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41433256"/>
        <c:axId val="241433648"/>
      </c:barChart>
      <c:catAx>
        <c:axId val="24143325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Quantile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3648"/>
        <c:crosses val="autoZero"/>
        <c:auto val="1"/>
        <c:lblAlgn val="ctr"/>
        <c:lblOffset val="100"/>
        <c:noMultiLvlLbl val="0"/>
      </c:catAx>
      <c:valAx>
        <c:axId val="241433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32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8.4522485733092817E-2"/>
          <c:y val="1.0917771983621623E-2"/>
          <c:w val="0.87128560566047464"/>
          <c:h val="0.141959404800896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'Memory dirtying'!$B$1</c:f>
              <c:strCache>
                <c:ptCount val="1"/>
                <c:pt idx="0">
                  <c:v>No dirtying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dirtying'!$B$2:$B$12001</c:f>
              <c:numCache>
                <c:formatCode>General</c:formatCode>
                <c:ptCount val="12000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</c:v>
                </c:pt>
                <c:pt idx="4">
                  <c:v>0.2</c:v>
                </c:pt>
                <c:pt idx="5">
                  <c:v>0.25</c:v>
                </c:pt>
                <c:pt idx="6">
                  <c:v>0.3</c:v>
                </c:pt>
                <c:pt idx="7">
                  <c:v>0.35</c:v>
                </c:pt>
                <c:pt idx="8">
                  <c:v>0.4</c:v>
                </c:pt>
                <c:pt idx="9">
                  <c:v>0.45</c:v>
                </c:pt>
                <c:pt idx="10">
                  <c:v>0.5</c:v>
                </c:pt>
                <c:pt idx="11">
                  <c:v>0.55000000000000004</c:v>
                </c:pt>
                <c:pt idx="12">
                  <c:v>0.6</c:v>
                </c:pt>
                <c:pt idx="13">
                  <c:v>0.65</c:v>
                </c:pt>
                <c:pt idx="14">
                  <c:v>0.7</c:v>
                </c:pt>
                <c:pt idx="15">
                  <c:v>0.75</c:v>
                </c:pt>
                <c:pt idx="16">
                  <c:v>0.8</c:v>
                </c:pt>
                <c:pt idx="17">
                  <c:v>0.85</c:v>
                </c:pt>
                <c:pt idx="18">
                  <c:v>0.9</c:v>
                </c:pt>
                <c:pt idx="19">
                  <c:v>0.95</c:v>
                </c:pt>
                <c:pt idx="20">
                  <c:v>1</c:v>
                </c:pt>
                <c:pt idx="21">
                  <c:v>1.05</c:v>
                </c:pt>
                <c:pt idx="22">
                  <c:v>1.1000000000000001</c:v>
                </c:pt>
                <c:pt idx="23">
                  <c:v>1.1499999999999999</c:v>
                </c:pt>
                <c:pt idx="24">
                  <c:v>1.2</c:v>
                </c:pt>
                <c:pt idx="25">
                  <c:v>1.25</c:v>
                </c:pt>
                <c:pt idx="26">
                  <c:v>1.3</c:v>
                </c:pt>
                <c:pt idx="27">
                  <c:v>1.35</c:v>
                </c:pt>
                <c:pt idx="28">
                  <c:v>1.4</c:v>
                </c:pt>
                <c:pt idx="29">
                  <c:v>1.45</c:v>
                </c:pt>
                <c:pt idx="30">
                  <c:v>1.5</c:v>
                </c:pt>
                <c:pt idx="31">
                  <c:v>1.55</c:v>
                </c:pt>
                <c:pt idx="32">
                  <c:v>1.6</c:v>
                </c:pt>
                <c:pt idx="33">
                  <c:v>1.65</c:v>
                </c:pt>
                <c:pt idx="34">
                  <c:v>1.7</c:v>
                </c:pt>
                <c:pt idx="35">
                  <c:v>1.75</c:v>
                </c:pt>
                <c:pt idx="36">
                  <c:v>1.8</c:v>
                </c:pt>
                <c:pt idx="37">
                  <c:v>1.85</c:v>
                </c:pt>
                <c:pt idx="38">
                  <c:v>1.9</c:v>
                </c:pt>
                <c:pt idx="39">
                  <c:v>1.95</c:v>
                </c:pt>
                <c:pt idx="40">
                  <c:v>2</c:v>
                </c:pt>
                <c:pt idx="41">
                  <c:v>2.0499999999999998</c:v>
                </c:pt>
                <c:pt idx="42">
                  <c:v>2.1</c:v>
                </c:pt>
                <c:pt idx="43">
                  <c:v>2.15</c:v>
                </c:pt>
                <c:pt idx="44">
                  <c:v>2.2000000000000002</c:v>
                </c:pt>
                <c:pt idx="45">
                  <c:v>2.25</c:v>
                </c:pt>
                <c:pt idx="46">
                  <c:v>2.2999999999999998</c:v>
                </c:pt>
                <c:pt idx="47">
                  <c:v>2.35</c:v>
                </c:pt>
                <c:pt idx="48">
                  <c:v>2.4</c:v>
                </c:pt>
                <c:pt idx="49">
                  <c:v>2.4500000000000002</c:v>
                </c:pt>
                <c:pt idx="50">
                  <c:v>2.5</c:v>
                </c:pt>
                <c:pt idx="51">
                  <c:v>2.5499999999999998</c:v>
                </c:pt>
                <c:pt idx="52">
                  <c:v>2.6</c:v>
                </c:pt>
                <c:pt idx="53">
                  <c:v>2.65</c:v>
                </c:pt>
                <c:pt idx="54">
                  <c:v>2.7</c:v>
                </c:pt>
                <c:pt idx="55">
                  <c:v>2.75</c:v>
                </c:pt>
                <c:pt idx="56">
                  <c:v>2.8</c:v>
                </c:pt>
                <c:pt idx="57">
                  <c:v>2.85</c:v>
                </c:pt>
                <c:pt idx="58">
                  <c:v>2.9</c:v>
                </c:pt>
                <c:pt idx="59">
                  <c:v>2.95</c:v>
                </c:pt>
                <c:pt idx="60">
                  <c:v>3</c:v>
                </c:pt>
                <c:pt idx="61">
                  <c:v>3.05</c:v>
                </c:pt>
                <c:pt idx="62">
                  <c:v>3.1</c:v>
                </c:pt>
                <c:pt idx="63">
                  <c:v>3.15</c:v>
                </c:pt>
                <c:pt idx="64">
                  <c:v>3.2</c:v>
                </c:pt>
                <c:pt idx="65">
                  <c:v>3.25</c:v>
                </c:pt>
                <c:pt idx="66">
                  <c:v>3.3</c:v>
                </c:pt>
                <c:pt idx="67">
                  <c:v>3.35</c:v>
                </c:pt>
                <c:pt idx="68">
                  <c:v>3.4</c:v>
                </c:pt>
                <c:pt idx="69">
                  <c:v>3.45</c:v>
                </c:pt>
                <c:pt idx="70">
                  <c:v>3.5</c:v>
                </c:pt>
                <c:pt idx="71">
                  <c:v>3.55</c:v>
                </c:pt>
                <c:pt idx="72">
                  <c:v>3.6</c:v>
                </c:pt>
                <c:pt idx="73">
                  <c:v>3.65</c:v>
                </c:pt>
                <c:pt idx="74">
                  <c:v>3.7</c:v>
                </c:pt>
                <c:pt idx="75">
                  <c:v>3.75</c:v>
                </c:pt>
                <c:pt idx="76">
                  <c:v>3.8</c:v>
                </c:pt>
                <c:pt idx="77">
                  <c:v>3.85</c:v>
                </c:pt>
                <c:pt idx="78">
                  <c:v>3.9</c:v>
                </c:pt>
                <c:pt idx="79">
                  <c:v>3.95</c:v>
                </c:pt>
                <c:pt idx="80">
                  <c:v>4</c:v>
                </c:pt>
                <c:pt idx="81">
                  <c:v>4.05</c:v>
                </c:pt>
                <c:pt idx="82">
                  <c:v>4.0999999999999996</c:v>
                </c:pt>
                <c:pt idx="83">
                  <c:v>4.1500000000000004</c:v>
                </c:pt>
                <c:pt idx="84">
                  <c:v>4.2</c:v>
                </c:pt>
                <c:pt idx="85">
                  <c:v>4.25</c:v>
                </c:pt>
                <c:pt idx="86">
                  <c:v>4.3</c:v>
                </c:pt>
                <c:pt idx="87">
                  <c:v>4.3499999999999996</c:v>
                </c:pt>
                <c:pt idx="88">
                  <c:v>4.4000000000000004</c:v>
                </c:pt>
                <c:pt idx="89">
                  <c:v>4.45</c:v>
                </c:pt>
                <c:pt idx="90">
                  <c:v>4.5</c:v>
                </c:pt>
                <c:pt idx="91">
                  <c:v>4.55</c:v>
                </c:pt>
                <c:pt idx="92">
                  <c:v>4.5999999999999996</c:v>
                </c:pt>
                <c:pt idx="93">
                  <c:v>4.6500000000000004</c:v>
                </c:pt>
                <c:pt idx="94">
                  <c:v>4.7</c:v>
                </c:pt>
                <c:pt idx="95">
                  <c:v>4.75</c:v>
                </c:pt>
                <c:pt idx="96">
                  <c:v>4.8</c:v>
                </c:pt>
                <c:pt idx="97">
                  <c:v>4.8499999999999996</c:v>
                </c:pt>
                <c:pt idx="98">
                  <c:v>4.9000000000000004</c:v>
                </c:pt>
                <c:pt idx="99">
                  <c:v>4.95</c:v>
                </c:pt>
                <c:pt idx="100">
                  <c:v>5</c:v>
                </c:pt>
                <c:pt idx="101">
                  <c:v>5.05</c:v>
                </c:pt>
                <c:pt idx="102">
                  <c:v>5.0999999999999996</c:v>
                </c:pt>
                <c:pt idx="103">
                  <c:v>5.15</c:v>
                </c:pt>
                <c:pt idx="104">
                  <c:v>5.2</c:v>
                </c:pt>
                <c:pt idx="105">
                  <c:v>5.25</c:v>
                </c:pt>
                <c:pt idx="106">
                  <c:v>5.3</c:v>
                </c:pt>
                <c:pt idx="107">
                  <c:v>5.35</c:v>
                </c:pt>
                <c:pt idx="108">
                  <c:v>5.4</c:v>
                </c:pt>
                <c:pt idx="109">
                  <c:v>5.45</c:v>
                </c:pt>
                <c:pt idx="110">
                  <c:v>5.5</c:v>
                </c:pt>
                <c:pt idx="111">
                  <c:v>5.55</c:v>
                </c:pt>
                <c:pt idx="112">
                  <c:v>5.6</c:v>
                </c:pt>
                <c:pt idx="113">
                  <c:v>5.65</c:v>
                </c:pt>
                <c:pt idx="114">
                  <c:v>5.7</c:v>
                </c:pt>
                <c:pt idx="115">
                  <c:v>5.75</c:v>
                </c:pt>
                <c:pt idx="116">
                  <c:v>5.8</c:v>
                </c:pt>
                <c:pt idx="117">
                  <c:v>5.85</c:v>
                </c:pt>
                <c:pt idx="118">
                  <c:v>5.9</c:v>
                </c:pt>
                <c:pt idx="119">
                  <c:v>5.95</c:v>
                </c:pt>
                <c:pt idx="120">
                  <c:v>6</c:v>
                </c:pt>
                <c:pt idx="121">
                  <c:v>6.05</c:v>
                </c:pt>
                <c:pt idx="122">
                  <c:v>6.1</c:v>
                </c:pt>
                <c:pt idx="123">
                  <c:v>6.15</c:v>
                </c:pt>
                <c:pt idx="124">
                  <c:v>6.2</c:v>
                </c:pt>
                <c:pt idx="125">
                  <c:v>6.25</c:v>
                </c:pt>
                <c:pt idx="126">
                  <c:v>6.3</c:v>
                </c:pt>
                <c:pt idx="127">
                  <c:v>6.35</c:v>
                </c:pt>
                <c:pt idx="128">
                  <c:v>6.4</c:v>
                </c:pt>
                <c:pt idx="129">
                  <c:v>6.45</c:v>
                </c:pt>
                <c:pt idx="130">
                  <c:v>6.5</c:v>
                </c:pt>
                <c:pt idx="131">
                  <c:v>6.55</c:v>
                </c:pt>
                <c:pt idx="132">
                  <c:v>6.6</c:v>
                </c:pt>
                <c:pt idx="133">
                  <c:v>6.65</c:v>
                </c:pt>
                <c:pt idx="134">
                  <c:v>6.7</c:v>
                </c:pt>
                <c:pt idx="135">
                  <c:v>6.75</c:v>
                </c:pt>
                <c:pt idx="136">
                  <c:v>6.8</c:v>
                </c:pt>
                <c:pt idx="137">
                  <c:v>6.85</c:v>
                </c:pt>
                <c:pt idx="138">
                  <c:v>6.9</c:v>
                </c:pt>
                <c:pt idx="139">
                  <c:v>6.95</c:v>
                </c:pt>
                <c:pt idx="140">
                  <c:v>7</c:v>
                </c:pt>
                <c:pt idx="141">
                  <c:v>7.05</c:v>
                </c:pt>
                <c:pt idx="142">
                  <c:v>7.1</c:v>
                </c:pt>
                <c:pt idx="143">
                  <c:v>7.15</c:v>
                </c:pt>
                <c:pt idx="144">
                  <c:v>7.2</c:v>
                </c:pt>
                <c:pt idx="145">
                  <c:v>7.25</c:v>
                </c:pt>
                <c:pt idx="146">
                  <c:v>7.3</c:v>
                </c:pt>
                <c:pt idx="147">
                  <c:v>7.35</c:v>
                </c:pt>
                <c:pt idx="148">
                  <c:v>7.4</c:v>
                </c:pt>
                <c:pt idx="149">
                  <c:v>7.45</c:v>
                </c:pt>
                <c:pt idx="150">
                  <c:v>7.5</c:v>
                </c:pt>
                <c:pt idx="151">
                  <c:v>7.55</c:v>
                </c:pt>
                <c:pt idx="152">
                  <c:v>7.6</c:v>
                </c:pt>
                <c:pt idx="153">
                  <c:v>7.65</c:v>
                </c:pt>
                <c:pt idx="154">
                  <c:v>7.7</c:v>
                </c:pt>
                <c:pt idx="155">
                  <c:v>7.75</c:v>
                </c:pt>
                <c:pt idx="156">
                  <c:v>7.8</c:v>
                </c:pt>
                <c:pt idx="157">
                  <c:v>7.85</c:v>
                </c:pt>
                <c:pt idx="158">
                  <c:v>7.9</c:v>
                </c:pt>
                <c:pt idx="159">
                  <c:v>7.95</c:v>
                </c:pt>
                <c:pt idx="160">
                  <c:v>8</c:v>
                </c:pt>
                <c:pt idx="161">
                  <c:v>8.0500000000000007</c:v>
                </c:pt>
                <c:pt idx="162">
                  <c:v>8.1</c:v>
                </c:pt>
                <c:pt idx="163">
                  <c:v>8.15</c:v>
                </c:pt>
                <c:pt idx="164">
                  <c:v>8.1999999999999993</c:v>
                </c:pt>
                <c:pt idx="165">
                  <c:v>8.25</c:v>
                </c:pt>
                <c:pt idx="166">
                  <c:v>8.3000000000000007</c:v>
                </c:pt>
                <c:pt idx="167">
                  <c:v>8.35</c:v>
                </c:pt>
                <c:pt idx="168">
                  <c:v>8.4</c:v>
                </c:pt>
                <c:pt idx="169">
                  <c:v>8.4499999999999993</c:v>
                </c:pt>
                <c:pt idx="170">
                  <c:v>8.5</c:v>
                </c:pt>
                <c:pt idx="171">
                  <c:v>8.5500000000000007</c:v>
                </c:pt>
                <c:pt idx="172">
                  <c:v>8.6</c:v>
                </c:pt>
                <c:pt idx="173">
                  <c:v>8.65</c:v>
                </c:pt>
                <c:pt idx="174">
                  <c:v>8.6999999999999993</c:v>
                </c:pt>
                <c:pt idx="175">
                  <c:v>8.75</c:v>
                </c:pt>
                <c:pt idx="176">
                  <c:v>8.8000000000000007</c:v>
                </c:pt>
                <c:pt idx="177">
                  <c:v>8.85</c:v>
                </c:pt>
                <c:pt idx="178">
                  <c:v>8.9</c:v>
                </c:pt>
                <c:pt idx="179">
                  <c:v>8.9499999999999993</c:v>
                </c:pt>
                <c:pt idx="180">
                  <c:v>9</c:v>
                </c:pt>
                <c:pt idx="181">
                  <c:v>9.0500000000000007</c:v>
                </c:pt>
                <c:pt idx="182">
                  <c:v>9.1</c:v>
                </c:pt>
                <c:pt idx="183">
                  <c:v>9.15</c:v>
                </c:pt>
                <c:pt idx="184">
                  <c:v>9.1999999999999993</c:v>
                </c:pt>
                <c:pt idx="185">
                  <c:v>9.25</c:v>
                </c:pt>
                <c:pt idx="186">
                  <c:v>9.3000000000000007</c:v>
                </c:pt>
                <c:pt idx="187">
                  <c:v>9.35</c:v>
                </c:pt>
                <c:pt idx="188">
                  <c:v>9.4</c:v>
                </c:pt>
                <c:pt idx="189">
                  <c:v>9.4499999999999993</c:v>
                </c:pt>
                <c:pt idx="190">
                  <c:v>9.5</c:v>
                </c:pt>
                <c:pt idx="191">
                  <c:v>9.5500000000000007</c:v>
                </c:pt>
                <c:pt idx="192">
                  <c:v>9.6</c:v>
                </c:pt>
                <c:pt idx="193">
                  <c:v>9.65</c:v>
                </c:pt>
                <c:pt idx="194">
                  <c:v>9.6999999999999993</c:v>
                </c:pt>
                <c:pt idx="195">
                  <c:v>9.75</c:v>
                </c:pt>
                <c:pt idx="196">
                  <c:v>9.8000000000000007</c:v>
                </c:pt>
                <c:pt idx="197">
                  <c:v>9.85</c:v>
                </c:pt>
                <c:pt idx="198">
                  <c:v>9.9</c:v>
                </c:pt>
                <c:pt idx="199">
                  <c:v>9.9499999999999993</c:v>
                </c:pt>
                <c:pt idx="200">
                  <c:v>10</c:v>
                </c:pt>
                <c:pt idx="201">
                  <c:v>10.050000000000001</c:v>
                </c:pt>
                <c:pt idx="202">
                  <c:v>10.1</c:v>
                </c:pt>
                <c:pt idx="203">
                  <c:v>10.15</c:v>
                </c:pt>
                <c:pt idx="204">
                  <c:v>10.199999999999999</c:v>
                </c:pt>
                <c:pt idx="205">
                  <c:v>10.25</c:v>
                </c:pt>
                <c:pt idx="206">
                  <c:v>10.3</c:v>
                </c:pt>
                <c:pt idx="207">
                  <c:v>10.35</c:v>
                </c:pt>
                <c:pt idx="208">
                  <c:v>10.4</c:v>
                </c:pt>
                <c:pt idx="209">
                  <c:v>10.45</c:v>
                </c:pt>
                <c:pt idx="210">
                  <c:v>10.5</c:v>
                </c:pt>
                <c:pt idx="211">
                  <c:v>10.55</c:v>
                </c:pt>
                <c:pt idx="212">
                  <c:v>10.6</c:v>
                </c:pt>
                <c:pt idx="213">
                  <c:v>10.65</c:v>
                </c:pt>
                <c:pt idx="214">
                  <c:v>10.7</c:v>
                </c:pt>
                <c:pt idx="215">
                  <c:v>10.75</c:v>
                </c:pt>
                <c:pt idx="216">
                  <c:v>10.8</c:v>
                </c:pt>
                <c:pt idx="217">
                  <c:v>10.85</c:v>
                </c:pt>
                <c:pt idx="218">
                  <c:v>10.9</c:v>
                </c:pt>
                <c:pt idx="219">
                  <c:v>10.95</c:v>
                </c:pt>
                <c:pt idx="220">
                  <c:v>11</c:v>
                </c:pt>
                <c:pt idx="221">
                  <c:v>11.05</c:v>
                </c:pt>
                <c:pt idx="222">
                  <c:v>11.1</c:v>
                </c:pt>
                <c:pt idx="223">
                  <c:v>11.15</c:v>
                </c:pt>
                <c:pt idx="224">
                  <c:v>11.2</c:v>
                </c:pt>
                <c:pt idx="225">
                  <c:v>11.25</c:v>
                </c:pt>
                <c:pt idx="226">
                  <c:v>11.3</c:v>
                </c:pt>
                <c:pt idx="227">
                  <c:v>11.35</c:v>
                </c:pt>
                <c:pt idx="228">
                  <c:v>11.4</c:v>
                </c:pt>
                <c:pt idx="229">
                  <c:v>11.45</c:v>
                </c:pt>
                <c:pt idx="230">
                  <c:v>11.5</c:v>
                </c:pt>
                <c:pt idx="231">
                  <c:v>11.55</c:v>
                </c:pt>
                <c:pt idx="232">
                  <c:v>11.6</c:v>
                </c:pt>
                <c:pt idx="233">
                  <c:v>11.65</c:v>
                </c:pt>
                <c:pt idx="234">
                  <c:v>11.7</c:v>
                </c:pt>
                <c:pt idx="235">
                  <c:v>11.75</c:v>
                </c:pt>
                <c:pt idx="236">
                  <c:v>11.8</c:v>
                </c:pt>
                <c:pt idx="237">
                  <c:v>11.85</c:v>
                </c:pt>
                <c:pt idx="238">
                  <c:v>11.9</c:v>
                </c:pt>
                <c:pt idx="239">
                  <c:v>11.95</c:v>
                </c:pt>
                <c:pt idx="240">
                  <c:v>12</c:v>
                </c:pt>
                <c:pt idx="241">
                  <c:v>12.05</c:v>
                </c:pt>
                <c:pt idx="242">
                  <c:v>12.1</c:v>
                </c:pt>
                <c:pt idx="243">
                  <c:v>12.15</c:v>
                </c:pt>
                <c:pt idx="244">
                  <c:v>12.2</c:v>
                </c:pt>
                <c:pt idx="245">
                  <c:v>12.25</c:v>
                </c:pt>
                <c:pt idx="246">
                  <c:v>12.3</c:v>
                </c:pt>
                <c:pt idx="247">
                  <c:v>12.35</c:v>
                </c:pt>
                <c:pt idx="248">
                  <c:v>12.4</c:v>
                </c:pt>
                <c:pt idx="249">
                  <c:v>12.45</c:v>
                </c:pt>
                <c:pt idx="250">
                  <c:v>12.5</c:v>
                </c:pt>
                <c:pt idx="251">
                  <c:v>12.55</c:v>
                </c:pt>
                <c:pt idx="252">
                  <c:v>12.6</c:v>
                </c:pt>
                <c:pt idx="253">
                  <c:v>12.65</c:v>
                </c:pt>
                <c:pt idx="254">
                  <c:v>12.7</c:v>
                </c:pt>
                <c:pt idx="255">
                  <c:v>12.75</c:v>
                </c:pt>
                <c:pt idx="256">
                  <c:v>12.8</c:v>
                </c:pt>
                <c:pt idx="257">
                  <c:v>12.85</c:v>
                </c:pt>
                <c:pt idx="258">
                  <c:v>12.9</c:v>
                </c:pt>
                <c:pt idx="259">
                  <c:v>12.95</c:v>
                </c:pt>
                <c:pt idx="260">
                  <c:v>13</c:v>
                </c:pt>
                <c:pt idx="261">
                  <c:v>13.05</c:v>
                </c:pt>
                <c:pt idx="262">
                  <c:v>13.1</c:v>
                </c:pt>
                <c:pt idx="263">
                  <c:v>13.15</c:v>
                </c:pt>
                <c:pt idx="264">
                  <c:v>13.2</c:v>
                </c:pt>
                <c:pt idx="265">
                  <c:v>13.25</c:v>
                </c:pt>
                <c:pt idx="266">
                  <c:v>13.3</c:v>
                </c:pt>
                <c:pt idx="267">
                  <c:v>13.35</c:v>
                </c:pt>
                <c:pt idx="268">
                  <c:v>13.4</c:v>
                </c:pt>
                <c:pt idx="269">
                  <c:v>13.45</c:v>
                </c:pt>
                <c:pt idx="270">
                  <c:v>13.5</c:v>
                </c:pt>
                <c:pt idx="271">
                  <c:v>13.55</c:v>
                </c:pt>
                <c:pt idx="272">
                  <c:v>13.6</c:v>
                </c:pt>
                <c:pt idx="273">
                  <c:v>13.65</c:v>
                </c:pt>
                <c:pt idx="274">
                  <c:v>13.7</c:v>
                </c:pt>
                <c:pt idx="275">
                  <c:v>13.75</c:v>
                </c:pt>
                <c:pt idx="276">
                  <c:v>13.8</c:v>
                </c:pt>
                <c:pt idx="277">
                  <c:v>13.85</c:v>
                </c:pt>
                <c:pt idx="278">
                  <c:v>13.9</c:v>
                </c:pt>
                <c:pt idx="279">
                  <c:v>13.95</c:v>
                </c:pt>
                <c:pt idx="280">
                  <c:v>14</c:v>
                </c:pt>
                <c:pt idx="281">
                  <c:v>14.05</c:v>
                </c:pt>
                <c:pt idx="282">
                  <c:v>14.1</c:v>
                </c:pt>
                <c:pt idx="283">
                  <c:v>14.15</c:v>
                </c:pt>
                <c:pt idx="284">
                  <c:v>14.2</c:v>
                </c:pt>
                <c:pt idx="285">
                  <c:v>14.25</c:v>
                </c:pt>
                <c:pt idx="286">
                  <c:v>14.3</c:v>
                </c:pt>
                <c:pt idx="287">
                  <c:v>14.35</c:v>
                </c:pt>
                <c:pt idx="288">
                  <c:v>14.4</c:v>
                </c:pt>
                <c:pt idx="289">
                  <c:v>14.45</c:v>
                </c:pt>
                <c:pt idx="290">
                  <c:v>14.5</c:v>
                </c:pt>
                <c:pt idx="291">
                  <c:v>14.55</c:v>
                </c:pt>
                <c:pt idx="292">
                  <c:v>14.6</c:v>
                </c:pt>
                <c:pt idx="293">
                  <c:v>14.65</c:v>
                </c:pt>
                <c:pt idx="294">
                  <c:v>14.7</c:v>
                </c:pt>
                <c:pt idx="295">
                  <c:v>14.75</c:v>
                </c:pt>
                <c:pt idx="296">
                  <c:v>14.8</c:v>
                </c:pt>
                <c:pt idx="297">
                  <c:v>14.85</c:v>
                </c:pt>
                <c:pt idx="298">
                  <c:v>14.9</c:v>
                </c:pt>
                <c:pt idx="299">
                  <c:v>14.95</c:v>
                </c:pt>
                <c:pt idx="300">
                  <c:v>15</c:v>
                </c:pt>
                <c:pt idx="301">
                  <c:v>15.05</c:v>
                </c:pt>
                <c:pt idx="302">
                  <c:v>15.1</c:v>
                </c:pt>
                <c:pt idx="303">
                  <c:v>15.15</c:v>
                </c:pt>
                <c:pt idx="304">
                  <c:v>15.2</c:v>
                </c:pt>
                <c:pt idx="305">
                  <c:v>15.25</c:v>
                </c:pt>
                <c:pt idx="306">
                  <c:v>15.3</c:v>
                </c:pt>
                <c:pt idx="307">
                  <c:v>15.35</c:v>
                </c:pt>
                <c:pt idx="308">
                  <c:v>15.4</c:v>
                </c:pt>
                <c:pt idx="309">
                  <c:v>15.45</c:v>
                </c:pt>
                <c:pt idx="310">
                  <c:v>15.5</c:v>
                </c:pt>
                <c:pt idx="311">
                  <c:v>15.55</c:v>
                </c:pt>
                <c:pt idx="312">
                  <c:v>15.6</c:v>
                </c:pt>
                <c:pt idx="313">
                  <c:v>15.65</c:v>
                </c:pt>
                <c:pt idx="314">
                  <c:v>15.7</c:v>
                </c:pt>
                <c:pt idx="315">
                  <c:v>15.75</c:v>
                </c:pt>
                <c:pt idx="316">
                  <c:v>15.8</c:v>
                </c:pt>
                <c:pt idx="317">
                  <c:v>15.85</c:v>
                </c:pt>
                <c:pt idx="318">
                  <c:v>15.9</c:v>
                </c:pt>
                <c:pt idx="319">
                  <c:v>15.95</c:v>
                </c:pt>
                <c:pt idx="320">
                  <c:v>16</c:v>
                </c:pt>
                <c:pt idx="321">
                  <c:v>16.05</c:v>
                </c:pt>
                <c:pt idx="322">
                  <c:v>16.100000000000001</c:v>
                </c:pt>
                <c:pt idx="323">
                  <c:v>16.149999999999999</c:v>
                </c:pt>
                <c:pt idx="324">
                  <c:v>16.2</c:v>
                </c:pt>
                <c:pt idx="325">
                  <c:v>16.25</c:v>
                </c:pt>
                <c:pt idx="326">
                  <c:v>16.3</c:v>
                </c:pt>
                <c:pt idx="327">
                  <c:v>16.350000000000001</c:v>
                </c:pt>
                <c:pt idx="328">
                  <c:v>16.399999999999999</c:v>
                </c:pt>
                <c:pt idx="329">
                  <c:v>16.45</c:v>
                </c:pt>
                <c:pt idx="330">
                  <c:v>16.5</c:v>
                </c:pt>
                <c:pt idx="331">
                  <c:v>16.55</c:v>
                </c:pt>
                <c:pt idx="332">
                  <c:v>16.600000000000001</c:v>
                </c:pt>
                <c:pt idx="333">
                  <c:v>16.649999999999999</c:v>
                </c:pt>
                <c:pt idx="334">
                  <c:v>16.7</c:v>
                </c:pt>
                <c:pt idx="335">
                  <c:v>16.75</c:v>
                </c:pt>
                <c:pt idx="336">
                  <c:v>16.8</c:v>
                </c:pt>
                <c:pt idx="337">
                  <c:v>16.850000000000001</c:v>
                </c:pt>
                <c:pt idx="338">
                  <c:v>16.899999999999999</c:v>
                </c:pt>
                <c:pt idx="339">
                  <c:v>16.95</c:v>
                </c:pt>
                <c:pt idx="340">
                  <c:v>17</c:v>
                </c:pt>
                <c:pt idx="341">
                  <c:v>17.05</c:v>
                </c:pt>
                <c:pt idx="342">
                  <c:v>17.100000000000001</c:v>
                </c:pt>
                <c:pt idx="343">
                  <c:v>17.149999999999999</c:v>
                </c:pt>
                <c:pt idx="344">
                  <c:v>17.2</c:v>
                </c:pt>
                <c:pt idx="345">
                  <c:v>17.25</c:v>
                </c:pt>
                <c:pt idx="346">
                  <c:v>17.3</c:v>
                </c:pt>
                <c:pt idx="347">
                  <c:v>17.350000000000001</c:v>
                </c:pt>
                <c:pt idx="348">
                  <c:v>17.399999999999999</c:v>
                </c:pt>
                <c:pt idx="349">
                  <c:v>17.45</c:v>
                </c:pt>
                <c:pt idx="350">
                  <c:v>17.5</c:v>
                </c:pt>
                <c:pt idx="351">
                  <c:v>17.55</c:v>
                </c:pt>
                <c:pt idx="352">
                  <c:v>17.600000000000001</c:v>
                </c:pt>
                <c:pt idx="353">
                  <c:v>17.649999999999999</c:v>
                </c:pt>
                <c:pt idx="354">
                  <c:v>17.7</c:v>
                </c:pt>
                <c:pt idx="355">
                  <c:v>17.75</c:v>
                </c:pt>
                <c:pt idx="356">
                  <c:v>17.8</c:v>
                </c:pt>
                <c:pt idx="357">
                  <c:v>17.850000000000001</c:v>
                </c:pt>
                <c:pt idx="358">
                  <c:v>17.899999999999999</c:v>
                </c:pt>
                <c:pt idx="359">
                  <c:v>17.95</c:v>
                </c:pt>
                <c:pt idx="360">
                  <c:v>18</c:v>
                </c:pt>
                <c:pt idx="361">
                  <c:v>18.05</c:v>
                </c:pt>
                <c:pt idx="362">
                  <c:v>18.100000000000001</c:v>
                </c:pt>
                <c:pt idx="363">
                  <c:v>18.149999999999999</c:v>
                </c:pt>
                <c:pt idx="364">
                  <c:v>18.2</c:v>
                </c:pt>
                <c:pt idx="365">
                  <c:v>18.25</c:v>
                </c:pt>
                <c:pt idx="366">
                  <c:v>18.3</c:v>
                </c:pt>
                <c:pt idx="367">
                  <c:v>18.350000000000001</c:v>
                </c:pt>
                <c:pt idx="368">
                  <c:v>18.399999999999999</c:v>
                </c:pt>
                <c:pt idx="369">
                  <c:v>18.45</c:v>
                </c:pt>
                <c:pt idx="370">
                  <c:v>18.5</c:v>
                </c:pt>
                <c:pt idx="371">
                  <c:v>18.55</c:v>
                </c:pt>
                <c:pt idx="372">
                  <c:v>18.600000000000001</c:v>
                </c:pt>
                <c:pt idx="373">
                  <c:v>18.649999999999999</c:v>
                </c:pt>
                <c:pt idx="374">
                  <c:v>18.7</c:v>
                </c:pt>
                <c:pt idx="375">
                  <c:v>18.75</c:v>
                </c:pt>
                <c:pt idx="376">
                  <c:v>18.8</c:v>
                </c:pt>
                <c:pt idx="377">
                  <c:v>18.850000000000001</c:v>
                </c:pt>
                <c:pt idx="378">
                  <c:v>18.899999999999999</c:v>
                </c:pt>
                <c:pt idx="379">
                  <c:v>18.95</c:v>
                </c:pt>
                <c:pt idx="380">
                  <c:v>19</c:v>
                </c:pt>
                <c:pt idx="381">
                  <c:v>19.05</c:v>
                </c:pt>
                <c:pt idx="382">
                  <c:v>19.100000000000001</c:v>
                </c:pt>
                <c:pt idx="383">
                  <c:v>19.149999999999999</c:v>
                </c:pt>
                <c:pt idx="384">
                  <c:v>19.2</c:v>
                </c:pt>
                <c:pt idx="385">
                  <c:v>19.25</c:v>
                </c:pt>
                <c:pt idx="386">
                  <c:v>19.3</c:v>
                </c:pt>
                <c:pt idx="387">
                  <c:v>19.350000000000001</c:v>
                </c:pt>
                <c:pt idx="388">
                  <c:v>19.399999999999999</c:v>
                </c:pt>
                <c:pt idx="389">
                  <c:v>19.45</c:v>
                </c:pt>
                <c:pt idx="390">
                  <c:v>19.5</c:v>
                </c:pt>
                <c:pt idx="391">
                  <c:v>19.55</c:v>
                </c:pt>
                <c:pt idx="392">
                  <c:v>19.600000000000001</c:v>
                </c:pt>
                <c:pt idx="393">
                  <c:v>19.649999999999999</c:v>
                </c:pt>
                <c:pt idx="394">
                  <c:v>19.7</c:v>
                </c:pt>
                <c:pt idx="395">
                  <c:v>19.75</c:v>
                </c:pt>
                <c:pt idx="396">
                  <c:v>19.8</c:v>
                </c:pt>
                <c:pt idx="397">
                  <c:v>19.850000000000001</c:v>
                </c:pt>
                <c:pt idx="398">
                  <c:v>19.899999999999999</c:v>
                </c:pt>
                <c:pt idx="399">
                  <c:v>19.95</c:v>
                </c:pt>
                <c:pt idx="400">
                  <c:v>20</c:v>
                </c:pt>
                <c:pt idx="401">
                  <c:v>20.05</c:v>
                </c:pt>
                <c:pt idx="402">
                  <c:v>20.100000000000001</c:v>
                </c:pt>
                <c:pt idx="403">
                  <c:v>20.149999999999999</c:v>
                </c:pt>
                <c:pt idx="404">
                  <c:v>20.2</c:v>
                </c:pt>
                <c:pt idx="405">
                  <c:v>20.25</c:v>
                </c:pt>
                <c:pt idx="406">
                  <c:v>20.3</c:v>
                </c:pt>
                <c:pt idx="407">
                  <c:v>20.350000000000001</c:v>
                </c:pt>
                <c:pt idx="408">
                  <c:v>20.399999999999999</c:v>
                </c:pt>
                <c:pt idx="409">
                  <c:v>20.45</c:v>
                </c:pt>
                <c:pt idx="410">
                  <c:v>20.5</c:v>
                </c:pt>
                <c:pt idx="411">
                  <c:v>20.55</c:v>
                </c:pt>
                <c:pt idx="412">
                  <c:v>20.6</c:v>
                </c:pt>
                <c:pt idx="413">
                  <c:v>20.65</c:v>
                </c:pt>
                <c:pt idx="414">
                  <c:v>20.7</c:v>
                </c:pt>
                <c:pt idx="415">
                  <c:v>20.75</c:v>
                </c:pt>
                <c:pt idx="416">
                  <c:v>20.8</c:v>
                </c:pt>
                <c:pt idx="417">
                  <c:v>20.85</c:v>
                </c:pt>
                <c:pt idx="418">
                  <c:v>20.9</c:v>
                </c:pt>
                <c:pt idx="419">
                  <c:v>20.95</c:v>
                </c:pt>
                <c:pt idx="420">
                  <c:v>21</c:v>
                </c:pt>
                <c:pt idx="421">
                  <c:v>21.05</c:v>
                </c:pt>
                <c:pt idx="422">
                  <c:v>21.1</c:v>
                </c:pt>
                <c:pt idx="423">
                  <c:v>21.15</c:v>
                </c:pt>
                <c:pt idx="424">
                  <c:v>21.2</c:v>
                </c:pt>
                <c:pt idx="425">
                  <c:v>21.25</c:v>
                </c:pt>
                <c:pt idx="426">
                  <c:v>21.3</c:v>
                </c:pt>
                <c:pt idx="427">
                  <c:v>21.35</c:v>
                </c:pt>
                <c:pt idx="428">
                  <c:v>21.4</c:v>
                </c:pt>
                <c:pt idx="429">
                  <c:v>21.45</c:v>
                </c:pt>
                <c:pt idx="430">
                  <c:v>21.5</c:v>
                </c:pt>
                <c:pt idx="431">
                  <c:v>21.55</c:v>
                </c:pt>
                <c:pt idx="432">
                  <c:v>21.6</c:v>
                </c:pt>
                <c:pt idx="433">
                  <c:v>21.65</c:v>
                </c:pt>
                <c:pt idx="434">
                  <c:v>21.7</c:v>
                </c:pt>
                <c:pt idx="435">
                  <c:v>21.75</c:v>
                </c:pt>
                <c:pt idx="436">
                  <c:v>21.8</c:v>
                </c:pt>
                <c:pt idx="437">
                  <c:v>21.85</c:v>
                </c:pt>
                <c:pt idx="438">
                  <c:v>21.9</c:v>
                </c:pt>
                <c:pt idx="439">
                  <c:v>21.95</c:v>
                </c:pt>
                <c:pt idx="440">
                  <c:v>22</c:v>
                </c:pt>
                <c:pt idx="441">
                  <c:v>22.05</c:v>
                </c:pt>
                <c:pt idx="442">
                  <c:v>22.1</c:v>
                </c:pt>
                <c:pt idx="443">
                  <c:v>22.15</c:v>
                </c:pt>
                <c:pt idx="444">
                  <c:v>22.2</c:v>
                </c:pt>
                <c:pt idx="445">
                  <c:v>22.25</c:v>
                </c:pt>
                <c:pt idx="446">
                  <c:v>22.3</c:v>
                </c:pt>
                <c:pt idx="447">
                  <c:v>22.35</c:v>
                </c:pt>
                <c:pt idx="448">
                  <c:v>22.4</c:v>
                </c:pt>
                <c:pt idx="449">
                  <c:v>22.45</c:v>
                </c:pt>
                <c:pt idx="450">
                  <c:v>22.5</c:v>
                </c:pt>
                <c:pt idx="451">
                  <c:v>22.55</c:v>
                </c:pt>
                <c:pt idx="452">
                  <c:v>22.6</c:v>
                </c:pt>
                <c:pt idx="453">
                  <c:v>22.65</c:v>
                </c:pt>
                <c:pt idx="454">
                  <c:v>22.7</c:v>
                </c:pt>
                <c:pt idx="455">
                  <c:v>22.75</c:v>
                </c:pt>
                <c:pt idx="456">
                  <c:v>22.8</c:v>
                </c:pt>
                <c:pt idx="457">
                  <c:v>22.85</c:v>
                </c:pt>
                <c:pt idx="458">
                  <c:v>22.9</c:v>
                </c:pt>
                <c:pt idx="459">
                  <c:v>22.95</c:v>
                </c:pt>
                <c:pt idx="460">
                  <c:v>23</c:v>
                </c:pt>
                <c:pt idx="461">
                  <c:v>23.05</c:v>
                </c:pt>
                <c:pt idx="462">
                  <c:v>23.1</c:v>
                </c:pt>
                <c:pt idx="463">
                  <c:v>23.15</c:v>
                </c:pt>
                <c:pt idx="464">
                  <c:v>23.2</c:v>
                </c:pt>
                <c:pt idx="465">
                  <c:v>23.25</c:v>
                </c:pt>
                <c:pt idx="466">
                  <c:v>23.3</c:v>
                </c:pt>
                <c:pt idx="467">
                  <c:v>23.35</c:v>
                </c:pt>
                <c:pt idx="468">
                  <c:v>23.4</c:v>
                </c:pt>
                <c:pt idx="469">
                  <c:v>23.45</c:v>
                </c:pt>
                <c:pt idx="470">
                  <c:v>23.5</c:v>
                </c:pt>
                <c:pt idx="471">
                  <c:v>23.55</c:v>
                </c:pt>
                <c:pt idx="472">
                  <c:v>23.6</c:v>
                </c:pt>
                <c:pt idx="473">
                  <c:v>23.65</c:v>
                </c:pt>
                <c:pt idx="474">
                  <c:v>23.7</c:v>
                </c:pt>
                <c:pt idx="475">
                  <c:v>23.75</c:v>
                </c:pt>
                <c:pt idx="476">
                  <c:v>23.8</c:v>
                </c:pt>
                <c:pt idx="477">
                  <c:v>23.85</c:v>
                </c:pt>
                <c:pt idx="478">
                  <c:v>23.9</c:v>
                </c:pt>
                <c:pt idx="479">
                  <c:v>23.95</c:v>
                </c:pt>
                <c:pt idx="480">
                  <c:v>24</c:v>
                </c:pt>
                <c:pt idx="481">
                  <c:v>24.05</c:v>
                </c:pt>
                <c:pt idx="482">
                  <c:v>24.1</c:v>
                </c:pt>
                <c:pt idx="483">
                  <c:v>24.15</c:v>
                </c:pt>
                <c:pt idx="484">
                  <c:v>24.2</c:v>
                </c:pt>
                <c:pt idx="485">
                  <c:v>24.25</c:v>
                </c:pt>
                <c:pt idx="486">
                  <c:v>24.3</c:v>
                </c:pt>
                <c:pt idx="487">
                  <c:v>24.35</c:v>
                </c:pt>
                <c:pt idx="488">
                  <c:v>24.4</c:v>
                </c:pt>
                <c:pt idx="489">
                  <c:v>24.45</c:v>
                </c:pt>
                <c:pt idx="490">
                  <c:v>24.5</c:v>
                </c:pt>
                <c:pt idx="491">
                  <c:v>24.55</c:v>
                </c:pt>
                <c:pt idx="492">
                  <c:v>24.6</c:v>
                </c:pt>
                <c:pt idx="493">
                  <c:v>24.65</c:v>
                </c:pt>
                <c:pt idx="494">
                  <c:v>24.7</c:v>
                </c:pt>
                <c:pt idx="495">
                  <c:v>24.75</c:v>
                </c:pt>
                <c:pt idx="496">
                  <c:v>24.8</c:v>
                </c:pt>
                <c:pt idx="497">
                  <c:v>24.85</c:v>
                </c:pt>
                <c:pt idx="498">
                  <c:v>24.9</c:v>
                </c:pt>
                <c:pt idx="499">
                  <c:v>24.95</c:v>
                </c:pt>
                <c:pt idx="500">
                  <c:v>25</c:v>
                </c:pt>
                <c:pt idx="501">
                  <c:v>25.05</c:v>
                </c:pt>
                <c:pt idx="502">
                  <c:v>25.1</c:v>
                </c:pt>
                <c:pt idx="503">
                  <c:v>25.15</c:v>
                </c:pt>
                <c:pt idx="504">
                  <c:v>25.2</c:v>
                </c:pt>
                <c:pt idx="505">
                  <c:v>25.25</c:v>
                </c:pt>
                <c:pt idx="506">
                  <c:v>25.3</c:v>
                </c:pt>
                <c:pt idx="507">
                  <c:v>25.35</c:v>
                </c:pt>
                <c:pt idx="508">
                  <c:v>25.4</c:v>
                </c:pt>
                <c:pt idx="509">
                  <c:v>25.45</c:v>
                </c:pt>
                <c:pt idx="510">
                  <c:v>25.5</c:v>
                </c:pt>
                <c:pt idx="511">
                  <c:v>25.55</c:v>
                </c:pt>
                <c:pt idx="512">
                  <c:v>25.6</c:v>
                </c:pt>
                <c:pt idx="513">
                  <c:v>25.65</c:v>
                </c:pt>
                <c:pt idx="514">
                  <c:v>25.7</c:v>
                </c:pt>
                <c:pt idx="515">
                  <c:v>25.75</c:v>
                </c:pt>
                <c:pt idx="516">
                  <c:v>25.8</c:v>
                </c:pt>
                <c:pt idx="517">
                  <c:v>25.85</c:v>
                </c:pt>
                <c:pt idx="518">
                  <c:v>25.9</c:v>
                </c:pt>
                <c:pt idx="519">
                  <c:v>25.95</c:v>
                </c:pt>
                <c:pt idx="520">
                  <c:v>26</c:v>
                </c:pt>
                <c:pt idx="521">
                  <c:v>26.05</c:v>
                </c:pt>
                <c:pt idx="522">
                  <c:v>26.1</c:v>
                </c:pt>
                <c:pt idx="523">
                  <c:v>26.15</c:v>
                </c:pt>
                <c:pt idx="524">
                  <c:v>26.2</c:v>
                </c:pt>
                <c:pt idx="525">
                  <c:v>26.25</c:v>
                </c:pt>
                <c:pt idx="526">
                  <c:v>26.3</c:v>
                </c:pt>
                <c:pt idx="527">
                  <c:v>26.35</c:v>
                </c:pt>
                <c:pt idx="528">
                  <c:v>26.4</c:v>
                </c:pt>
                <c:pt idx="529">
                  <c:v>26.45</c:v>
                </c:pt>
                <c:pt idx="530">
                  <c:v>26.5</c:v>
                </c:pt>
                <c:pt idx="531">
                  <c:v>26.55</c:v>
                </c:pt>
                <c:pt idx="532">
                  <c:v>26.6</c:v>
                </c:pt>
                <c:pt idx="533">
                  <c:v>26.65</c:v>
                </c:pt>
                <c:pt idx="534">
                  <c:v>26.7</c:v>
                </c:pt>
                <c:pt idx="535">
                  <c:v>26.75</c:v>
                </c:pt>
                <c:pt idx="536">
                  <c:v>26.8</c:v>
                </c:pt>
                <c:pt idx="537">
                  <c:v>26.85</c:v>
                </c:pt>
                <c:pt idx="538">
                  <c:v>26.9</c:v>
                </c:pt>
                <c:pt idx="539">
                  <c:v>26.95</c:v>
                </c:pt>
                <c:pt idx="540">
                  <c:v>27</c:v>
                </c:pt>
                <c:pt idx="541">
                  <c:v>27.05</c:v>
                </c:pt>
                <c:pt idx="542">
                  <c:v>27.1</c:v>
                </c:pt>
                <c:pt idx="543">
                  <c:v>27.15</c:v>
                </c:pt>
                <c:pt idx="544">
                  <c:v>27.2</c:v>
                </c:pt>
                <c:pt idx="545">
                  <c:v>27.25</c:v>
                </c:pt>
                <c:pt idx="546">
                  <c:v>27.3</c:v>
                </c:pt>
                <c:pt idx="547">
                  <c:v>27.35</c:v>
                </c:pt>
                <c:pt idx="548">
                  <c:v>27.4</c:v>
                </c:pt>
                <c:pt idx="549">
                  <c:v>27.45</c:v>
                </c:pt>
                <c:pt idx="550">
                  <c:v>27.5</c:v>
                </c:pt>
                <c:pt idx="551">
                  <c:v>27.55</c:v>
                </c:pt>
                <c:pt idx="552">
                  <c:v>27.6</c:v>
                </c:pt>
                <c:pt idx="553">
                  <c:v>27.65</c:v>
                </c:pt>
                <c:pt idx="554">
                  <c:v>27.7</c:v>
                </c:pt>
                <c:pt idx="555">
                  <c:v>27.75</c:v>
                </c:pt>
                <c:pt idx="556">
                  <c:v>27.8</c:v>
                </c:pt>
                <c:pt idx="557">
                  <c:v>27.85</c:v>
                </c:pt>
                <c:pt idx="558">
                  <c:v>27.9</c:v>
                </c:pt>
                <c:pt idx="559">
                  <c:v>27.95</c:v>
                </c:pt>
                <c:pt idx="560">
                  <c:v>28</c:v>
                </c:pt>
                <c:pt idx="561">
                  <c:v>28.05</c:v>
                </c:pt>
                <c:pt idx="562">
                  <c:v>28.1</c:v>
                </c:pt>
                <c:pt idx="563">
                  <c:v>28.15</c:v>
                </c:pt>
                <c:pt idx="564">
                  <c:v>28.2</c:v>
                </c:pt>
                <c:pt idx="565">
                  <c:v>28.25</c:v>
                </c:pt>
                <c:pt idx="566">
                  <c:v>28.3</c:v>
                </c:pt>
                <c:pt idx="567">
                  <c:v>28.35</c:v>
                </c:pt>
                <c:pt idx="568">
                  <c:v>28.4</c:v>
                </c:pt>
                <c:pt idx="569">
                  <c:v>28.45</c:v>
                </c:pt>
                <c:pt idx="570">
                  <c:v>28.5</c:v>
                </c:pt>
                <c:pt idx="571">
                  <c:v>28.55</c:v>
                </c:pt>
                <c:pt idx="572">
                  <c:v>28.6</c:v>
                </c:pt>
                <c:pt idx="573">
                  <c:v>28.65</c:v>
                </c:pt>
                <c:pt idx="574">
                  <c:v>28.7</c:v>
                </c:pt>
                <c:pt idx="575">
                  <c:v>28.75</c:v>
                </c:pt>
                <c:pt idx="576">
                  <c:v>28.8</c:v>
                </c:pt>
                <c:pt idx="577">
                  <c:v>28.85</c:v>
                </c:pt>
                <c:pt idx="578">
                  <c:v>28.9</c:v>
                </c:pt>
                <c:pt idx="579">
                  <c:v>28.95</c:v>
                </c:pt>
                <c:pt idx="580">
                  <c:v>29</c:v>
                </c:pt>
                <c:pt idx="581">
                  <c:v>29.05</c:v>
                </c:pt>
                <c:pt idx="582">
                  <c:v>29.1</c:v>
                </c:pt>
                <c:pt idx="583">
                  <c:v>29.15</c:v>
                </c:pt>
                <c:pt idx="584">
                  <c:v>29.2</c:v>
                </c:pt>
                <c:pt idx="585">
                  <c:v>29.25</c:v>
                </c:pt>
                <c:pt idx="586">
                  <c:v>29.3</c:v>
                </c:pt>
                <c:pt idx="587">
                  <c:v>29.35</c:v>
                </c:pt>
                <c:pt idx="588">
                  <c:v>29.4</c:v>
                </c:pt>
                <c:pt idx="589">
                  <c:v>29.45</c:v>
                </c:pt>
                <c:pt idx="590">
                  <c:v>29.5</c:v>
                </c:pt>
                <c:pt idx="591">
                  <c:v>29.55</c:v>
                </c:pt>
                <c:pt idx="592">
                  <c:v>29.6</c:v>
                </c:pt>
                <c:pt idx="593">
                  <c:v>29.65</c:v>
                </c:pt>
                <c:pt idx="594">
                  <c:v>29.7</c:v>
                </c:pt>
                <c:pt idx="595">
                  <c:v>29.75</c:v>
                </c:pt>
                <c:pt idx="596">
                  <c:v>29.8</c:v>
                </c:pt>
                <c:pt idx="597">
                  <c:v>29.85</c:v>
                </c:pt>
                <c:pt idx="598">
                  <c:v>29.9</c:v>
                </c:pt>
                <c:pt idx="599">
                  <c:v>29.95</c:v>
                </c:pt>
                <c:pt idx="600">
                  <c:v>30</c:v>
                </c:pt>
                <c:pt idx="601">
                  <c:v>30.05</c:v>
                </c:pt>
                <c:pt idx="602">
                  <c:v>30.1</c:v>
                </c:pt>
                <c:pt idx="603">
                  <c:v>30.15</c:v>
                </c:pt>
                <c:pt idx="604">
                  <c:v>30.2</c:v>
                </c:pt>
                <c:pt idx="605">
                  <c:v>30.25</c:v>
                </c:pt>
                <c:pt idx="606">
                  <c:v>30.3</c:v>
                </c:pt>
                <c:pt idx="607">
                  <c:v>30.35</c:v>
                </c:pt>
                <c:pt idx="608">
                  <c:v>30.4</c:v>
                </c:pt>
                <c:pt idx="609">
                  <c:v>30.45</c:v>
                </c:pt>
                <c:pt idx="610">
                  <c:v>30.5</c:v>
                </c:pt>
                <c:pt idx="611">
                  <c:v>30.55</c:v>
                </c:pt>
                <c:pt idx="612">
                  <c:v>30.6</c:v>
                </c:pt>
                <c:pt idx="613">
                  <c:v>30.65</c:v>
                </c:pt>
                <c:pt idx="614">
                  <c:v>30.7</c:v>
                </c:pt>
                <c:pt idx="615">
                  <c:v>30.75</c:v>
                </c:pt>
                <c:pt idx="616">
                  <c:v>30.8</c:v>
                </c:pt>
                <c:pt idx="617">
                  <c:v>30.85</c:v>
                </c:pt>
                <c:pt idx="618">
                  <c:v>30.9</c:v>
                </c:pt>
                <c:pt idx="619">
                  <c:v>30.95</c:v>
                </c:pt>
                <c:pt idx="620">
                  <c:v>31</c:v>
                </c:pt>
                <c:pt idx="621">
                  <c:v>31.05</c:v>
                </c:pt>
                <c:pt idx="622">
                  <c:v>31.1</c:v>
                </c:pt>
                <c:pt idx="623">
                  <c:v>31.15</c:v>
                </c:pt>
                <c:pt idx="624">
                  <c:v>31.2</c:v>
                </c:pt>
                <c:pt idx="625">
                  <c:v>31.25</c:v>
                </c:pt>
                <c:pt idx="626">
                  <c:v>31.3</c:v>
                </c:pt>
                <c:pt idx="627">
                  <c:v>31.35</c:v>
                </c:pt>
                <c:pt idx="628">
                  <c:v>31.4</c:v>
                </c:pt>
                <c:pt idx="629">
                  <c:v>31.45</c:v>
                </c:pt>
                <c:pt idx="630">
                  <c:v>31.5</c:v>
                </c:pt>
                <c:pt idx="631">
                  <c:v>31.55</c:v>
                </c:pt>
                <c:pt idx="632">
                  <c:v>31.6</c:v>
                </c:pt>
                <c:pt idx="633">
                  <c:v>31.65</c:v>
                </c:pt>
                <c:pt idx="634">
                  <c:v>31.7</c:v>
                </c:pt>
                <c:pt idx="635">
                  <c:v>31.75</c:v>
                </c:pt>
                <c:pt idx="636">
                  <c:v>31.8</c:v>
                </c:pt>
                <c:pt idx="637">
                  <c:v>31.85</c:v>
                </c:pt>
                <c:pt idx="638">
                  <c:v>31.9</c:v>
                </c:pt>
                <c:pt idx="639">
                  <c:v>31.95</c:v>
                </c:pt>
                <c:pt idx="640">
                  <c:v>32</c:v>
                </c:pt>
                <c:pt idx="641">
                  <c:v>32.049999999999997</c:v>
                </c:pt>
                <c:pt idx="642">
                  <c:v>32.1</c:v>
                </c:pt>
                <c:pt idx="643">
                  <c:v>32.15</c:v>
                </c:pt>
                <c:pt idx="644">
                  <c:v>32.200000000000003</c:v>
                </c:pt>
                <c:pt idx="645">
                  <c:v>32.25</c:v>
                </c:pt>
                <c:pt idx="646">
                  <c:v>32.299999999999997</c:v>
                </c:pt>
                <c:pt idx="647">
                  <c:v>32.35</c:v>
                </c:pt>
                <c:pt idx="648">
                  <c:v>32.4</c:v>
                </c:pt>
                <c:pt idx="649">
                  <c:v>32.450000000000003</c:v>
                </c:pt>
                <c:pt idx="650">
                  <c:v>32.5</c:v>
                </c:pt>
                <c:pt idx="651">
                  <c:v>32.549999999999997</c:v>
                </c:pt>
                <c:pt idx="652">
                  <c:v>32.6</c:v>
                </c:pt>
                <c:pt idx="653">
                  <c:v>32.65</c:v>
                </c:pt>
                <c:pt idx="654">
                  <c:v>32.700000000000003</c:v>
                </c:pt>
                <c:pt idx="655">
                  <c:v>32.75</c:v>
                </c:pt>
                <c:pt idx="656">
                  <c:v>32.799999999999997</c:v>
                </c:pt>
                <c:pt idx="657">
                  <c:v>32.85</c:v>
                </c:pt>
                <c:pt idx="658">
                  <c:v>32.9</c:v>
                </c:pt>
                <c:pt idx="659">
                  <c:v>32.950000000000003</c:v>
                </c:pt>
                <c:pt idx="660">
                  <c:v>33</c:v>
                </c:pt>
                <c:pt idx="661">
                  <c:v>33.049999999999997</c:v>
                </c:pt>
                <c:pt idx="662">
                  <c:v>33.1</c:v>
                </c:pt>
                <c:pt idx="663">
                  <c:v>33.15</c:v>
                </c:pt>
                <c:pt idx="664">
                  <c:v>33.200000000000003</c:v>
                </c:pt>
                <c:pt idx="665">
                  <c:v>33.25</c:v>
                </c:pt>
                <c:pt idx="666">
                  <c:v>33.299999999999997</c:v>
                </c:pt>
                <c:pt idx="667">
                  <c:v>33.35</c:v>
                </c:pt>
                <c:pt idx="668">
                  <c:v>33.4</c:v>
                </c:pt>
                <c:pt idx="669">
                  <c:v>33.450000000000003</c:v>
                </c:pt>
                <c:pt idx="670">
                  <c:v>33.5</c:v>
                </c:pt>
                <c:pt idx="671">
                  <c:v>33.549999999999997</c:v>
                </c:pt>
                <c:pt idx="672">
                  <c:v>33.6</c:v>
                </c:pt>
                <c:pt idx="673">
                  <c:v>33.65</c:v>
                </c:pt>
                <c:pt idx="674">
                  <c:v>33.700000000000003</c:v>
                </c:pt>
                <c:pt idx="675">
                  <c:v>33.75</c:v>
                </c:pt>
                <c:pt idx="676">
                  <c:v>33.799999999999997</c:v>
                </c:pt>
                <c:pt idx="677">
                  <c:v>33.85</c:v>
                </c:pt>
                <c:pt idx="678">
                  <c:v>33.9</c:v>
                </c:pt>
                <c:pt idx="679">
                  <c:v>33.950000000000003</c:v>
                </c:pt>
                <c:pt idx="680">
                  <c:v>34</c:v>
                </c:pt>
                <c:pt idx="681">
                  <c:v>34.049999999999997</c:v>
                </c:pt>
                <c:pt idx="682">
                  <c:v>34.1</c:v>
                </c:pt>
                <c:pt idx="683">
                  <c:v>34.15</c:v>
                </c:pt>
                <c:pt idx="684">
                  <c:v>34.200000000000003</c:v>
                </c:pt>
                <c:pt idx="685">
                  <c:v>34.25</c:v>
                </c:pt>
                <c:pt idx="686">
                  <c:v>34.299999999999997</c:v>
                </c:pt>
                <c:pt idx="687">
                  <c:v>34.35</c:v>
                </c:pt>
                <c:pt idx="688">
                  <c:v>34.4</c:v>
                </c:pt>
                <c:pt idx="689">
                  <c:v>34.450000000000003</c:v>
                </c:pt>
                <c:pt idx="690">
                  <c:v>34.5</c:v>
                </c:pt>
                <c:pt idx="691">
                  <c:v>34.549999999999997</c:v>
                </c:pt>
                <c:pt idx="692">
                  <c:v>34.6</c:v>
                </c:pt>
                <c:pt idx="693">
                  <c:v>34.65</c:v>
                </c:pt>
                <c:pt idx="694">
                  <c:v>34.700000000000003</c:v>
                </c:pt>
                <c:pt idx="695">
                  <c:v>34.75</c:v>
                </c:pt>
                <c:pt idx="696">
                  <c:v>34.799999999999997</c:v>
                </c:pt>
                <c:pt idx="697">
                  <c:v>34.85</c:v>
                </c:pt>
                <c:pt idx="698">
                  <c:v>34.9</c:v>
                </c:pt>
                <c:pt idx="699">
                  <c:v>34.950000000000003</c:v>
                </c:pt>
                <c:pt idx="700">
                  <c:v>35</c:v>
                </c:pt>
                <c:pt idx="701">
                  <c:v>35.049999999999997</c:v>
                </c:pt>
                <c:pt idx="702">
                  <c:v>35.1</c:v>
                </c:pt>
                <c:pt idx="703">
                  <c:v>35.15</c:v>
                </c:pt>
                <c:pt idx="704">
                  <c:v>35.200000000000003</c:v>
                </c:pt>
                <c:pt idx="705">
                  <c:v>35.25</c:v>
                </c:pt>
                <c:pt idx="706">
                  <c:v>35.299999999999997</c:v>
                </c:pt>
                <c:pt idx="707">
                  <c:v>35.35</c:v>
                </c:pt>
                <c:pt idx="708">
                  <c:v>35.4</c:v>
                </c:pt>
                <c:pt idx="709">
                  <c:v>35.450000000000003</c:v>
                </c:pt>
                <c:pt idx="710">
                  <c:v>35.5</c:v>
                </c:pt>
                <c:pt idx="711">
                  <c:v>35.549999999999997</c:v>
                </c:pt>
                <c:pt idx="712">
                  <c:v>35.6</c:v>
                </c:pt>
                <c:pt idx="713">
                  <c:v>35.65</c:v>
                </c:pt>
                <c:pt idx="714">
                  <c:v>35.700000000000003</c:v>
                </c:pt>
                <c:pt idx="715">
                  <c:v>35.75</c:v>
                </c:pt>
                <c:pt idx="716">
                  <c:v>35.799999999999997</c:v>
                </c:pt>
                <c:pt idx="717">
                  <c:v>35.85</c:v>
                </c:pt>
                <c:pt idx="718">
                  <c:v>35.9</c:v>
                </c:pt>
                <c:pt idx="719">
                  <c:v>35.950000000000003</c:v>
                </c:pt>
                <c:pt idx="720">
                  <c:v>36</c:v>
                </c:pt>
                <c:pt idx="721">
                  <c:v>36.049999999999997</c:v>
                </c:pt>
                <c:pt idx="722">
                  <c:v>36.1</c:v>
                </c:pt>
                <c:pt idx="723">
                  <c:v>36.15</c:v>
                </c:pt>
                <c:pt idx="724">
                  <c:v>36.200000000000003</c:v>
                </c:pt>
                <c:pt idx="725">
                  <c:v>36.25</c:v>
                </c:pt>
                <c:pt idx="726">
                  <c:v>36.299999999999997</c:v>
                </c:pt>
                <c:pt idx="727">
                  <c:v>36.35</c:v>
                </c:pt>
                <c:pt idx="728">
                  <c:v>36.4</c:v>
                </c:pt>
                <c:pt idx="729">
                  <c:v>36.450000000000003</c:v>
                </c:pt>
                <c:pt idx="730">
                  <c:v>36.5</c:v>
                </c:pt>
                <c:pt idx="731">
                  <c:v>36.549999999999997</c:v>
                </c:pt>
                <c:pt idx="732">
                  <c:v>36.6</c:v>
                </c:pt>
                <c:pt idx="733">
                  <c:v>36.65</c:v>
                </c:pt>
                <c:pt idx="734">
                  <c:v>36.700000000000003</c:v>
                </c:pt>
                <c:pt idx="735">
                  <c:v>36.75</c:v>
                </c:pt>
                <c:pt idx="736">
                  <c:v>36.799999999999997</c:v>
                </c:pt>
                <c:pt idx="737">
                  <c:v>36.85</c:v>
                </c:pt>
                <c:pt idx="738">
                  <c:v>36.9</c:v>
                </c:pt>
                <c:pt idx="739">
                  <c:v>36.950000000000003</c:v>
                </c:pt>
                <c:pt idx="740">
                  <c:v>37</c:v>
                </c:pt>
                <c:pt idx="741">
                  <c:v>37.049999999999997</c:v>
                </c:pt>
                <c:pt idx="742">
                  <c:v>37.1</c:v>
                </c:pt>
                <c:pt idx="743">
                  <c:v>37.15</c:v>
                </c:pt>
                <c:pt idx="744">
                  <c:v>37.200000000000003</c:v>
                </c:pt>
                <c:pt idx="745">
                  <c:v>37.25</c:v>
                </c:pt>
                <c:pt idx="746">
                  <c:v>37.299999999999997</c:v>
                </c:pt>
                <c:pt idx="747">
                  <c:v>37.35</c:v>
                </c:pt>
                <c:pt idx="748">
                  <c:v>37.4</c:v>
                </c:pt>
                <c:pt idx="749">
                  <c:v>37.450000000000003</c:v>
                </c:pt>
                <c:pt idx="750">
                  <c:v>37.5</c:v>
                </c:pt>
                <c:pt idx="751">
                  <c:v>37.549999999999997</c:v>
                </c:pt>
                <c:pt idx="752">
                  <c:v>37.6</c:v>
                </c:pt>
                <c:pt idx="753">
                  <c:v>37.65</c:v>
                </c:pt>
                <c:pt idx="754">
                  <c:v>37.700000000000003</c:v>
                </c:pt>
                <c:pt idx="755">
                  <c:v>37.75</c:v>
                </c:pt>
                <c:pt idx="756">
                  <c:v>37.799999999999997</c:v>
                </c:pt>
                <c:pt idx="757">
                  <c:v>37.85</c:v>
                </c:pt>
                <c:pt idx="758">
                  <c:v>37.9</c:v>
                </c:pt>
                <c:pt idx="759">
                  <c:v>37.950000000000003</c:v>
                </c:pt>
                <c:pt idx="760">
                  <c:v>38</c:v>
                </c:pt>
                <c:pt idx="761">
                  <c:v>38.049999999999997</c:v>
                </c:pt>
                <c:pt idx="762">
                  <c:v>38.1</c:v>
                </c:pt>
                <c:pt idx="763">
                  <c:v>38.15</c:v>
                </c:pt>
                <c:pt idx="764">
                  <c:v>38.200000000000003</c:v>
                </c:pt>
                <c:pt idx="765">
                  <c:v>38.25</c:v>
                </c:pt>
                <c:pt idx="766">
                  <c:v>38.299999999999997</c:v>
                </c:pt>
                <c:pt idx="767">
                  <c:v>38.35</c:v>
                </c:pt>
                <c:pt idx="768">
                  <c:v>38.4</c:v>
                </c:pt>
                <c:pt idx="769">
                  <c:v>38.450000000000003</c:v>
                </c:pt>
                <c:pt idx="770">
                  <c:v>38.5</c:v>
                </c:pt>
                <c:pt idx="771">
                  <c:v>38.549999999999997</c:v>
                </c:pt>
                <c:pt idx="772">
                  <c:v>38.6</c:v>
                </c:pt>
                <c:pt idx="773">
                  <c:v>38.65</c:v>
                </c:pt>
                <c:pt idx="774">
                  <c:v>38.700000000000003</c:v>
                </c:pt>
                <c:pt idx="775">
                  <c:v>38.75</c:v>
                </c:pt>
                <c:pt idx="776">
                  <c:v>38.799999999999997</c:v>
                </c:pt>
                <c:pt idx="777">
                  <c:v>38.85</c:v>
                </c:pt>
                <c:pt idx="778">
                  <c:v>38.9</c:v>
                </c:pt>
                <c:pt idx="779">
                  <c:v>38.950000000000003</c:v>
                </c:pt>
                <c:pt idx="780">
                  <c:v>39</c:v>
                </c:pt>
                <c:pt idx="781">
                  <c:v>39.049999999999997</c:v>
                </c:pt>
                <c:pt idx="782">
                  <c:v>39.1</c:v>
                </c:pt>
                <c:pt idx="783">
                  <c:v>39.15</c:v>
                </c:pt>
                <c:pt idx="784">
                  <c:v>39.200000000000003</c:v>
                </c:pt>
                <c:pt idx="785">
                  <c:v>39.25</c:v>
                </c:pt>
                <c:pt idx="786">
                  <c:v>39.299999999999997</c:v>
                </c:pt>
                <c:pt idx="787">
                  <c:v>39.35</c:v>
                </c:pt>
                <c:pt idx="788">
                  <c:v>39.4</c:v>
                </c:pt>
                <c:pt idx="789">
                  <c:v>39.450000000000003</c:v>
                </c:pt>
                <c:pt idx="790">
                  <c:v>39.5</c:v>
                </c:pt>
                <c:pt idx="791">
                  <c:v>39.549999999999997</c:v>
                </c:pt>
                <c:pt idx="792">
                  <c:v>39.6</c:v>
                </c:pt>
                <c:pt idx="793">
                  <c:v>39.65</c:v>
                </c:pt>
                <c:pt idx="794">
                  <c:v>39.700000000000003</c:v>
                </c:pt>
                <c:pt idx="795">
                  <c:v>39.75</c:v>
                </c:pt>
                <c:pt idx="796">
                  <c:v>39.799999999999997</c:v>
                </c:pt>
                <c:pt idx="797">
                  <c:v>39.85</c:v>
                </c:pt>
                <c:pt idx="798">
                  <c:v>39.9</c:v>
                </c:pt>
                <c:pt idx="799">
                  <c:v>39.950000000000003</c:v>
                </c:pt>
                <c:pt idx="800">
                  <c:v>40</c:v>
                </c:pt>
                <c:pt idx="801">
                  <c:v>40.049999999999997</c:v>
                </c:pt>
                <c:pt idx="802">
                  <c:v>40.1</c:v>
                </c:pt>
                <c:pt idx="803">
                  <c:v>40.15</c:v>
                </c:pt>
                <c:pt idx="804">
                  <c:v>40.200000000000003</c:v>
                </c:pt>
                <c:pt idx="805">
                  <c:v>40.25</c:v>
                </c:pt>
                <c:pt idx="806">
                  <c:v>40.299999999999997</c:v>
                </c:pt>
                <c:pt idx="807">
                  <c:v>40.35</c:v>
                </c:pt>
                <c:pt idx="808">
                  <c:v>40.4</c:v>
                </c:pt>
                <c:pt idx="809">
                  <c:v>40.450000000000003</c:v>
                </c:pt>
                <c:pt idx="810">
                  <c:v>40.5</c:v>
                </c:pt>
                <c:pt idx="811">
                  <c:v>40.549999999999997</c:v>
                </c:pt>
                <c:pt idx="812">
                  <c:v>40.6</c:v>
                </c:pt>
                <c:pt idx="813">
                  <c:v>40.65</c:v>
                </c:pt>
                <c:pt idx="814">
                  <c:v>40.700000000000003</c:v>
                </c:pt>
                <c:pt idx="815">
                  <c:v>40.75</c:v>
                </c:pt>
                <c:pt idx="816">
                  <c:v>40.799999999999997</c:v>
                </c:pt>
                <c:pt idx="817">
                  <c:v>40.85</c:v>
                </c:pt>
                <c:pt idx="818">
                  <c:v>40.9</c:v>
                </c:pt>
                <c:pt idx="819">
                  <c:v>40.950000000000003</c:v>
                </c:pt>
                <c:pt idx="820">
                  <c:v>41</c:v>
                </c:pt>
                <c:pt idx="821">
                  <c:v>41.05</c:v>
                </c:pt>
                <c:pt idx="822">
                  <c:v>41.1</c:v>
                </c:pt>
                <c:pt idx="823">
                  <c:v>41.15</c:v>
                </c:pt>
                <c:pt idx="824">
                  <c:v>41.2</c:v>
                </c:pt>
                <c:pt idx="825">
                  <c:v>41.25</c:v>
                </c:pt>
                <c:pt idx="826">
                  <c:v>41.3</c:v>
                </c:pt>
                <c:pt idx="827">
                  <c:v>41.35</c:v>
                </c:pt>
                <c:pt idx="828">
                  <c:v>41.4</c:v>
                </c:pt>
                <c:pt idx="829">
                  <c:v>41.45</c:v>
                </c:pt>
                <c:pt idx="830">
                  <c:v>41.5</c:v>
                </c:pt>
                <c:pt idx="831">
                  <c:v>41.55</c:v>
                </c:pt>
                <c:pt idx="832">
                  <c:v>41.6</c:v>
                </c:pt>
                <c:pt idx="833">
                  <c:v>41.65</c:v>
                </c:pt>
                <c:pt idx="834">
                  <c:v>41.7</c:v>
                </c:pt>
                <c:pt idx="835">
                  <c:v>41.75</c:v>
                </c:pt>
                <c:pt idx="836">
                  <c:v>41.8</c:v>
                </c:pt>
                <c:pt idx="837">
                  <c:v>41.85</c:v>
                </c:pt>
                <c:pt idx="838">
                  <c:v>41.9</c:v>
                </c:pt>
                <c:pt idx="839">
                  <c:v>41.95</c:v>
                </c:pt>
                <c:pt idx="840">
                  <c:v>42</c:v>
                </c:pt>
                <c:pt idx="841">
                  <c:v>42.05</c:v>
                </c:pt>
                <c:pt idx="842">
                  <c:v>42.1</c:v>
                </c:pt>
                <c:pt idx="843">
                  <c:v>42.15</c:v>
                </c:pt>
                <c:pt idx="844">
                  <c:v>42.2</c:v>
                </c:pt>
                <c:pt idx="845">
                  <c:v>42.25</c:v>
                </c:pt>
                <c:pt idx="846">
                  <c:v>42.3</c:v>
                </c:pt>
                <c:pt idx="847">
                  <c:v>42.35</c:v>
                </c:pt>
                <c:pt idx="848">
                  <c:v>42.4</c:v>
                </c:pt>
                <c:pt idx="849">
                  <c:v>42.45</c:v>
                </c:pt>
                <c:pt idx="850">
                  <c:v>42.5</c:v>
                </c:pt>
                <c:pt idx="851">
                  <c:v>42.55</c:v>
                </c:pt>
                <c:pt idx="852">
                  <c:v>42.6</c:v>
                </c:pt>
                <c:pt idx="853">
                  <c:v>42.65</c:v>
                </c:pt>
                <c:pt idx="854">
                  <c:v>42.7</c:v>
                </c:pt>
                <c:pt idx="855">
                  <c:v>42.75</c:v>
                </c:pt>
                <c:pt idx="856">
                  <c:v>42.8</c:v>
                </c:pt>
                <c:pt idx="857">
                  <c:v>42.85</c:v>
                </c:pt>
                <c:pt idx="858">
                  <c:v>42.9</c:v>
                </c:pt>
                <c:pt idx="859">
                  <c:v>42.95</c:v>
                </c:pt>
                <c:pt idx="860">
                  <c:v>43</c:v>
                </c:pt>
                <c:pt idx="861">
                  <c:v>43.05</c:v>
                </c:pt>
                <c:pt idx="862">
                  <c:v>43.1</c:v>
                </c:pt>
                <c:pt idx="863">
                  <c:v>43.15</c:v>
                </c:pt>
                <c:pt idx="864">
                  <c:v>43.2</c:v>
                </c:pt>
                <c:pt idx="865">
                  <c:v>43.25</c:v>
                </c:pt>
                <c:pt idx="866">
                  <c:v>43.3</c:v>
                </c:pt>
                <c:pt idx="867">
                  <c:v>43.35</c:v>
                </c:pt>
                <c:pt idx="868">
                  <c:v>43.4</c:v>
                </c:pt>
                <c:pt idx="869">
                  <c:v>43.45</c:v>
                </c:pt>
                <c:pt idx="870">
                  <c:v>43.5</c:v>
                </c:pt>
                <c:pt idx="871">
                  <c:v>43.55</c:v>
                </c:pt>
                <c:pt idx="872">
                  <c:v>43.6</c:v>
                </c:pt>
                <c:pt idx="873">
                  <c:v>43.65</c:v>
                </c:pt>
                <c:pt idx="874">
                  <c:v>43.7</c:v>
                </c:pt>
                <c:pt idx="875">
                  <c:v>43.75</c:v>
                </c:pt>
                <c:pt idx="876">
                  <c:v>43.8</c:v>
                </c:pt>
                <c:pt idx="877">
                  <c:v>43.85</c:v>
                </c:pt>
                <c:pt idx="878">
                  <c:v>43.9</c:v>
                </c:pt>
                <c:pt idx="879">
                  <c:v>43.95</c:v>
                </c:pt>
                <c:pt idx="880">
                  <c:v>44</c:v>
                </c:pt>
                <c:pt idx="881">
                  <c:v>44.05</c:v>
                </c:pt>
                <c:pt idx="882">
                  <c:v>44.1</c:v>
                </c:pt>
                <c:pt idx="883">
                  <c:v>44.15</c:v>
                </c:pt>
                <c:pt idx="884">
                  <c:v>44.2</c:v>
                </c:pt>
                <c:pt idx="885">
                  <c:v>44.25</c:v>
                </c:pt>
                <c:pt idx="886">
                  <c:v>44.3</c:v>
                </c:pt>
                <c:pt idx="887">
                  <c:v>44.35</c:v>
                </c:pt>
                <c:pt idx="888">
                  <c:v>44.4</c:v>
                </c:pt>
                <c:pt idx="889">
                  <c:v>44.45</c:v>
                </c:pt>
                <c:pt idx="890">
                  <c:v>44.5</c:v>
                </c:pt>
                <c:pt idx="891">
                  <c:v>44.55</c:v>
                </c:pt>
                <c:pt idx="892">
                  <c:v>44.6</c:v>
                </c:pt>
                <c:pt idx="893">
                  <c:v>44.65</c:v>
                </c:pt>
                <c:pt idx="894">
                  <c:v>44.7</c:v>
                </c:pt>
                <c:pt idx="895">
                  <c:v>44.75</c:v>
                </c:pt>
                <c:pt idx="896">
                  <c:v>44.8</c:v>
                </c:pt>
                <c:pt idx="897">
                  <c:v>44.85</c:v>
                </c:pt>
                <c:pt idx="898">
                  <c:v>44.9</c:v>
                </c:pt>
                <c:pt idx="899">
                  <c:v>44.95</c:v>
                </c:pt>
                <c:pt idx="900">
                  <c:v>45</c:v>
                </c:pt>
                <c:pt idx="901">
                  <c:v>45.05</c:v>
                </c:pt>
                <c:pt idx="902">
                  <c:v>45.1</c:v>
                </c:pt>
                <c:pt idx="903">
                  <c:v>45.15</c:v>
                </c:pt>
                <c:pt idx="904">
                  <c:v>45.2</c:v>
                </c:pt>
                <c:pt idx="905">
                  <c:v>45.25</c:v>
                </c:pt>
                <c:pt idx="906">
                  <c:v>45.3</c:v>
                </c:pt>
                <c:pt idx="907">
                  <c:v>45.35</c:v>
                </c:pt>
                <c:pt idx="908">
                  <c:v>45.4</c:v>
                </c:pt>
                <c:pt idx="909">
                  <c:v>45.45</c:v>
                </c:pt>
                <c:pt idx="910">
                  <c:v>45.5</c:v>
                </c:pt>
                <c:pt idx="911">
                  <c:v>45.55</c:v>
                </c:pt>
                <c:pt idx="912">
                  <c:v>45.6</c:v>
                </c:pt>
                <c:pt idx="913">
                  <c:v>45.65</c:v>
                </c:pt>
                <c:pt idx="914">
                  <c:v>45.7</c:v>
                </c:pt>
                <c:pt idx="915">
                  <c:v>45.75</c:v>
                </c:pt>
                <c:pt idx="916">
                  <c:v>45.8</c:v>
                </c:pt>
                <c:pt idx="917">
                  <c:v>45.85</c:v>
                </c:pt>
                <c:pt idx="918">
                  <c:v>45.9</c:v>
                </c:pt>
                <c:pt idx="919">
                  <c:v>45.95</c:v>
                </c:pt>
                <c:pt idx="920">
                  <c:v>46</c:v>
                </c:pt>
                <c:pt idx="921">
                  <c:v>46.05</c:v>
                </c:pt>
                <c:pt idx="922">
                  <c:v>46.1</c:v>
                </c:pt>
                <c:pt idx="923">
                  <c:v>46.15</c:v>
                </c:pt>
                <c:pt idx="924">
                  <c:v>46.2</c:v>
                </c:pt>
                <c:pt idx="925">
                  <c:v>46.25</c:v>
                </c:pt>
                <c:pt idx="926">
                  <c:v>46.3</c:v>
                </c:pt>
                <c:pt idx="927">
                  <c:v>46.35</c:v>
                </c:pt>
                <c:pt idx="928">
                  <c:v>46.4</c:v>
                </c:pt>
                <c:pt idx="929">
                  <c:v>46.45</c:v>
                </c:pt>
                <c:pt idx="930">
                  <c:v>46.5</c:v>
                </c:pt>
                <c:pt idx="931">
                  <c:v>46.55</c:v>
                </c:pt>
                <c:pt idx="932">
                  <c:v>46.6</c:v>
                </c:pt>
                <c:pt idx="933">
                  <c:v>46.65</c:v>
                </c:pt>
                <c:pt idx="934">
                  <c:v>46.7</c:v>
                </c:pt>
                <c:pt idx="935">
                  <c:v>46.75</c:v>
                </c:pt>
                <c:pt idx="936">
                  <c:v>46.8</c:v>
                </c:pt>
                <c:pt idx="937">
                  <c:v>46.85</c:v>
                </c:pt>
                <c:pt idx="938">
                  <c:v>46.9</c:v>
                </c:pt>
                <c:pt idx="939">
                  <c:v>46.95</c:v>
                </c:pt>
                <c:pt idx="940">
                  <c:v>47</c:v>
                </c:pt>
                <c:pt idx="941">
                  <c:v>47.05</c:v>
                </c:pt>
                <c:pt idx="942">
                  <c:v>47.1</c:v>
                </c:pt>
                <c:pt idx="943">
                  <c:v>47.15</c:v>
                </c:pt>
                <c:pt idx="944">
                  <c:v>47.2</c:v>
                </c:pt>
                <c:pt idx="945">
                  <c:v>47.25</c:v>
                </c:pt>
                <c:pt idx="946">
                  <c:v>47.3</c:v>
                </c:pt>
                <c:pt idx="947">
                  <c:v>47.35</c:v>
                </c:pt>
                <c:pt idx="948">
                  <c:v>47.4</c:v>
                </c:pt>
                <c:pt idx="949">
                  <c:v>47.45</c:v>
                </c:pt>
                <c:pt idx="950">
                  <c:v>47.5</c:v>
                </c:pt>
                <c:pt idx="951">
                  <c:v>47.55</c:v>
                </c:pt>
                <c:pt idx="952">
                  <c:v>47.6</c:v>
                </c:pt>
                <c:pt idx="953">
                  <c:v>47.65</c:v>
                </c:pt>
                <c:pt idx="954">
                  <c:v>47.7</c:v>
                </c:pt>
                <c:pt idx="955">
                  <c:v>47.75</c:v>
                </c:pt>
                <c:pt idx="956">
                  <c:v>47.8</c:v>
                </c:pt>
                <c:pt idx="957">
                  <c:v>47.85</c:v>
                </c:pt>
                <c:pt idx="958">
                  <c:v>47.9</c:v>
                </c:pt>
                <c:pt idx="959">
                  <c:v>47.95</c:v>
                </c:pt>
                <c:pt idx="960">
                  <c:v>48</c:v>
                </c:pt>
                <c:pt idx="961">
                  <c:v>48.05</c:v>
                </c:pt>
                <c:pt idx="962">
                  <c:v>48.1</c:v>
                </c:pt>
                <c:pt idx="963">
                  <c:v>48.15</c:v>
                </c:pt>
                <c:pt idx="964">
                  <c:v>48.2</c:v>
                </c:pt>
                <c:pt idx="965">
                  <c:v>48.25</c:v>
                </c:pt>
                <c:pt idx="966">
                  <c:v>48.3</c:v>
                </c:pt>
                <c:pt idx="967">
                  <c:v>48.35</c:v>
                </c:pt>
                <c:pt idx="968">
                  <c:v>48.4</c:v>
                </c:pt>
                <c:pt idx="969">
                  <c:v>48.45</c:v>
                </c:pt>
                <c:pt idx="970">
                  <c:v>48.5</c:v>
                </c:pt>
                <c:pt idx="971">
                  <c:v>48.55</c:v>
                </c:pt>
                <c:pt idx="972">
                  <c:v>48.6</c:v>
                </c:pt>
                <c:pt idx="973">
                  <c:v>48.65</c:v>
                </c:pt>
                <c:pt idx="974">
                  <c:v>48.7</c:v>
                </c:pt>
                <c:pt idx="975">
                  <c:v>48.75</c:v>
                </c:pt>
                <c:pt idx="976">
                  <c:v>48.8</c:v>
                </c:pt>
                <c:pt idx="977">
                  <c:v>48.85</c:v>
                </c:pt>
                <c:pt idx="978">
                  <c:v>48.9</c:v>
                </c:pt>
                <c:pt idx="979">
                  <c:v>48.95</c:v>
                </c:pt>
                <c:pt idx="980">
                  <c:v>49</c:v>
                </c:pt>
                <c:pt idx="981">
                  <c:v>49.05</c:v>
                </c:pt>
                <c:pt idx="982">
                  <c:v>49.1</c:v>
                </c:pt>
                <c:pt idx="983">
                  <c:v>49.15</c:v>
                </c:pt>
                <c:pt idx="984">
                  <c:v>49.2</c:v>
                </c:pt>
                <c:pt idx="985">
                  <c:v>49.25</c:v>
                </c:pt>
                <c:pt idx="986">
                  <c:v>49.3</c:v>
                </c:pt>
                <c:pt idx="987">
                  <c:v>49.35</c:v>
                </c:pt>
                <c:pt idx="988">
                  <c:v>49.4</c:v>
                </c:pt>
                <c:pt idx="989">
                  <c:v>49.45</c:v>
                </c:pt>
                <c:pt idx="990">
                  <c:v>49.5</c:v>
                </c:pt>
                <c:pt idx="991">
                  <c:v>49.55</c:v>
                </c:pt>
                <c:pt idx="992">
                  <c:v>49.6</c:v>
                </c:pt>
                <c:pt idx="993">
                  <c:v>49.65</c:v>
                </c:pt>
                <c:pt idx="994">
                  <c:v>49.7</c:v>
                </c:pt>
                <c:pt idx="995">
                  <c:v>49.75</c:v>
                </c:pt>
                <c:pt idx="996">
                  <c:v>49.8</c:v>
                </c:pt>
                <c:pt idx="997">
                  <c:v>49.85</c:v>
                </c:pt>
                <c:pt idx="998">
                  <c:v>49.9</c:v>
                </c:pt>
                <c:pt idx="999">
                  <c:v>49.95</c:v>
                </c:pt>
                <c:pt idx="1000">
                  <c:v>50</c:v>
                </c:pt>
                <c:pt idx="1001">
                  <c:v>50.05</c:v>
                </c:pt>
                <c:pt idx="1002">
                  <c:v>50.1</c:v>
                </c:pt>
                <c:pt idx="1003">
                  <c:v>50.15</c:v>
                </c:pt>
                <c:pt idx="1004">
                  <c:v>50.2</c:v>
                </c:pt>
                <c:pt idx="1005">
                  <c:v>50.25</c:v>
                </c:pt>
                <c:pt idx="1006">
                  <c:v>50.3</c:v>
                </c:pt>
                <c:pt idx="1007">
                  <c:v>50.35</c:v>
                </c:pt>
                <c:pt idx="1008">
                  <c:v>50.4</c:v>
                </c:pt>
                <c:pt idx="1009">
                  <c:v>50.45</c:v>
                </c:pt>
                <c:pt idx="1010">
                  <c:v>50.5</c:v>
                </c:pt>
                <c:pt idx="1011">
                  <c:v>50.55</c:v>
                </c:pt>
                <c:pt idx="1012">
                  <c:v>50.6</c:v>
                </c:pt>
                <c:pt idx="1013">
                  <c:v>50.65</c:v>
                </c:pt>
                <c:pt idx="1014">
                  <c:v>50.7</c:v>
                </c:pt>
                <c:pt idx="1015">
                  <c:v>50.75</c:v>
                </c:pt>
                <c:pt idx="1016">
                  <c:v>50.8</c:v>
                </c:pt>
                <c:pt idx="1017">
                  <c:v>50.85</c:v>
                </c:pt>
                <c:pt idx="1018">
                  <c:v>50.9</c:v>
                </c:pt>
                <c:pt idx="1019">
                  <c:v>50.95</c:v>
                </c:pt>
                <c:pt idx="1020">
                  <c:v>51</c:v>
                </c:pt>
                <c:pt idx="1021">
                  <c:v>51.05</c:v>
                </c:pt>
                <c:pt idx="1022">
                  <c:v>51.1</c:v>
                </c:pt>
                <c:pt idx="1023">
                  <c:v>51.15</c:v>
                </c:pt>
                <c:pt idx="1024">
                  <c:v>51.2</c:v>
                </c:pt>
                <c:pt idx="1025">
                  <c:v>51.25</c:v>
                </c:pt>
                <c:pt idx="1026">
                  <c:v>51.3</c:v>
                </c:pt>
                <c:pt idx="1027">
                  <c:v>51.35</c:v>
                </c:pt>
                <c:pt idx="1028">
                  <c:v>51.4</c:v>
                </c:pt>
                <c:pt idx="1029">
                  <c:v>51.45</c:v>
                </c:pt>
                <c:pt idx="1030">
                  <c:v>51.5</c:v>
                </c:pt>
                <c:pt idx="1031">
                  <c:v>51.55</c:v>
                </c:pt>
                <c:pt idx="1032">
                  <c:v>51.6</c:v>
                </c:pt>
                <c:pt idx="1033">
                  <c:v>51.65</c:v>
                </c:pt>
                <c:pt idx="1034">
                  <c:v>51.7</c:v>
                </c:pt>
                <c:pt idx="1035">
                  <c:v>51.75</c:v>
                </c:pt>
                <c:pt idx="1036">
                  <c:v>51.8</c:v>
                </c:pt>
                <c:pt idx="1037">
                  <c:v>51.85</c:v>
                </c:pt>
                <c:pt idx="1038">
                  <c:v>51.9</c:v>
                </c:pt>
                <c:pt idx="1039">
                  <c:v>51.95</c:v>
                </c:pt>
                <c:pt idx="1040">
                  <c:v>52</c:v>
                </c:pt>
                <c:pt idx="1041">
                  <c:v>52.05</c:v>
                </c:pt>
                <c:pt idx="1042">
                  <c:v>52.1</c:v>
                </c:pt>
                <c:pt idx="1043">
                  <c:v>52.15</c:v>
                </c:pt>
                <c:pt idx="1044">
                  <c:v>52.2</c:v>
                </c:pt>
                <c:pt idx="1045">
                  <c:v>52.25</c:v>
                </c:pt>
                <c:pt idx="1046">
                  <c:v>52.3</c:v>
                </c:pt>
                <c:pt idx="1047">
                  <c:v>52.35</c:v>
                </c:pt>
                <c:pt idx="1048">
                  <c:v>52.4</c:v>
                </c:pt>
                <c:pt idx="1049">
                  <c:v>52.45</c:v>
                </c:pt>
                <c:pt idx="1050">
                  <c:v>52.5</c:v>
                </c:pt>
                <c:pt idx="1051">
                  <c:v>52.55</c:v>
                </c:pt>
                <c:pt idx="1052">
                  <c:v>52.6</c:v>
                </c:pt>
                <c:pt idx="1053">
                  <c:v>52.65</c:v>
                </c:pt>
                <c:pt idx="1054">
                  <c:v>52.7</c:v>
                </c:pt>
                <c:pt idx="1055">
                  <c:v>52.75</c:v>
                </c:pt>
                <c:pt idx="1056">
                  <c:v>52.8</c:v>
                </c:pt>
                <c:pt idx="1057">
                  <c:v>52.85</c:v>
                </c:pt>
                <c:pt idx="1058">
                  <c:v>52.9</c:v>
                </c:pt>
                <c:pt idx="1059">
                  <c:v>52.95</c:v>
                </c:pt>
                <c:pt idx="1060">
                  <c:v>53</c:v>
                </c:pt>
                <c:pt idx="1061">
                  <c:v>53.05</c:v>
                </c:pt>
                <c:pt idx="1062">
                  <c:v>53.1</c:v>
                </c:pt>
                <c:pt idx="1063">
                  <c:v>53.15</c:v>
                </c:pt>
                <c:pt idx="1064">
                  <c:v>53.2</c:v>
                </c:pt>
                <c:pt idx="1065">
                  <c:v>53.25</c:v>
                </c:pt>
                <c:pt idx="1066">
                  <c:v>53.3</c:v>
                </c:pt>
                <c:pt idx="1067">
                  <c:v>53.35</c:v>
                </c:pt>
                <c:pt idx="1068">
                  <c:v>53.4</c:v>
                </c:pt>
                <c:pt idx="1069">
                  <c:v>53.45</c:v>
                </c:pt>
                <c:pt idx="1070">
                  <c:v>53.5</c:v>
                </c:pt>
                <c:pt idx="1071">
                  <c:v>53.55</c:v>
                </c:pt>
                <c:pt idx="1072">
                  <c:v>53.6</c:v>
                </c:pt>
                <c:pt idx="1073">
                  <c:v>53.65</c:v>
                </c:pt>
                <c:pt idx="1074">
                  <c:v>53.7</c:v>
                </c:pt>
                <c:pt idx="1075">
                  <c:v>53.75</c:v>
                </c:pt>
                <c:pt idx="1076">
                  <c:v>53.8</c:v>
                </c:pt>
                <c:pt idx="1077">
                  <c:v>53.85</c:v>
                </c:pt>
                <c:pt idx="1078">
                  <c:v>53.9</c:v>
                </c:pt>
                <c:pt idx="1079">
                  <c:v>53.95</c:v>
                </c:pt>
                <c:pt idx="1080">
                  <c:v>54</c:v>
                </c:pt>
                <c:pt idx="1081">
                  <c:v>54.05</c:v>
                </c:pt>
                <c:pt idx="1082">
                  <c:v>54.1</c:v>
                </c:pt>
                <c:pt idx="1083">
                  <c:v>54.15</c:v>
                </c:pt>
                <c:pt idx="1084">
                  <c:v>54.2</c:v>
                </c:pt>
                <c:pt idx="1085">
                  <c:v>54.25</c:v>
                </c:pt>
                <c:pt idx="1086">
                  <c:v>54.3</c:v>
                </c:pt>
                <c:pt idx="1087">
                  <c:v>54.35</c:v>
                </c:pt>
                <c:pt idx="1088">
                  <c:v>54.4</c:v>
                </c:pt>
                <c:pt idx="1089">
                  <c:v>54.45</c:v>
                </c:pt>
                <c:pt idx="1090">
                  <c:v>54.5</c:v>
                </c:pt>
                <c:pt idx="1091">
                  <c:v>54.55</c:v>
                </c:pt>
                <c:pt idx="1092">
                  <c:v>54.6</c:v>
                </c:pt>
                <c:pt idx="1093">
                  <c:v>54.65</c:v>
                </c:pt>
                <c:pt idx="1094">
                  <c:v>54.7</c:v>
                </c:pt>
                <c:pt idx="1095">
                  <c:v>54.75</c:v>
                </c:pt>
                <c:pt idx="1096">
                  <c:v>54.8</c:v>
                </c:pt>
                <c:pt idx="1097">
                  <c:v>54.85</c:v>
                </c:pt>
                <c:pt idx="1098">
                  <c:v>54.9</c:v>
                </c:pt>
                <c:pt idx="1099">
                  <c:v>54.95</c:v>
                </c:pt>
                <c:pt idx="1100">
                  <c:v>55</c:v>
                </c:pt>
                <c:pt idx="1101">
                  <c:v>55.05</c:v>
                </c:pt>
                <c:pt idx="1102">
                  <c:v>55.1</c:v>
                </c:pt>
                <c:pt idx="1103">
                  <c:v>55.15</c:v>
                </c:pt>
                <c:pt idx="1104">
                  <c:v>55.2</c:v>
                </c:pt>
                <c:pt idx="1105">
                  <c:v>55.25</c:v>
                </c:pt>
                <c:pt idx="1106">
                  <c:v>55.3</c:v>
                </c:pt>
                <c:pt idx="1107">
                  <c:v>55.35</c:v>
                </c:pt>
                <c:pt idx="1108">
                  <c:v>55.4</c:v>
                </c:pt>
                <c:pt idx="1109">
                  <c:v>55.45</c:v>
                </c:pt>
                <c:pt idx="1110">
                  <c:v>55.5</c:v>
                </c:pt>
                <c:pt idx="1111">
                  <c:v>55.55</c:v>
                </c:pt>
                <c:pt idx="1112">
                  <c:v>55.6</c:v>
                </c:pt>
                <c:pt idx="1113">
                  <c:v>55.65</c:v>
                </c:pt>
                <c:pt idx="1114">
                  <c:v>55.7</c:v>
                </c:pt>
                <c:pt idx="1115">
                  <c:v>55.75</c:v>
                </c:pt>
                <c:pt idx="1116">
                  <c:v>55.8</c:v>
                </c:pt>
                <c:pt idx="1117">
                  <c:v>55.85</c:v>
                </c:pt>
                <c:pt idx="1118">
                  <c:v>55.9</c:v>
                </c:pt>
                <c:pt idx="1119">
                  <c:v>55.95</c:v>
                </c:pt>
                <c:pt idx="1120">
                  <c:v>56</c:v>
                </c:pt>
                <c:pt idx="1121">
                  <c:v>56.05</c:v>
                </c:pt>
                <c:pt idx="1122">
                  <c:v>56.1</c:v>
                </c:pt>
                <c:pt idx="1123">
                  <c:v>56.15</c:v>
                </c:pt>
                <c:pt idx="1124">
                  <c:v>56.2</c:v>
                </c:pt>
                <c:pt idx="1125">
                  <c:v>56.25</c:v>
                </c:pt>
                <c:pt idx="1126">
                  <c:v>56.3</c:v>
                </c:pt>
                <c:pt idx="1127">
                  <c:v>56.35</c:v>
                </c:pt>
                <c:pt idx="1128">
                  <c:v>56.4</c:v>
                </c:pt>
                <c:pt idx="1129">
                  <c:v>56.45</c:v>
                </c:pt>
                <c:pt idx="1130">
                  <c:v>56.5</c:v>
                </c:pt>
                <c:pt idx="1131">
                  <c:v>56.55</c:v>
                </c:pt>
                <c:pt idx="1132">
                  <c:v>56.6</c:v>
                </c:pt>
                <c:pt idx="1133">
                  <c:v>56.65</c:v>
                </c:pt>
                <c:pt idx="1134">
                  <c:v>56.7</c:v>
                </c:pt>
                <c:pt idx="1135">
                  <c:v>56.75</c:v>
                </c:pt>
                <c:pt idx="1136">
                  <c:v>56.8</c:v>
                </c:pt>
                <c:pt idx="1137">
                  <c:v>56.85</c:v>
                </c:pt>
                <c:pt idx="1138">
                  <c:v>56.9</c:v>
                </c:pt>
                <c:pt idx="1139">
                  <c:v>56.95</c:v>
                </c:pt>
                <c:pt idx="1140">
                  <c:v>57</c:v>
                </c:pt>
                <c:pt idx="1141">
                  <c:v>57.05</c:v>
                </c:pt>
                <c:pt idx="1142">
                  <c:v>57.1</c:v>
                </c:pt>
                <c:pt idx="1143">
                  <c:v>57.15</c:v>
                </c:pt>
                <c:pt idx="1144">
                  <c:v>57.2</c:v>
                </c:pt>
                <c:pt idx="1145">
                  <c:v>57.25</c:v>
                </c:pt>
                <c:pt idx="1146">
                  <c:v>57.3</c:v>
                </c:pt>
                <c:pt idx="1147">
                  <c:v>57.35</c:v>
                </c:pt>
                <c:pt idx="1148">
                  <c:v>57.4</c:v>
                </c:pt>
                <c:pt idx="1149">
                  <c:v>57.45</c:v>
                </c:pt>
                <c:pt idx="1150">
                  <c:v>57.5</c:v>
                </c:pt>
                <c:pt idx="1151">
                  <c:v>57.55</c:v>
                </c:pt>
                <c:pt idx="1152">
                  <c:v>57.6</c:v>
                </c:pt>
                <c:pt idx="1153">
                  <c:v>57.65</c:v>
                </c:pt>
                <c:pt idx="1154">
                  <c:v>57.7</c:v>
                </c:pt>
                <c:pt idx="1155">
                  <c:v>57.75</c:v>
                </c:pt>
                <c:pt idx="1156">
                  <c:v>57.8</c:v>
                </c:pt>
                <c:pt idx="1157">
                  <c:v>57.85</c:v>
                </c:pt>
                <c:pt idx="1158">
                  <c:v>57.9</c:v>
                </c:pt>
                <c:pt idx="1159">
                  <c:v>57.95</c:v>
                </c:pt>
                <c:pt idx="1160">
                  <c:v>58</c:v>
                </c:pt>
                <c:pt idx="1161">
                  <c:v>58.05</c:v>
                </c:pt>
                <c:pt idx="1162">
                  <c:v>58.1</c:v>
                </c:pt>
                <c:pt idx="1163">
                  <c:v>58.15</c:v>
                </c:pt>
                <c:pt idx="1164">
                  <c:v>58.2</c:v>
                </c:pt>
                <c:pt idx="1165">
                  <c:v>58.25</c:v>
                </c:pt>
                <c:pt idx="1166">
                  <c:v>58.3</c:v>
                </c:pt>
                <c:pt idx="1167">
                  <c:v>58.35</c:v>
                </c:pt>
                <c:pt idx="1168">
                  <c:v>58.4</c:v>
                </c:pt>
                <c:pt idx="1169">
                  <c:v>58.45</c:v>
                </c:pt>
                <c:pt idx="1170">
                  <c:v>58.5</c:v>
                </c:pt>
                <c:pt idx="1171">
                  <c:v>58.55</c:v>
                </c:pt>
                <c:pt idx="1172">
                  <c:v>58.6</c:v>
                </c:pt>
                <c:pt idx="1173">
                  <c:v>58.65</c:v>
                </c:pt>
                <c:pt idx="1174">
                  <c:v>58.7</c:v>
                </c:pt>
                <c:pt idx="1175">
                  <c:v>58.75</c:v>
                </c:pt>
                <c:pt idx="1176">
                  <c:v>58.8</c:v>
                </c:pt>
                <c:pt idx="1177">
                  <c:v>58.85</c:v>
                </c:pt>
                <c:pt idx="1178">
                  <c:v>58.9</c:v>
                </c:pt>
                <c:pt idx="1179">
                  <c:v>58.95</c:v>
                </c:pt>
                <c:pt idx="1180">
                  <c:v>59</c:v>
                </c:pt>
                <c:pt idx="1181">
                  <c:v>59.05</c:v>
                </c:pt>
                <c:pt idx="1182">
                  <c:v>59.1</c:v>
                </c:pt>
                <c:pt idx="1183">
                  <c:v>59.15</c:v>
                </c:pt>
                <c:pt idx="1184">
                  <c:v>59.2</c:v>
                </c:pt>
                <c:pt idx="1185">
                  <c:v>59.25</c:v>
                </c:pt>
                <c:pt idx="1186">
                  <c:v>59.3</c:v>
                </c:pt>
                <c:pt idx="1187">
                  <c:v>59.35</c:v>
                </c:pt>
                <c:pt idx="1188">
                  <c:v>59.4</c:v>
                </c:pt>
                <c:pt idx="1189">
                  <c:v>59.45</c:v>
                </c:pt>
                <c:pt idx="1190">
                  <c:v>59.5</c:v>
                </c:pt>
                <c:pt idx="1191">
                  <c:v>59.55</c:v>
                </c:pt>
                <c:pt idx="1192">
                  <c:v>59.6</c:v>
                </c:pt>
                <c:pt idx="1193">
                  <c:v>59.65</c:v>
                </c:pt>
                <c:pt idx="1194">
                  <c:v>59.7</c:v>
                </c:pt>
                <c:pt idx="1195">
                  <c:v>59.75</c:v>
                </c:pt>
                <c:pt idx="1196">
                  <c:v>59.8</c:v>
                </c:pt>
                <c:pt idx="1197">
                  <c:v>59.85</c:v>
                </c:pt>
                <c:pt idx="1198">
                  <c:v>59.9</c:v>
                </c:pt>
                <c:pt idx="1199">
                  <c:v>59.95</c:v>
                </c:pt>
                <c:pt idx="1200">
                  <c:v>60</c:v>
                </c:pt>
                <c:pt idx="1201">
                  <c:v>60.05</c:v>
                </c:pt>
                <c:pt idx="1202">
                  <c:v>60.1</c:v>
                </c:pt>
                <c:pt idx="1203">
                  <c:v>60.15</c:v>
                </c:pt>
                <c:pt idx="1204">
                  <c:v>60.2</c:v>
                </c:pt>
                <c:pt idx="1205">
                  <c:v>60.25</c:v>
                </c:pt>
                <c:pt idx="1206">
                  <c:v>60.3</c:v>
                </c:pt>
                <c:pt idx="1207">
                  <c:v>60.35</c:v>
                </c:pt>
                <c:pt idx="1208">
                  <c:v>60.4</c:v>
                </c:pt>
                <c:pt idx="1209">
                  <c:v>60.45</c:v>
                </c:pt>
                <c:pt idx="1210">
                  <c:v>60.5</c:v>
                </c:pt>
                <c:pt idx="1211">
                  <c:v>60.55</c:v>
                </c:pt>
                <c:pt idx="1212">
                  <c:v>60.6</c:v>
                </c:pt>
                <c:pt idx="1213">
                  <c:v>60.65</c:v>
                </c:pt>
                <c:pt idx="1214">
                  <c:v>60.7</c:v>
                </c:pt>
                <c:pt idx="1215">
                  <c:v>60.75</c:v>
                </c:pt>
                <c:pt idx="1216">
                  <c:v>60.8</c:v>
                </c:pt>
                <c:pt idx="1217">
                  <c:v>60.85</c:v>
                </c:pt>
                <c:pt idx="1218">
                  <c:v>60.9</c:v>
                </c:pt>
                <c:pt idx="1219">
                  <c:v>60.95</c:v>
                </c:pt>
                <c:pt idx="1220">
                  <c:v>61</c:v>
                </c:pt>
                <c:pt idx="1221">
                  <c:v>61.05</c:v>
                </c:pt>
                <c:pt idx="1222">
                  <c:v>61.1</c:v>
                </c:pt>
                <c:pt idx="1223">
                  <c:v>61.15</c:v>
                </c:pt>
                <c:pt idx="1224">
                  <c:v>61.2</c:v>
                </c:pt>
                <c:pt idx="1225">
                  <c:v>61.25</c:v>
                </c:pt>
                <c:pt idx="1226">
                  <c:v>61.3</c:v>
                </c:pt>
                <c:pt idx="1227">
                  <c:v>61.35</c:v>
                </c:pt>
                <c:pt idx="1228">
                  <c:v>61.4</c:v>
                </c:pt>
                <c:pt idx="1229">
                  <c:v>61.45</c:v>
                </c:pt>
                <c:pt idx="1230">
                  <c:v>61.5</c:v>
                </c:pt>
                <c:pt idx="1231">
                  <c:v>61.55</c:v>
                </c:pt>
                <c:pt idx="1232">
                  <c:v>61.6</c:v>
                </c:pt>
                <c:pt idx="1233">
                  <c:v>61.65</c:v>
                </c:pt>
                <c:pt idx="1234">
                  <c:v>61.7</c:v>
                </c:pt>
                <c:pt idx="1235">
                  <c:v>61.75</c:v>
                </c:pt>
                <c:pt idx="1236">
                  <c:v>61.8</c:v>
                </c:pt>
                <c:pt idx="1237">
                  <c:v>61.85</c:v>
                </c:pt>
                <c:pt idx="1238">
                  <c:v>61.9</c:v>
                </c:pt>
                <c:pt idx="1239">
                  <c:v>61.95</c:v>
                </c:pt>
                <c:pt idx="1240">
                  <c:v>62</c:v>
                </c:pt>
                <c:pt idx="1241">
                  <c:v>62.05</c:v>
                </c:pt>
                <c:pt idx="1242">
                  <c:v>62.1</c:v>
                </c:pt>
                <c:pt idx="1243">
                  <c:v>62.15</c:v>
                </c:pt>
                <c:pt idx="1244">
                  <c:v>62.2</c:v>
                </c:pt>
                <c:pt idx="1245">
                  <c:v>62.25</c:v>
                </c:pt>
                <c:pt idx="1246">
                  <c:v>62.3</c:v>
                </c:pt>
                <c:pt idx="1247">
                  <c:v>62.35</c:v>
                </c:pt>
                <c:pt idx="1248">
                  <c:v>62.4</c:v>
                </c:pt>
                <c:pt idx="1249">
                  <c:v>62.45</c:v>
                </c:pt>
                <c:pt idx="1250">
                  <c:v>62.5</c:v>
                </c:pt>
                <c:pt idx="1251">
                  <c:v>62.55</c:v>
                </c:pt>
                <c:pt idx="1252">
                  <c:v>62.6</c:v>
                </c:pt>
                <c:pt idx="1253">
                  <c:v>62.65</c:v>
                </c:pt>
                <c:pt idx="1254">
                  <c:v>62.7</c:v>
                </c:pt>
                <c:pt idx="1255">
                  <c:v>62.75</c:v>
                </c:pt>
                <c:pt idx="1256">
                  <c:v>62.8</c:v>
                </c:pt>
                <c:pt idx="1257">
                  <c:v>62.85</c:v>
                </c:pt>
                <c:pt idx="1258">
                  <c:v>62.9</c:v>
                </c:pt>
                <c:pt idx="1259">
                  <c:v>62.95</c:v>
                </c:pt>
                <c:pt idx="1260">
                  <c:v>63</c:v>
                </c:pt>
                <c:pt idx="1261">
                  <c:v>63.05</c:v>
                </c:pt>
                <c:pt idx="1262">
                  <c:v>63.1</c:v>
                </c:pt>
                <c:pt idx="1263">
                  <c:v>63.15</c:v>
                </c:pt>
                <c:pt idx="1264">
                  <c:v>63.2</c:v>
                </c:pt>
                <c:pt idx="1265">
                  <c:v>63.25</c:v>
                </c:pt>
                <c:pt idx="1266">
                  <c:v>63.3</c:v>
                </c:pt>
                <c:pt idx="1267">
                  <c:v>63.35</c:v>
                </c:pt>
                <c:pt idx="1268">
                  <c:v>63.4</c:v>
                </c:pt>
                <c:pt idx="1269">
                  <c:v>63.45</c:v>
                </c:pt>
                <c:pt idx="1270">
                  <c:v>63.5</c:v>
                </c:pt>
                <c:pt idx="1271">
                  <c:v>63.55</c:v>
                </c:pt>
                <c:pt idx="1272">
                  <c:v>63.6</c:v>
                </c:pt>
                <c:pt idx="1273">
                  <c:v>63.65</c:v>
                </c:pt>
                <c:pt idx="1274">
                  <c:v>63.7</c:v>
                </c:pt>
                <c:pt idx="1275">
                  <c:v>63.75</c:v>
                </c:pt>
                <c:pt idx="1276">
                  <c:v>63.8</c:v>
                </c:pt>
                <c:pt idx="1277">
                  <c:v>63.85</c:v>
                </c:pt>
                <c:pt idx="1278">
                  <c:v>63.9</c:v>
                </c:pt>
                <c:pt idx="1279">
                  <c:v>63.95</c:v>
                </c:pt>
                <c:pt idx="1280">
                  <c:v>64</c:v>
                </c:pt>
                <c:pt idx="1281">
                  <c:v>64.05</c:v>
                </c:pt>
                <c:pt idx="1282">
                  <c:v>64.099999999999994</c:v>
                </c:pt>
                <c:pt idx="1283">
                  <c:v>64.150000000000006</c:v>
                </c:pt>
                <c:pt idx="1284">
                  <c:v>64.2</c:v>
                </c:pt>
                <c:pt idx="1285">
                  <c:v>64.25</c:v>
                </c:pt>
                <c:pt idx="1286">
                  <c:v>64.3</c:v>
                </c:pt>
                <c:pt idx="1287">
                  <c:v>64.349999999999994</c:v>
                </c:pt>
                <c:pt idx="1288">
                  <c:v>64.400000000000006</c:v>
                </c:pt>
                <c:pt idx="1289">
                  <c:v>64.45</c:v>
                </c:pt>
                <c:pt idx="1290">
                  <c:v>64.5</c:v>
                </c:pt>
                <c:pt idx="1291">
                  <c:v>64.55</c:v>
                </c:pt>
                <c:pt idx="1292">
                  <c:v>64.599999999999994</c:v>
                </c:pt>
                <c:pt idx="1293">
                  <c:v>64.650000000000006</c:v>
                </c:pt>
                <c:pt idx="1294">
                  <c:v>64.7</c:v>
                </c:pt>
                <c:pt idx="1295">
                  <c:v>64.75</c:v>
                </c:pt>
                <c:pt idx="1296">
                  <c:v>64.8</c:v>
                </c:pt>
                <c:pt idx="1297">
                  <c:v>64.849999999999994</c:v>
                </c:pt>
                <c:pt idx="1298">
                  <c:v>64.900000000000006</c:v>
                </c:pt>
                <c:pt idx="1299">
                  <c:v>64.95</c:v>
                </c:pt>
                <c:pt idx="1300">
                  <c:v>65</c:v>
                </c:pt>
                <c:pt idx="1301">
                  <c:v>65.05</c:v>
                </c:pt>
                <c:pt idx="1302">
                  <c:v>65.099999999999994</c:v>
                </c:pt>
                <c:pt idx="1303">
                  <c:v>65.150000000000006</c:v>
                </c:pt>
                <c:pt idx="1304">
                  <c:v>65.2</c:v>
                </c:pt>
                <c:pt idx="1305">
                  <c:v>65.25</c:v>
                </c:pt>
                <c:pt idx="1306">
                  <c:v>65.3</c:v>
                </c:pt>
                <c:pt idx="1307">
                  <c:v>65.349999999999994</c:v>
                </c:pt>
                <c:pt idx="1308">
                  <c:v>65.400000000000006</c:v>
                </c:pt>
                <c:pt idx="1309">
                  <c:v>65.45</c:v>
                </c:pt>
                <c:pt idx="1310">
                  <c:v>65.5</c:v>
                </c:pt>
                <c:pt idx="1311">
                  <c:v>65.55</c:v>
                </c:pt>
                <c:pt idx="1312">
                  <c:v>65.599999999999994</c:v>
                </c:pt>
                <c:pt idx="1313">
                  <c:v>65.650000000000006</c:v>
                </c:pt>
                <c:pt idx="1314">
                  <c:v>65.7</c:v>
                </c:pt>
                <c:pt idx="1315">
                  <c:v>65.75</c:v>
                </c:pt>
                <c:pt idx="1316">
                  <c:v>65.8</c:v>
                </c:pt>
                <c:pt idx="1317">
                  <c:v>65.849999999999994</c:v>
                </c:pt>
                <c:pt idx="1318">
                  <c:v>65.900000000000006</c:v>
                </c:pt>
                <c:pt idx="1319">
                  <c:v>65.95</c:v>
                </c:pt>
                <c:pt idx="1320">
                  <c:v>66</c:v>
                </c:pt>
                <c:pt idx="1321">
                  <c:v>66.05</c:v>
                </c:pt>
                <c:pt idx="1322">
                  <c:v>66.099999999999994</c:v>
                </c:pt>
                <c:pt idx="1323">
                  <c:v>66.150000000000006</c:v>
                </c:pt>
                <c:pt idx="1324">
                  <c:v>66.2</c:v>
                </c:pt>
                <c:pt idx="1325">
                  <c:v>66.25</c:v>
                </c:pt>
                <c:pt idx="1326">
                  <c:v>66.3</c:v>
                </c:pt>
                <c:pt idx="1327">
                  <c:v>66.349999999999994</c:v>
                </c:pt>
                <c:pt idx="1328">
                  <c:v>66.400000000000006</c:v>
                </c:pt>
                <c:pt idx="1329">
                  <c:v>66.45</c:v>
                </c:pt>
                <c:pt idx="1330">
                  <c:v>66.5</c:v>
                </c:pt>
                <c:pt idx="1331">
                  <c:v>66.55</c:v>
                </c:pt>
                <c:pt idx="1332">
                  <c:v>66.599999999999994</c:v>
                </c:pt>
                <c:pt idx="1333">
                  <c:v>66.650000000000006</c:v>
                </c:pt>
                <c:pt idx="1334">
                  <c:v>66.7</c:v>
                </c:pt>
                <c:pt idx="1335">
                  <c:v>66.75</c:v>
                </c:pt>
                <c:pt idx="1336">
                  <c:v>66.8</c:v>
                </c:pt>
                <c:pt idx="1337">
                  <c:v>66.849999999999994</c:v>
                </c:pt>
                <c:pt idx="1338">
                  <c:v>66.900000000000006</c:v>
                </c:pt>
                <c:pt idx="1339">
                  <c:v>66.95</c:v>
                </c:pt>
                <c:pt idx="1340">
                  <c:v>67</c:v>
                </c:pt>
                <c:pt idx="1341">
                  <c:v>67.05</c:v>
                </c:pt>
                <c:pt idx="1342">
                  <c:v>67.099999999999994</c:v>
                </c:pt>
                <c:pt idx="1343">
                  <c:v>67.150000000000006</c:v>
                </c:pt>
                <c:pt idx="1344">
                  <c:v>67.2</c:v>
                </c:pt>
                <c:pt idx="1345">
                  <c:v>67.25</c:v>
                </c:pt>
                <c:pt idx="1346">
                  <c:v>67.3</c:v>
                </c:pt>
                <c:pt idx="1347">
                  <c:v>67.349999999999994</c:v>
                </c:pt>
                <c:pt idx="1348">
                  <c:v>67.400000000000006</c:v>
                </c:pt>
                <c:pt idx="1349">
                  <c:v>67.45</c:v>
                </c:pt>
                <c:pt idx="1350">
                  <c:v>67.5</c:v>
                </c:pt>
                <c:pt idx="1351">
                  <c:v>67.55</c:v>
                </c:pt>
                <c:pt idx="1352">
                  <c:v>67.599999999999994</c:v>
                </c:pt>
                <c:pt idx="1353">
                  <c:v>67.650000000000006</c:v>
                </c:pt>
                <c:pt idx="1354">
                  <c:v>67.7</c:v>
                </c:pt>
                <c:pt idx="1355">
                  <c:v>67.75</c:v>
                </c:pt>
                <c:pt idx="1356">
                  <c:v>67.8</c:v>
                </c:pt>
                <c:pt idx="1357">
                  <c:v>67.849999999999994</c:v>
                </c:pt>
                <c:pt idx="1358">
                  <c:v>67.900000000000006</c:v>
                </c:pt>
                <c:pt idx="1359">
                  <c:v>67.95</c:v>
                </c:pt>
                <c:pt idx="1360">
                  <c:v>68</c:v>
                </c:pt>
                <c:pt idx="1361">
                  <c:v>68.05</c:v>
                </c:pt>
                <c:pt idx="1362">
                  <c:v>68.099999999999994</c:v>
                </c:pt>
                <c:pt idx="1363">
                  <c:v>68.150000000000006</c:v>
                </c:pt>
                <c:pt idx="1364">
                  <c:v>68.2</c:v>
                </c:pt>
                <c:pt idx="1365">
                  <c:v>68.25</c:v>
                </c:pt>
                <c:pt idx="1366">
                  <c:v>68.3</c:v>
                </c:pt>
                <c:pt idx="1367">
                  <c:v>68.349999999999994</c:v>
                </c:pt>
                <c:pt idx="1368">
                  <c:v>68.400000000000006</c:v>
                </c:pt>
                <c:pt idx="1369">
                  <c:v>68.45</c:v>
                </c:pt>
                <c:pt idx="1370">
                  <c:v>68.5</c:v>
                </c:pt>
                <c:pt idx="1371">
                  <c:v>68.55</c:v>
                </c:pt>
                <c:pt idx="1372">
                  <c:v>68.599999999999994</c:v>
                </c:pt>
                <c:pt idx="1373">
                  <c:v>68.650000000000006</c:v>
                </c:pt>
                <c:pt idx="1374">
                  <c:v>68.7</c:v>
                </c:pt>
                <c:pt idx="1375">
                  <c:v>68.75</c:v>
                </c:pt>
                <c:pt idx="1376">
                  <c:v>68.8</c:v>
                </c:pt>
                <c:pt idx="1377">
                  <c:v>68.849999999999994</c:v>
                </c:pt>
                <c:pt idx="1378">
                  <c:v>68.900000000000006</c:v>
                </c:pt>
                <c:pt idx="1379">
                  <c:v>68.95</c:v>
                </c:pt>
                <c:pt idx="1380">
                  <c:v>69</c:v>
                </c:pt>
                <c:pt idx="1381">
                  <c:v>69.05</c:v>
                </c:pt>
                <c:pt idx="1382">
                  <c:v>69.099999999999994</c:v>
                </c:pt>
                <c:pt idx="1383">
                  <c:v>69.150000000000006</c:v>
                </c:pt>
                <c:pt idx="1384">
                  <c:v>69.2</c:v>
                </c:pt>
                <c:pt idx="1385">
                  <c:v>69.25</c:v>
                </c:pt>
                <c:pt idx="1386">
                  <c:v>69.3</c:v>
                </c:pt>
                <c:pt idx="1387">
                  <c:v>69.349999999999994</c:v>
                </c:pt>
                <c:pt idx="1388">
                  <c:v>69.400000000000006</c:v>
                </c:pt>
                <c:pt idx="1389">
                  <c:v>69.45</c:v>
                </c:pt>
                <c:pt idx="1390">
                  <c:v>69.5</c:v>
                </c:pt>
                <c:pt idx="1391">
                  <c:v>69.55</c:v>
                </c:pt>
                <c:pt idx="1392">
                  <c:v>69.599999999999994</c:v>
                </c:pt>
                <c:pt idx="1393">
                  <c:v>69.650000000000006</c:v>
                </c:pt>
                <c:pt idx="1394">
                  <c:v>69.7</c:v>
                </c:pt>
                <c:pt idx="1395">
                  <c:v>69.75</c:v>
                </c:pt>
                <c:pt idx="1396">
                  <c:v>69.8</c:v>
                </c:pt>
                <c:pt idx="1397">
                  <c:v>69.849999999999994</c:v>
                </c:pt>
                <c:pt idx="1398">
                  <c:v>69.900000000000006</c:v>
                </c:pt>
                <c:pt idx="1399">
                  <c:v>69.95</c:v>
                </c:pt>
                <c:pt idx="1400">
                  <c:v>70</c:v>
                </c:pt>
                <c:pt idx="1401">
                  <c:v>70.05</c:v>
                </c:pt>
                <c:pt idx="1402">
                  <c:v>70.099999999999994</c:v>
                </c:pt>
                <c:pt idx="1403">
                  <c:v>70.150000000000006</c:v>
                </c:pt>
                <c:pt idx="1404">
                  <c:v>70.2</c:v>
                </c:pt>
                <c:pt idx="1405">
                  <c:v>70.25</c:v>
                </c:pt>
                <c:pt idx="1406">
                  <c:v>70.3</c:v>
                </c:pt>
                <c:pt idx="1407">
                  <c:v>70.349999999999994</c:v>
                </c:pt>
                <c:pt idx="1408">
                  <c:v>70.400000000000006</c:v>
                </c:pt>
                <c:pt idx="1409">
                  <c:v>70.45</c:v>
                </c:pt>
                <c:pt idx="1410">
                  <c:v>70.5</c:v>
                </c:pt>
                <c:pt idx="1411">
                  <c:v>70.55</c:v>
                </c:pt>
                <c:pt idx="1412">
                  <c:v>70.599999999999994</c:v>
                </c:pt>
                <c:pt idx="1413">
                  <c:v>70.650000000000006</c:v>
                </c:pt>
                <c:pt idx="1414">
                  <c:v>70.7</c:v>
                </c:pt>
                <c:pt idx="1415">
                  <c:v>70.75</c:v>
                </c:pt>
                <c:pt idx="1416">
                  <c:v>70.8</c:v>
                </c:pt>
                <c:pt idx="1417">
                  <c:v>70.849999999999994</c:v>
                </c:pt>
                <c:pt idx="1418">
                  <c:v>70.900000000000006</c:v>
                </c:pt>
                <c:pt idx="1419">
                  <c:v>70.95</c:v>
                </c:pt>
                <c:pt idx="1420">
                  <c:v>71</c:v>
                </c:pt>
                <c:pt idx="1421">
                  <c:v>71.05</c:v>
                </c:pt>
                <c:pt idx="1422">
                  <c:v>71.099999999999994</c:v>
                </c:pt>
                <c:pt idx="1423">
                  <c:v>71.150000000000006</c:v>
                </c:pt>
                <c:pt idx="1424">
                  <c:v>71.2</c:v>
                </c:pt>
                <c:pt idx="1425">
                  <c:v>71.25</c:v>
                </c:pt>
                <c:pt idx="1426">
                  <c:v>71.3</c:v>
                </c:pt>
                <c:pt idx="1427">
                  <c:v>71.349999999999994</c:v>
                </c:pt>
                <c:pt idx="1428">
                  <c:v>71.400000000000006</c:v>
                </c:pt>
                <c:pt idx="1429">
                  <c:v>71.45</c:v>
                </c:pt>
                <c:pt idx="1430">
                  <c:v>71.5</c:v>
                </c:pt>
                <c:pt idx="1431">
                  <c:v>71.55</c:v>
                </c:pt>
                <c:pt idx="1432">
                  <c:v>71.599999999999994</c:v>
                </c:pt>
                <c:pt idx="1433">
                  <c:v>71.650000000000006</c:v>
                </c:pt>
                <c:pt idx="1434">
                  <c:v>71.7</c:v>
                </c:pt>
                <c:pt idx="1435">
                  <c:v>71.75</c:v>
                </c:pt>
                <c:pt idx="1436">
                  <c:v>71.8</c:v>
                </c:pt>
                <c:pt idx="1437">
                  <c:v>71.849999999999994</c:v>
                </c:pt>
                <c:pt idx="1438">
                  <c:v>71.900000000000006</c:v>
                </c:pt>
                <c:pt idx="1439">
                  <c:v>71.95</c:v>
                </c:pt>
                <c:pt idx="1440">
                  <c:v>72</c:v>
                </c:pt>
                <c:pt idx="1441">
                  <c:v>72.05</c:v>
                </c:pt>
                <c:pt idx="1442">
                  <c:v>72.099999999999994</c:v>
                </c:pt>
                <c:pt idx="1443">
                  <c:v>72.150000000000006</c:v>
                </c:pt>
                <c:pt idx="1444">
                  <c:v>72.2</c:v>
                </c:pt>
                <c:pt idx="1445">
                  <c:v>72.25</c:v>
                </c:pt>
                <c:pt idx="1446">
                  <c:v>72.3</c:v>
                </c:pt>
                <c:pt idx="1447">
                  <c:v>72.349999999999994</c:v>
                </c:pt>
                <c:pt idx="1448">
                  <c:v>72.400000000000006</c:v>
                </c:pt>
                <c:pt idx="1449">
                  <c:v>72.45</c:v>
                </c:pt>
                <c:pt idx="1450">
                  <c:v>72.5</c:v>
                </c:pt>
                <c:pt idx="1451">
                  <c:v>72.55</c:v>
                </c:pt>
                <c:pt idx="1452">
                  <c:v>72.599999999999994</c:v>
                </c:pt>
                <c:pt idx="1453">
                  <c:v>72.650000000000006</c:v>
                </c:pt>
                <c:pt idx="1454">
                  <c:v>72.7</c:v>
                </c:pt>
                <c:pt idx="1455">
                  <c:v>72.75</c:v>
                </c:pt>
                <c:pt idx="1456">
                  <c:v>72.8</c:v>
                </c:pt>
                <c:pt idx="1457">
                  <c:v>72.849999999999994</c:v>
                </c:pt>
                <c:pt idx="1458">
                  <c:v>72.900000000000006</c:v>
                </c:pt>
                <c:pt idx="1459">
                  <c:v>72.95</c:v>
                </c:pt>
                <c:pt idx="1460">
                  <c:v>73</c:v>
                </c:pt>
                <c:pt idx="1461">
                  <c:v>73.05</c:v>
                </c:pt>
                <c:pt idx="1462">
                  <c:v>73.099999999999994</c:v>
                </c:pt>
                <c:pt idx="1463">
                  <c:v>73.150000000000006</c:v>
                </c:pt>
                <c:pt idx="1464">
                  <c:v>73.2</c:v>
                </c:pt>
                <c:pt idx="1465">
                  <c:v>73.25</c:v>
                </c:pt>
                <c:pt idx="1466">
                  <c:v>73.3</c:v>
                </c:pt>
                <c:pt idx="1467">
                  <c:v>73.349999999999994</c:v>
                </c:pt>
                <c:pt idx="1468">
                  <c:v>73.400000000000006</c:v>
                </c:pt>
                <c:pt idx="1469">
                  <c:v>73.45</c:v>
                </c:pt>
                <c:pt idx="1470">
                  <c:v>73.5</c:v>
                </c:pt>
                <c:pt idx="1471">
                  <c:v>73.55</c:v>
                </c:pt>
                <c:pt idx="1472">
                  <c:v>73.599999999999994</c:v>
                </c:pt>
                <c:pt idx="1473">
                  <c:v>73.650000000000006</c:v>
                </c:pt>
                <c:pt idx="1474">
                  <c:v>73.7</c:v>
                </c:pt>
                <c:pt idx="1475">
                  <c:v>73.75</c:v>
                </c:pt>
                <c:pt idx="1476">
                  <c:v>73.8</c:v>
                </c:pt>
                <c:pt idx="1477">
                  <c:v>73.849999999999994</c:v>
                </c:pt>
                <c:pt idx="1478">
                  <c:v>73.900000000000006</c:v>
                </c:pt>
                <c:pt idx="1479">
                  <c:v>73.95</c:v>
                </c:pt>
                <c:pt idx="1480">
                  <c:v>74</c:v>
                </c:pt>
                <c:pt idx="1481">
                  <c:v>74.05</c:v>
                </c:pt>
                <c:pt idx="1482">
                  <c:v>74.099999999999994</c:v>
                </c:pt>
                <c:pt idx="1483">
                  <c:v>74.150000000000006</c:v>
                </c:pt>
                <c:pt idx="1484">
                  <c:v>74.2</c:v>
                </c:pt>
                <c:pt idx="1485">
                  <c:v>74.25</c:v>
                </c:pt>
                <c:pt idx="1486">
                  <c:v>74.3</c:v>
                </c:pt>
                <c:pt idx="1487">
                  <c:v>74.349999999999994</c:v>
                </c:pt>
                <c:pt idx="1488">
                  <c:v>74.400000000000006</c:v>
                </c:pt>
                <c:pt idx="1489">
                  <c:v>74.45</c:v>
                </c:pt>
                <c:pt idx="1490">
                  <c:v>74.5</c:v>
                </c:pt>
                <c:pt idx="1491">
                  <c:v>74.55</c:v>
                </c:pt>
                <c:pt idx="1492">
                  <c:v>74.599999999999994</c:v>
                </c:pt>
                <c:pt idx="1493">
                  <c:v>74.650000000000006</c:v>
                </c:pt>
                <c:pt idx="1494">
                  <c:v>74.7</c:v>
                </c:pt>
                <c:pt idx="1495">
                  <c:v>74.75</c:v>
                </c:pt>
                <c:pt idx="1496">
                  <c:v>74.8</c:v>
                </c:pt>
                <c:pt idx="1497">
                  <c:v>74.849999999999994</c:v>
                </c:pt>
                <c:pt idx="1498">
                  <c:v>74.900000000000006</c:v>
                </c:pt>
                <c:pt idx="1499">
                  <c:v>74.95</c:v>
                </c:pt>
                <c:pt idx="1500">
                  <c:v>75</c:v>
                </c:pt>
                <c:pt idx="1501">
                  <c:v>75.05</c:v>
                </c:pt>
                <c:pt idx="1502">
                  <c:v>75.099999999999994</c:v>
                </c:pt>
                <c:pt idx="1503">
                  <c:v>75.150000000000006</c:v>
                </c:pt>
                <c:pt idx="1504">
                  <c:v>75.2</c:v>
                </c:pt>
                <c:pt idx="1505">
                  <c:v>75.25</c:v>
                </c:pt>
                <c:pt idx="1506">
                  <c:v>75.3</c:v>
                </c:pt>
                <c:pt idx="1507">
                  <c:v>75.349999999999994</c:v>
                </c:pt>
                <c:pt idx="1508">
                  <c:v>75.400000000000006</c:v>
                </c:pt>
                <c:pt idx="1509">
                  <c:v>75.45</c:v>
                </c:pt>
                <c:pt idx="1510">
                  <c:v>75.5</c:v>
                </c:pt>
                <c:pt idx="1511">
                  <c:v>75.55</c:v>
                </c:pt>
                <c:pt idx="1512">
                  <c:v>75.599999999999994</c:v>
                </c:pt>
                <c:pt idx="1513">
                  <c:v>75.650000000000006</c:v>
                </c:pt>
                <c:pt idx="1514">
                  <c:v>75.7</c:v>
                </c:pt>
                <c:pt idx="1515">
                  <c:v>75.75</c:v>
                </c:pt>
                <c:pt idx="1516">
                  <c:v>75.8</c:v>
                </c:pt>
                <c:pt idx="1517">
                  <c:v>75.849999999999994</c:v>
                </c:pt>
                <c:pt idx="1518">
                  <c:v>75.900000000000006</c:v>
                </c:pt>
                <c:pt idx="1519">
                  <c:v>75.95</c:v>
                </c:pt>
                <c:pt idx="1520">
                  <c:v>76</c:v>
                </c:pt>
                <c:pt idx="1521">
                  <c:v>76.05</c:v>
                </c:pt>
                <c:pt idx="1522">
                  <c:v>76.099999999999994</c:v>
                </c:pt>
                <c:pt idx="1523">
                  <c:v>76.150000000000006</c:v>
                </c:pt>
                <c:pt idx="1524">
                  <c:v>76.2</c:v>
                </c:pt>
                <c:pt idx="1525">
                  <c:v>76.25</c:v>
                </c:pt>
                <c:pt idx="1526">
                  <c:v>76.3</c:v>
                </c:pt>
                <c:pt idx="1527">
                  <c:v>76.349999999999994</c:v>
                </c:pt>
                <c:pt idx="1528">
                  <c:v>76.400000000000006</c:v>
                </c:pt>
                <c:pt idx="1529">
                  <c:v>76.45</c:v>
                </c:pt>
                <c:pt idx="1530">
                  <c:v>76.5</c:v>
                </c:pt>
                <c:pt idx="1531">
                  <c:v>76.55</c:v>
                </c:pt>
                <c:pt idx="1532">
                  <c:v>76.599999999999994</c:v>
                </c:pt>
                <c:pt idx="1533">
                  <c:v>76.650000000000006</c:v>
                </c:pt>
                <c:pt idx="1534">
                  <c:v>76.7</c:v>
                </c:pt>
                <c:pt idx="1535">
                  <c:v>76.75</c:v>
                </c:pt>
                <c:pt idx="1536">
                  <c:v>76.8</c:v>
                </c:pt>
                <c:pt idx="1537">
                  <c:v>76.849999999999994</c:v>
                </c:pt>
                <c:pt idx="1538">
                  <c:v>76.900000000000006</c:v>
                </c:pt>
                <c:pt idx="1539">
                  <c:v>76.95</c:v>
                </c:pt>
                <c:pt idx="1540">
                  <c:v>77</c:v>
                </c:pt>
                <c:pt idx="1541">
                  <c:v>77.05</c:v>
                </c:pt>
                <c:pt idx="1542">
                  <c:v>77.099999999999994</c:v>
                </c:pt>
                <c:pt idx="1543">
                  <c:v>77.150000000000006</c:v>
                </c:pt>
                <c:pt idx="1544">
                  <c:v>77.2</c:v>
                </c:pt>
                <c:pt idx="1545">
                  <c:v>77.25</c:v>
                </c:pt>
                <c:pt idx="1546">
                  <c:v>77.3</c:v>
                </c:pt>
                <c:pt idx="1547">
                  <c:v>77.349999999999994</c:v>
                </c:pt>
                <c:pt idx="1548">
                  <c:v>77.400000000000006</c:v>
                </c:pt>
                <c:pt idx="1549">
                  <c:v>77.45</c:v>
                </c:pt>
                <c:pt idx="1550">
                  <c:v>77.5</c:v>
                </c:pt>
                <c:pt idx="1551">
                  <c:v>77.55</c:v>
                </c:pt>
                <c:pt idx="1552">
                  <c:v>77.599999999999994</c:v>
                </c:pt>
                <c:pt idx="1553">
                  <c:v>77.650000000000006</c:v>
                </c:pt>
                <c:pt idx="1554">
                  <c:v>77.7</c:v>
                </c:pt>
                <c:pt idx="1555">
                  <c:v>77.75</c:v>
                </c:pt>
                <c:pt idx="1556">
                  <c:v>77.8</c:v>
                </c:pt>
                <c:pt idx="1557">
                  <c:v>77.849999999999994</c:v>
                </c:pt>
                <c:pt idx="1558">
                  <c:v>77.900000000000006</c:v>
                </c:pt>
                <c:pt idx="1559">
                  <c:v>77.95</c:v>
                </c:pt>
                <c:pt idx="1560">
                  <c:v>78</c:v>
                </c:pt>
                <c:pt idx="1561">
                  <c:v>78.05</c:v>
                </c:pt>
                <c:pt idx="1562">
                  <c:v>78.099999999999994</c:v>
                </c:pt>
                <c:pt idx="1563">
                  <c:v>78.150000000000006</c:v>
                </c:pt>
                <c:pt idx="1564">
                  <c:v>78.2</c:v>
                </c:pt>
                <c:pt idx="1565">
                  <c:v>78.25</c:v>
                </c:pt>
                <c:pt idx="1566">
                  <c:v>78.3</c:v>
                </c:pt>
                <c:pt idx="1567">
                  <c:v>78.349999999999994</c:v>
                </c:pt>
                <c:pt idx="1568">
                  <c:v>78.400000000000006</c:v>
                </c:pt>
                <c:pt idx="1569">
                  <c:v>78.45</c:v>
                </c:pt>
                <c:pt idx="1570">
                  <c:v>78.5</c:v>
                </c:pt>
                <c:pt idx="1571">
                  <c:v>78.55</c:v>
                </c:pt>
                <c:pt idx="1572">
                  <c:v>78.599999999999994</c:v>
                </c:pt>
                <c:pt idx="1573">
                  <c:v>78.650000000000006</c:v>
                </c:pt>
                <c:pt idx="1574">
                  <c:v>78.7</c:v>
                </c:pt>
                <c:pt idx="1575">
                  <c:v>78.75</c:v>
                </c:pt>
                <c:pt idx="1576">
                  <c:v>78.8</c:v>
                </c:pt>
                <c:pt idx="1577">
                  <c:v>78.849999999999994</c:v>
                </c:pt>
                <c:pt idx="1578">
                  <c:v>78.900000000000006</c:v>
                </c:pt>
                <c:pt idx="1579">
                  <c:v>78.95</c:v>
                </c:pt>
                <c:pt idx="1580">
                  <c:v>79</c:v>
                </c:pt>
                <c:pt idx="1581">
                  <c:v>79.05</c:v>
                </c:pt>
                <c:pt idx="1582">
                  <c:v>79.099999999999994</c:v>
                </c:pt>
                <c:pt idx="1583">
                  <c:v>79.150000000000006</c:v>
                </c:pt>
                <c:pt idx="1584">
                  <c:v>79.2</c:v>
                </c:pt>
                <c:pt idx="1585">
                  <c:v>79.25</c:v>
                </c:pt>
                <c:pt idx="1586">
                  <c:v>79.3</c:v>
                </c:pt>
                <c:pt idx="1587">
                  <c:v>79.349999999999994</c:v>
                </c:pt>
                <c:pt idx="1588">
                  <c:v>79.400000000000006</c:v>
                </c:pt>
                <c:pt idx="1589">
                  <c:v>79.45</c:v>
                </c:pt>
                <c:pt idx="1590">
                  <c:v>79.5</c:v>
                </c:pt>
                <c:pt idx="1591">
                  <c:v>79.55</c:v>
                </c:pt>
                <c:pt idx="1592">
                  <c:v>79.599999999999994</c:v>
                </c:pt>
                <c:pt idx="1593">
                  <c:v>79.650000000000006</c:v>
                </c:pt>
                <c:pt idx="1594">
                  <c:v>79.7</c:v>
                </c:pt>
                <c:pt idx="1595">
                  <c:v>79.75</c:v>
                </c:pt>
                <c:pt idx="1596">
                  <c:v>79.8</c:v>
                </c:pt>
                <c:pt idx="1597">
                  <c:v>79.849999999999994</c:v>
                </c:pt>
                <c:pt idx="1598">
                  <c:v>79.900000000000006</c:v>
                </c:pt>
                <c:pt idx="1599">
                  <c:v>79.95</c:v>
                </c:pt>
                <c:pt idx="1600">
                  <c:v>80</c:v>
                </c:pt>
                <c:pt idx="1601">
                  <c:v>80.05</c:v>
                </c:pt>
                <c:pt idx="1602">
                  <c:v>80.099999999999994</c:v>
                </c:pt>
                <c:pt idx="1603">
                  <c:v>80.150000000000006</c:v>
                </c:pt>
                <c:pt idx="1604">
                  <c:v>80.2</c:v>
                </c:pt>
                <c:pt idx="1605">
                  <c:v>80.25</c:v>
                </c:pt>
                <c:pt idx="1606">
                  <c:v>80.3</c:v>
                </c:pt>
                <c:pt idx="1607">
                  <c:v>80.349999999999994</c:v>
                </c:pt>
                <c:pt idx="1608">
                  <c:v>80.400000000000006</c:v>
                </c:pt>
                <c:pt idx="1609">
                  <c:v>80.45</c:v>
                </c:pt>
                <c:pt idx="1610">
                  <c:v>80.5</c:v>
                </c:pt>
                <c:pt idx="1611">
                  <c:v>80.55</c:v>
                </c:pt>
                <c:pt idx="1612">
                  <c:v>80.599999999999994</c:v>
                </c:pt>
                <c:pt idx="1613">
                  <c:v>80.650000000000006</c:v>
                </c:pt>
                <c:pt idx="1614">
                  <c:v>80.7</c:v>
                </c:pt>
                <c:pt idx="1615">
                  <c:v>80.75</c:v>
                </c:pt>
                <c:pt idx="1616">
                  <c:v>80.8</c:v>
                </c:pt>
                <c:pt idx="1617">
                  <c:v>80.849999999999994</c:v>
                </c:pt>
                <c:pt idx="1618">
                  <c:v>80.900000000000006</c:v>
                </c:pt>
                <c:pt idx="1619">
                  <c:v>80.95</c:v>
                </c:pt>
                <c:pt idx="1620">
                  <c:v>81</c:v>
                </c:pt>
                <c:pt idx="1621">
                  <c:v>81.05</c:v>
                </c:pt>
                <c:pt idx="1622">
                  <c:v>81.099999999999994</c:v>
                </c:pt>
                <c:pt idx="1623">
                  <c:v>81.150000000000006</c:v>
                </c:pt>
                <c:pt idx="1624">
                  <c:v>81.2</c:v>
                </c:pt>
                <c:pt idx="1625">
                  <c:v>81.25</c:v>
                </c:pt>
                <c:pt idx="1626">
                  <c:v>81.3</c:v>
                </c:pt>
                <c:pt idx="1627">
                  <c:v>81.349999999999994</c:v>
                </c:pt>
                <c:pt idx="1628">
                  <c:v>81.400000000000006</c:v>
                </c:pt>
                <c:pt idx="1629">
                  <c:v>81.45</c:v>
                </c:pt>
                <c:pt idx="1630">
                  <c:v>81.5</c:v>
                </c:pt>
                <c:pt idx="1631">
                  <c:v>81.55</c:v>
                </c:pt>
                <c:pt idx="1632">
                  <c:v>81.599999999999994</c:v>
                </c:pt>
                <c:pt idx="1633">
                  <c:v>81.650000000000006</c:v>
                </c:pt>
                <c:pt idx="1634">
                  <c:v>81.7</c:v>
                </c:pt>
                <c:pt idx="1635">
                  <c:v>81.75</c:v>
                </c:pt>
                <c:pt idx="1636">
                  <c:v>81.8</c:v>
                </c:pt>
                <c:pt idx="1637">
                  <c:v>81.849999999999994</c:v>
                </c:pt>
                <c:pt idx="1638">
                  <c:v>81.900000000000006</c:v>
                </c:pt>
                <c:pt idx="1639">
                  <c:v>81.95</c:v>
                </c:pt>
                <c:pt idx="1640">
                  <c:v>82</c:v>
                </c:pt>
                <c:pt idx="1641">
                  <c:v>82.05</c:v>
                </c:pt>
                <c:pt idx="1642">
                  <c:v>82.1</c:v>
                </c:pt>
                <c:pt idx="1643">
                  <c:v>82.15</c:v>
                </c:pt>
                <c:pt idx="1644">
                  <c:v>82.2</c:v>
                </c:pt>
                <c:pt idx="1645">
                  <c:v>82.25</c:v>
                </c:pt>
                <c:pt idx="1646">
                  <c:v>82.3</c:v>
                </c:pt>
                <c:pt idx="1647">
                  <c:v>82.35</c:v>
                </c:pt>
                <c:pt idx="1648">
                  <c:v>82.4</c:v>
                </c:pt>
                <c:pt idx="1649">
                  <c:v>82.45</c:v>
                </c:pt>
                <c:pt idx="1650">
                  <c:v>82.5</c:v>
                </c:pt>
                <c:pt idx="1651">
                  <c:v>82.55</c:v>
                </c:pt>
                <c:pt idx="1652">
                  <c:v>82.6</c:v>
                </c:pt>
                <c:pt idx="1653">
                  <c:v>82.65</c:v>
                </c:pt>
                <c:pt idx="1654">
                  <c:v>82.7</c:v>
                </c:pt>
                <c:pt idx="1655">
                  <c:v>82.75</c:v>
                </c:pt>
                <c:pt idx="1656">
                  <c:v>82.8</c:v>
                </c:pt>
                <c:pt idx="1657">
                  <c:v>82.85</c:v>
                </c:pt>
                <c:pt idx="1658">
                  <c:v>82.9</c:v>
                </c:pt>
                <c:pt idx="1659">
                  <c:v>82.95</c:v>
                </c:pt>
                <c:pt idx="1660">
                  <c:v>83</c:v>
                </c:pt>
                <c:pt idx="1661">
                  <c:v>83.05</c:v>
                </c:pt>
                <c:pt idx="1662">
                  <c:v>83.1</c:v>
                </c:pt>
                <c:pt idx="1663">
                  <c:v>83.15</c:v>
                </c:pt>
                <c:pt idx="1664">
                  <c:v>83.2</c:v>
                </c:pt>
                <c:pt idx="1665">
                  <c:v>83.25</c:v>
                </c:pt>
                <c:pt idx="1666">
                  <c:v>83.3</c:v>
                </c:pt>
                <c:pt idx="1667">
                  <c:v>83.35</c:v>
                </c:pt>
                <c:pt idx="1668">
                  <c:v>83.4</c:v>
                </c:pt>
                <c:pt idx="1669">
                  <c:v>83.45</c:v>
                </c:pt>
                <c:pt idx="1670">
                  <c:v>83.5</c:v>
                </c:pt>
                <c:pt idx="1671">
                  <c:v>83.55</c:v>
                </c:pt>
                <c:pt idx="1672">
                  <c:v>83.6</c:v>
                </c:pt>
                <c:pt idx="1673">
                  <c:v>83.65</c:v>
                </c:pt>
                <c:pt idx="1674">
                  <c:v>83.7</c:v>
                </c:pt>
                <c:pt idx="1675">
                  <c:v>83.75</c:v>
                </c:pt>
                <c:pt idx="1676">
                  <c:v>83.8</c:v>
                </c:pt>
                <c:pt idx="1677">
                  <c:v>83.85</c:v>
                </c:pt>
                <c:pt idx="1678">
                  <c:v>83.9</c:v>
                </c:pt>
                <c:pt idx="1679">
                  <c:v>83.95</c:v>
                </c:pt>
                <c:pt idx="1680">
                  <c:v>84</c:v>
                </c:pt>
                <c:pt idx="1681">
                  <c:v>84.05</c:v>
                </c:pt>
                <c:pt idx="1682">
                  <c:v>84.1</c:v>
                </c:pt>
                <c:pt idx="1683">
                  <c:v>84.15</c:v>
                </c:pt>
                <c:pt idx="1684">
                  <c:v>84.2</c:v>
                </c:pt>
                <c:pt idx="1685">
                  <c:v>84.25</c:v>
                </c:pt>
                <c:pt idx="1686">
                  <c:v>84.3</c:v>
                </c:pt>
                <c:pt idx="1687">
                  <c:v>84.35</c:v>
                </c:pt>
                <c:pt idx="1688">
                  <c:v>84.4</c:v>
                </c:pt>
                <c:pt idx="1689">
                  <c:v>84.45</c:v>
                </c:pt>
                <c:pt idx="1690">
                  <c:v>84.5</c:v>
                </c:pt>
                <c:pt idx="1691">
                  <c:v>84.55</c:v>
                </c:pt>
                <c:pt idx="1692">
                  <c:v>84.6</c:v>
                </c:pt>
                <c:pt idx="1693">
                  <c:v>84.65</c:v>
                </c:pt>
                <c:pt idx="1694">
                  <c:v>84.7</c:v>
                </c:pt>
                <c:pt idx="1695">
                  <c:v>84.75</c:v>
                </c:pt>
                <c:pt idx="1696">
                  <c:v>84.8</c:v>
                </c:pt>
                <c:pt idx="1697">
                  <c:v>84.85</c:v>
                </c:pt>
                <c:pt idx="1698">
                  <c:v>84.9</c:v>
                </c:pt>
                <c:pt idx="1699">
                  <c:v>84.95</c:v>
                </c:pt>
                <c:pt idx="1700">
                  <c:v>85</c:v>
                </c:pt>
                <c:pt idx="1701">
                  <c:v>85.05</c:v>
                </c:pt>
                <c:pt idx="1702">
                  <c:v>85.1</c:v>
                </c:pt>
                <c:pt idx="1703">
                  <c:v>85.15</c:v>
                </c:pt>
                <c:pt idx="1704">
                  <c:v>85.2</c:v>
                </c:pt>
                <c:pt idx="1705">
                  <c:v>85.25</c:v>
                </c:pt>
                <c:pt idx="1706">
                  <c:v>85.3</c:v>
                </c:pt>
                <c:pt idx="1707">
                  <c:v>85.35</c:v>
                </c:pt>
                <c:pt idx="1708">
                  <c:v>85.4</c:v>
                </c:pt>
                <c:pt idx="1709">
                  <c:v>85.45</c:v>
                </c:pt>
                <c:pt idx="1710">
                  <c:v>85.5</c:v>
                </c:pt>
                <c:pt idx="1711">
                  <c:v>85.55</c:v>
                </c:pt>
                <c:pt idx="1712">
                  <c:v>85.6</c:v>
                </c:pt>
                <c:pt idx="1713">
                  <c:v>85.65</c:v>
                </c:pt>
                <c:pt idx="1714">
                  <c:v>85.7</c:v>
                </c:pt>
                <c:pt idx="1715">
                  <c:v>85.75</c:v>
                </c:pt>
                <c:pt idx="1716">
                  <c:v>85.8</c:v>
                </c:pt>
                <c:pt idx="1717">
                  <c:v>85.85</c:v>
                </c:pt>
                <c:pt idx="1718">
                  <c:v>85.9</c:v>
                </c:pt>
                <c:pt idx="1719">
                  <c:v>85.95</c:v>
                </c:pt>
                <c:pt idx="1720">
                  <c:v>86</c:v>
                </c:pt>
                <c:pt idx="1721">
                  <c:v>86.05</c:v>
                </c:pt>
                <c:pt idx="1722">
                  <c:v>86.1</c:v>
                </c:pt>
                <c:pt idx="1723">
                  <c:v>86.15</c:v>
                </c:pt>
                <c:pt idx="1724">
                  <c:v>86.2</c:v>
                </c:pt>
                <c:pt idx="1725">
                  <c:v>86.25</c:v>
                </c:pt>
                <c:pt idx="1726">
                  <c:v>86.3</c:v>
                </c:pt>
                <c:pt idx="1727">
                  <c:v>86.35</c:v>
                </c:pt>
                <c:pt idx="1728">
                  <c:v>86.4</c:v>
                </c:pt>
                <c:pt idx="1729">
                  <c:v>86.45</c:v>
                </c:pt>
                <c:pt idx="1730">
                  <c:v>86.5</c:v>
                </c:pt>
                <c:pt idx="1731">
                  <c:v>86.55</c:v>
                </c:pt>
                <c:pt idx="1732">
                  <c:v>86.6</c:v>
                </c:pt>
                <c:pt idx="1733">
                  <c:v>86.65</c:v>
                </c:pt>
                <c:pt idx="1734">
                  <c:v>86.7</c:v>
                </c:pt>
                <c:pt idx="1735">
                  <c:v>86.75</c:v>
                </c:pt>
                <c:pt idx="1736">
                  <c:v>86.8</c:v>
                </c:pt>
                <c:pt idx="1737">
                  <c:v>86.85</c:v>
                </c:pt>
                <c:pt idx="1738">
                  <c:v>86.9</c:v>
                </c:pt>
                <c:pt idx="1739">
                  <c:v>86.95</c:v>
                </c:pt>
                <c:pt idx="1740">
                  <c:v>87</c:v>
                </c:pt>
                <c:pt idx="1741">
                  <c:v>87.05</c:v>
                </c:pt>
                <c:pt idx="1742">
                  <c:v>87.1</c:v>
                </c:pt>
                <c:pt idx="1743">
                  <c:v>87.15</c:v>
                </c:pt>
                <c:pt idx="1744">
                  <c:v>87.2</c:v>
                </c:pt>
                <c:pt idx="1745">
                  <c:v>87.25</c:v>
                </c:pt>
                <c:pt idx="1746">
                  <c:v>87.3</c:v>
                </c:pt>
                <c:pt idx="1747">
                  <c:v>87.35</c:v>
                </c:pt>
                <c:pt idx="1748">
                  <c:v>87.4</c:v>
                </c:pt>
                <c:pt idx="1749">
                  <c:v>87.45</c:v>
                </c:pt>
                <c:pt idx="1750">
                  <c:v>87.5</c:v>
                </c:pt>
                <c:pt idx="1751">
                  <c:v>87.55</c:v>
                </c:pt>
                <c:pt idx="1752">
                  <c:v>87.6</c:v>
                </c:pt>
                <c:pt idx="1753">
                  <c:v>87.65</c:v>
                </c:pt>
                <c:pt idx="1754">
                  <c:v>87.7</c:v>
                </c:pt>
                <c:pt idx="1755">
                  <c:v>87.75</c:v>
                </c:pt>
                <c:pt idx="1756">
                  <c:v>87.8</c:v>
                </c:pt>
                <c:pt idx="1757">
                  <c:v>87.85</c:v>
                </c:pt>
                <c:pt idx="1758">
                  <c:v>87.9</c:v>
                </c:pt>
                <c:pt idx="1759">
                  <c:v>87.95</c:v>
                </c:pt>
                <c:pt idx="1760">
                  <c:v>88</c:v>
                </c:pt>
                <c:pt idx="1761">
                  <c:v>88.05</c:v>
                </c:pt>
                <c:pt idx="1762">
                  <c:v>88.1</c:v>
                </c:pt>
                <c:pt idx="1763">
                  <c:v>88.15</c:v>
                </c:pt>
                <c:pt idx="1764">
                  <c:v>88.2</c:v>
                </c:pt>
                <c:pt idx="1765">
                  <c:v>88.25</c:v>
                </c:pt>
                <c:pt idx="1766">
                  <c:v>88.3</c:v>
                </c:pt>
                <c:pt idx="1767">
                  <c:v>88.35</c:v>
                </c:pt>
                <c:pt idx="1768">
                  <c:v>88.4</c:v>
                </c:pt>
                <c:pt idx="1769">
                  <c:v>88.45</c:v>
                </c:pt>
                <c:pt idx="1770">
                  <c:v>88.5</c:v>
                </c:pt>
                <c:pt idx="1771">
                  <c:v>88.55</c:v>
                </c:pt>
                <c:pt idx="1772">
                  <c:v>88.6</c:v>
                </c:pt>
                <c:pt idx="1773">
                  <c:v>88.65</c:v>
                </c:pt>
                <c:pt idx="1774">
                  <c:v>88.7</c:v>
                </c:pt>
                <c:pt idx="1775">
                  <c:v>88.75</c:v>
                </c:pt>
                <c:pt idx="1776">
                  <c:v>88.8</c:v>
                </c:pt>
                <c:pt idx="1777">
                  <c:v>88.85</c:v>
                </c:pt>
                <c:pt idx="1778">
                  <c:v>88.9</c:v>
                </c:pt>
                <c:pt idx="1779">
                  <c:v>88.95</c:v>
                </c:pt>
                <c:pt idx="1780">
                  <c:v>89</c:v>
                </c:pt>
                <c:pt idx="1781">
                  <c:v>89.05</c:v>
                </c:pt>
                <c:pt idx="1782">
                  <c:v>89.1</c:v>
                </c:pt>
                <c:pt idx="1783">
                  <c:v>89.15</c:v>
                </c:pt>
                <c:pt idx="1784">
                  <c:v>89.2</c:v>
                </c:pt>
                <c:pt idx="1785">
                  <c:v>89.25</c:v>
                </c:pt>
                <c:pt idx="1786">
                  <c:v>89.3</c:v>
                </c:pt>
                <c:pt idx="1787">
                  <c:v>89.35</c:v>
                </c:pt>
                <c:pt idx="1788">
                  <c:v>89.4</c:v>
                </c:pt>
                <c:pt idx="1789">
                  <c:v>89.45</c:v>
                </c:pt>
                <c:pt idx="1790">
                  <c:v>89.5</c:v>
                </c:pt>
                <c:pt idx="1791">
                  <c:v>89.55</c:v>
                </c:pt>
                <c:pt idx="1792">
                  <c:v>89.6</c:v>
                </c:pt>
                <c:pt idx="1793">
                  <c:v>89.65</c:v>
                </c:pt>
                <c:pt idx="1794">
                  <c:v>89.7</c:v>
                </c:pt>
                <c:pt idx="1795">
                  <c:v>89.75</c:v>
                </c:pt>
                <c:pt idx="1796">
                  <c:v>89.8</c:v>
                </c:pt>
                <c:pt idx="1797">
                  <c:v>89.85</c:v>
                </c:pt>
                <c:pt idx="1798">
                  <c:v>89.9</c:v>
                </c:pt>
                <c:pt idx="1799">
                  <c:v>89.95</c:v>
                </c:pt>
                <c:pt idx="1800">
                  <c:v>90</c:v>
                </c:pt>
                <c:pt idx="1801">
                  <c:v>90.05</c:v>
                </c:pt>
                <c:pt idx="1802">
                  <c:v>90.1</c:v>
                </c:pt>
                <c:pt idx="1803">
                  <c:v>90.15</c:v>
                </c:pt>
                <c:pt idx="1804">
                  <c:v>90.2</c:v>
                </c:pt>
                <c:pt idx="1805">
                  <c:v>90.25</c:v>
                </c:pt>
                <c:pt idx="1806">
                  <c:v>90.3</c:v>
                </c:pt>
                <c:pt idx="1807">
                  <c:v>90.35</c:v>
                </c:pt>
                <c:pt idx="1808">
                  <c:v>90.4</c:v>
                </c:pt>
                <c:pt idx="1809">
                  <c:v>90.45</c:v>
                </c:pt>
                <c:pt idx="1810">
                  <c:v>90.5</c:v>
                </c:pt>
                <c:pt idx="1811">
                  <c:v>90.55</c:v>
                </c:pt>
                <c:pt idx="1812">
                  <c:v>90.6</c:v>
                </c:pt>
                <c:pt idx="1813">
                  <c:v>90.65</c:v>
                </c:pt>
                <c:pt idx="1814">
                  <c:v>90.7</c:v>
                </c:pt>
                <c:pt idx="1815">
                  <c:v>90.75</c:v>
                </c:pt>
                <c:pt idx="1816">
                  <c:v>90.8</c:v>
                </c:pt>
                <c:pt idx="1817">
                  <c:v>90.85</c:v>
                </c:pt>
                <c:pt idx="1818">
                  <c:v>90.9</c:v>
                </c:pt>
                <c:pt idx="1819">
                  <c:v>90.95</c:v>
                </c:pt>
                <c:pt idx="1820">
                  <c:v>91</c:v>
                </c:pt>
                <c:pt idx="1821">
                  <c:v>91.05</c:v>
                </c:pt>
                <c:pt idx="1822">
                  <c:v>91.1</c:v>
                </c:pt>
                <c:pt idx="1823">
                  <c:v>91.15</c:v>
                </c:pt>
                <c:pt idx="1824">
                  <c:v>91.2</c:v>
                </c:pt>
                <c:pt idx="1825">
                  <c:v>91.25</c:v>
                </c:pt>
                <c:pt idx="1826">
                  <c:v>91.3</c:v>
                </c:pt>
                <c:pt idx="1827">
                  <c:v>91.35</c:v>
                </c:pt>
                <c:pt idx="1828">
                  <c:v>91.4</c:v>
                </c:pt>
                <c:pt idx="1829">
                  <c:v>91.45</c:v>
                </c:pt>
                <c:pt idx="1830">
                  <c:v>91.5</c:v>
                </c:pt>
                <c:pt idx="1831">
                  <c:v>91.55</c:v>
                </c:pt>
                <c:pt idx="1832">
                  <c:v>91.6</c:v>
                </c:pt>
                <c:pt idx="1833">
                  <c:v>91.65</c:v>
                </c:pt>
                <c:pt idx="1834">
                  <c:v>91.7</c:v>
                </c:pt>
                <c:pt idx="1835">
                  <c:v>91.75</c:v>
                </c:pt>
                <c:pt idx="1836">
                  <c:v>91.8</c:v>
                </c:pt>
                <c:pt idx="1837">
                  <c:v>91.85</c:v>
                </c:pt>
                <c:pt idx="1838">
                  <c:v>91.9</c:v>
                </c:pt>
                <c:pt idx="1839">
                  <c:v>91.95</c:v>
                </c:pt>
                <c:pt idx="1840">
                  <c:v>92</c:v>
                </c:pt>
                <c:pt idx="1841">
                  <c:v>92.05</c:v>
                </c:pt>
                <c:pt idx="1842">
                  <c:v>92.1</c:v>
                </c:pt>
                <c:pt idx="1843">
                  <c:v>92.15</c:v>
                </c:pt>
                <c:pt idx="1844">
                  <c:v>92.2</c:v>
                </c:pt>
                <c:pt idx="1845">
                  <c:v>92.25</c:v>
                </c:pt>
                <c:pt idx="1846">
                  <c:v>92.3</c:v>
                </c:pt>
                <c:pt idx="1847">
                  <c:v>92.35</c:v>
                </c:pt>
                <c:pt idx="1848">
                  <c:v>92.4</c:v>
                </c:pt>
                <c:pt idx="1849">
                  <c:v>92.45</c:v>
                </c:pt>
                <c:pt idx="1850">
                  <c:v>92.5</c:v>
                </c:pt>
                <c:pt idx="1851">
                  <c:v>92.55</c:v>
                </c:pt>
                <c:pt idx="1852">
                  <c:v>92.6</c:v>
                </c:pt>
                <c:pt idx="1853">
                  <c:v>92.65</c:v>
                </c:pt>
                <c:pt idx="1854">
                  <c:v>92.7</c:v>
                </c:pt>
                <c:pt idx="1855">
                  <c:v>92.75</c:v>
                </c:pt>
                <c:pt idx="1856">
                  <c:v>92.8</c:v>
                </c:pt>
                <c:pt idx="1857">
                  <c:v>92.85</c:v>
                </c:pt>
                <c:pt idx="1858">
                  <c:v>92.9</c:v>
                </c:pt>
                <c:pt idx="1859">
                  <c:v>92.95</c:v>
                </c:pt>
                <c:pt idx="1860">
                  <c:v>93</c:v>
                </c:pt>
                <c:pt idx="1861">
                  <c:v>93.05</c:v>
                </c:pt>
                <c:pt idx="1862">
                  <c:v>93.1</c:v>
                </c:pt>
                <c:pt idx="1863">
                  <c:v>93.15</c:v>
                </c:pt>
                <c:pt idx="1864">
                  <c:v>93.2</c:v>
                </c:pt>
                <c:pt idx="1865">
                  <c:v>93.25</c:v>
                </c:pt>
                <c:pt idx="1866">
                  <c:v>93.3</c:v>
                </c:pt>
                <c:pt idx="1867">
                  <c:v>93.35</c:v>
                </c:pt>
                <c:pt idx="1868">
                  <c:v>93.4</c:v>
                </c:pt>
                <c:pt idx="1869">
                  <c:v>93.45</c:v>
                </c:pt>
                <c:pt idx="1870">
                  <c:v>93.5</c:v>
                </c:pt>
                <c:pt idx="1871">
                  <c:v>93.55</c:v>
                </c:pt>
                <c:pt idx="1872">
                  <c:v>93.6</c:v>
                </c:pt>
                <c:pt idx="1873">
                  <c:v>93.65</c:v>
                </c:pt>
                <c:pt idx="1874">
                  <c:v>93.7</c:v>
                </c:pt>
                <c:pt idx="1875">
                  <c:v>93.75</c:v>
                </c:pt>
                <c:pt idx="1876">
                  <c:v>93.8</c:v>
                </c:pt>
                <c:pt idx="1877">
                  <c:v>93.85</c:v>
                </c:pt>
                <c:pt idx="1878">
                  <c:v>93.9</c:v>
                </c:pt>
                <c:pt idx="1879">
                  <c:v>93.95</c:v>
                </c:pt>
                <c:pt idx="1880">
                  <c:v>94</c:v>
                </c:pt>
                <c:pt idx="1881">
                  <c:v>94.05</c:v>
                </c:pt>
                <c:pt idx="1882">
                  <c:v>94.1</c:v>
                </c:pt>
                <c:pt idx="1883">
                  <c:v>94.15</c:v>
                </c:pt>
                <c:pt idx="1884">
                  <c:v>94.2</c:v>
                </c:pt>
                <c:pt idx="1885">
                  <c:v>94.25</c:v>
                </c:pt>
                <c:pt idx="1886">
                  <c:v>94.3</c:v>
                </c:pt>
                <c:pt idx="1887">
                  <c:v>94.35</c:v>
                </c:pt>
                <c:pt idx="1888">
                  <c:v>94.4</c:v>
                </c:pt>
                <c:pt idx="1889">
                  <c:v>94.45</c:v>
                </c:pt>
                <c:pt idx="1890">
                  <c:v>94.5</c:v>
                </c:pt>
                <c:pt idx="1891">
                  <c:v>94.55</c:v>
                </c:pt>
                <c:pt idx="1892">
                  <c:v>94.6</c:v>
                </c:pt>
                <c:pt idx="1893">
                  <c:v>94.65</c:v>
                </c:pt>
                <c:pt idx="1894">
                  <c:v>94.7</c:v>
                </c:pt>
                <c:pt idx="1895">
                  <c:v>94.75</c:v>
                </c:pt>
                <c:pt idx="1896">
                  <c:v>94.8</c:v>
                </c:pt>
                <c:pt idx="1897">
                  <c:v>94.85</c:v>
                </c:pt>
                <c:pt idx="1898">
                  <c:v>94.9</c:v>
                </c:pt>
                <c:pt idx="1899">
                  <c:v>94.95</c:v>
                </c:pt>
                <c:pt idx="1900">
                  <c:v>95</c:v>
                </c:pt>
                <c:pt idx="1901">
                  <c:v>95.05</c:v>
                </c:pt>
                <c:pt idx="1902">
                  <c:v>95.1</c:v>
                </c:pt>
                <c:pt idx="1903">
                  <c:v>95.15</c:v>
                </c:pt>
                <c:pt idx="1904">
                  <c:v>95.2</c:v>
                </c:pt>
                <c:pt idx="1905">
                  <c:v>95.25</c:v>
                </c:pt>
                <c:pt idx="1906">
                  <c:v>95.3</c:v>
                </c:pt>
                <c:pt idx="1907">
                  <c:v>95.35</c:v>
                </c:pt>
                <c:pt idx="1908">
                  <c:v>95.4</c:v>
                </c:pt>
                <c:pt idx="1909">
                  <c:v>95.45</c:v>
                </c:pt>
                <c:pt idx="1910">
                  <c:v>95.5</c:v>
                </c:pt>
                <c:pt idx="1911">
                  <c:v>95.55</c:v>
                </c:pt>
                <c:pt idx="1912">
                  <c:v>95.6</c:v>
                </c:pt>
                <c:pt idx="1913">
                  <c:v>95.65</c:v>
                </c:pt>
                <c:pt idx="1914">
                  <c:v>95.7</c:v>
                </c:pt>
                <c:pt idx="1915">
                  <c:v>95.75</c:v>
                </c:pt>
                <c:pt idx="1916">
                  <c:v>95.8</c:v>
                </c:pt>
                <c:pt idx="1917">
                  <c:v>95.85</c:v>
                </c:pt>
                <c:pt idx="1918">
                  <c:v>95.9</c:v>
                </c:pt>
                <c:pt idx="1919">
                  <c:v>95.95</c:v>
                </c:pt>
                <c:pt idx="1920">
                  <c:v>96</c:v>
                </c:pt>
                <c:pt idx="1921">
                  <c:v>96.05</c:v>
                </c:pt>
                <c:pt idx="1922">
                  <c:v>96.1</c:v>
                </c:pt>
                <c:pt idx="1923">
                  <c:v>96.15</c:v>
                </c:pt>
                <c:pt idx="1924">
                  <c:v>96.2</c:v>
                </c:pt>
                <c:pt idx="1925">
                  <c:v>96.25</c:v>
                </c:pt>
                <c:pt idx="1926">
                  <c:v>96.3</c:v>
                </c:pt>
                <c:pt idx="1927">
                  <c:v>96.35</c:v>
                </c:pt>
                <c:pt idx="1928">
                  <c:v>96.4</c:v>
                </c:pt>
                <c:pt idx="1929">
                  <c:v>96.45</c:v>
                </c:pt>
                <c:pt idx="1930">
                  <c:v>96.5</c:v>
                </c:pt>
                <c:pt idx="1931">
                  <c:v>96.55</c:v>
                </c:pt>
                <c:pt idx="1932">
                  <c:v>96.6</c:v>
                </c:pt>
                <c:pt idx="1933">
                  <c:v>96.65</c:v>
                </c:pt>
                <c:pt idx="1934">
                  <c:v>96.7</c:v>
                </c:pt>
                <c:pt idx="1935">
                  <c:v>96.75</c:v>
                </c:pt>
                <c:pt idx="1936">
                  <c:v>96.8</c:v>
                </c:pt>
                <c:pt idx="1937">
                  <c:v>96.85</c:v>
                </c:pt>
                <c:pt idx="1938">
                  <c:v>96.9</c:v>
                </c:pt>
                <c:pt idx="1939">
                  <c:v>96.95</c:v>
                </c:pt>
                <c:pt idx="1940">
                  <c:v>97</c:v>
                </c:pt>
                <c:pt idx="1941">
                  <c:v>97.05</c:v>
                </c:pt>
                <c:pt idx="1942">
                  <c:v>97.1</c:v>
                </c:pt>
                <c:pt idx="1943">
                  <c:v>97.15</c:v>
                </c:pt>
                <c:pt idx="1944">
                  <c:v>97.2</c:v>
                </c:pt>
                <c:pt idx="1945">
                  <c:v>97.25</c:v>
                </c:pt>
                <c:pt idx="1946">
                  <c:v>97.3</c:v>
                </c:pt>
                <c:pt idx="1947">
                  <c:v>97.35</c:v>
                </c:pt>
                <c:pt idx="1948">
                  <c:v>97.4</c:v>
                </c:pt>
                <c:pt idx="1949">
                  <c:v>97.45</c:v>
                </c:pt>
                <c:pt idx="1950">
                  <c:v>97.5</c:v>
                </c:pt>
                <c:pt idx="1951">
                  <c:v>97.55</c:v>
                </c:pt>
                <c:pt idx="1952">
                  <c:v>97.6</c:v>
                </c:pt>
                <c:pt idx="1953">
                  <c:v>97.65</c:v>
                </c:pt>
                <c:pt idx="1954">
                  <c:v>97.7</c:v>
                </c:pt>
                <c:pt idx="1955">
                  <c:v>97.75</c:v>
                </c:pt>
                <c:pt idx="1956">
                  <c:v>97.8</c:v>
                </c:pt>
                <c:pt idx="1957">
                  <c:v>97.85</c:v>
                </c:pt>
                <c:pt idx="1958">
                  <c:v>97.9</c:v>
                </c:pt>
                <c:pt idx="1959">
                  <c:v>97.95</c:v>
                </c:pt>
                <c:pt idx="1960">
                  <c:v>98</c:v>
                </c:pt>
                <c:pt idx="1961">
                  <c:v>98.05</c:v>
                </c:pt>
                <c:pt idx="1962">
                  <c:v>98.1</c:v>
                </c:pt>
                <c:pt idx="1963">
                  <c:v>98.15</c:v>
                </c:pt>
                <c:pt idx="1964">
                  <c:v>98.2</c:v>
                </c:pt>
                <c:pt idx="1965">
                  <c:v>98.25</c:v>
                </c:pt>
                <c:pt idx="1966">
                  <c:v>98.3</c:v>
                </c:pt>
                <c:pt idx="1967">
                  <c:v>98.35</c:v>
                </c:pt>
                <c:pt idx="1968">
                  <c:v>98.4</c:v>
                </c:pt>
                <c:pt idx="1969">
                  <c:v>98.45</c:v>
                </c:pt>
                <c:pt idx="1970">
                  <c:v>98.5</c:v>
                </c:pt>
                <c:pt idx="1971">
                  <c:v>98.55</c:v>
                </c:pt>
                <c:pt idx="1972">
                  <c:v>98.6</c:v>
                </c:pt>
                <c:pt idx="1973">
                  <c:v>98.65</c:v>
                </c:pt>
                <c:pt idx="1974">
                  <c:v>98.7</c:v>
                </c:pt>
                <c:pt idx="1975">
                  <c:v>98.75</c:v>
                </c:pt>
                <c:pt idx="1976">
                  <c:v>98.8</c:v>
                </c:pt>
                <c:pt idx="1977">
                  <c:v>98.85</c:v>
                </c:pt>
                <c:pt idx="1978">
                  <c:v>98.9</c:v>
                </c:pt>
                <c:pt idx="1979">
                  <c:v>98.95</c:v>
                </c:pt>
                <c:pt idx="1980">
                  <c:v>99</c:v>
                </c:pt>
                <c:pt idx="1981">
                  <c:v>99.05</c:v>
                </c:pt>
                <c:pt idx="1982">
                  <c:v>99.1</c:v>
                </c:pt>
                <c:pt idx="1983">
                  <c:v>99.15</c:v>
                </c:pt>
                <c:pt idx="1984">
                  <c:v>99.2</c:v>
                </c:pt>
                <c:pt idx="1985">
                  <c:v>99.25</c:v>
                </c:pt>
                <c:pt idx="1986">
                  <c:v>99.3</c:v>
                </c:pt>
                <c:pt idx="1987">
                  <c:v>99.35</c:v>
                </c:pt>
                <c:pt idx="1988">
                  <c:v>99.4</c:v>
                </c:pt>
                <c:pt idx="1989">
                  <c:v>99.45</c:v>
                </c:pt>
                <c:pt idx="1990">
                  <c:v>99.5</c:v>
                </c:pt>
                <c:pt idx="1991">
                  <c:v>99.55</c:v>
                </c:pt>
                <c:pt idx="1992">
                  <c:v>99.6</c:v>
                </c:pt>
                <c:pt idx="1993">
                  <c:v>99.65</c:v>
                </c:pt>
                <c:pt idx="1994">
                  <c:v>99.7</c:v>
                </c:pt>
                <c:pt idx="1995">
                  <c:v>99.75</c:v>
                </c:pt>
                <c:pt idx="1996">
                  <c:v>99.8</c:v>
                </c:pt>
                <c:pt idx="1997">
                  <c:v>99.85</c:v>
                </c:pt>
                <c:pt idx="1998">
                  <c:v>99.9</c:v>
                </c:pt>
                <c:pt idx="1999">
                  <c:v>99.95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'Memory dirtying'!$C$1</c:f>
              <c:strCache>
                <c:ptCount val="1"/>
                <c:pt idx="0">
                  <c:v>10% of net b/w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dirtying'!$C$2:$C$12001</c:f>
              <c:numCache>
                <c:formatCode>General</c:formatCode>
                <c:ptCount val="12000"/>
                <c:pt idx="2000">
                  <c:v>0</c:v>
                </c:pt>
                <c:pt idx="2001">
                  <c:v>0.05</c:v>
                </c:pt>
                <c:pt idx="2002">
                  <c:v>0.1</c:v>
                </c:pt>
                <c:pt idx="2003">
                  <c:v>0.15</c:v>
                </c:pt>
                <c:pt idx="2004">
                  <c:v>0.2</c:v>
                </c:pt>
                <c:pt idx="2005">
                  <c:v>0.25</c:v>
                </c:pt>
                <c:pt idx="2006">
                  <c:v>0.3</c:v>
                </c:pt>
                <c:pt idx="2007">
                  <c:v>0.35</c:v>
                </c:pt>
                <c:pt idx="2008">
                  <c:v>0.4</c:v>
                </c:pt>
                <c:pt idx="2009">
                  <c:v>0.45</c:v>
                </c:pt>
                <c:pt idx="2010">
                  <c:v>0.5</c:v>
                </c:pt>
                <c:pt idx="2011">
                  <c:v>0.55000000000000004</c:v>
                </c:pt>
                <c:pt idx="2012">
                  <c:v>0.6</c:v>
                </c:pt>
                <c:pt idx="2013">
                  <c:v>0.65</c:v>
                </c:pt>
                <c:pt idx="2014">
                  <c:v>0.7</c:v>
                </c:pt>
                <c:pt idx="2015">
                  <c:v>0.75</c:v>
                </c:pt>
                <c:pt idx="2016">
                  <c:v>0.8</c:v>
                </c:pt>
                <c:pt idx="2017">
                  <c:v>0.85</c:v>
                </c:pt>
                <c:pt idx="2018">
                  <c:v>0.9</c:v>
                </c:pt>
                <c:pt idx="2019">
                  <c:v>0.95</c:v>
                </c:pt>
                <c:pt idx="2020">
                  <c:v>1</c:v>
                </c:pt>
                <c:pt idx="2021">
                  <c:v>1.05</c:v>
                </c:pt>
                <c:pt idx="2022">
                  <c:v>1.1000000000000001</c:v>
                </c:pt>
                <c:pt idx="2023">
                  <c:v>1.1499999999999999</c:v>
                </c:pt>
                <c:pt idx="2024">
                  <c:v>1.2</c:v>
                </c:pt>
                <c:pt idx="2025">
                  <c:v>1.25</c:v>
                </c:pt>
                <c:pt idx="2026">
                  <c:v>1.3</c:v>
                </c:pt>
                <c:pt idx="2027">
                  <c:v>1.35</c:v>
                </c:pt>
                <c:pt idx="2028">
                  <c:v>1.4</c:v>
                </c:pt>
                <c:pt idx="2029">
                  <c:v>1.45</c:v>
                </c:pt>
                <c:pt idx="2030">
                  <c:v>1.5</c:v>
                </c:pt>
                <c:pt idx="2031">
                  <c:v>1.55</c:v>
                </c:pt>
                <c:pt idx="2032">
                  <c:v>1.6</c:v>
                </c:pt>
                <c:pt idx="2033">
                  <c:v>1.65</c:v>
                </c:pt>
                <c:pt idx="2034">
                  <c:v>1.7</c:v>
                </c:pt>
                <c:pt idx="2035">
                  <c:v>1.75</c:v>
                </c:pt>
                <c:pt idx="2036">
                  <c:v>1.8</c:v>
                </c:pt>
                <c:pt idx="2037">
                  <c:v>1.85</c:v>
                </c:pt>
                <c:pt idx="2038">
                  <c:v>1.9</c:v>
                </c:pt>
                <c:pt idx="2039">
                  <c:v>1.95</c:v>
                </c:pt>
                <c:pt idx="2040">
                  <c:v>2</c:v>
                </c:pt>
                <c:pt idx="2041">
                  <c:v>2.0499999999999998</c:v>
                </c:pt>
                <c:pt idx="2042">
                  <c:v>2.1</c:v>
                </c:pt>
                <c:pt idx="2043">
                  <c:v>2.15</c:v>
                </c:pt>
                <c:pt idx="2044">
                  <c:v>2.2000000000000002</c:v>
                </c:pt>
                <c:pt idx="2045">
                  <c:v>2.25</c:v>
                </c:pt>
                <c:pt idx="2046">
                  <c:v>2.2999999999999998</c:v>
                </c:pt>
                <c:pt idx="2047">
                  <c:v>2.35</c:v>
                </c:pt>
                <c:pt idx="2048">
                  <c:v>2.4</c:v>
                </c:pt>
                <c:pt idx="2049">
                  <c:v>2.4500000000000002</c:v>
                </c:pt>
                <c:pt idx="2050">
                  <c:v>2.5</c:v>
                </c:pt>
                <c:pt idx="2051">
                  <c:v>2.5499999999999998</c:v>
                </c:pt>
                <c:pt idx="2052">
                  <c:v>2.6</c:v>
                </c:pt>
                <c:pt idx="2053">
                  <c:v>2.65</c:v>
                </c:pt>
                <c:pt idx="2054">
                  <c:v>2.7</c:v>
                </c:pt>
                <c:pt idx="2055">
                  <c:v>2.75</c:v>
                </c:pt>
                <c:pt idx="2056">
                  <c:v>2.8</c:v>
                </c:pt>
                <c:pt idx="2057">
                  <c:v>2.85</c:v>
                </c:pt>
                <c:pt idx="2058">
                  <c:v>2.9</c:v>
                </c:pt>
                <c:pt idx="2059">
                  <c:v>2.95</c:v>
                </c:pt>
                <c:pt idx="2060">
                  <c:v>3</c:v>
                </c:pt>
                <c:pt idx="2061">
                  <c:v>3.05</c:v>
                </c:pt>
                <c:pt idx="2062">
                  <c:v>3.1</c:v>
                </c:pt>
                <c:pt idx="2063">
                  <c:v>3.15</c:v>
                </c:pt>
                <c:pt idx="2064">
                  <c:v>3.2</c:v>
                </c:pt>
                <c:pt idx="2065">
                  <c:v>3.25</c:v>
                </c:pt>
                <c:pt idx="2066">
                  <c:v>3.3</c:v>
                </c:pt>
                <c:pt idx="2067">
                  <c:v>3.35</c:v>
                </c:pt>
                <c:pt idx="2068">
                  <c:v>3.4</c:v>
                </c:pt>
                <c:pt idx="2069">
                  <c:v>3.45</c:v>
                </c:pt>
                <c:pt idx="2070">
                  <c:v>3.5</c:v>
                </c:pt>
                <c:pt idx="2071">
                  <c:v>3.55</c:v>
                </c:pt>
                <c:pt idx="2072">
                  <c:v>3.6</c:v>
                </c:pt>
                <c:pt idx="2073">
                  <c:v>3.65</c:v>
                </c:pt>
                <c:pt idx="2074">
                  <c:v>3.7</c:v>
                </c:pt>
                <c:pt idx="2075">
                  <c:v>3.75</c:v>
                </c:pt>
                <c:pt idx="2076">
                  <c:v>3.8</c:v>
                </c:pt>
                <c:pt idx="2077">
                  <c:v>3.85</c:v>
                </c:pt>
                <c:pt idx="2078">
                  <c:v>3.9</c:v>
                </c:pt>
                <c:pt idx="2079">
                  <c:v>3.95</c:v>
                </c:pt>
                <c:pt idx="2080">
                  <c:v>4</c:v>
                </c:pt>
                <c:pt idx="2081">
                  <c:v>4.05</c:v>
                </c:pt>
                <c:pt idx="2082">
                  <c:v>4.0999999999999996</c:v>
                </c:pt>
                <c:pt idx="2083">
                  <c:v>4.1500000000000004</c:v>
                </c:pt>
                <c:pt idx="2084">
                  <c:v>4.2</c:v>
                </c:pt>
                <c:pt idx="2085">
                  <c:v>4.25</c:v>
                </c:pt>
                <c:pt idx="2086">
                  <c:v>4.3</c:v>
                </c:pt>
                <c:pt idx="2087">
                  <c:v>4.3499999999999996</c:v>
                </c:pt>
                <c:pt idx="2088">
                  <c:v>4.4000000000000004</c:v>
                </c:pt>
                <c:pt idx="2089">
                  <c:v>4.45</c:v>
                </c:pt>
                <c:pt idx="2090">
                  <c:v>4.5</c:v>
                </c:pt>
                <c:pt idx="2091">
                  <c:v>4.55</c:v>
                </c:pt>
                <c:pt idx="2092">
                  <c:v>4.5999999999999996</c:v>
                </c:pt>
                <c:pt idx="2093">
                  <c:v>4.6500000000000004</c:v>
                </c:pt>
                <c:pt idx="2094">
                  <c:v>4.7</c:v>
                </c:pt>
                <c:pt idx="2095">
                  <c:v>4.75</c:v>
                </c:pt>
                <c:pt idx="2096">
                  <c:v>4.8</c:v>
                </c:pt>
                <c:pt idx="2097">
                  <c:v>4.8499999999999996</c:v>
                </c:pt>
                <c:pt idx="2098">
                  <c:v>4.9000000000000004</c:v>
                </c:pt>
                <c:pt idx="2099">
                  <c:v>4.95</c:v>
                </c:pt>
                <c:pt idx="2100">
                  <c:v>5</c:v>
                </c:pt>
                <c:pt idx="2101">
                  <c:v>5.05</c:v>
                </c:pt>
                <c:pt idx="2102">
                  <c:v>5.0999999999999996</c:v>
                </c:pt>
                <c:pt idx="2103">
                  <c:v>5.15</c:v>
                </c:pt>
                <c:pt idx="2104">
                  <c:v>5.2</c:v>
                </c:pt>
                <c:pt idx="2105">
                  <c:v>5.25</c:v>
                </c:pt>
                <c:pt idx="2106">
                  <c:v>5.3</c:v>
                </c:pt>
                <c:pt idx="2107">
                  <c:v>5.35</c:v>
                </c:pt>
                <c:pt idx="2108">
                  <c:v>5.4</c:v>
                </c:pt>
                <c:pt idx="2109">
                  <c:v>5.45</c:v>
                </c:pt>
                <c:pt idx="2110">
                  <c:v>5.5</c:v>
                </c:pt>
                <c:pt idx="2111">
                  <c:v>5.55</c:v>
                </c:pt>
                <c:pt idx="2112">
                  <c:v>5.6</c:v>
                </c:pt>
                <c:pt idx="2113">
                  <c:v>5.65</c:v>
                </c:pt>
                <c:pt idx="2114">
                  <c:v>5.7</c:v>
                </c:pt>
                <c:pt idx="2115">
                  <c:v>5.75</c:v>
                </c:pt>
                <c:pt idx="2116">
                  <c:v>5.8</c:v>
                </c:pt>
                <c:pt idx="2117">
                  <c:v>5.85</c:v>
                </c:pt>
                <c:pt idx="2118">
                  <c:v>5.9</c:v>
                </c:pt>
                <c:pt idx="2119">
                  <c:v>5.95</c:v>
                </c:pt>
                <c:pt idx="2120">
                  <c:v>6</c:v>
                </c:pt>
                <c:pt idx="2121">
                  <c:v>6.05</c:v>
                </c:pt>
                <c:pt idx="2122">
                  <c:v>6.1</c:v>
                </c:pt>
                <c:pt idx="2123">
                  <c:v>6.15</c:v>
                </c:pt>
                <c:pt idx="2124">
                  <c:v>6.2</c:v>
                </c:pt>
                <c:pt idx="2125">
                  <c:v>6.25</c:v>
                </c:pt>
                <c:pt idx="2126">
                  <c:v>6.3</c:v>
                </c:pt>
                <c:pt idx="2127">
                  <c:v>6.35</c:v>
                </c:pt>
                <c:pt idx="2128">
                  <c:v>6.4</c:v>
                </c:pt>
                <c:pt idx="2129">
                  <c:v>6.45</c:v>
                </c:pt>
                <c:pt idx="2130">
                  <c:v>6.5</c:v>
                </c:pt>
                <c:pt idx="2131">
                  <c:v>6.55</c:v>
                </c:pt>
                <c:pt idx="2132">
                  <c:v>6.6</c:v>
                </c:pt>
                <c:pt idx="2133">
                  <c:v>6.65</c:v>
                </c:pt>
                <c:pt idx="2134">
                  <c:v>6.7</c:v>
                </c:pt>
                <c:pt idx="2135">
                  <c:v>6.75</c:v>
                </c:pt>
                <c:pt idx="2136">
                  <c:v>6.8</c:v>
                </c:pt>
                <c:pt idx="2137">
                  <c:v>6.85</c:v>
                </c:pt>
                <c:pt idx="2138">
                  <c:v>6.9</c:v>
                </c:pt>
                <c:pt idx="2139">
                  <c:v>6.95</c:v>
                </c:pt>
                <c:pt idx="2140">
                  <c:v>7</c:v>
                </c:pt>
                <c:pt idx="2141">
                  <c:v>7.05</c:v>
                </c:pt>
                <c:pt idx="2142">
                  <c:v>7.1</c:v>
                </c:pt>
                <c:pt idx="2143">
                  <c:v>7.15</c:v>
                </c:pt>
                <c:pt idx="2144">
                  <c:v>7.2</c:v>
                </c:pt>
                <c:pt idx="2145">
                  <c:v>7.25</c:v>
                </c:pt>
                <c:pt idx="2146">
                  <c:v>7.3</c:v>
                </c:pt>
                <c:pt idx="2147">
                  <c:v>7.35</c:v>
                </c:pt>
                <c:pt idx="2148">
                  <c:v>7.4</c:v>
                </c:pt>
                <c:pt idx="2149">
                  <c:v>7.45</c:v>
                </c:pt>
                <c:pt idx="2150">
                  <c:v>7.5</c:v>
                </c:pt>
                <c:pt idx="2151">
                  <c:v>7.55</c:v>
                </c:pt>
                <c:pt idx="2152">
                  <c:v>7.6</c:v>
                </c:pt>
                <c:pt idx="2153">
                  <c:v>7.65</c:v>
                </c:pt>
                <c:pt idx="2154">
                  <c:v>7.7</c:v>
                </c:pt>
                <c:pt idx="2155">
                  <c:v>7.75</c:v>
                </c:pt>
                <c:pt idx="2156">
                  <c:v>7.8</c:v>
                </c:pt>
                <c:pt idx="2157">
                  <c:v>7.85</c:v>
                </c:pt>
                <c:pt idx="2158">
                  <c:v>7.9</c:v>
                </c:pt>
                <c:pt idx="2159">
                  <c:v>7.95</c:v>
                </c:pt>
                <c:pt idx="2160">
                  <c:v>8</c:v>
                </c:pt>
                <c:pt idx="2161">
                  <c:v>8.0500000000000007</c:v>
                </c:pt>
                <c:pt idx="2162">
                  <c:v>8.1</c:v>
                </c:pt>
                <c:pt idx="2163">
                  <c:v>8.15</c:v>
                </c:pt>
                <c:pt idx="2164">
                  <c:v>8.1999999999999993</c:v>
                </c:pt>
                <c:pt idx="2165">
                  <c:v>8.25</c:v>
                </c:pt>
                <c:pt idx="2166">
                  <c:v>8.3000000000000007</c:v>
                </c:pt>
                <c:pt idx="2167">
                  <c:v>8.35</c:v>
                </c:pt>
                <c:pt idx="2168">
                  <c:v>8.4</c:v>
                </c:pt>
                <c:pt idx="2169">
                  <c:v>8.4499999999999993</c:v>
                </c:pt>
                <c:pt idx="2170">
                  <c:v>8.5</c:v>
                </c:pt>
                <c:pt idx="2171">
                  <c:v>8.5500000000000007</c:v>
                </c:pt>
                <c:pt idx="2172">
                  <c:v>8.6</c:v>
                </c:pt>
                <c:pt idx="2173">
                  <c:v>8.65</c:v>
                </c:pt>
                <c:pt idx="2174">
                  <c:v>8.6999999999999993</c:v>
                </c:pt>
                <c:pt idx="2175">
                  <c:v>8.75</c:v>
                </c:pt>
                <c:pt idx="2176">
                  <c:v>8.8000000000000007</c:v>
                </c:pt>
                <c:pt idx="2177">
                  <c:v>8.85</c:v>
                </c:pt>
                <c:pt idx="2178">
                  <c:v>8.9</c:v>
                </c:pt>
                <c:pt idx="2179">
                  <c:v>8.9499999999999993</c:v>
                </c:pt>
                <c:pt idx="2180">
                  <c:v>9</c:v>
                </c:pt>
                <c:pt idx="2181">
                  <c:v>9.0500000000000007</c:v>
                </c:pt>
                <c:pt idx="2182">
                  <c:v>9.1</c:v>
                </c:pt>
                <c:pt idx="2183">
                  <c:v>9.15</c:v>
                </c:pt>
                <c:pt idx="2184">
                  <c:v>9.1999999999999993</c:v>
                </c:pt>
                <c:pt idx="2185">
                  <c:v>9.25</c:v>
                </c:pt>
                <c:pt idx="2186">
                  <c:v>9.3000000000000007</c:v>
                </c:pt>
                <c:pt idx="2187">
                  <c:v>9.35</c:v>
                </c:pt>
                <c:pt idx="2188">
                  <c:v>9.4</c:v>
                </c:pt>
                <c:pt idx="2189">
                  <c:v>9.4499999999999993</c:v>
                </c:pt>
                <c:pt idx="2190">
                  <c:v>9.5</c:v>
                </c:pt>
                <c:pt idx="2191">
                  <c:v>9.5500000000000007</c:v>
                </c:pt>
                <c:pt idx="2192">
                  <c:v>9.6</c:v>
                </c:pt>
                <c:pt idx="2193">
                  <c:v>9.65</c:v>
                </c:pt>
                <c:pt idx="2194">
                  <c:v>9.6999999999999993</c:v>
                </c:pt>
                <c:pt idx="2195">
                  <c:v>9.75</c:v>
                </c:pt>
                <c:pt idx="2196">
                  <c:v>9.8000000000000007</c:v>
                </c:pt>
                <c:pt idx="2197">
                  <c:v>9.85</c:v>
                </c:pt>
                <c:pt idx="2198">
                  <c:v>9.9</c:v>
                </c:pt>
                <c:pt idx="2199">
                  <c:v>9.9499999999999993</c:v>
                </c:pt>
                <c:pt idx="2200">
                  <c:v>10</c:v>
                </c:pt>
                <c:pt idx="2201">
                  <c:v>10.050000000000001</c:v>
                </c:pt>
                <c:pt idx="2202">
                  <c:v>10.1</c:v>
                </c:pt>
                <c:pt idx="2203">
                  <c:v>10.15</c:v>
                </c:pt>
                <c:pt idx="2204">
                  <c:v>10.199999999999999</c:v>
                </c:pt>
                <c:pt idx="2205">
                  <c:v>10.25</c:v>
                </c:pt>
                <c:pt idx="2206">
                  <c:v>10.3</c:v>
                </c:pt>
                <c:pt idx="2207">
                  <c:v>10.35</c:v>
                </c:pt>
                <c:pt idx="2208">
                  <c:v>10.4</c:v>
                </c:pt>
                <c:pt idx="2209">
                  <c:v>10.45</c:v>
                </c:pt>
                <c:pt idx="2210">
                  <c:v>10.5</c:v>
                </c:pt>
                <c:pt idx="2211">
                  <c:v>10.55</c:v>
                </c:pt>
                <c:pt idx="2212">
                  <c:v>10.6</c:v>
                </c:pt>
                <c:pt idx="2213">
                  <c:v>10.65</c:v>
                </c:pt>
                <c:pt idx="2214">
                  <c:v>10.7</c:v>
                </c:pt>
                <c:pt idx="2215">
                  <c:v>10.75</c:v>
                </c:pt>
                <c:pt idx="2216">
                  <c:v>10.8</c:v>
                </c:pt>
                <c:pt idx="2217">
                  <c:v>10.85</c:v>
                </c:pt>
                <c:pt idx="2218">
                  <c:v>10.9</c:v>
                </c:pt>
                <c:pt idx="2219">
                  <c:v>10.95</c:v>
                </c:pt>
                <c:pt idx="2220">
                  <c:v>11</c:v>
                </c:pt>
                <c:pt idx="2221">
                  <c:v>11.05</c:v>
                </c:pt>
                <c:pt idx="2222">
                  <c:v>11.1</c:v>
                </c:pt>
                <c:pt idx="2223">
                  <c:v>11.15</c:v>
                </c:pt>
                <c:pt idx="2224">
                  <c:v>11.2</c:v>
                </c:pt>
                <c:pt idx="2225">
                  <c:v>11.25</c:v>
                </c:pt>
                <c:pt idx="2226">
                  <c:v>11.3</c:v>
                </c:pt>
                <c:pt idx="2227">
                  <c:v>11.35</c:v>
                </c:pt>
                <c:pt idx="2228">
                  <c:v>11.4</c:v>
                </c:pt>
                <c:pt idx="2229">
                  <c:v>11.45</c:v>
                </c:pt>
                <c:pt idx="2230">
                  <c:v>11.5</c:v>
                </c:pt>
                <c:pt idx="2231">
                  <c:v>11.55</c:v>
                </c:pt>
                <c:pt idx="2232">
                  <c:v>11.6</c:v>
                </c:pt>
                <c:pt idx="2233">
                  <c:v>11.65</c:v>
                </c:pt>
                <c:pt idx="2234">
                  <c:v>11.7</c:v>
                </c:pt>
                <c:pt idx="2235">
                  <c:v>11.75</c:v>
                </c:pt>
                <c:pt idx="2236">
                  <c:v>11.8</c:v>
                </c:pt>
                <c:pt idx="2237">
                  <c:v>11.85</c:v>
                </c:pt>
                <c:pt idx="2238">
                  <c:v>11.9</c:v>
                </c:pt>
                <c:pt idx="2239">
                  <c:v>11.95</c:v>
                </c:pt>
                <c:pt idx="2240">
                  <c:v>12</c:v>
                </c:pt>
                <c:pt idx="2241">
                  <c:v>12.05</c:v>
                </c:pt>
                <c:pt idx="2242">
                  <c:v>12.1</c:v>
                </c:pt>
                <c:pt idx="2243">
                  <c:v>12.15</c:v>
                </c:pt>
                <c:pt idx="2244">
                  <c:v>12.2</c:v>
                </c:pt>
                <c:pt idx="2245">
                  <c:v>12.25</c:v>
                </c:pt>
                <c:pt idx="2246">
                  <c:v>12.3</c:v>
                </c:pt>
                <c:pt idx="2247">
                  <c:v>12.35</c:v>
                </c:pt>
                <c:pt idx="2248">
                  <c:v>12.4</c:v>
                </c:pt>
                <c:pt idx="2249">
                  <c:v>12.45</c:v>
                </c:pt>
                <c:pt idx="2250">
                  <c:v>12.5</c:v>
                </c:pt>
                <c:pt idx="2251">
                  <c:v>12.55</c:v>
                </c:pt>
                <c:pt idx="2252">
                  <c:v>12.6</c:v>
                </c:pt>
                <c:pt idx="2253">
                  <c:v>12.65</c:v>
                </c:pt>
                <c:pt idx="2254">
                  <c:v>12.7</c:v>
                </c:pt>
                <c:pt idx="2255">
                  <c:v>12.75</c:v>
                </c:pt>
                <c:pt idx="2256">
                  <c:v>12.8</c:v>
                </c:pt>
                <c:pt idx="2257">
                  <c:v>12.85</c:v>
                </c:pt>
                <c:pt idx="2258">
                  <c:v>12.9</c:v>
                </c:pt>
                <c:pt idx="2259">
                  <c:v>12.95</c:v>
                </c:pt>
                <c:pt idx="2260">
                  <c:v>13</c:v>
                </c:pt>
                <c:pt idx="2261">
                  <c:v>13.05</c:v>
                </c:pt>
                <c:pt idx="2262">
                  <c:v>13.1</c:v>
                </c:pt>
                <c:pt idx="2263">
                  <c:v>13.15</c:v>
                </c:pt>
                <c:pt idx="2264">
                  <c:v>13.2</c:v>
                </c:pt>
                <c:pt idx="2265">
                  <c:v>13.25</c:v>
                </c:pt>
                <c:pt idx="2266">
                  <c:v>13.3</c:v>
                </c:pt>
                <c:pt idx="2267">
                  <c:v>13.35</c:v>
                </c:pt>
                <c:pt idx="2268">
                  <c:v>13.4</c:v>
                </c:pt>
                <c:pt idx="2269">
                  <c:v>13.45</c:v>
                </c:pt>
                <c:pt idx="2270">
                  <c:v>13.5</c:v>
                </c:pt>
                <c:pt idx="2271">
                  <c:v>13.55</c:v>
                </c:pt>
                <c:pt idx="2272">
                  <c:v>13.6</c:v>
                </c:pt>
                <c:pt idx="2273">
                  <c:v>13.65</c:v>
                </c:pt>
                <c:pt idx="2274">
                  <c:v>13.7</c:v>
                </c:pt>
                <c:pt idx="2275">
                  <c:v>13.75</c:v>
                </c:pt>
                <c:pt idx="2276">
                  <c:v>13.8</c:v>
                </c:pt>
                <c:pt idx="2277">
                  <c:v>13.85</c:v>
                </c:pt>
                <c:pt idx="2278">
                  <c:v>13.9</c:v>
                </c:pt>
                <c:pt idx="2279">
                  <c:v>13.95</c:v>
                </c:pt>
                <c:pt idx="2280">
                  <c:v>14</c:v>
                </c:pt>
                <c:pt idx="2281">
                  <c:v>14.05</c:v>
                </c:pt>
                <c:pt idx="2282">
                  <c:v>14.1</c:v>
                </c:pt>
                <c:pt idx="2283">
                  <c:v>14.15</c:v>
                </c:pt>
                <c:pt idx="2284">
                  <c:v>14.2</c:v>
                </c:pt>
                <c:pt idx="2285">
                  <c:v>14.25</c:v>
                </c:pt>
                <c:pt idx="2286">
                  <c:v>14.3</c:v>
                </c:pt>
                <c:pt idx="2287">
                  <c:v>14.35</c:v>
                </c:pt>
                <c:pt idx="2288">
                  <c:v>14.4</c:v>
                </c:pt>
                <c:pt idx="2289">
                  <c:v>14.45</c:v>
                </c:pt>
                <c:pt idx="2290">
                  <c:v>14.5</c:v>
                </c:pt>
                <c:pt idx="2291">
                  <c:v>14.55</c:v>
                </c:pt>
                <c:pt idx="2292">
                  <c:v>14.6</c:v>
                </c:pt>
                <c:pt idx="2293">
                  <c:v>14.65</c:v>
                </c:pt>
                <c:pt idx="2294">
                  <c:v>14.7</c:v>
                </c:pt>
                <c:pt idx="2295">
                  <c:v>14.75</c:v>
                </c:pt>
                <c:pt idx="2296">
                  <c:v>14.8</c:v>
                </c:pt>
                <c:pt idx="2297">
                  <c:v>14.85</c:v>
                </c:pt>
                <c:pt idx="2298">
                  <c:v>14.9</c:v>
                </c:pt>
                <c:pt idx="2299">
                  <c:v>14.95</c:v>
                </c:pt>
                <c:pt idx="2300">
                  <c:v>15</c:v>
                </c:pt>
                <c:pt idx="2301">
                  <c:v>15.05</c:v>
                </c:pt>
                <c:pt idx="2302">
                  <c:v>15.1</c:v>
                </c:pt>
                <c:pt idx="2303">
                  <c:v>15.15</c:v>
                </c:pt>
                <c:pt idx="2304">
                  <c:v>15.2</c:v>
                </c:pt>
                <c:pt idx="2305">
                  <c:v>15.25</c:v>
                </c:pt>
                <c:pt idx="2306">
                  <c:v>15.3</c:v>
                </c:pt>
                <c:pt idx="2307">
                  <c:v>15.35</c:v>
                </c:pt>
                <c:pt idx="2308">
                  <c:v>15.4</c:v>
                </c:pt>
                <c:pt idx="2309">
                  <c:v>15.45</c:v>
                </c:pt>
                <c:pt idx="2310">
                  <c:v>15.5</c:v>
                </c:pt>
                <c:pt idx="2311">
                  <c:v>15.55</c:v>
                </c:pt>
                <c:pt idx="2312">
                  <c:v>15.6</c:v>
                </c:pt>
                <c:pt idx="2313">
                  <c:v>15.65</c:v>
                </c:pt>
                <c:pt idx="2314">
                  <c:v>15.7</c:v>
                </c:pt>
                <c:pt idx="2315">
                  <c:v>15.75</c:v>
                </c:pt>
                <c:pt idx="2316">
                  <c:v>15.8</c:v>
                </c:pt>
                <c:pt idx="2317">
                  <c:v>15.85</c:v>
                </c:pt>
                <c:pt idx="2318">
                  <c:v>15.9</c:v>
                </c:pt>
                <c:pt idx="2319">
                  <c:v>15.95</c:v>
                </c:pt>
                <c:pt idx="2320">
                  <c:v>16</c:v>
                </c:pt>
                <c:pt idx="2321">
                  <c:v>16.05</c:v>
                </c:pt>
                <c:pt idx="2322">
                  <c:v>16.100000000000001</c:v>
                </c:pt>
                <c:pt idx="2323">
                  <c:v>16.149999999999999</c:v>
                </c:pt>
                <c:pt idx="2324">
                  <c:v>16.2</c:v>
                </c:pt>
                <c:pt idx="2325">
                  <c:v>16.25</c:v>
                </c:pt>
                <c:pt idx="2326">
                  <c:v>16.3</c:v>
                </c:pt>
                <c:pt idx="2327">
                  <c:v>16.350000000000001</c:v>
                </c:pt>
                <c:pt idx="2328">
                  <c:v>16.399999999999999</c:v>
                </c:pt>
                <c:pt idx="2329">
                  <c:v>16.45</c:v>
                </c:pt>
                <c:pt idx="2330">
                  <c:v>16.5</c:v>
                </c:pt>
                <c:pt idx="2331">
                  <c:v>16.55</c:v>
                </c:pt>
                <c:pt idx="2332">
                  <c:v>16.600000000000001</c:v>
                </c:pt>
                <c:pt idx="2333">
                  <c:v>16.649999999999999</c:v>
                </c:pt>
                <c:pt idx="2334">
                  <c:v>16.7</c:v>
                </c:pt>
                <c:pt idx="2335">
                  <c:v>16.75</c:v>
                </c:pt>
                <c:pt idx="2336">
                  <c:v>16.8</c:v>
                </c:pt>
                <c:pt idx="2337">
                  <c:v>16.850000000000001</c:v>
                </c:pt>
                <c:pt idx="2338">
                  <c:v>16.899999999999999</c:v>
                </c:pt>
                <c:pt idx="2339">
                  <c:v>16.95</c:v>
                </c:pt>
                <c:pt idx="2340">
                  <c:v>17</c:v>
                </c:pt>
                <c:pt idx="2341">
                  <c:v>17.05</c:v>
                </c:pt>
                <c:pt idx="2342">
                  <c:v>17.100000000000001</c:v>
                </c:pt>
                <c:pt idx="2343">
                  <c:v>17.149999999999999</c:v>
                </c:pt>
                <c:pt idx="2344">
                  <c:v>17.2</c:v>
                </c:pt>
                <c:pt idx="2345">
                  <c:v>17.25</c:v>
                </c:pt>
                <c:pt idx="2346">
                  <c:v>17.3</c:v>
                </c:pt>
                <c:pt idx="2347">
                  <c:v>17.350000000000001</c:v>
                </c:pt>
                <c:pt idx="2348">
                  <c:v>17.399999999999999</c:v>
                </c:pt>
                <c:pt idx="2349">
                  <c:v>17.45</c:v>
                </c:pt>
                <c:pt idx="2350">
                  <c:v>17.5</c:v>
                </c:pt>
                <c:pt idx="2351">
                  <c:v>17.55</c:v>
                </c:pt>
                <c:pt idx="2352">
                  <c:v>17.600000000000001</c:v>
                </c:pt>
                <c:pt idx="2353">
                  <c:v>17.649999999999999</c:v>
                </c:pt>
                <c:pt idx="2354">
                  <c:v>17.7</c:v>
                </c:pt>
                <c:pt idx="2355">
                  <c:v>17.75</c:v>
                </c:pt>
                <c:pt idx="2356">
                  <c:v>17.8</c:v>
                </c:pt>
                <c:pt idx="2357">
                  <c:v>17.850000000000001</c:v>
                </c:pt>
                <c:pt idx="2358">
                  <c:v>17.899999999999999</c:v>
                </c:pt>
                <c:pt idx="2359">
                  <c:v>17.95</c:v>
                </c:pt>
                <c:pt idx="2360">
                  <c:v>18</c:v>
                </c:pt>
                <c:pt idx="2361">
                  <c:v>18.05</c:v>
                </c:pt>
                <c:pt idx="2362">
                  <c:v>18.100000000000001</c:v>
                </c:pt>
                <c:pt idx="2363">
                  <c:v>18.149999999999999</c:v>
                </c:pt>
                <c:pt idx="2364">
                  <c:v>18.2</c:v>
                </c:pt>
                <c:pt idx="2365">
                  <c:v>18.25</c:v>
                </c:pt>
                <c:pt idx="2366">
                  <c:v>18.3</c:v>
                </c:pt>
                <c:pt idx="2367">
                  <c:v>18.350000000000001</c:v>
                </c:pt>
                <c:pt idx="2368">
                  <c:v>18.399999999999999</c:v>
                </c:pt>
                <c:pt idx="2369">
                  <c:v>18.45</c:v>
                </c:pt>
                <c:pt idx="2370">
                  <c:v>18.5</c:v>
                </c:pt>
                <c:pt idx="2371">
                  <c:v>18.55</c:v>
                </c:pt>
                <c:pt idx="2372">
                  <c:v>18.600000000000001</c:v>
                </c:pt>
                <c:pt idx="2373">
                  <c:v>18.649999999999999</c:v>
                </c:pt>
                <c:pt idx="2374">
                  <c:v>18.7</c:v>
                </c:pt>
                <c:pt idx="2375">
                  <c:v>18.75</c:v>
                </c:pt>
                <c:pt idx="2376">
                  <c:v>18.8</c:v>
                </c:pt>
                <c:pt idx="2377">
                  <c:v>18.850000000000001</c:v>
                </c:pt>
                <c:pt idx="2378">
                  <c:v>18.899999999999999</c:v>
                </c:pt>
                <c:pt idx="2379">
                  <c:v>18.95</c:v>
                </c:pt>
                <c:pt idx="2380">
                  <c:v>19</c:v>
                </c:pt>
                <c:pt idx="2381">
                  <c:v>19.05</c:v>
                </c:pt>
                <c:pt idx="2382">
                  <c:v>19.100000000000001</c:v>
                </c:pt>
                <c:pt idx="2383">
                  <c:v>19.149999999999999</c:v>
                </c:pt>
                <c:pt idx="2384">
                  <c:v>19.2</c:v>
                </c:pt>
                <c:pt idx="2385">
                  <c:v>19.25</c:v>
                </c:pt>
                <c:pt idx="2386">
                  <c:v>19.3</c:v>
                </c:pt>
                <c:pt idx="2387">
                  <c:v>19.350000000000001</c:v>
                </c:pt>
                <c:pt idx="2388">
                  <c:v>19.399999999999999</c:v>
                </c:pt>
                <c:pt idx="2389">
                  <c:v>19.45</c:v>
                </c:pt>
                <c:pt idx="2390">
                  <c:v>19.5</c:v>
                </c:pt>
                <c:pt idx="2391">
                  <c:v>19.55</c:v>
                </c:pt>
                <c:pt idx="2392">
                  <c:v>19.600000000000001</c:v>
                </c:pt>
                <c:pt idx="2393">
                  <c:v>19.649999999999999</c:v>
                </c:pt>
                <c:pt idx="2394">
                  <c:v>19.7</c:v>
                </c:pt>
                <c:pt idx="2395">
                  <c:v>19.75</c:v>
                </c:pt>
                <c:pt idx="2396">
                  <c:v>19.8</c:v>
                </c:pt>
                <c:pt idx="2397">
                  <c:v>19.850000000000001</c:v>
                </c:pt>
                <c:pt idx="2398">
                  <c:v>19.899999999999999</c:v>
                </c:pt>
                <c:pt idx="2399">
                  <c:v>19.95</c:v>
                </c:pt>
                <c:pt idx="2400">
                  <c:v>20</c:v>
                </c:pt>
                <c:pt idx="2401">
                  <c:v>20.05</c:v>
                </c:pt>
                <c:pt idx="2402">
                  <c:v>20.100000000000001</c:v>
                </c:pt>
                <c:pt idx="2403">
                  <c:v>20.149999999999999</c:v>
                </c:pt>
                <c:pt idx="2404">
                  <c:v>20.2</c:v>
                </c:pt>
                <c:pt idx="2405">
                  <c:v>20.25</c:v>
                </c:pt>
                <c:pt idx="2406">
                  <c:v>20.3</c:v>
                </c:pt>
                <c:pt idx="2407">
                  <c:v>20.350000000000001</c:v>
                </c:pt>
                <c:pt idx="2408">
                  <c:v>20.399999999999999</c:v>
                </c:pt>
                <c:pt idx="2409">
                  <c:v>20.45</c:v>
                </c:pt>
                <c:pt idx="2410">
                  <c:v>20.5</c:v>
                </c:pt>
                <c:pt idx="2411">
                  <c:v>20.55</c:v>
                </c:pt>
                <c:pt idx="2412">
                  <c:v>20.6</c:v>
                </c:pt>
                <c:pt idx="2413">
                  <c:v>20.65</c:v>
                </c:pt>
                <c:pt idx="2414">
                  <c:v>20.7</c:v>
                </c:pt>
                <c:pt idx="2415">
                  <c:v>20.75</c:v>
                </c:pt>
                <c:pt idx="2416">
                  <c:v>20.8</c:v>
                </c:pt>
                <c:pt idx="2417">
                  <c:v>20.85</c:v>
                </c:pt>
                <c:pt idx="2418">
                  <c:v>20.9</c:v>
                </c:pt>
                <c:pt idx="2419">
                  <c:v>20.95</c:v>
                </c:pt>
                <c:pt idx="2420">
                  <c:v>21</c:v>
                </c:pt>
                <c:pt idx="2421">
                  <c:v>21.05</c:v>
                </c:pt>
                <c:pt idx="2422">
                  <c:v>21.1</c:v>
                </c:pt>
                <c:pt idx="2423">
                  <c:v>21.15</c:v>
                </c:pt>
                <c:pt idx="2424">
                  <c:v>21.2</c:v>
                </c:pt>
                <c:pt idx="2425">
                  <c:v>21.25</c:v>
                </c:pt>
                <c:pt idx="2426">
                  <c:v>21.3</c:v>
                </c:pt>
                <c:pt idx="2427">
                  <c:v>21.35</c:v>
                </c:pt>
                <c:pt idx="2428">
                  <c:v>21.4</c:v>
                </c:pt>
                <c:pt idx="2429">
                  <c:v>21.45</c:v>
                </c:pt>
                <c:pt idx="2430">
                  <c:v>21.5</c:v>
                </c:pt>
                <c:pt idx="2431">
                  <c:v>21.55</c:v>
                </c:pt>
                <c:pt idx="2432">
                  <c:v>21.6</c:v>
                </c:pt>
                <c:pt idx="2433">
                  <c:v>21.65</c:v>
                </c:pt>
                <c:pt idx="2434">
                  <c:v>21.7</c:v>
                </c:pt>
                <c:pt idx="2435">
                  <c:v>21.75</c:v>
                </c:pt>
                <c:pt idx="2436">
                  <c:v>21.8</c:v>
                </c:pt>
                <c:pt idx="2437">
                  <c:v>21.85</c:v>
                </c:pt>
                <c:pt idx="2438">
                  <c:v>21.9</c:v>
                </c:pt>
                <c:pt idx="2439">
                  <c:v>21.95</c:v>
                </c:pt>
                <c:pt idx="2440">
                  <c:v>22</c:v>
                </c:pt>
                <c:pt idx="2441">
                  <c:v>22.05</c:v>
                </c:pt>
                <c:pt idx="2442">
                  <c:v>22.1</c:v>
                </c:pt>
                <c:pt idx="2443">
                  <c:v>22.15</c:v>
                </c:pt>
                <c:pt idx="2444">
                  <c:v>22.2</c:v>
                </c:pt>
                <c:pt idx="2445">
                  <c:v>22.25</c:v>
                </c:pt>
                <c:pt idx="2446">
                  <c:v>22.3</c:v>
                </c:pt>
                <c:pt idx="2447">
                  <c:v>22.35</c:v>
                </c:pt>
                <c:pt idx="2448">
                  <c:v>22.4</c:v>
                </c:pt>
                <c:pt idx="2449">
                  <c:v>22.45</c:v>
                </c:pt>
                <c:pt idx="2450">
                  <c:v>22.5</c:v>
                </c:pt>
                <c:pt idx="2451">
                  <c:v>22.55</c:v>
                </c:pt>
                <c:pt idx="2452">
                  <c:v>22.6</c:v>
                </c:pt>
                <c:pt idx="2453">
                  <c:v>22.65</c:v>
                </c:pt>
                <c:pt idx="2454">
                  <c:v>22.7</c:v>
                </c:pt>
                <c:pt idx="2455">
                  <c:v>22.75</c:v>
                </c:pt>
                <c:pt idx="2456">
                  <c:v>22.8</c:v>
                </c:pt>
                <c:pt idx="2457">
                  <c:v>22.85</c:v>
                </c:pt>
                <c:pt idx="2458">
                  <c:v>22.9</c:v>
                </c:pt>
                <c:pt idx="2459">
                  <c:v>22.95</c:v>
                </c:pt>
                <c:pt idx="2460">
                  <c:v>23</c:v>
                </c:pt>
                <c:pt idx="2461">
                  <c:v>23.05</c:v>
                </c:pt>
                <c:pt idx="2462">
                  <c:v>23.1</c:v>
                </c:pt>
                <c:pt idx="2463">
                  <c:v>23.15</c:v>
                </c:pt>
                <c:pt idx="2464">
                  <c:v>23.2</c:v>
                </c:pt>
                <c:pt idx="2465">
                  <c:v>23.25</c:v>
                </c:pt>
                <c:pt idx="2466">
                  <c:v>23.3</c:v>
                </c:pt>
                <c:pt idx="2467">
                  <c:v>23.35</c:v>
                </c:pt>
                <c:pt idx="2468">
                  <c:v>23.4</c:v>
                </c:pt>
                <c:pt idx="2469">
                  <c:v>23.45</c:v>
                </c:pt>
                <c:pt idx="2470">
                  <c:v>23.5</c:v>
                </c:pt>
                <c:pt idx="2471">
                  <c:v>23.55</c:v>
                </c:pt>
                <c:pt idx="2472">
                  <c:v>23.6</c:v>
                </c:pt>
                <c:pt idx="2473">
                  <c:v>23.65</c:v>
                </c:pt>
                <c:pt idx="2474">
                  <c:v>23.7</c:v>
                </c:pt>
                <c:pt idx="2475">
                  <c:v>23.75</c:v>
                </c:pt>
                <c:pt idx="2476">
                  <c:v>23.8</c:v>
                </c:pt>
                <c:pt idx="2477">
                  <c:v>23.85</c:v>
                </c:pt>
                <c:pt idx="2478">
                  <c:v>23.9</c:v>
                </c:pt>
                <c:pt idx="2479">
                  <c:v>23.95</c:v>
                </c:pt>
                <c:pt idx="2480">
                  <c:v>24</c:v>
                </c:pt>
                <c:pt idx="2481">
                  <c:v>24.05</c:v>
                </c:pt>
                <c:pt idx="2482">
                  <c:v>24.1</c:v>
                </c:pt>
                <c:pt idx="2483">
                  <c:v>24.15</c:v>
                </c:pt>
                <c:pt idx="2484">
                  <c:v>24.2</c:v>
                </c:pt>
                <c:pt idx="2485">
                  <c:v>24.25</c:v>
                </c:pt>
                <c:pt idx="2486">
                  <c:v>24.3</c:v>
                </c:pt>
                <c:pt idx="2487">
                  <c:v>24.35</c:v>
                </c:pt>
                <c:pt idx="2488">
                  <c:v>24.4</c:v>
                </c:pt>
                <c:pt idx="2489">
                  <c:v>24.45</c:v>
                </c:pt>
                <c:pt idx="2490">
                  <c:v>24.5</c:v>
                </c:pt>
                <c:pt idx="2491">
                  <c:v>24.55</c:v>
                </c:pt>
                <c:pt idx="2492">
                  <c:v>24.6</c:v>
                </c:pt>
                <c:pt idx="2493">
                  <c:v>24.65</c:v>
                </c:pt>
                <c:pt idx="2494">
                  <c:v>24.7</c:v>
                </c:pt>
                <c:pt idx="2495">
                  <c:v>24.75</c:v>
                </c:pt>
                <c:pt idx="2496">
                  <c:v>24.8</c:v>
                </c:pt>
                <c:pt idx="2497">
                  <c:v>24.85</c:v>
                </c:pt>
                <c:pt idx="2498">
                  <c:v>24.9</c:v>
                </c:pt>
                <c:pt idx="2499">
                  <c:v>24.95</c:v>
                </c:pt>
                <c:pt idx="2500">
                  <c:v>25</c:v>
                </c:pt>
                <c:pt idx="2501">
                  <c:v>25.05</c:v>
                </c:pt>
                <c:pt idx="2502">
                  <c:v>25.1</c:v>
                </c:pt>
                <c:pt idx="2503">
                  <c:v>25.15</c:v>
                </c:pt>
                <c:pt idx="2504">
                  <c:v>25.2</c:v>
                </c:pt>
                <c:pt idx="2505">
                  <c:v>25.25</c:v>
                </c:pt>
                <c:pt idx="2506">
                  <c:v>25.3</c:v>
                </c:pt>
                <c:pt idx="2507">
                  <c:v>25.35</c:v>
                </c:pt>
                <c:pt idx="2508">
                  <c:v>25.4</c:v>
                </c:pt>
                <c:pt idx="2509">
                  <c:v>25.45</c:v>
                </c:pt>
                <c:pt idx="2510">
                  <c:v>25.5</c:v>
                </c:pt>
                <c:pt idx="2511">
                  <c:v>25.55</c:v>
                </c:pt>
                <c:pt idx="2512">
                  <c:v>25.6</c:v>
                </c:pt>
                <c:pt idx="2513">
                  <c:v>25.65</c:v>
                </c:pt>
                <c:pt idx="2514">
                  <c:v>25.7</c:v>
                </c:pt>
                <c:pt idx="2515">
                  <c:v>25.75</c:v>
                </c:pt>
                <c:pt idx="2516">
                  <c:v>25.8</c:v>
                </c:pt>
                <c:pt idx="2517">
                  <c:v>25.85</c:v>
                </c:pt>
                <c:pt idx="2518">
                  <c:v>25.9</c:v>
                </c:pt>
                <c:pt idx="2519">
                  <c:v>25.95</c:v>
                </c:pt>
                <c:pt idx="2520">
                  <c:v>26</c:v>
                </c:pt>
                <c:pt idx="2521">
                  <c:v>26.05</c:v>
                </c:pt>
                <c:pt idx="2522">
                  <c:v>26.1</c:v>
                </c:pt>
                <c:pt idx="2523">
                  <c:v>26.15</c:v>
                </c:pt>
                <c:pt idx="2524">
                  <c:v>26.2</c:v>
                </c:pt>
                <c:pt idx="2525">
                  <c:v>26.25</c:v>
                </c:pt>
                <c:pt idx="2526">
                  <c:v>26.3</c:v>
                </c:pt>
                <c:pt idx="2527">
                  <c:v>26.35</c:v>
                </c:pt>
                <c:pt idx="2528">
                  <c:v>26.4</c:v>
                </c:pt>
                <c:pt idx="2529">
                  <c:v>26.45</c:v>
                </c:pt>
                <c:pt idx="2530">
                  <c:v>26.5</c:v>
                </c:pt>
                <c:pt idx="2531">
                  <c:v>26.55</c:v>
                </c:pt>
                <c:pt idx="2532">
                  <c:v>26.6</c:v>
                </c:pt>
                <c:pt idx="2533">
                  <c:v>26.65</c:v>
                </c:pt>
                <c:pt idx="2534">
                  <c:v>26.7</c:v>
                </c:pt>
                <c:pt idx="2535">
                  <c:v>26.75</c:v>
                </c:pt>
                <c:pt idx="2536">
                  <c:v>26.8</c:v>
                </c:pt>
                <c:pt idx="2537">
                  <c:v>26.85</c:v>
                </c:pt>
                <c:pt idx="2538">
                  <c:v>26.9</c:v>
                </c:pt>
                <c:pt idx="2539">
                  <c:v>26.95</c:v>
                </c:pt>
                <c:pt idx="2540">
                  <c:v>27</c:v>
                </c:pt>
                <c:pt idx="2541">
                  <c:v>27.05</c:v>
                </c:pt>
                <c:pt idx="2542">
                  <c:v>27.1</c:v>
                </c:pt>
                <c:pt idx="2543">
                  <c:v>27.15</c:v>
                </c:pt>
                <c:pt idx="2544">
                  <c:v>27.2</c:v>
                </c:pt>
                <c:pt idx="2545">
                  <c:v>27.25</c:v>
                </c:pt>
                <c:pt idx="2546">
                  <c:v>27.3</c:v>
                </c:pt>
                <c:pt idx="2547">
                  <c:v>27.35</c:v>
                </c:pt>
                <c:pt idx="2548">
                  <c:v>27.4</c:v>
                </c:pt>
                <c:pt idx="2549">
                  <c:v>27.45</c:v>
                </c:pt>
                <c:pt idx="2550">
                  <c:v>27.5</c:v>
                </c:pt>
                <c:pt idx="2551">
                  <c:v>27.55</c:v>
                </c:pt>
                <c:pt idx="2552">
                  <c:v>27.6</c:v>
                </c:pt>
                <c:pt idx="2553">
                  <c:v>27.65</c:v>
                </c:pt>
                <c:pt idx="2554">
                  <c:v>27.7</c:v>
                </c:pt>
                <c:pt idx="2555">
                  <c:v>27.75</c:v>
                </c:pt>
                <c:pt idx="2556">
                  <c:v>27.8</c:v>
                </c:pt>
                <c:pt idx="2557">
                  <c:v>27.85</c:v>
                </c:pt>
                <c:pt idx="2558">
                  <c:v>27.9</c:v>
                </c:pt>
                <c:pt idx="2559">
                  <c:v>27.95</c:v>
                </c:pt>
                <c:pt idx="2560">
                  <c:v>28</c:v>
                </c:pt>
                <c:pt idx="2561">
                  <c:v>28.05</c:v>
                </c:pt>
                <c:pt idx="2562">
                  <c:v>28.1</c:v>
                </c:pt>
                <c:pt idx="2563">
                  <c:v>28.15</c:v>
                </c:pt>
                <c:pt idx="2564">
                  <c:v>28.2</c:v>
                </c:pt>
                <c:pt idx="2565">
                  <c:v>28.25</c:v>
                </c:pt>
                <c:pt idx="2566">
                  <c:v>28.3</c:v>
                </c:pt>
                <c:pt idx="2567">
                  <c:v>28.35</c:v>
                </c:pt>
                <c:pt idx="2568">
                  <c:v>28.4</c:v>
                </c:pt>
                <c:pt idx="2569">
                  <c:v>28.45</c:v>
                </c:pt>
                <c:pt idx="2570">
                  <c:v>28.5</c:v>
                </c:pt>
                <c:pt idx="2571">
                  <c:v>28.55</c:v>
                </c:pt>
                <c:pt idx="2572">
                  <c:v>28.6</c:v>
                </c:pt>
                <c:pt idx="2573">
                  <c:v>28.65</c:v>
                </c:pt>
                <c:pt idx="2574">
                  <c:v>28.7</c:v>
                </c:pt>
                <c:pt idx="2575">
                  <c:v>28.75</c:v>
                </c:pt>
                <c:pt idx="2576">
                  <c:v>28.8</c:v>
                </c:pt>
                <c:pt idx="2577">
                  <c:v>28.85</c:v>
                </c:pt>
                <c:pt idx="2578">
                  <c:v>28.9</c:v>
                </c:pt>
                <c:pt idx="2579">
                  <c:v>28.95</c:v>
                </c:pt>
                <c:pt idx="2580">
                  <c:v>29</c:v>
                </c:pt>
                <c:pt idx="2581">
                  <c:v>29.05</c:v>
                </c:pt>
                <c:pt idx="2582">
                  <c:v>29.1</c:v>
                </c:pt>
                <c:pt idx="2583">
                  <c:v>29.15</c:v>
                </c:pt>
                <c:pt idx="2584">
                  <c:v>29.2</c:v>
                </c:pt>
                <c:pt idx="2585">
                  <c:v>29.25</c:v>
                </c:pt>
                <c:pt idx="2586">
                  <c:v>29.3</c:v>
                </c:pt>
                <c:pt idx="2587">
                  <c:v>29.35</c:v>
                </c:pt>
                <c:pt idx="2588">
                  <c:v>29.4</c:v>
                </c:pt>
                <c:pt idx="2589">
                  <c:v>29.45</c:v>
                </c:pt>
                <c:pt idx="2590">
                  <c:v>29.5</c:v>
                </c:pt>
                <c:pt idx="2591">
                  <c:v>29.55</c:v>
                </c:pt>
                <c:pt idx="2592">
                  <c:v>29.6</c:v>
                </c:pt>
                <c:pt idx="2593">
                  <c:v>29.65</c:v>
                </c:pt>
                <c:pt idx="2594">
                  <c:v>29.7</c:v>
                </c:pt>
                <c:pt idx="2595">
                  <c:v>29.75</c:v>
                </c:pt>
                <c:pt idx="2596">
                  <c:v>29.8</c:v>
                </c:pt>
                <c:pt idx="2597">
                  <c:v>29.85</c:v>
                </c:pt>
                <c:pt idx="2598">
                  <c:v>29.9</c:v>
                </c:pt>
                <c:pt idx="2599">
                  <c:v>29.95</c:v>
                </c:pt>
                <c:pt idx="2600">
                  <c:v>30</c:v>
                </c:pt>
                <c:pt idx="2601">
                  <c:v>30.05</c:v>
                </c:pt>
                <c:pt idx="2602">
                  <c:v>30.1</c:v>
                </c:pt>
                <c:pt idx="2603">
                  <c:v>30.15</c:v>
                </c:pt>
                <c:pt idx="2604">
                  <c:v>30.2</c:v>
                </c:pt>
                <c:pt idx="2605">
                  <c:v>30.25</c:v>
                </c:pt>
                <c:pt idx="2606">
                  <c:v>30.3</c:v>
                </c:pt>
                <c:pt idx="2607">
                  <c:v>30.35</c:v>
                </c:pt>
                <c:pt idx="2608">
                  <c:v>30.4</c:v>
                </c:pt>
                <c:pt idx="2609">
                  <c:v>30.45</c:v>
                </c:pt>
                <c:pt idx="2610">
                  <c:v>30.5</c:v>
                </c:pt>
                <c:pt idx="2611">
                  <c:v>30.55</c:v>
                </c:pt>
                <c:pt idx="2612">
                  <c:v>30.6</c:v>
                </c:pt>
                <c:pt idx="2613">
                  <c:v>30.65</c:v>
                </c:pt>
                <c:pt idx="2614">
                  <c:v>30.7</c:v>
                </c:pt>
                <c:pt idx="2615">
                  <c:v>30.75</c:v>
                </c:pt>
                <c:pt idx="2616">
                  <c:v>30.8</c:v>
                </c:pt>
                <c:pt idx="2617">
                  <c:v>30.85</c:v>
                </c:pt>
                <c:pt idx="2618">
                  <c:v>30.9</c:v>
                </c:pt>
                <c:pt idx="2619">
                  <c:v>30.95</c:v>
                </c:pt>
                <c:pt idx="2620">
                  <c:v>31</c:v>
                </c:pt>
                <c:pt idx="2621">
                  <c:v>31.05</c:v>
                </c:pt>
                <c:pt idx="2622">
                  <c:v>31.1</c:v>
                </c:pt>
                <c:pt idx="2623">
                  <c:v>31.15</c:v>
                </c:pt>
                <c:pt idx="2624">
                  <c:v>31.2</c:v>
                </c:pt>
                <c:pt idx="2625">
                  <c:v>31.25</c:v>
                </c:pt>
                <c:pt idx="2626">
                  <c:v>31.3</c:v>
                </c:pt>
                <c:pt idx="2627">
                  <c:v>31.35</c:v>
                </c:pt>
                <c:pt idx="2628">
                  <c:v>31.4</c:v>
                </c:pt>
                <c:pt idx="2629">
                  <c:v>31.45</c:v>
                </c:pt>
                <c:pt idx="2630">
                  <c:v>31.5</c:v>
                </c:pt>
                <c:pt idx="2631">
                  <c:v>31.55</c:v>
                </c:pt>
                <c:pt idx="2632">
                  <c:v>31.6</c:v>
                </c:pt>
                <c:pt idx="2633">
                  <c:v>31.65</c:v>
                </c:pt>
                <c:pt idx="2634">
                  <c:v>31.7</c:v>
                </c:pt>
                <c:pt idx="2635">
                  <c:v>31.75</c:v>
                </c:pt>
                <c:pt idx="2636">
                  <c:v>31.8</c:v>
                </c:pt>
                <c:pt idx="2637">
                  <c:v>31.85</c:v>
                </c:pt>
                <c:pt idx="2638">
                  <c:v>31.9</c:v>
                </c:pt>
                <c:pt idx="2639">
                  <c:v>31.95</c:v>
                </c:pt>
                <c:pt idx="2640">
                  <c:v>32</c:v>
                </c:pt>
                <c:pt idx="2641">
                  <c:v>32.049999999999997</c:v>
                </c:pt>
                <c:pt idx="2642">
                  <c:v>32.1</c:v>
                </c:pt>
                <c:pt idx="2643">
                  <c:v>32.15</c:v>
                </c:pt>
                <c:pt idx="2644">
                  <c:v>32.200000000000003</c:v>
                </c:pt>
                <c:pt idx="2645">
                  <c:v>32.25</c:v>
                </c:pt>
                <c:pt idx="2646">
                  <c:v>32.299999999999997</c:v>
                </c:pt>
                <c:pt idx="2647">
                  <c:v>32.35</c:v>
                </c:pt>
                <c:pt idx="2648">
                  <c:v>32.4</c:v>
                </c:pt>
                <c:pt idx="2649">
                  <c:v>32.450000000000003</c:v>
                </c:pt>
                <c:pt idx="2650">
                  <c:v>32.5</c:v>
                </c:pt>
                <c:pt idx="2651">
                  <c:v>32.549999999999997</c:v>
                </c:pt>
                <c:pt idx="2652">
                  <c:v>32.6</c:v>
                </c:pt>
                <c:pt idx="2653">
                  <c:v>32.65</c:v>
                </c:pt>
                <c:pt idx="2654">
                  <c:v>32.700000000000003</c:v>
                </c:pt>
                <c:pt idx="2655">
                  <c:v>32.75</c:v>
                </c:pt>
                <c:pt idx="2656">
                  <c:v>32.799999999999997</c:v>
                </c:pt>
                <c:pt idx="2657">
                  <c:v>32.85</c:v>
                </c:pt>
                <c:pt idx="2658">
                  <c:v>32.9</c:v>
                </c:pt>
                <c:pt idx="2659">
                  <c:v>32.950000000000003</c:v>
                </c:pt>
                <c:pt idx="2660">
                  <c:v>33</c:v>
                </c:pt>
                <c:pt idx="2661">
                  <c:v>33.049999999999997</c:v>
                </c:pt>
                <c:pt idx="2662">
                  <c:v>33.1</c:v>
                </c:pt>
                <c:pt idx="2663">
                  <c:v>33.15</c:v>
                </c:pt>
                <c:pt idx="2664">
                  <c:v>33.200000000000003</c:v>
                </c:pt>
                <c:pt idx="2665">
                  <c:v>33.25</c:v>
                </c:pt>
                <c:pt idx="2666">
                  <c:v>33.299999999999997</c:v>
                </c:pt>
                <c:pt idx="2667">
                  <c:v>33.35</c:v>
                </c:pt>
                <c:pt idx="2668">
                  <c:v>33.4</c:v>
                </c:pt>
                <c:pt idx="2669">
                  <c:v>33.450000000000003</c:v>
                </c:pt>
                <c:pt idx="2670">
                  <c:v>33.5</c:v>
                </c:pt>
                <c:pt idx="2671">
                  <c:v>33.549999999999997</c:v>
                </c:pt>
                <c:pt idx="2672">
                  <c:v>33.6</c:v>
                </c:pt>
                <c:pt idx="2673">
                  <c:v>33.65</c:v>
                </c:pt>
                <c:pt idx="2674">
                  <c:v>33.700000000000003</c:v>
                </c:pt>
                <c:pt idx="2675">
                  <c:v>33.75</c:v>
                </c:pt>
                <c:pt idx="2676">
                  <c:v>33.799999999999997</c:v>
                </c:pt>
                <c:pt idx="2677">
                  <c:v>33.85</c:v>
                </c:pt>
                <c:pt idx="2678">
                  <c:v>33.9</c:v>
                </c:pt>
                <c:pt idx="2679">
                  <c:v>33.950000000000003</c:v>
                </c:pt>
                <c:pt idx="2680">
                  <c:v>34</c:v>
                </c:pt>
                <c:pt idx="2681">
                  <c:v>34.049999999999997</c:v>
                </c:pt>
                <c:pt idx="2682">
                  <c:v>34.1</c:v>
                </c:pt>
                <c:pt idx="2683">
                  <c:v>34.15</c:v>
                </c:pt>
                <c:pt idx="2684">
                  <c:v>34.200000000000003</c:v>
                </c:pt>
                <c:pt idx="2685">
                  <c:v>34.25</c:v>
                </c:pt>
                <c:pt idx="2686">
                  <c:v>34.299999999999997</c:v>
                </c:pt>
                <c:pt idx="2687">
                  <c:v>34.35</c:v>
                </c:pt>
                <c:pt idx="2688">
                  <c:v>34.4</c:v>
                </c:pt>
                <c:pt idx="2689">
                  <c:v>34.450000000000003</c:v>
                </c:pt>
                <c:pt idx="2690">
                  <c:v>34.5</c:v>
                </c:pt>
                <c:pt idx="2691">
                  <c:v>34.549999999999997</c:v>
                </c:pt>
                <c:pt idx="2692">
                  <c:v>34.6</c:v>
                </c:pt>
                <c:pt idx="2693">
                  <c:v>34.65</c:v>
                </c:pt>
                <c:pt idx="2694">
                  <c:v>34.700000000000003</c:v>
                </c:pt>
                <c:pt idx="2695">
                  <c:v>34.75</c:v>
                </c:pt>
                <c:pt idx="2696">
                  <c:v>34.799999999999997</c:v>
                </c:pt>
                <c:pt idx="2697">
                  <c:v>34.85</c:v>
                </c:pt>
                <c:pt idx="2698">
                  <c:v>34.9</c:v>
                </c:pt>
                <c:pt idx="2699">
                  <c:v>34.950000000000003</c:v>
                </c:pt>
                <c:pt idx="2700">
                  <c:v>35</c:v>
                </c:pt>
                <c:pt idx="2701">
                  <c:v>35.049999999999997</c:v>
                </c:pt>
                <c:pt idx="2702">
                  <c:v>35.1</c:v>
                </c:pt>
                <c:pt idx="2703">
                  <c:v>35.15</c:v>
                </c:pt>
                <c:pt idx="2704">
                  <c:v>35.200000000000003</c:v>
                </c:pt>
                <c:pt idx="2705">
                  <c:v>35.25</c:v>
                </c:pt>
                <c:pt idx="2706">
                  <c:v>35.299999999999997</c:v>
                </c:pt>
                <c:pt idx="2707">
                  <c:v>35.35</c:v>
                </c:pt>
                <c:pt idx="2708">
                  <c:v>35.4</c:v>
                </c:pt>
                <c:pt idx="2709">
                  <c:v>35.450000000000003</c:v>
                </c:pt>
                <c:pt idx="2710">
                  <c:v>35.5</c:v>
                </c:pt>
                <c:pt idx="2711">
                  <c:v>35.549999999999997</c:v>
                </c:pt>
                <c:pt idx="2712">
                  <c:v>35.6</c:v>
                </c:pt>
                <c:pt idx="2713">
                  <c:v>35.65</c:v>
                </c:pt>
                <c:pt idx="2714">
                  <c:v>35.700000000000003</c:v>
                </c:pt>
                <c:pt idx="2715">
                  <c:v>35.75</c:v>
                </c:pt>
                <c:pt idx="2716">
                  <c:v>35.799999999999997</c:v>
                </c:pt>
                <c:pt idx="2717">
                  <c:v>35.85</c:v>
                </c:pt>
                <c:pt idx="2718">
                  <c:v>35.9</c:v>
                </c:pt>
                <c:pt idx="2719">
                  <c:v>35.950000000000003</c:v>
                </c:pt>
                <c:pt idx="2720">
                  <c:v>36</c:v>
                </c:pt>
                <c:pt idx="2721">
                  <c:v>36.049999999999997</c:v>
                </c:pt>
                <c:pt idx="2722">
                  <c:v>36.1</c:v>
                </c:pt>
                <c:pt idx="2723">
                  <c:v>36.15</c:v>
                </c:pt>
                <c:pt idx="2724">
                  <c:v>36.200000000000003</c:v>
                </c:pt>
                <c:pt idx="2725">
                  <c:v>36.25</c:v>
                </c:pt>
                <c:pt idx="2726">
                  <c:v>36.299999999999997</c:v>
                </c:pt>
                <c:pt idx="2727">
                  <c:v>36.35</c:v>
                </c:pt>
                <c:pt idx="2728">
                  <c:v>36.4</c:v>
                </c:pt>
                <c:pt idx="2729">
                  <c:v>36.450000000000003</c:v>
                </c:pt>
                <c:pt idx="2730">
                  <c:v>36.5</c:v>
                </c:pt>
                <c:pt idx="2731">
                  <c:v>36.549999999999997</c:v>
                </c:pt>
                <c:pt idx="2732">
                  <c:v>36.6</c:v>
                </c:pt>
                <c:pt idx="2733">
                  <c:v>36.65</c:v>
                </c:pt>
                <c:pt idx="2734">
                  <c:v>36.700000000000003</c:v>
                </c:pt>
                <c:pt idx="2735">
                  <c:v>36.75</c:v>
                </c:pt>
                <c:pt idx="2736">
                  <c:v>36.799999999999997</c:v>
                </c:pt>
                <c:pt idx="2737">
                  <c:v>36.85</c:v>
                </c:pt>
                <c:pt idx="2738">
                  <c:v>36.9</c:v>
                </c:pt>
                <c:pt idx="2739">
                  <c:v>36.950000000000003</c:v>
                </c:pt>
                <c:pt idx="2740">
                  <c:v>37</c:v>
                </c:pt>
                <c:pt idx="2741">
                  <c:v>37.049999999999997</c:v>
                </c:pt>
                <c:pt idx="2742">
                  <c:v>37.1</c:v>
                </c:pt>
                <c:pt idx="2743">
                  <c:v>37.15</c:v>
                </c:pt>
                <c:pt idx="2744">
                  <c:v>37.200000000000003</c:v>
                </c:pt>
                <c:pt idx="2745">
                  <c:v>37.25</c:v>
                </c:pt>
                <c:pt idx="2746">
                  <c:v>37.299999999999997</c:v>
                </c:pt>
                <c:pt idx="2747">
                  <c:v>37.35</c:v>
                </c:pt>
                <c:pt idx="2748">
                  <c:v>37.4</c:v>
                </c:pt>
                <c:pt idx="2749">
                  <c:v>37.450000000000003</c:v>
                </c:pt>
                <c:pt idx="2750">
                  <c:v>37.5</c:v>
                </c:pt>
                <c:pt idx="2751">
                  <c:v>37.549999999999997</c:v>
                </c:pt>
                <c:pt idx="2752">
                  <c:v>37.6</c:v>
                </c:pt>
                <c:pt idx="2753">
                  <c:v>37.65</c:v>
                </c:pt>
                <c:pt idx="2754">
                  <c:v>37.700000000000003</c:v>
                </c:pt>
                <c:pt idx="2755">
                  <c:v>37.75</c:v>
                </c:pt>
                <c:pt idx="2756">
                  <c:v>37.799999999999997</c:v>
                </c:pt>
                <c:pt idx="2757">
                  <c:v>37.85</c:v>
                </c:pt>
                <c:pt idx="2758">
                  <c:v>37.9</c:v>
                </c:pt>
                <c:pt idx="2759">
                  <c:v>37.950000000000003</c:v>
                </c:pt>
                <c:pt idx="2760">
                  <c:v>38</c:v>
                </c:pt>
                <c:pt idx="2761">
                  <c:v>38.049999999999997</c:v>
                </c:pt>
                <c:pt idx="2762">
                  <c:v>38.1</c:v>
                </c:pt>
                <c:pt idx="2763">
                  <c:v>38.15</c:v>
                </c:pt>
                <c:pt idx="2764">
                  <c:v>38.200000000000003</c:v>
                </c:pt>
                <c:pt idx="2765">
                  <c:v>38.25</c:v>
                </c:pt>
                <c:pt idx="2766">
                  <c:v>38.299999999999997</c:v>
                </c:pt>
                <c:pt idx="2767">
                  <c:v>38.35</c:v>
                </c:pt>
                <c:pt idx="2768">
                  <c:v>38.4</c:v>
                </c:pt>
                <c:pt idx="2769">
                  <c:v>38.450000000000003</c:v>
                </c:pt>
                <c:pt idx="2770">
                  <c:v>38.5</c:v>
                </c:pt>
                <c:pt idx="2771">
                  <c:v>38.549999999999997</c:v>
                </c:pt>
                <c:pt idx="2772">
                  <c:v>38.6</c:v>
                </c:pt>
                <c:pt idx="2773">
                  <c:v>38.65</c:v>
                </c:pt>
                <c:pt idx="2774">
                  <c:v>38.700000000000003</c:v>
                </c:pt>
                <c:pt idx="2775">
                  <c:v>38.75</c:v>
                </c:pt>
                <c:pt idx="2776">
                  <c:v>38.799999999999997</c:v>
                </c:pt>
                <c:pt idx="2777">
                  <c:v>38.85</c:v>
                </c:pt>
                <c:pt idx="2778">
                  <c:v>38.9</c:v>
                </c:pt>
                <c:pt idx="2779">
                  <c:v>38.950000000000003</c:v>
                </c:pt>
                <c:pt idx="2780">
                  <c:v>39</c:v>
                </c:pt>
                <c:pt idx="2781">
                  <c:v>39.049999999999997</c:v>
                </c:pt>
                <c:pt idx="2782">
                  <c:v>39.1</c:v>
                </c:pt>
                <c:pt idx="2783">
                  <c:v>39.15</c:v>
                </c:pt>
                <c:pt idx="2784">
                  <c:v>39.200000000000003</c:v>
                </c:pt>
                <c:pt idx="2785">
                  <c:v>39.25</c:v>
                </c:pt>
                <c:pt idx="2786">
                  <c:v>39.299999999999997</c:v>
                </c:pt>
                <c:pt idx="2787">
                  <c:v>39.35</c:v>
                </c:pt>
                <c:pt idx="2788">
                  <c:v>39.4</c:v>
                </c:pt>
                <c:pt idx="2789">
                  <c:v>39.450000000000003</c:v>
                </c:pt>
                <c:pt idx="2790">
                  <c:v>39.5</c:v>
                </c:pt>
                <c:pt idx="2791">
                  <c:v>39.549999999999997</c:v>
                </c:pt>
                <c:pt idx="2792">
                  <c:v>39.6</c:v>
                </c:pt>
                <c:pt idx="2793">
                  <c:v>39.65</c:v>
                </c:pt>
                <c:pt idx="2794">
                  <c:v>39.700000000000003</c:v>
                </c:pt>
                <c:pt idx="2795">
                  <c:v>39.75</c:v>
                </c:pt>
                <c:pt idx="2796">
                  <c:v>39.799999999999997</c:v>
                </c:pt>
                <c:pt idx="2797">
                  <c:v>39.85</c:v>
                </c:pt>
                <c:pt idx="2798">
                  <c:v>39.9</c:v>
                </c:pt>
                <c:pt idx="2799">
                  <c:v>39.950000000000003</c:v>
                </c:pt>
                <c:pt idx="2800">
                  <c:v>40</c:v>
                </c:pt>
                <c:pt idx="2801">
                  <c:v>40.049999999999997</c:v>
                </c:pt>
                <c:pt idx="2802">
                  <c:v>40.1</c:v>
                </c:pt>
                <c:pt idx="2803">
                  <c:v>40.15</c:v>
                </c:pt>
                <c:pt idx="2804">
                  <c:v>40.200000000000003</c:v>
                </c:pt>
                <c:pt idx="2805">
                  <c:v>40.25</c:v>
                </c:pt>
                <c:pt idx="2806">
                  <c:v>40.299999999999997</c:v>
                </c:pt>
                <c:pt idx="2807">
                  <c:v>40.35</c:v>
                </c:pt>
                <c:pt idx="2808">
                  <c:v>40.4</c:v>
                </c:pt>
                <c:pt idx="2809">
                  <c:v>40.450000000000003</c:v>
                </c:pt>
                <c:pt idx="2810">
                  <c:v>40.5</c:v>
                </c:pt>
                <c:pt idx="2811">
                  <c:v>40.549999999999997</c:v>
                </c:pt>
                <c:pt idx="2812">
                  <c:v>40.6</c:v>
                </c:pt>
                <c:pt idx="2813">
                  <c:v>40.65</c:v>
                </c:pt>
                <c:pt idx="2814">
                  <c:v>40.700000000000003</c:v>
                </c:pt>
                <c:pt idx="2815">
                  <c:v>40.75</c:v>
                </c:pt>
                <c:pt idx="2816">
                  <c:v>40.799999999999997</c:v>
                </c:pt>
                <c:pt idx="2817">
                  <c:v>40.85</c:v>
                </c:pt>
                <c:pt idx="2818">
                  <c:v>40.9</c:v>
                </c:pt>
                <c:pt idx="2819">
                  <c:v>40.950000000000003</c:v>
                </c:pt>
                <c:pt idx="2820">
                  <c:v>41</c:v>
                </c:pt>
                <c:pt idx="2821">
                  <c:v>41.05</c:v>
                </c:pt>
                <c:pt idx="2822">
                  <c:v>41.1</c:v>
                </c:pt>
                <c:pt idx="2823">
                  <c:v>41.15</c:v>
                </c:pt>
                <c:pt idx="2824">
                  <c:v>41.2</c:v>
                </c:pt>
                <c:pt idx="2825">
                  <c:v>41.25</c:v>
                </c:pt>
                <c:pt idx="2826">
                  <c:v>41.3</c:v>
                </c:pt>
                <c:pt idx="2827">
                  <c:v>41.35</c:v>
                </c:pt>
                <c:pt idx="2828">
                  <c:v>41.4</c:v>
                </c:pt>
                <c:pt idx="2829">
                  <c:v>41.45</c:v>
                </c:pt>
                <c:pt idx="2830">
                  <c:v>41.5</c:v>
                </c:pt>
                <c:pt idx="2831">
                  <c:v>41.55</c:v>
                </c:pt>
                <c:pt idx="2832">
                  <c:v>41.6</c:v>
                </c:pt>
                <c:pt idx="2833">
                  <c:v>41.65</c:v>
                </c:pt>
                <c:pt idx="2834">
                  <c:v>41.7</c:v>
                </c:pt>
                <c:pt idx="2835">
                  <c:v>41.75</c:v>
                </c:pt>
                <c:pt idx="2836">
                  <c:v>41.8</c:v>
                </c:pt>
                <c:pt idx="2837">
                  <c:v>41.85</c:v>
                </c:pt>
                <c:pt idx="2838">
                  <c:v>41.9</c:v>
                </c:pt>
                <c:pt idx="2839">
                  <c:v>41.95</c:v>
                </c:pt>
                <c:pt idx="2840">
                  <c:v>42</c:v>
                </c:pt>
                <c:pt idx="2841">
                  <c:v>42.05</c:v>
                </c:pt>
                <c:pt idx="2842">
                  <c:v>42.1</c:v>
                </c:pt>
                <c:pt idx="2843">
                  <c:v>42.15</c:v>
                </c:pt>
                <c:pt idx="2844">
                  <c:v>42.2</c:v>
                </c:pt>
                <c:pt idx="2845">
                  <c:v>42.25</c:v>
                </c:pt>
                <c:pt idx="2846">
                  <c:v>42.3</c:v>
                </c:pt>
                <c:pt idx="2847">
                  <c:v>42.35</c:v>
                </c:pt>
                <c:pt idx="2848">
                  <c:v>42.4</c:v>
                </c:pt>
                <c:pt idx="2849">
                  <c:v>42.45</c:v>
                </c:pt>
                <c:pt idx="2850">
                  <c:v>42.5</c:v>
                </c:pt>
                <c:pt idx="2851">
                  <c:v>42.55</c:v>
                </c:pt>
                <c:pt idx="2852">
                  <c:v>42.6</c:v>
                </c:pt>
                <c:pt idx="2853">
                  <c:v>42.65</c:v>
                </c:pt>
                <c:pt idx="2854">
                  <c:v>42.7</c:v>
                </c:pt>
                <c:pt idx="2855">
                  <c:v>42.75</c:v>
                </c:pt>
                <c:pt idx="2856">
                  <c:v>42.8</c:v>
                </c:pt>
                <c:pt idx="2857">
                  <c:v>42.85</c:v>
                </c:pt>
                <c:pt idx="2858">
                  <c:v>42.9</c:v>
                </c:pt>
                <c:pt idx="2859">
                  <c:v>42.95</c:v>
                </c:pt>
                <c:pt idx="2860">
                  <c:v>43</c:v>
                </c:pt>
                <c:pt idx="2861">
                  <c:v>43.05</c:v>
                </c:pt>
                <c:pt idx="2862">
                  <c:v>43.1</c:v>
                </c:pt>
                <c:pt idx="2863">
                  <c:v>43.15</c:v>
                </c:pt>
                <c:pt idx="2864">
                  <c:v>43.2</c:v>
                </c:pt>
                <c:pt idx="2865">
                  <c:v>43.25</c:v>
                </c:pt>
                <c:pt idx="2866">
                  <c:v>43.3</c:v>
                </c:pt>
                <c:pt idx="2867">
                  <c:v>43.35</c:v>
                </c:pt>
                <c:pt idx="2868">
                  <c:v>43.4</c:v>
                </c:pt>
                <c:pt idx="2869">
                  <c:v>43.45</c:v>
                </c:pt>
                <c:pt idx="2870">
                  <c:v>43.5</c:v>
                </c:pt>
                <c:pt idx="2871">
                  <c:v>43.55</c:v>
                </c:pt>
                <c:pt idx="2872">
                  <c:v>43.6</c:v>
                </c:pt>
                <c:pt idx="2873">
                  <c:v>43.65</c:v>
                </c:pt>
                <c:pt idx="2874">
                  <c:v>43.7</c:v>
                </c:pt>
                <c:pt idx="2875">
                  <c:v>43.75</c:v>
                </c:pt>
                <c:pt idx="2876">
                  <c:v>43.8</c:v>
                </c:pt>
                <c:pt idx="2877">
                  <c:v>43.85</c:v>
                </c:pt>
                <c:pt idx="2878">
                  <c:v>43.9</c:v>
                </c:pt>
                <c:pt idx="2879">
                  <c:v>43.95</c:v>
                </c:pt>
                <c:pt idx="2880">
                  <c:v>44</c:v>
                </c:pt>
                <c:pt idx="2881">
                  <c:v>44.05</c:v>
                </c:pt>
                <c:pt idx="2882">
                  <c:v>44.1</c:v>
                </c:pt>
                <c:pt idx="2883">
                  <c:v>44.15</c:v>
                </c:pt>
                <c:pt idx="2884">
                  <c:v>44.2</c:v>
                </c:pt>
                <c:pt idx="2885">
                  <c:v>44.25</c:v>
                </c:pt>
                <c:pt idx="2886">
                  <c:v>44.3</c:v>
                </c:pt>
                <c:pt idx="2887">
                  <c:v>44.35</c:v>
                </c:pt>
                <c:pt idx="2888">
                  <c:v>44.4</c:v>
                </c:pt>
                <c:pt idx="2889">
                  <c:v>44.45</c:v>
                </c:pt>
                <c:pt idx="2890">
                  <c:v>44.5</c:v>
                </c:pt>
                <c:pt idx="2891">
                  <c:v>44.55</c:v>
                </c:pt>
                <c:pt idx="2892">
                  <c:v>44.6</c:v>
                </c:pt>
                <c:pt idx="2893">
                  <c:v>44.65</c:v>
                </c:pt>
                <c:pt idx="2894">
                  <c:v>44.7</c:v>
                </c:pt>
                <c:pt idx="2895">
                  <c:v>44.75</c:v>
                </c:pt>
                <c:pt idx="2896">
                  <c:v>44.8</c:v>
                </c:pt>
                <c:pt idx="2897">
                  <c:v>44.85</c:v>
                </c:pt>
                <c:pt idx="2898">
                  <c:v>44.9</c:v>
                </c:pt>
                <c:pt idx="2899">
                  <c:v>44.95</c:v>
                </c:pt>
                <c:pt idx="2900">
                  <c:v>45</c:v>
                </c:pt>
                <c:pt idx="2901">
                  <c:v>45.05</c:v>
                </c:pt>
                <c:pt idx="2902">
                  <c:v>45.1</c:v>
                </c:pt>
                <c:pt idx="2903">
                  <c:v>45.15</c:v>
                </c:pt>
                <c:pt idx="2904">
                  <c:v>45.2</c:v>
                </c:pt>
                <c:pt idx="2905">
                  <c:v>45.25</c:v>
                </c:pt>
                <c:pt idx="2906">
                  <c:v>45.3</c:v>
                </c:pt>
                <c:pt idx="2907">
                  <c:v>45.35</c:v>
                </c:pt>
                <c:pt idx="2908">
                  <c:v>45.4</c:v>
                </c:pt>
                <c:pt idx="2909">
                  <c:v>45.45</c:v>
                </c:pt>
                <c:pt idx="2910">
                  <c:v>45.5</c:v>
                </c:pt>
                <c:pt idx="2911">
                  <c:v>45.55</c:v>
                </c:pt>
                <c:pt idx="2912">
                  <c:v>45.6</c:v>
                </c:pt>
                <c:pt idx="2913">
                  <c:v>45.65</c:v>
                </c:pt>
                <c:pt idx="2914">
                  <c:v>45.7</c:v>
                </c:pt>
                <c:pt idx="2915">
                  <c:v>45.75</c:v>
                </c:pt>
                <c:pt idx="2916">
                  <c:v>45.8</c:v>
                </c:pt>
                <c:pt idx="2917">
                  <c:v>45.85</c:v>
                </c:pt>
                <c:pt idx="2918">
                  <c:v>45.9</c:v>
                </c:pt>
                <c:pt idx="2919">
                  <c:v>45.95</c:v>
                </c:pt>
                <c:pt idx="2920">
                  <c:v>46</c:v>
                </c:pt>
                <c:pt idx="2921">
                  <c:v>46.05</c:v>
                </c:pt>
                <c:pt idx="2922">
                  <c:v>46.1</c:v>
                </c:pt>
                <c:pt idx="2923">
                  <c:v>46.15</c:v>
                </c:pt>
                <c:pt idx="2924">
                  <c:v>46.2</c:v>
                </c:pt>
                <c:pt idx="2925">
                  <c:v>46.25</c:v>
                </c:pt>
                <c:pt idx="2926">
                  <c:v>46.3</c:v>
                </c:pt>
                <c:pt idx="2927">
                  <c:v>46.35</c:v>
                </c:pt>
                <c:pt idx="2928">
                  <c:v>46.4</c:v>
                </c:pt>
                <c:pt idx="2929">
                  <c:v>46.45</c:v>
                </c:pt>
                <c:pt idx="2930">
                  <c:v>46.5</c:v>
                </c:pt>
                <c:pt idx="2931">
                  <c:v>46.55</c:v>
                </c:pt>
                <c:pt idx="2932">
                  <c:v>46.6</c:v>
                </c:pt>
                <c:pt idx="2933">
                  <c:v>46.65</c:v>
                </c:pt>
                <c:pt idx="2934">
                  <c:v>46.7</c:v>
                </c:pt>
                <c:pt idx="2935">
                  <c:v>46.75</c:v>
                </c:pt>
                <c:pt idx="2936">
                  <c:v>46.8</c:v>
                </c:pt>
                <c:pt idx="2937">
                  <c:v>46.85</c:v>
                </c:pt>
                <c:pt idx="2938">
                  <c:v>46.9</c:v>
                </c:pt>
                <c:pt idx="2939">
                  <c:v>46.95</c:v>
                </c:pt>
                <c:pt idx="2940">
                  <c:v>47</c:v>
                </c:pt>
                <c:pt idx="2941">
                  <c:v>47.05</c:v>
                </c:pt>
                <c:pt idx="2942">
                  <c:v>47.1</c:v>
                </c:pt>
                <c:pt idx="2943">
                  <c:v>47.15</c:v>
                </c:pt>
                <c:pt idx="2944">
                  <c:v>47.2</c:v>
                </c:pt>
                <c:pt idx="2945">
                  <c:v>47.25</c:v>
                </c:pt>
                <c:pt idx="2946">
                  <c:v>47.3</c:v>
                </c:pt>
                <c:pt idx="2947">
                  <c:v>47.35</c:v>
                </c:pt>
                <c:pt idx="2948">
                  <c:v>47.4</c:v>
                </c:pt>
                <c:pt idx="2949">
                  <c:v>47.45</c:v>
                </c:pt>
                <c:pt idx="2950">
                  <c:v>47.5</c:v>
                </c:pt>
                <c:pt idx="2951">
                  <c:v>47.55</c:v>
                </c:pt>
                <c:pt idx="2952">
                  <c:v>47.6</c:v>
                </c:pt>
                <c:pt idx="2953">
                  <c:v>47.65</c:v>
                </c:pt>
                <c:pt idx="2954">
                  <c:v>47.7</c:v>
                </c:pt>
                <c:pt idx="2955">
                  <c:v>47.75</c:v>
                </c:pt>
                <c:pt idx="2956">
                  <c:v>47.8</c:v>
                </c:pt>
                <c:pt idx="2957">
                  <c:v>47.85</c:v>
                </c:pt>
                <c:pt idx="2958">
                  <c:v>47.9</c:v>
                </c:pt>
                <c:pt idx="2959">
                  <c:v>47.95</c:v>
                </c:pt>
                <c:pt idx="2960">
                  <c:v>48</c:v>
                </c:pt>
                <c:pt idx="2961">
                  <c:v>48.05</c:v>
                </c:pt>
                <c:pt idx="2962">
                  <c:v>48.1</c:v>
                </c:pt>
                <c:pt idx="2963">
                  <c:v>48.15</c:v>
                </c:pt>
                <c:pt idx="2964">
                  <c:v>48.2</c:v>
                </c:pt>
                <c:pt idx="2965">
                  <c:v>48.25</c:v>
                </c:pt>
                <c:pt idx="2966">
                  <c:v>48.3</c:v>
                </c:pt>
                <c:pt idx="2967">
                  <c:v>48.35</c:v>
                </c:pt>
                <c:pt idx="2968">
                  <c:v>48.4</c:v>
                </c:pt>
                <c:pt idx="2969">
                  <c:v>48.45</c:v>
                </c:pt>
                <c:pt idx="2970">
                  <c:v>48.5</c:v>
                </c:pt>
                <c:pt idx="2971">
                  <c:v>48.55</c:v>
                </c:pt>
                <c:pt idx="2972">
                  <c:v>48.6</c:v>
                </c:pt>
                <c:pt idx="2973">
                  <c:v>48.65</c:v>
                </c:pt>
                <c:pt idx="2974">
                  <c:v>48.7</c:v>
                </c:pt>
                <c:pt idx="2975">
                  <c:v>48.75</c:v>
                </c:pt>
                <c:pt idx="2976">
                  <c:v>48.8</c:v>
                </c:pt>
                <c:pt idx="2977">
                  <c:v>48.85</c:v>
                </c:pt>
                <c:pt idx="2978">
                  <c:v>48.9</c:v>
                </c:pt>
                <c:pt idx="2979">
                  <c:v>48.95</c:v>
                </c:pt>
                <c:pt idx="2980">
                  <c:v>49</c:v>
                </c:pt>
                <c:pt idx="2981">
                  <c:v>49.05</c:v>
                </c:pt>
                <c:pt idx="2982">
                  <c:v>49.1</c:v>
                </c:pt>
                <c:pt idx="2983">
                  <c:v>49.15</c:v>
                </c:pt>
                <c:pt idx="2984">
                  <c:v>49.2</c:v>
                </c:pt>
                <c:pt idx="2985">
                  <c:v>49.25</c:v>
                </c:pt>
                <c:pt idx="2986">
                  <c:v>49.3</c:v>
                </c:pt>
                <c:pt idx="2987">
                  <c:v>49.35</c:v>
                </c:pt>
                <c:pt idx="2988">
                  <c:v>49.4</c:v>
                </c:pt>
                <c:pt idx="2989">
                  <c:v>49.45</c:v>
                </c:pt>
                <c:pt idx="2990">
                  <c:v>49.5</c:v>
                </c:pt>
                <c:pt idx="2991">
                  <c:v>49.55</c:v>
                </c:pt>
                <c:pt idx="2992">
                  <c:v>49.6</c:v>
                </c:pt>
                <c:pt idx="2993">
                  <c:v>49.65</c:v>
                </c:pt>
                <c:pt idx="2994">
                  <c:v>49.7</c:v>
                </c:pt>
                <c:pt idx="2995">
                  <c:v>49.75</c:v>
                </c:pt>
                <c:pt idx="2996">
                  <c:v>49.8</c:v>
                </c:pt>
                <c:pt idx="2997">
                  <c:v>49.85</c:v>
                </c:pt>
                <c:pt idx="2998">
                  <c:v>49.9</c:v>
                </c:pt>
                <c:pt idx="2999">
                  <c:v>49.95</c:v>
                </c:pt>
                <c:pt idx="3000">
                  <c:v>50</c:v>
                </c:pt>
                <c:pt idx="3001">
                  <c:v>50.05</c:v>
                </c:pt>
                <c:pt idx="3002">
                  <c:v>50.1</c:v>
                </c:pt>
                <c:pt idx="3003">
                  <c:v>50.15</c:v>
                </c:pt>
                <c:pt idx="3004">
                  <c:v>50.2</c:v>
                </c:pt>
                <c:pt idx="3005">
                  <c:v>50.25</c:v>
                </c:pt>
                <c:pt idx="3006">
                  <c:v>50.3</c:v>
                </c:pt>
                <c:pt idx="3007">
                  <c:v>50.35</c:v>
                </c:pt>
                <c:pt idx="3008">
                  <c:v>50.4</c:v>
                </c:pt>
                <c:pt idx="3009">
                  <c:v>50.45</c:v>
                </c:pt>
                <c:pt idx="3010">
                  <c:v>50.5</c:v>
                </c:pt>
                <c:pt idx="3011">
                  <c:v>50.55</c:v>
                </c:pt>
                <c:pt idx="3012">
                  <c:v>50.6</c:v>
                </c:pt>
                <c:pt idx="3013">
                  <c:v>50.65</c:v>
                </c:pt>
                <c:pt idx="3014">
                  <c:v>50.7</c:v>
                </c:pt>
                <c:pt idx="3015">
                  <c:v>50.75</c:v>
                </c:pt>
                <c:pt idx="3016">
                  <c:v>50.8</c:v>
                </c:pt>
                <c:pt idx="3017">
                  <c:v>50.85</c:v>
                </c:pt>
                <c:pt idx="3018">
                  <c:v>50.9</c:v>
                </c:pt>
                <c:pt idx="3019">
                  <c:v>50.95</c:v>
                </c:pt>
                <c:pt idx="3020">
                  <c:v>51</c:v>
                </c:pt>
                <c:pt idx="3021">
                  <c:v>51.05</c:v>
                </c:pt>
                <c:pt idx="3022">
                  <c:v>51.1</c:v>
                </c:pt>
                <c:pt idx="3023">
                  <c:v>51.15</c:v>
                </c:pt>
                <c:pt idx="3024">
                  <c:v>51.2</c:v>
                </c:pt>
                <c:pt idx="3025">
                  <c:v>51.25</c:v>
                </c:pt>
                <c:pt idx="3026">
                  <c:v>51.3</c:v>
                </c:pt>
                <c:pt idx="3027">
                  <c:v>51.35</c:v>
                </c:pt>
                <c:pt idx="3028">
                  <c:v>51.4</c:v>
                </c:pt>
                <c:pt idx="3029">
                  <c:v>51.45</c:v>
                </c:pt>
                <c:pt idx="3030">
                  <c:v>51.5</c:v>
                </c:pt>
                <c:pt idx="3031">
                  <c:v>51.55</c:v>
                </c:pt>
                <c:pt idx="3032">
                  <c:v>51.6</c:v>
                </c:pt>
                <c:pt idx="3033">
                  <c:v>51.65</c:v>
                </c:pt>
                <c:pt idx="3034">
                  <c:v>51.7</c:v>
                </c:pt>
                <c:pt idx="3035">
                  <c:v>51.75</c:v>
                </c:pt>
                <c:pt idx="3036">
                  <c:v>51.8</c:v>
                </c:pt>
                <c:pt idx="3037">
                  <c:v>51.85</c:v>
                </c:pt>
                <c:pt idx="3038">
                  <c:v>51.9</c:v>
                </c:pt>
                <c:pt idx="3039">
                  <c:v>51.95</c:v>
                </c:pt>
                <c:pt idx="3040">
                  <c:v>52</c:v>
                </c:pt>
                <c:pt idx="3041">
                  <c:v>52.05</c:v>
                </c:pt>
                <c:pt idx="3042">
                  <c:v>52.1</c:v>
                </c:pt>
                <c:pt idx="3043">
                  <c:v>52.15</c:v>
                </c:pt>
                <c:pt idx="3044">
                  <c:v>52.2</c:v>
                </c:pt>
                <c:pt idx="3045">
                  <c:v>52.25</c:v>
                </c:pt>
                <c:pt idx="3046">
                  <c:v>52.3</c:v>
                </c:pt>
                <c:pt idx="3047">
                  <c:v>52.35</c:v>
                </c:pt>
                <c:pt idx="3048">
                  <c:v>52.4</c:v>
                </c:pt>
                <c:pt idx="3049">
                  <c:v>52.45</c:v>
                </c:pt>
                <c:pt idx="3050">
                  <c:v>52.5</c:v>
                </c:pt>
                <c:pt idx="3051">
                  <c:v>52.55</c:v>
                </c:pt>
                <c:pt idx="3052">
                  <c:v>52.6</c:v>
                </c:pt>
                <c:pt idx="3053">
                  <c:v>52.65</c:v>
                </c:pt>
                <c:pt idx="3054">
                  <c:v>52.7</c:v>
                </c:pt>
                <c:pt idx="3055">
                  <c:v>52.75</c:v>
                </c:pt>
                <c:pt idx="3056">
                  <c:v>52.8</c:v>
                </c:pt>
                <c:pt idx="3057">
                  <c:v>52.85</c:v>
                </c:pt>
                <c:pt idx="3058">
                  <c:v>52.9</c:v>
                </c:pt>
                <c:pt idx="3059">
                  <c:v>52.95</c:v>
                </c:pt>
                <c:pt idx="3060">
                  <c:v>53</c:v>
                </c:pt>
                <c:pt idx="3061">
                  <c:v>53.05</c:v>
                </c:pt>
                <c:pt idx="3062">
                  <c:v>53.1</c:v>
                </c:pt>
                <c:pt idx="3063">
                  <c:v>53.15</c:v>
                </c:pt>
                <c:pt idx="3064">
                  <c:v>53.2</c:v>
                </c:pt>
                <c:pt idx="3065">
                  <c:v>53.25</c:v>
                </c:pt>
                <c:pt idx="3066">
                  <c:v>53.3</c:v>
                </c:pt>
                <c:pt idx="3067">
                  <c:v>53.35</c:v>
                </c:pt>
                <c:pt idx="3068">
                  <c:v>53.4</c:v>
                </c:pt>
                <c:pt idx="3069">
                  <c:v>53.45</c:v>
                </c:pt>
                <c:pt idx="3070">
                  <c:v>53.5</c:v>
                </c:pt>
                <c:pt idx="3071">
                  <c:v>53.55</c:v>
                </c:pt>
                <c:pt idx="3072">
                  <c:v>53.6</c:v>
                </c:pt>
                <c:pt idx="3073">
                  <c:v>53.65</c:v>
                </c:pt>
                <c:pt idx="3074">
                  <c:v>53.7</c:v>
                </c:pt>
                <c:pt idx="3075">
                  <c:v>53.75</c:v>
                </c:pt>
                <c:pt idx="3076">
                  <c:v>53.8</c:v>
                </c:pt>
                <c:pt idx="3077">
                  <c:v>53.85</c:v>
                </c:pt>
                <c:pt idx="3078">
                  <c:v>53.9</c:v>
                </c:pt>
                <c:pt idx="3079">
                  <c:v>53.95</c:v>
                </c:pt>
                <c:pt idx="3080">
                  <c:v>54</c:v>
                </c:pt>
                <c:pt idx="3081">
                  <c:v>54.05</c:v>
                </c:pt>
                <c:pt idx="3082">
                  <c:v>54.1</c:v>
                </c:pt>
                <c:pt idx="3083">
                  <c:v>54.15</c:v>
                </c:pt>
                <c:pt idx="3084">
                  <c:v>54.2</c:v>
                </c:pt>
                <c:pt idx="3085">
                  <c:v>54.25</c:v>
                </c:pt>
                <c:pt idx="3086">
                  <c:v>54.3</c:v>
                </c:pt>
                <c:pt idx="3087">
                  <c:v>54.35</c:v>
                </c:pt>
                <c:pt idx="3088">
                  <c:v>54.4</c:v>
                </c:pt>
                <c:pt idx="3089">
                  <c:v>54.45</c:v>
                </c:pt>
                <c:pt idx="3090">
                  <c:v>54.5</c:v>
                </c:pt>
                <c:pt idx="3091">
                  <c:v>54.55</c:v>
                </c:pt>
                <c:pt idx="3092">
                  <c:v>54.6</c:v>
                </c:pt>
                <c:pt idx="3093">
                  <c:v>54.65</c:v>
                </c:pt>
                <c:pt idx="3094">
                  <c:v>54.7</c:v>
                </c:pt>
                <c:pt idx="3095">
                  <c:v>54.75</c:v>
                </c:pt>
                <c:pt idx="3096">
                  <c:v>54.8</c:v>
                </c:pt>
                <c:pt idx="3097">
                  <c:v>54.85</c:v>
                </c:pt>
                <c:pt idx="3098">
                  <c:v>54.9</c:v>
                </c:pt>
                <c:pt idx="3099">
                  <c:v>54.95</c:v>
                </c:pt>
                <c:pt idx="3100">
                  <c:v>55</c:v>
                </c:pt>
                <c:pt idx="3101">
                  <c:v>55.05</c:v>
                </c:pt>
                <c:pt idx="3102">
                  <c:v>55.1</c:v>
                </c:pt>
                <c:pt idx="3103">
                  <c:v>55.15</c:v>
                </c:pt>
                <c:pt idx="3104">
                  <c:v>55.2</c:v>
                </c:pt>
                <c:pt idx="3105">
                  <c:v>55.25</c:v>
                </c:pt>
                <c:pt idx="3106">
                  <c:v>55.3</c:v>
                </c:pt>
                <c:pt idx="3107">
                  <c:v>55.35</c:v>
                </c:pt>
                <c:pt idx="3108">
                  <c:v>55.4</c:v>
                </c:pt>
                <c:pt idx="3109">
                  <c:v>55.45</c:v>
                </c:pt>
                <c:pt idx="3110">
                  <c:v>55.5</c:v>
                </c:pt>
                <c:pt idx="3111">
                  <c:v>55.55</c:v>
                </c:pt>
                <c:pt idx="3112">
                  <c:v>55.6</c:v>
                </c:pt>
                <c:pt idx="3113">
                  <c:v>55.65</c:v>
                </c:pt>
                <c:pt idx="3114">
                  <c:v>55.7</c:v>
                </c:pt>
                <c:pt idx="3115">
                  <c:v>55.75</c:v>
                </c:pt>
                <c:pt idx="3116">
                  <c:v>55.8</c:v>
                </c:pt>
                <c:pt idx="3117">
                  <c:v>55.85</c:v>
                </c:pt>
                <c:pt idx="3118">
                  <c:v>55.9</c:v>
                </c:pt>
                <c:pt idx="3119">
                  <c:v>55.95</c:v>
                </c:pt>
                <c:pt idx="3120">
                  <c:v>56</c:v>
                </c:pt>
                <c:pt idx="3121">
                  <c:v>56.05</c:v>
                </c:pt>
                <c:pt idx="3122">
                  <c:v>56.1</c:v>
                </c:pt>
                <c:pt idx="3123">
                  <c:v>56.15</c:v>
                </c:pt>
                <c:pt idx="3124">
                  <c:v>56.2</c:v>
                </c:pt>
                <c:pt idx="3125">
                  <c:v>56.25</c:v>
                </c:pt>
                <c:pt idx="3126">
                  <c:v>56.3</c:v>
                </c:pt>
                <c:pt idx="3127">
                  <c:v>56.35</c:v>
                </c:pt>
                <c:pt idx="3128">
                  <c:v>56.4</c:v>
                </c:pt>
                <c:pt idx="3129">
                  <c:v>56.45</c:v>
                </c:pt>
                <c:pt idx="3130">
                  <c:v>56.5</c:v>
                </c:pt>
                <c:pt idx="3131">
                  <c:v>56.55</c:v>
                </c:pt>
                <c:pt idx="3132">
                  <c:v>56.6</c:v>
                </c:pt>
                <c:pt idx="3133">
                  <c:v>56.65</c:v>
                </c:pt>
                <c:pt idx="3134">
                  <c:v>56.7</c:v>
                </c:pt>
                <c:pt idx="3135">
                  <c:v>56.75</c:v>
                </c:pt>
                <c:pt idx="3136">
                  <c:v>56.8</c:v>
                </c:pt>
                <c:pt idx="3137">
                  <c:v>56.85</c:v>
                </c:pt>
                <c:pt idx="3138">
                  <c:v>56.9</c:v>
                </c:pt>
                <c:pt idx="3139">
                  <c:v>56.95</c:v>
                </c:pt>
                <c:pt idx="3140">
                  <c:v>57</c:v>
                </c:pt>
                <c:pt idx="3141">
                  <c:v>57.05</c:v>
                </c:pt>
                <c:pt idx="3142">
                  <c:v>57.1</c:v>
                </c:pt>
                <c:pt idx="3143">
                  <c:v>57.15</c:v>
                </c:pt>
                <c:pt idx="3144">
                  <c:v>57.2</c:v>
                </c:pt>
                <c:pt idx="3145">
                  <c:v>57.25</c:v>
                </c:pt>
                <c:pt idx="3146">
                  <c:v>57.3</c:v>
                </c:pt>
                <c:pt idx="3147">
                  <c:v>57.35</c:v>
                </c:pt>
                <c:pt idx="3148">
                  <c:v>57.4</c:v>
                </c:pt>
                <c:pt idx="3149">
                  <c:v>57.45</c:v>
                </c:pt>
                <c:pt idx="3150">
                  <c:v>57.5</c:v>
                </c:pt>
                <c:pt idx="3151">
                  <c:v>57.55</c:v>
                </c:pt>
                <c:pt idx="3152">
                  <c:v>57.6</c:v>
                </c:pt>
                <c:pt idx="3153">
                  <c:v>57.65</c:v>
                </c:pt>
                <c:pt idx="3154">
                  <c:v>57.7</c:v>
                </c:pt>
                <c:pt idx="3155">
                  <c:v>57.75</c:v>
                </c:pt>
                <c:pt idx="3156">
                  <c:v>57.8</c:v>
                </c:pt>
                <c:pt idx="3157">
                  <c:v>57.85</c:v>
                </c:pt>
                <c:pt idx="3158">
                  <c:v>57.9</c:v>
                </c:pt>
                <c:pt idx="3159">
                  <c:v>57.95</c:v>
                </c:pt>
                <c:pt idx="3160">
                  <c:v>58</c:v>
                </c:pt>
                <c:pt idx="3161">
                  <c:v>58.05</c:v>
                </c:pt>
                <c:pt idx="3162">
                  <c:v>58.1</c:v>
                </c:pt>
                <c:pt idx="3163">
                  <c:v>58.15</c:v>
                </c:pt>
                <c:pt idx="3164">
                  <c:v>58.2</c:v>
                </c:pt>
                <c:pt idx="3165">
                  <c:v>58.25</c:v>
                </c:pt>
                <c:pt idx="3166">
                  <c:v>58.3</c:v>
                </c:pt>
                <c:pt idx="3167">
                  <c:v>58.35</c:v>
                </c:pt>
                <c:pt idx="3168">
                  <c:v>58.4</c:v>
                </c:pt>
                <c:pt idx="3169">
                  <c:v>58.45</c:v>
                </c:pt>
                <c:pt idx="3170">
                  <c:v>58.5</c:v>
                </c:pt>
                <c:pt idx="3171">
                  <c:v>58.55</c:v>
                </c:pt>
                <c:pt idx="3172">
                  <c:v>58.6</c:v>
                </c:pt>
                <c:pt idx="3173">
                  <c:v>58.65</c:v>
                </c:pt>
                <c:pt idx="3174">
                  <c:v>58.7</c:v>
                </c:pt>
                <c:pt idx="3175">
                  <c:v>58.75</c:v>
                </c:pt>
                <c:pt idx="3176">
                  <c:v>58.8</c:v>
                </c:pt>
                <c:pt idx="3177">
                  <c:v>58.85</c:v>
                </c:pt>
                <c:pt idx="3178">
                  <c:v>58.9</c:v>
                </c:pt>
                <c:pt idx="3179">
                  <c:v>58.95</c:v>
                </c:pt>
                <c:pt idx="3180">
                  <c:v>59</c:v>
                </c:pt>
                <c:pt idx="3181">
                  <c:v>59.05</c:v>
                </c:pt>
                <c:pt idx="3182">
                  <c:v>59.1</c:v>
                </c:pt>
                <c:pt idx="3183">
                  <c:v>59.15</c:v>
                </c:pt>
                <c:pt idx="3184">
                  <c:v>59.2</c:v>
                </c:pt>
                <c:pt idx="3185">
                  <c:v>59.25</c:v>
                </c:pt>
                <c:pt idx="3186">
                  <c:v>59.3</c:v>
                </c:pt>
                <c:pt idx="3187">
                  <c:v>59.35</c:v>
                </c:pt>
                <c:pt idx="3188">
                  <c:v>59.4</c:v>
                </c:pt>
                <c:pt idx="3189">
                  <c:v>59.45</c:v>
                </c:pt>
                <c:pt idx="3190">
                  <c:v>59.5</c:v>
                </c:pt>
                <c:pt idx="3191">
                  <c:v>59.55</c:v>
                </c:pt>
                <c:pt idx="3192">
                  <c:v>59.6</c:v>
                </c:pt>
                <c:pt idx="3193">
                  <c:v>59.65</c:v>
                </c:pt>
                <c:pt idx="3194">
                  <c:v>59.7</c:v>
                </c:pt>
                <c:pt idx="3195">
                  <c:v>59.75</c:v>
                </c:pt>
                <c:pt idx="3196">
                  <c:v>59.8</c:v>
                </c:pt>
                <c:pt idx="3197">
                  <c:v>59.85</c:v>
                </c:pt>
                <c:pt idx="3198">
                  <c:v>59.9</c:v>
                </c:pt>
                <c:pt idx="3199">
                  <c:v>59.95</c:v>
                </c:pt>
                <c:pt idx="3200">
                  <c:v>60</c:v>
                </c:pt>
                <c:pt idx="3201">
                  <c:v>60.05</c:v>
                </c:pt>
                <c:pt idx="3202">
                  <c:v>60.1</c:v>
                </c:pt>
                <c:pt idx="3203">
                  <c:v>60.15</c:v>
                </c:pt>
                <c:pt idx="3204">
                  <c:v>60.2</c:v>
                </c:pt>
                <c:pt idx="3205">
                  <c:v>60.25</c:v>
                </c:pt>
                <c:pt idx="3206">
                  <c:v>60.3</c:v>
                </c:pt>
                <c:pt idx="3207">
                  <c:v>60.35</c:v>
                </c:pt>
                <c:pt idx="3208">
                  <c:v>60.4</c:v>
                </c:pt>
                <c:pt idx="3209">
                  <c:v>60.45</c:v>
                </c:pt>
                <c:pt idx="3210">
                  <c:v>60.5</c:v>
                </c:pt>
                <c:pt idx="3211">
                  <c:v>60.55</c:v>
                </c:pt>
                <c:pt idx="3212">
                  <c:v>60.6</c:v>
                </c:pt>
                <c:pt idx="3213">
                  <c:v>60.65</c:v>
                </c:pt>
                <c:pt idx="3214">
                  <c:v>60.7</c:v>
                </c:pt>
                <c:pt idx="3215">
                  <c:v>60.75</c:v>
                </c:pt>
                <c:pt idx="3216">
                  <c:v>60.8</c:v>
                </c:pt>
                <c:pt idx="3217">
                  <c:v>60.85</c:v>
                </c:pt>
                <c:pt idx="3218">
                  <c:v>60.9</c:v>
                </c:pt>
                <c:pt idx="3219">
                  <c:v>60.95</c:v>
                </c:pt>
                <c:pt idx="3220">
                  <c:v>61</c:v>
                </c:pt>
                <c:pt idx="3221">
                  <c:v>61.05</c:v>
                </c:pt>
                <c:pt idx="3222">
                  <c:v>61.1</c:v>
                </c:pt>
                <c:pt idx="3223">
                  <c:v>61.15</c:v>
                </c:pt>
                <c:pt idx="3224">
                  <c:v>61.2</c:v>
                </c:pt>
                <c:pt idx="3225">
                  <c:v>61.25</c:v>
                </c:pt>
                <c:pt idx="3226">
                  <c:v>61.3</c:v>
                </c:pt>
                <c:pt idx="3227">
                  <c:v>61.35</c:v>
                </c:pt>
                <c:pt idx="3228">
                  <c:v>61.4</c:v>
                </c:pt>
                <c:pt idx="3229">
                  <c:v>61.45</c:v>
                </c:pt>
                <c:pt idx="3230">
                  <c:v>61.5</c:v>
                </c:pt>
                <c:pt idx="3231">
                  <c:v>61.55</c:v>
                </c:pt>
                <c:pt idx="3232">
                  <c:v>61.6</c:v>
                </c:pt>
                <c:pt idx="3233">
                  <c:v>61.65</c:v>
                </c:pt>
                <c:pt idx="3234">
                  <c:v>61.7</c:v>
                </c:pt>
                <c:pt idx="3235">
                  <c:v>61.75</c:v>
                </c:pt>
                <c:pt idx="3236">
                  <c:v>61.8</c:v>
                </c:pt>
                <c:pt idx="3237">
                  <c:v>61.85</c:v>
                </c:pt>
                <c:pt idx="3238">
                  <c:v>61.9</c:v>
                </c:pt>
                <c:pt idx="3239">
                  <c:v>61.95</c:v>
                </c:pt>
                <c:pt idx="3240">
                  <c:v>62</c:v>
                </c:pt>
                <c:pt idx="3241">
                  <c:v>62.05</c:v>
                </c:pt>
                <c:pt idx="3242">
                  <c:v>62.1</c:v>
                </c:pt>
                <c:pt idx="3243">
                  <c:v>62.15</c:v>
                </c:pt>
                <c:pt idx="3244">
                  <c:v>62.2</c:v>
                </c:pt>
                <c:pt idx="3245">
                  <c:v>62.25</c:v>
                </c:pt>
                <c:pt idx="3246">
                  <c:v>62.3</c:v>
                </c:pt>
                <c:pt idx="3247">
                  <c:v>62.35</c:v>
                </c:pt>
                <c:pt idx="3248">
                  <c:v>62.4</c:v>
                </c:pt>
                <c:pt idx="3249">
                  <c:v>62.45</c:v>
                </c:pt>
                <c:pt idx="3250">
                  <c:v>62.5</c:v>
                </c:pt>
                <c:pt idx="3251">
                  <c:v>62.55</c:v>
                </c:pt>
                <c:pt idx="3252">
                  <c:v>62.6</c:v>
                </c:pt>
                <c:pt idx="3253">
                  <c:v>62.65</c:v>
                </c:pt>
                <c:pt idx="3254">
                  <c:v>62.7</c:v>
                </c:pt>
                <c:pt idx="3255">
                  <c:v>62.75</c:v>
                </c:pt>
                <c:pt idx="3256">
                  <c:v>62.8</c:v>
                </c:pt>
                <c:pt idx="3257">
                  <c:v>62.85</c:v>
                </c:pt>
                <c:pt idx="3258">
                  <c:v>62.9</c:v>
                </c:pt>
                <c:pt idx="3259">
                  <c:v>62.95</c:v>
                </c:pt>
                <c:pt idx="3260">
                  <c:v>63</c:v>
                </c:pt>
                <c:pt idx="3261">
                  <c:v>63.05</c:v>
                </c:pt>
                <c:pt idx="3262">
                  <c:v>63.1</c:v>
                </c:pt>
                <c:pt idx="3263">
                  <c:v>63.15</c:v>
                </c:pt>
                <c:pt idx="3264">
                  <c:v>63.2</c:v>
                </c:pt>
                <c:pt idx="3265">
                  <c:v>63.25</c:v>
                </c:pt>
                <c:pt idx="3266">
                  <c:v>63.3</c:v>
                </c:pt>
                <c:pt idx="3267">
                  <c:v>63.35</c:v>
                </c:pt>
                <c:pt idx="3268">
                  <c:v>63.4</c:v>
                </c:pt>
                <c:pt idx="3269">
                  <c:v>63.45</c:v>
                </c:pt>
                <c:pt idx="3270">
                  <c:v>63.5</c:v>
                </c:pt>
                <c:pt idx="3271">
                  <c:v>63.55</c:v>
                </c:pt>
                <c:pt idx="3272">
                  <c:v>63.6</c:v>
                </c:pt>
                <c:pt idx="3273">
                  <c:v>63.65</c:v>
                </c:pt>
                <c:pt idx="3274">
                  <c:v>63.7</c:v>
                </c:pt>
                <c:pt idx="3275">
                  <c:v>63.75</c:v>
                </c:pt>
                <c:pt idx="3276">
                  <c:v>63.8</c:v>
                </c:pt>
                <c:pt idx="3277">
                  <c:v>63.85</c:v>
                </c:pt>
                <c:pt idx="3278">
                  <c:v>63.9</c:v>
                </c:pt>
                <c:pt idx="3279">
                  <c:v>63.95</c:v>
                </c:pt>
                <c:pt idx="3280">
                  <c:v>64</c:v>
                </c:pt>
                <c:pt idx="3281">
                  <c:v>64.05</c:v>
                </c:pt>
                <c:pt idx="3282">
                  <c:v>64.099999999999994</c:v>
                </c:pt>
                <c:pt idx="3283">
                  <c:v>64.150000000000006</c:v>
                </c:pt>
                <c:pt idx="3284">
                  <c:v>64.2</c:v>
                </c:pt>
                <c:pt idx="3285">
                  <c:v>64.25</c:v>
                </c:pt>
                <c:pt idx="3286">
                  <c:v>64.3</c:v>
                </c:pt>
                <c:pt idx="3287">
                  <c:v>64.349999999999994</c:v>
                </c:pt>
                <c:pt idx="3288">
                  <c:v>64.400000000000006</c:v>
                </c:pt>
                <c:pt idx="3289">
                  <c:v>64.45</c:v>
                </c:pt>
                <c:pt idx="3290">
                  <c:v>64.5</c:v>
                </c:pt>
                <c:pt idx="3291">
                  <c:v>64.55</c:v>
                </c:pt>
                <c:pt idx="3292">
                  <c:v>64.599999999999994</c:v>
                </c:pt>
                <c:pt idx="3293">
                  <c:v>64.650000000000006</c:v>
                </c:pt>
                <c:pt idx="3294">
                  <c:v>64.7</c:v>
                </c:pt>
                <c:pt idx="3295">
                  <c:v>64.75</c:v>
                </c:pt>
                <c:pt idx="3296">
                  <c:v>64.8</c:v>
                </c:pt>
                <c:pt idx="3297">
                  <c:v>64.849999999999994</c:v>
                </c:pt>
                <c:pt idx="3298">
                  <c:v>64.900000000000006</c:v>
                </c:pt>
                <c:pt idx="3299">
                  <c:v>64.95</c:v>
                </c:pt>
                <c:pt idx="3300">
                  <c:v>65</c:v>
                </c:pt>
                <c:pt idx="3301">
                  <c:v>65.05</c:v>
                </c:pt>
                <c:pt idx="3302">
                  <c:v>65.099999999999994</c:v>
                </c:pt>
                <c:pt idx="3303">
                  <c:v>65.150000000000006</c:v>
                </c:pt>
                <c:pt idx="3304">
                  <c:v>65.2</c:v>
                </c:pt>
                <c:pt idx="3305">
                  <c:v>65.25</c:v>
                </c:pt>
                <c:pt idx="3306">
                  <c:v>65.3</c:v>
                </c:pt>
                <c:pt idx="3307">
                  <c:v>65.349999999999994</c:v>
                </c:pt>
                <c:pt idx="3308">
                  <c:v>65.400000000000006</c:v>
                </c:pt>
                <c:pt idx="3309">
                  <c:v>65.45</c:v>
                </c:pt>
                <c:pt idx="3310">
                  <c:v>65.5</c:v>
                </c:pt>
                <c:pt idx="3311">
                  <c:v>65.55</c:v>
                </c:pt>
                <c:pt idx="3312">
                  <c:v>65.599999999999994</c:v>
                </c:pt>
                <c:pt idx="3313">
                  <c:v>65.650000000000006</c:v>
                </c:pt>
                <c:pt idx="3314">
                  <c:v>65.7</c:v>
                </c:pt>
                <c:pt idx="3315">
                  <c:v>65.75</c:v>
                </c:pt>
                <c:pt idx="3316">
                  <c:v>65.8</c:v>
                </c:pt>
                <c:pt idx="3317">
                  <c:v>65.849999999999994</c:v>
                </c:pt>
                <c:pt idx="3318">
                  <c:v>65.900000000000006</c:v>
                </c:pt>
                <c:pt idx="3319">
                  <c:v>65.95</c:v>
                </c:pt>
                <c:pt idx="3320">
                  <c:v>66</c:v>
                </c:pt>
                <c:pt idx="3321">
                  <c:v>66.05</c:v>
                </c:pt>
                <c:pt idx="3322">
                  <c:v>66.099999999999994</c:v>
                </c:pt>
                <c:pt idx="3323">
                  <c:v>66.150000000000006</c:v>
                </c:pt>
                <c:pt idx="3324">
                  <c:v>66.2</c:v>
                </c:pt>
                <c:pt idx="3325">
                  <c:v>66.25</c:v>
                </c:pt>
                <c:pt idx="3326">
                  <c:v>66.3</c:v>
                </c:pt>
                <c:pt idx="3327">
                  <c:v>66.349999999999994</c:v>
                </c:pt>
                <c:pt idx="3328">
                  <c:v>66.400000000000006</c:v>
                </c:pt>
                <c:pt idx="3329">
                  <c:v>66.45</c:v>
                </c:pt>
                <c:pt idx="3330">
                  <c:v>66.5</c:v>
                </c:pt>
                <c:pt idx="3331">
                  <c:v>66.55</c:v>
                </c:pt>
                <c:pt idx="3332">
                  <c:v>66.599999999999994</c:v>
                </c:pt>
                <c:pt idx="3333">
                  <c:v>66.650000000000006</c:v>
                </c:pt>
                <c:pt idx="3334">
                  <c:v>66.7</c:v>
                </c:pt>
                <c:pt idx="3335">
                  <c:v>66.75</c:v>
                </c:pt>
                <c:pt idx="3336">
                  <c:v>66.8</c:v>
                </c:pt>
                <c:pt idx="3337">
                  <c:v>66.849999999999994</c:v>
                </c:pt>
                <c:pt idx="3338">
                  <c:v>66.900000000000006</c:v>
                </c:pt>
                <c:pt idx="3339">
                  <c:v>66.95</c:v>
                </c:pt>
                <c:pt idx="3340">
                  <c:v>67</c:v>
                </c:pt>
                <c:pt idx="3341">
                  <c:v>67.05</c:v>
                </c:pt>
                <c:pt idx="3342">
                  <c:v>67.099999999999994</c:v>
                </c:pt>
                <c:pt idx="3343">
                  <c:v>67.150000000000006</c:v>
                </c:pt>
                <c:pt idx="3344">
                  <c:v>67.2</c:v>
                </c:pt>
                <c:pt idx="3345">
                  <c:v>67.25</c:v>
                </c:pt>
                <c:pt idx="3346">
                  <c:v>67.3</c:v>
                </c:pt>
                <c:pt idx="3347">
                  <c:v>67.349999999999994</c:v>
                </c:pt>
                <c:pt idx="3348">
                  <c:v>67.400000000000006</c:v>
                </c:pt>
                <c:pt idx="3349">
                  <c:v>67.45</c:v>
                </c:pt>
                <c:pt idx="3350">
                  <c:v>67.5</c:v>
                </c:pt>
                <c:pt idx="3351">
                  <c:v>67.55</c:v>
                </c:pt>
                <c:pt idx="3352">
                  <c:v>67.599999999999994</c:v>
                </c:pt>
                <c:pt idx="3353">
                  <c:v>67.650000000000006</c:v>
                </c:pt>
                <c:pt idx="3354">
                  <c:v>67.7</c:v>
                </c:pt>
                <c:pt idx="3355">
                  <c:v>67.75</c:v>
                </c:pt>
                <c:pt idx="3356">
                  <c:v>67.8</c:v>
                </c:pt>
                <c:pt idx="3357">
                  <c:v>67.849999999999994</c:v>
                </c:pt>
                <c:pt idx="3358">
                  <c:v>67.900000000000006</c:v>
                </c:pt>
                <c:pt idx="3359">
                  <c:v>67.95</c:v>
                </c:pt>
                <c:pt idx="3360">
                  <c:v>68</c:v>
                </c:pt>
                <c:pt idx="3361">
                  <c:v>68.05</c:v>
                </c:pt>
                <c:pt idx="3362">
                  <c:v>68.099999999999994</c:v>
                </c:pt>
                <c:pt idx="3363">
                  <c:v>68.150000000000006</c:v>
                </c:pt>
                <c:pt idx="3364">
                  <c:v>68.2</c:v>
                </c:pt>
                <c:pt idx="3365">
                  <c:v>68.25</c:v>
                </c:pt>
                <c:pt idx="3366">
                  <c:v>68.3</c:v>
                </c:pt>
                <c:pt idx="3367">
                  <c:v>68.349999999999994</c:v>
                </c:pt>
                <c:pt idx="3368">
                  <c:v>68.400000000000006</c:v>
                </c:pt>
                <c:pt idx="3369">
                  <c:v>68.45</c:v>
                </c:pt>
                <c:pt idx="3370">
                  <c:v>68.5</c:v>
                </c:pt>
                <c:pt idx="3371">
                  <c:v>68.55</c:v>
                </c:pt>
                <c:pt idx="3372">
                  <c:v>68.599999999999994</c:v>
                </c:pt>
                <c:pt idx="3373">
                  <c:v>68.650000000000006</c:v>
                </c:pt>
                <c:pt idx="3374">
                  <c:v>68.7</c:v>
                </c:pt>
                <c:pt idx="3375">
                  <c:v>68.75</c:v>
                </c:pt>
                <c:pt idx="3376">
                  <c:v>68.8</c:v>
                </c:pt>
                <c:pt idx="3377">
                  <c:v>68.849999999999994</c:v>
                </c:pt>
                <c:pt idx="3378">
                  <c:v>68.900000000000006</c:v>
                </c:pt>
                <c:pt idx="3379">
                  <c:v>68.95</c:v>
                </c:pt>
                <c:pt idx="3380">
                  <c:v>69</c:v>
                </c:pt>
                <c:pt idx="3381">
                  <c:v>69.05</c:v>
                </c:pt>
                <c:pt idx="3382">
                  <c:v>69.099999999999994</c:v>
                </c:pt>
                <c:pt idx="3383">
                  <c:v>69.150000000000006</c:v>
                </c:pt>
                <c:pt idx="3384">
                  <c:v>69.2</c:v>
                </c:pt>
                <c:pt idx="3385">
                  <c:v>69.25</c:v>
                </c:pt>
                <c:pt idx="3386">
                  <c:v>69.3</c:v>
                </c:pt>
                <c:pt idx="3387">
                  <c:v>69.349999999999994</c:v>
                </c:pt>
                <c:pt idx="3388">
                  <c:v>69.400000000000006</c:v>
                </c:pt>
                <c:pt idx="3389">
                  <c:v>69.45</c:v>
                </c:pt>
                <c:pt idx="3390">
                  <c:v>69.5</c:v>
                </c:pt>
                <c:pt idx="3391">
                  <c:v>69.55</c:v>
                </c:pt>
                <c:pt idx="3392">
                  <c:v>69.599999999999994</c:v>
                </c:pt>
                <c:pt idx="3393">
                  <c:v>69.650000000000006</c:v>
                </c:pt>
                <c:pt idx="3394">
                  <c:v>69.7</c:v>
                </c:pt>
                <c:pt idx="3395">
                  <c:v>69.75</c:v>
                </c:pt>
                <c:pt idx="3396">
                  <c:v>69.8</c:v>
                </c:pt>
                <c:pt idx="3397">
                  <c:v>69.849999999999994</c:v>
                </c:pt>
                <c:pt idx="3398">
                  <c:v>69.900000000000006</c:v>
                </c:pt>
                <c:pt idx="3399">
                  <c:v>69.95</c:v>
                </c:pt>
                <c:pt idx="3400">
                  <c:v>70</c:v>
                </c:pt>
                <c:pt idx="3401">
                  <c:v>70.05</c:v>
                </c:pt>
                <c:pt idx="3402">
                  <c:v>70.099999999999994</c:v>
                </c:pt>
                <c:pt idx="3403">
                  <c:v>70.150000000000006</c:v>
                </c:pt>
                <c:pt idx="3404">
                  <c:v>70.2</c:v>
                </c:pt>
                <c:pt idx="3405">
                  <c:v>70.25</c:v>
                </c:pt>
                <c:pt idx="3406">
                  <c:v>70.3</c:v>
                </c:pt>
                <c:pt idx="3407">
                  <c:v>70.349999999999994</c:v>
                </c:pt>
                <c:pt idx="3408">
                  <c:v>70.400000000000006</c:v>
                </c:pt>
                <c:pt idx="3409">
                  <c:v>70.45</c:v>
                </c:pt>
                <c:pt idx="3410">
                  <c:v>70.5</c:v>
                </c:pt>
                <c:pt idx="3411">
                  <c:v>70.55</c:v>
                </c:pt>
                <c:pt idx="3412">
                  <c:v>70.599999999999994</c:v>
                </c:pt>
                <c:pt idx="3413">
                  <c:v>70.650000000000006</c:v>
                </c:pt>
                <c:pt idx="3414">
                  <c:v>70.7</c:v>
                </c:pt>
                <c:pt idx="3415">
                  <c:v>70.75</c:v>
                </c:pt>
                <c:pt idx="3416">
                  <c:v>70.8</c:v>
                </c:pt>
                <c:pt idx="3417">
                  <c:v>70.849999999999994</c:v>
                </c:pt>
                <c:pt idx="3418">
                  <c:v>70.900000000000006</c:v>
                </c:pt>
                <c:pt idx="3419">
                  <c:v>70.95</c:v>
                </c:pt>
                <c:pt idx="3420">
                  <c:v>71</c:v>
                </c:pt>
                <c:pt idx="3421">
                  <c:v>71.05</c:v>
                </c:pt>
                <c:pt idx="3422">
                  <c:v>71.099999999999994</c:v>
                </c:pt>
                <c:pt idx="3423">
                  <c:v>71.150000000000006</c:v>
                </c:pt>
                <c:pt idx="3424">
                  <c:v>71.2</c:v>
                </c:pt>
                <c:pt idx="3425">
                  <c:v>71.25</c:v>
                </c:pt>
                <c:pt idx="3426">
                  <c:v>71.3</c:v>
                </c:pt>
                <c:pt idx="3427">
                  <c:v>71.349999999999994</c:v>
                </c:pt>
                <c:pt idx="3428">
                  <c:v>71.400000000000006</c:v>
                </c:pt>
                <c:pt idx="3429">
                  <c:v>71.45</c:v>
                </c:pt>
                <c:pt idx="3430">
                  <c:v>71.5</c:v>
                </c:pt>
                <c:pt idx="3431">
                  <c:v>71.55</c:v>
                </c:pt>
                <c:pt idx="3432">
                  <c:v>71.599999999999994</c:v>
                </c:pt>
                <c:pt idx="3433">
                  <c:v>71.650000000000006</c:v>
                </c:pt>
                <c:pt idx="3434">
                  <c:v>71.7</c:v>
                </c:pt>
                <c:pt idx="3435">
                  <c:v>71.75</c:v>
                </c:pt>
                <c:pt idx="3436">
                  <c:v>71.8</c:v>
                </c:pt>
                <c:pt idx="3437">
                  <c:v>71.849999999999994</c:v>
                </c:pt>
                <c:pt idx="3438">
                  <c:v>71.900000000000006</c:v>
                </c:pt>
                <c:pt idx="3439">
                  <c:v>71.95</c:v>
                </c:pt>
                <c:pt idx="3440">
                  <c:v>72</c:v>
                </c:pt>
                <c:pt idx="3441">
                  <c:v>72.05</c:v>
                </c:pt>
                <c:pt idx="3442">
                  <c:v>72.099999999999994</c:v>
                </c:pt>
                <c:pt idx="3443">
                  <c:v>72.150000000000006</c:v>
                </c:pt>
                <c:pt idx="3444">
                  <c:v>72.2</c:v>
                </c:pt>
                <c:pt idx="3445">
                  <c:v>72.25</c:v>
                </c:pt>
                <c:pt idx="3446">
                  <c:v>72.3</c:v>
                </c:pt>
                <c:pt idx="3447">
                  <c:v>72.349999999999994</c:v>
                </c:pt>
                <c:pt idx="3448">
                  <c:v>72.400000000000006</c:v>
                </c:pt>
                <c:pt idx="3449">
                  <c:v>72.45</c:v>
                </c:pt>
                <c:pt idx="3450">
                  <c:v>72.5</c:v>
                </c:pt>
                <c:pt idx="3451">
                  <c:v>72.55</c:v>
                </c:pt>
                <c:pt idx="3452">
                  <c:v>72.599999999999994</c:v>
                </c:pt>
                <c:pt idx="3453">
                  <c:v>72.650000000000006</c:v>
                </c:pt>
                <c:pt idx="3454">
                  <c:v>72.7</c:v>
                </c:pt>
                <c:pt idx="3455">
                  <c:v>72.75</c:v>
                </c:pt>
                <c:pt idx="3456">
                  <c:v>72.8</c:v>
                </c:pt>
                <c:pt idx="3457">
                  <c:v>72.849999999999994</c:v>
                </c:pt>
                <c:pt idx="3458">
                  <c:v>72.900000000000006</c:v>
                </c:pt>
                <c:pt idx="3459">
                  <c:v>72.95</c:v>
                </c:pt>
                <c:pt idx="3460">
                  <c:v>73</c:v>
                </c:pt>
                <c:pt idx="3461">
                  <c:v>73.05</c:v>
                </c:pt>
                <c:pt idx="3462">
                  <c:v>73.099999999999994</c:v>
                </c:pt>
                <c:pt idx="3463">
                  <c:v>73.150000000000006</c:v>
                </c:pt>
                <c:pt idx="3464">
                  <c:v>73.2</c:v>
                </c:pt>
                <c:pt idx="3465">
                  <c:v>73.25</c:v>
                </c:pt>
                <c:pt idx="3466">
                  <c:v>73.3</c:v>
                </c:pt>
                <c:pt idx="3467">
                  <c:v>73.349999999999994</c:v>
                </c:pt>
                <c:pt idx="3468">
                  <c:v>73.400000000000006</c:v>
                </c:pt>
                <c:pt idx="3469">
                  <c:v>73.45</c:v>
                </c:pt>
                <c:pt idx="3470">
                  <c:v>73.5</c:v>
                </c:pt>
                <c:pt idx="3471">
                  <c:v>73.55</c:v>
                </c:pt>
                <c:pt idx="3472">
                  <c:v>73.599999999999994</c:v>
                </c:pt>
                <c:pt idx="3473">
                  <c:v>73.650000000000006</c:v>
                </c:pt>
                <c:pt idx="3474">
                  <c:v>73.7</c:v>
                </c:pt>
                <c:pt idx="3475">
                  <c:v>73.75</c:v>
                </c:pt>
                <c:pt idx="3476">
                  <c:v>73.8</c:v>
                </c:pt>
                <c:pt idx="3477">
                  <c:v>73.849999999999994</c:v>
                </c:pt>
                <c:pt idx="3478">
                  <c:v>73.900000000000006</c:v>
                </c:pt>
                <c:pt idx="3479">
                  <c:v>73.95</c:v>
                </c:pt>
                <c:pt idx="3480">
                  <c:v>74</c:v>
                </c:pt>
                <c:pt idx="3481">
                  <c:v>74.05</c:v>
                </c:pt>
                <c:pt idx="3482">
                  <c:v>74.099999999999994</c:v>
                </c:pt>
                <c:pt idx="3483">
                  <c:v>74.150000000000006</c:v>
                </c:pt>
                <c:pt idx="3484">
                  <c:v>74.2</c:v>
                </c:pt>
                <c:pt idx="3485">
                  <c:v>74.25</c:v>
                </c:pt>
                <c:pt idx="3486">
                  <c:v>74.3</c:v>
                </c:pt>
                <c:pt idx="3487">
                  <c:v>74.349999999999994</c:v>
                </c:pt>
                <c:pt idx="3488">
                  <c:v>74.400000000000006</c:v>
                </c:pt>
                <c:pt idx="3489">
                  <c:v>74.45</c:v>
                </c:pt>
                <c:pt idx="3490">
                  <c:v>74.5</c:v>
                </c:pt>
                <c:pt idx="3491">
                  <c:v>74.55</c:v>
                </c:pt>
                <c:pt idx="3492">
                  <c:v>74.599999999999994</c:v>
                </c:pt>
                <c:pt idx="3493">
                  <c:v>74.650000000000006</c:v>
                </c:pt>
                <c:pt idx="3494">
                  <c:v>74.7</c:v>
                </c:pt>
                <c:pt idx="3495">
                  <c:v>74.75</c:v>
                </c:pt>
                <c:pt idx="3496">
                  <c:v>74.8</c:v>
                </c:pt>
                <c:pt idx="3497">
                  <c:v>74.849999999999994</c:v>
                </c:pt>
                <c:pt idx="3498">
                  <c:v>74.900000000000006</c:v>
                </c:pt>
                <c:pt idx="3499">
                  <c:v>74.95</c:v>
                </c:pt>
                <c:pt idx="3500">
                  <c:v>75</c:v>
                </c:pt>
                <c:pt idx="3501">
                  <c:v>75.05</c:v>
                </c:pt>
                <c:pt idx="3502">
                  <c:v>75.099999999999994</c:v>
                </c:pt>
                <c:pt idx="3503">
                  <c:v>75.150000000000006</c:v>
                </c:pt>
                <c:pt idx="3504">
                  <c:v>75.2</c:v>
                </c:pt>
                <c:pt idx="3505">
                  <c:v>75.25</c:v>
                </c:pt>
                <c:pt idx="3506">
                  <c:v>75.3</c:v>
                </c:pt>
                <c:pt idx="3507">
                  <c:v>75.349999999999994</c:v>
                </c:pt>
                <c:pt idx="3508">
                  <c:v>75.400000000000006</c:v>
                </c:pt>
                <c:pt idx="3509">
                  <c:v>75.45</c:v>
                </c:pt>
                <c:pt idx="3510">
                  <c:v>75.5</c:v>
                </c:pt>
                <c:pt idx="3511">
                  <c:v>75.55</c:v>
                </c:pt>
                <c:pt idx="3512">
                  <c:v>75.599999999999994</c:v>
                </c:pt>
                <c:pt idx="3513">
                  <c:v>75.650000000000006</c:v>
                </c:pt>
                <c:pt idx="3514">
                  <c:v>75.7</c:v>
                </c:pt>
                <c:pt idx="3515">
                  <c:v>75.75</c:v>
                </c:pt>
                <c:pt idx="3516">
                  <c:v>75.8</c:v>
                </c:pt>
                <c:pt idx="3517">
                  <c:v>75.849999999999994</c:v>
                </c:pt>
                <c:pt idx="3518">
                  <c:v>75.900000000000006</c:v>
                </c:pt>
                <c:pt idx="3519">
                  <c:v>75.95</c:v>
                </c:pt>
                <c:pt idx="3520">
                  <c:v>76</c:v>
                </c:pt>
                <c:pt idx="3521">
                  <c:v>76.05</c:v>
                </c:pt>
                <c:pt idx="3522">
                  <c:v>76.099999999999994</c:v>
                </c:pt>
                <c:pt idx="3523">
                  <c:v>76.150000000000006</c:v>
                </c:pt>
                <c:pt idx="3524">
                  <c:v>76.2</c:v>
                </c:pt>
                <c:pt idx="3525">
                  <c:v>76.25</c:v>
                </c:pt>
                <c:pt idx="3526">
                  <c:v>76.3</c:v>
                </c:pt>
                <c:pt idx="3527">
                  <c:v>76.349999999999994</c:v>
                </c:pt>
                <c:pt idx="3528">
                  <c:v>76.400000000000006</c:v>
                </c:pt>
                <c:pt idx="3529">
                  <c:v>76.45</c:v>
                </c:pt>
                <c:pt idx="3530">
                  <c:v>76.5</c:v>
                </c:pt>
                <c:pt idx="3531">
                  <c:v>76.55</c:v>
                </c:pt>
                <c:pt idx="3532">
                  <c:v>76.599999999999994</c:v>
                </c:pt>
                <c:pt idx="3533">
                  <c:v>76.650000000000006</c:v>
                </c:pt>
                <c:pt idx="3534">
                  <c:v>76.7</c:v>
                </c:pt>
                <c:pt idx="3535">
                  <c:v>76.75</c:v>
                </c:pt>
                <c:pt idx="3536">
                  <c:v>76.8</c:v>
                </c:pt>
                <c:pt idx="3537">
                  <c:v>76.849999999999994</c:v>
                </c:pt>
                <c:pt idx="3538">
                  <c:v>76.900000000000006</c:v>
                </c:pt>
                <c:pt idx="3539">
                  <c:v>76.95</c:v>
                </c:pt>
                <c:pt idx="3540">
                  <c:v>77</c:v>
                </c:pt>
                <c:pt idx="3541">
                  <c:v>77.05</c:v>
                </c:pt>
                <c:pt idx="3542">
                  <c:v>77.099999999999994</c:v>
                </c:pt>
                <c:pt idx="3543">
                  <c:v>77.150000000000006</c:v>
                </c:pt>
                <c:pt idx="3544">
                  <c:v>77.2</c:v>
                </c:pt>
                <c:pt idx="3545">
                  <c:v>77.25</c:v>
                </c:pt>
                <c:pt idx="3546">
                  <c:v>77.3</c:v>
                </c:pt>
                <c:pt idx="3547">
                  <c:v>77.349999999999994</c:v>
                </c:pt>
                <c:pt idx="3548">
                  <c:v>77.400000000000006</c:v>
                </c:pt>
                <c:pt idx="3549">
                  <c:v>77.45</c:v>
                </c:pt>
                <c:pt idx="3550">
                  <c:v>77.5</c:v>
                </c:pt>
                <c:pt idx="3551">
                  <c:v>77.55</c:v>
                </c:pt>
                <c:pt idx="3552">
                  <c:v>77.599999999999994</c:v>
                </c:pt>
                <c:pt idx="3553">
                  <c:v>77.650000000000006</c:v>
                </c:pt>
                <c:pt idx="3554">
                  <c:v>77.7</c:v>
                </c:pt>
                <c:pt idx="3555">
                  <c:v>77.75</c:v>
                </c:pt>
                <c:pt idx="3556">
                  <c:v>77.8</c:v>
                </c:pt>
                <c:pt idx="3557">
                  <c:v>77.849999999999994</c:v>
                </c:pt>
                <c:pt idx="3558">
                  <c:v>77.900000000000006</c:v>
                </c:pt>
                <c:pt idx="3559">
                  <c:v>77.95</c:v>
                </c:pt>
                <c:pt idx="3560">
                  <c:v>78</c:v>
                </c:pt>
                <c:pt idx="3561">
                  <c:v>78.05</c:v>
                </c:pt>
                <c:pt idx="3562">
                  <c:v>78.099999999999994</c:v>
                </c:pt>
                <c:pt idx="3563">
                  <c:v>78.150000000000006</c:v>
                </c:pt>
                <c:pt idx="3564">
                  <c:v>78.2</c:v>
                </c:pt>
                <c:pt idx="3565">
                  <c:v>78.25</c:v>
                </c:pt>
                <c:pt idx="3566">
                  <c:v>78.3</c:v>
                </c:pt>
                <c:pt idx="3567">
                  <c:v>78.349999999999994</c:v>
                </c:pt>
                <c:pt idx="3568">
                  <c:v>78.400000000000006</c:v>
                </c:pt>
                <c:pt idx="3569">
                  <c:v>78.45</c:v>
                </c:pt>
                <c:pt idx="3570">
                  <c:v>78.5</c:v>
                </c:pt>
                <c:pt idx="3571">
                  <c:v>78.55</c:v>
                </c:pt>
                <c:pt idx="3572">
                  <c:v>78.599999999999994</c:v>
                </c:pt>
                <c:pt idx="3573">
                  <c:v>78.650000000000006</c:v>
                </c:pt>
                <c:pt idx="3574">
                  <c:v>78.7</c:v>
                </c:pt>
                <c:pt idx="3575">
                  <c:v>78.75</c:v>
                </c:pt>
                <c:pt idx="3576">
                  <c:v>78.8</c:v>
                </c:pt>
                <c:pt idx="3577">
                  <c:v>78.849999999999994</c:v>
                </c:pt>
                <c:pt idx="3578">
                  <c:v>78.900000000000006</c:v>
                </c:pt>
                <c:pt idx="3579">
                  <c:v>78.95</c:v>
                </c:pt>
                <c:pt idx="3580">
                  <c:v>79</c:v>
                </c:pt>
                <c:pt idx="3581">
                  <c:v>79.05</c:v>
                </c:pt>
                <c:pt idx="3582">
                  <c:v>79.099999999999994</c:v>
                </c:pt>
                <c:pt idx="3583">
                  <c:v>79.150000000000006</c:v>
                </c:pt>
                <c:pt idx="3584">
                  <c:v>79.2</c:v>
                </c:pt>
                <c:pt idx="3585">
                  <c:v>79.25</c:v>
                </c:pt>
                <c:pt idx="3586">
                  <c:v>79.3</c:v>
                </c:pt>
                <c:pt idx="3587">
                  <c:v>79.349999999999994</c:v>
                </c:pt>
                <c:pt idx="3588">
                  <c:v>79.400000000000006</c:v>
                </c:pt>
                <c:pt idx="3589">
                  <c:v>79.45</c:v>
                </c:pt>
                <c:pt idx="3590">
                  <c:v>79.5</c:v>
                </c:pt>
                <c:pt idx="3591">
                  <c:v>79.55</c:v>
                </c:pt>
                <c:pt idx="3592">
                  <c:v>79.599999999999994</c:v>
                </c:pt>
                <c:pt idx="3593">
                  <c:v>79.650000000000006</c:v>
                </c:pt>
                <c:pt idx="3594">
                  <c:v>79.7</c:v>
                </c:pt>
                <c:pt idx="3595">
                  <c:v>79.75</c:v>
                </c:pt>
                <c:pt idx="3596">
                  <c:v>79.8</c:v>
                </c:pt>
                <c:pt idx="3597">
                  <c:v>79.849999999999994</c:v>
                </c:pt>
                <c:pt idx="3598">
                  <c:v>79.900000000000006</c:v>
                </c:pt>
                <c:pt idx="3599">
                  <c:v>79.95</c:v>
                </c:pt>
                <c:pt idx="3600">
                  <c:v>80</c:v>
                </c:pt>
                <c:pt idx="3601">
                  <c:v>80.05</c:v>
                </c:pt>
                <c:pt idx="3602">
                  <c:v>80.099999999999994</c:v>
                </c:pt>
                <c:pt idx="3603">
                  <c:v>80.150000000000006</c:v>
                </c:pt>
                <c:pt idx="3604">
                  <c:v>80.2</c:v>
                </c:pt>
                <c:pt idx="3605">
                  <c:v>80.25</c:v>
                </c:pt>
                <c:pt idx="3606">
                  <c:v>80.3</c:v>
                </c:pt>
                <c:pt idx="3607">
                  <c:v>80.349999999999994</c:v>
                </c:pt>
                <c:pt idx="3608">
                  <c:v>80.400000000000006</c:v>
                </c:pt>
                <c:pt idx="3609">
                  <c:v>80.45</c:v>
                </c:pt>
                <c:pt idx="3610">
                  <c:v>80.5</c:v>
                </c:pt>
                <c:pt idx="3611">
                  <c:v>80.55</c:v>
                </c:pt>
                <c:pt idx="3612">
                  <c:v>80.599999999999994</c:v>
                </c:pt>
                <c:pt idx="3613">
                  <c:v>80.650000000000006</c:v>
                </c:pt>
                <c:pt idx="3614">
                  <c:v>80.7</c:v>
                </c:pt>
                <c:pt idx="3615">
                  <c:v>80.75</c:v>
                </c:pt>
                <c:pt idx="3616">
                  <c:v>80.8</c:v>
                </c:pt>
                <c:pt idx="3617">
                  <c:v>80.849999999999994</c:v>
                </c:pt>
                <c:pt idx="3618">
                  <c:v>80.900000000000006</c:v>
                </c:pt>
                <c:pt idx="3619">
                  <c:v>80.95</c:v>
                </c:pt>
                <c:pt idx="3620">
                  <c:v>81</c:v>
                </c:pt>
                <c:pt idx="3621">
                  <c:v>81.05</c:v>
                </c:pt>
                <c:pt idx="3622">
                  <c:v>81.099999999999994</c:v>
                </c:pt>
                <c:pt idx="3623">
                  <c:v>81.150000000000006</c:v>
                </c:pt>
                <c:pt idx="3624">
                  <c:v>81.2</c:v>
                </c:pt>
                <c:pt idx="3625">
                  <c:v>81.25</c:v>
                </c:pt>
                <c:pt idx="3626">
                  <c:v>81.3</c:v>
                </c:pt>
                <c:pt idx="3627">
                  <c:v>81.349999999999994</c:v>
                </c:pt>
                <c:pt idx="3628">
                  <c:v>81.400000000000006</c:v>
                </c:pt>
                <c:pt idx="3629">
                  <c:v>81.45</c:v>
                </c:pt>
                <c:pt idx="3630">
                  <c:v>81.5</c:v>
                </c:pt>
                <c:pt idx="3631">
                  <c:v>81.55</c:v>
                </c:pt>
                <c:pt idx="3632">
                  <c:v>81.599999999999994</c:v>
                </c:pt>
                <c:pt idx="3633">
                  <c:v>81.650000000000006</c:v>
                </c:pt>
                <c:pt idx="3634">
                  <c:v>81.7</c:v>
                </c:pt>
                <c:pt idx="3635">
                  <c:v>81.75</c:v>
                </c:pt>
                <c:pt idx="3636">
                  <c:v>81.8</c:v>
                </c:pt>
                <c:pt idx="3637">
                  <c:v>81.849999999999994</c:v>
                </c:pt>
                <c:pt idx="3638">
                  <c:v>81.900000000000006</c:v>
                </c:pt>
                <c:pt idx="3639">
                  <c:v>81.95</c:v>
                </c:pt>
                <c:pt idx="3640">
                  <c:v>82</c:v>
                </c:pt>
                <c:pt idx="3641">
                  <c:v>82.05</c:v>
                </c:pt>
                <c:pt idx="3642">
                  <c:v>82.1</c:v>
                </c:pt>
                <c:pt idx="3643">
                  <c:v>82.15</c:v>
                </c:pt>
                <c:pt idx="3644">
                  <c:v>82.2</c:v>
                </c:pt>
                <c:pt idx="3645">
                  <c:v>82.25</c:v>
                </c:pt>
                <c:pt idx="3646">
                  <c:v>82.3</c:v>
                </c:pt>
                <c:pt idx="3647">
                  <c:v>82.35</c:v>
                </c:pt>
                <c:pt idx="3648">
                  <c:v>82.4</c:v>
                </c:pt>
                <c:pt idx="3649">
                  <c:v>82.45</c:v>
                </c:pt>
                <c:pt idx="3650">
                  <c:v>82.5</c:v>
                </c:pt>
                <c:pt idx="3651">
                  <c:v>82.55</c:v>
                </c:pt>
                <c:pt idx="3652">
                  <c:v>82.6</c:v>
                </c:pt>
                <c:pt idx="3653">
                  <c:v>82.65</c:v>
                </c:pt>
                <c:pt idx="3654">
                  <c:v>82.7</c:v>
                </c:pt>
                <c:pt idx="3655">
                  <c:v>82.75</c:v>
                </c:pt>
                <c:pt idx="3656">
                  <c:v>82.8</c:v>
                </c:pt>
                <c:pt idx="3657">
                  <c:v>82.85</c:v>
                </c:pt>
                <c:pt idx="3658">
                  <c:v>82.9</c:v>
                </c:pt>
                <c:pt idx="3659">
                  <c:v>82.95</c:v>
                </c:pt>
                <c:pt idx="3660">
                  <c:v>83</c:v>
                </c:pt>
                <c:pt idx="3661">
                  <c:v>83.05</c:v>
                </c:pt>
                <c:pt idx="3662">
                  <c:v>83.1</c:v>
                </c:pt>
                <c:pt idx="3663">
                  <c:v>83.15</c:v>
                </c:pt>
                <c:pt idx="3664">
                  <c:v>83.2</c:v>
                </c:pt>
                <c:pt idx="3665">
                  <c:v>83.25</c:v>
                </c:pt>
                <c:pt idx="3666">
                  <c:v>83.3</c:v>
                </c:pt>
                <c:pt idx="3667">
                  <c:v>83.35</c:v>
                </c:pt>
                <c:pt idx="3668">
                  <c:v>83.4</c:v>
                </c:pt>
                <c:pt idx="3669">
                  <c:v>83.45</c:v>
                </c:pt>
                <c:pt idx="3670">
                  <c:v>83.5</c:v>
                </c:pt>
                <c:pt idx="3671">
                  <c:v>83.55</c:v>
                </c:pt>
                <c:pt idx="3672">
                  <c:v>83.6</c:v>
                </c:pt>
                <c:pt idx="3673">
                  <c:v>83.65</c:v>
                </c:pt>
                <c:pt idx="3674">
                  <c:v>83.7</c:v>
                </c:pt>
                <c:pt idx="3675">
                  <c:v>83.75</c:v>
                </c:pt>
                <c:pt idx="3676">
                  <c:v>83.8</c:v>
                </c:pt>
                <c:pt idx="3677">
                  <c:v>83.85</c:v>
                </c:pt>
                <c:pt idx="3678">
                  <c:v>83.9</c:v>
                </c:pt>
                <c:pt idx="3679">
                  <c:v>83.95</c:v>
                </c:pt>
                <c:pt idx="3680">
                  <c:v>84</c:v>
                </c:pt>
                <c:pt idx="3681">
                  <c:v>84.05</c:v>
                </c:pt>
                <c:pt idx="3682">
                  <c:v>84.1</c:v>
                </c:pt>
                <c:pt idx="3683">
                  <c:v>84.15</c:v>
                </c:pt>
                <c:pt idx="3684">
                  <c:v>84.2</c:v>
                </c:pt>
                <c:pt idx="3685">
                  <c:v>84.25</c:v>
                </c:pt>
                <c:pt idx="3686">
                  <c:v>84.3</c:v>
                </c:pt>
                <c:pt idx="3687">
                  <c:v>84.35</c:v>
                </c:pt>
                <c:pt idx="3688">
                  <c:v>84.4</c:v>
                </c:pt>
                <c:pt idx="3689">
                  <c:v>84.45</c:v>
                </c:pt>
                <c:pt idx="3690">
                  <c:v>84.5</c:v>
                </c:pt>
                <c:pt idx="3691">
                  <c:v>84.55</c:v>
                </c:pt>
                <c:pt idx="3692">
                  <c:v>84.6</c:v>
                </c:pt>
                <c:pt idx="3693">
                  <c:v>84.65</c:v>
                </c:pt>
                <c:pt idx="3694">
                  <c:v>84.7</c:v>
                </c:pt>
                <c:pt idx="3695">
                  <c:v>84.75</c:v>
                </c:pt>
                <c:pt idx="3696">
                  <c:v>84.8</c:v>
                </c:pt>
                <c:pt idx="3697">
                  <c:v>84.85</c:v>
                </c:pt>
                <c:pt idx="3698">
                  <c:v>84.9</c:v>
                </c:pt>
                <c:pt idx="3699">
                  <c:v>84.95</c:v>
                </c:pt>
                <c:pt idx="3700">
                  <c:v>85</c:v>
                </c:pt>
                <c:pt idx="3701">
                  <c:v>85.05</c:v>
                </c:pt>
                <c:pt idx="3702">
                  <c:v>85.1</c:v>
                </c:pt>
                <c:pt idx="3703">
                  <c:v>85.15</c:v>
                </c:pt>
                <c:pt idx="3704">
                  <c:v>85.2</c:v>
                </c:pt>
                <c:pt idx="3705">
                  <c:v>85.25</c:v>
                </c:pt>
                <c:pt idx="3706">
                  <c:v>85.3</c:v>
                </c:pt>
                <c:pt idx="3707">
                  <c:v>85.35</c:v>
                </c:pt>
                <c:pt idx="3708">
                  <c:v>85.4</c:v>
                </c:pt>
                <c:pt idx="3709">
                  <c:v>85.45</c:v>
                </c:pt>
                <c:pt idx="3710">
                  <c:v>85.5</c:v>
                </c:pt>
                <c:pt idx="3711">
                  <c:v>85.55</c:v>
                </c:pt>
                <c:pt idx="3712">
                  <c:v>85.6</c:v>
                </c:pt>
                <c:pt idx="3713">
                  <c:v>85.65</c:v>
                </c:pt>
                <c:pt idx="3714">
                  <c:v>85.7</c:v>
                </c:pt>
                <c:pt idx="3715">
                  <c:v>85.75</c:v>
                </c:pt>
                <c:pt idx="3716">
                  <c:v>85.8</c:v>
                </c:pt>
                <c:pt idx="3717">
                  <c:v>85.85</c:v>
                </c:pt>
                <c:pt idx="3718">
                  <c:v>85.9</c:v>
                </c:pt>
                <c:pt idx="3719">
                  <c:v>85.95</c:v>
                </c:pt>
                <c:pt idx="3720">
                  <c:v>86</c:v>
                </c:pt>
                <c:pt idx="3721">
                  <c:v>86.05</c:v>
                </c:pt>
                <c:pt idx="3722">
                  <c:v>86.1</c:v>
                </c:pt>
                <c:pt idx="3723">
                  <c:v>86.15</c:v>
                </c:pt>
                <c:pt idx="3724">
                  <c:v>86.2</c:v>
                </c:pt>
                <c:pt idx="3725">
                  <c:v>86.25</c:v>
                </c:pt>
                <c:pt idx="3726">
                  <c:v>86.3</c:v>
                </c:pt>
                <c:pt idx="3727">
                  <c:v>86.35</c:v>
                </c:pt>
                <c:pt idx="3728">
                  <c:v>86.4</c:v>
                </c:pt>
                <c:pt idx="3729">
                  <c:v>86.45</c:v>
                </c:pt>
                <c:pt idx="3730">
                  <c:v>86.5</c:v>
                </c:pt>
                <c:pt idx="3731">
                  <c:v>86.55</c:v>
                </c:pt>
                <c:pt idx="3732">
                  <c:v>86.6</c:v>
                </c:pt>
                <c:pt idx="3733">
                  <c:v>86.65</c:v>
                </c:pt>
                <c:pt idx="3734">
                  <c:v>86.7</c:v>
                </c:pt>
                <c:pt idx="3735">
                  <c:v>86.75</c:v>
                </c:pt>
                <c:pt idx="3736">
                  <c:v>86.8</c:v>
                </c:pt>
                <c:pt idx="3737">
                  <c:v>86.85</c:v>
                </c:pt>
                <c:pt idx="3738">
                  <c:v>86.9</c:v>
                </c:pt>
                <c:pt idx="3739">
                  <c:v>86.95</c:v>
                </c:pt>
                <c:pt idx="3740">
                  <c:v>87</c:v>
                </c:pt>
                <c:pt idx="3741">
                  <c:v>87.05</c:v>
                </c:pt>
                <c:pt idx="3742">
                  <c:v>87.1</c:v>
                </c:pt>
                <c:pt idx="3743">
                  <c:v>87.15</c:v>
                </c:pt>
                <c:pt idx="3744">
                  <c:v>87.2</c:v>
                </c:pt>
                <c:pt idx="3745">
                  <c:v>87.25</c:v>
                </c:pt>
                <c:pt idx="3746">
                  <c:v>87.3</c:v>
                </c:pt>
                <c:pt idx="3747">
                  <c:v>87.35</c:v>
                </c:pt>
                <c:pt idx="3748">
                  <c:v>87.4</c:v>
                </c:pt>
                <c:pt idx="3749">
                  <c:v>87.45</c:v>
                </c:pt>
                <c:pt idx="3750">
                  <c:v>87.5</c:v>
                </c:pt>
                <c:pt idx="3751">
                  <c:v>87.55</c:v>
                </c:pt>
                <c:pt idx="3752">
                  <c:v>87.6</c:v>
                </c:pt>
                <c:pt idx="3753">
                  <c:v>87.65</c:v>
                </c:pt>
                <c:pt idx="3754">
                  <c:v>87.7</c:v>
                </c:pt>
                <c:pt idx="3755">
                  <c:v>87.75</c:v>
                </c:pt>
                <c:pt idx="3756">
                  <c:v>87.8</c:v>
                </c:pt>
                <c:pt idx="3757">
                  <c:v>87.85</c:v>
                </c:pt>
                <c:pt idx="3758">
                  <c:v>87.9</c:v>
                </c:pt>
                <c:pt idx="3759">
                  <c:v>87.95</c:v>
                </c:pt>
                <c:pt idx="3760">
                  <c:v>88</c:v>
                </c:pt>
                <c:pt idx="3761">
                  <c:v>88.05</c:v>
                </c:pt>
                <c:pt idx="3762">
                  <c:v>88.1</c:v>
                </c:pt>
                <c:pt idx="3763">
                  <c:v>88.15</c:v>
                </c:pt>
                <c:pt idx="3764">
                  <c:v>88.2</c:v>
                </c:pt>
                <c:pt idx="3765">
                  <c:v>88.25</c:v>
                </c:pt>
                <c:pt idx="3766">
                  <c:v>88.3</c:v>
                </c:pt>
                <c:pt idx="3767">
                  <c:v>88.35</c:v>
                </c:pt>
                <c:pt idx="3768">
                  <c:v>88.4</c:v>
                </c:pt>
                <c:pt idx="3769">
                  <c:v>88.45</c:v>
                </c:pt>
                <c:pt idx="3770">
                  <c:v>88.5</c:v>
                </c:pt>
                <c:pt idx="3771">
                  <c:v>88.55</c:v>
                </c:pt>
                <c:pt idx="3772">
                  <c:v>88.6</c:v>
                </c:pt>
                <c:pt idx="3773">
                  <c:v>88.65</c:v>
                </c:pt>
                <c:pt idx="3774">
                  <c:v>88.7</c:v>
                </c:pt>
                <c:pt idx="3775">
                  <c:v>88.75</c:v>
                </c:pt>
                <c:pt idx="3776">
                  <c:v>88.8</c:v>
                </c:pt>
                <c:pt idx="3777">
                  <c:v>88.85</c:v>
                </c:pt>
                <c:pt idx="3778">
                  <c:v>88.9</c:v>
                </c:pt>
                <c:pt idx="3779">
                  <c:v>88.95</c:v>
                </c:pt>
                <c:pt idx="3780">
                  <c:v>89</c:v>
                </c:pt>
                <c:pt idx="3781">
                  <c:v>89.05</c:v>
                </c:pt>
                <c:pt idx="3782">
                  <c:v>89.1</c:v>
                </c:pt>
                <c:pt idx="3783">
                  <c:v>89.15</c:v>
                </c:pt>
                <c:pt idx="3784">
                  <c:v>89.2</c:v>
                </c:pt>
                <c:pt idx="3785">
                  <c:v>89.25</c:v>
                </c:pt>
                <c:pt idx="3786">
                  <c:v>89.3</c:v>
                </c:pt>
                <c:pt idx="3787">
                  <c:v>89.35</c:v>
                </c:pt>
                <c:pt idx="3788">
                  <c:v>89.4</c:v>
                </c:pt>
                <c:pt idx="3789">
                  <c:v>89.45</c:v>
                </c:pt>
                <c:pt idx="3790">
                  <c:v>89.5</c:v>
                </c:pt>
                <c:pt idx="3791">
                  <c:v>89.55</c:v>
                </c:pt>
                <c:pt idx="3792">
                  <c:v>89.6</c:v>
                </c:pt>
                <c:pt idx="3793">
                  <c:v>89.65</c:v>
                </c:pt>
                <c:pt idx="3794">
                  <c:v>89.7</c:v>
                </c:pt>
                <c:pt idx="3795">
                  <c:v>89.75</c:v>
                </c:pt>
                <c:pt idx="3796">
                  <c:v>89.8</c:v>
                </c:pt>
                <c:pt idx="3797">
                  <c:v>89.85</c:v>
                </c:pt>
                <c:pt idx="3798">
                  <c:v>89.9</c:v>
                </c:pt>
                <c:pt idx="3799">
                  <c:v>89.95</c:v>
                </c:pt>
                <c:pt idx="3800">
                  <c:v>90</c:v>
                </c:pt>
                <c:pt idx="3801">
                  <c:v>90.05</c:v>
                </c:pt>
                <c:pt idx="3802">
                  <c:v>90.1</c:v>
                </c:pt>
                <c:pt idx="3803">
                  <c:v>90.15</c:v>
                </c:pt>
                <c:pt idx="3804">
                  <c:v>90.2</c:v>
                </c:pt>
                <c:pt idx="3805">
                  <c:v>90.25</c:v>
                </c:pt>
                <c:pt idx="3806">
                  <c:v>90.3</c:v>
                </c:pt>
                <c:pt idx="3807">
                  <c:v>90.35</c:v>
                </c:pt>
                <c:pt idx="3808">
                  <c:v>90.4</c:v>
                </c:pt>
                <c:pt idx="3809">
                  <c:v>90.45</c:v>
                </c:pt>
                <c:pt idx="3810">
                  <c:v>90.5</c:v>
                </c:pt>
                <c:pt idx="3811">
                  <c:v>90.55</c:v>
                </c:pt>
                <c:pt idx="3812">
                  <c:v>90.6</c:v>
                </c:pt>
                <c:pt idx="3813">
                  <c:v>90.65</c:v>
                </c:pt>
                <c:pt idx="3814">
                  <c:v>90.7</c:v>
                </c:pt>
                <c:pt idx="3815">
                  <c:v>90.75</c:v>
                </c:pt>
                <c:pt idx="3816">
                  <c:v>90.8</c:v>
                </c:pt>
                <c:pt idx="3817">
                  <c:v>90.85</c:v>
                </c:pt>
                <c:pt idx="3818">
                  <c:v>90.9</c:v>
                </c:pt>
                <c:pt idx="3819">
                  <c:v>90.95</c:v>
                </c:pt>
                <c:pt idx="3820">
                  <c:v>91</c:v>
                </c:pt>
                <c:pt idx="3821">
                  <c:v>91.05</c:v>
                </c:pt>
                <c:pt idx="3822">
                  <c:v>91.1</c:v>
                </c:pt>
                <c:pt idx="3823">
                  <c:v>91.15</c:v>
                </c:pt>
                <c:pt idx="3824">
                  <c:v>91.2</c:v>
                </c:pt>
                <c:pt idx="3825">
                  <c:v>91.25</c:v>
                </c:pt>
                <c:pt idx="3826">
                  <c:v>91.3</c:v>
                </c:pt>
                <c:pt idx="3827">
                  <c:v>91.35</c:v>
                </c:pt>
                <c:pt idx="3828">
                  <c:v>91.4</c:v>
                </c:pt>
                <c:pt idx="3829">
                  <c:v>91.45</c:v>
                </c:pt>
                <c:pt idx="3830">
                  <c:v>91.5</c:v>
                </c:pt>
                <c:pt idx="3831">
                  <c:v>91.55</c:v>
                </c:pt>
                <c:pt idx="3832">
                  <c:v>91.6</c:v>
                </c:pt>
                <c:pt idx="3833">
                  <c:v>91.65</c:v>
                </c:pt>
                <c:pt idx="3834">
                  <c:v>91.7</c:v>
                </c:pt>
                <c:pt idx="3835">
                  <c:v>91.75</c:v>
                </c:pt>
                <c:pt idx="3836">
                  <c:v>91.8</c:v>
                </c:pt>
                <c:pt idx="3837">
                  <c:v>91.85</c:v>
                </c:pt>
                <c:pt idx="3838">
                  <c:v>91.9</c:v>
                </c:pt>
                <c:pt idx="3839">
                  <c:v>91.95</c:v>
                </c:pt>
                <c:pt idx="3840">
                  <c:v>92</c:v>
                </c:pt>
                <c:pt idx="3841">
                  <c:v>92.05</c:v>
                </c:pt>
                <c:pt idx="3842">
                  <c:v>92.1</c:v>
                </c:pt>
                <c:pt idx="3843">
                  <c:v>92.15</c:v>
                </c:pt>
                <c:pt idx="3844">
                  <c:v>92.2</c:v>
                </c:pt>
                <c:pt idx="3845">
                  <c:v>92.25</c:v>
                </c:pt>
                <c:pt idx="3846">
                  <c:v>92.3</c:v>
                </c:pt>
                <c:pt idx="3847">
                  <c:v>92.35</c:v>
                </c:pt>
                <c:pt idx="3848">
                  <c:v>92.4</c:v>
                </c:pt>
                <c:pt idx="3849">
                  <c:v>92.45</c:v>
                </c:pt>
                <c:pt idx="3850">
                  <c:v>92.5</c:v>
                </c:pt>
                <c:pt idx="3851">
                  <c:v>92.55</c:v>
                </c:pt>
                <c:pt idx="3852">
                  <c:v>92.6</c:v>
                </c:pt>
                <c:pt idx="3853">
                  <c:v>92.65</c:v>
                </c:pt>
                <c:pt idx="3854">
                  <c:v>92.7</c:v>
                </c:pt>
                <c:pt idx="3855">
                  <c:v>92.75</c:v>
                </c:pt>
                <c:pt idx="3856">
                  <c:v>92.8</c:v>
                </c:pt>
                <c:pt idx="3857">
                  <c:v>92.85</c:v>
                </c:pt>
                <c:pt idx="3858">
                  <c:v>92.9</c:v>
                </c:pt>
                <c:pt idx="3859">
                  <c:v>92.95</c:v>
                </c:pt>
                <c:pt idx="3860">
                  <c:v>93</c:v>
                </c:pt>
                <c:pt idx="3861">
                  <c:v>93.05</c:v>
                </c:pt>
                <c:pt idx="3862">
                  <c:v>93.1</c:v>
                </c:pt>
                <c:pt idx="3863">
                  <c:v>93.15</c:v>
                </c:pt>
                <c:pt idx="3864">
                  <c:v>93.2</c:v>
                </c:pt>
                <c:pt idx="3865">
                  <c:v>93.25</c:v>
                </c:pt>
                <c:pt idx="3866">
                  <c:v>93.3</c:v>
                </c:pt>
                <c:pt idx="3867">
                  <c:v>93.35</c:v>
                </c:pt>
                <c:pt idx="3868">
                  <c:v>93.4</c:v>
                </c:pt>
                <c:pt idx="3869">
                  <c:v>93.45</c:v>
                </c:pt>
                <c:pt idx="3870">
                  <c:v>93.5</c:v>
                </c:pt>
                <c:pt idx="3871">
                  <c:v>93.55</c:v>
                </c:pt>
                <c:pt idx="3872">
                  <c:v>93.6</c:v>
                </c:pt>
                <c:pt idx="3873">
                  <c:v>93.65</c:v>
                </c:pt>
                <c:pt idx="3874">
                  <c:v>93.7</c:v>
                </c:pt>
                <c:pt idx="3875">
                  <c:v>93.75</c:v>
                </c:pt>
                <c:pt idx="3876">
                  <c:v>93.8</c:v>
                </c:pt>
                <c:pt idx="3877">
                  <c:v>93.85</c:v>
                </c:pt>
                <c:pt idx="3878">
                  <c:v>93.9</c:v>
                </c:pt>
                <c:pt idx="3879">
                  <c:v>93.95</c:v>
                </c:pt>
                <c:pt idx="3880">
                  <c:v>94</c:v>
                </c:pt>
                <c:pt idx="3881">
                  <c:v>94.05</c:v>
                </c:pt>
                <c:pt idx="3882">
                  <c:v>94.1</c:v>
                </c:pt>
                <c:pt idx="3883">
                  <c:v>94.15</c:v>
                </c:pt>
                <c:pt idx="3884">
                  <c:v>94.2</c:v>
                </c:pt>
                <c:pt idx="3885">
                  <c:v>94.25</c:v>
                </c:pt>
                <c:pt idx="3886">
                  <c:v>94.3</c:v>
                </c:pt>
                <c:pt idx="3887">
                  <c:v>94.35</c:v>
                </c:pt>
                <c:pt idx="3888">
                  <c:v>94.4</c:v>
                </c:pt>
                <c:pt idx="3889">
                  <c:v>94.45</c:v>
                </c:pt>
                <c:pt idx="3890">
                  <c:v>94.5</c:v>
                </c:pt>
                <c:pt idx="3891">
                  <c:v>94.55</c:v>
                </c:pt>
                <c:pt idx="3892">
                  <c:v>94.6</c:v>
                </c:pt>
                <c:pt idx="3893">
                  <c:v>94.65</c:v>
                </c:pt>
                <c:pt idx="3894">
                  <c:v>94.7</c:v>
                </c:pt>
                <c:pt idx="3895">
                  <c:v>94.75</c:v>
                </c:pt>
                <c:pt idx="3896">
                  <c:v>94.8</c:v>
                </c:pt>
                <c:pt idx="3897">
                  <c:v>94.85</c:v>
                </c:pt>
                <c:pt idx="3898">
                  <c:v>94.9</c:v>
                </c:pt>
                <c:pt idx="3899">
                  <c:v>94.95</c:v>
                </c:pt>
                <c:pt idx="3900">
                  <c:v>95</c:v>
                </c:pt>
                <c:pt idx="3901">
                  <c:v>95.05</c:v>
                </c:pt>
                <c:pt idx="3902">
                  <c:v>95.1</c:v>
                </c:pt>
                <c:pt idx="3903">
                  <c:v>95.15</c:v>
                </c:pt>
                <c:pt idx="3904">
                  <c:v>95.2</c:v>
                </c:pt>
                <c:pt idx="3905">
                  <c:v>95.25</c:v>
                </c:pt>
                <c:pt idx="3906">
                  <c:v>95.3</c:v>
                </c:pt>
                <c:pt idx="3907">
                  <c:v>95.35</c:v>
                </c:pt>
                <c:pt idx="3908">
                  <c:v>95.4</c:v>
                </c:pt>
                <c:pt idx="3909">
                  <c:v>95.45</c:v>
                </c:pt>
                <c:pt idx="3910">
                  <c:v>95.5</c:v>
                </c:pt>
                <c:pt idx="3911">
                  <c:v>95.55</c:v>
                </c:pt>
                <c:pt idx="3912">
                  <c:v>95.6</c:v>
                </c:pt>
                <c:pt idx="3913">
                  <c:v>95.65</c:v>
                </c:pt>
                <c:pt idx="3914">
                  <c:v>95.7</c:v>
                </c:pt>
                <c:pt idx="3915">
                  <c:v>95.75</c:v>
                </c:pt>
                <c:pt idx="3916">
                  <c:v>95.8</c:v>
                </c:pt>
                <c:pt idx="3917">
                  <c:v>95.85</c:v>
                </c:pt>
                <c:pt idx="3918">
                  <c:v>95.9</c:v>
                </c:pt>
                <c:pt idx="3919">
                  <c:v>95.95</c:v>
                </c:pt>
                <c:pt idx="3920">
                  <c:v>96</c:v>
                </c:pt>
                <c:pt idx="3921">
                  <c:v>96.05</c:v>
                </c:pt>
                <c:pt idx="3922">
                  <c:v>96.1</c:v>
                </c:pt>
                <c:pt idx="3923">
                  <c:v>96.15</c:v>
                </c:pt>
                <c:pt idx="3924">
                  <c:v>96.2</c:v>
                </c:pt>
                <c:pt idx="3925">
                  <c:v>96.25</c:v>
                </c:pt>
                <c:pt idx="3926">
                  <c:v>96.3</c:v>
                </c:pt>
                <c:pt idx="3927">
                  <c:v>96.35</c:v>
                </c:pt>
                <c:pt idx="3928">
                  <c:v>96.4</c:v>
                </c:pt>
                <c:pt idx="3929">
                  <c:v>96.45</c:v>
                </c:pt>
                <c:pt idx="3930">
                  <c:v>96.5</c:v>
                </c:pt>
                <c:pt idx="3931">
                  <c:v>96.55</c:v>
                </c:pt>
                <c:pt idx="3932">
                  <c:v>96.6</c:v>
                </c:pt>
                <c:pt idx="3933">
                  <c:v>96.65</c:v>
                </c:pt>
                <c:pt idx="3934">
                  <c:v>96.7</c:v>
                </c:pt>
                <c:pt idx="3935">
                  <c:v>96.75</c:v>
                </c:pt>
                <c:pt idx="3936">
                  <c:v>96.8</c:v>
                </c:pt>
                <c:pt idx="3937">
                  <c:v>96.85</c:v>
                </c:pt>
                <c:pt idx="3938">
                  <c:v>96.9</c:v>
                </c:pt>
                <c:pt idx="3939">
                  <c:v>96.95</c:v>
                </c:pt>
                <c:pt idx="3940">
                  <c:v>97</c:v>
                </c:pt>
                <c:pt idx="3941">
                  <c:v>97.05</c:v>
                </c:pt>
                <c:pt idx="3942">
                  <c:v>97.1</c:v>
                </c:pt>
                <c:pt idx="3943">
                  <c:v>97.15</c:v>
                </c:pt>
                <c:pt idx="3944">
                  <c:v>97.2</c:v>
                </c:pt>
                <c:pt idx="3945">
                  <c:v>97.25</c:v>
                </c:pt>
                <c:pt idx="3946">
                  <c:v>97.3</c:v>
                </c:pt>
                <c:pt idx="3947">
                  <c:v>97.35</c:v>
                </c:pt>
                <c:pt idx="3948">
                  <c:v>97.4</c:v>
                </c:pt>
                <c:pt idx="3949">
                  <c:v>97.45</c:v>
                </c:pt>
                <c:pt idx="3950">
                  <c:v>97.5</c:v>
                </c:pt>
                <c:pt idx="3951">
                  <c:v>97.55</c:v>
                </c:pt>
                <c:pt idx="3952">
                  <c:v>97.6</c:v>
                </c:pt>
                <c:pt idx="3953">
                  <c:v>97.65</c:v>
                </c:pt>
                <c:pt idx="3954">
                  <c:v>97.7</c:v>
                </c:pt>
                <c:pt idx="3955">
                  <c:v>97.75</c:v>
                </c:pt>
                <c:pt idx="3956">
                  <c:v>97.8</c:v>
                </c:pt>
                <c:pt idx="3957">
                  <c:v>97.85</c:v>
                </c:pt>
                <c:pt idx="3958">
                  <c:v>97.9</c:v>
                </c:pt>
                <c:pt idx="3959">
                  <c:v>97.95</c:v>
                </c:pt>
                <c:pt idx="3960">
                  <c:v>98</c:v>
                </c:pt>
                <c:pt idx="3961">
                  <c:v>98.05</c:v>
                </c:pt>
                <c:pt idx="3962">
                  <c:v>98.1</c:v>
                </c:pt>
                <c:pt idx="3963">
                  <c:v>98.15</c:v>
                </c:pt>
                <c:pt idx="3964">
                  <c:v>98.2</c:v>
                </c:pt>
                <c:pt idx="3965">
                  <c:v>98.25</c:v>
                </c:pt>
                <c:pt idx="3966">
                  <c:v>98.3</c:v>
                </c:pt>
                <c:pt idx="3967">
                  <c:v>98.35</c:v>
                </c:pt>
                <c:pt idx="3968">
                  <c:v>98.4</c:v>
                </c:pt>
                <c:pt idx="3969">
                  <c:v>98.45</c:v>
                </c:pt>
                <c:pt idx="3970">
                  <c:v>98.5</c:v>
                </c:pt>
                <c:pt idx="3971">
                  <c:v>98.55</c:v>
                </c:pt>
                <c:pt idx="3972">
                  <c:v>98.6</c:v>
                </c:pt>
                <c:pt idx="3973">
                  <c:v>98.65</c:v>
                </c:pt>
                <c:pt idx="3974">
                  <c:v>98.7</c:v>
                </c:pt>
                <c:pt idx="3975">
                  <c:v>98.75</c:v>
                </c:pt>
                <c:pt idx="3976">
                  <c:v>98.8</c:v>
                </c:pt>
                <c:pt idx="3977">
                  <c:v>98.85</c:v>
                </c:pt>
                <c:pt idx="3978">
                  <c:v>98.9</c:v>
                </c:pt>
                <c:pt idx="3979">
                  <c:v>98.95</c:v>
                </c:pt>
                <c:pt idx="3980">
                  <c:v>99</c:v>
                </c:pt>
                <c:pt idx="3981">
                  <c:v>99.05</c:v>
                </c:pt>
                <c:pt idx="3982">
                  <c:v>99.1</c:v>
                </c:pt>
                <c:pt idx="3983">
                  <c:v>99.15</c:v>
                </c:pt>
                <c:pt idx="3984">
                  <c:v>99.2</c:v>
                </c:pt>
                <c:pt idx="3985">
                  <c:v>99.25</c:v>
                </c:pt>
                <c:pt idx="3986">
                  <c:v>99.3</c:v>
                </c:pt>
                <c:pt idx="3987">
                  <c:v>99.35</c:v>
                </c:pt>
                <c:pt idx="3988">
                  <c:v>99.4</c:v>
                </c:pt>
                <c:pt idx="3989">
                  <c:v>99.45</c:v>
                </c:pt>
                <c:pt idx="3990">
                  <c:v>99.5</c:v>
                </c:pt>
                <c:pt idx="3991">
                  <c:v>99.55</c:v>
                </c:pt>
                <c:pt idx="3992">
                  <c:v>99.6</c:v>
                </c:pt>
                <c:pt idx="3993">
                  <c:v>99.65</c:v>
                </c:pt>
                <c:pt idx="3994">
                  <c:v>99.7</c:v>
                </c:pt>
                <c:pt idx="3995">
                  <c:v>99.75</c:v>
                </c:pt>
                <c:pt idx="3996">
                  <c:v>99.8</c:v>
                </c:pt>
                <c:pt idx="3997">
                  <c:v>99.85</c:v>
                </c:pt>
                <c:pt idx="3998">
                  <c:v>99.9</c:v>
                </c:pt>
                <c:pt idx="3999">
                  <c:v>99.95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'Memory dirtying'!$D$1</c:f>
              <c:strCache>
                <c:ptCount val="1"/>
                <c:pt idx="0">
                  <c:v>20% of net b/w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dirtying'!$D$2:$D$12001</c:f>
              <c:numCache>
                <c:formatCode>General</c:formatCode>
                <c:ptCount val="12000"/>
                <c:pt idx="4000">
                  <c:v>0</c:v>
                </c:pt>
                <c:pt idx="4001">
                  <c:v>0.05</c:v>
                </c:pt>
                <c:pt idx="4002">
                  <c:v>0.1</c:v>
                </c:pt>
                <c:pt idx="4003">
                  <c:v>0.15</c:v>
                </c:pt>
                <c:pt idx="4004">
                  <c:v>0.2</c:v>
                </c:pt>
                <c:pt idx="4005">
                  <c:v>0.25</c:v>
                </c:pt>
                <c:pt idx="4006">
                  <c:v>0.3</c:v>
                </c:pt>
                <c:pt idx="4007">
                  <c:v>0.35</c:v>
                </c:pt>
                <c:pt idx="4008">
                  <c:v>0.4</c:v>
                </c:pt>
                <c:pt idx="4009">
                  <c:v>0.45</c:v>
                </c:pt>
                <c:pt idx="4010">
                  <c:v>0.5</c:v>
                </c:pt>
                <c:pt idx="4011">
                  <c:v>0.55000000000000004</c:v>
                </c:pt>
                <c:pt idx="4012">
                  <c:v>0.6</c:v>
                </c:pt>
                <c:pt idx="4013">
                  <c:v>0.65</c:v>
                </c:pt>
                <c:pt idx="4014">
                  <c:v>0.7</c:v>
                </c:pt>
                <c:pt idx="4015">
                  <c:v>0.75</c:v>
                </c:pt>
                <c:pt idx="4016">
                  <c:v>0.8</c:v>
                </c:pt>
                <c:pt idx="4017">
                  <c:v>0.85</c:v>
                </c:pt>
                <c:pt idx="4018">
                  <c:v>0.9</c:v>
                </c:pt>
                <c:pt idx="4019">
                  <c:v>0.95</c:v>
                </c:pt>
                <c:pt idx="4020">
                  <c:v>1</c:v>
                </c:pt>
                <c:pt idx="4021">
                  <c:v>1.05</c:v>
                </c:pt>
                <c:pt idx="4022">
                  <c:v>1.1000000000000001</c:v>
                </c:pt>
                <c:pt idx="4023">
                  <c:v>1.1499999999999999</c:v>
                </c:pt>
                <c:pt idx="4024">
                  <c:v>1.2</c:v>
                </c:pt>
                <c:pt idx="4025">
                  <c:v>1.25</c:v>
                </c:pt>
                <c:pt idx="4026">
                  <c:v>1.3</c:v>
                </c:pt>
                <c:pt idx="4027">
                  <c:v>1.35</c:v>
                </c:pt>
                <c:pt idx="4028">
                  <c:v>1.4</c:v>
                </c:pt>
                <c:pt idx="4029">
                  <c:v>1.45</c:v>
                </c:pt>
                <c:pt idx="4030">
                  <c:v>1.5</c:v>
                </c:pt>
                <c:pt idx="4031">
                  <c:v>1.55</c:v>
                </c:pt>
                <c:pt idx="4032">
                  <c:v>1.6</c:v>
                </c:pt>
                <c:pt idx="4033">
                  <c:v>1.65</c:v>
                </c:pt>
                <c:pt idx="4034">
                  <c:v>1.7</c:v>
                </c:pt>
                <c:pt idx="4035">
                  <c:v>1.75</c:v>
                </c:pt>
                <c:pt idx="4036">
                  <c:v>1.8</c:v>
                </c:pt>
                <c:pt idx="4037">
                  <c:v>1.85</c:v>
                </c:pt>
                <c:pt idx="4038">
                  <c:v>1.9</c:v>
                </c:pt>
                <c:pt idx="4039">
                  <c:v>1.95</c:v>
                </c:pt>
                <c:pt idx="4040">
                  <c:v>2</c:v>
                </c:pt>
                <c:pt idx="4041">
                  <c:v>2.0499999999999998</c:v>
                </c:pt>
                <c:pt idx="4042">
                  <c:v>2.1</c:v>
                </c:pt>
                <c:pt idx="4043">
                  <c:v>2.15</c:v>
                </c:pt>
                <c:pt idx="4044">
                  <c:v>2.2000000000000002</c:v>
                </c:pt>
                <c:pt idx="4045">
                  <c:v>2.25</c:v>
                </c:pt>
                <c:pt idx="4046">
                  <c:v>2.2999999999999998</c:v>
                </c:pt>
                <c:pt idx="4047">
                  <c:v>2.35</c:v>
                </c:pt>
                <c:pt idx="4048">
                  <c:v>2.4</c:v>
                </c:pt>
                <c:pt idx="4049">
                  <c:v>2.4500000000000002</c:v>
                </c:pt>
                <c:pt idx="4050">
                  <c:v>2.5</c:v>
                </c:pt>
                <c:pt idx="4051">
                  <c:v>2.5499999999999998</c:v>
                </c:pt>
                <c:pt idx="4052">
                  <c:v>2.6</c:v>
                </c:pt>
                <c:pt idx="4053">
                  <c:v>2.65</c:v>
                </c:pt>
                <c:pt idx="4054">
                  <c:v>2.7</c:v>
                </c:pt>
                <c:pt idx="4055">
                  <c:v>2.75</c:v>
                </c:pt>
                <c:pt idx="4056">
                  <c:v>2.8</c:v>
                </c:pt>
                <c:pt idx="4057">
                  <c:v>2.85</c:v>
                </c:pt>
                <c:pt idx="4058">
                  <c:v>2.9</c:v>
                </c:pt>
                <c:pt idx="4059">
                  <c:v>2.95</c:v>
                </c:pt>
                <c:pt idx="4060">
                  <c:v>3</c:v>
                </c:pt>
                <c:pt idx="4061">
                  <c:v>3.05</c:v>
                </c:pt>
                <c:pt idx="4062">
                  <c:v>3.1</c:v>
                </c:pt>
                <c:pt idx="4063">
                  <c:v>3.15</c:v>
                </c:pt>
                <c:pt idx="4064">
                  <c:v>3.2</c:v>
                </c:pt>
                <c:pt idx="4065">
                  <c:v>3.25</c:v>
                </c:pt>
                <c:pt idx="4066">
                  <c:v>3.3</c:v>
                </c:pt>
                <c:pt idx="4067">
                  <c:v>3.35</c:v>
                </c:pt>
                <c:pt idx="4068">
                  <c:v>3.4</c:v>
                </c:pt>
                <c:pt idx="4069">
                  <c:v>3.45</c:v>
                </c:pt>
                <c:pt idx="4070">
                  <c:v>3.5</c:v>
                </c:pt>
                <c:pt idx="4071">
                  <c:v>3.55</c:v>
                </c:pt>
                <c:pt idx="4072">
                  <c:v>3.6</c:v>
                </c:pt>
                <c:pt idx="4073">
                  <c:v>3.65</c:v>
                </c:pt>
                <c:pt idx="4074">
                  <c:v>3.7</c:v>
                </c:pt>
                <c:pt idx="4075">
                  <c:v>3.75</c:v>
                </c:pt>
                <c:pt idx="4076">
                  <c:v>3.8</c:v>
                </c:pt>
                <c:pt idx="4077">
                  <c:v>3.85</c:v>
                </c:pt>
                <c:pt idx="4078">
                  <c:v>3.9</c:v>
                </c:pt>
                <c:pt idx="4079">
                  <c:v>3.95</c:v>
                </c:pt>
                <c:pt idx="4080">
                  <c:v>4</c:v>
                </c:pt>
                <c:pt idx="4081">
                  <c:v>4.05</c:v>
                </c:pt>
                <c:pt idx="4082">
                  <c:v>4.0999999999999996</c:v>
                </c:pt>
                <c:pt idx="4083">
                  <c:v>4.1500000000000004</c:v>
                </c:pt>
                <c:pt idx="4084">
                  <c:v>4.2</c:v>
                </c:pt>
                <c:pt idx="4085">
                  <c:v>4.25</c:v>
                </c:pt>
                <c:pt idx="4086">
                  <c:v>4.3</c:v>
                </c:pt>
                <c:pt idx="4087">
                  <c:v>4.3499999999999996</c:v>
                </c:pt>
                <c:pt idx="4088">
                  <c:v>4.4000000000000004</c:v>
                </c:pt>
                <c:pt idx="4089">
                  <c:v>4.45</c:v>
                </c:pt>
                <c:pt idx="4090">
                  <c:v>4.5</c:v>
                </c:pt>
                <c:pt idx="4091">
                  <c:v>4.55</c:v>
                </c:pt>
                <c:pt idx="4092">
                  <c:v>4.5999999999999996</c:v>
                </c:pt>
                <c:pt idx="4093">
                  <c:v>4.6500000000000004</c:v>
                </c:pt>
                <c:pt idx="4094">
                  <c:v>4.7</c:v>
                </c:pt>
                <c:pt idx="4095">
                  <c:v>4.75</c:v>
                </c:pt>
                <c:pt idx="4096">
                  <c:v>4.8</c:v>
                </c:pt>
                <c:pt idx="4097">
                  <c:v>4.8499999999999996</c:v>
                </c:pt>
                <c:pt idx="4098">
                  <c:v>4.9000000000000004</c:v>
                </c:pt>
                <c:pt idx="4099">
                  <c:v>4.95</c:v>
                </c:pt>
                <c:pt idx="4100">
                  <c:v>5</c:v>
                </c:pt>
                <c:pt idx="4101">
                  <c:v>5.05</c:v>
                </c:pt>
                <c:pt idx="4102">
                  <c:v>5.0999999999999996</c:v>
                </c:pt>
                <c:pt idx="4103">
                  <c:v>5.15</c:v>
                </c:pt>
                <c:pt idx="4104">
                  <c:v>5.2</c:v>
                </c:pt>
                <c:pt idx="4105">
                  <c:v>5.25</c:v>
                </c:pt>
                <c:pt idx="4106">
                  <c:v>5.3</c:v>
                </c:pt>
                <c:pt idx="4107">
                  <c:v>5.35</c:v>
                </c:pt>
                <c:pt idx="4108">
                  <c:v>5.4</c:v>
                </c:pt>
                <c:pt idx="4109">
                  <c:v>5.45</c:v>
                </c:pt>
                <c:pt idx="4110">
                  <c:v>5.5</c:v>
                </c:pt>
                <c:pt idx="4111">
                  <c:v>5.55</c:v>
                </c:pt>
                <c:pt idx="4112">
                  <c:v>5.6</c:v>
                </c:pt>
                <c:pt idx="4113">
                  <c:v>5.65</c:v>
                </c:pt>
                <c:pt idx="4114">
                  <c:v>5.7</c:v>
                </c:pt>
                <c:pt idx="4115">
                  <c:v>5.75</c:v>
                </c:pt>
                <c:pt idx="4116">
                  <c:v>5.8</c:v>
                </c:pt>
                <c:pt idx="4117">
                  <c:v>5.85</c:v>
                </c:pt>
                <c:pt idx="4118">
                  <c:v>5.9</c:v>
                </c:pt>
                <c:pt idx="4119">
                  <c:v>5.95</c:v>
                </c:pt>
                <c:pt idx="4120">
                  <c:v>6</c:v>
                </c:pt>
                <c:pt idx="4121">
                  <c:v>6.05</c:v>
                </c:pt>
                <c:pt idx="4122">
                  <c:v>6.1</c:v>
                </c:pt>
                <c:pt idx="4123">
                  <c:v>6.15</c:v>
                </c:pt>
                <c:pt idx="4124">
                  <c:v>6.2</c:v>
                </c:pt>
                <c:pt idx="4125">
                  <c:v>6.25</c:v>
                </c:pt>
                <c:pt idx="4126">
                  <c:v>6.3</c:v>
                </c:pt>
                <c:pt idx="4127">
                  <c:v>6.35</c:v>
                </c:pt>
                <c:pt idx="4128">
                  <c:v>6.4</c:v>
                </c:pt>
                <c:pt idx="4129">
                  <c:v>6.45</c:v>
                </c:pt>
                <c:pt idx="4130">
                  <c:v>6.5</c:v>
                </c:pt>
                <c:pt idx="4131">
                  <c:v>6.55</c:v>
                </c:pt>
                <c:pt idx="4132">
                  <c:v>6.6</c:v>
                </c:pt>
                <c:pt idx="4133">
                  <c:v>6.65</c:v>
                </c:pt>
                <c:pt idx="4134">
                  <c:v>6.7</c:v>
                </c:pt>
                <c:pt idx="4135">
                  <c:v>6.75</c:v>
                </c:pt>
                <c:pt idx="4136">
                  <c:v>6.8</c:v>
                </c:pt>
                <c:pt idx="4137">
                  <c:v>6.85</c:v>
                </c:pt>
                <c:pt idx="4138">
                  <c:v>6.9</c:v>
                </c:pt>
                <c:pt idx="4139">
                  <c:v>6.95</c:v>
                </c:pt>
                <c:pt idx="4140">
                  <c:v>7</c:v>
                </c:pt>
                <c:pt idx="4141">
                  <c:v>7.05</c:v>
                </c:pt>
                <c:pt idx="4142">
                  <c:v>7.1</c:v>
                </c:pt>
                <c:pt idx="4143">
                  <c:v>7.15</c:v>
                </c:pt>
                <c:pt idx="4144">
                  <c:v>7.2</c:v>
                </c:pt>
                <c:pt idx="4145">
                  <c:v>7.25</c:v>
                </c:pt>
                <c:pt idx="4146">
                  <c:v>7.3</c:v>
                </c:pt>
                <c:pt idx="4147">
                  <c:v>7.35</c:v>
                </c:pt>
                <c:pt idx="4148">
                  <c:v>7.4</c:v>
                </c:pt>
                <c:pt idx="4149">
                  <c:v>7.45</c:v>
                </c:pt>
                <c:pt idx="4150">
                  <c:v>7.5</c:v>
                </c:pt>
                <c:pt idx="4151">
                  <c:v>7.55</c:v>
                </c:pt>
                <c:pt idx="4152">
                  <c:v>7.6</c:v>
                </c:pt>
                <c:pt idx="4153">
                  <c:v>7.65</c:v>
                </c:pt>
                <c:pt idx="4154">
                  <c:v>7.7</c:v>
                </c:pt>
                <c:pt idx="4155">
                  <c:v>7.75</c:v>
                </c:pt>
                <c:pt idx="4156">
                  <c:v>7.8</c:v>
                </c:pt>
                <c:pt idx="4157">
                  <c:v>7.85</c:v>
                </c:pt>
                <c:pt idx="4158">
                  <c:v>7.9</c:v>
                </c:pt>
                <c:pt idx="4159">
                  <c:v>7.95</c:v>
                </c:pt>
                <c:pt idx="4160">
                  <c:v>8</c:v>
                </c:pt>
                <c:pt idx="4161">
                  <c:v>8.0500000000000007</c:v>
                </c:pt>
                <c:pt idx="4162">
                  <c:v>8.1</c:v>
                </c:pt>
                <c:pt idx="4163">
                  <c:v>8.15</c:v>
                </c:pt>
                <c:pt idx="4164">
                  <c:v>8.1999999999999993</c:v>
                </c:pt>
                <c:pt idx="4165">
                  <c:v>8.25</c:v>
                </c:pt>
                <c:pt idx="4166">
                  <c:v>8.3000000000000007</c:v>
                </c:pt>
                <c:pt idx="4167">
                  <c:v>8.35</c:v>
                </c:pt>
                <c:pt idx="4168">
                  <c:v>8.4</c:v>
                </c:pt>
                <c:pt idx="4169">
                  <c:v>8.4499999999999993</c:v>
                </c:pt>
                <c:pt idx="4170">
                  <c:v>8.5</c:v>
                </c:pt>
                <c:pt idx="4171">
                  <c:v>8.5500000000000007</c:v>
                </c:pt>
                <c:pt idx="4172">
                  <c:v>8.6</c:v>
                </c:pt>
                <c:pt idx="4173">
                  <c:v>8.65</c:v>
                </c:pt>
                <c:pt idx="4174">
                  <c:v>8.6999999999999993</c:v>
                </c:pt>
                <c:pt idx="4175">
                  <c:v>8.75</c:v>
                </c:pt>
                <c:pt idx="4176">
                  <c:v>8.8000000000000007</c:v>
                </c:pt>
                <c:pt idx="4177">
                  <c:v>8.85</c:v>
                </c:pt>
                <c:pt idx="4178">
                  <c:v>8.9</c:v>
                </c:pt>
                <c:pt idx="4179">
                  <c:v>8.9499999999999993</c:v>
                </c:pt>
                <c:pt idx="4180">
                  <c:v>9</c:v>
                </c:pt>
                <c:pt idx="4181">
                  <c:v>9.0500000000000007</c:v>
                </c:pt>
                <c:pt idx="4182">
                  <c:v>9.1</c:v>
                </c:pt>
                <c:pt idx="4183">
                  <c:v>9.15</c:v>
                </c:pt>
                <c:pt idx="4184">
                  <c:v>9.1999999999999993</c:v>
                </c:pt>
                <c:pt idx="4185">
                  <c:v>9.25</c:v>
                </c:pt>
                <c:pt idx="4186">
                  <c:v>9.3000000000000007</c:v>
                </c:pt>
                <c:pt idx="4187">
                  <c:v>9.35</c:v>
                </c:pt>
                <c:pt idx="4188">
                  <c:v>9.4</c:v>
                </c:pt>
                <c:pt idx="4189">
                  <c:v>9.4499999999999993</c:v>
                </c:pt>
                <c:pt idx="4190">
                  <c:v>9.5</c:v>
                </c:pt>
                <c:pt idx="4191">
                  <c:v>9.5500000000000007</c:v>
                </c:pt>
                <c:pt idx="4192">
                  <c:v>9.6</c:v>
                </c:pt>
                <c:pt idx="4193">
                  <c:v>9.65</c:v>
                </c:pt>
                <c:pt idx="4194">
                  <c:v>9.6999999999999993</c:v>
                </c:pt>
                <c:pt idx="4195">
                  <c:v>9.75</c:v>
                </c:pt>
                <c:pt idx="4196">
                  <c:v>9.8000000000000007</c:v>
                </c:pt>
                <c:pt idx="4197">
                  <c:v>9.85</c:v>
                </c:pt>
                <c:pt idx="4198">
                  <c:v>9.9</c:v>
                </c:pt>
                <c:pt idx="4199">
                  <c:v>9.9499999999999993</c:v>
                </c:pt>
                <c:pt idx="4200">
                  <c:v>10</c:v>
                </c:pt>
                <c:pt idx="4201">
                  <c:v>10.050000000000001</c:v>
                </c:pt>
                <c:pt idx="4202">
                  <c:v>10.1</c:v>
                </c:pt>
                <c:pt idx="4203">
                  <c:v>10.15</c:v>
                </c:pt>
                <c:pt idx="4204">
                  <c:v>10.199999999999999</c:v>
                </c:pt>
                <c:pt idx="4205">
                  <c:v>10.25</c:v>
                </c:pt>
                <c:pt idx="4206">
                  <c:v>10.3</c:v>
                </c:pt>
                <c:pt idx="4207">
                  <c:v>10.35</c:v>
                </c:pt>
                <c:pt idx="4208">
                  <c:v>10.4</c:v>
                </c:pt>
                <c:pt idx="4209">
                  <c:v>10.45</c:v>
                </c:pt>
                <c:pt idx="4210">
                  <c:v>10.5</c:v>
                </c:pt>
                <c:pt idx="4211">
                  <c:v>10.55</c:v>
                </c:pt>
                <c:pt idx="4212">
                  <c:v>10.6</c:v>
                </c:pt>
                <c:pt idx="4213">
                  <c:v>10.65</c:v>
                </c:pt>
                <c:pt idx="4214">
                  <c:v>10.7</c:v>
                </c:pt>
                <c:pt idx="4215">
                  <c:v>10.75</c:v>
                </c:pt>
                <c:pt idx="4216">
                  <c:v>10.8</c:v>
                </c:pt>
                <c:pt idx="4217">
                  <c:v>10.85</c:v>
                </c:pt>
                <c:pt idx="4218">
                  <c:v>10.9</c:v>
                </c:pt>
                <c:pt idx="4219">
                  <c:v>10.95</c:v>
                </c:pt>
                <c:pt idx="4220">
                  <c:v>11</c:v>
                </c:pt>
                <c:pt idx="4221">
                  <c:v>11.05</c:v>
                </c:pt>
                <c:pt idx="4222">
                  <c:v>11.1</c:v>
                </c:pt>
                <c:pt idx="4223">
                  <c:v>11.15</c:v>
                </c:pt>
                <c:pt idx="4224">
                  <c:v>11.2</c:v>
                </c:pt>
                <c:pt idx="4225">
                  <c:v>11.25</c:v>
                </c:pt>
                <c:pt idx="4226">
                  <c:v>11.3</c:v>
                </c:pt>
                <c:pt idx="4227">
                  <c:v>11.35</c:v>
                </c:pt>
                <c:pt idx="4228">
                  <c:v>11.4</c:v>
                </c:pt>
                <c:pt idx="4229">
                  <c:v>11.45</c:v>
                </c:pt>
                <c:pt idx="4230">
                  <c:v>11.5</c:v>
                </c:pt>
                <c:pt idx="4231">
                  <c:v>11.55</c:v>
                </c:pt>
                <c:pt idx="4232">
                  <c:v>11.6</c:v>
                </c:pt>
                <c:pt idx="4233">
                  <c:v>11.65</c:v>
                </c:pt>
                <c:pt idx="4234">
                  <c:v>11.7</c:v>
                </c:pt>
                <c:pt idx="4235">
                  <c:v>11.75</c:v>
                </c:pt>
                <c:pt idx="4236">
                  <c:v>11.8</c:v>
                </c:pt>
                <c:pt idx="4237">
                  <c:v>11.85</c:v>
                </c:pt>
                <c:pt idx="4238">
                  <c:v>11.9</c:v>
                </c:pt>
                <c:pt idx="4239">
                  <c:v>11.95</c:v>
                </c:pt>
                <c:pt idx="4240">
                  <c:v>12</c:v>
                </c:pt>
                <c:pt idx="4241">
                  <c:v>12.05</c:v>
                </c:pt>
                <c:pt idx="4242">
                  <c:v>12.1</c:v>
                </c:pt>
                <c:pt idx="4243">
                  <c:v>12.15</c:v>
                </c:pt>
                <c:pt idx="4244">
                  <c:v>12.2</c:v>
                </c:pt>
                <c:pt idx="4245">
                  <c:v>12.25</c:v>
                </c:pt>
                <c:pt idx="4246">
                  <c:v>12.3</c:v>
                </c:pt>
                <c:pt idx="4247">
                  <c:v>12.35</c:v>
                </c:pt>
                <c:pt idx="4248">
                  <c:v>12.4</c:v>
                </c:pt>
                <c:pt idx="4249">
                  <c:v>12.45</c:v>
                </c:pt>
                <c:pt idx="4250">
                  <c:v>12.5</c:v>
                </c:pt>
                <c:pt idx="4251">
                  <c:v>12.55</c:v>
                </c:pt>
                <c:pt idx="4252">
                  <c:v>12.6</c:v>
                </c:pt>
                <c:pt idx="4253">
                  <c:v>12.65</c:v>
                </c:pt>
                <c:pt idx="4254">
                  <c:v>12.7</c:v>
                </c:pt>
                <c:pt idx="4255">
                  <c:v>12.75</c:v>
                </c:pt>
                <c:pt idx="4256">
                  <c:v>12.8</c:v>
                </c:pt>
                <c:pt idx="4257">
                  <c:v>12.85</c:v>
                </c:pt>
                <c:pt idx="4258">
                  <c:v>12.9</c:v>
                </c:pt>
                <c:pt idx="4259">
                  <c:v>12.95</c:v>
                </c:pt>
                <c:pt idx="4260">
                  <c:v>13</c:v>
                </c:pt>
                <c:pt idx="4261">
                  <c:v>13.05</c:v>
                </c:pt>
                <c:pt idx="4262">
                  <c:v>13.1</c:v>
                </c:pt>
                <c:pt idx="4263">
                  <c:v>13.15</c:v>
                </c:pt>
                <c:pt idx="4264">
                  <c:v>13.2</c:v>
                </c:pt>
                <c:pt idx="4265">
                  <c:v>13.25</c:v>
                </c:pt>
                <c:pt idx="4266">
                  <c:v>13.3</c:v>
                </c:pt>
                <c:pt idx="4267">
                  <c:v>13.35</c:v>
                </c:pt>
                <c:pt idx="4268">
                  <c:v>13.4</c:v>
                </c:pt>
                <c:pt idx="4269">
                  <c:v>13.45</c:v>
                </c:pt>
                <c:pt idx="4270">
                  <c:v>13.5</c:v>
                </c:pt>
                <c:pt idx="4271">
                  <c:v>13.55</c:v>
                </c:pt>
                <c:pt idx="4272">
                  <c:v>13.6</c:v>
                </c:pt>
                <c:pt idx="4273">
                  <c:v>13.65</c:v>
                </c:pt>
                <c:pt idx="4274">
                  <c:v>13.7</c:v>
                </c:pt>
                <c:pt idx="4275">
                  <c:v>13.75</c:v>
                </c:pt>
                <c:pt idx="4276">
                  <c:v>13.8</c:v>
                </c:pt>
                <c:pt idx="4277">
                  <c:v>13.85</c:v>
                </c:pt>
                <c:pt idx="4278">
                  <c:v>13.9</c:v>
                </c:pt>
                <c:pt idx="4279">
                  <c:v>13.95</c:v>
                </c:pt>
                <c:pt idx="4280">
                  <c:v>14</c:v>
                </c:pt>
                <c:pt idx="4281">
                  <c:v>14.05</c:v>
                </c:pt>
                <c:pt idx="4282">
                  <c:v>14.1</c:v>
                </c:pt>
                <c:pt idx="4283">
                  <c:v>14.15</c:v>
                </c:pt>
                <c:pt idx="4284">
                  <c:v>14.2</c:v>
                </c:pt>
                <c:pt idx="4285">
                  <c:v>14.25</c:v>
                </c:pt>
                <c:pt idx="4286">
                  <c:v>14.3</c:v>
                </c:pt>
                <c:pt idx="4287">
                  <c:v>14.35</c:v>
                </c:pt>
                <c:pt idx="4288">
                  <c:v>14.4</c:v>
                </c:pt>
                <c:pt idx="4289">
                  <c:v>14.45</c:v>
                </c:pt>
                <c:pt idx="4290">
                  <c:v>14.5</c:v>
                </c:pt>
                <c:pt idx="4291">
                  <c:v>14.55</c:v>
                </c:pt>
                <c:pt idx="4292">
                  <c:v>14.6</c:v>
                </c:pt>
                <c:pt idx="4293">
                  <c:v>14.65</c:v>
                </c:pt>
                <c:pt idx="4294">
                  <c:v>14.7</c:v>
                </c:pt>
                <c:pt idx="4295">
                  <c:v>14.75</c:v>
                </c:pt>
                <c:pt idx="4296">
                  <c:v>14.8</c:v>
                </c:pt>
                <c:pt idx="4297">
                  <c:v>14.85</c:v>
                </c:pt>
                <c:pt idx="4298">
                  <c:v>14.9</c:v>
                </c:pt>
                <c:pt idx="4299">
                  <c:v>14.95</c:v>
                </c:pt>
                <c:pt idx="4300">
                  <c:v>15</c:v>
                </c:pt>
                <c:pt idx="4301">
                  <c:v>15.05</c:v>
                </c:pt>
                <c:pt idx="4302">
                  <c:v>15.1</c:v>
                </c:pt>
                <c:pt idx="4303">
                  <c:v>15.15</c:v>
                </c:pt>
                <c:pt idx="4304">
                  <c:v>15.2</c:v>
                </c:pt>
                <c:pt idx="4305">
                  <c:v>15.25</c:v>
                </c:pt>
                <c:pt idx="4306">
                  <c:v>15.3</c:v>
                </c:pt>
                <c:pt idx="4307">
                  <c:v>15.35</c:v>
                </c:pt>
                <c:pt idx="4308">
                  <c:v>15.4</c:v>
                </c:pt>
                <c:pt idx="4309">
                  <c:v>15.45</c:v>
                </c:pt>
                <c:pt idx="4310">
                  <c:v>15.5</c:v>
                </c:pt>
                <c:pt idx="4311">
                  <c:v>15.55</c:v>
                </c:pt>
                <c:pt idx="4312">
                  <c:v>15.6</c:v>
                </c:pt>
                <c:pt idx="4313">
                  <c:v>15.65</c:v>
                </c:pt>
                <c:pt idx="4314">
                  <c:v>15.7</c:v>
                </c:pt>
                <c:pt idx="4315">
                  <c:v>15.75</c:v>
                </c:pt>
                <c:pt idx="4316">
                  <c:v>15.8</c:v>
                </c:pt>
                <c:pt idx="4317">
                  <c:v>15.85</c:v>
                </c:pt>
                <c:pt idx="4318">
                  <c:v>15.9</c:v>
                </c:pt>
                <c:pt idx="4319">
                  <c:v>15.95</c:v>
                </c:pt>
                <c:pt idx="4320">
                  <c:v>16</c:v>
                </c:pt>
                <c:pt idx="4321">
                  <c:v>16.05</c:v>
                </c:pt>
                <c:pt idx="4322">
                  <c:v>16.100000000000001</c:v>
                </c:pt>
                <c:pt idx="4323">
                  <c:v>16.149999999999999</c:v>
                </c:pt>
                <c:pt idx="4324">
                  <c:v>16.2</c:v>
                </c:pt>
                <c:pt idx="4325">
                  <c:v>16.25</c:v>
                </c:pt>
                <c:pt idx="4326">
                  <c:v>16.3</c:v>
                </c:pt>
                <c:pt idx="4327">
                  <c:v>16.350000000000001</c:v>
                </c:pt>
                <c:pt idx="4328">
                  <c:v>16.399999999999999</c:v>
                </c:pt>
                <c:pt idx="4329">
                  <c:v>16.45</c:v>
                </c:pt>
                <c:pt idx="4330">
                  <c:v>16.5</c:v>
                </c:pt>
                <c:pt idx="4331">
                  <c:v>16.55</c:v>
                </c:pt>
                <c:pt idx="4332">
                  <c:v>16.600000000000001</c:v>
                </c:pt>
                <c:pt idx="4333">
                  <c:v>16.649999999999999</c:v>
                </c:pt>
                <c:pt idx="4334">
                  <c:v>16.7</c:v>
                </c:pt>
                <c:pt idx="4335">
                  <c:v>16.75</c:v>
                </c:pt>
                <c:pt idx="4336">
                  <c:v>16.8</c:v>
                </c:pt>
                <c:pt idx="4337">
                  <c:v>16.850000000000001</c:v>
                </c:pt>
                <c:pt idx="4338">
                  <c:v>16.899999999999999</c:v>
                </c:pt>
                <c:pt idx="4339">
                  <c:v>16.95</c:v>
                </c:pt>
                <c:pt idx="4340">
                  <c:v>17</c:v>
                </c:pt>
                <c:pt idx="4341">
                  <c:v>17.05</c:v>
                </c:pt>
                <c:pt idx="4342">
                  <c:v>17.100000000000001</c:v>
                </c:pt>
                <c:pt idx="4343">
                  <c:v>17.149999999999999</c:v>
                </c:pt>
                <c:pt idx="4344">
                  <c:v>17.2</c:v>
                </c:pt>
                <c:pt idx="4345">
                  <c:v>17.25</c:v>
                </c:pt>
                <c:pt idx="4346">
                  <c:v>17.3</c:v>
                </c:pt>
                <c:pt idx="4347">
                  <c:v>17.350000000000001</c:v>
                </c:pt>
                <c:pt idx="4348">
                  <c:v>17.399999999999999</c:v>
                </c:pt>
                <c:pt idx="4349">
                  <c:v>17.45</c:v>
                </c:pt>
                <c:pt idx="4350">
                  <c:v>17.5</c:v>
                </c:pt>
                <c:pt idx="4351">
                  <c:v>17.55</c:v>
                </c:pt>
                <c:pt idx="4352">
                  <c:v>17.600000000000001</c:v>
                </c:pt>
                <c:pt idx="4353">
                  <c:v>17.649999999999999</c:v>
                </c:pt>
                <c:pt idx="4354">
                  <c:v>17.7</c:v>
                </c:pt>
                <c:pt idx="4355">
                  <c:v>17.75</c:v>
                </c:pt>
                <c:pt idx="4356">
                  <c:v>17.8</c:v>
                </c:pt>
                <c:pt idx="4357">
                  <c:v>17.850000000000001</c:v>
                </c:pt>
                <c:pt idx="4358">
                  <c:v>17.899999999999999</c:v>
                </c:pt>
                <c:pt idx="4359">
                  <c:v>17.95</c:v>
                </c:pt>
                <c:pt idx="4360">
                  <c:v>18</c:v>
                </c:pt>
                <c:pt idx="4361">
                  <c:v>18.05</c:v>
                </c:pt>
                <c:pt idx="4362">
                  <c:v>18.100000000000001</c:v>
                </c:pt>
                <c:pt idx="4363">
                  <c:v>18.149999999999999</c:v>
                </c:pt>
                <c:pt idx="4364">
                  <c:v>18.2</c:v>
                </c:pt>
                <c:pt idx="4365">
                  <c:v>18.25</c:v>
                </c:pt>
                <c:pt idx="4366">
                  <c:v>18.3</c:v>
                </c:pt>
                <c:pt idx="4367">
                  <c:v>18.350000000000001</c:v>
                </c:pt>
                <c:pt idx="4368">
                  <c:v>18.399999999999999</c:v>
                </c:pt>
                <c:pt idx="4369">
                  <c:v>18.45</c:v>
                </c:pt>
                <c:pt idx="4370">
                  <c:v>18.5</c:v>
                </c:pt>
                <c:pt idx="4371">
                  <c:v>18.55</c:v>
                </c:pt>
                <c:pt idx="4372">
                  <c:v>18.600000000000001</c:v>
                </c:pt>
                <c:pt idx="4373">
                  <c:v>18.649999999999999</c:v>
                </c:pt>
                <c:pt idx="4374">
                  <c:v>18.7</c:v>
                </c:pt>
                <c:pt idx="4375">
                  <c:v>18.75</c:v>
                </c:pt>
                <c:pt idx="4376">
                  <c:v>18.8</c:v>
                </c:pt>
                <c:pt idx="4377">
                  <c:v>18.850000000000001</c:v>
                </c:pt>
                <c:pt idx="4378">
                  <c:v>18.899999999999999</c:v>
                </c:pt>
                <c:pt idx="4379">
                  <c:v>18.95</c:v>
                </c:pt>
                <c:pt idx="4380">
                  <c:v>19</c:v>
                </c:pt>
                <c:pt idx="4381">
                  <c:v>19.05</c:v>
                </c:pt>
                <c:pt idx="4382">
                  <c:v>19.100000000000001</c:v>
                </c:pt>
                <c:pt idx="4383">
                  <c:v>19.149999999999999</c:v>
                </c:pt>
                <c:pt idx="4384">
                  <c:v>19.2</c:v>
                </c:pt>
                <c:pt idx="4385">
                  <c:v>19.25</c:v>
                </c:pt>
                <c:pt idx="4386">
                  <c:v>19.3</c:v>
                </c:pt>
                <c:pt idx="4387">
                  <c:v>19.350000000000001</c:v>
                </c:pt>
                <c:pt idx="4388">
                  <c:v>19.399999999999999</c:v>
                </c:pt>
                <c:pt idx="4389">
                  <c:v>19.45</c:v>
                </c:pt>
                <c:pt idx="4390">
                  <c:v>19.5</c:v>
                </c:pt>
                <c:pt idx="4391">
                  <c:v>19.55</c:v>
                </c:pt>
                <c:pt idx="4392">
                  <c:v>19.600000000000001</c:v>
                </c:pt>
                <c:pt idx="4393">
                  <c:v>19.649999999999999</c:v>
                </c:pt>
                <c:pt idx="4394">
                  <c:v>19.7</c:v>
                </c:pt>
                <c:pt idx="4395">
                  <c:v>19.75</c:v>
                </c:pt>
                <c:pt idx="4396">
                  <c:v>19.8</c:v>
                </c:pt>
                <c:pt idx="4397">
                  <c:v>19.850000000000001</c:v>
                </c:pt>
                <c:pt idx="4398">
                  <c:v>19.899999999999999</c:v>
                </c:pt>
                <c:pt idx="4399">
                  <c:v>19.95</c:v>
                </c:pt>
                <c:pt idx="4400">
                  <c:v>20</c:v>
                </c:pt>
                <c:pt idx="4401">
                  <c:v>20.05</c:v>
                </c:pt>
                <c:pt idx="4402">
                  <c:v>20.100000000000001</c:v>
                </c:pt>
                <c:pt idx="4403">
                  <c:v>20.149999999999999</c:v>
                </c:pt>
                <c:pt idx="4404">
                  <c:v>20.2</c:v>
                </c:pt>
                <c:pt idx="4405">
                  <c:v>20.25</c:v>
                </c:pt>
                <c:pt idx="4406">
                  <c:v>20.3</c:v>
                </c:pt>
                <c:pt idx="4407">
                  <c:v>20.350000000000001</c:v>
                </c:pt>
                <c:pt idx="4408">
                  <c:v>20.399999999999999</c:v>
                </c:pt>
                <c:pt idx="4409">
                  <c:v>20.45</c:v>
                </c:pt>
                <c:pt idx="4410">
                  <c:v>20.5</c:v>
                </c:pt>
                <c:pt idx="4411">
                  <c:v>20.55</c:v>
                </c:pt>
                <c:pt idx="4412">
                  <c:v>20.6</c:v>
                </c:pt>
                <c:pt idx="4413">
                  <c:v>20.65</c:v>
                </c:pt>
                <c:pt idx="4414">
                  <c:v>20.7</c:v>
                </c:pt>
                <c:pt idx="4415">
                  <c:v>20.75</c:v>
                </c:pt>
                <c:pt idx="4416">
                  <c:v>20.8</c:v>
                </c:pt>
                <c:pt idx="4417">
                  <c:v>20.85</c:v>
                </c:pt>
                <c:pt idx="4418">
                  <c:v>20.9</c:v>
                </c:pt>
                <c:pt idx="4419">
                  <c:v>20.95</c:v>
                </c:pt>
                <c:pt idx="4420">
                  <c:v>21</c:v>
                </c:pt>
                <c:pt idx="4421">
                  <c:v>21.05</c:v>
                </c:pt>
                <c:pt idx="4422">
                  <c:v>21.1</c:v>
                </c:pt>
                <c:pt idx="4423">
                  <c:v>21.15</c:v>
                </c:pt>
                <c:pt idx="4424">
                  <c:v>21.2</c:v>
                </c:pt>
                <c:pt idx="4425">
                  <c:v>21.25</c:v>
                </c:pt>
                <c:pt idx="4426">
                  <c:v>21.3</c:v>
                </c:pt>
                <c:pt idx="4427">
                  <c:v>21.35</c:v>
                </c:pt>
                <c:pt idx="4428">
                  <c:v>21.4</c:v>
                </c:pt>
                <c:pt idx="4429">
                  <c:v>21.45</c:v>
                </c:pt>
                <c:pt idx="4430">
                  <c:v>21.5</c:v>
                </c:pt>
                <c:pt idx="4431">
                  <c:v>21.55</c:v>
                </c:pt>
                <c:pt idx="4432">
                  <c:v>21.6</c:v>
                </c:pt>
                <c:pt idx="4433">
                  <c:v>21.65</c:v>
                </c:pt>
                <c:pt idx="4434">
                  <c:v>21.7</c:v>
                </c:pt>
                <c:pt idx="4435">
                  <c:v>21.75</c:v>
                </c:pt>
                <c:pt idx="4436">
                  <c:v>21.8</c:v>
                </c:pt>
                <c:pt idx="4437">
                  <c:v>21.85</c:v>
                </c:pt>
                <c:pt idx="4438">
                  <c:v>21.9</c:v>
                </c:pt>
                <c:pt idx="4439">
                  <c:v>21.95</c:v>
                </c:pt>
                <c:pt idx="4440">
                  <c:v>22</c:v>
                </c:pt>
                <c:pt idx="4441">
                  <c:v>22.05</c:v>
                </c:pt>
                <c:pt idx="4442">
                  <c:v>22.1</c:v>
                </c:pt>
                <c:pt idx="4443">
                  <c:v>22.15</c:v>
                </c:pt>
                <c:pt idx="4444">
                  <c:v>22.2</c:v>
                </c:pt>
                <c:pt idx="4445">
                  <c:v>22.25</c:v>
                </c:pt>
                <c:pt idx="4446">
                  <c:v>22.3</c:v>
                </c:pt>
                <c:pt idx="4447">
                  <c:v>22.35</c:v>
                </c:pt>
                <c:pt idx="4448">
                  <c:v>22.4</c:v>
                </c:pt>
                <c:pt idx="4449">
                  <c:v>22.45</c:v>
                </c:pt>
                <c:pt idx="4450">
                  <c:v>22.5</c:v>
                </c:pt>
                <c:pt idx="4451">
                  <c:v>22.55</c:v>
                </c:pt>
                <c:pt idx="4452">
                  <c:v>22.6</c:v>
                </c:pt>
                <c:pt idx="4453">
                  <c:v>22.65</c:v>
                </c:pt>
                <c:pt idx="4454">
                  <c:v>22.7</c:v>
                </c:pt>
                <c:pt idx="4455">
                  <c:v>22.75</c:v>
                </c:pt>
                <c:pt idx="4456">
                  <c:v>22.8</c:v>
                </c:pt>
                <c:pt idx="4457">
                  <c:v>22.85</c:v>
                </c:pt>
                <c:pt idx="4458">
                  <c:v>22.9</c:v>
                </c:pt>
                <c:pt idx="4459">
                  <c:v>22.95</c:v>
                </c:pt>
                <c:pt idx="4460">
                  <c:v>23</c:v>
                </c:pt>
                <c:pt idx="4461">
                  <c:v>23.05</c:v>
                </c:pt>
                <c:pt idx="4462">
                  <c:v>23.1</c:v>
                </c:pt>
                <c:pt idx="4463">
                  <c:v>23.15</c:v>
                </c:pt>
                <c:pt idx="4464">
                  <c:v>23.2</c:v>
                </c:pt>
                <c:pt idx="4465">
                  <c:v>23.25</c:v>
                </c:pt>
                <c:pt idx="4466">
                  <c:v>23.3</c:v>
                </c:pt>
                <c:pt idx="4467">
                  <c:v>23.35</c:v>
                </c:pt>
                <c:pt idx="4468">
                  <c:v>23.4</c:v>
                </c:pt>
                <c:pt idx="4469">
                  <c:v>23.45</c:v>
                </c:pt>
                <c:pt idx="4470">
                  <c:v>23.5</c:v>
                </c:pt>
                <c:pt idx="4471">
                  <c:v>23.55</c:v>
                </c:pt>
                <c:pt idx="4472">
                  <c:v>23.6</c:v>
                </c:pt>
                <c:pt idx="4473">
                  <c:v>23.65</c:v>
                </c:pt>
                <c:pt idx="4474">
                  <c:v>23.7</c:v>
                </c:pt>
                <c:pt idx="4475">
                  <c:v>23.75</c:v>
                </c:pt>
                <c:pt idx="4476">
                  <c:v>23.8</c:v>
                </c:pt>
                <c:pt idx="4477">
                  <c:v>23.85</c:v>
                </c:pt>
                <c:pt idx="4478">
                  <c:v>23.9</c:v>
                </c:pt>
                <c:pt idx="4479">
                  <c:v>23.95</c:v>
                </c:pt>
                <c:pt idx="4480">
                  <c:v>24</c:v>
                </c:pt>
                <c:pt idx="4481">
                  <c:v>24.05</c:v>
                </c:pt>
                <c:pt idx="4482">
                  <c:v>24.1</c:v>
                </c:pt>
                <c:pt idx="4483">
                  <c:v>24.15</c:v>
                </c:pt>
                <c:pt idx="4484">
                  <c:v>24.2</c:v>
                </c:pt>
                <c:pt idx="4485">
                  <c:v>24.25</c:v>
                </c:pt>
                <c:pt idx="4486">
                  <c:v>24.3</c:v>
                </c:pt>
                <c:pt idx="4487">
                  <c:v>24.35</c:v>
                </c:pt>
                <c:pt idx="4488">
                  <c:v>24.4</c:v>
                </c:pt>
                <c:pt idx="4489">
                  <c:v>24.45</c:v>
                </c:pt>
                <c:pt idx="4490">
                  <c:v>24.5</c:v>
                </c:pt>
                <c:pt idx="4491">
                  <c:v>24.55</c:v>
                </c:pt>
                <c:pt idx="4492">
                  <c:v>24.6</c:v>
                </c:pt>
                <c:pt idx="4493">
                  <c:v>24.65</c:v>
                </c:pt>
                <c:pt idx="4494">
                  <c:v>24.7</c:v>
                </c:pt>
                <c:pt idx="4495">
                  <c:v>24.75</c:v>
                </c:pt>
                <c:pt idx="4496">
                  <c:v>24.8</c:v>
                </c:pt>
                <c:pt idx="4497">
                  <c:v>24.85</c:v>
                </c:pt>
                <c:pt idx="4498">
                  <c:v>24.9</c:v>
                </c:pt>
                <c:pt idx="4499">
                  <c:v>24.95</c:v>
                </c:pt>
                <c:pt idx="4500">
                  <c:v>25</c:v>
                </c:pt>
                <c:pt idx="4501">
                  <c:v>25.05</c:v>
                </c:pt>
                <c:pt idx="4502">
                  <c:v>25.1</c:v>
                </c:pt>
                <c:pt idx="4503">
                  <c:v>25.15</c:v>
                </c:pt>
                <c:pt idx="4504">
                  <c:v>25.2</c:v>
                </c:pt>
                <c:pt idx="4505">
                  <c:v>25.25</c:v>
                </c:pt>
                <c:pt idx="4506">
                  <c:v>25.3</c:v>
                </c:pt>
                <c:pt idx="4507">
                  <c:v>25.35</c:v>
                </c:pt>
                <c:pt idx="4508">
                  <c:v>25.4</c:v>
                </c:pt>
                <c:pt idx="4509">
                  <c:v>25.45</c:v>
                </c:pt>
                <c:pt idx="4510">
                  <c:v>25.5</c:v>
                </c:pt>
                <c:pt idx="4511">
                  <c:v>25.55</c:v>
                </c:pt>
                <c:pt idx="4512">
                  <c:v>25.6</c:v>
                </c:pt>
                <c:pt idx="4513">
                  <c:v>25.65</c:v>
                </c:pt>
                <c:pt idx="4514">
                  <c:v>25.7</c:v>
                </c:pt>
                <c:pt idx="4515">
                  <c:v>25.75</c:v>
                </c:pt>
                <c:pt idx="4516">
                  <c:v>25.8</c:v>
                </c:pt>
                <c:pt idx="4517">
                  <c:v>25.85</c:v>
                </c:pt>
                <c:pt idx="4518">
                  <c:v>25.9</c:v>
                </c:pt>
                <c:pt idx="4519">
                  <c:v>25.95</c:v>
                </c:pt>
                <c:pt idx="4520">
                  <c:v>26</c:v>
                </c:pt>
                <c:pt idx="4521">
                  <c:v>26.05</c:v>
                </c:pt>
                <c:pt idx="4522">
                  <c:v>26.1</c:v>
                </c:pt>
                <c:pt idx="4523">
                  <c:v>26.15</c:v>
                </c:pt>
                <c:pt idx="4524">
                  <c:v>26.2</c:v>
                </c:pt>
                <c:pt idx="4525">
                  <c:v>26.25</c:v>
                </c:pt>
                <c:pt idx="4526">
                  <c:v>26.3</c:v>
                </c:pt>
                <c:pt idx="4527">
                  <c:v>26.35</c:v>
                </c:pt>
                <c:pt idx="4528">
                  <c:v>26.4</c:v>
                </c:pt>
                <c:pt idx="4529">
                  <c:v>26.45</c:v>
                </c:pt>
                <c:pt idx="4530">
                  <c:v>26.5</c:v>
                </c:pt>
                <c:pt idx="4531">
                  <c:v>26.55</c:v>
                </c:pt>
                <c:pt idx="4532">
                  <c:v>26.6</c:v>
                </c:pt>
                <c:pt idx="4533">
                  <c:v>26.65</c:v>
                </c:pt>
                <c:pt idx="4534">
                  <c:v>26.7</c:v>
                </c:pt>
                <c:pt idx="4535">
                  <c:v>26.75</c:v>
                </c:pt>
                <c:pt idx="4536">
                  <c:v>26.8</c:v>
                </c:pt>
                <c:pt idx="4537">
                  <c:v>26.85</c:v>
                </c:pt>
                <c:pt idx="4538">
                  <c:v>26.9</c:v>
                </c:pt>
                <c:pt idx="4539">
                  <c:v>26.95</c:v>
                </c:pt>
                <c:pt idx="4540">
                  <c:v>27</c:v>
                </c:pt>
                <c:pt idx="4541">
                  <c:v>27.05</c:v>
                </c:pt>
                <c:pt idx="4542">
                  <c:v>27.1</c:v>
                </c:pt>
                <c:pt idx="4543">
                  <c:v>27.15</c:v>
                </c:pt>
                <c:pt idx="4544">
                  <c:v>27.2</c:v>
                </c:pt>
                <c:pt idx="4545">
                  <c:v>27.25</c:v>
                </c:pt>
                <c:pt idx="4546">
                  <c:v>27.3</c:v>
                </c:pt>
                <c:pt idx="4547">
                  <c:v>27.35</c:v>
                </c:pt>
                <c:pt idx="4548">
                  <c:v>27.4</c:v>
                </c:pt>
                <c:pt idx="4549">
                  <c:v>27.45</c:v>
                </c:pt>
                <c:pt idx="4550">
                  <c:v>27.5</c:v>
                </c:pt>
                <c:pt idx="4551">
                  <c:v>27.55</c:v>
                </c:pt>
                <c:pt idx="4552">
                  <c:v>27.6</c:v>
                </c:pt>
                <c:pt idx="4553">
                  <c:v>27.65</c:v>
                </c:pt>
                <c:pt idx="4554">
                  <c:v>27.7</c:v>
                </c:pt>
                <c:pt idx="4555">
                  <c:v>27.75</c:v>
                </c:pt>
                <c:pt idx="4556">
                  <c:v>27.8</c:v>
                </c:pt>
                <c:pt idx="4557">
                  <c:v>27.85</c:v>
                </c:pt>
                <c:pt idx="4558">
                  <c:v>27.9</c:v>
                </c:pt>
                <c:pt idx="4559">
                  <c:v>27.95</c:v>
                </c:pt>
                <c:pt idx="4560">
                  <c:v>28</c:v>
                </c:pt>
                <c:pt idx="4561">
                  <c:v>28.05</c:v>
                </c:pt>
                <c:pt idx="4562">
                  <c:v>28.1</c:v>
                </c:pt>
                <c:pt idx="4563">
                  <c:v>28.15</c:v>
                </c:pt>
                <c:pt idx="4564">
                  <c:v>28.2</c:v>
                </c:pt>
                <c:pt idx="4565">
                  <c:v>28.25</c:v>
                </c:pt>
                <c:pt idx="4566">
                  <c:v>28.3</c:v>
                </c:pt>
                <c:pt idx="4567">
                  <c:v>28.35</c:v>
                </c:pt>
                <c:pt idx="4568">
                  <c:v>28.4</c:v>
                </c:pt>
                <c:pt idx="4569">
                  <c:v>28.45</c:v>
                </c:pt>
                <c:pt idx="4570">
                  <c:v>28.5</c:v>
                </c:pt>
                <c:pt idx="4571">
                  <c:v>28.55</c:v>
                </c:pt>
                <c:pt idx="4572">
                  <c:v>28.6</c:v>
                </c:pt>
                <c:pt idx="4573">
                  <c:v>28.65</c:v>
                </c:pt>
                <c:pt idx="4574">
                  <c:v>28.7</c:v>
                </c:pt>
                <c:pt idx="4575">
                  <c:v>28.75</c:v>
                </c:pt>
                <c:pt idx="4576">
                  <c:v>28.8</c:v>
                </c:pt>
                <c:pt idx="4577">
                  <c:v>28.85</c:v>
                </c:pt>
                <c:pt idx="4578">
                  <c:v>28.9</c:v>
                </c:pt>
                <c:pt idx="4579">
                  <c:v>28.95</c:v>
                </c:pt>
                <c:pt idx="4580">
                  <c:v>29</c:v>
                </c:pt>
                <c:pt idx="4581">
                  <c:v>29.05</c:v>
                </c:pt>
                <c:pt idx="4582">
                  <c:v>29.1</c:v>
                </c:pt>
                <c:pt idx="4583">
                  <c:v>29.15</c:v>
                </c:pt>
                <c:pt idx="4584">
                  <c:v>29.2</c:v>
                </c:pt>
                <c:pt idx="4585">
                  <c:v>29.25</c:v>
                </c:pt>
                <c:pt idx="4586">
                  <c:v>29.3</c:v>
                </c:pt>
                <c:pt idx="4587">
                  <c:v>29.35</c:v>
                </c:pt>
                <c:pt idx="4588">
                  <c:v>29.4</c:v>
                </c:pt>
                <c:pt idx="4589">
                  <c:v>29.45</c:v>
                </c:pt>
                <c:pt idx="4590">
                  <c:v>29.5</c:v>
                </c:pt>
                <c:pt idx="4591">
                  <c:v>29.55</c:v>
                </c:pt>
                <c:pt idx="4592">
                  <c:v>29.6</c:v>
                </c:pt>
                <c:pt idx="4593">
                  <c:v>29.65</c:v>
                </c:pt>
                <c:pt idx="4594">
                  <c:v>29.7</c:v>
                </c:pt>
                <c:pt idx="4595">
                  <c:v>29.75</c:v>
                </c:pt>
                <c:pt idx="4596">
                  <c:v>29.8</c:v>
                </c:pt>
                <c:pt idx="4597">
                  <c:v>29.85</c:v>
                </c:pt>
                <c:pt idx="4598">
                  <c:v>29.9</c:v>
                </c:pt>
                <c:pt idx="4599">
                  <c:v>29.95</c:v>
                </c:pt>
                <c:pt idx="4600">
                  <c:v>30</c:v>
                </c:pt>
                <c:pt idx="4601">
                  <c:v>30.05</c:v>
                </c:pt>
                <c:pt idx="4602">
                  <c:v>30.1</c:v>
                </c:pt>
                <c:pt idx="4603">
                  <c:v>30.15</c:v>
                </c:pt>
                <c:pt idx="4604">
                  <c:v>30.2</c:v>
                </c:pt>
                <c:pt idx="4605">
                  <c:v>30.25</c:v>
                </c:pt>
                <c:pt idx="4606">
                  <c:v>30.3</c:v>
                </c:pt>
                <c:pt idx="4607">
                  <c:v>30.35</c:v>
                </c:pt>
                <c:pt idx="4608">
                  <c:v>30.4</c:v>
                </c:pt>
                <c:pt idx="4609">
                  <c:v>30.45</c:v>
                </c:pt>
                <c:pt idx="4610">
                  <c:v>30.5</c:v>
                </c:pt>
                <c:pt idx="4611">
                  <c:v>30.55</c:v>
                </c:pt>
                <c:pt idx="4612">
                  <c:v>30.6</c:v>
                </c:pt>
                <c:pt idx="4613">
                  <c:v>30.65</c:v>
                </c:pt>
                <c:pt idx="4614">
                  <c:v>30.7</c:v>
                </c:pt>
                <c:pt idx="4615">
                  <c:v>30.75</c:v>
                </c:pt>
                <c:pt idx="4616">
                  <c:v>30.8</c:v>
                </c:pt>
                <c:pt idx="4617">
                  <c:v>30.85</c:v>
                </c:pt>
                <c:pt idx="4618">
                  <c:v>30.9</c:v>
                </c:pt>
                <c:pt idx="4619">
                  <c:v>30.95</c:v>
                </c:pt>
                <c:pt idx="4620">
                  <c:v>31</c:v>
                </c:pt>
                <c:pt idx="4621">
                  <c:v>31.05</c:v>
                </c:pt>
                <c:pt idx="4622">
                  <c:v>31.1</c:v>
                </c:pt>
                <c:pt idx="4623">
                  <c:v>31.15</c:v>
                </c:pt>
                <c:pt idx="4624">
                  <c:v>31.2</c:v>
                </c:pt>
                <c:pt idx="4625">
                  <c:v>31.25</c:v>
                </c:pt>
                <c:pt idx="4626">
                  <c:v>31.3</c:v>
                </c:pt>
                <c:pt idx="4627">
                  <c:v>31.35</c:v>
                </c:pt>
                <c:pt idx="4628">
                  <c:v>31.4</c:v>
                </c:pt>
                <c:pt idx="4629">
                  <c:v>31.45</c:v>
                </c:pt>
                <c:pt idx="4630">
                  <c:v>31.5</c:v>
                </c:pt>
                <c:pt idx="4631">
                  <c:v>31.55</c:v>
                </c:pt>
                <c:pt idx="4632">
                  <c:v>31.6</c:v>
                </c:pt>
                <c:pt idx="4633">
                  <c:v>31.65</c:v>
                </c:pt>
                <c:pt idx="4634">
                  <c:v>31.7</c:v>
                </c:pt>
                <c:pt idx="4635">
                  <c:v>31.75</c:v>
                </c:pt>
                <c:pt idx="4636">
                  <c:v>31.8</c:v>
                </c:pt>
                <c:pt idx="4637">
                  <c:v>31.85</c:v>
                </c:pt>
                <c:pt idx="4638">
                  <c:v>31.9</c:v>
                </c:pt>
                <c:pt idx="4639">
                  <c:v>31.95</c:v>
                </c:pt>
                <c:pt idx="4640">
                  <c:v>32</c:v>
                </c:pt>
                <c:pt idx="4641">
                  <c:v>32.049999999999997</c:v>
                </c:pt>
                <c:pt idx="4642">
                  <c:v>32.1</c:v>
                </c:pt>
                <c:pt idx="4643">
                  <c:v>32.15</c:v>
                </c:pt>
                <c:pt idx="4644">
                  <c:v>32.200000000000003</c:v>
                </c:pt>
                <c:pt idx="4645">
                  <c:v>32.25</c:v>
                </c:pt>
                <c:pt idx="4646">
                  <c:v>32.299999999999997</c:v>
                </c:pt>
                <c:pt idx="4647">
                  <c:v>32.35</c:v>
                </c:pt>
                <c:pt idx="4648">
                  <c:v>32.4</c:v>
                </c:pt>
                <c:pt idx="4649">
                  <c:v>32.450000000000003</c:v>
                </c:pt>
                <c:pt idx="4650">
                  <c:v>32.5</c:v>
                </c:pt>
                <c:pt idx="4651">
                  <c:v>32.549999999999997</c:v>
                </c:pt>
                <c:pt idx="4652">
                  <c:v>32.6</c:v>
                </c:pt>
                <c:pt idx="4653">
                  <c:v>32.65</c:v>
                </c:pt>
                <c:pt idx="4654">
                  <c:v>32.700000000000003</c:v>
                </c:pt>
                <c:pt idx="4655">
                  <c:v>32.75</c:v>
                </c:pt>
                <c:pt idx="4656">
                  <c:v>32.799999999999997</c:v>
                </c:pt>
                <c:pt idx="4657">
                  <c:v>32.85</c:v>
                </c:pt>
                <c:pt idx="4658">
                  <c:v>32.9</c:v>
                </c:pt>
                <c:pt idx="4659">
                  <c:v>32.950000000000003</c:v>
                </c:pt>
                <c:pt idx="4660">
                  <c:v>33</c:v>
                </c:pt>
                <c:pt idx="4661">
                  <c:v>33.049999999999997</c:v>
                </c:pt>
                <c:pt idx="4662">
                  <c:v>33.1</c:v>
                </c:pt>
                <c:pt idx="4663">
                  <c:v>33.15</c:v>
                </c:pt>
                <c:pt idx="4664">
                  <c:v>33.200000000000003</c:v>
                </c:pt>
                <c:pt idx="4665">
                  <c:v>33.25</c:v>
                </c:pt>
                <c:pt idx="4666">
                  <c:v>33.299999999999997</c:v>
                </c:pt>
                <c:pt idx="4667">
                  <c:v>33.35</c:v>
                </c:pt>
                <c:pt idx="4668">
                  <c:v>33.4</c:v>
                </c:pt>
                <c:pt idx="4669">
                  <c:v>33.450000000000003</c:v>
                </c:pt>
                <c:pt idx="4670">
                  <c:v>33.5</c:v>
                </c:pt>
                <c:pt idx="4671">
                  <c:v>33.549999999999997</c:v>
                </c:pt>
                <c:pt idx="4672">
                  <c:v>33.6</c:v>
                </c:pt>
                <c:pt idx="4673">
                  <c:v>33.65</c:v>
                </c:pt>
                <c:pt idx="4674">
                  <c:v>33.700000000000003</c:v>
                </c:pt>
                <c:pt idx="4675">
                  <c:v>33.75</c:v>
                </c:pt>
                <c:pt idx="4676">
                  <c:v>33.799999999999997</c:v>
                </c:pt>
                <c:pt idx="4677">
                  <c:v>33.85</c:v>
                </c:pt>
                <c:pt idx="4678">
                  <c:v>33.9</c:v>
                </c:pt>
                <c:pt idx="4679">
                  <c:v>33.950000000000003</c:v>
                </c:pt>
                <c:pt idx="4680">
                  <c:v>34</c:v>
                </c:pt>
                <c:pt idx="4681">
                  <c:v>34.049999999999997</c:v>
                </c:pt>
                <c:pt idx="4682">
                  <c:v>34.1</c:v>
                </c:pt>
                <c:pt idx="4683">
                  <c:v>34.15</c:v>
                </c:pt>
                <c:pt idx="4684">
                  <c:v>34.200000000000003</c:v>
                </c:pt>
                <c:pt idx="4685">
                  <c:v>34.25</c:v>
                </c:pt>
                <c:pt idx="4686">
                  <c:v>34.299999999999997</c:v>
                </c:pt>
                <c:pt idx="4687">
                  <c:v>34.35</c:v>
                </c:pt>
                <c:pt idx="4688">
                  <c:v>34.4</c:v>
                </c:pt>
                <c:pt idx="4689">
                  <c:v>34.450000000000003</c:v>
                </c:pt>
                <c:pt idx="4690">
                  <c:v>34.5</c:v>
                </c:pt>
                <c:pt idx="4691">
                  <c:v>34.549999999999997</c:v>
                </c:pt>
                <c:pt idx="4692">
                  <c:v>34.6</c:v>
                </c:pt>
                <c:pt idx="4693">
                  <c:v>34.65</c:v>
                </c:pt>
                <c:pt idx="4694">
                  <c:v>34.700000000000003</c:v>
                </c:pt>
                <c:pt idx="4695">
                  <c:v>34.75</c:v>
                </c:pt>
                <c:pt idx="4696">
                  <c:v>34.799999999999997</c:v>
                </c:pt>
                <c:pt idx="4697">
                  <c:v>34.85</c:v>
                </c:pt>
                <c:pt idx="4698">
                  <c:v>34.9</c:v>
                </c:pt>
                <c:pt idx="4699">
                  <c:v>34.950000000000003</c:v>
                </c:pt>
                <c:pt idx="4700">
                  <c:v>35</c:v>
                </c:pt>
                <c:pt idx="4701">
                  <c:v>35.049999999999997</c:v>
                </c:pt>
                <c:pt idx="4702">
                  <c:v>35.1</c:v>
                </c:pt>
                <c:pt idx="4703">
                  <c:v>35.15</c:v>
                </c:pt>
                <c:pt idx="4704">
                  <c:v>35.200000000000003</c:v>
                </c:pt>
                <c:pt idx="4705">
                  <c:v>35.25</c:v>
                </c:pt>
                <c:pt idx="4706">
                  <c:v>35.299999999999997</c:v>
                </c:pt>
                <c:pt idx="4707">
                  <c:v>35.35</c:v>
                </c:pt>
                <c:pt idx="4708">
                  <c:v>35.4</c:v>
                </c:pt>
                <c:pt idx="4709">
                  <c:v>35.450000000000003</c:v>
                </c:pt>
                <c:pt idx="4710">
                  <c:v>35.5</c:v>
                </c:pt>
                <c:pt idx="4711">
                  <c:v>35.549999999999997</c:v>
                </c:pt>
                <c:pt idx="4712">
                  <c:v>35.6</c:v>
                </c:pt>
                <c:pt idx="4713">
                  <c:v>35.65</c:v>
                </c:pt>
                <c:pt idx="4714">
                  <c:v>35.700000000000003</c:v>
                </c:pt>
                <c:pt idx="4715">
                  <c:v>35.75</c:v>
                </c:pt>
                <c:pt idx="4716">
                  <c:v>35.799999999999997</c:v>
                </c:pt>
                <c:pt idx="4717">
                  <c:v>35.85</c:v>
                </c:pt>
                <c:pt idx="4718">
                  <c:v>35.9</c:v>
                </c:pt>
                <c:pt idx="4719">
                  <c:v>35.950000000000003</c:v>
                </c:pt>
                <c:pt idx="4720">
                  <c:v>36</c:v>
                </c:pt>
                <c:pt idx="4721">
                  <c:v>36.049999999999997</c:v>
                </c:pt>
                <c:pt idx="4722">
                  <c:v>36.1</c:v>
                </c:pt>
                <c:pt idx="4723">
                  <c:v>36.15</c:v>
                </c:pt>
                <c:pt idx="4724">
                  <c:v>36.200000000000003</c:v>
                </c:pt>
                <c:pt idx="4725">
                  <c:v>36.25</c:v>
                </c:pt>
                <c:pt idx="4726">
                  <c:v>36.299999999999997</c:v>
                </c:pt>
                <c:pt idx="4727">
                  <c:v>36.35</c:v>
                </c:pt>
                <c:pt idx="4728">
                  <c:v>36.4</c:v>
                </c:pt>
                <c:pt idx="4729">
                  <c:v>36.450000000000003</c:v>
                </c:pt>
                <c:pt idx="4730">
                  <c:v>36.5</c:v>
                </c:pt>
                <c:pt idx="4731">
                  <c:v>36.549999999999997</c:v>
                </c:pt>
                <c:pt idx="4732">
                  <c:v>36.6</c:v>
                </c:pt>
                <c:pt idx="4733">
                  <c:v>36.65</c:v>
                </c:pt>
                <c:pt idx="4734">
                  <c:v>36.700000000000003</c:v>
                </c:pt>
                <c:pt idx="4735">
                  <c:v>36.75</c:v>
                </c:pt>
                <c:pt idx="4736">
                  <c:v>36.799999999999997</c:v>
                </c:pt>
                <c:pt idx="4737">
                  <c:v>36.85</c:v>
                </c:pt>
                <c:pt idx="4738">
                  <c:v>36.9</c:v>
                </c:pt>
                <c:pt idx="4739">
                  <c:v>36.950000000000003</c:v>
                </c:pt>
                <c:pt idx="4740">
                  <c:v>37</c:v>
                </c:pt>
                <c:pt idx="4741">
                  <c:v>37.049999999999997</c:v>
                </c:pt>
                <c:pt idx="4742">
                  <c:v>37.1</c:v>
                </c:pt>
                <c:pt idx="4743">
                  <c:v>37.15</c:v>
                </c:pt>
                <c:pt idx="4744">
                  <c:v>37.200000000000003</c:v>
                </c:pt>
                <c:pt idx="4745">
                  <c:v>37.25</c:v>
                </c:pt>
                <c:pt idx="4746">
                  <c:v>37.299999999999997</c:v>
                </c:pt>
                <c:pt idx="4747">
                  <c:v>37.35</c:v>
                </c:pt>
                <c:pt idx="4748">
                  <c:v>37.4</c:v>
                </c:pt>
                <c:pt idx="4749">
                  <c:v>37.450000000000003</c:v>
                </c:pt>
                <c:pt idx="4750">
                  <c:v>37.5</c:v>
                </c:pt>
                <c:pt idx="4751">
                  <c:v>37.549999999999997</c:v>
                </c:pt>
                <c:pt idx="4752">
                  <c:v>37.6</c:v>
                </c:pt>
                <c:pt idx="4753">
                  <c:v>37.65</c:v>
                </c:pt>
                <c:pt idx="4754">
                  <c:v>37.700000000000003</c:v>
                </c:pt>
                <c:pt idx="4755">
                  <c:v>37.75</c:v>
                </c:pt>
                <c:pt idx="4756">
                  <c:v>37.799999999999997</c:v>
                </c:pt>
                <c:pt idx="4757">
                  <c:v>37.85</c:v>
                </c:pt>
                <c:pt idx="4758">
                  <c:v>37.9</c:v>
                </c:pt>
                <c:pt idx="4759">
                  <c:v>37.950000000000003</c:v>
                </c:pt>
                <c:pt idx="4760">
                  <c:v>38</c:v>
                </c:pt>
                <c:pt idx="4761">
                  <c:v>38.049999999999997</c:v>
                </c:pt>
                <c:pt idx="4762">
                  <c:v>38.1</c:v>
                </c:pt>
                <c:pt idx="4763">
                  <c:v>38.15</c:v>
                </c:pt>
                <c:pt idx="4764">
                  <c:v>38.200000000000003</c:v>
                </c:pt>
                <c:pt idx="4765">
                  <c:v>38.25</c:v>
                </c:pt>
                <c:pt idx="4766">
                  <c:v>38.299999999999997</c:v>
                </c:pt>
                <c:pt idx="4767">
                  <c:v>38.35</c:v>
                </c:pt>
                <c:pt idx="4768">
                  <c:v>38.4</c:v>
                </c:pt>
                <c:pt idx="4769">
                  <c:v>38.450000000000003</c:v>
                </c:pt>
                <c:pt idx="4770">
                  <c:v>38.5</c:v>
                </c:pt>
                <c:pt idx="4771">
                  <c:v>38.549999999999997</c:v>
                </c:pt>
                <c:pt idx="4772">
                  <c:v>38.6</c:v>
                </c:pt>
                <c:pt idx="4773">
                  <c:v>38.65</c:v>
                </c:pt>
                <c:pt idx="4774">
                  <c:v>38.700000000000003</c:v>
                </c:pt>
                <c:pt idx="4775">
                  <c:v>38.75</c:v>
                </c:pt>
                <c:pt idx="4776">
                  <c:v>38.799999999999997</c:v>
                </c:pt>
                <c:pt idx="4777">
                  <c:v>38.85</c:v>
                </c:pt>
                <c:pt idx="4778">
                  <c:v>38.9</c:v>
                </c:pt>
                <c:pt idx="4779">
                  <c:v>38.950000000000003</c:v>
                </c:pt>
                <c:pt idx="4780">
                  <c:v>39</c:v>
                </c:pt>
                <c:pt idx="4781">
                  <c:v>39.049999999999997</c:v>
                </c:pt>
                <c:pt idx="4782">
                  <c:v>39.1</c:v>
                </c:pt>
                <c:pt idx="4783">
                  <c:v>39.15</c:v>
                </c:pt>
                <c:pt idx="4784">
                  <c:v>39.200000000000003</c:v>
                </c:pt>
                <c:pt idx="4785">
                  <c:v>39.25</c:v>
                </c:pt>
                <c:pt idx="4786">
                  <c:v>39.299999999999997</c:v>
                </c:pt>
                <c:pt idx="4787">
                  <c:v>39.35</c:v>
                </c:pt>
                <c:pt idx="4788">
                  <c:v>39.4</c:v>
                </c:pt>
                <c:pt idx="4789">
                  <c:v>39.450000000000003</c:v>
                </c:pt>
                <c:pt idx="4790">
                  <c:v>39.5</c:v>
                </c:pt>
                <c:pt idx="4791">
                  <c:v>39.549999999999997</c:v>
                </c:pt>
                <c:pt idx="4792">
                  <c:v>39.6</c:v>
                </c:pt>
                <c:pt idx="4793">
                  <c:v>39.65</c:v>
                </c:pt>
                <c:pt idx="4794">
                  <c:v>39.700000000000003</c:v>
                </c:pt>
                <c:pt idx="4795">
                  <c:v>39.75</c:v>
                </c:pt>
                <c:pt idx="4796">
                  <c:v>39.799999999999997</c:v>
                </c:pt>
                <c:pt idx="4797">
                  <c:v>39.85</c:v>
                </c:pt>
                <c:pt idx="4798">
                  <c:v>39.9</c:v>
                </c:pt>
                <c:pt idx="4799">
                  <c:v>39.950000000000003</c:v>
                </c:pt>
                <c:pt idx="4800">
                  <c:v>40</c:v>
                </c:pt>
                <c:pt idx="4801">
                  <c:v>40.049999999999997</c:v>
                </c:pt>
                <c:pt idx="4802">
                  <c:v>40.1</c:v>
                </c:pt>
                <c:pt idx="4803">
                  <c:v>40.15</c:v>
                </c:pt>
                <c:pt idx="4804">
                  <c:v>40.200000000000003</c:v>
                </c:pt>
                <c:pt idx="4805">
                  <c:v>40.25</c:v>
                </c:pt>
                <c:pt idx="4806">
                  <c:v>40.299999999999997</c:v>
                </c:pt>
                <c:pt idx="4807">
                  <c:v>40.35</c:v>
                </c:pt>
                <c:pt idx="4808">
                  <c:v>40.4</c:v>
                </c:pt>
                <c:pt idx="4809">
                  <c:v>40.450000000000003</c:v>
                </c:pt>
                <c:pt idx="4810">
                  <c:v>40.5</c:v>
                </c:pt>
                <c:pt idx="4811">
                  <c:v>40.549999999999997</c:v>
                </c:pt>
                <c:pt idx="4812">
                  <c:v>40.6</c:v>
                </c:pt>
                <c:pt idx="4813">
                  <c:v>40.65</c:v>
                </c:pt>
                <c:pt idx="4814">
                  <c:v>40.700000000000003</c:v>
                </c:pt>
                <c:pt idx="4815">
                  <c:v>40.75</c:v>
                </c:pt>
                <c:pt idx="4816">
                  <c:v>40.799999999999997</c:v>
                </c:pt>
                <c:pt idx="4817">
                  <c:v>40.85</c:v>
                </c:pt>
                <c:pt idx="4818">
                  <c:v>40.9</c:v>
                </c:pt>
                <c:pt idx="4819">
                  <c:v>40.950000000000003</c:v>
                </c:pt>
                <c:pt idx="4820">
                  <c:v>41</c:v>
                </c:pt>
                <c:pt idx="4821">
                  <c:v>41.05</c:v>
                </c:pt>
                <c:pt idx="4822">
                  <c:v>41.1</c:v>
                </c:pt>
                <c:pt idx="4823">
                  <c:v>41.15</c:v>
                </c:pt>
                <c:pt idx="4824">
                  <c:v>41.2</c:v>
                </c:pt>
                <c:pt idx="4825">
                  <c:v>41.25</c:v>
                </c:pt>
                <c:pt idx="4826">
                  <c:v>41.3</c:v>
                </c:pt>
                <c:pt idx="4827">
                  <c:v>41.35</c:v>
                </c:pt>
                <c:pt idx="4828">
                  <c:v>41.4</c:v>
                </c:pt>
                <c:pt idx="4829">
                  <c:v>41.45</c:v>
                </c:pt>
                <c:pt idx="4830">
                  <c:v>41.5</c:v>
                </c:pt>
                <c:pt idx="4831">
                  <c:v>41.55</c:v>
                </c:pt>
                <c:pt idx="4832">
                  <c:v>41.6</c:v>
                </c:pt>
                <c:pt idx="4833">
                  <c:v>41.65</c:v>
                </c:pt>
                <c:pt idx="4834">
                  <c:v>41.7</c:v>
                </c:pt>
                <c:pt idx="4835">
                  <c:v>41.75</c:v>
                </c:pt>
                <c:pt idx="4836">
                  <c:v>41.8</c:v>
                </c:pt>
                <c:pt idx="4837">
                  <c:v>41.85</c:v>
                </c:pt>
                <c:pt idx="4838">
                  <c:v>41.9</c:v>
                </c:pt>
                <c:pt idx="4839">
                  <c:v>41.95</c:v>
                </c:pt>
                <c:pt idx="4840">
                  <c:v>42</c:v>
                </c:pt>
                <c:pt idx="4841">
                  <c:v>42.05</c:v>
                </c:pt>
                <c:pt idx="4842">
                  <c:v>42.1</c:v>
                </c:pt>
                <c:pt idx="4843">
                  <c:v>42.15</c:v>
                </c:pt>
                <c:pt idx="4844">
                  <c:v>42.2</c:v>
                </c:pt>
                <c:pt idx="4845">
                  <c:v>42.25</c:v>
                </c:pt>
                <c:pt idx="4846">
                  <c:v>42.3</c:v>
                </c:pt>
                <c:pt idx="4847">
                  <c:v>42.35</c:v>
                </c:pt>
                <c:pt idx="4848">
                  <c:v>42.4</c:v>
                </c:pt>
                <c:pt idx="4849">
                  <c:v>42.45</c:v>
                </c:pt>
                <c:pt idx="4850">
                  <c:v>42.5</c:v>
                </c:pt>
                <c:pt idx="4851">
                  <c:v>42.55</c:v>
                </c:pt>
                <c:pt idx="4852">
                  <c:v>42.6</c:v>
                </c:pt>
                <c:pt idx="4853">
                  <c:v>42.65</c:v>
                </c:pt>
                <c:pt idx="4854">
                  <c:v>42.7</c:v>
                </c:pt>
                <c:pt idx="4855">
                  <c:v>42.75</c:v>
                </c:pt>
                <c:pt idx="4856">
                  <c:v>42.8</c:v>
                </c:pt>
                <c:pt idx="4857">
                  <c:v>42.85</c:v>
                </c:pt>
                <c:pt idx="4858">
                  <c:v>42.9</c:v>
                </c:pt>
                <c:pt idx="4859">
                  <c:v>42.95</c:v>
                </c:pt>
                <c:pt idx="4860">
                  <c:v>43</c:v>
                </c:pt>
                <c:pt idx="4861">
                  <c:v>43.05</c:v>
                </c:pt>
                <c:pt idx="4862">
                  <c:v>43.1</c:v>
                </c:pt>
                <c:pt idx="4863">
                  <c:v>43.15</c:v>
                </c:pt>
                <c:pt idx="4864">
                  <c:v>43.2</c:v>
                </c:pt>
                <c:pt idx="4865">
                  <c:v>43.25</c:v>
                </c:pt>
                <c:pt idx="4866">
                  <c:v>43.3</c:v>
                </c:pt>
                <c:pt idx="4867">
                  <c:v>43.35</c:v>
                </c:pt>
                <c:pt idx="4868">
                  <c:v>43.4</c:v>
                </c:pt>
                <c:pt idx="4869">
                  <c:v>43.45</c:v>
                </c:pt>
                <c:pt idx="4870">
                  <c:v>43.5</c:v>
                </c:pt>
                <c:pt idx="4871">
                  <c:v>43.55</c:v>
                </c:pt>
                <c:pt idx="4872">
                  <c:v>43.6</c:v>
                </c:pt>
                <c:pt idx="4873">
                  <c:v>43.65</c:v>
                </c:pt>
                <c:pt idx="4874">
                  <c:v>43.7</c:v>
                </c:pt>
                <c:pt idx="4875">
                  <c:v>43.75</c:v>
                </c:pt>
                <c:pt idx="4876">
                  <c:v>43.8</c:v>
                </c:pt>
                <c:pt idx="4877">
                  <c:v>43.85</c:v>
                </c:pt>
                <c:pt idx="4878">
                  <c:v>43.9</c:v>
                </c:pt>
                <c:pt idx="4879">
                  <c:v>43.95</c:v>
                </c:pt>
                <c:pt idx="4880">
                  <c:v>44</c:v>
                </c:pt>
                <c:pt idx="4881">
                  <c:v>44.05</c:v>
                </c:pt>
                <c:pt idx="4882">
                  <c:v>44.1</c:v>
                </c:pt>
                <c:pt idx="4883">
                  <c:v>44.15</c:v>
                </c:pt>
                <c:pt idx="4884">
                  <c:v>44.2</c:v>
                </c:pt>
                <c:pt idx="4885">
                  <c:v>44.25</c:v>
                </c:pt>
                <c:pt idx="4886">
                  <c:v>44.3</c:v>
                </c:pt>
                <c:pt idx="4887">
                  <c:v>44.35</c:v>
                </c:pt>
                <c:pt idx="4888">
                  <c:v>44.4</c:v>
                </c:pt>
                <c:pt idx="4889">
                  <c:v>44.45</c:v>
                </c:pt>
                <c:pt idx="4890">
                  <c:v>44.5</c:v>
                </c:pt>
                <c:pt idx="4891">
                  <c:v>44.55</c:v>
                </c:pt>
                <c:pt idx="4892">
                  <c:v>44.6</c:v>
                </c:pt>
                <c:pt idx="4893">
                  <c:v>44.65</c:v>
                </c:pt>
                <c:pt idx="4894">
                  <c:v>44.7</c:v>
                </c:pt>
                <c:pt idx="4895">
                  <c:v>44.75</c:v>
                </c:pt>
                <c:pt idx="4896">
                  <c:v>44.8</c:v>
                </c:pt>
                <c:pt idx="4897">
                  <c:v>44.85</c:v>
                </c:pt>
                <c:pt idx="4898">
                  <c:v>44.9</c:v>
                </c:pt>
                <c:pt idx="4899">
                  <c:v>44.95</c:v>
                </c:pt>
                <c:pt idx="4900">
                  <c:v>45</c:v>
                </c:pt>
                <c:pt idx="4901">
                  <c:v>45.05</c:v>
                </c:pt>
                <c:pt idx="4902">
                  <c:v>45.1</c:v>
                </c:pt>
                <c:pt idx="4903">
                  <c:v>45.15</c:v>
                </c:pt>
                <c:pt idx="4904">
                  <c:v>45.2</c:v>
                </c:pt>
                <c:pt idx="4905">
                  <c:v>45.25</c:v>
                </c:pt>
                <c:pt idx="4906">
                  <c:v>45.3</c:v>
                </c:pt>
                <c:pt idx="4907">
                  <c:v>45.35</c:v>
                </c:pt>
                <c:pt idx="4908">
                  <c:v>45.4</c:v>
                </c:pt>
                <c:pt idx="4909">
                  <c:v>45.45</c:v>
                </c:pt>
                <c:pt idx="4910">
                  <c:v>45.5</c:v>
                </c:pt>
                <c:pt idx="4911">
                  <c:v>45.55</c:v>
                </c:pt>
                <c:pt idx="4912">
                  <c:v>45.6</c:v>
                </c:pt>
                <c:pt idx="4913">
                  <c:v>45.65</c:v>
                </c:pt>
                <c:pt idx="4914">
                  <c:v>45.7</c:v>
                </c:pt>
                <c:pt idx="4915">
                  <c:v>45.75</c:v>
                </c:pt>
                <c:pt idx="4916">
                  <c:v>45.8</c:v>
                </c:pt>
                <c:pt idx="4917">
                  <c:v>45.85</c:v>
                </c:pt>
                <c:pt idx="4918">
                  <c:v>45.9</c:v>
                </c:pt>
                <c:pt idx="4919">
                  <c:v>45.95</c:v>
                </c:pt>
                <c:pt idx="4920">
                  <c:v>46</c:v>
                </c:pt>
                <c:pt idx="4921">
                  <c:v>46.05</c:v>
                </c:pt>
                <c:pt idx="4922">
                  <c:v>46.1</c:v>
                </c:pt>
                <c:pt idx="4923">
                  <c:v>46.15</c:v>
                </c:pt>
                <c:pt idx="4924">
                  <c:v>46.2</c:v>
                </c:pt>
                <c:pt idx="4925">
                  <c:v>46.25</c:v>
                </c:pt>
                <c:pt idx="4926">
                  <c:v>46.3</c:v>
                </c:pt>
                <c:pt idx="4927">
                  <c:v>46.35</c:v>
                </c:pt>
                <c:pt idx="4928">
                  <c:v>46.4</c:v>
                </c:pt>
                <c:pt idx="4929">
                  <c:v>46.45</c:v>
                </c:pt>
                <c:pt idx="4930">
                  <c:v>46.5</c:v>
                </c:pt>
                <c:pt idx="4931">
                  <c:v>46.55</c:v>
                </c:pt>
                <c:pt idx="4932">
                  <c:v>46.6</c:v>
                </c:pt>
                <c:pt idx="4933">
                  <c:v>46.65</c:v>
                </c:pt>
                <c:pt idx="4934">
                  <c:v>46.7</c:v>
                </c:pt>
                <c:pt idx="4935">
                  <c:v>46.75</c:v>
                </c:pt>
                <c:pt idx="4936">
                  <c:v>46.8</c:v>
                </c:pt>
                <c:pt idx="4937">
                  <c:v>46.85</c:v>
                </c:pt>
                <c:pt idx="4938">
                  <c:v>46.9</c:v>
                </c:pt>
                <c:pt idx="4939">
                  <c:v>46.95</c:v>
                </c:pt>
                <c:pt idx="4940">
                  <c:v>47</c:v>
                </c:pt>
                <c:pt idx="4941">
                  <c:v>47.05</c:v>
                </c:pt>
                <c:pt idx="4942">
                  <c:v>47.1</c:v>
                </c:pt>
                <c:pt idx="4943">
                  <c:v>47.15</c:v>
                </c:pt>
                <c:pt idx="4944">
                  <c:v>47.2</c:v>
                </c:pt>
                <c:pt idx="4945">
                  <c:v>47.25</c:v>
                </c:pt>
                <c:pt idx="4946">
                  <c:v>47.3</c:v>
                </c:pt>
                <c:pt idx="4947">
                  <c:v>47.35</c:v>
                </c:pt>
                <c:pt idx="4948">
                  <c:v>47.4</c:v>
                </c:pt>
                <c:pt idx="4949">
                  <c:v>47.45</c:v>
                </c:pt>
                <c:pt idx="4950">
                  <c:v>47.5</c:v>
                </c:pt>
                <c:pt idx="4951">
                  <c:v>47.55</c:v>
                </c:pt>
                <c:pt idx="4952">
                  <c:v>47.6</c:v>
                </c:pt>
                <c:pt idx="4953">
                  <c:v>47.65</c:v>
                </c:pt>
                <c:pt idx="4954">
                  <c:v>47.7</c:v>
                </c:pt>
                <c:pt idx="4955">
                  <c:v>47.75</c:v>
                </c:pt>
                <c:pt idx="4956">
                  <c:v>47.8</c:v>
                </c:pt>
                <c:pt idx="4957">
                  <c:v>47.85</c:v>
                </c:pt>
                <c:pt idx="4958">
                  <c:v>47.9</c:v>
                </c:pt>
                <c:pt idx="4959">
                  <c:v>47.95</c:v>
                </c:pt>
                <c:pt idx="4960">
                  <c:v>48</c:v>
                </c:pt>
                <c:pt idx="4961">
                  <c:v>48.05</c:v>
                </c:pt>
                <c:pt idx="4962">
                  <c:v>48.1</c:v>
                </c:pt>
                <c:pt idx="4963">
                  <c:v>48.15</c:v>
                </c:pt>
                <c:pt idx="4964">
                  <c:v>48.2</c:v>
                </c:pt>
                <c:pt idx="4965">
                  <c:v>48.25</c:v>
                </c:pt>
                <c:pt idx="4966">
                  <c:v>48.3</c:v>
                </c:pt>
                <c:pt idx="4967">
                  <c:v>48.35</c:v>
                </c:pt>
                <c:pt idx="4968">
                  <c:v>48.4</c:v>
                </c:pt>
                <c:pt idx="4969">
                  <c:v>48.45</c:v>
                </c:pt>
                <c:pt idx="4970">
                  <c:v>48.5</c:v>
                </c:pt>
                <c:pt idx="4971">
                  <c:v>48.55</c:v>
                </c:pt>
                <c:pt idx="4972">
                  <c:v>48.6</c:v>
                </c:pt>
                <c:pt idx="4973">
                  <c:v>48.65</c:v>
                </c:pt>
                <c:pt idx="4974">
                  <c:v>48.7</c:v>
                </c:pt>
                <c:pt idx="4975">
                  <c:v>48.75</c:v>
                </c:pt>
                <c:pt idx="4976">
                  <c:v>48.8</c:v>
                </c:pt>
                <c:pt idx="4977">
                  <c:v>48.85</c:v>
                </c:pt>
                <c:pt idx="4978">
                  <c:v>48.9</c:v>
                </c:pt>
                <c:pt idx="4979">
                  <c:v>48.95</c:v>
                </c:pt>
                <c:pt idx="4980">
                  <c:v>49</c:v>
                </c:pt>
                <c:pt idx="4981">
                  <c:v>49.05</c:v>
                </c:pt>
                <c:pt idx="4982">
                  <c:v>49.1</c:v>
                </c:pt>
                <c:pt idx="4983">
                  <c:v>49.15</c:v>
                </c:pt>
                <c:pt idx="4984">
                  <c:v>49.2</c:v>
                </c:pt>
                <c:pt idx="4985">
                  <c:v>49.25</c:v>
                </c:pt>
                <c:pt idx="4986">
                  <c:v>49.3</c:v>
                </c:pt>
                <c:pt idx="4987">
                  <c:v>49.35</c:v>
                </c:pt>
                <c:pt idx="4988">
                  <c:v>49.4</c:v>
                </c:pt>
                <c:pt idx="4989">
                  <c:v>49.45</c:v>
                </c:pt>
                <c:pt idx="4990">
                  <c:v>49.5</c:v>
                </c:pt>
                <c:pt idx="4991">
                  <c:v>49.55</c:v>
                </c:pt>
                <c:pt idx="4992">
                  <c:v>49.6</c:v>
                </c:pt>
                <c:pt idx="4993">
                  <c:v>49.65</c:v>
                </c:pt>
                <c:pt idx="4994">
                  <c:v>49.7</c:v>
                </c:pt>
                <c:pt idx="4995">
                  <c:v>49.75</c:v>
                </c:pt>
                <c:pt idx="4996">
                  <c:v>49.8</c:v>
                </c:pt>
                <c:pt idx="4997">
                  <c:v>49.85</c:v>
                </c:pt>
                <c:pt idx="4998">
                  <c:v>49.9</c:v>
                </c:pt>
                <c:pt idx="4999">
                  <c:v>49.95</c:v>
                </c:pt>
                <c:pt idx="5000">
                  <c:v>50</c:v>
                </c:pt>
                <c:pt idx="5001">
                  <c:v>50.05</c:v>
                </c:pt>
                <c:pt idx="5002">
                  <c:v>50.1</c:v>
                </c:pt>
                <c:pt idx="5003">
                  <c:v>50.15</c:v>
                </c:pt>
                <c:pt idx="5004">
                  <c:v>50.2</c:v>
                </c:pt>
                <c:pt idx="5005">
                  <c:v>50.25</c:v>
                </c:pt>
                <c:pt idx="5006">
                  <c:v>50.3</c:v>
                </c:pt>
                <c:pt idx="5007">
                  <c:v>50.35</c:v>
                </c:pt>
                <c:pt idx="5008">
                  <c:v>50.4</c:v>
                </c:pt>
                <c:pt idx="5009">
                  <c:v>50.45</c:v>
                </c:pt>
                <c:pt idx="5010">
                  <c:v>50.5</c:v>
                </c:pt>
                <c:pt idx="5011">
                  <c:v>50.55</c:v>
                </c:pt>
                <c:pt idx="5012">
                  <c:v>50.6</c:v>
                </c:pt>
                <c:pt idx="5013">
                  <c:v>50.65</c:v>
                </c:pt>
                <c:pt idx="5014">
                  <c:v>50.7</c:v>
                </c:pt>
                <c:pt idx="5015">
                  <c:v>50.75</c:v>
                </c:pt>
                <c:pt idx="5016">
                  <c:v>50.8</c:v>
                </c:pt>
                <c:pt idx="5017">
                  <c:v>50.85</c:v>
                </c:pt>
                <c:pt idx="5018">
                  <c:v>50.9</c:v>
                </c:pt>
                <c:pt idx="5019">
                  <c:v>50.95</c:v>
                </c:pt>
                <c:pt idx="5020">
                  <c:v>51</c:v>
                </c:pt>
                <c:pt idx="5021">
                  <c:v>51.05</c:v>
                </c:pt>
                <c:pt idx="5022">
                  <c:v>51.1</c:v>
                </c:pt>
                <c:pt idx="5023">
                  <c:v>51.15</c:v>
                </c:pt>
                <c:pt idx="5024">
                  <c:v>51.2</c:v>
                </c:pt>
                <c:pt idx="5025">
                  <c:v>51.25</c:v>
                </c:pt>
                <c:pt idx="5026">
                  <c:v>51.3</c:v>
                </c:pt>
                <c:pt idx="5027">
                  <c:v>51.35</c:v>
                </c:pt>
                <c:pt idx="5028">
                  <c:v>51.4</c:v>
                </c:pt>
                <c:pt idx="5029">
                  <c:v>51.45</c:v>
                </c:pt>
                <c:pt idx="5030">
                  <c:v>51.5</c:v>
                </c:pt>
                <c:pt idx="5031">
                  <c:v>51.55</c:v>
                </c:pt>
                <c:pt idx="5032">
                  <c:v>51.6</c:v>
                </c:pt>
                <c:pt idx="5033">
                  <c:v>51.65</c:v>
                </c:pt>
                <c:pt idx="5034">
                  <c:v>51.7</c:v>
                </c:pt>
                <c:pt idx="5035">
                  <c:v>51.75</c:v>
                </c:pt>
                <c:pt idx="5036">
                  <c:v>51.8</c:v>
                </c:pt>
                <c:pt idx="5037">
                  <c:v>51.85</c:v>
                </c:pt>
                <c:pt idx="5038">
                  <c:v>51.9</c:v>
                </c:pt>
                <c:pt idx="5039">
                  <c:v>51.95</c:v>
                </c:pt>
                <c:pt idx="5040">
                  <c:v>52</c:v>
                </c:pt>
                <c:pt idx="5041">
                  <c:v>52.05</c:v>
                </c:pt>
                <c:pt idx="5042">
                  <c:v>52.1</c:v>
                </c:pt>
                <c:pt idx="5043">
                  <c:v>52.15</c:v>
                </c:pt>
                <c:pt idx="5044">
                  <c:v>52.2</c:v>
                </c:pt>
                <c:pt idx="5045">
                  <c:v>52.25</c:v>
                </c:pt>
                <c:pt idx="5046">
                  <c:v>52.3</c:v>
                </c:pt>
                <c:pt idx="5047">
                  <c:v>52.35</c:v>
                </c:pt>
                <c:pt idx="5048">
                  <c:v>52.4</c:v>
                </c:pt>
                <c:pt idx="5049">
                  <c:v>52.45</c:v>
                </c:pt>
                <c:pt idx="5050">
                  <c:v>52.5</c:v>
                </c:pt>
                <c:pt idx="5051">
                  <c:v>52.55</c:v>
                </c:pt>
                <c:pt idx="5052">
                  <c:v>52.6</c:v>
                </c:pt>
                <c:pt idx="5053">
                  <c:v>52.65</c:v>
                </c:pt>
                <c:pt idx="5054">
                  <c:v>52.7</c:v>
                </c:pt>
                <c:pt idx="5055">
                  <c:v>52.75</c:v>
                </c:pt>
                <c:pt idx="5056">
                  <c:v>52.8</c:v>
                </c:pt>
                <c:pt idx="5057">
                  <c:v>52.85</c:v>
                </c:pt>
                <c:pt idx="5058">
                  <c:v>52.9</c:v>
                </c:pt>
                <c:pt idx="5059">
                  <c:v>52.95</c:v>
                </c:pt>
                <c:pt idx="5060">
                  <c:v>53</c:v>
                </c:pt>
                <c:pt idx="5061">
                  <c:v>53.05</c:v>
                </c:pt>
                <c:pt idx="5062">
                  <c:v>53.1</c:v>
                </c:pt>
                <c:pt idx="5063">
                  <c:v>53.15</c:v>
                </c:pt>
                <c:pt idx="5064">
                  <c:v>53.2</c:v>
                </c:pt>
                <c:pt idx="5065">
                  <c:v>53.25</c:v>
                </c:pt>
                <c:pt idx="5066">
                  <c:v>53.3</c:v>
                </c:pt>
                <c:pt idx="5067">
                  <c:v>53.35</c:v>
                </c:pt>
                <c:pt idx="5068">
                  <c:v>53.4</c:v>
                </c:pt>
                <c:pt idx="5069">
                  <c:v>53.45</c:v>
                </c:pt>
                <c:pt idx="5070">
                  <c:v>53.5</c:v>
                </c:pt>
                <c:pt idx="5071">
                  <c:v>53.55</c:v>
                </c:pt>
                <c:pt idx="5072">
                  <c:v>53.6</c:v>
                </c:pt>
                <c:pt idx="5073">
                  <c:v>53.65</c:v>
                </c:pt>
                <c:pt idx="5074">
                  <c:v>53.7</c:v>
                </c:pt>
                <c:pt idx="5075">
                  <c:v>53.75</c:v>
                </c:pt>
                <c:pt idx="5076">
                  <c:v>53.8</c:v>
                </c:pt>
                <c:pt idx="5077">
                  <c:v>53.85</c:v>
                </c:pt>
                <c:pt idx="5078">
                  <c:v>53.9</c:v>
                </c:pt>
                <c:pt idx="5079">
                  <c:v>53.95</c:v>
                </c:pt>
                <c:pt idx="5080">
                  <c:v>54</c:v>
                </c:pt>
                <c:pt idx="5081">
                  <c:v>54.05</c:v>
                </c:pt>
                <c:pt idx="5082">
                  <c:v>54.1</c:v>
                </c:pt>
                <c:pt idx="5083">
                  <c:v>54.15</c:v>
                </c:pt>
                <c:pt idx="5084">
                  <c:v>54.2</c:v>
                </c:pt>
                <c:pt idx="5085">
                  <c:v>54.25</c:v>
                </c:pt>
                <c:pt idx="5086">
                  <c:v>54.3</c:v>
                </c:pt>
                <c:pt idx="5087">
                  <c:v>54.35</c:v>
                </c:pt>
                <c:pt idx="5088">
                  <c:v>54.4</c:v>
                </c:pt>
                <c:pt idx="5089">
                  <c:v>54.45</c:v>
                </c:pt>
                <c:pt idx="5090">
                  <c:v>54.5</c:v>
                </c:pt>
                <c:pt idx="5091">
                  <c:v>54.55</c:v>
                </c:pt>
                <c:pt idx="5092">
                  <c:v>54.6</c:v>
                </c:pt>
                <c:pt idx="5093">
                  <c:v>54.65</c:v>
                </c:pt>
                <c:pt idx="5094">
                  <c:v>54.7</c:v>
                </c:pt>
                <c:pt idx="5095">
                  <c:v>54.75</c:v>
                </c:pt>
                <c:pt idx="5096">
                  <c:v>54.8</c:v>
                </c:pt>
                <c:pt idx="5097">
                  <c:v>54.85</c:v>
                </c:pt>
                <c:pt idx="5098">
                  <c:v>54.9</c:v>
                </c:pt>
                <c:pt idx="5099">
                  <c:v>54.95</c:v>
                </c:pt>
                <c:pt idx="5100">
                  <c:v>55</c:v>
                </c:pt>
                <c:pt idx="5101">
                  <c:v>55.05</c:v>
                </c:pt>
                <c:pt idx="5102">
                  <c:v>55.1</c:v>
                </c:pt>
                <c:pt idx="5103">
                  <c:v>55.15</c:v>
                </c:pt>
                <c:pt idx="5104">
                  <c:v>55.2</c:v>
                </c:pt>
                <c:pt idx="5105">
                  <c:v>55.25</c:v>
                </c:pt>
                <c:pt idx="5106">
                  <c:v>55.3</c:v>
                </c:pt>
                <c:pt idx="5107">
                  <c:v>55.35</c:v>
                </c:pt>
                <c:pt idx="5108">
                  <c:v>55.4</c:v>
                </c:pt>
                <c:pt idx="5109">
                  <c:v>55.45</c:v>
                </c:pt>
                <c:pt idx="5110">
                  <c:v>55.5</c:v>
                </c:pt>
                <c:pt idx="5111">
                  <c:v>55.55</c:v>
                </c:pt>
                <c:pt idx="5112">
                  <c:v>55.6</c:v>
                </c:pt>
                <c:pt idx="5113">
                  <c:v>55.65</c:v>
                </c:pt>
                <c:pt idx="5114">
                  <c:v>55.7</c:v>
                </c:pt>
                <c:pt idx="5115">
                  <c:v>55.75</c:v>
                </c:pt>
                <c:pt idx="5116">
                  <c:v>55.8</c:v>
                </c:pt>
                <c:pt idx="5117">
                  <c:v>55.85</c:v>
                </c:pt>
                <c:pt idx="5118">
                  <c:v>55.9</c:v>
                </c:pt>
                <c:pt idx="5119">
                  <c:v>55.95</c:v>
                </c:pt>
                <c:pt idx="5120">
                  <c:v>56</c:v>
                </c:pt>
                <c:pt idx="5121">
                  <c:v>56.05</c:v>
                </c:pt>
                <c:pt idx="5122">
                  <c:v>56.1</c:v>
                </c:pt>
                <c:pt idx="5123">
                  <c:v>56.15</c:v>
                </c:pt>
                <c:pt idx="5124">
                  <c:v>56.2</c:v>
                </c:pt>
                <c:pt idx="5125">
                  <c:v>56.25</c:v>
                </c:pt>
                <c:pt idx="5126">
                  <c:v>56.3</c:v>
                </c:pt>
                <c:pt idx="5127">
                  <c:v>56.35</c:v>
                </c:pt>
                <c:pt idx="5128">
                  <c:v>56.4</c:v>
                </c:pt>
                <c:pt idx="5129">
                  <c:v>56.45</c:v>
                </c:pt>
                <c:pt idx="5130">
                  <c:v>56.5</c:v>
                </c:pt>
                <c:pt idx="5131">
                  <c:v>56.55</c:v>
                </c:pt>
                <c:pt idx="5132">
                  <c:v>56.6</c:v>
                </c:pt>
                <c:pt idx="5133">
                  <c:v>56.65</c:v>
                </c:pt>
                <c:pt idx="5134">
                  <c:v>56.7</c:v>
                </c:pt>
                <c:pt idx="5135">
                  <c:v>56.75</c:v>
                </c:pt>
                <c:pt idx="5136">
                  <c:v>56.8</c:v>
                </c:pt>
                <c:pt idx="5137">
                  <c:v>56.85</c:v>
                </c:pt>
                <c:pt idx="5138">
                  <c:v>56.9</c:v>
                </c:pt>
                <c:pt idx="5139">
                  <c:v>56.95</c:v>
                </c:pt>
                <c:pt idx="5140">
                  <c:v>57</c:v>
                </c:pt>
                <c:pt idx="5141">
                  <c:v>57.05</c:v>
                </c:pt>
                <c:pt idx="5142">
                  <c:v>57.1</c:v>
                </c:pt>
                <c:pt idx="5143">
                  <c:v>57.15</c:v>
                </c:pt>
                <c:pt idx="5144">
                  <c:v>57.2</c:v>
                </c:pt>
                <c:pt idx="5145">
                  <c:v>57.25</c:v>
                </c:pt>
                <c:pt idx="5146">
                  <c:v>57.3</c:v>
                </c:pt>
                <c:pt idx="5147">
                  <c:v>57.35</c:v>
                </c:pt>
                <c:pt idx="5148">
                  <c:v>57.4</c:v>
                </c:pt>
                <c:pt idx="5149">
                  <c:v>57.45</c:v>
                </c:pt>
                <c:pt idx="5150">
                  <c:v>57.5</c:v>
                </c:pt>
                <c:pt idx="5151">
                  <c:v>57.55</c:v>
                </c:pt>
                <c:pt idx="5152">
                  <c:v>57.6</c:v>
                </c:pt>
                <c:pt idx="5153">
                  <c:v>57.65</c:v>
                </c:pt>
                <c:pt idx="5154">
                  <c:v>57.7</c:v>
                </c:pt>
                <c:pt idx="5155">
                  <c:v>57.75</c:v>
                </c:pt>
                <c:pt idx="5156">
                  <c:v>57.8</c:v>
                </c:pt>
                <c:pt idx="5157">
                  <c:v>57.85</c:v>
                </c:pt>
                <c:pt idx="5158">
                  <c:v>57.9</c:v>
                </c:pt>
                <c:pt idx="5159">
                  <c:v>57.95</c:v>
                </c:pt>
                <c:pt idx="5160">
                  <c:v>58</c:v>
                </c:pt>
                <c:pt idx="5161">
                  <c:v>58.05</c:v>
                </c:pt>
                <c:pt idx="5162">
                  <c:v>58.1</c:v>
                </c:pt>
                <c:pt idx="5163">
                  <c:v>58.15</c:v>
                </c:pt>
                <c:pt idx="5164">
                  <c:v>58.2</c:v>
                </c:pt>
                <c:pt idx="5165">
                  <c:v>58.25</c:v>
                </c:pt>
                <c:pt idx="5166">
                  <c:v>58.3</c:v>
                </c:pt>
                <c:pt idx="5167">
                  <c:v>58.35</c:v>
                </c:pt>
                <c:pt idx="5168">
                  <c:v>58.4</c:v>
                </c:pt>
                <c:pt idx="5169">
                  <c:v>58.45</c:v>
                </c:pt>
                <c:pt idx="5170">
                  <c:v>58.5</c:v>
                </c:pt>
                <c:pt idx="5171">
                  <c:v>58.55</c:v>
                </c:pt>
                <c:pt idx="5172">
                  <c:v>58.6</c:v>
                </c:pt>
                <c:pt idx="5173">
                  <c:v>58.65</c:v>
                </c:pt>
                <c:pt idx="5174">
                  <c:v>58.7</c:v>
                </c:pt>
                <c:pt idx="5175">
                  <c:v>58.75</c:v>
                </c:pt>
                <c:pt idx="5176">
                  <c:v>58.8</c:v>
                </c:pt>
                <c:pt idx="5177">
                  <c:v>58.85</c:v>
                </c:pt>
                <c:pt idx="5178">
                  <c:v>58.9</c:v>
                </c:pt>
                <c:pt idx="5179">
                  <c:v>58.95</c:v>
                </c:pt>
                <c:pt idx="5180">
                  <c:v>59</c:v>
                </c:pt>
                <c:pt idx="5181">
                  <c:v>59.05</c:v>
                </c:pt>
                <c:pt idx="5182">
                  <c:v>59.1</c:v>
                </c:pt>
                <c:pt idx="5183">
                  <c:v>59.15</c:v>
                </c:pt>
                <c:pt idx="5184">
                  <c:v>59.2</c:v>
                </c:pt>
                <c:pt idx="5185">
                  <c:v>59.25</c:v>
                </c:pt>
                <c:pt idx="5186">
                  <c:v>59.3</c:v>
                </c:pt>
                <c:pt idx="5187">
                  <c:v>59.35</c:v>
                </c:pt>
                <c:pt idx="5188">
                  <c:v>59.4</c:v>
                </c:pt>
                <c:pt idx="5189">
                  <c:v>59.45</c:v>
                </c:pt>
                <c:pt idx="5190">
                  <c:v>59.5</c:v>
                </c:pt>
                <c:pt idx="5191">
                  <c:v>59.55</c:v>
                </c:pt>
                <c:pt idx="5192">
                  <c:v>59.6</c:v>
                </c:pt>
                <c:pt idx="5193">
                  <c:v>59.65</c:v>
                </c:pt>
                <c:pt idx="5194">
                  <c:v>59.7</c:v>
                </c:pt>
                <c:pt idx="5195">
                  <c:v>59.75</c:v>
                </c:pt>
                <c:pt idx="5196">
                  <c:v>59.8</c:v>
                </c:pt>
                <c:pt idx="5197">
                  <c:v>59.85</c:v>
                </c:pt>
                <c:pt idx="5198">
                  <c:v>59.9</c:v>
                </c:pt>
                <c:pt idx="5199">
                  <c:v>59.95</c:v>
                </c:pt>
                <c:pt idx="5200">
                  <c:v>60</c:v>
                </c:pt>
                <c:pt idx="5201">
                  <c:v>60.05</c:v>
                </c:pt>
                <c:pt idx="5202">
                  <c:v>60.1</c:v>
                </c:pt>
                <c:pt idx="5203">
                  <c:v>60.15</c:v>
                </c:pt>
                <c:pt idx="5204">
                  <c:v>60.2</c:v>
                </c:pt>
                <c:pt idx="5205">
                  <c:v>60.25</c:v>
                </c:pt>
                <c:pt idx="5206">
                  <c:v>60.3</c:v>
                </c:pt>
                <c:pt idx="5207">
                  <c:v>60.35</c:v>
                </c:pt>
                <c:pt idx="5208">
                  <c:v>60.4</c:v>
                </c:pt>
                <c:pt idx="5209">
                  <c:v>60.45</c:v>
                </c:pt>
                <c:pt idx="5210">
                  <c:v>60.5</c:v>
                </c:pt>
                <c:pt idx="5211">
                  <c:v>60.55</c:v>
                </c:pt>
                <c:pt idx="5212">
                  <c:v>60.6</c:v>
                </c:pt>
                <c:pt idx="5213">
                  <c:v>60.65</c:v>
                </c:pt>
                <c:pt idx="5214">
                  <c:v>60.7</c:v>
                </c:pt>
                <c:pt idx="5215">
                  <c:v>60.75</c:v>
                </c:pt>
                <c:pt idx="5216">
                  <c:v>60.8</c:v>
                </c:pt>
                <c:pt idx="5217">
                  <c:v>60.85</c:v>
                </c:pt>
                <c:pt idx="5218">
                  <c:v>60.9</c:v>
                </c:pt>
                <c:pt idx="5219">
                  <c:v>60.95</c:v>
                </c:pt>
                <c:pt idx="5220">
                  <c:v>61</c:v>
                </c:pt>
                <c:pt idx="5221">
                  <c:v>61.05</c:v>
                </c:pt>
                <c:pt idx="5222">
                  <c:v>61.1</c:v>
                </c:pt>
                <c:pt idx="5223">
                  <c:v>61.15</c:v>
                </c:pt>
                <c:pt idx="5224">
                  <c:v>61.2</c:v>
                </c:pt>
                <c:pt idx="5225">
                  <c:v>61.25</c:v>
                </c:pt>
                <c:pt idx="5226">
                  <c:v>61.3</c:v>
                </c:pt>
                <c:pt idx="5227">
                  <c:v>61.35</c:v>
                </c:pt>
                <c:pt idx="5228">
                  <c:v>61.4</c:v>
                </c:pt>
                <c:pt idx="5229">
                  <c:v>61.45</c:v>
                </c:pt>
                <c:pt idx="5230">
                  <c:v>61.5</c:v>
                </c:pt>
                <c:pt idx="5231">
                  <c:v>61.55</c:v>
                </c:pt>
                <c:pt idx="5232">
                  <c:v>61.6</c:v>
                </c:pt>
                <c:pt idx="5233">
                  <c:v>61.65</c:v>
                </c:pt>
                <c:pt idx="5234">
                  <c:v>61.7</c:v>
                </c:pt>
                <c:pt idx="5235">
                  <c:v>61.75</c:v>
                </c:pt>
                <c:pt idx="5236">
                  <c:v>61.8</c:v>
                </c:pt>
                <c:pt idx="5237">
                  <c:v>61.85</c:v>
                </c:pt>
                <c:pt idx="5238">
                  <c:v>61.9</c:v>
                </c:pt>
                <c:pt idx="5239">
                  <c:v>61.95</c:v>
                </c:pt>
                <c:pt idx="5240">
                  <c:v>62</c:v>
                </c:pt>
                <c:pt idx="5241">
                  <c:v>62.05</c:v>
                </c:pt>
                <c:pt idx="5242">
                  <c:v>62.1</c:v>
                </c:pt>
                <c:pt idx="5243">
                  <c:v>62.15</c:v>
                </c:pt>
                <c:pt idx="5244">
                  <c:v>62.2</c:v>
                </c:pt>
                <c:pt idx="5245">
                  <c:v>62.25</c:v>
                </c:pt>
                <c:pt idx="5246">
                  <c:v>62.3</c:v>
                </c:pt>
                <c:pt idx="5247">
                  <c:v>62.35</c:v>
                </c:pt>
                <c:pt idx="5248">
                  <c:v>62.4</c:v>
                </c:pt>
                <c:pt idx="5249">
                  <c:v>62.45</c:v>
                </c:pt>
                <c:pt idx="5250">
                  <c:v>62.5</c:v>
                </c:pt>
                <c:pt idx="5251">
                  <c:v>62.55</c:v>
                </c:pt>
                <c:pt idx="5252">
                  <c:v>62.6</c:v>
                </c:pt>
                <c:pt idx="5253">
                  <c:v>62.65</c:v>
                </c:pt>
                <c:pt idx="5254">
                  <c:v>62.7</c:v>
                </c:pt>
                <c:pt idx="5255">
                  <c:v>62.75</c:v>
                </c:pt>
                <c:pt idx="5256">
                  <c:v>62.8</c:v>
                </c:pt>
                <c:pt idx="5257">
                  <c:v>62.85</c:v>
                </c:pt>
                <c:pt idx="5258">
                  <c:v>62.9</c:v>
                </c:pt>
                <c:pt idx="5259">
                  <c:v>62.95</c:v>
                </c:pt>
                <c:pt idx="5260">
                  <c:v>63</c:v>
                </c:pt>
                <c:pt idx="5261">
                  <c:v>63.05</c:v>
                </c:pt>
                <c:pt idx="5262">
                  <c:v>63.1</c:v>
                </c:pt>
                <c:pt idx="5263">
                  <c:v>63.15</c:v>
                </c:pt>
                <c:pt idx="5264">
                  <c:v>63.2</c:v>
                </c:pt>
                <c:pt idx="5265">
                  <c:v>63.25</c:v>
                </c:pt>
                <c:pt idx="5266">
                  <c:v>63.3</c:v>
                </c:pt>
                <c:pt idx="5267">
                  <c:v>63.35</c:v>
                </c:pt>
                <c:pt idx="5268">
                  <c:v>63.4</c:v>
                </c:pt>
                <c:pt idx="5269">
                  <c:v>63.45</c:v>
                </c:pt>
                <c:pt idx="5270">
                  <c:v>63.5</c:v>
                </c:pt>
                <c:pt idx="5271">
                  <c:v>63.55</c:v>
                </c:pt>
                <c:pt idx="5272">
                  <c:v>63.6</c:v>
                </c:pt>
                <c:pt idx="5273">
                  <c:v>63.65</c:v>
                </c:pt>
                <c:pt idx="5274">
                  <c:v>63.7</c:v>
                </c:pt>
                <c:pt idx="5275">
                  <c:v>63.75</c:v>
                </c:pt>
                <c:pt idx="5276">
                  <c:v>63.8</c:v>
                </c:pt>
                <c:pt idx="5277">
                  <c:v>63.85</c:v>
                </c:pt>
                <c:pt idx="5278">
                  <c:v>63.9</c:v>
                </c:pt>
                <c:pt idx="5279">
                  <c:v>63.95</c:v>
                </c:pt>
                <c:pt idx="5280">
                  <c:v>64</c:v>
                </c:pt>
                <c:pt idx="5281">
                  <c:v>64.05</c:v>
                </c:pt>
                <c:pt idx="5282">
                  <c:v>64.099999999999994</c:v>
                </c:pt>
                <c:pt idx="5283">
                  <c:v>64.150000000000006</c:v>
                </c:pt>
                <c:pt idx="5284">
                  <c:v>64.2</c:v>
                </c:pt>
                <c:pt idx="5285">
                  <c:v>64.25</c:v>
                </c:pt>
                <c:pt idx="5286">
                  <c:v>64.3</c:v>
                </c:pt>
                <c:pt idx="5287">
                  <c:v>64.349999999999994</c:v>
                </c:pt>
                <c:pt idx="5288">
                  <c:v>64.400000000000006</c:v>
                </c:pt>
                <c:pt idx="5289">
                  <c:v>64.45</c:v>
                </c:pt>
                <c:pt idx="5290">
                  <c:v>64.5</c:v>
                </c:pt>
                <c:pt idx="5291">
                  <c:v>64.55</c:v>
                </c:pt>
                <c:pt idx="5292">
                  <c:v>64.599999999999994</c:v>
                </c:pt>
                <c:pt idx="5293">
                  <c:v>64.650000000000006</c:v>
                </c:pt>
                <c:pt idx="5294">
                  <c:v>64.7</c:v>
                </c:pt>
                <c:pt idx="5295">
                  <c:v>64.75</c:v>
                </c:pt>
                <c:pt idx="5296">
                  <c:v>64.8</c:v>
                </c:pt>
                <c:pt idx="5297">
                  <c:v>64.849999999999994</c:v>
                </c:pt>
                <c:pt idx="5298">
                  <c:v>64.900000000000006</c:v>
                </c:pt>
                <c:pt idx="5299">
                  <c:v>64.95</c:v>
                </c:pt>
                <c:pt idx="5300">
                  <c:v>65</c:v>
                </c:pt>
                <c:pt idx="5301">
                  <c:v>65.05</c:v>
                </c:pt>
                <c:pt idx="5302">
                  <c:v>65.099999999999994</c:v>
                </c:pt>
                <c:pt idx="5303">
                  <c:v>65.150000000000006</c:v>
                </c:pt>
                <c:pt idx="5304">
                  <c:v>65.2</c:v>
                </c:pt>
                <c:pt idx="5305">
                  <c:v>65.25</c:v>
                </c:pt>
                <c:pt idx="5306">
                  <c:v>65.3</c:v>
                </c:pt>
                <c:pt idx="5307">
                  <c:v>65.349999999999994</c:v>
                </c:pt>
                <c:pt idx="5308">
                  <c:v>65.400000000000006</c:v>
                </c:pt>
                <c:pt idx="5309">
                  <c:v>65.45</c:v>
                </c:pt>
                <c:pt idx="5310">
                  <c:v>65.5</c:v>
                </c:pt>
                <c:pt idx="5311">
                  <c:v>65.55</c:v>
                </c:pt>
                <c:pt idx="5312">
                  <c:v>65.599999999999994</c:v>
                </c:pt>
                <c:pt idx="5313">
                  <c:v>65.650000000000006</c:v>
                </c:pt>
                <c:pt idx="5314">
                  <c:v>65.7</c:v>
                </c:pt>
                <c:pt idx="5315">
                  <c:v>65.75</c:v>
                </c:pt>
                <c:pt idx="5316">
                  <c:v>65.8</c:v>
                </c:pt>
                <c:pt idx="5317">
                  <c:v>65.849999999999994</c:v>
                </c:pt>
                <c:pt idx="5318">
                  <c:v>65.900000000000006</c:v>
                </c:pt>
                <c:pt idx="5319">
                  <c:v>65.95</c:v>
                </c:pt>
                <c:pt idx="5320">
                  <c:v>66</c:v>
                </c:pt>
                <c:pt idx="5321">
                  <c:v>66.05</c:v>
                </c:pt>
                <c:pt idx="5322">
                  <c:v>66.099999999999994</c:v>
                </c:pt>
                <c:pt idx="5323">
                  <c:v>66.150000000000006</c:v>
                </c:pt>
                <c:pt idx="5324">
                  <c:v>66.2</c:v>
                </c:pt>
                <c:pt idx="5325">
                  <c:v>66.25</c:v>
                </c:pt>
                <c:pt idx="5326">
                  <c:v>66.3</c:v>
                </c:pt>
                <c:pt idx="5327">
                  <c:v>66.349999999999994</c:v>
                </c:pt>
                <c:pt idx="5328">
                  <c:v>66.400000000000006</c:v>
                </c:pt>
                <c:pt idx="5329">
                  <c:v>66.45</c:v>
                </c:pt>
                <c:pt idx="5330">
                  <c:v>66.5</c:v>
                </c:pt>
                <c:pt idx="5331">
                  <c:v>66.55</c:v>
                </c:pt>
                <c:pt idx="5332">
                  <c:v>66.599999999999994</c:v>
                </c:pt>
                <c:pt idx="5333">
                  <c:v>66.650000000000006</c:v>
                </c:pt>
                <c:pt idx="5334">
                  <c:v>66.7</c:v>
                </c:pt>
                <c:pt idx="5335">
                  <c:v>66.75</c:v>
                </c:pt>
                <c:pt idx="5336">
                  <c:v>66.8</c:v>
                </c:pt>
                <c:pt idx="5337">
                  <c:v>66.849999999999994</c:v>
                </c:pt>
                <c:pt idx="5338">
                  <c:v>66.900000000000006</c:v>
                </c:pt>
                <c:pt idx="5339">
                  <c:v>66.95</c:v>
                </c:pt>
                <c:pt idx="5340">
                  <c:v>67</c:v>
                </c:pt>
                <c:pt idx="5341">
                  <c:v>67.05</c:v>
                </c:pt>
                <c:pt idx="5342">
                  <c:v>67.099999999999994</c:v>
                </c:pt>
                <c:pt idx="5343">
                  <c:v>67.150000000000006</c:v>
                </c:pt>
                <c:pt idx="5344">
                  <c:v>67.2</c:v>
                </c:pt>
                <c:pt idx="5345">
                  <c:v>67.25</c:v>
                </c:pt>
                <c:pt idx="5346">
                  <c:v>67.3</c:v>
                </c:pt>
                <c:pt idx="5347">
                  <c:v>67.349999999999994</c:v>
                </c:pt>
                <c:pt idx="5348">
                  <c:v>67.400000000000006</c:v>
                </c:pt>
                <c:pt idx="5349">
                  <c:v>67.45</c:v>
                </c:pt>
                <c:pt idx="5350">
                  <c:v>67.5</c:v>
                </c:pt>
                <c:pt idx="5351">
                  <c:v>67.55</c:v>
                </c:pt>
                <c:pt idx="5352">
                  <c:v>67.599999999999994</c:v>
                </c:pt>
                <c:pt idx="5353">
                  <c:v>67.650000000000006</c:v>
                </c:pt>
                <c:pt idx="5354">
                  <c:v>67.7</c:v>
                </c:pt>
                <c:pt idx="5355">
                  <c:v>67.75</c:v>
                </c:pt>
                <c:pt idx="5356">
                  <c:v>67.8</c:v>
                </c:pt>
                <c:pt idx="5357">
                  <c:v>67.849999999999994</c:v>
                </c:pt>
                <c:pt idx="5358">
                  <c:v>67.900000000000006</c:v>
                </c:pt>
                <c:pt idx="5359">
                  <c:v>67.95</c:v>
                </c:pt>
                <c:pt idx="5360">
                  <c:v>68</c:v>
                </c:pt>
                <c:pt idx="5361">
                  <c:v>68.05</c:v>
                </c:pt>
                <c:pt idx="5362">
                  <c:v>68.099999999999994</c:v>
                </c:pt>
                <c:pt idx="5363">
                  <c:v>68.150000000000006</c:v>
                </c:pt>
                <c:pt idx="5364">
                  <c:v>68.2</c:v>
                </c:pt>
                <c:pt idx="5365">
                  <c:v>68.25</c:v>
                </c:pt>
                <c:pt idx="5366">
                  <c:v>68.3</c:v>
                </c:pt>
                <c:pt idx="5367">
                  <c:v>68.349999999999994</c:v>
                </c:pt>
                <c:pt idx="5368">
                  <c:v>68.400000000000006</c:v>
                </c:pt>
                <c:pt idx="5369">
                  <c:v>68.45</c:v>
                </c:pt>
                <c:pt idx="5370">
                  <c:v>68.5</c:v>
                </c:pt>
                <c:pt idx="5371">
                  <c:v>68.55</c:v>
                </c:pt>
                <c:pt idx="5372">
                  <c:v>68.599999999999994</c:v>
                </c:pt>
                <c:pt idx="5373">
                  <c:v>68.650000000000006</c:v>
                </c:pt>
                <c:pt idx="5374">
                  <c:v>68.7</c:v>
                </c:pt>
                <c:pt idx="5375">
                  <c:v>68.75</c:v>
                </c:pt>
                <c:pt idx="5376">
                  <c:v>68.8</c:v>
                </c:pt>
                <c:pt idx="5377">
                  <c:v>68.849999999999994</c:v>
                </c:pt>
                <c:pt idx="5378">
                  <c:v>68.900000000000006</c:v>
                </c:pt>
                <c:pt idx="5379">
                  <c:v>68.95</c:v>
                </c:pt>
                <c:pt idx="5380">
                  <c:v>69</c:v>
                </c:pt>
                <c:pt idx="5381">
                  <c:v>69.05</c:v>
                </c:pt>
                <c:pt idx="5382">
                  <c:v>69.099999999999994</c:v>
                </c:pt>
                <c:pt idx="5383">
                  <c:v>69.150000000000006</c:v>
                </c:pt>
                <c:pt idx="5384">
                  <c:v>69.2</c:v>
                </c:pt>
                <c:pt idx="5385">
                  <c:v>69.25</c:v>
                </c:pt>
                <c:pt idx="5386">
                  <c:v>69.3</c:v>
                </c:pt>
                <c:pt idx="5387">
                  <c:v>69.349999999999994</c:v>
                </c:pt>
                <c:pt idx="5388">
                  <c:v>69.400000000000006</c:v>
                </c:pt>
                <c:pt idx="5389">
                  <c:v>69.45</c:v>
                </c:pt>
                <c:pt idx="5390">
                  <c:v>69.5</c:v>
                </c:pt>
                <c:pt idx="5391">
                  <c:v>69.55</c:v>
                </c:pt>
                <c:pt idx="5392">
                  <c:v>69.599999999999994</c:v>
                </c:pt>
                <c:pt idx="5393">
                  <c:v>69.650000000000006</c:v>
                </c:pt>
                <c:pt idx="5394">
                  <c:v>69.7</c:v>
                </c:pt>
                <c:pt idx="5395">
                  <c:v>69.75</c:v>
                </c:pt>
                <c:pt idx="5396">
                  <c:v>69.8</c:v>
                </c:pt>
                <c:pt idx="5397">
                  <c:v>69.849999999999994</c:v>
                </c:pt>
                <c:pt idx="5398">
                  <c:v>69.900000000000006</c:v>
                </c:pt>
                <c:pt idx="5399">
                  <c:v>69.95</c:v>
                </c:pt>
                <c:pt idx="5400">
                  <c:v>70</c:v>
                </c:pt>
                <c:pt idx="5401">
                  <c:v>70.05</c:v>
                </c:pt>
                <c:pt idx="5402">
                  <c:v>70.099999999999994</c:v>
                </c:pt>
                <c:pt idx="5403">
                  <c:v>70.150000000000006</c:v>
                </c:pt>
                <c:pt idx="5404">
                  <c:v>70.2</c:v>
                </c:pt>
                <c:pt idx="5405">
                  <c:v>70.25</c:v>
                </c:pt>
                <c:pt idx="5406">
                  <c:v>70.3</c:v>
                </c:pt>
                <c:pt idx="5407">
                  <c:v>70.349999999999994</c:v>
                </c:pt>
                <c:pt idx="5408">
                  <c:v>70.400000000000006</c:v>
                </c:pt>
                <c:pt idx="5409">
                  <c:v>70.45</c:v>
                </c:pt>
                <c:pt idx="5410">
                  <c:v>70.5</c:v>
                </c:pt>
                <c:pt idx="5411">
                  <c:v>70.55</c:v>
                </c:pt>
                <c:pt idx="5412">
                  <c:v>70.599999999999994</c:v>
                </c:pt>
                <c:pt idx="5413">
                  <c:v>70.650000000000006</c:v>
                </c:pt>
                <c:pt idx="5414">
                  <c:v>70.7</c:v>
                </c:pt>
                <c:pt idx="5415">
                  <c:v>70.75</c:v>
                </c:pt>
                <c:pt idx="5416">
                  <c:v>70.8</c:v>
                </c:pt>
                <c:pt idx="5417">
                  <c:v>70.849999999999994</c:v>
                </c:pt>
                <c:pt idx="5418">
                  <c:v>70.900000000000006</c:v>
                </c:pt>
                <c:pt idx="5419">
                  <c:v>70.95</c:v>
                </c:pt>
                <c:pt idx="5420">
                  <c:v>71</c:v>
                </c:pt>
                <c:pt idx="5421">
                  <c:v>71.05</c:v>
                </c:pt>
                <c:pt idx="5422">
                  <c:v>71.099999999999994</c:v>
                </c:pt>
                <c:pt idx="5423">
                  <c:v>71.150000000000006</c:v>
                </c:pt>
                <c:pt idx="5424">
                  <c:v>71.2</c:v>
                </c:pt>
                <c:pt idx="5425">
                  <c:v>71.25</c:v>
                </c:pt>
                <c:pt idx="5426">
                  <c:v>71.3</c:v>
                </c:pt>
                <c:pt idx="5427">
                  <c:v>71.349999999999994</c:v>
                </c:pt>
                <c:pt idx="5428">
                  <c:v>71.400000000000006</c:v>
                </c:pt>
                <c:pt idx="5429">
                  <c:v>71.45</c:v>
                </c:pt>
                <c:pt idx="5430">
                  <c:v>71.5</c:v>
                </c:pt>
                <c:pt idx="5431">
                  <c:v>71.55</c:v>
                </c:pt>
                <c:pt idx="5432">
                  <c:v>71.599999999999994</c:v>
                </c:pt>
                <c:pt idx="5433">
                  <c:v>71.650000000000006</c:v>
                </c:pt>
                <c:pt idx="5434">
                  <c:v>71.7</c:v>
                </c:pt>
                <c:pt idx="5435">
                  <c:v>71.75</c:v>
                </c:pt>
                <c:pt idx="5436">
                  <c:v>71.8</c:v>
                </c:pt>
                <c:pt idx="5437">
                  <c:v>71.849999999999994</c:v>
                </c:pt>
                <c:pt idx="5438">
                  <c:v>71.900000000000006</c:v>
                </c:pt>
                <c:pt idx="5439">
                  <c:v>71.95</c:v>
                </c:pt>
                <c:pt idx="5440">
                  <c:v>72</c:v>
                </c:pt>
                <c:pt idx="5441">
                  <c:v>72.05</c:v>
                </c:pt>
                <c:pt idx="5442">
                  <c:v>72.099999999999994</c:v>
                </c:pt>
                <c:pt idx="5443">
                  <c:v>72.150000000000006</c:v>
                </c:pt>
                <c:pt idx="5444">
                  <c:v>72.2</c:v>
                </c:pt>
                <c:pt idx="5445">
                  <c:v>72.25</c:v>
                </c:pt>
                <c:pt idx="5446">
                  <c:v>72.3</c:v>
                </c:pt>
                <c:pt idx="5447">
                  <c:v>72.349999999999994</c:v>
                </c:pt>
                <c:pt idx="5448">
                  <c:v>72.400000000000006</c:v>
                </c:pt>
                <c:pt idx="5449">
                  <c:v>72.45</c:v>
                </c:pt>
                <c:pt idx="5450">
                  <c:v>72.5</c:v>
                </c:pt>
                <c:pt idx="5451">
                  <c:v>72.55</c:v>
                </c:pt>
                <c:pt idx="5452">
                  <c:v>72.599999999999994</c:v>
                </c:pt>
                <c:pt idx="5453">
                  <c:v>72.650000000000006</c:v>
                </c:pt>
                <c:pt idx="5454">
                  <c:v>72.7</c:v>
                </c:pt>
                <c:pt idx="5455">
                  <c:v>72.75</c:v>
                </c:pt>
                <c:pt idx="5456">
                  <c:v>72.8</c:v>
                </c:pt>
                <c:pt idx="5457">
                  <c:v>72.849999999999994</c:v>
                </c:pt>
                <c:pt idx="5458">
                  <c:v>72.900000000000006</c:v>
                </c:pt>
                <c:pt idx="5459">
                  <c:v>72.95</c:v>
                </c:pt>
                <c:pt idx="5460">
                  <c:v>73</c:v>
                </c:pt>
                <c:pt idx="5461">
                  <c:v>73.05</c:v>
                </c:pt>
                <c:pt idx="5462">
                  <c:v>73.099999999999994</c:v>
                </c:pt>
                <c:pt idx="5463">
                  <c:v>73.150000000000006</c:v>
                </c:pt>
                <c:pt idx="5464">
                  <c:v>73.2</c:v>
                </c:pt>
                <c:pt idx="5465">
                  <c:v>73.25</c:v>
                </c:pt>
                <c:pt idx="5466">
                  <c:v>73.3</c:v>
                </c:pt>
                <c:pt idx="5467">
                  <c:v>73.349999999999994</c:v>
                </c:pt>
                <c:pt idx="5468">
                  <c:v>73.400000000000006</c:v>
                </c:pt>
                <c:pt idx="5469">
                  <c:v>73.45</c:v>
                </c:pt>
                <c:pt idx="5470">
                  <c:v>73.5</c:v>
                </c:pt>
                <c:pt idx="5471">
                  <c:v>73.55</c:v>
                </c:pt>
                <c:pt idx="5472">
                  <c:v>73.599999999999994</c:v>
                </c:pt>
                <c:pt idx="5473">
                  <c:v>73.650000000000006</c:v>
                </c:pt>
                <c:pt idx="5474">
                  <c:v>73.7</c:v>
                </c:pt>
                <c:pt idx="5475">
                  <c:v>73.75</c:v>
                </c:pt>
                <c:pt idx="5476">
                  <c:v>73.8</c:v>
                </c:pt>
                <c:pt idx="5477">
                  <c:v>73.849999999999994</c:v>
                </c:pt>
                <c:pt idx="5478">
                  <c:v>73.900000000000006</c:v>
                </c:pt>
                <c:pt idx="5479">
                  <c:v>73.95</c:v>
                </c:pt>
                <c:pt idx="5480">
                  <c:v>74</c:v>
                </c:pt>
                <c:pt idx="5481">
                  <c:v>74.05</c:v>
                </c:pt>
                <c:pt idx="5482">
                  <c:v>74.099999999999994</c:v>
                </c:pt>
                <c:pt idx="5483">
                  <c:v>74.150000000000006</c:v>
                </c:pt>
                <c:pt idx="5484">
                  <c:v>74.2</c:v>
                </c:pt>
                <c:pt idx="5485">
                  <c:v>74.25</c:v>
                </c:pt>
                <c:pt idx="5486">
                  <c:v>74.3</c:v>
                </c:pt>
                <c:pt idx="5487">
                  <c:v>74.349999999999994</c:v>
                </c:pt>
                <c:pt idx="5488">
                  <c:v>74.400000000000006</c:v>
                </c:pt>
                <c:pt idx="5489">
                  <c:v>74.45</c:v>
                </c:pt>
                <c:pt idx="5490">
                  <c:v>74.5</c:v>
                </c:pt>
                <c:pt idx="5491">
                  <c:v>74.55</c:v>
                </c:pt>
                <c:pt idx="5492">
                  <c:v>74.599999999999994</c:v>
                </c:pt>
                <c:pt idx="5493">
                  <c:v>74.650000000000006</c:v>
                </c:pt>
                <c:pt idx="5494">
                  <c:v>74.7</c:v>
                </c:pt>
                <c:pt idx="5495">
                  <c:v>74.75</c:v>
                </c:pt>
                <c:pt idx="5496">
                  <c:v>74.8</c:v>
                </c:pt>
                <c:pt idx="5497">
                  <c:v>74.849999999999994</c:v>
                </c:pt>
                <c:pt idx="5498">
                  <c:v>74.900000000000006</c:v>
                </c:pt>
                <c:pt idx="5499">
                  <c:v>74.95</c:v>
                </c:pt>
                <c:pt idx="5500">
                  <c:v>75</c:v>
                </c:pt>
                <c:pt idx="5501">
                  <c:v>75.05</c:v>
                </c:pt>
                <c:pt idx="5502">
                  <c:v>75.099999999999994</c:v>
                </c:pt>
                <c:pt idx="5503">
                  <c:v>75.150000000000006</c:v>
                </c:pt>
                <c:pt idx="5504">
                  <c:v>75.2</c:v>
                </c:pt>
                <c:pt idx="5505">
                  <c:v>75.25</c:v>
                </c:pt>
                <c:pt idx="5506">
                  <c:v>75.3</c:v>
                </c:pt>
                <c:pt idx="5507">
                  <c:v>75.349999999999994</c:v>
                </c:pt>
                <c:pt idx="5508">
                  <c:v>75.400000000000006</c:v>
                </c:pt>
                <c:pt idx="5509">
                  <c:v>75.45</c:v>
                </c:pt>
                <c:pt idx="5510">
                  <c:v>75.5</c:v>
                </c:pt>
                <c:pt idx="5511">
                  <c:v>75.55</c:v>
                </c:pt>
                <c:pt idx="5512">
                  <c:v>75.599999999999994</c:v>
                </c:pt>
                <c:pt idx="5513">
                  <c:v>75.650000000000006</c:v>
                </c:pt>
                <c:pt idx="5514">
                  <c:v>75.7</c:v>
                </c:pt>
                <c:pt idx="5515">
                  <c:v>75.75</c:v>
                </c:pt>
                <c:pt idx="5516">
                  <c:v>75.8</c:v>
                </c:pt>
                <c:pt idx="5517">
                  <c:v>75.849999999999994</c:v>
                </c:pt>
                <c:pt idx="5518">
                  <c:v>75.900000000000006</c:v>
                </c:pt>
                <c:pt idx="5519">
                  <c:v>75.95</c:v>
                </c:pt>
                <c:pt idx="5520">
                  <c:v>76</c:v>
                </c:pt>
                <c:pt idx="5521">
                  <c:v>76.05</c:v>
                </c:pt>
                <c:pt idx="5522">
                  <c:v>76.099999999999994</c:v>
                </c:pt>
                <c:pt idx="5523">
                  <c:v>76.150000000000006</c:v>
                </c:pt>
                <c:pt idx="5524">
                  <c:v>76.2</c:v>
                </c:pt>
                <c:pt idx="5525">
                  <c:v>76.25</c:v>
                </c:pt>
                <c:pt idx="5526">
                  <c:v>76.3</c:v>
                </c:pt>
                <c:pt idx="5527">
                  <c:v>76.349999999999994</c:v>
                </c:pt>
                <c:pt idx="5528">
                  <c:v>76.400000000000006</c:v>
                </c:pt>
                <c:pt idx="5529">
                  <c:v>76.45</c:v>
                </c:pt>
                <c:pt idx="5530">
                  <c:v>76.5</c:v>
                </c:pt>
                <c:pt idx="5531">
                  <c:v>76.55</c:v>
                </c:pt>
                <c:pt idx="5532">
                  <c:v>76.599999999999994</c:v>
                </c:pt>
                <c:pt idx="5533">
                  <c:v>76.650000000000006</c:v>
                </c:pt>
                <c:pt idx="5534">
                  <c:v>76.7</c:v>
                </c:pt>
                <c:pt idx="5535">
                  <c:v>76.75</c:v>
                </c:pt>
                <c:pt idx="5536">
                  <c:v>76.8</c:v>
                </c:pt>
                <c:pt idx="5537">
                  <c:v>76.849999999999994</c:v>
                </c:pt>
                <c:pt idx="5538">
                  <c:v>76.900000000000006</c:v>
                </c:pt>
                <c:pt idx="5539">
                  <c:v>76.95</c:v>
                </c:pt>
                <c:pt idx="5540">
                  <c:v>77</c:v>
                </c:pt>
                <c:pt idx="5541">
                  <c:v>77.05</c:v>
                </c:pt>
                <c:pt idx="5542">
                  <c:v>77.099999999999994</c:v>
                </c:pt>
                <c:pt idx="5543">
                  <c:v>77.150000000000006</c:v>
                </c:pt>
                <c:pt idx="5544">
                  <c:v>77.2</c:v>
                </c:pt>
                <c:pt idx="5545">
                  <c:v>77.25</c:v>
                </c:pt>
                <c:pt idx="5546">
                  <c:v>77.3</c:v>
                </c:pt>
                <c:pt idx="5547">
                  <c:v>77.349999999999994</c:v>
                </c:pt>
                <c:pt idx="5548">
                  <c:v>77.400000000000006</c:v>
                </c:pt>
                <c:pt idx="5549">
                  <c:v>77.45</c:v>
                </c:pt>
                <c:pt idx="5550">
                  <c:v>77.5</c:v>
                </c:pt>
                <c:pt idx="5551">
                  <c:v>77.55</c:v>
                </c:pt>
                <c:pt idx="5552">
                  <c:v>77.599999999999994</c:v>
                </c:pt>
                <c:pt idx="5553">
                  <c:v>77.650000000000006</c:v>
                </c:pt>
                <c:pt idx="5554">
                  <c:v>77.7</c:v>
                </c:pt>
                <c:pt idx="5555">
                  <c:v>77.75</c:v>
                </c:pt>
                <c:pt idx="5556">
                  <c:v>77.8</c:v>
                </c:pt>
                <c:pt idx="5557">
                  <c:v>77.849999999999994</c:v>
                </c:pt>
                <c:pt idx="5558">
                  <c:v>77.900000000000006</c:v>
                </c:pt>
                <c:pt idx="5559">
                  <c:v>77.95</c:v>
                </c:pt>
                <c:pt idx="5560">
                  <c:v>78</c:v>
                </c:pt>
                <c:pt idx="5561">
                  <c:v>78.05</c:v>
                </c:pt>
                <c:pt idx="5562">
                  <c:v>78.099999999999994</c:v>
                </c:pt>
                <c:pt idx="5563">
                  <c:v>78.150000000000006</c:v>
                </c:pt>
                <c:pt idx="5564">
                  <c:v>78.2</c:v>
                </c:pt>
                <c:pt idx="5565">
                  <c:v>78.25</c:v>
                </c:pt>
                <c:pt idx="5566">
                  <c:v>78.3</c:v>
                </c:pt>
                <c:pt idx="5567">
                  <c:v>78.349999999999994</c:v>
                </c:pt>
                <c:pt idx="5568">
                  <c:v>78.400000000000006</c:v>
                </c:pt>
                <c:pt idx="5569">
                  <c:v>78.45</c:v>
                </c:pt>
                <c:pt idx="5570">
                  <c:v>78.5</c:v>
                </c:pt>
                <c:pt idx="5571">
                  <c:v>78.55</c:v>
                </c:pt>
                <c:pt idx="5572">
                  <c:v>78.599999999999994</c:v>
                </c:pt>
                <c:pt idx="5573">
                  <c:v>78.650000000000006</c:v>
                </c:pt>
                <c:pt idx="5574">
                  <c:v>78.7</c:v>
                </c:pt>
                <c:pt idx="5575">
                  <c:v>78.75</c:v>
                </c:pt>
                <c:pt idx="5576">
                  <c:v>78.8</c:v>
                </c:pt>
                <c:pt idx="5577">
                  <c:v>78.849999999999994</c:v>
                </c:pt>
                <c:pt idx="5578">
                  <c:v>78.900000000000006</c:v>
                </c:pt>
                <c:pt idx="5579">
                  <c:v>78.95</c:v>
                </c:pt>
                <c:pt idx="5580">
                  <c:v>79</c:v>
                </c:pt>
                <c:pt idx="5581">
                  <c:v>79.05</c:v>
                </c:pt>
                <c:pt idx="5582">
                  <c:v>79.099999999999994</c:v>
                </c:pt>
                <c:pt idx="5583">
                  <c:v>79.150000000000006</c:v>
                </c:pt>
                <c:pt idx="5584">
                  <c:v>79.2</c:v>
                </c:pt>
                <c:pt idx="5585">
                  <c:v>79.25</c:v>
                </c:pt>
                <c:pt idx="5586">
                  <c:v>79.3</c:v>
                </c:pt>
                <c:pt idx="5587">
                  <c:v>79.349999999999994</c:v>
                </c:pt>
                <c:pt idx="5588">
                  <c:v>79.400000000000006</c:v>
                </c:pt>
                <c:pt idx="5589">
                  <c:v>79.45</c:v>
                </c:pt>
                <c:pt idx="5590">
                  <c:v>79.5</c:v>
                </c:pt>
                <c:pt idx="5591">
                  <c:v>79.55</c:v>
                </c:pt>
                <c:pt idx="5592">
                  <c:v>79.599999999999994</c:v>
                </c:pt>
                <c:pt idx="5593">
                  <c:v>79.650000000000006</c:v>
                </c:pt>
                <c:pt idx="5594">
                  <c:v>79.7</c:v>
                </c:pt>
                <c:pt idx="5595">
                  <c:v>79.75</c:v>
                </c:pt>
                <c:pt idx="5596">
                  <c:v>79.8</c:v>
                </c:pt>
                <c:pt idx="5597">
                  <c:v>79.849999999999994</c:v>
                </c:pt>
                <c:pt idx="5598">
                  <c:v>79.900000000000006</c:v>
                </c:pt>
                <c:pt idx="5599">
                  <c:v>79.95</c:v>
                </c:pt>
                <c:pt idx="5600">
                  <c:v>80</c:v>
                </c:pt>
                <c:pt idx="5601">
                  <c:v>80.05</c:v>
                </c:pt>
                <c:pt idx="5602">
                  <c:v>80.099999999999994</c:v>
                </c:pt>
                <c:pt idx="5603">
                  <c:v>80.150000000000006</c:v>
                </c:pt>
                <c:pt idx="5604">
                  <c:v>80.2</c:v>
                </c:pt>
                <c:pt idx="5605">
                  <c:v>80.25</c:v>
                </c:pt>
                <c:pt idx="5606">
                  <c:v>80.3</c:v>
                </c:pt>
                <c:pt idx="5607">
                  <c:v>80.349999999999994</c:v>
                </c:pt>
                <c:pt idx="5608">
                  <c:v>80.400000000000006</c:v>
                </c:pt>
                <c:pt idx="5609">
                  <c:v>80.45</c:v>
                </c:pt>
                <c:pt idx="5610">
                  <c:v>80.5</c:v>
                </c:pt>
                <c:pt idx="5611">
                  <c:v>80.55</c:v>
                </c:pt>
                <c:pt idx="5612">
                  <c:v>80.599999999999994</c:v>
                </c:pt>
                <c:pt idx="5613">
                  <c:v>80.650000000000006</c:v>
                </c:pt>
                <c:pt idx="5614">
                  <c:v>80.7</c:v>
                </c:pt>
                <c:pt idx="5615">
                  <c:v>80.75</c:v>
                </c:pt>
                <c:pt idx="5616">
                  <c:v>80.8</c:v>
                </c:pt>
                <c:pt idx="5617">
                  <c:v>80.849999999999994</c:v>
                </c:pt>
                <c:pt idx="5618">
                  <c:v>80.900000000000006</c:v>
                </c:pt>
                <c:pt idx="5619">
                  <c:v>80.95</c:v>
                </c:pt>
                <c:pt idx="5620">
                  <c:v>81</c:v>
                </c:pt>
                <c:pt idx="5621">
                  <c:v>81.05</c:v>
                </c:pt>
                <c:pt idx="5622">
                  <c:v>81.099999999999994</c:v>
                </c:pt>
                <c:pt idx="5623">
                  <c:v>81.150000000000006</c:v>
                </c:pt>
                <c:pt idx="5624">
                  <c:v>81.2</c:v>
                </c:pt>
                <c:pt idx="5625">
                  <c:v>81.25</c:v>
                </c:pt>
                <c:pt idx="5626">
                  <c:v>81.3</c:v>
                </c:pt>
                <c:pt idx="5627">
                  <c:v>81.349999999999994</c:v>
                </c:pt>
                <c:pt idx="5628">
                  <c:v>81.400000000000006</c:v>
                </c:pt>
                <c:pt idx="5629">
                  <c:v>81.45</c:v>
                </c:pt>
                <c:pt idx="5630">
                  <c:v>81.5</c:v>
                </c:pt>
                <c:pt idx="5631">
                  <c:v>81.55</c:v>
                </c:pt>
                <c:pt idx="5632">
                  <c:v>81.599999999999994</c:v>
                </c:pt>
                <c:pt idx="5633">
                  <c:v>81.650000000000006</c:v>
                </c:pt>
                <c:pt idx="5634">
                  <c:v>81.7</c:v>
                </c:pt>
                <c:pt idx="5635">
                  <c:v>81.75</c:v>
                </c:pt>
                <c:pt idx="5636">
                  <c:v>81.8</c:v>
                </c:pt>
                <c:pt idx="5637">
                  <c:v>81.849999999999994</c:v>
                </c:pt>
                <c:pt idx="5638">
                  <c:v>81.900000000000006</c:v>
                </c:pt>
                <c:pt idx="5639">
                  <c:v>81.95</c:v>
                </c:pt>
                <c:pt idx="5640">
                  <c:v>82</c:v>
                </c:pt>
                <c:pt idx="5641">
                  <c:v>82.05</c:v>
                </c:pt>
                <c:pt idx="5642">
                  <c:v>82.1</c:v>
                </c:pt>
                <c:pt idx="5643">
                  <c:v>82.15</c:v>
                </c:pt>
                <c:pt idx="5644">
                  <c:v>82.2</c:v>
                </c:pt>
                <c:pt idx="5645">
                  <c:v>82.25</c:v>
                </c:pt>
                <c:pt idx="5646">
                  <c:v>82.3</c:v>
                </c:pt>
                <c:pt idx="5647">
                  <c:v>82.35</c:v>
                </c:pt>
                <c:pt idx="5648">
                  <c:v>82.4</c:v>
                </c:pt>
                <c:pt idx="5649">
                  <c:v>82.45</c:v>
                </c:pt>
                <c:pt idx="5650">
                  <c:v>82.5</c:v>
                </c:pt>
                <c:pt idx="5651">
                  <c:v>82.55</c:v>
                </c:pt>
                <c:pt idx="5652">
                  <c:v>82.6</c:v>
                </c:pt>
                <c:pt idx="5653">
                  <c:v>82.65</c:v>
                </c:pt>
                <c:pt idx="5654">
                  <c:v>82.7</c:v>
                </c:pt>
                <c:pt idx="5655">
                  <c:v>82.75</c:v>
                </c:pt>
                <c:pt idx="5656">
                  <c:v>82.8</c:v>
                </c:pt>
                <c:pt idx="5657">
                  <c:v>82.85</c:v>
                </c:pt>
                <c:pt idx="5658">
                  <c:v>82.9</c:v>
                </c:pt>
                <c:pt idx="5659">
                  <c:v>82.95</c:v>
                </c:pt>
                <c:pt idx="5660">
                  <c:v>83</c:v>
                </c:pt>
                <c:pt idx="5661">
                  <c:v>83.05</c:v>
                </c:pt>
                <c:pt idx="5662">
                  <c:v>83.1</c:v>
                </c:pt>
                <c:pt idx="5663">
                  <c:v>83.15</c:v>
                </c:pt>
                <c:pt idx="5664">
                  <c:v>83.2</c:v>
                </c:pt>
                <c:pt idx="5665">
                  <c:v>83.25</c:v>
                </c:pt>
                <c:pt idx="5666">
                  <c:v>83.3</c:v>
                </c:pt>
                <c:pt idx="5667">
                  <c:v>83.35</c:v>
                </c:pt>
                <c:pt idx="5668">
                  <c:v>83.4</c:v>
                </c:pt>
                <c:pt idx="5669">
                  <c:v>83.45</c:v>
                </c:pt>
                <c:pt idx="5670">
                  <c:v>83.5</c:v>
                </c:pt>
                <c:pt idx="5671">
                  <c:v>83.55</c:v>
                </c:pt>
                <c:pt idx="5672">
                  <c:v>83.6</c:v>
                </c:pt>
                <c:pt idx="5673">
                  <c:v>83.65</c:v>
                </c:pt>
                <c:pt idx="5674">
                  <c:v>83.7</c:v>
                </c:pt>
                <c:pt idx="5675">
                  <c:v>83.75</c:v>
                </c:pt>
                <c:pt idx="5676">
                  <c:v>83.8</c:v>
                </c:pt>
                <c:pt idx="5677">
                  <c:v>83.85</c:v>
                </c:pt>
                <c:pt idx="5678">
                  <c:v>83.9</c:v>
                </c:pt>
                <c:pt idx="5679">
                  <c:v>83.95</c:v>
                </c:pt>
                <c:pt idx="5680">
                  <c:v>84</c:v>
                </c:pt>
                <c:pt idx="5681">
                  <c:v>84.05</c:v>
                </c:pt>
                <c:pt idx="5682">
                  <c:v>84.1</c:v>
                </c:pt>
                <c:pt idx="5683">
                  <c:v>84.15</c:v>
                </c:pt>
                <c:pt idx="5684">
                  <c:v>84.2</c:v>
                </c:pt>
                <c:pt idx="5685">
                  <c:v>84.25</c:v>
                </c:pt>
                <c:pt idx="5686">
                  <c:v>84.3</c:v>
                </c:pt>
                <c:pt idx="5687">
                  <c:v>84.35</c:v>
                </c:pt>
                <c:pt idx="5688">
                  <c:v>84.4</c:v>
                </c:pt>
                <c:pt idx="5689">
                  <c:v>84.45</c:v>
                </c:pt>
                <c:pt idx="5690">
                  <c:v>84.5</c:v>
                </c:pt>
                <c:pt idx="5691">
                  <c:v>84.55</c:v>
                </c:pt>
                <c:pt idx="5692">
                  <c:v>84.6</c:v>
                </c:pt>
                <c:pt idx="5693">
                  <c:v>84.65</c:v>
                </c:pt>
                <c:pt idx="5694">
                  <c:v>84.7</c:v>
                </c:pt>
                <c:pt idx="5695">
                  <c:v>84.75</c:v>
                </c:pt>
                <c:pt idx="5696">
                  <c:v>84.8</c:v>
                </c:pt>
                <c:pt idx="5697">
                  <c:v>84.85</c:v>
                </c:pt>
                <c:pt idx="5698">
                  <c:v>84.9</c:v>
                </c:pt>
                <c:pt idx="5699">
                  <c:v>84.95</c:v>
                </c:pt>
                <c:pt idx="5700">
                  <c:v>85</c:v>
                </c:pt>
                <c:pt idx="5701">
                  <c:v>85.05</c:v>
                </c:pt>
                <c:pt idx="5702">
                  <c:v>85.1</c:v>
                </c:pt>
                <c:pt idx="5703">
                  <c:v>85.15</c:v>
                </c:pt>
                <c:pt idx="5704">
                  <c:v>85.2</c:v>
                </c:pt>
                <c:pt idx="5705">
                  <c:v>85.25</c:v>
                </c:pt>
                <c:pt idx="5706">
                  <c:v>85.3</c:v>
                </c:pt>
                <c:pt idx="5707">
                  <c:v>85.35</c:v>
                </c:pt>
                <c:pt idx="5708">
                  <c:v>85.4</c:v>
                </c:pt>
                <c:pt idx="5709">
                  <c:v>85.45</c:v>
                </c:pt>
                <c:pt idx="5710">
                  <c:v>85.5</c:v>
                </c:pt>
                <c:pt idx="5711">
                  <c:v>85.55</c:v>
                </c:pt>
                <c:pt idx="5712">
                  <c:v>85.6</c:v>
                </c:pt>
                <c:pt idx="5713">
                  <c:v>85.65</c:v>
                </c:pt>
                <c:pt idx="5714">
                  <c:v>85.7</c:v>
                </c:pt>
                <c:pt idx="5715">
                  <c:v>85.75</c:v>
                </c:pt>
                <c:pt idx="5716">
                  <c:v>85.8</c:v>
                </c:pt>
                <c:pt idx="5717">
                  <c:v>85.85</c:v>
                </c:pt>
                <c:pt idx="5718">
                  <c:v>85.9</c:v>
                </c:pt>
                <c:pt idx="5719">
                  <c:v>85.95</c:v>
                </c:pt>
                <c:pt idx="5720">
                  <c:v>86</c:v>
                </c:pt>
                <c:pt idx="5721">
                  <c:v>86.05</c:v>
                </c:pt>
                <c:pt idx="5722">
                  <c:v>86.1</c:v>
                </c:pt>
                <c:pt idx="5723">
                  <c:v>86.15</c:v>
                </c:pt>
                <c:pt idx="5724">
                  <c:v>86.2</c:v>
                </c:pt>
                <c:pt idx="5725">
                  <c:v>86.25</c:v>
                </c:pt>
                <c:pt idx="5726">
                  <c:v>86.3</c:v>
                </c:pt>
                <c:pt idx="5727">
                  <c:v>86.35</c:v>
                </c:pt>
                <c:pt idx="5728">
                  <c:v>86.4</c:v>
                </c:pt>
                <c:pt idx="5729">
                  <c:v>86.45</c:v>
                </c:pt>
                <c:pt idx="5730">
                  <c:v>86.5</c:v>
                </c:pt>
                <c:pt idx="5731">
                  <c:v>86.55</c:v>
                </c:pt>
                <c:pt idx="5732">
                  <c:v>86.6</c:v>
                </c:pt>
                <c:pt idx="5733">
                  <c:v>86.65</c:v>
                </c:pt>
                <c:pt idx="5734">
                  <c:v>86.7</c:v>
                </c:pt>
                <c:pt idx="5735">
                  <c:v>86.75</c:v>
                </c:pt>
                <c:pt idx="5736">
                  <c:v>86.8</c:v>
                </c:pt>
                <c:pt idx="5737">
                  <c:v>86.85</c:v>
                </c:pt>
                <c:pt idx="5738">
                  <c:v>86.9</c:v>
                </c:pt>
                <c:pt idx="5739">
                  <c:v>86.95</c:v>
                </c:pt>
                <c:pt idx="5740">
                  <c:v>87</c:v>
                </c:pt>
                <c:pt idx="5741">
                  <c:v>87.05</c:v>
                </c:pt>
                <c:pt idx="5742">
                  <c:v>87.1</c:v>
                </c:pt>
                <c:pt idx="5743">
                  <c:v>87.15</c:v>
                </c:pt>
                <c:pt idx="5744">
                  <c:v>87.2</c:v>
                </c:pt>
                <c:pt idx="5745">
                  <c:v>87.25</c:v>
                </c:pt>
                <c:pt idx="5746">
                  <c:v>87.3</c:v>
                </c:pt>
                <c:pt idx="5747">
                  <c:v>87.35</c:v>
                </c:pt>
                <c:pt idx="5748">
                  <c:v>87.4</c:v>
                </c:pt>
                <c:pt idx="5749">
                  <c:v>87.45</c:v>
                </c:pt>
                <c:pt idx="5750">
                  <c:v>87.5</c:v>
                </c:pt>
                <c:pt idx="5751">
                  <c:v>87.55</c:v>
                </c:pt>
                <c:pt idx="5752">
                  <c:v>87.6</c:v>
                </c:pt>
                <c:pt idx="5753">
                  <c:v>87.65</c:v>
                </c:pt>
                <c:pt idx="5754">
                  <c:v>87.7</c:v>
                </c:pt>
                <c:pt idx="5755">
                  <c:v>87.75</c:v>
                </c:pt>
                <c:pt idx="5756">
                  <c:v>87.8</c:v>
                </c:pt>
                <c:pt idx="5757">
                  <c:v>87.85</c:v>
                </c:pt>
                <c:pt idx="5758">
                  <c:v>87.9</c:v>
                </c:pt>
                <c:pt idx="5759">
                  <c:v>87.95</c:v>
                </c:pt>
                <c:pt idx="5760">
                  <c:v>88</c:v>
                </c:pt>
                <c:pt idx="5761">
                  <c:v>88.05</c:v>
                </c:pt>
                <c:pt idx="5762">
                  <c:v>88.1</c:v>
                </c:pt>
                <c:pt idx="5763">
                  <c:v>88.15</c:v>
                </c:pt>
                <c:pt idx="5764">
                  <c:v>88.2</c:v>
                </c:pt>
                <c:pt idx="5765">
                  <c:v>88.25</c:v>
                </c:pt>
                <c:pt idx="5766">
                  <c:v>88.3</c:v>
                </c:pt>
                <c:pt idx="5767">
                  <c:v>88.35</c:v>
                </c:pt>
                <c:pt idx="5768">
                  <c:v>88.4</c:v>
                </c:pt>
                <c:pt idx="5769">
                  <c:v>88.45</c:v>
                </c:pt>
                <c:pt idx="5770">
                  <c:v>88.5</c:v>
                </c:pt>
                <c:pt idx="5771">
                  <c:v>88.55</c:v>
                </c:pt>
                <c:pt idx="5772">
                  <c:v>88.6</c:v>
                </c:pt>
                <c:pt idx="5773">
                  <c:v>88.65</c:v>
                </c:pt>
                <c:pt idx="5774">
                  <c:v>88.7</c:v>
                </c:pt>
                <c:pt idx="5775">
                  <c:v>88.75</c:v>
                </c:pt>
                <c:pt idx="5776">
                  <c:v>88.8</c:v>
                </c:pt>
                <c:pt idx="5777">
                  <c:v>88.85</c:v>
                </c:pt>
                <c:pt idx="5778">
                  <c:v>88.9</c:v>
                </c:pt>
                <c:pt idx="5779">
                  <c:v>88.95</c:v>
                </c:pt>
                <c:pt idx="5780">
                  <c:v>89</c:v>
                </c:pt>
                <c:pt idx="5781">
                  <c:v>89.05</c:v>
                </c:pt>
                <c:pt idx="5782">
                  <c:v>89.1</c:v>
                </c:pt>
                <c:pt idx="5783">
                  <c:v>89.15</c:v>
                </c:pt>
                <c:pt idx="5784">
                  <c:v>89.2</c:v>
                </c:pt>
                <c:pt idx="5785">
                  <c:v>89.25</c:v>
                </c:pt>
                <c:pt idx="5786">
                  <c:v>89.3</c:v>
                </c:pt>
                <c:pt idx="5787">
                  <c:v>89.35</c:v>
                </c:pt>
                <c:pt idx="5788">
                  <c:v>89.4</c:v>
                </c:pt>
                <c:pt idx="5789">
                  <c:v>89.45</c:v>
                </c:pt>
                <c:pt idx="5790">
                  <c:v>89.5</c:v>
                </c:pt>
                <c:pt idx="5791">
                  <c:v>89.55</c:v>
                </c:pt>
                <c:pt idx="5792">
                  <c:v>89.6</c:v>
                </c:pt>
                <c:pt idx="5793">
                  <c:v>89.65</c:v>
                </c:pt>
                <c:pt idx="5794">
                  <c:v>89.7</c:v>
                </c:pt>
                <c:pt idx="5795">
                  <c:v>89.75</c:v>
                </c:pt>
                <c:pt idx="5796">
                  <c:v>89.8</c:v>
                </c:pt>
                <c:pt idx="5797">
                  <c:v>89.85</c:v>
                </c:pt>
                <c:pt idx="5798">
                  <c:v>89.9</c:v>
                </c:pt>
                <c:pt idx="5799">
                  <c:v>89.95</c:v>
                </c:pt>
                <c:pt idx="5800">
                  <c:v>90</c:v>
                </c:pt>
                <c:pt idx="5801">
                  <c:v>90.05</c:v>
                </c:pt>
                <c:pt idx="5802">
                  <c:v>90.1</c:v>
                </c:pt>
                <c:pt idx="5803">
                  <c:v>90.15</c:v>
                </c:pt>
                <c:pt idx="5804">
                  <c:v>90.2</c:v>
                </c:pt>
                <c:pt idx="5805">
                  <c:v>90.25</c:v>
                </c:pt>
                <c:pt idx="5806">
                  <c:v>90.3</c:v>
                </c:pt>
                <c:pt idx="5807">
                  <c:v>90.35</c:v>
                </c:pt>
                <c:pt idx="5808">
                  <c:v>90.4</c:v>
                </c:pt>
                <c:pt idx="5809">
                  <c:v>90.45</c:v>
                </c:pt>
                <c:pt idx="5810">
                  <c:v>90.5</c:v>
                </c:pt>
                <c:pt idx="5811">
                  <c:v>90.55</c:v>
                </c:pt>
                <c:pt idx="5812">
                  <c:v>90.6</c:v>
                </c:pt>
                <c:pt idx="5813">
                  <c:v>90.65</c:v>
                </c:pt>
                <c:pt idx="5814">
                  <c:v>90.7</c:v>
                </c:pt>
                <c:pt idx="5815">
                  <c:v>90.75</c:v>
                </c:pt>
                <c:pt idx="5816">
                  <c:v>90.8</c:v>
                </c:pt>
                <c:pt idx="5817">
                  <c:v>90.85</c:v>
                </c:pt>
                <c:pt idx="5818">
                  <c:v>90.9</c:v>
                </c:pt>
                <c:pt idx="5819">
                  <c:v>90.95</c:v>
                </c:pt>
                <c:pt idx="5820">
                  <c:v>91</c:v>
                </c:pt>
                <c:pt idx="5821">
                  <c:v>91.05</c:v>
                </c:pt>
                <c:pt idx="5822">
                  <c:v>91.1</c:v>
                </c:pt>
                <c:pt idx="5823">
                  <c:v>91.15</c:v>
                </c:pt>
                <c:pt idx="5824">
                  <c:v>91.2</c:v>
                </c:pt>
                <c:pt idx="5825">
                  <c:v>91.25</c:v>
                </c:pt>
                <c:pt idx="5826">
                  <c:v>91.3</c:v>
                </c:pt>
                <c:pt idx="5827">
                  <c:v>91.35</c:v>
                </c:pt>
                <c:pt idx="5828">
                  <c:v>91.4</c:v>
                </c:pt>
                <c:pt idx="5829">
                  <c:v>91.45</c:v>
                </c:pt>
                <c:pt idx="5830">
                  <c:v>91.5</c:v>
                </c:pt>
                <c:pt idx="5831">
                  <c:v>91.55</c:v>
                </c:pt>
                <c:pt idx="5832">
                  <c:v>91.6</c:v>
                </c:pt>
                <c:pt idx="5833">
                  <c:v>91.65</c:v>
                </c:pt>
                <c:pt idx="5834">
                  <c:v>91.7</c:v>
                </c:pt>
                <c:pt idx="5835">
                  <c:v>91.75</c:v>
                </c:pt>
                <c:pt idx="5836">
                  <c:v>91.8</c:v>
                </c:pt>
                <c:pt idx="5837">
                  <c:v>91.85</c:v>
                </c:pt>
                <c:pt idx="5838">
                  <c:v>91.9</c:v>
                </c:pt>
                <c:pt idx="5839">
                  <c:v>91.95</c:v>
                </c:pt>
                <c:pt idx="5840">
                  <c:v>92</c:v>
                </c:pt>
                <c:pt idx="5841">
                  <c:v>92.05</c:v>
                </c:pt>
                <c:pt idx="5842">
                  <c:v>92.1</c:v>
                </c:pt>
                <c:pt idx="5843">
                  <c:v>92.15</c:v>
                </c:pt>
                <c:pt idx="5844">
                  <c:v>92.2</c:v>
                </c:pt>
                <c:pt idx="5845">
                  <c:v>92.25</c:v>
                </c:pt>
                <c:pt idx="5846">
                  <c:v>92.3</c:v>
                </c:pt>
                <c:pt idx="5847">
                  <c:v>92.35</c:v>
                </c:pt>
                <c:pt idx="5848">
                  <c:v>92.4</c:v>
                </c:pt>
                <c:pt idx="5849">
                  <c:v>92.45</c:v>
                </c:pt>
                <c:pt idx="5850">
                  <c:v>92.5</c:v>
                </c:pt>
                <c:pt idx="5851">
                  <c:v>92.55</c:v>
                </c:pt>
                <c:pt idx="5852">
                  <c:v>92.6</c:v>
                </c:pt>
                <c:pt idx="5853">
                  <c:v>92.65</c:v>
                </c:pt>
                <c:pt idx="5854">
                  <c:v>92.7</c:v>
                </c:pt>
                <c:pt idx="5855">
                  <c:v>92.75</c:v>
                </c:pt>
                <c:pt idx="5856">
                  <c:v>92.8</c:v>
                </c:pt>
                <c:pt idx="5857">
                  <c:v>92.85</c:v>
                </c:pt>
                <c:pt idx="5858">
                  <c:v>92.9</c:v>
                </c:pt>
                <c:pt idx="5859">
                  <c:v>92.95</c:v>
                </c:pt>
                <c:pt idx="5860">
                  <c:v>93</c:v>
                </c:pt>
                <c:pt idx="5861">
                  <c:v>93.05</c:v>
                </c:pt>
                <c:pt idx="5862">
                  <c:v>93.1</c:v>
                </c:pt>
                <c:pt idx="5863">
                  <c:v>93.15</c:v>
                </c:pt>
                <c:pt idx="5864">
                  <c:v>93.2</c:v>
                </c:pt>
                <c:pt idx="5865">
                  <c:v>93.25</c:v>
                </c:pt>
                <c:pt idx="5866">
                  <c:v>93.3</c:v>
                </c:pt>
                <c:pt idx="5867">
                  <c:v>93.35</c:v>
                </c:pt>
                <c:pt idx="5868">
                  <c:v>93.4</c:v>
                </c:pt>
                <c:pt idx="5869">
                  <c:v>93.45</c:v>
                </c:pt>
                <c:pt idx="5870">
                  <c:v>93.5</c:v>
                </c:pt>
                <c:pt idx="5871">
                  <c:v>93.55</c:v>
                </c:pt>
                <c:pt idx="5872">
                  <c:v>93.6</c:v>
                </c:pt>
                <c:pt idx="5873">
                  <c:v>93.65</c:v>
                </c:pt>
                <c:pt idx="5874">
                  <c:v>93.7</c:v>
                </c:pt>
                <c:pt idx="5875">
                  <c:v>93.75</c:v>
                </c:pt>
                <c:pt idx="5876">
                  <c:v>93.8</c:v>
                </c:pt>
                <c:pt idx="5877">
                  <c:v>93.85</c:v>
                </c:pt>
                <c:pt idx="5878">
                  <c:v>93.9</c:v>
                </c:pt>
                <c:pt idx="5879">
                  <c:v>93.95</c:v>
                </c:pt>
                <c:pt idx="5880">
                  <c:v>94</c:v>
                </c:pt>
                <c:pt idx="5881">
                  <c:v>94.05</c:v>
                </c:pt>
                <c:pt idx="5882">
                  <c:v>94.1</c:v>
                </c:pt>
                <c:pt idx="5883">
                  <c:v>94.15</c:v>
                </c:pt>
                <c:pt idx="5884">
                  <c:v>94.2</c:v>
                </c:pt>
                <c:pt idx="5885">
                  <c:v>94.25</c:v>
                </c:pt>
                <c:pt idx="5886">
                  <c:v>94.3</c:v>
                </c:pt>
                <c:pt idx="5887">
                  <c:v>94.35</c:v>
                </c:pt>
                <c:pt idx="5888">
                  <c:v>94.4</c:v>
                </c:pt>
                <c:pt idx="5889">
                  <c:v>94.45</c:v>
                </c:pt>
                <c:pt idx="5890">
                  <c:v>94.5</c:v>
                </c:pt>
                <c:pt idx="5891">
                  <c:v>94.55</c:v>
                </c:pt>
                <c:pt idx="5892">
                  <c:v>94.6</c:v>
                </c:pt>
                <c:pt idx="5893">
                  <c:v>94.65</c:v>
                </c:pt>
                <c:pt idx="5894">
                  <c:v>94.7</c:v>
                </c:pt>
                <c:pt idx="5895">
                  <c:v>94.75</c:v>
                </c:pt>
                <c:pt idx="5896">
                  <c:v>94.8</c:v>
                </c:pt>
                <c:pt idx="5897">
                  <c:v>94.85</c:v>
                </c:pt>
                <c:pt idx="5898">
                  <c:v>94.9</c:v>
                </c:pt>
                <c:pt idx="5899">
                  <c:v>94.95</c:v>
                </c:pt>
                <c:pt idx="5900">
                  <c:v>95</c:v>
                </c:pt>
                <c:pt idx="5901">
                  <c:v>95.05</c:v>
                </c:pt>
                <c:pt idx="5902">
                  <c:v>95.1</c:v>
                </c:pt>
                <c:pt idx="5903">
                  <c:v>95.15</c:v>
                </c:pt>
                <c:pt idx="5904">
                  <c:v>95.2</c:v>
                </c:pt>
                <c:pt idx="5905">
                  <c:v>95.25</c:v>
                </c:pt>
                <c:pt idx="5906">
                  <c:v>95.3</c:v>
                </c:pt>
                <c:pt idx="5907">
                  <c:v>95.35</c:v>
                </c:pt>
                <c:pt idx="5908">
                  <c:v>95.4</c:v>
                </c:pt>
                <c:pt idx="5909">
                  <c:v>95.45</c:v>
                </c:pt>
                <c:pt idx="5910">
                  <c:v>95.5</c:v>
                </c:pt>
                <c:pt idx="5911">
                  <c:v>95.55</c:v>
                </c:pt>
                <c:pt idx="5912">
                  <c:v>95.6</c:v>
                </c:pt>
                <c:pt idx="5913">
                  <c:v>95.65</c:v>
                </c:pt>
                <c:pt idx="5914">
                  <c:v>95.7</c:v>
                </c:pt>
                <c:pt idx="5915">
                  <c:v>95.75</c:v>
                </c:pt>
                <c:pt idx="5916">
                  <c:v>95.8</c:v>
                </c:pt>
                <c:pt idx="5917">
                  <c:v>95.85</c:v>
                </c:pt>
                <c:pt idx="5918">
                  <c:v>95.9</c:v>
                </c:pt>
                <c:pt idx="5919">
                  <c:v>95.95</c:v>
                </c:pt>
                <c:pt idx="5920">
                  <c:v>96</c:v>
                </c:pt>
                <c:pt idx="5921">
                  <c:v>96.05</c:v>
                </c:pt>
                <c:pt idx="5922">
                  <c:v>96.1</c:v>
                </c:pt>
                <c:pt idx="5923">
                  <c:v>96.15</c:v>
                </c:pt>
                <c:pt idx="5924">
                  <c:v>96.2</c:v>
                </c:pt>
                <c:pt idx="5925">
                  <c:v>96.25</c:v>
                </c:pt>
                <c:pt idx="5926">
                  <c:v>96.3</c:v>
                </c:pt>
                <c:pt idx="5927">
                  <c:v>96.35</c:v>
                </c:pt>
                <c:pt idx="5928">
                  <c:v>96.4</c:v>
                </c:pt>
                <c:pt idx="5929">
                  <c:v>96.45</c:v>
                </c:pt>
                <c:pt idx="5930">
                  <c:v>96.5</c:v>
                </c:pt>
                <c:pt idx="5931">
                  <c:v>96.55</c:v>
                </c:pt>
                <c:pt idx="5932">
                  <c:v>96.6</c:v>
                </c:pt>
                <c:pt idx="5933">
                  <c:v>96.65</c:v>
                </c:pt>
                <c:pt idx="5934">
                  <c:v>96.7</c:v>
                </c:pt>
                <c:pt idx="5935">
                  <c:v>96.75</c:v>
                </c:pt>
                <c:pt idx="5936">
                  <c:v>96.8</c:v>
                </c:pt>
                <c:pt idx="5937">
                  <c:v>96.85</c:v>
                </c:pt>
                <c:pt idx="5938">
                  <c:v>96.9</c:v>
                </c:pt>
                <c:pt idx="5939">
                  <c:v>96.95</c:v>
                </c:pt>
                <c:pt idx="5940">
                  <c:v>97</c:v>
                </c:pt>
                <c:pt idx="5941">
                  <c:v>97.05</c:v>
                </c:pt>
                <c:pt idx="5942">
                  <c:v>97.1</c:v>
                </c:pt>
                <c:pt idx="5943">
                  <c:v>97.15</c:v>
                </c:pt>
                <c:pt idx="5944">
                  <c:v>97.2</c:v>
                </c:pt>
                <c:pt idx="5945">
                  <c:v>97.25</c:v>
                </c:pt>
                <c:pt idx="5946">
                  <c:v>97.3</c:v>
                </c:pt>
                <c:pt idx="5947">
                  <c:v>97.35</c:v>
                </c:pt>
                <c:pt idx="5948">
                  <c:v>97.4</c:v>
                </c:pt>
                <c:pt idx="5949">
                  <c:v>97.45</c:v>
                </c:pt>
                <c:pt idx="5950">
                  <c:v>97.5</c:v>
                </c:pt>
                <c:pt idx="5951">
                  <c:v>97.55</c:v>
                </c:pt>
                <c:pt idx="5952">
                  <c:v>97.6</c:v>
                </c:pt>
                <c:pt idx="5953">
                  <c:v>97.65</c:v>
                </c:pt>
                <c:pt idx="5954">
                  <c:v>97.7</c:v>
                </c:pt>
                <c:pt idx="5955">
                  <c:v>97.75</c:v>
                </c:pt>
                <c:pt idx="5956">
                  <c:v>97.8</c:v>
                </c:pt>
                <c:pt idx="5957">
                  <c:v>97.85</c:v>
                </c:pt>
                <c:pt idx="5958">
                  <c:v>97.9</c:v>
                </c:pt>
                <c:pt idx="5959">
                  <c:v>97.95</c:v>
                </c:pt>
                <c:pt idx="5960">
                  <c:v>98</c:v>
                </c:pt>
                <c:pt idx="5961">
                  <c:v>98.05</c:v>
                </c:pt>
                <c:pt idx="5962">
                  <c:v>98.1</c:v>
                </c:pt>
                <c:pt idx="5963">
                  <c:v>98.15</c:v>
                </c:pt>
                <c:pt idx="5964">
                  <c:v>98.2</c:v>
                </c:pt>
                <c:pt idx="5965">
                  <c:v>98.25</c:v>
                </c:pt>
                <c:pt idx="5966">
                  <c:v>98.3</c:v>
                </c:pt>
                <c:pt idx="5967">
                  <c:v>98.35</c:v>
                </c:pt>
                <c:pt idx="5968">
                  <c:v>98.4</c:v>
                </c:pt>
                <c:pt idx="5969">
                  <c:v>98.45</c:v>
                </c:pt>
                <c:pt idx="5970">
                  <c:v>98.5</c:v>
                </c:pt>
                <c:pt idx="5971">
                  <c:v>98.55</c:v>
                </c:pt>
                <c:pt idx="5972">
                  <c:v>98.6</c:v>
                </c:pt>
                <c:pt idx="5973">
                  <c:v>98.65</c:v>
                </c:pt>
                <c:pt idx="5974">
                  <c:v>98.7</c:v>
                </c:pt>
                <c:pt idx="5975">
                  <c:v>98.75</c:v>
                </c:pt>
                <c:pt idx="5976">
                  <c:v>98.8</c:v>
                </c:pt>
                <c:pt idx="5977">
                  <c:v>98.85</c:v>
                </c:pt>
                <c:pt idx="5978">
                  <c:v>98.9</c:v>
                </c:pt>
                <c:pt idx="5979">
                  <c:v>98.95</c:v>
                </c:pt>
                <c:pt idx="5980">
                  <c:v>99</c:v>
                </c:pt>
                <c:pt idx="5981">
                  <c:v>99.05</c:v>
                </c:pt>
                <c:pt idx="5982">
                  <c:v>99.1</c:v>
                </c:pt>
                <c:pt idx="5983">
                  <c:v>99.15</c:v>
                </c:pt>
                <c:pt idx="5984">
                  <c:v>99.2</c:v>
                </c:pt>
                <c:pt idx="5985">
                  <c:v>99.25</c:v>
                </c:pt>
                <c:pt idx="5986">
                  <c:v>99.3</c:v>
                </c:pt>
                <c:pt idx="5987">
                  <c:v>99.35</c:v>
                </c:pt>
                <c:pt idx="5988">
                  <c:v>99.4</c:v>
                </c:pt>
                <c:pt idx="5989">
                  <c:v>99.45</c:v>
                </c:pt>
                <c:pt idx="5990">
                  <c:v>99.5</c:v>
                </c:pt>
                <c:pt idx="5991">
                  <c:v>99.55</c:v>
                </c:pt>
                <c:pt idx="5992">
                  <c:v>99.6</c:v>
                </c:pt>
                <c:pt idx="5993">
                  <c:v>99.65</c:v>
                </c:pt>
                <c:pt idx="5994">
                  <c:v>99.7</c:v>
                </c:pt>
                <c:pt idx="5995">
                  <c:v>99.75</c:v>
                </c:pt>
                <c:pt idx="5996">
                  <c:v>99.8</c:v>
                </c:pt>
                <c:pt idx="5997">
                  <c:v>99.85</c:v>
                </c:pt>
                <c:pt idx="5998">
                  <c:v>99.9</c:v>
                </c:pt>
                <c:pt idx="5999">
                  <c:v>99.95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'Memory dirtying'!$E$1</c:f>
              <c:strCache>
                <c:ptCount val="1"/>
                <c:pt idx="0">
                  <c:v>30% of net b/w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dirtying'!$E$2:$E$12001</c:f>
              <c:numCache>
                <c:formatCode>General</c:formatCode>
                <c:ptCount val="12000"/>
                <c:pt idx="6000">
                  <c:v>0</c:v>
                </c:pt>
                <c:pt idx="6001">
                  <c:v>0.05</c:v>
                </c:pt>
                <c:pt idx="6002">
                  <c:v>0.1</c:v>
                </c:pt>
                <c:pt idx="6003">
                  <c:v>0.15</c:v>
                </c:pt>
                <c:pt idx="6004">
                  <c:v>0.2</c:v>
                </c:pt>
                <c:pt idx="6005">
                  <c:v>0.25</c:v>
                </c:pt>
                <c:pt idx="6006">
                  <c:v>0.3</c:v>
                </c:pt>
                <c:pt idx="6007">
                  <c:v>0.35</c:v>
                </c:pt>
                <c:pt idx="6008">
                  <c:v>0.4</c:v>
                </c:pt>
                <c:pt idx="6009">
                  <c:v>0.45</c:v>
                </c:pt>
                <c:pt idx="6010">
                  <c:v>0.5</c:v>
                </c:pt>
                <c:pt idx="6011">
                  <c:v>0.55000000000000004</c:v>
                </c:pt>
                <c:pt idx="6012">
                  <c:v>0.6</c:v>
                </c:pt>
                <c:pt idx="6013">
                  <c:v>0.65</c:v>
                </c:pt>
                <c:pt idx="6014">
                  <c:v>0.7</c:v>
                </c:pt>
                <c:pt idx="6015">
                  <c:v>0.75</c:v>
                </c:pt>
                <c:pt idx="6016">
                  <c:v>0.8</c:v>
                </c:pt>
                <c:pt idx="6017">
                  <c:v>0.85</c:v>
                </c:pt>
                <c:pt idx="6018">
                  <c:v>0.9</c:v>
                </c:pt>
                <c:pt idx="6019">
                  <c:v>0.95</c:v>
                </c:pt>
                <c:pt idx="6020">
                  <c:v>1</c:v>
                </c:pt>
                <c:pt idx="6021">
                  <c:v>1.05</c:v>
                </c:pt>
                <c:pt idx="6022">
                  <c:v>1.1000000000000001</c:v>
                </c:pt>
                <c:pt idx="6023">
                  <c:v>1.1499999999999999</c:v>
                </c:pt>
                <c:pt idx="6024">
                  <c:v>1.2</c:v>
                </c:pt>
                <c:pt idx="6025">
                  <c:v>1.25</c:v>
                </c:pt>
                <c:pt idx="6026">
                  <c:v>1.3</c:v>
                </c:pt>
                <c:pt idx="6027">
                  <c:v>1.35</c:v>
                </c:pt>
                <c:pt idx="6028">
                  <c:v>1.4</c:v>
                </c:pt>
                <c:pt idx="6029">
                  <c:v>1.45</c:v>
                </c:pt>
                <c:pt idx="6030">
                  <c:v>1.5</c:v>
                </c:pt>
                <c:pt idx="6031">
                  <c:v>1.55</c:v>
                </c:pt>
                <c:pt idx="6032">
                  <c:v>1.6</c:v>
                </c:pt>
                <c:pt idx="6033">
                  <c:v>1.65</c:v>
                </c:pt>
                <c:pt idx="6034">
                  <c:v>1.7</c:v>
                </c:pt>
                <c:pt idx="6035">
                  <c:v>1.75</c:v>
                </c:pt>
                <c:pt idx="6036">
                  <c:v>1.8</c:v>
                </c:pt>
                <c:pt idx="6037">
                  <c:v>1.85</c:v>
                </c:pt>
                <c:pt idx="6038">
                  <c:v>1.9</c:v>
                </c:pt>
                <c:pt idx="6039">
                  <c:v>1.95</c:v>
                </c:pt>
                <c:pt idx="6040">
                  <c:v>2</c:v>
                </c:pt>
                <c:pt idx="6041">
                  <c:v>2.0499999999999998</c:v>
                </c:pt>
                <c:pt idx="6042">
                  <c:v>2.1</c:v>
                </c:pt>
                <c:pt idx="6043">
                  <c:v>2.15</c:v>
                </c:pt>
                <c:pt idx="6044">
                  <c:v>2.2000000000000002</c:v>
                </c:pt>
                <c:pt idx="6045">
                  <c:v>2.25</c:v>
                </c:pt>
                <c:pt idx="6046">
                  <c:v>2.2999999999999998</c:v>
                </c:pt>
                <c:pt idx="6047">
                  <c:v>2.35</c:v>
                </c:pt>
                <c:pt idx="6048">
                  <c:v>2.4</c:v>
                </c:pt>
                <c:pt idx="6049">
                  <c:v>2.4500000000000002</c:v>
                </c:pt>
                <c:pt idx="6050">
                  <c:v>2.5</c:v>
                </c:pt>
                <c:pt idx="6051">
                  <c:v>2.5499999999999998</c:v>
                </c:pt>
                <c:pt idx="6052">
                  <c:v>2.6</c:v>
                </c:pt>
                <c:pt idx="6053">
                  <c:v>2.65</c:v>
                </c:pt>
                <c:pt idx="6054">
                  <c:v>2.7</c:v>
                </c:pt>
                <c:pt idx="6055">
                  <c:v>2.75</c:v>
                </c:pt>
                <c:pt idx="6056">
                  <c:v>2.8</c:v>
                </c:pt>
                <c:pt idx="6057">
                  <c:v>2.85</c:v>
                </c:pt>
                <c:pt idx="6058">
                  <c:v>2.9</c:v>
                </c:pt>
                <c:pt idx="6059">
                  <c:v>2.95</c:v>
                </c:pt>
                <c:pt idx="6060">
                  <c:v>3</c:v>
                </c:pt>
                <c:pt idx="6061">
                  <c:v>3.05</c:v>
                </c:pt>
                <c:pt idx="6062">
                  <c:v>3.1</c:v>
                </c:pt>
                <c:pt idx="6063">
                  <c:v>3.15</c:v>
                </c:pt>
                <c:pt idx="6064">
                  <c:v>3.2</c:v>
                </c:pt>
                <c:pt idx="6065">
                  <c:v>3.25</c:v>
                </c:pt>
                <c:pt idx="6066">
                  <c:v>3.3</c:v>
                </c:pt>
                <c:pt idx="6067">
                  <c:v>3.35</c:v>
                </c:pt>
                <c:pt idx="6068">
                  <c:v>3.4</c:v>
                </c:pt>
                <c:pt idx="6069">
                  <c:v>3.45</c:v>
                </c:pt>
                <c:pt idx="6070">
                  <c:v>3.5</c:v>
                </c:pt>
                <c:pt idx="6071">
                  <c:v>3.55</c:v>
                </c:pt>
                <c:pt idx="6072">
                  <c:v>3.6</c:v>
                </c:pt>
                <c:pt idx="6073">
                  <c:v>3.65</c:v>
                </c:pt>
                <c:pt idx="6074">
                  <c:v>3.7</c:v>
                </c:pt>
                <c:pt idx="6075">
                  <c:v>3.75</c:v>
                </c:pt>
                <c:pt idx="6076">
                  <c:v>3.8</c:v>
                </c:pt>
                <c:pt idx="6077">
                  <c:v>3.85</c:v>
                </c:pt>
                <c:pt idx="6078">
                  <c:v>3.9</c:v>
                </c:pt>
                <c:pt idx="6079">
                  <c:v>3.95</c:v>
                </c:pt>
                <c:pt idx="6080">
                  <c:v>4</c:v>
                </c:pt>
                <c:pt idx="6081">
                  <c:v>4.05</c:v>
                </c:pt>
                <c:pt idx="6082">
                  <c:v>4.0999999999999996</c:v>
                </c:pt>
                <c:pt idx="6083">
                  <c:v>4.1500000000000004</c:v>
                </c:pt>
                <c:pt idx="6084">
                  <c:v>4.2</c:v>
                </c:pt>
                <c:pt idx="6085">
                  <c:v>4.25</c:v>
                </c:pt>
                <c:pt idx="6086">
                  <c:v>4.3</c:v>
                </c:pt>
                <c:pt idx="6087">
                  <c:v>4.3499999999999996</c:v>
                </c:pt>
                <c:pt idx="6088">
                  <c:v>4.4000000000000004</c:v>
                </c:pt>
                <c:pt idx="6089">
                  <c:v>4.45</c:v>
                </c:pt>
                <c:pt idx="6090">
                  <c:v>4.5</c:v>
                </c:pt>
                <c:pt idx="6091">
                  <c:v>4.55</c:v>
                </c:pt>
                <c:pt idx="6092">
                  <c:v>4.5999999999999996</c:v>
                </c:pt>
                <c:pt idx="6093">
                  <c:v>4.6500000000000004</c:v>
                </c:pt>
                <c:pt idx="6094">
                  <c:v>4.7</c:v>
                </c:pt>
                <c:pt idx="6095">
                  <c:v>4.75</c:v>
                </c:pt>
                <c:pt idx="6096">
                  <c:v>4.8</c:v>
                </c:pt>
                <c:pt idx="6097">
                  <c:v>4.8499999999999996</c:v>
                </c:pt>
                <c:pt idx="6098">
                  <c:v>4.9000000000000004</c:v>
                </c:pt>
                <c:pt idx="6099">
                  <c:v>4.95</c:v>
                </c:pt>
                <c:pt idx="6100">
                  <c:v>5</c:v>
                </c:pt>
                <c:pt idx="6101">
                  <c:v>5.05</c:v>
                </c:pt>
                <c:pt idx="6102">
                  <c:v>5.0999999999999996</c:v>
                </c:pt>
                <c:pt idx="6103">
                  <c:v>5.15</c:v>
                </c:pt>
                <c:pt idx="6104">
                  <c:v>5.2</c:v>
                </c:pt>
                <c:pt idx="6105">
                  <c:v>5.25</c:v>
                </c:pt>
                <c:pt idx="6106">
                  <c:v>5.3</c:v>
                </c:pt>
                <c:pt idx="6107">
                  <c:v>5.35</c:v>
                </c:pt>
                <c:pt idx="6108">
                  <c:v>5.4</c:v>
                </c:pt>
                <c:pt idx="6109">
                  <c:v>5.45</c:v>
                </c:pt>
                <c:pt idx="6110">
                  <c:v>5.5</c:v>
                </c:pt>
                <c:pt idx="6111">
                  <c:v>5.55</c:v>
                </c:pt>
                <c:pt idx="6112">
                  <c:v>5.6</c:v>
                </c:pt>
                <c:pt idx="6113">
                  <c:v>5.65</c:v>
                </c:pt>
                <c:pt idx="6114">
                  <c:v>5.7</c:v>
                </c:pt>
                <c:pt idx="6115">
                  <c:v>5.75</c:v>
                </c:pt>
                <c:pt idx="6116">
                  <c:v>5.8</c:v>
                </c:pt>
                <c:pt idx="6117">
                  <c:v>5.85</c:v>
                </c:pt>
                <c:pt idx="6118">
                  <c:v>5.9</c:v>
                </c:pt>
                <c:pt idx="6119">
                  <c:v>5.95</c:v>
                </c:pt>
                <c:pt idx="6120">
                  <c:v>6</c:v>
                </c:pt>
                <c:pt idx="6121">
                  <c:v>6.05</c:v>
                </c:pt>
                <c:pt idx="6122">
                  <c:v>6.1</c:v>
                </c:pt>
                <c:pt idx="6123">
                  <c:v>6.15</c:v>
                </c:pt>
                <c:pt idx="6124">
                  <c:v>6.2</c:v>
                </c:pt>
                <c:pt idx="6125">
                  <c:v>6.25</c:v>
                </c:pt>
                <c:pt idx="6126">
                  <c:v>6.3</c:v>
                </c:pt>
                <c:pt idx="6127">
                  <c:v>6.35</c:v>
                </c:pt>
                <c:pt idx="6128">
                  <c:v>6.4</c:v>
                </c:pt>
                <c:pt idx="6129">
                  <c:v>6.45</c:v>
                </c:pt>
                <c:pt idx="6130">
                  <c:v>6.5</c:v>
                </c:pt>
                <c:pt idx="6131">
                  <c:v>6.55</c:v>
                </c:pt>
                <c:pt idx="6132">
                  <c:v>6.6</c:v>
                </c:pt>
                <c:pt idx="6133">
                  <c:v>6.65</c:v>
                </c:pt>
                <c:pt idx="6134">
                  <c:v>6.7</c:v>
                </c:pt>
                <c:pt idx="6135">
                  <c:v>6.75</c:v>
                </c:pt>
                <c:pt idx="6136">
                  <c:v>6.8</c:v>
                </c:pt>
                <c:pt idx="6137">
                  <c:v>6.85</c:v>
                </c:pt>
                <c:pt idx="6138">
                  <c:v>6.9</c:v>
                </c:pt>
                <c:pt idx="6139">
                  <c:v>6.95</c:v>
                </c:pt>
                <c:pt idx="6140">
                  <c:v>7</c:v>
                </c:pt>
                <c:pt idx="6141">
                  <c:v>7.05</c:v>
                </c:pt>
                <c:pt idx="6142">
                  <c:v>7.1</c:v>
                </c:pt>
                <c:pt idx="6143">
                  <c:v>7.15</c:v>
                </c:pt>
                <c:pt idx="6144">
                  <c:v>7.2</c:v>
                </c:pt>
                <c:pt idx="6145">
                  <c:v>7.25</c:v>
                </c:pt>
                <c:pt idx="6146">
                  <c:v>7.3</c:v>
                </c:pt>
                <c:pt idx="6147">
                  <c:v>7.35</c:v>
                </c:pt>
                <c:pt idx="6148">
                  <c:v>7.4</c:v>
                </c:pt>
                <c:pt idx="6149">
                  <c:v>7.45</c:v>
                </c:pt>
                <c:pt idx="6150">
                  <c:v>7.5</c:v>
                </c:pt>
                <c:pt idx="6151">
                  <c:v>7.55</c:v>
                </c:pt>
                <c:pt idx="6152">
                  <c:v>7.6</c:v>
                </c:pt>
                <c:pt idx="6153">
                  <c:v>7.65</c:v>
                </c:pt>
                <c:pt idx="6154">
                  <c:v>7.7</c:v>
                </c:pt>
                <c:pt idx="6155">
                  <c:v>7.75</c:v>
                </c:pt>
                <c:pt idx="6156">
                  <c:v>7.8</c:v>
                </c:pt>
                <c:pt idx="6157">
                  <c:v>7.85</c:v>
                </c:pt>
                <c:pt idx="6158">
                  <c:v>7.9</c:v>
                </c:pt>
                <c:pt idx="6159">
                  <c:v>7.95</c:v>
                </c:pt>
                <c:pt idx="6160">
                  <c:v>8</c:v>
                </c:pt>
                <c:pt idx="6161">
                  <c:v>8.0500000000000007</c:v>
                </c:pt>
                <c:pt idx="6162">
                  <c:v>8.1</c:v>
                </c:pt>
                <c:pt idx="6163">
                  <c:v>8.15</c:v>
                </c:pt>
                <c:pt idx="6164">
                  <c:v>8.1999999999999993</c:v>
                </c:pt>
                <c:pt idx="6165">
                  <c:v>8.25</c:v>
                </c:pt>
                <c:pt idx="6166">
                  <c:v>8.3000000000000007</c:v>
                </c:pt>
                <c:pt idx="6167">
                  <c:v>8.35</c:v>
                </c:pt>
                <c:pt idx="6168">
                  <c:v>8.4</c:v>
                </c:pt>
                <c:pt idx="6169">
                  <c:v>8.4499999999999993</c:v>
                </c:pt>
                <c:pt idx="6170">
                  <c:v>8.5</c:v>
                </c:pt>
                <c:pt idx="6171">
                  <c:v>8.5500000000000007</c:v>
                </c:pt>
                <c:pt idx="6172">
                  <c:v>8.6</c:v>
                </c:pt>
                <c:pt idx="6173">
                  <c:v>8.65</c:v>
                </c:pt>
                <c:pt idx="6174">
                  <c:v>8.6999999999999993</c:v>
                </c:pt>
                <c:pt idx="6175">
                  <c:v>8.75</c:v>
                </c:pt>
                <c:pt idx="6176">
                  <c:v>8.8000000000000007</c:v>
                </c:pt>
                <c:pt idx="6177">
                  <c:v>8.85</c:v>
                </c:pt>
                <c:pt idx="6178">
                  <c:v>8.9</c:v>
                </c:pt>
                <c:pt idx="6179">
                  <c:v>8.9499999999999993</c:v>
                </c:pt>
                <c:pt idx="6180">
                  <c:v>9</c:v>
                </c:pt>
                <c:pt idx="6181">
                  <c:v>9.0500000000000007</c:v>
                </c:pt>
                <c:pt idx="6182">
                  <c:v>9.1</c:v>
                </c:pt>
                <c:pt idx="6183">
                  <c:v>9.15</c:v>
                </c:pt>
                <c:pt idx="6184">
                  <c:v>9.1999999999999993</c:v>
                </c:pt>
                <c:pt idx="6185">
                  <c:v>9.25</c:v>
                </c:pt>
                <c:pt idx="6186">
                  <c:v>9.3000000000000007</c:v>
                </c:pt>
                <c:pt idx="6187">
                  <c:v>9.35</c:v>
                </c:pt>
                <c:pt idx="6188">
                  <c:v>9.4</c:v>
                </c:pt>
                <c:pt idx="6189">
                  <c:v>9.4499999999999993</c:v>
                </c:pt>
                <c:pt idx="6190">
                  <c:v>9.5</c:v>
                </c:pt>
                <c:pt idx="6191">
                  <c:v>9.5500000000000007</c:v>
                </c:pt>
                <c:pt idx="6192">
                  <c:v>9.6</c:v>
                </c:pt>
                <c:pt idx="6193">
                  <c:v>9.65</c:v>
                </c:pt>
                <c:pt idx="6194">
                  <c:v>9.6999999999999993</c:v>
                </c:pt>
                <c:pt idx="6195">
                  <c:v>9.75</c:v>
                </c:pt>
                <c:pt idx="6196">
                  <c:v>9.8000000000000007</c:v>
                </c:pt>
                <c:pt idx="6197">
                  <c:v>9.85</c:v>
                </c:pt>
                <c:pt idx="6198">
                  <c:v>9.9</c:v>
                </c:pt>
                <c:pt idx="6199">
                  <c:v>9.9499999999999993</c:v>
                </c:pt>
                <c:pt idx="6200">
                  <c:v>10</c:v>
                </c:pt>
                <c:pt idx="6201">
                  <c:v>10.050000000000001</c:v>
                </c:pt>
                <c:pt idx="6202">
                  <c:v>10.1</c:v>
                </c:pt>
                <c:pt idx="6203">
                  <c:v>10.15</c:v>
                </c:pt>
                <c:pt idx="6204">
                  <c:v>10.199999999999999</c:v>
                </c:pt>
                <c:pt idx="6205">
                  <c:v>10.25</c:v>
                </c:pt>
                <c:pt idx="6206">
                  <c:v>10.3</c:v>
                </c:pt>
                <c:pt idx="6207">
                  <c:v>10.35</c:v>
                </c:pt>
                <c:pt idx="6208">
                  <c:v>10.4</c:v>
                </c:pt>
                <c:pt idx="6209">
                  <c:v>10.45</c:v>
                </c:pt>
                <c:pt idx="6210">
                  <c:v>10.5</c:v>
                </c:pt>
                <c:pt idx="6211">
                  <c:v>10.55</c:v>
                </c:pt>
                <c:pt idx="6212">
                  <c:v>10.6</c:v>
                </c:pt>
                <c:pt idx="6213">
                  <c:v>10.65</c:v>
                </c:pt>
                <c:pt idx="6214">
                  <c:v>10.7</c:v>
                </c:pt>
                <c:pt idx="6215">
                  <c:v>10.75</c:v>
                </c:pt>
                <c:pt idx="6216">
                  <c:v>10.8</c:v>
                </c:pt>
                <c:pt idx="6217">
                  <c:v>10.85</c:v>
                </c:pt>
                <c:pt idx="6218">
                  <c:v>10.9</c:v>
                </c:pt>
                <c:pt idx="6219">
                  <c:v>10.95</c:v>
                </c:pt>
                <c:pt idx="6220">
                  <c:v>11</c:v>
                </c:pt>
                <c:pt idx="6221">
                  <c:v>11.05</c:v>
                </c:pt>
                <c:pt idx="6222">
                  <c:v>11.1</c:v>
                </c:pt>
                <c:pt idx="6223">
                  <c:v>11.15</c:v>
                </c:pt>
                <c:pt idx="6224">
                  <c:v>11.2</c:v>
                </c:pt>
                <c:pt idx="6225">
                  <c:v>11.25</c:v>
                </c:pt>
                <c:pt idx="6226">
                  <c:v>11.3</c:v>
                </c:pt>
                <c:pt idx="6227">
                  <c:v>11.35</c:v>
                </c:pt>
                <c:pt idx="6228">
                  <c:v>11.4</c:v>
                </c:pt>
                <c:pt idx="6229">
                  <c:v>11.45</c:v>
                </c:pt>
                <c:pt idx="6230">
                  <c:v>11.5</c:v>
                </c:pt>
                <c:pt idx="6231">
                  <c:v>11.55</c:v>
                </c:pt>
                <c:pt idx="6232">
                  <c:v>11.6</c:v>
                </c:pt>
                <c:pt idx="6233">
                  <c:v>11.65</c:v>
                </c:pt>
                <c:pt idx="6234">
                  <c:v>11.7</c:v>
                </c:pt>
                <c:pt idx="6235">
                  <c:v>11.75</c:v>
                </c:pt>
                <c:pt idx="6236">
                  <c:v>11.8</c:v>
                </c:pt>
                <c:pt idx="6237">
                  <c:v>11.85</c:v>
                </c:pt>
                <c:pt idx="6238">
                  <c:v>11.9</c:v>
                </c:pt>
                <c:pt idx="6239">
                  <c:v>11.95</c:v>
                </c:pt>
                <c:pt idx="6240">
                  <c:v>12</c:v>
                </c:pt>
                <c:pt idx="6241">
                  <c:v>12.05</c:v>
                </c:pt>
                <c:pt idx="6242">
                  <c:v>12.1</c:v>
                </c:pt>
                <c:pt idx="6243">
                  <c:v>12.15</c:v>
                </c:pt>
                <c:pt idx="6244">
                  <c:v>12.2</c:v>
                </c:pt>
                <c:pt idx="6245">
                  <c:v>12.25</c:v>
                </c:pt>
                <c:pt idx="6246">
                  <c:v>12.3</c:v>
                </c:pt>
                <c:pt idx="6247">
                  <c:v>12.35</c:v>
                </c:pt>
                <c:pt idx="6248">
                  <c:v>12.4</c:v>
                </c:pt>
                <c:pt idx="6249">
                  <c:v>12.45</c:v>
                </c:pt>
                <c:pt idx="6250">
                  <c:v>12.5</c:v>
                </c:pt>
                <c:pt idx="6251">
                  <c:v>12.55</c:v>
                </c:pt>
                <c:pt idx="6252">
                  <c:v>12.6</c:v>
                </c:pt>
                <c:pt idx="6253">
                  <c:v>12.65</c:v>
                </c:pt>
                <c:pt idx="6254">
                  <c:v>12.7</c:v>
                </c:pt>
                <c:pt idx="6255">
                  <c:v>12.75</c:v>
                </c:pt>
                <c:pt idx="6256">
                  <c:v>12.8</c:v>
                </c:pt>
                <c:pt idx="6257">
                  <c:v>12.85</c:v>
                </c:pt>
                <c:pt idx="6258">
                  <c:v>12.9</c:v>
                </c:pt>
                <c:pt idx="6259">
                  <c:v>12.95</c:v>
                </c:pt>
                <c:pt idx="6260">
                  <c:v>13</c:v>
                </c:pt>
                <c:pt idx="6261">
                  <c:v>13.05</c:v>
                </c:pt>
                <c:pt idx="6262">
                  <c:v>13.1</c:v>
                </c:pt>
                <c:pt idx="6263">
                  <c:v>13.15</c:v>
                </c:pt>
                <c:pt idx="6264">
                  <c:v>13.2</c:v>
                </c:pt>
                <c:pt idx="6265">
                  <c:v>13.25</c:v>
                </c:pt>
                <c:pt idx="6266">
                  <c:v>13.3</c:v>
                </c:pt>
                <c:pt idx="6267">
                  <c:v>13.35</c:v>
                </c:pt>
                <c:pt idx="6268">
                  <c:v>13.4</c:v>
                </c:pt>
                <c:pt idx="6269">
                  <c:v>13.45</c:v>
                </c:pt>
                <c:pt idx="6270">
                  <c:v>13.5</c:v>
                </c:pt>
                <c:pt idx="6271">
                  <c:v>13.55</c:v>
                </c:pt>
                <c:pt idx="6272">
                  <c:v>13.6</c:v>
                </c:pt>
                <c:pt idx="6273">
                  <c:v>13.65</c:v>
                </c:pt>
                <c:pt idx="6274">
                  <c:v>13.7</c:v>
                </c:pt>
                <c:pt idx="6275">
                  <c:v>13.75</c:v>
                </c:pt>
                <c:pt idx="6276">
                  <c:v>13.8</c:v>
                </c:pt>
                <c:pt idx="6277">
                  <c:v>13.85</c:v>
                </c:pt>
                <c:pt idx="6278">
                  <c:v>13.9</c:v>
                </c:pt>
                <c:pt idx="6279">
                  <c:v>13.95</c:v>
                </c:pt>
                <c:pt idx="6280">
                  <c:v>14</c:v>
                </c:pt>
                <c:pt idx="6281">
                  <c:v>14.05</c:v>
                </c:pt>
                <c:pt idx="6282">
                  <c:v>14.1</c:v>
                </c:pt>
                <c:pt idx="6283">
                  <c:v>14.15</c:v>
                </c:pt>
                <c:pt idx="6284">
                  <c:v>14.2</c:v>
                </c:pt>
                <c:pt idx="6285">
                  <c:v>14.25</c:v>
                </c:pt>
                <c:pt idx="6286">
                  <c:v>14.3</c:v>
                </c:pt>
                <c:pt idx="6287">
                  <c:v>14.35</c:v>
                </c:pt>
                <c:pt idx="6288">
                  <c:v>14.4</c:v>
                </c:pt>
                <c:pt idx="6289">
                  <c:v>14.45</c:v>
                </c:pt>
                <c:pt idx="6290">
                  <c:v>14.5</c:v>
                </c:pt>
                <c:pt idx="6291">
                  <c:v>14.55</c:v>
                </c:pt>
                <c:pt idx="6292">
                  <c:v>14.6</c:v>
                </c:pt>
                <c:pt idx="6293">
                  <c:v>14.65</c:v>
                </c:pt>
                <c:pt idx="6294">
                  <c:v>14.7</c:v>
                </c:pt>
                <c:pt idx="6295">
                  <c:v>14.75</c:v>
                </c:pt>
                <c:pt idx="6296">
                  <c:v>14.8</c:v>
                </c:pt>
                <c:pt idx="6297">
                  <c:v>14.85</c:v>
                </c:pt>
                <c:pt idx="6298">
                  <c:v>14.9</c:v>
                </c:pt>
                <c:pt idx="6299">
                  <c:v>14.95</c:v>
                </c:pt>
                <c:pt idx="6300">
                  <c:v>15</c:v>
                </c:pt>
                <c:pt idx="6301">
                  <c:v>15.05</c:v>
                </c:pt>
                <c:pt idx="6302">
                  <c:v>15.1</c:v>
                </c:pt>
                <c:pt idx="6303">
                  <c:v>15.15</c:v>
                </c:pt>
                <c:pt idx="6304">
                  <c:v>15.2</c:v>
                </c:pt>
                <c:pt idx="6305">
                  <c:v>15.25</c:v>
                </c:pt>
                <c:pt idx="6306">
                  <c:v>15.3</c:v>
                </c:pt>
                <c:pt idx="6307">
                  <c:v>15.35</c:v>
                </c:pt>
                <c:pt idx="6308">
                  <c:v>15.4</c:v>
                </c:pt>
                <c:pt idx="6309">
                  <c:v>15.45</c:v>
                </c:pt>
                <c:pt idx="6310">
                  <c:v>15.5</c:v>
                </c:pt>
                <c:pt idx="6311">
                  <c:v>15.55</c:v>
                </c:pt>
                <c:pt idx="6312">
                  <c:v>15.6</c:v>
                </c:pt>
                <c:pt idx="6313">
                  <c:v>15.65</c:v>
                </c:pt>
                <c:pt idx="6314">
                  <c:v>15.7</c:v>
                </c:pt>
                <c:pt idx="6315">
                  <c:v>15.75</c:v>
                </c:pt>
                <c:pt idx="6316">
                  <c:v>15.8</c:v>
                </c:pt>
                <c:pt idx="6317">
                  <c:v>15.85</c:v>
                </c:pt>
                <c:pt idx="6318">
                  <c:v>15.9</c:v>
                </c:pt>
                <c:pt idx="6319">
                  <c:v>15.95</c:v>
                </c:pt>
                <c:pt idx="6320">
                  <c:v>16</c:v>
                </c:pt>
                <c:pt idx="6321">
                  <c:v>16.05</c:v>
                </c:pt>
                <c:pt idx="6322">
                  <c:v>16.100000000000001</c:v>
                </c:pt>
                <c:pt idx="6323">
                  <c:v>16.149999999999999</c:v>
                </c:pt>
                <c:pt idx="6324">
                  <c:v>16.2</c:v>
                </c:pt>
                <c:pt idx="6325">
                  <c:v>16.25</c:v>
                </c:pt>
                <c:pt idx="6326">
                  <c:v>16.3</c:v>
                </c:pt>
                <c:pt idx="6327">
                  <c:v>16.350000000000001</c:v>
                </c:pt>
                <c:pt idx="6328">
                  <c:v>16.399999999999999</c:v>
                </c:pt>
                <c:pt idx="6329">
                  <c:v>16.45</c:v>
                </c:pt>
                <c:pt idx="6330">
                  <c:v>16.5</c:v>
                </c:pt>
                <c:pt idx="6331">
                  <c:v>16.55</c:v>
                </c:pt>
                <c:pt idx="6332">
                  <c:v>16.600000000000001</c:v>
                </c:pt>
                <c:pt idx="6333">
                  <c:v>16.649999999999999</c:v>
                </c:pt>
                <c:pt idx="6334">
                  <c:v>16.7</c:v>
                </c:pt>
                <c:pt idx="6335">
                  <c:v>16.75</c:v>
                </c:pt>
                <c:pt idx="6336">
                  <c:v>16.8</c:v>
                </c:pt>
                <c:pt idx="6337">
                  <c:v>16.850000000000001</c:v>
                </c:pt>
                <c:pt idx="6338">
                  <c:v>16.899999999999999</c:v>
                </c:pt>
                <c:pt idx="6339">
                  <c:v>16.95</c:v>
                </c:pt>
                <c:pt idx="6340">
                  <c:v>17</c:v>
                </c:pt>
                <c:pt idx="6341">
                  <c:v>17.05</c:v>
                </c:pt>
                <c:pt idx="6342">
                  <c:v>17.100000000000001</c:v>
                </c:pt>
                <c:pt idx="6343">
                  <c:v>17.149999999999999</c:v>
                </c:pt>
                <c:pt idx="6344">
                  <c:v>17.2</c:v>
                </c:pt>
                <c:pt idx="6345">
                  <c:v>17.25</c:v>
                </c:pt>
                <c:pt idx="6346">
                  <c:v>17.3</c:v>
                </c:pt>
                <c:pt idx="6347">
                  <c:v>17.350000000000001</c:v>
                </c:pt>
                <c:pt idx="6348">
                  <c:v>17.399999999999999</c:v>
                </c:pt>
                <c:pt idx="6349">
                  <c:v>17.45</c:v>
                </c:pt>
                <c:pt idx="6350">
                  <c:v>17.5</c:v>
                </c:pt>
                <c:pt idx="6351">
                  <c:v>17.55</c:v>
                </c:pt>
                <c:pt idx="6352">
                  <c:v>17.600000000000001</c:v>
                </c:pt>
                <c:pt idx="6353">
                  <c:v>17.649999999999999</c:v>
                </c:pt>
                <c:pt idx="6354">
                  <c:v>17.7</c:v>
                </c:pt>
                <c:pt idx="6355">
                  <c:v>17.75</c:v>
                </c:pt>
                <c:pt idx="6356">
                  <c:v>17.8</c:v>
                </c:pt>
                <c:pt idx="6357">
                  <c:v>17.850000000000001</c:v>
                </c:pt>
                <c:pt idx="6358">
                  <c:v>17.899999999999999</c:v>
                </c:pt>
                <c:pt idx="6359">
                  <c:v>17.95</c:v>
                </c:pt>
                <c:pt idx="6360">
                  <c:v>18</c:v>
                </c:pt>
                <c:pt idx="6361">
                  <c:v>18.05</c:v>
                </c:pt>
                <c:pt idx="6362">
                  <c:v>18.100000000000001</c:v>
                </c:pt>
                <c:pt idx="6363">
                  <c:v>18.149999999999999</c:v>
                </c:pt>
                <c:pt idx="6364">
                  <c:v>18.2</c:v>
                </c:pt>
                <c:pt idx="6365">
                  <c:v>18.25</c:v>
                </c:pt>
                <c:pt idx="6366">
                  <c:v>18.3</c:v>
                </c:pt>
                <c:pt idx="6367">
                  <c:v>18.350000000000001</c:v>
                </c:pt>
                <c:pt idx="6368">
                  <c:v>18.399999999999999</c:v>
                </c:pt>
                <c:pt idx="6369">
                  <c:v>18.45</c:v>
                </c:pt>
                <c:pt idx="6370">
                  <c:v>18.5</c:v>
                </c:pt>
                <c:pt idx="6371">
                  <c:v>18.55</c:v>
                </c:pt>
                <c:pt idx="6372">
                  <c:v>18.600000000000001</c:v>
                </c:pt>
                <c:pt idx="6373">
                  <c:v>18.649999999999999</c:v>
                </c:pt>
                <c:pt idx="6374">
                  <c:v>18.7</c:v>
                </c:pt>
                <c:pt idx="6375">
                  <c:v>18.75</c:v>
                </c:pt>
                <c:pt idx="6376">
                  <c:v>18.8</c:v>
                </c:pt>
                <c:pt idx="6377">
                  <c:v>18.850000000000001</c:v>
                </c:pt>
                <c:pt idx="6378">
                  <c:v>18.899999999999999</c:v>
                </c:pt>
                <c:pt idx="6379">
                  <c:v>18.95</c:v>
                </c:pt>
                <c:pt idx="6380">
                  <c:v>19</c:v>
                </c:pt>
                <c:pt idx="6381">
                  <c:v>19.05</c:v>
                </c:pt>
                <c:pt idx="6382">
                  <c:v>19.100000000000001</c:v>
                </c:pt>
                <c:pt idx="6383">
                  <c:v>19.149999999999999</c:v>
                </c:pt>
                <c:pt idx="6384">
                  <c:v>19.2</c:v>
                </c:pt>
                <c:pt idx="6385">
                  <c:v>19.25</c:v>
                </c:pt>
                <c:pt idx="6386">
                  <c:v>19.3</c:v>
                </c:pt>
                <c:pt idx="6387">
                  <c:v>19.350000000000001</c:v>
                </c:pt>
                <c:pt idx="6388">
                  <c:v>19.399999999999999</c:v>
                </c:pt>
                <c:pt idx="6389">
                  <c:v>19.45</c:v>
                </c:pt>
                <c:pt idx="6390">
                  <c:v>19.5</c:v>
                </c:pt>
                <c:pt idx="6391">
                  <c:v>19.55</c:v>
                </c:pt>
                <c:pt idx="6392">
                  <c:v>19.600000000000001</c:v>
                </c:pt>
                <c:pt idx="6393">
                  <c:v>19.649999999999999</c:v>
                </c:pt>
                <c:pt idx="6394">
                  <c:v>19.7</c:v>
                </c:pt>
                <c:pt idx="6395">
                  <c:v>19.75</c:v>
                </c:pt>
                <c:pt idx="6396">
                  <c:v>19.8</c:v>
                </c:pt>
                <c:pt idx="6397">
                  <c:v>19.850000000000001</c:v>
                </c:pt>
                <c:pt idx="6398">
                  <c:v>19.899999999999999</c:v>
                </c:pt>
                <c:pt idx="6399">
                  <c:v>19.95</c:v>
                </c:pt>
                <c:pt idx="6400">
                  <c:v>20</c:v>
                </c:pt>
                <c:pt idx="6401">
                  <c:v>20.05</c:v>
                </c:pt>
                <c:pt idx="6402">
                  <c:v>20.100000000000001</c:v>
                </c:pt>
                <c:pt idx="6403">
                  <c:v>20.149999999999999</c:v>
                </c:pt>
                <c:pt idx="6404">
                  <c:v>20.2</c:v>
                </c:pt>
                <c:pt idx="6405">
                  <c:v>20.25</c:v>
                </c:pt>
                <c:pt idx="6406">
                  <c:v>20.3</c:v>
                </c:pt>
                <c:pt idx="6407">
                  <c:v>20.350000000000001</c:v>
                </c:pt>
                <c:pt idx="6408">
                  <c:v>20.399999999999999</c:v>
                </c:pt>
                <c:pt idx="6409">
                  <c:v>20.45</c:v>
                </c:pt>
                <c:pt idx="6410">
                  <c:v>20.5</c:v>
                </c:pt>
                <c:pt idx="6411">
                  <c:v>20.55</c:v>
                </c:pt>
                <c:pt idx="6412">
                  <c:v>20.6</c:v>
                </c:pt>
                <c:pt idx="6413">
                  <c:v>20.65</c:v>
                </c:pt>
                <c:pt idx="6414">
                  <c:v>20.7</c:v>
                </c:pt>
                <c:pt idx="6415">
                  <c:v>20.75</c:v>
                </c:pt>
                <c:pt idx="6416">
                  <c:v>20.8</c:v>
                </c:pt>
                <c:pt idx="6417">
                  <c:v>20.85</c:v>
                </c:pt>
                <c:pt idx="6418">
                  <c:v>20.9</c:v>
                </c:pt>
                <c:pt idx="6419">
                  <c:v>20.95</c:v>
                </c:pt>
                <c:pt idx="6420">
                  <c:v>21</c:v>
                </c:pt>
                <c:pt idx="6421">
                  <c:v>21.05</c:v>
                </c:pt>
                <c:pt idx="6422">
                  <c:v>21.1</c:v>
                </c:pt>
                <c:pt idx="6423">
                  <c:v>21.15</c:v>
                </c:pt>
                <c:pt idx="6424">
                  <c:v>21.2</c:v>
                </c:pt>
                <c:pt idx="6425">
                  <c:v>21.25</c:v>
                </c:pt>
                <c:pt idx="6426">
                  <c:v>21.3</c:v>
                </c:pt>
                <c:pt idx="6427">
                  <c:v>21.35</c:v>
                </c:pt>
                <c:pt idx="6428">
                  <c:v>21.4</c:v>
                </c:pt>
                <c:pt idx="6429">
                  <c:v>21.45</c:v>
                </c:pt>
                <c:pt idx="6430">
                  <c:v>21.5</c:v>
                </c:pt>
                <c:pt idx="6431">
                  <c:v>21.55</c:v>
                </c:pt>
                <c:pt idx="6432">
                  <c:v>21.6</c:v>
                </c:pt>
                <c:pt idx="6433">
                  <c:v>21.65</c:v>
                </c:pt>
                <c:pt idx="6434">
                  <c:v>21.7</c:v>
                </c:pt>
                <c:pt idx="6435">
                  <c:v>21.75</c:v>
                </c:pt>
                <c:pt idx="6436">
                  <c:v>21.8</c:v>
                </c:pt>
                <c:pt idx="6437">
                  <c:v>21.85</c:v>
                </c:pt>
                <c:pt idx="6438">
                  <c:v>21.9</c:v>
                </c:pt>
                <c:pt idx="6439">
                  <c:v>21.95</c:v>
                </c:pt>
                <c:pt idx="6440">
                  <c:v>22</c:v>
                </c:pt>
                <c:pt idx="6441">
                  <c:v>22.05</c:v>
                </c:pt>
                <c:pt idx="6442">
                  <c:v>22.1</c:v>
                </c:pt>
                <c:pt idx="6443">
                  <c:v>22.15</c:v>
                </c:pt>
                <c:pt idx="6444">
                  <c:v>22.2</c:v>
                </c:pt>
                <c:pt idx="6445">
                  <c:v>22.25</c:v>
                </c:pt>
                <c:pt idx="6446">
                  <c:v>22.3</c:v>
                </c:pt>
                <c:pt idx="6447">
                  <c:v>22.35</c:v>
                </c:pt>
                <c:pt idx="6448">
                  <c:v>22.4</c:v>
                </c:pt>
                <c:pt idx="6449">
                  <c:v>22.45</c:v>
                </c:pt>
                <c:pt idx="6450">
                  <c:v>22.5</c:v>
                </c:pt>
                <c:pt idx="6451">
                  <c:v>22.55</c:v>
                </c:pt>
                <c:pt idx="6452">
                  <c:v>22.6</c:v>
                </c:pt>
                <c:pt idx="6453">
                  <c:v>22.65</c:v>
                </c:pt>
                <c:pt idx="6454">
                  <c:v>22.7</c:v>
                </c:pt>
                <c:pt idx="6455">
                  <c:v>22.75</c:v>
                </c:pt>
                <c:pt idx="6456">
                  <c:v>22.8</c:v>
                </c:pt>
                <c:pt idx="6457">
                  <c:v>22.85</c:v>
                </c:pt>
                <c:pt idx="6458">
                  <c:v>22.9</c:v>
                </c:pt>
                <c:pt idx="6459">
                  <c:v>22.95</c:v>
                </c:pt>
                <c:pt idx="6460">
                  <c:v>23</c:v>
                </c:pt>
                <c:pt idx="6461">
                  <c:v>23.05</c:v>
                </c:pt>
                <c:pt idx="6462">
                  <c:v>23.1</c:v>
                </c:pt>
                <c:pt idx="6463">
                  <c:v>23.15</c:v>
                </c:pt>
                <c:pt idx="6464">
                  <c:v>23.2</c:v>
                </c:pt>
                <c:pt idx="6465">
                  <c:v>23.25</c:v>
                </c:pt>
                <c:pt idx="6466">
                  <c:v>23.3</c:v>
                </c:pt>
                <c:pt idx="6467">
                  <c:v>23.35</c:v>
                </c:pt>
                <c:pt idx="6468">
                  <c:v>23.4</c:v>
                </c:pt>
                <c:pt idx="6469">
                  <c:v>23.45</c:v>
                </c:pt>
                <c:pt idx="6470">
                  <c:v>23.5</c:v>
                </c:pt>
                <c:pt idx="6471">
                  <c:v>23.55</c:v>
                </c:pt>
                <c:pt idx="6472">
                  <c:v>23.6</c:v>
                </c:pt>
                <c:pt idx="6473">
                  <c:v>23.65</c:v>
                </c:pt>
                <c:pt idx="6474">
                  <c:v>23.7</c:v>
                </c:pt>
                <c:pt idx="6475">
                  <c:v>23.75</c:v>
                </c:pt>
                <c:pt idx="6476">
                  <c:v>23.8</c:v>
                </c:pt>
                <c:pt idx="6477">
                  <c:v>23.85</c:v>
                </c:pt>
                <c:pt idx="6478">
                  <c:v>23.9</c:v>
                </c:pt>
                <c:pt idx="6479">
                  <c:v>23.95</c:v>
                </c:pt>
                <c:pt idx="6480">
                  <c:v>24</c:v>
                </c:pt>
                <c:pt idx="6481">
                  <c:v>24.05</c:v>
                </c:pt>
                <c:pt idx="6482">
                  <c:v>24.1</c:v>
                </c:pt>
                <c:pt idx="6483">
                  <c:v>24.15</c:v>
                </c:pt>
                <c:pt idx="6484">
                  <c:v>24.2</c:v>
                </c:pt>
                <c:pt idx="6485">
                  <c:v>24.25</c:v>
                </c:pt>
                <c:pt idx="6486">
                  <c:v>24.3</c:v>
                </c:pt>
                <c:pt idx="6487">
                  <c:v>24.35</c:v>
                </c:pt>
                <c:pt idx="6488">
                  <c:v>24.4</c:v>
                </c:pt>
                <c:pt idx="6489">
                  <c:v>24.45</c:v>
                </c:pt>
                <c:pt idx="6490">
                  <c:v>24.5</c:v>
                </c:pt>
                <c:pt idx="6491">
                  <c:v>24.55</c:v>
                </c:pt>
                <c:pt idx="6492">
                  <c:v>24.6</c:v>
                </c:pt>
                <c:pt idx="6493">
                  <c:v>24.65</c:v>
                </c:pt>
                <c:pt idx="6494">
                  <c:v>24.7</c:v>
                </c:pt>
                <c:pt idx="6495">
                  <c:v>24.75</c:v>
                </c:pt>
                <c:pt idx="6496">
                  <c:v>24.8</c:v>
                </c:pt>
                <c:pt idx="6497">
                  <c:v>24.85</c:v>
                </c:pt>
                <c:pt idx="6498">
                  <c:v>24.9</c:v>
                </c:pt>
                <c:pt idx="6499">
                  <c:v>24.95</c:v>
                </c:pt>
                <c:pt idx="6500">
                  <c:v>25</c:v>
                </c:pt>
                <c:pt idx="6501">
                  <c:v>25.05</c:v>
                </c:pt>
                <c:pt idx="6502">
                  <c:v>25.1</c:v>
                </c:pt>
                <c:pt idx="6503">
                  <c:v>25.15</c:v>
                </c:pt>
                <c:pt idx="6504">
                  <c:v>25.2</c:v>
                </c:pt>
                <c:pt idx="6505">
                  <c:v>25.25</c:v>
                </c:pt>
                <c:pt idx="6506">
                  <c:v>25.3</c:v>
                </c:pt>
                <c:pt idx="6507">
                  <c:v>25.35</c:v>
                </c:pt>
                <c:pt idx="6508">
                  <c:v>25.4</c:v>
                </c:pt>
                <c:pt idx="6509">
                  <c:v>25.45</c:v>
                </c:pt>
                <c:pt idx="6510">
                  <c:v>25.5</c:v>
                </c:pt>
                <c:pt idx="6511">
                  <c:v>25.55</c:v>
                </c:pt>
                <c:pt idx="6512">
                  <c:v>25.6</c:v>
                </c:pt>
                <c:pt idx="6513">
                  <c:v>25.65</c:v>
                </c:pt>
                <c:pt idx="6514">
                  <c:v>25.7</c:v>
                </c:pt>
                <c:pt idx="6515">
                  <c:v>25.75</c:v>
                </c:pt>
                <c:pt idx="6516">
                  <c:v>25.8</c:v>
                </c:pt>
                <c:pt idx="6517">
                  <c:v>25.85</c:v>
                </c:pt>
                <c:pt idx="6518">
                  <c:v>25.9</c:v>
                </c:pt>
                <c:pt idx="6519">
                  <c:v>25.95</c:v>
                </c:pt>
                <c:pt idx="6520">
                  <c:v>26</c:v>
                </c:pt>
                <c:pt idx="6521">
                  <c:v>26.05</c:v>
                </c:pt>
                <c:pt idx="6522">
                  <c:v>26.1</c:v>
                </c:pt>
                <c:pt idx="6523">
                  <c:v>26.15</c:v>
                </c:pt>
                <c:pt idx="6524">
                  <c:v>26.2</c:v>
                </c:pt>
                <c:pt idx="6525">
                  <c:v>26.25</c:v>
                </c:pt>
                <c:pt idx="6526">
                  <c:v>26.3</c:v>
                </c:pt>
                <c:pt idx="6527">
                  <c:v>26.35</c:v>
                </c:pt>
                <c:pt idx="6528">
                  <c:v>26.4</c:v>
                </c:pt>
                <c:pt idx="6529">
                  <c:v>26.45</c:v>
                </c:pt>
                <c:pt idx="6530">
                  <c:v>26.5</c:v>
                </c:pt>
                <c:pt idx="6531">
                  <c:v>26.55</c:v>
                </c:pt>
                <c:pt idx="6532">
                  <c:v>26.6</c:v>
                </c:pt>
                <c:pt idx="6533">
                  <c:v>26.65</c:v>
                </c:pt>
                <c:pt idx="6534">
                  <c:v>26.7</c:v>
                </c:pt>
                <c:pt idx="6535">
                  <c:v>26.75</c:v>
                </c:pt>
                <c:pt idx="6536">
                  <c:v>26.8</c:v>
                </c:pt>
                <c:pt idx="6537">
                  <c:v>26.85</c:v>
                </c:pt>
                <c:pt idx="6538">
                  <c:v>26.9</c:v>
                </c:pt>
                <c:pt idx="6539">
                  <c:v>26.95</c:v>
                </c:pt>
                <c:pt idx="6540">
                  <c:v>27</c:v>
                </c:pt>
                <c:pt idx="6541">
                  <c:v>27.05</c:v>
                </c:pt>
                <c:pt idx="6542">
                  <c:v>27.1</c:v>
                </c:pt>
                <c:pt idx="6543">
                  <c:v>27.15</c:v>
                </c:pt>
                <c:pt idx="6544">
                  <c:v>27.2</c:v>
                </c:pt>
                <c:pt idx="6545">
                  <c:v>27.25</c:v>
                </c:pt>
                <c:pt idx="6546">
                  <c:v>27.3</c:v>
                </c:pt>
                <c:pt idx="6547">
                  <c:v>27.35</c:v>
                </c:pt>
                <c:pt idx="6548">
                  <c:v>27.4</c:v>
                </c:pt>
                <c:pt idx="6549">
                  <c:v>27.45</c:v>
                </c:pt>
                <c:pt idx="6550">
                  <c:v>27.5</c:v>
                </c:pt>
                <c:pt idx="6551">
                  <c:v>27.55</c:v>
                </c:pt>
                <c:pt idx="6552">
                  <c:v>27.6</c:v>
                </c:pt>
                <c:pt idx="6553">
                  <c:v>27.65</c:v>
                </c:pt>
                <c:pt idx="6554">
                  <c:v>27.7</c:v>
                </c:pt>
                <c:pt idx="6555">
                  <c:v>27.75</c:v>
                </c:pt>
                <c:pt idx="6556">
                  <c:v>27.8</c:v>
                </c:pt>
                <c:pt idx="6557">
                  <c:v>27.85</c:v>
                </c:pt>
                <c:pt idx="6558">
                  <c:v>27.9</c:v>
                </c:pt>
                <c:pt idx="6559">
                  <c:v>27.95</c:v>
                </c:pt>
                <c:pt idx="6560">
                  <c:v>28</c:v>
                </c:pt>
                <c:pt idx="6561">
                  <c:v>28.05</c:v>
                </c:pt>
                <c:pt idx="6562">
                  <c:v>28.1</c:v>
                </c:pt>
                <c:pt idx="6563">
                  <c:v>28.15</c:v>
                </c:pt>
                <c:pt idx="6564">
                  <c:v>28.2</c:v>
                </c:pt>
                <c:pt idx="6565">
                  <c:v>28.25</c:v>
                </c:pt>
                <c:pt idx="6566">
                  <c:v>28.3</c:v>
                </c:pt>
                <c:pt idx="6567">
                  <c:v>28.35</c:v>
                </c:pt>
                <c:pt idx="6568">
                  <c:v>28.4</c:v>
                </c:pt>
                <c:pt idx="6569">
                  <c:v>28.45</c:v>
                </c:pt>
                <c:pt idx="6570">
                  <c:v>28.5</c:v>
                </c:pt>
                <c:pt idx="6571">
                  <c:v>28.55</c:v>
                </c:pt>
                <c:pt idx="6572">
                  <c:v>28.6</c:v>
                </c:pt>
                <c:pt idx="6573">
                  <c:v>28.65</c:v>
                </c:pt>
                <c:pt idx="6574">
                  <c:v>28.7</c:v>
                </c:pt>
                <c:pt idx="6575">
                  <c:v>28.75</c:v>
                </c:pt>
                <c:pt idx="6576">
                  <c:v>28.8</c:v>
                </c:pt>
                <c:pt idx="6577">
                  <c:v>28.85</c:v>
                </c:pt>
                <c:pt idx="6578">
                  <c:v>28.9</c:v>
                </c:pt>
                <c:pt idx="6579">
                  <c:v>28.95</c:v>
                </c:pt>
                <c:pt idx="6580">
                  <c:v>29</c:v>
                </c:pt>
                <c:pt idx="6581">
                  <c:v>29.05</c:v>
                </c:pt>
                <c:pt idx="6582">
                  <c:v>29.1</c:v>
                </c:pt>
                <c:pt idx="6583">
                  <c:v>29.15</c:v>
                </c:pt>
                <c:pt idx="6584">
                  <c:v>29.2</c:v>
                </c:pt>
                <c:pt idx="6585">
                  <c:v>29.25</c:v>
                </c:pt>
                <c:pt idx="6586">
                  <c:v>29.3</c:v>
                </c:pt>
                <c:pt idx="6587">
                  <c:v>29.35</c:v>
                </c:pt>
                <c:pt idx="6588">
                  <c:v>29.4</c:v>
                </c:pt>
                <c:pt idx="6589">
                  <c:v>29.45</c:v>
                </c:pt>
                <c:pt idx="6590">
                  <c:v>29.5</c:v>
                </c:pt>
                <c:pt idx="6591">
                  <c:v>29.55</c:v>
                </c:pt>
                <c:pt idx="6592">
                  <c:v>29.6</c:v>
                </c:pt>
                <c:pt idx="6593">
                  <c:v>29.65</c:v>
                </c:pt>
                <c:pt idx="6594">
                  <c:v>29.7</c:v>
                </c:pt>
                <c:pt idx="6595">
                  <c:v>29.75</c:v>
                </c:pt>
                <c:pt idx="6596">
                  <c:v>29.8</c:v>
                </c:pt>
                <c:pt idx="6597">
                  <c:v>29.85</c:v>
                </c:pt>
                <c:pt idx="6598">
                  <c:v>29.9</c:v>
                </c:pt>
                <c:pt idx="6599">
                  <c:v>29.95</c:v>
                </c:pt>
                <c:pt idx="6600">
                  <c:v>30</c:v>
                </c:pt>
                <c:pt idx="6601">
                  <c:v>30.05</c:v>
                </c:pt>
                <c:pt idx="6602">
                  <c:v>30.1</c:v>
                </c:pt>
                <c:pt idx="6603">
                  <c:v>30.15</c:v>
                </c:pt>
                <c:pt idx="6604">
                  <c:v>30.2</c:v>
                </c:pt>
                <c:pt idx="6605">
                  <c:v>30.25</c:v>
                </c:pt>
                <c:pt idx="6606">
                  <c:v>30.3</c:v>
                </c:pt>
                <c:pt idx="6607">
                  <c:v>30.35</c:v>
                </c:pt>
                <c:pt idx="6608">
                  <c:v>30.4</c:v>
                </c:pt>
                <c:pt idx="6609">
                  <c:v>30.45</c:v>
                </c:pt>
                <c:pt idx="6610">
                  <c:v>30.5</c:v>
                </c:pt>
                <c:pt idx="6611">
                  <c:v>30.55</c:v>
                </c:pt>
                <c:pt idx="6612">
                  <c:v>30.6</c:v>
                </c:pt>
                <c:pt idx="6613">
                  <c:v>30.65</c:v>
                </c:pt>
                <c:pt idx="6614">
                  <c:v>30.7</c:v>
                </c:pt>
                <c:pt idx="6615">
                  <c:v>30.75</c:v>
                </c:pt>
                <c:pt idx="6616">
                  <c:v>30.8</c:v>
                </c:pt>
                <c:pt idx="6617">
                  <c:v>30.85</c:v>
                </c:pt>
                <c:pt idx="6618">
                  <c:v>30.9</c:v>
                </c:pt>
                <c:pt idx="6619">
                  <c:v>30.95</c:v>
                </c:pt>
                <c:pt idx="6620">
                  <c:v>31</c:v>
                </c:pt>
                <c:pt idx="6621">
                  <c:v>31.05</c:v>
                </c:pt>
                <c:pt idx="6622">
                  <c:v>31.1</c:v>
                </c:pt>
                <c:pt idx="6623">
                  <c:v>31.15</c:v>
                </c:pt>
                <c:pt idx="6624">
                  <c:v>31.2</c:v>
                </c:pt>
                <c:pt idx="6625">
                  <c:v>31.25</c:v>
                </c:pt>
                <c:pt idx="6626">
                  <c:v>31.3</c:v>
                </c:pt>
                <c:pt idx="6627">
                  <c:v>31.35</c:v>
                </c:pt>
                <c:pt idx="6628">
                  <c:v>31.4</c:v>
                </c:pt>
                <c:pt idx="6629">
                  <c:v>31.45</c:v>
                </c:pt>
                <c:pt idx="6630">
                  <c:v>31.5</c:v>
                </c:pt>
                <c:pt idx="6631">
                  <c:v>31.55</c:v>
                </c:pt>
                <c:pt idx="6632">
                  <c:v>31.6</c:v>
                </c:pt>
                <c:pt idx="6633">
                  <c:v>31.65</c:v>
                </c:pt>
                <c:pt idx="6634">
                  <c:v>31.7</c:v>
                </c:pt>
                <c:pt idx="6635">
                  <c:v>31.75</c:v>
                </c:pt>
                <c:pt idx="6636">
                  <c:v>31.8</c:v>
                </c:pt>
                <c:pt idx="6637">
                  <c:v>31.85</c:v>
                </c:pt>
                <c:pt idx="6638">
                  <c:v>31.9</c:v>
                </c:pt>
                <c:pt idx="6639">
                  <c:v>31.95</c:v>
                </c:pt>
                <c:pt idx="6640">
                  <c:v>32</c:v>
                </c:pt>
                <c:pt idx="6641">
                  <c:v>32.049999999999997</c:v>
                </c:pt>
                <c:pt idx="6642">
                  <c:v>32.1</c:v>
                </c:pt>
                <c:pt idx="6643">
                  <c:v>32.15</c:v>
                </c:pt>
                <c:pt idx="6644">
                  <c:v>32.200000000000003</c:v>
                </c:pt>
                <c:pt idx="6645">
                  <c:v>32.25</c:v>
                </c:pt>
                <c:pt idx="6646">
                  <c:v>32.299999999999997</c:v>
                </c:pt>
                <c:pt idx="6647">
                  <c:v>32.35</c:v>
                </c:pt>
                <c:pt idx="6648">
                  <c:v>32.4</c:v>
                </c:pt>
                <c:pt idx="6649">
                  <c:v>32.450000000000003</c:v>
                </c:pt>
                <c:pt idx="6650">
                  <c:v>32.5</c:v>
                </c:pt>
                <c:pt idx="6651">
                  <c:v>32.549999999999997</c:v>
                </c:pt>
                <c:pt idx="6652">
                  <c:v>32.6</c:v>
                </c:pt>
                <c:pt idx="6653">
                  <c:v>32.65</c:v>
                </c:pt>
                <c:pt idx="6654">
                  <c:v>32.700000000000003</c:v>
                </c:pt>
                <c:pt idx="6655">
                  <c:v>32.75</c:v>
                </c:pt>
                <c:pt idx="6656">
                  <c:v>32.799999999999997</c:v>
                </c:pt>
                <c:pt idx="6657">
                  <c:v>32.85</c:v>
                </c:pt>
                <c:pt idx="6658">
                  <c:v>32.9</c:v>
                </c:pt>
                <c:pt idx="6659">
                  <c:v>32.950000000000003</c:v>
                </c:pt>
                <c:pt idx="6660">
                  <c:v>33</c:v>
                </c:pt>
                <c:pt idx="6661">
                  <c:v>33.049999999999997</c:v>
                </c:pt>
                <c:pt idx="6662">
                  <c:v>33.1</c:v>
                </c:pt>
                <c:pt idx="6663">
                  <c:v>33.15</c:v>
                </c:pt>
                <c:pt idx="6664">
                  <c:v>33.200000000000003</c:v>
                </c:pt>
                <c:pt idx="6665">
                  <c:v>33.25</c:v>
                </c:pt>
                <c:pt idx="6666">
                  <c:v>33.299999999999997</c:v>
                </c:pt>
                <c:pt idx="6667">
                  <c:v>33.35</c:v>
                </c:pt>
                <c:pt idx="6668">
                  <c:v>33.4</c:v>
                </c:pt>
                <c:pt idx="6669">
                  <c:v>33.450000000000003</c:v>
                </c:pt>
                <c:pt idx="6670">
                  <c:v>33.5</c:v>
                </c:pt>
                <c:pt idx="6671">
                  <c:v>33.549999999999997</c:v>
                </c:pt>
                <c:pt idx="6672">
                  <c:v>33.6</c:v>
                </c:pt>
                <c:pt idx="6673">
                  <c:v>33.65</c:v>
                </c:pt>
                <c:pt idx="6674">
                  <c:v>33.700000000000003</c:v>
                </c:pt>
                <c:pt idx="6675">
                  <c:v>33.75</c:v>
                </c:pt>
                <c:pt idx="6676">
                  <c:v>33.799999999999997</c:v>
                </c:pt>
                <c:pt idx="6677">
                  <c:v>33.85</c:v>
                </c:pt>
                <c:pt idx="6678">
                  <c:v>33.9</c:v>
                </c:pt>
                <c:pt idx="6679">
                  <c:v>33.950000000000003</c:v>
                </c:pt>
                <c:pt idx="6680">
                  <c:v>34</c:v>
                </c:pt>
                <c:pt idx="6681">
                  <c:v>34.049999999999997</c:v>
                </c:pt>
                <c:pt idx="6682">
                  <c:v>34.1</c:v>
                </c:pt>
                <c:pt idx="6683">
                  <c:v>34.15</c:v>
                </c:pt>
                <c:pt idx="6684">
                  <c:v>34.200000000000003</c:v>
                </c:pt>
                <c:pt idx="6685">
                  <c:v>34.25</c:v>
                </c:pt>
                <c:pt idx="6686">
                  <c:v>34.299999999999997</c:v>
                </c:pt>
                <c:pt idx="6687">
                  <c:v>34.35</c:v>
                </c:pt>
                <c:pt idx="6688">
                  <c:v>34.4</c:v>
                </c:pt>
                <c:pt idx="6689">
                  <c:v>34.450000000000003</c:v>
                </c:pt>
                <c:pt idx="6690">
                  <c:v>34.5</c:v>
                </c:pt>
                <c:pt idx="6691">
                  <c:v>34.549999999999997</c:v>
                </c:pt>
                <c:pt idx="6692">
                  <c:v>34.6</c:v>
                </c:pt>
                <c:pt idx="6693">
                  <c:v>34.65</c:v>
                </c:pt>
                <c:pt idx="6694">
                  <c:v>34.700000000000003</c:v>
                </c:pt>
                <c:pt idx="6695">
                  <c:v>34.75</c:v>
                </c:pt>
                <c:pt idx="6696">
                  <c:v>34.799999999999997</c:v>
                </c:pt>
                <c:pt idx="6697">
                  <c:v>34.85</c:v>
                </c:pt>
                <c:pt idx="6698">
                  <c:v>34.9</c:v>
                </c:pt>
                <c:pt idx="6699">
                  <c:v>34.950000000000003</c:v>
                </c:pt>
                <c:pt idx="6700">
                  <c:v>35</c:v>
                </c:pt>
                <c:pt idx="6701">
                  <c:v>35.049999999999997</c:v>
                </c:pt>
                <c:pt idx="6702">
                  <c:v>35.1</c:v>
                </c:pt>
                <c:pt idx="6703">
                  <c:v>35.15</c:v>
                </c:pt>
                <c:pt idx="6704">
                  <c:v>35.200000000000003</c:v>
                </c:pt>
                <c:pt idx="6705">
                  <c:v>35.25</c:v>
                </c:pt>
                <c:pt idx="6706">
                  <c:v>35.299999999999997</c:v>
                </c:pt>
                <c:pt idx="6707">
                  <c:v>35.35</c:v>
                </c:pt>
                <c:pt idx="6708">
                  <c:v>35.4</c:v>
                </c:pt>
                <c:pt idx="6709">
                  <c:v>35.450000000000003</c:v>
                </c:pt>
                <c:pt idx="6710">
                  <c:v>35.5</c:v>
                </c:pt>
                <c:pt idx="6711">
                  <c:v>35.549999999999997</c:v>
                </c:pt>
                <c:pt idx="6712">
                  <c:v>35.6</c:v>
                </c:pt>
                <c:pt idx="6713">
                  <c:v>35.65</c:v>
                </c:pt>
                <c:pt idx="6714">
                  <c:v>35.700000000000003</c:v>
                </c:pt>
                <c:pt idx="6715">
                  <c:v>35.75</c:v>
                </c:pt>
                <c:pt idx="6716">
                  <c:v>35.799999999999997</c:v>
                </c:pt>
                <c:pt idx="6717">
                  <c:v>35.85</c:v>
                </c:pt>
                <c:pt idx="6718">
                  <c:v>35.9</c:v>
                </c:pt>
                <c:pt idx="6719">
                  <c:v>35.950000000000003</c:v>
                </c:pt>
                <c:pt idx="6720">
                  <c:v>36</c:v>
                </c:pt>
                <c:pt idx="6721">
                  <c:v>36.049999999999997</c:v>
                </c:pt>
                <c:pt idx="6722">
                  <c:v>36.1</c:v>
                </c:pt>
                <c:pt idx="6723">
                  <c:v>36.15</c:v>
                </c:pt>
                <c:pt idx="6724">
                  <c:v>36.200000000000003</c:v>
                </c:pt>
                <c:pt idx="6725">
                  <c:v>36.25</c:v>
                </c:pt>
                <c:pt idx="6726">
                  <c:v>36.299999999999997</c:v>
                </c:pt>
                <c:pt idx="6727">
                  <c:v>36.35</c:v>
                </c:pt>
                <c:pt idx="6728">
                  <c:v>36.4</c:v>
                </c:pt>
                <c:pt idx="6729">
                  <c:v>36.450000000000003</c:v>
                </c:pt>
                <c:pt idx="6730">
                  <c:v>36.5</c:v>
                </c:pt>
                <c:pt idx="6731">
                  <c:v>36.549999999999997</c:v>
                </c:pt>
                <c:pt idx="6732">
                  <c:v>36.6</c:v>
                </c:pt>
                <c:pt idx="6733">
                  <c:v>36.65</c:v>
                </c:pt>
                <c:pt idx="6734">
                  <c:v>36.700000000000003</c:v>
                </c:pt>
                <c:pt idx="6735">
                  <c:v>36.75</c:v>
                </c:pt>
                <c:pt idx="6736">
                  <c:v>36.799999999999997</c:v>
                </c:pt>
                <c:pt idx="6737">
                  <c:v>36.85</c:v>
                </c:pt>
                <c:pt idx="6738">
                  <c:v>36.9</c:v>
                </c:pt>
                <c:pt idx="6739">
                  <c:v>36.950000000000003</c:v>
                </c:pt>
                <c:pt idx="6740">
                  <c:v>37</c:v>
                </c:pt>
                <c:pt idx="6741">
                  <c:v>37.049999999999997</c:v>
                </c:pt>
                <c:pt idx="6742">
                  <c:v>37.1</c:v>
                </c:pt>
                <c:pt idx="6743">
                  <c:v>37.15</c:v>
                </c:pt>
                <c:pt idx="6744">
                  <c:v>37.200000000000003</c:v>
                </c:pt>
                <c:pt idx="6745">
                  <c:v>37.25</c:v>
                </c:pt>
                <c:pt idx="6746">
                  <c:v>37.299999999999997</c:v>
                </c:pt>
                <c:pt idx="6747">
                  <c:v>37.35</c:v>
                </c:pt>
                <c:pt idx="6748">
                  <c:v>37.4</c:v>
                </c:pt>
                <c:pt idx="6749">
                  <c:v>37.450000000000003</c:v>
                </c:pt>
                <c:pt idx="6750">
                  <c:v>37.5</c:v>
                </c:pt>
                <c:pt idx="6751">
                  <c:v>37.549999999999997</c:v>
                </c:pt>
                <c:pt idx="6752">
                  <c:v>37.6</c:v>
                </c:pt>
                <c:pt idx="6753">
                  <c:v>37.65</c:v>
                </c:pt>
                <c:pt idx="6754">
                  <c:v>37.700000000000003</c:v>
                </c:pt>
                <c:pt idx="6755">
                  <c:v>37.75</c:v>
                </c:pt>
                <c:pt idx="6756">
                  <c:v>37.799999999999997</c:v>
                </c:pt>
                <c:pt idx="6757">
                  <c:v>37.85</c:v>
                </c:pt>
                <c:pt idx="6758">
                  <c:v>37.9</c:v>
                </c:pt>
                <c:pt idx="6759">
                  <c:v>37.950000000000003</c:v>
                </c:pt>
                <c:pt idx="6760">
                  <c:v>38</c:v>
                </c:pt>
                <c:pt idx="6761">
                  <c:v>38.049999999999997</c:v>
                </c:pt>
                <c:pt idx="6762">
                  <c:v>38.1</c:v>
                </c:pt>
                <c:pt idx="6763">
                  <c:v>38.15</c:v>
                </c:pt>
                <c:pt idx="6764">
                  <c:v>38.200000000000003</c:v>
                </c:pt>
                <c:pt idx="6765">
                  <c:v>38.25</c:v>
                </c:pt>
                <c:pt idx="6766">
                  <c:v>38.299999999999997</c:v>
                </c:pt>
                <c:pt idx="6767">
                  <c:v>38.35</c:v>
                </c:pt>
                <c:pt idx="6768">
                  <c:v>38.4</c:v>
                </c:pt>
                <c:pt idx="6769">
                  <c:v>38.450000000000003</c:v>
                </c:pt>
                <c:pt idx="6770">
                  <c:v>38.5</c:v>
                </c:pt>
                <c:pt idx="6771">
                  <c:v>38.549999999999997</c:v>
                </c:pt>
                <c:pt idx="6772">
                  <c:v>38.6</c:v>
                </c:pt>
                <c:pt idx="6773">
                  <c:v>38.65</c:v>
                </c:pt>
                <c:pt idx="6774">
                  <c:v>38.700000000000003</c:v>
                </c:pt>
                <c:pt idx="6775">
                  <c:v>38.75</c:v>
                </c:pt>
                <c:pt idx="6776">
                  <c:v>38.799999999999997</c:v>
                </c:pt>
                <c:pt idx="6777">
                  <c:v>38.85</c:v>
                </c:pt>
                <c:pt idx="6778">
                  <c:v>38.9</c:v>
                </c:pt>
                <c:pt idx="6779">
                  <c:v>38.950000000000003</c:v>
                </c:pt>
                <c:pt idx="6780">
                  <c:v>39</c:v>
                </c:pt>
                <c:pt idx="6781">
                  <c:v>39.049999999999997</c:v>
                </c:pt>
                <c:pt idx="6782">
                  <c:v>39.1</c:v>
                </c:pt>
                <c:pt idx="6783">
                  <c:v>39.15</c:v>
                </c:pt>
                <c:pt idx="6784">
                  <c:v>39.200000000000003</c:v>
                </c:pt>
                <c:pt idx="6785">
                  <c:v>39.25</c:v>
                </c:pt>
                <c:pt idx="6786">
                  <c:v>39.299999999999997</c:v>
                </c:pt>
                <c:pt idx="6787">
                  <c:v>39.35</c:v>
                </c:pt>
                <c:pt idx="6788">
                  <c:v>39.4</c:v>
                </c:pt>
                <c:pt idx="6789">
                  <c:v>39.450000000000003</c:v>
                </c:pt>
                <c:pt idx="6790">
                  <c:v>39.5</c:v>
                </c:pt>
                <c:pt idx="6791">
                  <c:v>39.549999999999997</c:v>
                </c:pt>
                <c:pt idx="6792">
                  <c:v>39.6</c:v>
                </c:pt>
                <c:pt idx="6793">
                  <c:v>39.65</c:v>
                </c:pt>
                <c:pt idx="6794">
                  <c:v>39.700000000000003</c:v>
                </c:pt>
                <c:pt idx="6795">
                  <c:v>39.75</c:v>
                </c:pt>
                <c:pt idx="6796">
                  <c:v>39.799999999999997</c:v>
                </c:pt>
                <c:pt idx="6797">
                  <c:v>39.85</c:v>
                </c:pt>
                <c:pt idx="6798">
                  <c:v>39.9</c:v>
                </c:pt>
                <c:pt idx="6799">
                  <c:v>39.950000000000003</c:v>
                </c:pt>
                <c:pt idx="6800">
                  <c:v>40</c:v>
                </c:pt>
                <c:pt idx="6801">
                  <c:v>40.049999999999997</c:v>
                </c:pt>
                <c:pt idx="6802">
                  <c:v>40.1</c:v>
                </c:pt>
                <c:pt idx="6803">
                  <c:v>40.15</c:v>
                </c:pt>
                <c:pt idx="6804">
                  <c:v>40.200000000000003</c:v>
                </c:pt>
                <c:pt idx="6805">
                  <c:v>40.25</c:v>
                </c:pt>
                <c:pt idx="6806">
                  <c:v>40.299999999999997</c:v>
                </c:pt>
                <c:pt idx="6807">
                  <c:v>40.35</c:v>
                </c:pt>
                <c:pt idx="6808">
                  <c:v>40.4</c:v>
                </c:pt>
                <c:pt idx="6809">
                  <c:v>40.450000000000003</c:v>
                </c:pt>
                <c:pt idx="6810">
                  <c:v>40.5</c:v>
                </c:pt>
                <c:pt idx="6811">
                  <c:v>40.549999999999997</c:v>
                </c:pt>
                <c:pt idx="6812">
                  <c:v>40.6</c:v>
                </c:pt>
                <c:pt idx="6813">
                  <c:v>40.65</c:v>
                </c:pt>
                <c:pt idx="6814">
                  <c:v>40.700000000000003</c:v>
                </c:pt>
                <c:pt idx="6815">
                  <c:v>40.75</c:v>
                </c:pt>
                <c:pt idx="6816">
                  <c:v>40.799999999999997</c:v>
                </c:pt>
                <c:pt idx="6817">
                  <c:v>40.85</c:v>
                </c:pt>
                <c:pt idx="6818">
                  <c:v>40.9</c:v>
                </c:pt>
                <c:pt idx="6819">
                  <c:v>40.950000000000003</c:v>
                </c:pt>
                <c:pt idx="6820">
                  <c:v>41</c:v>
                </c:pt>
                <c:pt idx="6821">
                  <c:v>41.05</c:v>
                </c:pt>
                <c:pt idx="6822">
                  <c:v>41.1</c:v>
                </c:pt>
                <c:pt idx="6823">
                  <c:v>41.15</c:v>
                </c:pt>
                <c:pt idx="6824">
                  <c:v>41.2</c:v>
                </c:pt>
                <c:pt idx="6825">
                  <c:v>41.25</c:v>
                </c:pt>
                <c:pt idx="6826">
                  <c:v>41.3</c:v>
                </c:pt>
                <c:pt idx="6827">
                  <c:v>41.35</c:v>
                </c:pt>
                <c:pt idx="6828">
                  <c:v>41.4</c:v>
                </c:pt>
                <c:pt idx="6829">
                  <c:v>41.45</c:v>
                </c:pt>
                <c:pt idx="6830">
                  <c:v>41.5</c:v>
                </c:pt>
                <c:pt idx="6831">
                  <c:v>41.55</c:v>
                </c:pt>
                <c:pt idx="6832">
                  <c:v>41.6</c:v>
                </c:pt>
                <c:pt idx="6833">
                  <c:v>41.65</c:v>
                </c:pt>
                <c:pt idx="6834">
                  <c:v>41.7</c:v>
                </c:pt>
                <c:pt idx="6835">
                  <c:v>41.75</c:v>
                </c:pt>
                <c:pt idx="6836">
                  <c:v>41.8</c:v>
                </c:pt>
                <c:pt idx="6837">
                  <c:v>41.85</c:v>
                </c:pt>
                <c:pt idx="6838">
                  <c:v>41.9</c:v>
                </c:pt>
                <c:pt idx="6839">
                  <c:v>41.95</c:v>
                </c:pt>
                <c:pt idx="6840">
                  <c:v>42</c:v>
                </c:pt>
                <c:pt idx="6841">
                  <c:v>42.05</c:v>
                </c:pt>
                <c:pt idx="6842">
                  <c:v>42.1</c:v>
                </c:pt>
                <c:pt idx="6843">
                  <c:v>42.15</c:v>
                </c:pt>
                <c:pt idx="6844">
                  <c:v>42.2</c:v>
                </c:pt>
                <c:pt idx="6845">
                  <c:v>42.25</c:v>
                </c:pt>
                <c:pt idx="6846">
                  <c:v>42.3</c:v>
                </c:pt>
                <c:pt idx="6847">
                  <c:v>42.35</c:v>
                </c:pt>
                <c:pt idx="6848">
                  <c:v>42.4</c:v>
                </c:pt>
                <c:pt idx="6849">
                  <c:v>42.45</c:v>
                </c:pt>
                <c:pt idx="6850">
                  <c:v>42.5</c:v>
                </c:pt>
                <c:pt idx="6851">
                  <c:v>42.55</c:v>
                </c:pt>
                <c:pt idx="6852">
                  <c:v>42.6</c:v>
                </c:pt>
                <c:pt idx="6853">
                  <c:v>42.65</c:v>
                </c:pt>
                <c:pt idx="6854">
                  <c:v>42.7</c:v>
                </c:pt>
                <c:pt idx="6855">
                  <c:v>42.75</c:v>
                </c:pt>
                <c:pt idx="6856">
                  <c:v>42.8</c:v>
                </c:pt>
                <c:pt idx="6857">
                  <c:v>42.85</c:v>
                </c:pt>
                <c:pt idx="6858">
                  <c:v>42.9</c:v>
                </c:pt>
                <c:pt idx="6859">
                  <c:v>42.95</c:v>
                </c:pt>
                <c:pt idx="6860">
                  <c:v>43</c:v>
                </c:pt>
                <c:pt idx="6861">
                  <c:v>43.05</c:v>
                </c:pt>
                <c:pt idx="6862">
                  <c:v>43.1</c:v>
                </c:pt>
                <c:pt idx="6863">
                  <c:v>43.15</c:v>
                </c:pt>
                <c:pt idx="6864">
                  <c:v>43.2</c:v>
                </c:pt>
                <c:pt idx="6865">
                  <c:v>43.25</c:v>
                </c:pt>
                <c:pt idx="6866">
                  <c:v>43.3</c:v>
                </c:pt>
                <c:pt idx="6867">
                  <c:v>43.35</c:v>
                </c:pt>
                <c:pt idx="6868">
                  <c:v>43.4</c:v>
                </c:pt>
                <c:pt idx="6869">
                  <c:v>43.45</c:v>
                </c:pt>
                <c:pt idx="6870">
                  <c:v>43.5</c:v>
                </c:pt>
                <c:pt idx="6871">
                  <c:v>43.55</c:v>
                </c:pt>
                <c:pt idx="6872">
                  <c:v>43.6</c:v>
                </c:pt>
                <c:pt idx="6873">
                  <c:v>43.65</c:v>
                </c:pt>
                <c:pt idx="6874">
                  <c:v>43.7</c:v>
                </c:pt>
                <c:pt idx="6875">
                  <c:v>43.75</c:v>
                </c:pt>
                <c:pt idx="6876">
                  <c:v>43.8</c:v>
                </c:pt>
                <c:pt idx="6877">
                  <c:v>43.85</c:v>
                </c:pt>
                <c:pt idx="6878">
                  <c:v>43.9</c:v>
                </c:pt>
                <c:pt idx="6879">
                  <c:v>43.95</c:v>
                </c:pt>
                <c:pt idx="6880">
                  <c:v>44</c:v>
                </c:pt>
                <c:pt idx="6881">
                  <c:v>44.05</c:v>
                </c:pt>
                <c:pt idx="6882">
                  <c:v>44.1</c:v>
                </c:pt>
                <c:pt idx="6883">
                  <c:v>44.15</c:v>
                </c:pt>
                <c:pt idx="6884">
                  <c:v>44.2</c:v>
                </c:pt>
                <c:pt idx="6885">
                  <c:v>44.25</c:v>
                </c:pt>
                <c:pt idx="6886">
                  <c:v>44.3</c:v>
                </c:pt>
                <c:pt idx="6887">
                  <c:v>44.35</c:v>
                </c:pt>
                <c:pt idx="6888">
                  <c:v>44.4</c:v>
                </c:pt>
                <c:pt idx="6889">
                  <c:v>44.45</c:v>
                </c:pt>
                <c:pt idx="6890">
                  <c:v>44.5</c:v>
                </c:pt>
                <c:pt idx="6891">
                  <c:v>44.55</c:v>
                </c:pt>
                <c:pt idx="6892">
                  <c:v>44.6</c:v>
                </c:pt>
                <c:pt idx="6893">
                  <c:v>44.65</c:v>
                </c:pt>
                <c:pt idx="6894">
                  <c:v>44.7</c:v>
                </c:pt>
                <c:pt idx="6895">
                  <c:v>44.75</c:v>
                </c:pt>
                <c:pt idx="6896">
                  <c:v>44.8</c:v>
                </c:pt>
                <c:pt idx="6897">
                  <c:v>44.85</c:v>
                </c:pt>
                <c:pt idx="6898">
                  <c:v>44.9</c:v>
                </c:pt>
                <c:pt idx="6899">
                  <c:v>44.95</c:v>
                </c:pt>
                <c:pt idx="6900">
                  <c:v>45</c:v>
                </c:pt>
                <c:pt idx="6901">
                  <c:v>45.05</c:v>
                </c:pt>
                <c:pt idx="6902">
                  <c:v>45.1</c:v>
                </c:pt>
                <c:pt idx="6903">
                  <c:v>45.15</c:v>
                </c:pt>
                <c:pt idx="6904">
                  <c:v>45.2</c:v>
                </c:pt>
                <c:pt idx="6905">
                  <c:v>45.25</c:v>
                </c:pt>
                <c:pt idx="6906">
                  <c:v>45.3</c:v>
                </c:pt>
                <c:pt idx="6907">
                  <c:v>45.35</c:v>
                </c:pt>
                <c:pt idx="6908">
                  <c:v>45.4</c:v>
                </c:pt>
                <c:pt idx="6909">
                  <c:v>45.45</c:v>
                </c:pt>
                <c:pt idx="6910">
                  <c:v>45.5</c:v>
                </c:pt>
                <c:pt idx="6911">
                  <c:v>45.55</c:v>
                </c:pt>
                <c:pt idx="6912">
                  <c:v>45.6</c:v>
                </c:pt>
                <c:pt idx="6913">
                  <c:v>45.65</c:v>
                </c:pt>
                <c:pt idx="6914">
                  <c:v>45.7</c:v>
                </c:pt>
                <c:pt idx="6915">
                  <c:v>45.75</c:v>
                </c:pt>
                <c:pt idx="6916">
                  <c:v>45.8</c:v>
                </c:pt>
                <c:pt idx="6917">
                  <c:v>45.85</c:v>
                </c:pt>
                <c:pt idx="6918">
                  <c:v>45.9</c:v>
                </c:pt>
                <c:pt idx="6919">
                  <c:v>45.95</c:v>
                </c:pt>
                <c:pt idx="6920">
                  <c:v>46</c:v>
                </c:pt>
                <c:pt idx="6921">
                  <c:v>46.05</c:v>
                </c:pt>
                <c:pt idx="6922">
                  <c:v>46.1</c:v>
                </c:pt>
                <c:pt idx="6923">
                  <c:v>46.15</c:v>
                </c:pt>
                <c:pt idx="6924">
                  <c:v>46.2</c:v>
                </c:pt>
                <c:pt idx="6925">
                  <c:v>46.25</c:v>
                </c:pt>
                <c:pt idx="6926">
                  <c:v>46.3</c:v>
                </c:pt>
                <c:pt idx="6927">
                  <c:v>46.35</c:v>
                </c:pt>
                <c:pt idx="6928">
                  <c:v>46.4</c:v>
                </c:pt>
                <c:pt idx="6929">
                  <c:v>46.45</c:v>
                </c:pt>
                <c:pt idx="6930">
                  <c:v>46.5</c:v>
                </c:pt>
                <c:pt idx="6931">
                  <c:v>46.55</c:v>
                </c:pt>
                <c:pt idx="6932">
                  <c:v>46.6</c:v>
                </c:pt>
                <c:pt idx="6933">
                  <c:v>46.65</c:v>
                </c:pt>
                <c:pt idx="6934">
                  <c:v>46.7</c:v>
                </c:pt>
                <c:pt idx="6935">
                  <c:v>46.75</c:v>
                </c:pt>
                <c:pt idx="6936">
                  <c:v>46.8</c:v>
                </c:pt>
                <c:pt idx="6937">
                  <c:v>46.85</c:v>
                </c:pt>
                <c:pt idx="6938">
                  <c:v>46.9</c:v>
                </c:pt>
                <c:pt idx="6939">
                  <c:v>46.95</c:v>
                </c:pt>
                <c:pt idx="6940">
                  <c:v>47</c:v>
                </c:pt>
                <c:pt idx="6941">
                  <c:v>47.05</c:v>
                </c:pt>
                <c:pt idx="6942">
                  <c:v>47.1</c:v>
                </c:pt>
                <c:pt idx="6943">
                  <c:v>47.15</c:v>
                </c:pt>
                <c:pt idx="6944">
                  <c:v>47.2</c:v>
                </c:pt>
                <c:pt idx="6945">
                  <c:v>47.25</c:v>
                </c:pt>
                <c:pt idx="6946">
                  <c:v>47.3</c:v>
                </c:pt>
                <c:pt idx="6947">
                  <c:v>47.35</c:v>
                </c:pt>
                <c:pt idx="6948">
                  <c:v>47.4</c:v>
                </c:pt>
                <c:pt idx="6949">
                  <c:v>47.45</c:v>
                </c:pt>
                <c:pt idx="6950">
                  <c:v>47.5</c:v>
                </c:pt>
                <c:pt idx="6951">
                  <c:v>47.55</c:v>
                </c:pt>
                <c:pt idx="6952">
                  <c:v>47.6</c:v>
                </c:pt>
                <c:pt idx="6953">
                  <c:v>47.65</c:v>
                </c:pt>
                <c:pt idx="6954">
                  <c:v>47.7</c:v>
                </c:pt>
                <c:pt idx="6955">
                  <c:v>47.75</c:v>
                </c:pt>
                <c:pt idx="6956">
                  <c:v>47.8</c:v>
                </c:pt>
                <c:pt idx="6957">
                  <c:v>47.85</c:v>
                </c:pt>
                <c:pt idx="6958">
                  <c:v>47.9</c:v>
                </c:pt>
                <c:pt idx="6959">
                  <c:v>47.95</c:v>
                </c:pt>
                <c:pt idx="6960">
                  <c:v>48</c:v>
                </c:pt>
                <c:pt idx="6961">
                  <c:v>48.05</c:v>
                </c:pt>
                <c:pt idx="6962">
                  <c:v>48.1</c:v>
                </c:pt>
                <c:pt idx="6963">
                  <c:v>48.15</c:v>
                </c:pt>
                <c:pt idx="6964">
                  <c:v>48.2</c:v>
                </c:pt>
                <c:pt idx="6965">
                  <c:v>48.25</c:v>
                </c:pt>
                <c:pt idx="6966">
                  <c:v>48.3</c:v>
                </c:pt>
                <c:pt idx="6967">
                  <c:v>48.35</c:v>
                </c:pt>
                <c:pt idx="6968">
                  <c:v>48.4</c:v>
                </c:pt>
                <c:pt idx="6969">
                  <c:v>48.45</c:v>
                </c:pt>
                <c:pt idx="6970">
                  <c:v>48.5</c:v>
                </c:pt>
                <c:pt idx="6971">
                  <c:v>48.55</c:v>
                </c:pt>
                <c:pt idx="6972">
                  <c:v>48.6</c:v>
                </c:pt>
                <c:pt idx="6973">
                  <c:v>48.65</c:v>
                </c:pt>
                <c:pt idx="6974">
                  <c:v>48.7</c:v>
                </c:pt>
                <c:pt idx="6975">
                  <c:v>48.75</c:v>
                </c:pt>
                <c:pt idx="6976">
                  <c:v>48.8</c:v>
                </c:pt>
                <c:pt idx="6977">
                  <c:v>48.85</c:v>
                </c:pt>
                <c:pt idx="6978">
                  <c:v>48.9</c:v>
                </c:pt>
                <c:pt idx="6979">
                  <c:v>48.95</c:v>
                </c:pt>
                <c:pt idx="6980">
                  <c:v>49</c:v>
                </c:pt>
                <c:pt idx="6981">
                  <c:v>49.05</c:v>
                </c:pt>
                <c:pt idx="6982">
                  <c:v>49.1</c:v>
                </c:pt>
                <c:pt idx="6983">
                  <c:v>49.15</c:v>
                </c:pt>
                <c:pt idx="6984">
                  <c:v>49.2</c:v>
                </c:pt>
                <c:pt idx="6985">
                  <c:v>49.25</c:v>
                </c:pt>
                <c:pt idx="6986">
                  <c:v>49.3</c:v>
                </c:pt>
                <c:pt idx="6987">
                  <c:v>49.35</c:v>
                </c:pt>
                <c:pt idx="6988">
                  <c:v>49.4</c:v>
                </c:pt>
                <c:pt idx="6989">
                  <c:v>49.45</c:v>
                </c:pt>
                <c:pt idx="6990">
                  <c:v>49.5</c:v>
                </c:pt>
                <c:pt idx="6991">
                  <c:v>49.55</c:v>
                </c:pt>
                <c:pt idx="6992">
                  <c:v>49.6</c:v>
                </c:pt>
                <c:pt idx="6993">
                  <c:v>49.65</c:v>
                </c:pt>
                <c:pt idx="6994">
                  <c:v>49.7</c:v>
                </c:pt>
                <c:pt idx="6995">
                  <c:v>49.75</c:v>
                </c:pt>
                <c:pt idx="6996">
                  <c:v>49.8</c:v>
                </c:pt>
                <c:pt idx="6997">
                  <c:v>49.85</c:v>
                </c:pt>
                <c:pt idx="6998">
                  <c:v>49.9</c:v>
                </c:pt>
                <c:pt idx="6999">
                  <c:v>49.95</c:v>
                </c:pt>
                <c:pt idx="7000">
                  <c:v>50</c:v>
                </c:pt>
                <c:pt idx="7001">
                  <c:v>50.05</c:v>
                </c:pt>
                <c:pt idx="7002">
                  <c:v>50.1</c:v>
                </c:pt>
                <c:pt idx="7003">
                  <c:v>50.15</c:v>
                </c:pt>
                <c:pt idx="7004">
                  <c:v>50.2</c:v>
                </c:pt>
                <c:pt idx="7005">
                  <c:v>50.25</c:v>
                </c:pt>
                <c:pt idx="7006">
                  <c:v>50.3</c:v>
                </c:pt>
                <c:pt idx="7007">
                  <c:v>50.35</c:v>
                </c:pt>
                <c:pt idx="7008">
                  <c:v>50.4</c:v>
                </c:pt>
                <c:pt idx="7009">
                  <c:v>50.45</c:v>
                </c:pt>
                <c:pt idx="7010">
                  <c:v>50.5</c:v>
                </c:pt>
                <c:pt idx="7011">
                  <c:v>50.55</c:v>
                </c:pt>
                <c:pt idx="7012">
                  <c:v>50.6</c:v>
                </c:pt>
                <c:pt idx="7013">
                  <c:v>50.65</c:v>
                </c:pt>
                <c:pt idx="7014">
                  <c:v>50.7</c:v>
                </c:pt>
                <c:pt idx="7015">
                  <c:v>50.75</c:v>
                </c:pt>
                <c:pt idx="7016">
                  <c:v>50.8</c:v>
                </c:pt>
                <c:pt idx="7017">
                  <c:v>50.85</c:v>
                </c:pt>
                <c:pt idx="7018">
                  <c:v>50.9</c:v>
                </c:pt>
                <c:pt idx="7019">
                  <c:v>50.95</c:v>
                </c:pt>
                <c:pt idx="7020">
                  <c:v>51</c:v>
                </c:pt>
                <c:pt idx="7021">
                  <c:v>51.05</c:v>
                </c:pt>
                <c:pt idx="7022">
                  <c:v>51.1</c:v>
                </c:pt>
                <c:pt idx="7023">
                  <c:v>51.15</c:v>
                </c:pt>
                <c:pt idx="7024">
                  <c:v>51.2</c:v>
                </c:pt>
                <c:pt idx="7025">
                  <c:v>51.25</c:v>
                </c:pt>
                <c:pt idx="7026">
                  <c:v>51.3</c:v>
                </c:pt>
                <c:pt idx="7027">
                  <c:v>51.35</c:v>
                </c:pt>
                <c:pt idx="7028">
                  <c:v>51.4</c:v>
                </c:pt>
                <c:pt idx="7029">
                  <c:v>51.45</c:v>
                </c:pt>
                <c:pt idx="7030">
                  <c:v>51.5</c:v>
                </c:pt>
                <c:pt idx="7031">
                  <c:v>51.55</c:v>
                </c:pt>
                <c:pt idx="7032">
                  <c:v>51.6</c:v>
                </c:pt>
                <c:pt idx="7033">
                  <c:v>51.65</c:v>
                </c:pt>
                <c:pt idx="7034">
                  <c:v>51.7</c:v>
                </c:pt>
                <c:pt idx="7035">
                  <c:v>51.75</c:v>
                </c:pt>
                <c:pt idx="7036">
                  <c:v>51.8</c:v>
                </c:pt>
                <c:pt idx="7037">
                  <c:v>51.85</c:v>
                </c:pt>
                <c:pt idx="7038">
                  <c:v>51.9</c:v>
                </c:pt>
                <c:pt idx="7039">
                  <c:v>51.95</c:v>
                </c:pt>
                <c:pt idx="7040">
                  <c:v>52</c:v>
                </c:pt>
                <c:pt idx="7041">
                  <c:v>52.05</c:v>
                </c:pt>
                <c:pt idx="7042">
                  <c:v>52.1</c:v>
                </c:pt>
                <c:pt idx="7043">
                  <c:v>52.15</c:v>
                </c:pt>
                <c:pt idx="7044">
                  <c:v>52.2</c:v>
                </c:pt>
                <c:pt idx="7045">
                  <c:v>52.25</c:v>
                </c:pt>
                <c:pt idx="7046">
                  <c:v>52.3</c:v>
                </c:pt>
                <c:pt idx="7047">
                  <c:v>52.35</c:v>
                </c:pt>
                <c:pt idx="7048">
                  <c:v>52.4</c:v>
                </c:pt>
                <c:pt idx="7049">
                  <c:v>52.45</c:v>
                </c:pt>
                <c:pt idx="7050">
                  <c:v>52.5</c:v>
                </c:pt>
                <c:pt idx="7051">
                  <c:v>52.55</c:v>
                </c:pt>
                <c:pt idx="7052">
                  <c:v>52.6</c:v>
                </c:pt>
                <c:pt idx="7053">
                  <c:v>52.65</c:v>
                </c:pt>
                <c:pt idx="7054">
                  <c:v>52.7</c:v>
                </c:pt>
                <c:pt idx="7055">
                  <c:v>52.75</c:v>
                </c:pt>
                <c:pt idx="7056">
                  <c:v>52.8</c:v>
                </c:pt>
                <c:pt idx="7057">
                  <c:v>52.85</c:v>
                </c:pt>
                <c:pt idx="7058">
                  <c:v>52.9</c:v>
                </c:pt>
                <c:pt idx="7059">
                  <c:v>52.95</c:v>
                </c:pt>
                <c:pt idx="7060">
                  <c:v>53</c:v>
                </c:pt>
                <c:pt idx="7061">
                  <c:v>53.05</c:v>
                </c:pt>
                <c:pt idx="7062">
                  <c:v>53.1</c:v>
                </c:pt>
                <c:pt idx="7063">
                  <c:v>53.15</c:v>
                </c:pt>
                <c:pt idx="7064">
                  <c:v>53.2</c:v>
                </c:pt>
                <c:pt idx="7065">
                  <c:v>53.25</c:v>
                </c:pt>
                <c:pt idx="7066">
                  <c:v>53.3</c:v>
                </c:pt>
                <c:pt idx="7067">
                  <c:v>53.35</c:v>
                </c:pt>
                <c:pt idx="7068">
                  <c:v>53.4</c:v>
                </c:pt>
                <c:pt idx="7069">
                  <c:v>53.45</c:v>
                </c:pt>
                <c:pt idx="7070">
                  <c:v>53.5</c:v>
                </c:pt>
                <c:pt idx="7071">
                  <c:v>53.55</c:v>
                </c:pt>
                <c:pt idx="7072">
                  <c:v>53.6</c:v>
                </c:pt>
                <c:pt idx="7073">
                  <c:v>53.65</c:v>
                </c:pt>
                <c:pt idx="7074">
                  <c:v>53.7</c:v>
                </c:pt>
                <c:pt idx="7075">
                  <c:v>53.75</c:v>
                </c:pt>
                <c:pt idx="7076">
                  <c:v>53.8</c:v>
                </c:pt>
                <c:pt idx="7077">
                  <c:v>53.85</c:v>
                </c:pt>
                <c:pt idx="7078">
                  <c:v>53.9</c:v>
                </c:pt>
                <c:pt idx="7079">
                  <c:v>53.95</c:v>
                </c:pt>
                <c:pt idx="7080">
                  <c:v>54</c:v>
                </c:pt>
                <c:pt idx="7081">
                  <c:v>54.05</c:v>
                </c:pt>
                <c:pt idx="7082">
                  <c:v>54.1</c:v>
                </c:pt>
                <c:pt idx="7083">
                  <c:v>54.15</c:v>
                </c:pt>
                <c:pt idx="7084">
                  <c:v>54.2</c:v>
                </c:pt>
                <c:pt idx="7085">
                  <c:v>54.25</c:v>
                </c:pt>
                <c:pt idx="7086">
                  <c:v>54.3</c:v>
                </c:pt>
                <c:pt idx="7087">
                  <c:v>54.35</c:v>
                </c:pt>
                <c:pt idx="7088">
                  <c:v>54.4</c:v>
                </c:pt>
                <c:pt idx="7089">
                  <c:v>54.45</c:v>
                </c:pt>
                <c:pt idx="7090">
                  <c:v>54.5</c:v>
                </c:pt>
                <c:pt idx="7091">
                  <c:v>54.55</c:v>
                </c:pt>
                <c:pt idx="7092">
                  <c:v>54.6</c:v>
                </c:pt>
                <c:pt idx="7093">
                  <c:v>54.65</c:v>
                </c:pt>
                <c:pt idx="7094">
                  <c:v>54.7</c:v>
                </c:pt>
                <c:pt idx="7095">
                  <c:v>54.75</c:v>
                </c:pt>
                <c:pt idx="7096">
                  <c:v>54.8</c:v>
                </c:pt>
                <c:pt idx="7097">
                  <c:v>54.85</c:v>
                </c:pt>
                <c:pt idx="7098">
                  <c:v>54.9</c:v>
                </c:pt>
                <c:pt idx="7099">
                  <c:v>54.95</c:v>
                </c:pt>
                <c:pt idx="7100">
                  <c:v>55</c:v>
                </c:pt>
                <c:pt idx="7101">
                  <c:v>55.05</c:v>
                </c:pt>
                <c:pt idx="7102">
                  <c:v>55.1</c:v>
                </c:pt>
                <c:pt idx="7103">
                  <c:v>55.15</c:v>
                </c:pt>
                <c:pt idx="7104">
                  <c:v>55.2</c:v>
                </c:pt>
                <c:pt idx="7105">
                  <c:v>55.25</c:v>
                </c:pt>
                <c:pt idx="7106">
                  <c:v>55.3</c:v>
                </c:pt>
                <c:pt idx="7107">
                  <c:v>55.35</c:v>
                </c:pt>
                <c:pt idx="7108">
                  <c:v>55.4</c:v>
                </c:pt>
                <c:pt idx="7109">
                  <c:v>55.45</c:v>
                </c:pt>
                <c:pt idx="7110">
                  <c:v>55.5</c:v>
                </c:pt>
                <c:pt idx="7111">
                  <c:v>55.55</c:v>
                </c:pt>
                <c:pt idx="7112">
                  <c:v>55.6</c:v>
                </c:pt>
                <c:pt idx="7113">
                  <c:v>55.65</c:v>
                </c:pt>
                <c:pt idx="7114">
                  <c:v>55.7</c:v>
                </c:pt>
                <c:pt idx="7115">
                  <c:v>55.75</c:v>
                </c:pt>
                <c:pt idx="7116">
                  <c:v>55.8</c:v>
                </c:pt>
                <c:pt idx="7117">
                  <c:v>55.85</c:v>
                </c:pt>
                <c:pt idx="7118">
                  <c:v>55.9</c:v>
                </c:pt>
                <c:pt idx="7119">
                  <c:v>55.95</c:v>
                </c:pt>
                <c:pt idx="7120">
                  <c:v>56</c:v>
                </c:pt>
                <c:pt idx="7121">
                  <c:v>56.05</c:v>
                </c:pt>
                <c:pt idx="7122">
                  <c:v>56.1</c:v>
                </c:pt>
                <c:pt idx="7123">
                  <c:v>56.15</c:v>
                </c:pt>
                <c:pt idx="7124">
                  <c:v>56.2</c:v>
                </c:pt>
                <c:pt idx="7125">
                  <c:v>56.25</c:v>
                </c:pt>
                <c:pt idx="7126">
                  <c:v>56.3</c:v>
                </c:pt>
                <c:pt idx="7127">
                  <c:v>56.35</c:v>
                </c:pt>
                <c:pt idx="7128">
                  <c:v>56.4</c:v>
                </c:pt>
                <c:pt idx="7129">
                  <c:v>56.45</c:v>
                </c:pt>
                <c:pt idx="7130">
                  <c:v>56.5</c:v>
                </c:pt>
                <c:pt idx="7131">
                  <c:v>56.55</c:v>
                </c:pt>
                <c:pt idx="7132">
                  <c:v>56.6</c:v>
                </c:pt>
                <c:pt idx="7133">
                  <c:v>56.65</c:v>
                </c:pt>
                <c:pt idx="7134">
                  <c:v>56.7</c:v>
                </c:pt>
                <c:pt idx="7135">
                  <c:v>56.75</c:v>
                </c:pt>
                <c:pt idx="7136">
                  <c:v>56.8</c:v>
                </c:pt>
                <c:pt idx="7137">
                  <c:v>56.85</c:v>
                </c:pt>
                <c:pt idx="7138">
                  <c:v>56.9</c:v>
                </c:pt>
                <c:pt idx="7139">
                  <c:v>56.95</c:v>
                </c:pt>
                <c:pt idx="7140">
                  <c:v>57</c:v>
                </c:pt>
                <c:pt idx="7141">
                  <c:v>57.05</c:v>
                </c:pt>
                <c:pt idx="7142">
                  <c:v>57.1</c:v>
                </c:pt>
                <c:pt idx="7143">
                  <c:v>57.15</c:v>
                </c:pt>
                <c:pt idx="7144">
                  <c:v>57.2</c:v>
                </c:pt>
                <c:pt idx="7145">
                  <c:v>57.25</c:v>
                </c:pt>
                <c:pt idx="7146">
                  <c:v>57.3</c:v>
                </c:pt>
                <c:pt idx="7147">
                  <c:v>57.35</c:v>
                </c:pt>
                <c:pt idx="7148">
                  <c:v>57.4</c:v>
                </c:pt>
                <c:pt idx="7149">
                  <c:v>57.45</c:v>
                </c:pt>
                <c:pt idx="7150">
                  <c:v>57.5</c:v>
                </c:pt>
                <c:pt idx="7151">
                  <c:v>57.55</c:v>
                </c:pt>
                <c:pt idx="7152">
                  <c:v>57.6</c:v>
                </c:pt>
                <c:pt idx="7153">
                  <c:v>57.65</c:v>
                </c:pt>
                <c:pt idx="7154">
                  <c:v>57.7</c:v>
                </c:pt>
                <c:pt idx="7155">
                  <c:v>57.75</c:v>
                </c:pt>
                <c:pt idx="7156">
                  <c:v>57.8</c:v>
                </c:pt>
                <c:pt idx="7157">
                  <c:v>57.85</c:v>
                </c:pt>
                <c:pt idx="7158">
                  <c:v>57.9</c:v>
                </c:pt>
                <c:pt idx="7159">
                  <c:v>57.95</c:v>
                </c:pt>
                <c:pt idx="7160">
                  <c:v>58</c:v>
                </c:pt>
                <c:pt idx="7161">
                  <c:v>58.05</c:v>
                </c:pt>
                <c:pt idx="7162">
                  <c:v>58.1</c:v>
                </c:pt>
                <c:pt idx="7163">
                  <c:v>58.15</c:v>
                </c:pt>
                <c:pt idx="7164">
                  <c:v>58.2</c:v>
                </c:pt>
                <c:pt idx="7165">
                  <c:v>58.25</c:v>
                </c:pt>
                <c:pt idx="7166">
                  <c:v>58.3</c:v>
                </c:pt>
                <c:pt idx="7167">
                  <c:v>58.35</c:v>
                </c:pt>
                <c:pt idx="7168">
                  <c:v>58.4</c:v>
                </c:pt>
                <c:pt idx="7169">
                  <c:v>58.45</c:v>
                </c:pt>
                <c:pt idx="7170">
                  <c:v>58.5</c:v>
                </c:pt>
                <c:pt idx="7171">
                  <c:v>58.55</c:v>
                </c:pt>
                <c:pt idx="7172">
                  <c:v>58.6</c:v>
                </c:pt>
                <c:pt idx="7173">
                  <c:v>58.65</c:v>
                </c:pt>
                <c:pt idx="7174">
                  <c:v>58.7</c:v>
                </c:pt>
                <c:pt idx="7175">
                  <c:v>58.75</c:v>
                </c:pt>
                <c:pt idx="7176">
                  <c:v>58.8</c:v>
                </c:pt>
                <c:pt idx="7177">
                  <c:v>58.85</c:v>
                </c:pt>
                <c:pt idx="7178">
                  <c:v>58.9</c:v>
                </c:pt>
                <c:pt idx="7179">
                  <c:v>58.95</c:v>
                </c:pt>
                <c:pt idx="7180">
                  <c:v>59</c:v>
                </c:pt>
                <c:pt idx="7181">
                  <c:v>59.05</c:v>
                </c:pt>
                <c:pt idx="7182">
                  <c:v>59.1</c:v>
                </c:pt>
                <c:pt idx="7183">
                  <c:v>59.15</c:v>
                </c:pt>
                <c:pt idx="7184">
                  <c:v>59.2</c:v>
                </c:pt>
                <c:pt idx="7185">
                  <c:v>59.25</c:v>
                </c:pt>
                <c:pt idx="7186">
                  <c:v>59.3</c:v>
                </c:pt>
                <c:pt idx="7187">
                  <c:v>59.35</c:v>
                </c:pt>
                <c:pt idx="7188">
                  <c:v>59.4</c:v>
                </c:pt>
                <c:pt idx="7189">
                  <c:v>59.45</c:v>
                </c:pt>
                <c:pt idx="7190">
                  <c:v>59.5</c:v>
                </c:pt>
                <c:pt idx="7191">
                  <c:v>59.55</c:v>
                </c:pt>
                <c:pt idx="7192">
                  <c:v>59.6</c:v>
                </c:pt>
                <c:pt idx="7193">
                  <c:v>59.65</c:v>
                </c:pt>
                <c:pt idx="7194">
                  <c:v>59.7</c:v>
                </c:pt>
                <c:pt idx="7195">
                  <c:v>59.75</c:v>
                </c:pt>
                <c:pt idx="7196">
                  <c:v>59.8</c:v>
                </c:pt>
                <c:pt idx="7197">
                  <c:v>59.85</c:v>
                </c:pt>
                <c:pt idx="7198">
                  <c:v>59.9</c:v>
                </c:pt>
                <c:pt idx="7199">
                  <c:v>59.95</c:v>
                </c:pt>
                <c:pt idx="7200">
                  <c:v>60</c:v>
                </c:pt>
                <c:pt idx="7201">
                  <c:v>60.05</c:v>
                </c:pt>
                <c:pt idx="7202">
                  <c:v>60.1</c:v>
                </c:pt>
                <c:pt idx="7203">
                  <c:v>60.15</c:v>
                </c:pt>
                <c:pt idx="7204">
                  <c:v>60.2</c:v>
                </c:pt>
                <c:pt idx="7205">
                  <c:v>60.25</c:v>
                </c:pt>
                <c:pt idx="7206">
                  <c:v>60.3</c:v>
                </c:pt>
                <c:pt idx="7207">
                  <c:v>60.35</c:v>
                </c:pt>
                <c:pt idx="7208">
                  <c:v>60.4</c:v>
                </c:pt>
                <c:pt idx="7209">
                  <c:v>60.45</c:v>
                </c:pt>
                <c:pt idx="7210">
                  <c:v>60.5</c:v>
                </c:pt>
                <c:pt idx="7211">
                  <c:v>60.55</c:v>
                </c:pt>
                <c:pt idx="7212">
                  <c:v>60.6</c:v>
                </c:pt>
                <c:pt idx="7213">
                  <c:v>60.65</c:v>
                </c:pt>
                <c:pt idx="7214">
                  <c:v>60.7</c:v>
                </c:pt>
                <c:pt idx="7215">
                  <c:v>60.75</c:v>
                </c:pt>
                <c:pt idx="7216">
                  <c:v>60.8</c:v>
                </c:pt>
                <c:pt idx="7217">
                  <c:v>60.85</c:v>
                </c:pt>
                <c:pt idx="7218">
                  <c:v>60.9</c:v>
                </c:pt>
                <c:pt idx="7219">
                  <c:v>60.95</c:v>
                </c:pt>
                <c:pt idx="7220">
                  <c:v>61</c:v>
                </c:pt>
                <c:pt idx="7221">
                  <c:v>61.05</c:v>
                </c:pt>
                <c:pt idx="7222">
                  <c:v>61.1</c:v>
                </c:pt>
                <c:pt idx="7223">
                  <c:v>61.15</c:v>
                </c:pt>
                <c:pt idx="7224">
                  <c:v>61.2</c:v>
                </c:pt>
                <c:pt idx="7225">
                  <c:v>61.25</c:v>
                </c:pt>
                <c:pt idx="7226">
                  <c:v>61.3</c:v>
                </c:pt>
                <c:pt idx="7227">
                  <c:v>61.35</c:v>
                </c:pt>
                <c:pt idx="7228">
                  <c:v>61.4</c:v>
                </c:pt>
                <c:pt idx="7229">
                  <c:v>61.45</c:v>
                </c:pt>
                <c:pt idx="7230">
                  <c:v>61.5</c:v>
                </c:pt>
                <c:pt idx="7231">
                  <c:v>61.55</c:v>
                </c:pt>
                <c:pt idx="7232">
                  <c:v>61.6</c:v>
                </c:pt>
                <c:pt idx="7233">
                  <c:v>61.65</c:v>
                </c:pt>
                <c:pt idx="7234">
                  <c:v>61.7</c:v>
                </c:pt>
                <c:pt idx="7235">
                  <c:v>61.75</c:v>
                </c:pt>
                <c:pt idx="7236">
                  <c:v>61.8</c:v>
                </c:pt>
                <c:pt idx="7237">
                  <c:v>61.85</c:v>
                </c:pt>
                <c:pt idx="7238">
                  <c:v>61.9</c:v>
                </c:pt>
                <c:pt idx="7239">
                  <c:v>61.95</c:v>
                </c:pt>
                <c:pt idx="7240">
                  <c:v>62</c:v>
                </c:pt>
                <c:pt idx="7241">
                  <c:v>62.05</c:v>
                </c:pt>
                <c:pt idx="7242">
                  <c:v>62.1</c:v>
                </c:pt>
                <c:pt idx="7243">
                  <c:v>62.15</c:v>
                </c:pt>
                <c:pt idx="7244">
                  <c:v>62.2</c:v>
                </c:pt>
                <c:pt idx="7245">
                  <c:v>62.25</c:v>
                </c:pt>
                <c:pt idx="7246">
                  <c:v>62.3</c:v>
                </c:pt>
                <c:pt idx="7247">
                  <c:v>62.35</c:v>
                </c:pt>
                <c:pt idx="7248">
                  <c:v>62.4</c:v>
                </c:pt>
                <c:pt idx="7249">
                  <c:v>62.45</c:v>
                </c:pt>
                <c:pt idx="7250">
                  <c:v>62.5</c:v>
                </c:pt>
                <c:pt idx="7251">
                  <c:v>62.55</c:v>
                </c:pt>
                <c:pt idx="7252">
                  <c:v>62.6</c:v>
                </c:pt>
                <c:pt idx="7253">
                  <c:v>62.65</c:v>
                </c:pt>
                <c:pt idx="7254">
                  <c:v>62.7</c:v>
                </c:pt>
                <c:pt idx="7255">
                  <c:v>62.75</c:v>
                </c:pt>
                <c:pt idx="7256">
                  <c:v>62.8</c:v>
                </c:pt>
                <c:pt idx="7257">
                  <c:v>62.85</c:v>
                </c:pt>
                <c:pt idx="7258">
                  <c:v>62.9</c:v>
                </c:pt>
                <c:pt idx="7259">
                  <c:v>62.95</c:v>
                </c:pt>
                <c:pt idx="7260">
                  <c:v>63</c:v>
                </c:pt>
                <c:pt idx="7261">
                  <c:v>63.05</c:v>
                </c:pt>
                <c:pt idx="7262">
                  <c:v>63.1</c:v>
                </c:pt>
                <c:pt idx="7263">
                  <c:v>63.15</c:v>
                </c:pt>
                <c:pt idx="7264">
                  <c:v>63.2</c:v>
                </c:pt>
                <c:pt idx="7265">
                  <c:v>63.25</c:v>
                </c:pt>
                <c:pt idx="7266">
                  <c:v>63.3</c:v>
                </c:pt>
                <c:pt idx="7267">
                  <c:v>63.35</c:v>
                </c:pt>
                <c:pt idx="7268">
                  <c:v>63.4</c:v>
                </c:pt>
                <c:pt idx="7269">
                  <c:v>63.45</c:v>
                </c:pt>
                <c:pt idx="7270">
                  <c:v>63.5</c:v>
                </c:pt>
                <c:pt idx="7271">
                  <c:v>63.55</c:v>
                </c:pt>
                <c:pt idx="7272">
                  <c:v>63.6</c:v>
                </c:pt>
                <c:pt idx="7273">
                  <c:v>63.65</c:v>
                </c:pt>
                <c:pt idx="7274">
                  <c:v>63.7</c:v>
                </c:pt>
                <c:pt idx="7275">
                  <c:v>63.75</c:v>
                </c:pt>
                <c:pt idx="7276">
                  <c:v>63.8</c:v>
                </c:pt>
                <c:pt idx="7277">
                  <c:v>63.85</c:v>
                </c:pt>
                <c:pt idx="7278">
                  <c:v>63.9</c:v>
                </c:pt>
                <c:pt idx="7279">
                  <c:v>63.95</c:v>
                </c:pt>
                <c:pt idx="7280">
                  <c:v>64</c:v>
                </c:pt>
                <c:pt idx="7281">
                  <c:v>64.05</c:v>
                </c:pt>
                <c:pt idx="7282">
                  <c:v>64.099999999999994</c:v>
                </c:pt>
                <c:pt idx="7283">
                  <c:v>64.150000000000006</c:v>
                </c:pt>
                <c:pt idx="7284">
                  <c:v>64.2</c:v>
                </c:pt>
                <c:pt idx="7285">
                  <c:v>64.25</c:v>
                </c:pt>
                <c:pt idx="7286">
                  <c:v>64.3</c:v>
                </c:pt>
                <c:pt idx="7287">
                  <c:v>64.349999999999994</c:v>
                </c:pt>
                <c:pt idx="7288">
                  <c:v>64.400000000000006</c:v>
                </c:pt>
                <c:pt idx="7289">
                  <c:v>64.45</c:v>
                </c:pt>
                <c:pt idx="7290">
                  <c:v>64.5</c:v>
                </c:pt>
                <c:pt idx="7291">
                  <c:v>64.55</c:v>
                </c:pt>
                <c:pt idx="7292">
                  <c:v>64.599999999999994</c:v>
                </c:pt>
                <c:pt idx="7293">
                  <c:v>64.650000000000006</c:v>
                </c:pt>
                <c:pt idx="7294">
                  <c:v>64.7</c:v>
                </c:pt>
                <c:pt idx="7295">
                  <c:v>64.75</c:v>
                </c:pt>
                <c:pt idx="7296">
                  <c:v>64.8</c:v>
                </c:pt>
                <c:pt idx="7297">
                  <c:v>64.849999999999994</c:v>
                </c:pt>
                <c:pt idx="7298">
                  <c:v>64.900000000000006</c:v>
                </c:pt>
                <c:pt idx="7299">
                  <c:v>64.95</c:v>
                </c:pt>
                <c:pt idx="7300">
                  <c:v>65</c:v>
                </c:pt>
                <c:pt idx="7301">
                  <c:v>65.05</c:v>
                </c:pt>
                <c:pt idx="7302">
                  <c:v>65.099999999999994</c:v>
                </c:pt>
                <c:pt idx="7303">
                  <c:v>65.150000000000006</c:v>
                </c:pt>
                <c:pt idx="7304">
                  <c:v>65.2</c:v>
                </c:pt>
                <c:pt idx="7305">
                  <c:v>65.25</c:v>
                </c:pt>
                <c:pt idx="7306">
                  <c:v>65.3</c:v>
                </c:pt>
                <c:pt idx="7307">
                  <c:v>65.349999999999994</c:v>
                </c:pt>
                <c:pt idx="7308">
                  <c:v>65.400000000000006</c:v>
                </c:pt>
                <c:pt idx="7309">
                  <c:v>65.45</c:v>
                </c:pt>
                <c:pt idx="7310">
                  <c:v>65.5</c:v>
                </c:pt>
                <c:pt idx="7311">
                  <c:v>65.55</c:v>
                </c:pt>
                <c:pt idx="7312">
                  <c:v>65.599999999999994</c:v>
                </c:pt>
                <c:pt idx="7313">
                  <c:v>65.650000000000006</c:v>
                </c:pt>
                <c:pt idx="7314">
                  <c:v>65.7</c:v>
                </c:pt>
                <c:pt idx="7315">
                  <c:v>65.75</c:v>
                </c:pt>
                <c:pt idx="7316">
                  <c:v>65.8</c:v>
                </c:pt>
                <c:pt idx="7317">
                  <c:v>65.849999999999994</c:v>
                </c:pt>
                <c:pt idx="7318">
                  <c:v>65.900000000000006</c:v>
                </c:pt>
                <c:pt idx="7319">
                  <c:v>65.95</c:v>
                </c:pt>
                <c:pt idx="7320">
                  <c:v>66</c:v>
                </c:pt>
                <c:pt idx="7321">
                  <c:v>66.05</c:v>
                </c:pt>
                <c:pt idx="7322">
                  <c:v>66.099999999999994</c:v>
                </c:pt>
                <c:pt idx="7323">
                  <c:v>66.150000000000006</c:v>
                </c:pt>
                <c:pt idx="7324">
                  <c:v>66.2</c:v>
                </c:pt>
                <c:pt idx="7325">
                  <c:v>66.25</c:v>
                </c:pt>
                <c:pt idx="7326">
                  <c:v>66.3</c:v>
                </c:pt>
                <c:pt idx="7327">
                  <c:v>66.349999999999994</c:v>
                </c:pt>
                <c:pt idx="7328">
                  <c:v>66.400000000000006</c:v>
                </c:pt>
                <c:pt idx="7329">
                  <c:v>66.45</c:v>
                </c:pt>
                <c:pt idx="7330">
                  <c:v>66.5</c:v>
                </c:pt>
                <c:pt idx="7331">
                  <c:v>66.55</c:v>
                </c:pt>
                <c:pt idx="7332">
                  <c:v>66.599999999999994</c:v>
                </c:pt>
                <c:pt idx="7333">
                  <c:v>66.650000000000006</c:v>
                </c:pt>
                <c:pt idx="7334">
                  <c:v>66.7</c:v>
                </c:pt>
                <c:pt idx="7335">
                  <c:v>66.75</c:v>
                </c:pt>
                <c:pt idx="7336">
                  <c:v>66.8</c:v>
                </c:pt>
                <c:pt idx="7337">
                  <c:v>66.849999999999994</c:v>
                </c:pt>
                <c:pt idx="7338">
                  <c:v>66.900000000000006</c:v>
                </c:pt>
                <c:pt idx="7339">
                  <c:v>66.95</c:v>
                </c:pt>
                <c:pt idx="7340">
                  <c:v>67</c:v>
                </c:pt>
                <c:pt idx="7341">
                  <c:v>67.05</c:v>
                </c:pt>
                <c:pt idx="7342">
                  <c:v>67.099999999999994</c:v>
                </c:pt>
                <c:pt idx="7343">
                  <c:v>67.150000000000006</c:v>
                </c:pt>
                <c:pt idx="7344">
                  <c:v>67.2</c:v>
                </c:pt>
                <c:pt idx="7345">
                  <c:v>67.25</c:v>
                </c:pt>
                <c:pt idx="7346">
                  <c:v>67.3</c:v>
                </c:pt>
                <c:pt idx="7347">
                  <c:v>67.349999999999994</c:v>
                </c:pt>
                <c:pt idx="7348">
                  <c:v>67.400000000000006</c:v>
                </c:pt>
                <c:pt idx="7349">
                  <c:v>67.45</c:v>
                </c:pt>
                <c:pt idx="7350">
                  <c:v>67.5</c:v>
                </c:pt>
                <c:pt idx="7351">
                  <c:v>67.55</c:v>
                </c:pt>
                <c:pt idx="7352">
                  <c:v>67.599999999999994</c:v>
                </c:pt>
                <c:pt idx="7353">
                  <c:v>67.650000000000006</c:v>
                </c:pt>
                <c:pt idx="7354">
                  <c:v>67.7</c:v>
                </c:pt>
                <c:pt idx="7355">
                  <c:v>67.75</c:v>
                </c:pt>
                <c:pt idx="7356">
                  <c:v>67.8</c:v>
                </c:pt>
                <c:pt idx="7357">
                  <c:v>67.849999999999994</c:v>
                </c:pt>
                <c:pt idx="7358">
                  <c:v>67.900000000000006</c:v>
                </c:pt>
                <c:pt idx="7359">
                  <c:v>67.95</c:v>
                </c:pt>
                <c:pt idx="7360">
                  <c:v>68</c:v>
                </c:pt>
                <c:pt idx="7361">
                  <c:v>68.05</c:v>
                </c:pt>
                <c:pt idx="7362">
                  <c:v>68.099999999999994</c:v>
                </c:pt>
                <c:pt idx="7363">
                  <c:v>68.150000000000006</c:v>
                </c:pt>
                <c:pt idx="7364">
                  <c:v>68.2</c:v>
                </c:pt>
                <c:pt idx="7365">
                  <c:v>68.25</c:v>
                </c:pt>
                <c:pt idx="7366">
                  <c:v>68.3</c:v>
                </c:pt>
                <c:pt idx="7367">
                  <c:v>68.349999999999994</c:v>
                </c:pt>
                <c:pt idx="7368">
                  <c:v>68.400000000000006</c:v>
                </c:pt>
                <c:pt idx="7369">
                  <c:v>68.45</c:v>
                </c:pt>
                <c:pt idx="7370">
                  <c:v>68.5</c:v>
                </c:pt>
                <c:pt idx="7371">
                  <c:v>68.55</c:v>
                </c:pt>
                <c:pt idx="7372">
                  <c:v>68.599999999999994</c:v>
                </c:pt>
                <c:pt idx="7373">
                  <c:v>68.650000000000006</c:v>
                </c:pt>
                <c:pt idx="7374">
                  <c:v>68.7</c:v>
                </c:pt>
                <c:pt idx="7375">
                  <c:v>68.75</c:v>
                </c:pt>
                <c:pt idx="7376">
                  <c:v>68.8</c:v>
                </c:pt>
                <c:pt idx="7377">
                  <c:v>68.849999999999994</c:v>
                </c:pt>
                <c:pt idx="7378">
                  <c:v>68.900000000000006</c:v>
                </c:pt>
                <c:pt idx="7379">
                  <c:v>68.95</c:v>
                </c:pt>
                <c:pt idx="7380">
                  <c:v>69</c:v>
                </c:pt>
                <c:pt idx="7381">
                  <c:v>69.05</c:v>
                </c:pt>
                <c:pt idx="7382">
                  <c:v>69.099999999999994</c:v>
                </c:pt>
                <c:pt idx="7383">
                  <c:v>69.150000000000006</c:v>
                </c:pt>
                <c:pt idx="7384">
                  <c:v>69.2</c:v>
                </c:pt>
                <c:pt idx="7385">
                  <c:v>69.25</c:v>
                </c:pt>
                <c:pt idx="7386">
                  <c:v>69.3</c:v>
                </c:pt>
                <c:pt idx="7387">
                  <c:v>69.349999999999994</c:v>
                </c:pt>
                <c:pt idx="7388">
                  <c:v>69.400000000000006</c:v>
                </c:pt>
                <c:pt idx="7389">
                  <c:v>69.45</c:v>
                </c:pt>
                <c:pt idx="7390">
                  <c:v>69.5</c:v>
                </c:pt>
                <c:pt idx="7391">
                  <c:v>69.55</c:v>
                </c:pt>
                <c:pt idx="7392">
                  <c:v>69.599999999999994</c:v>
                </c:pt>
                <c:pt idx="7393">
                  <c:v>69.650000000000006</c:v>
                </c:pt>
                <c:pt idx="7394">
                  <c:v>69.7</c:v>
                </c:pt>
                <c:pt idx="7395">
                  <c:v>69.75</c:v>
                </c:pt>
                <c:pt idx="7396">
                  <c:v>69.8</c:v>
                </c:pt>
                <c:pt idx="7397">
                  <c:v>69.849999999999994</c:v>
                </c:pt>
                <c:pt idx="7398">
                  <c:v>69.900000000000006</c:v>
                </c:pt>
                <c:pt idx="7399">
                  <c:v>69.95</c:v>
                </c:pt>
                <c:pt idx="7400">
                  <c:v>70</c:v>
                </c:pt>
                <c:pt idx="7401">
                  <c:v>70.05</c:v>
                </c:pt>
                <c:pt idx="7402">
                  <c:v>70.099999999999994</c:v>
                </c:pt>
                <c:pt idx="7403">
                  <c:v>70.150000000000006</c:v>
                </c:pt>
                <c:pt idx="7404">
                  <c:v>70.2</c:v>
                </c:pt>
                <c:pt idx="7405">
                  <c:v>70.25</c:v>
                </c:pt>
                <c:pt idx="7406">
                  <c:v>70.3</c:v>
                </c:pt>
                <c:pt idx="7407">
                  <c:v>70.349999999999994</c:v>
                </c:pt>
                <c:pt idx="7408">
                  <c:v>70.400000000000006</c:v>
                </c:pt>
                <c:pt idx="7409">
                  <c:v>70.45</c:v>
                </c:pt>
                <c:pt idx="7410">
                  <c:v>70.5</c:v>
                </c:pt>
                <c:pt idx="7411">
                  <c:v>70.55</c:v>
                </c:pt>
                <c:pt idx="7412">
                  <c:v>70.599999999999994</c:v>
                </c:pt>
                <c:pt idx="7413">
                  <c:v>70.650000000000006</c:v>
                </c:pt>
                <c:pt idx="7414">
                  <c:v>70.7</c:v>
                </c:pt>
                <c:pt idx="7415">
                  <c:v>70.75</c:v>
                </c:pt>
                <c:pt idx="7416">
                  <c:v>70.8</c:v>
                </c:pt>
                <c:pt idx="7417">
                  <c:v>70.849999999999994</c:v>
                </c:pt>
                <c:pt idx="7418">
                  <c:v>70.900000000000006</c:v>
                </c:pt>
                <c:pt idx="7419">
                  <c:v>70.95</c:v>
                </c:pt>
                <c:pt idx="7420">
                  <c:v>71</c:v>
                </c:pt>
                <c:pt idx="7421">
                  <c:v>71.05</c:v>
                </c:pt>
                <c:pt idx="7422">
                  <c:v>71.099999999999994</c:v>
                </c:pt>
                <c:pt idx="7423">
                  <c:v>71.150000000000006</c:v>
                </c:pt>
                <c:pt idx="7424">
                  <c:v>71.2</c:v>
                </c:pt>
                <c:pt idx="7425">
                  <c:v>71.25</c:v>
                </c:pt>
                <c:pt idx="7426">
                  <c:v>71.3</c:v>
                </c:pt>
                <c:pt idx="7427">
                  <c:v>71.349999999999994</c:v>
                </c:pt>
                <c:pt idx="7428">
                  <c:v>71.400000000000006</c:v>
                </c:pt>
                <c:pt idx="7429">
                  <c:v>71.45</c:v>
                </c:pt>
                <c:pt idx="7430">
                  <c:v>71.5</c:v>
                </c:pt>
                <c:pt idx="7431">
                  <c:v>71.55</c:v>
                </c:pt>
                <c:pt idx="7432">
                  <c:v>71.599999999999994</c:v>
                </c:pt>
                <c:pt idx="7433">
                  <c:v>71.650000000000006</c:v>
                </c:pt>
                <c:pt idx="7434">
                  <c:v>71.7</c:v>
                </c:pt>
                <c:pt idx="7435">
                  <c:v>71.75</c:v>
                </c:pt>
                <c:pt idx="7436">
                  <c:v>71.8</c:v>
                </c:pt>
                <c:pt idx="7437">
                  <c:v>71.849999999999994</c:v>
                </c:pt>
                <c:pt idx="7438">
                  <c:v>71.900000000000006</c:v>
                </c:pt>
                <c:pt idx="7439">
                  <c:v>71.95</c:v>
                </c:pt>
                <c:pt idx="7440">
                  <c:v>72</c:v>
                </c:pt>
                <c:pt idx="7441">
                  <c:v>72.05</c:v>
                </c:pt>
                <c:pt idx="7442">
                  <c:v>72.099999999999994</c:v>
                </c:pt>
                <c:pt idx="7443">
                  <c:v>72.150000000000006</c:v>
                </c:pt>
                <c:pt idx="7444">
                  <c:v>72.2</c:v>
                </c:pt>
                <c:pt idx="7445">
                  <c:v>72.25</c:v>
                </c:pt>
                <c:pt idx="7446">
                  <c:v>72.3</c:v>
                </c:pt>
                <c:pt idx="7447">
                  <c:v>72.349999999999994</c:v>
                </c:pt>
                <c:pt idx="7448">
                  <c:v>72.400000000000006</c:v>
                </c:pt>
                <c:pt idx="7449">
                  <c:v>72.45</c:v>
                </c:pt>
                <c:pt idx="7450">
                  <c:v>72.5</c:v>
                </c:pt>
                <c:pt idx="7451">
                  <c:v>72.55</c:v>
                </c:pt>
                <c:pt idx="7452">
                  <c:v>72.599999999999994</c:v>
                </c:pt>
                <c:pt idx="7453">
                  <c:v>72.650000000000006</c:v>
                </c:pt>
                <c:pt idx="7454">
                  <c:v>72.7</c:v>
                </c:pt>
                <c:pt idx="7455">
                  <c:v>72.75</c:v>
                </c:pt>
                <c:pt idx="7456">
                  <c:v>72.8</c:v>
                </c:pt>
                <c:pt idx="7457">
                  <c:v>72.849999999999994</c:v>
                </c:pt>
                <c:pt idx="7458">
                  <c:v>72.900000000000006</c:v>
                </c:pt>
                <c:pt idx="7459">
                  <c:v>72.95</c:v>
                </c:pt>
                <c:pt idx="7460">
                  <c:v>73</c:v>
                </c:pt>
                <c:pt idx="7461">
                  <c:v>73.05</c:v>
                </c:pt>
                <c:pt idx="7462">
                  <c:v>73.099999999999994</c:v>
                </c:pt>
                <c:pt idx="7463">
                  <c:v>73.150000000000006</c:v>
                </c:pt>
                <c:pt idx="7464">
                  <c:v>73.2</c:v>
                </c:pt>
                <c:pt idx="7465">
                  <c:v>73.25</c:v>
                </c:pt>
                <c:pt idx="7466">
                  <c:v>73.3</c:v>
                </c:pt>
                <c:pt idx="7467">
                  <c:v>73.349999999999994</c:v>
                </c:pt>
                <c:pt idx="7468">
                  <c:v>73.400000000000006</c:v>
                </c:pt>
                <c:pt idx="7469">
                  <c:v>73.45</c:v>
                </c:pt>
                <c:pt idx="7470">
                  <c:v>73.5</c:v>
                </c:pt>
                <c:pt idx="7471">
                  <c:v>73.55</c:v>
                </c:pt>
                <c:pt idx="7472">
                  <c:v>73.599999999999994</c:v>
                </c:pt>
                <c:pt idx="7473">
                  <c:v>73.650000000000006</c:v>
                </c:pt>
                <c:pt idx="7474">
                  <c:v>73.7</c:v>
                </c:pt>
                <c:pt idx="7475">
                  <c:v>73.75</c:v>
                </c:pt>
                <c:pt idx="7476">
                  <c:v>73.8</c:v>
                </c:pt>
                <c:pt idx="7477">
                  <c:v>73.849999999999994</c:v>
                </c:pt>
                <c:pt idx="7478">
                  <c:v>73.900000000000006</c:v>
                </c:pt>
                <c:pt idx="7479">
                  <c:v>73.95</c:v>
                </c:pt>
                <c:pt idx="7480">
                  <c:v>74</c:v>
                </c:pt>
                <c:pt idx="7481">
                  <c:v>74.05</c:v>
                </c:pt>
                <c:pt idx="7482">
                  <c:v>74.099999999999994</c:v>
                </c:pt>
                <c:pt idx="7483">
                  <c:v>74.150000000000006</c:v>
                </c:pt>
                <c:pt idx="7484">
                  <c:v>74.2</c:v>
                </c:pt>
                <c:pt idx="7485">
                  <c:v>74.25</c:v>
                </c:pt>
                <c:pt idx="7486">
                  <c:v>74.3</c:v>
                </c:pt>
                <c:pt idx="7487">
                  <c:v>74.349999999999994</c:v>
                </c:pt>
                <c:pt idx="7488">
                  <c:v>74.400000000000006</c:v>
                </c:pt>
                <c:pt idx="7489">
                  <c:v>74.45</c:v>
                </c:pt>
                <c:pt idx="7490">
                  <c:v>74.5</c:v>
                </c:pt>
                <c:pt idx="7491">
                  <c:v>74.55</c:v>
                </c:pt>
                <c:pt idx="7492">
                  <c:v>74.599999999999994</c:v>
                </c:pt>
                <c:pt idx="7493">
                  <c:v>74.650000000000006</c:v>
                </c:pt>
                <c:pt idx="7494">
                  <c:v>74.7</c:v>
                </c:pt>
                <c:pt idx="7495">
                  <c:v>74.75</c:v>
                </c:pt>
                <c:pt idx="7496">
                  <c:v>74.8</c:v>
                </c:pt>
                <c:pt idx="7497">
                  <c:v>74.849999999999994</c:v>
                </c:pt>
                <c:pt idx="7498">
                  <c:v>74.900000000000006</c:v>
                </c:pt>
                <c:pt idx="7499">
                  <c:v>74.95</c:v>
                </c:pt>
                <c:pt idx="7500">
                  <c:v>75</c:v>
                </c:pt>
                <c:pt idx="7501">
                  <c:v>75.05</c:v>
                </c:pt>
                <c:pt idx="7502">
                  <c:v>75.099999999999994</c:v>
                </c:pt>
                <c:pt idx="7503">
                  <c:v>75.150000000000006</c:v>
                </c:pt>
                <c:pt idx="7504">
                  <c:v>75.2</c:v>
                </c:pt>
                <c:pt idx="7505">
                  <c:v>75.25</c:v>
                </c:pt>
                <c:pt idx="7506">
                  <c:v>75.3</c:v>
                </c:pt>
                <c:pt idx="7507">
                  <c:v>75.349999999999994</c:v>
                </c:pt>
                <c:pt idx="7508">
                  <c:v>75.400000000000006</c:v>
                </c:pt>
                <c:pt idx="7509">
                  <c:v>75.45</c:v>
                </c:pt>
                <c:pt idx="7510">
                  <c:v>75.5</c:v>
                </c:pt>
                <c:pt idx="7511">
                  <c:v>75.55</c:v>
                </c:pt>
                <c:pt idx="7512">
                  <c:v>75.599999999999994</c:v>
                </c:pt>
                <c:pt idx="7513">
                  <c:v>75.650000000000006</c:v>
                </c:pt>
                <c:pt idx="7514">
                  <c:v>75.7</c:v>
                </c:pt>
                <c:pt idx="7515">
                  <c:v>75.75</c:v>
                </c:pt>
                <c:pt idx="7516">
                  <c:v>75.8</c:v>
                </c:pt>
                <c:pt idx="7517">
                  <c:v>75.849999999999994</c:v>
                </c:pt>
                <c:pt idx="7518">
                  <c:v>75.900000000000006</c:v>
                </c:pt>
                <c:pt idx="7519">
                  <c:v>75.95</c:v>
                </c:pt>
                <c:pt idx="7520">
                  <c:v>76</c:v>
                </c:pt>
                <c:pt idx="7521">
                  <c:v>76.05</c:v>
                </c:pt>
                <c:pt idx="7522">
                  <c:v>76.099999999999994</c:v>
                </c:pt>
                <c:pt idx="7523">
                  <c:v>76.150000000000006</c:v>
                </c:pt>
                <c:pt idx="7524">
                  <c:v>76.2</c:v>
                </c:pt>
                <c:pt idx="7525">
                  <c:v>76.25</c:v>
                </c:pt>
                <c:pt idx="7526">
                  <c:v>76.3</c:v>
                </c:pt>
                <c:pt idx="7527">
                  <c:v>76.349999999999994</c:v>
                </c:pt>
                <c:pt idx="7528">
                  <c:v>76.400000000000006</c:v>
                </c:pt>
                <c:pt idx="7529">
                  <c:v>76.45</c:v>
                </c:pt>
                <c:pt idx="7530">
                  <c:v>76.5</c:v>
                </c:pt>
                <c:pt idx="7531">
                  <c:v>76.55</c:v>
                </c:pt>
                <c:pt idx="7532">
                  <c:v>76.599999999999994</c:v>
                </c:pt>
                <c:pt idx="7533">
                  <c:v>76.650000000000006</c:v>
                </c:pt>
                <c:pt idx="7534">
                  <c:v>76.7</c:v>
                </c:pt>
                <c:pt idx="7535">
                  <c:v>76.75</c:v>
                </c:pt>
                <c:pt idx="7536">
                  <c:v>76.8</c:v>
                </c:pt>
                <c:pt idx="7537">
                  <c:v>76.849999999999994</c:v>
                </c:pt>
                <c:pt idx="7538">
                  <c:v>76.900000000000006</c:v>
                </c:pt>
                <c:pt idx="7539">
                  <c:v>76.95</c:v>
                </c:pt>
                <c:pt idx="7540">
                  <c:v>77</c:v>
                </c:pt>
                <c:pt idx="7541">
                  <c:v>77.05</c:v>
                </c:pt>
                <c:pt idx="7542">
                  <c:v>77.099999999999994</c:v>
                </c:pt>
                <c:pt idx="7543">
                  <c:v>77.150000000000006</c:v>
                </c:pt>
                <c:pt idx="7544">
                  <c:v>77.2</c:v>
                </c:pt>
                <c:pt idx="7545">
                  <c:v>77.25</c:v>
                </c:pt>
                <c:pt idx="7546">
                  <c:v>77.3</c:v>
                </c:pt>
                <c:pt idx="7547">
                  <c:v>77.349999999999994</c:v>
                </c:pt>
                <c:pt idx="7548">
                  <c:v>77.400000000000006</c:v>
                </c:pt>
                <c:pt idx="7549">
                  <c:v>77.45</c:v>
                </c:pt>
                <c:pt idx="7550">
                  <c:v>77.5</c:v>
                </c:pt>
                <c:pt idx="7551">
                  <c:v>77.55</c:v>
                </c:pt>
                <c:pt idx="7552">
                  <c:v>77.599999999999994</c:v>
                </c:pt>
                <c:pt idx="7553">
                  <c:v>77.650000000000006</c:v>
                </c:pt>
                <c:pt idx="7554">
                  <c:v>77.7</c:v>
                </c:pt>
                <c:pt idx="7555">
                  <c:v>77.75</c:v>
                </c:pt>
                <c:pt idx="7556">
                  <c:v>77.8</c:v>
                </c:pt>
                <c:pt idx="7557">
                  <c:v>77.849999999999994</c:v>
                </c:pt>
                <c:pt idx="7558">
                  <c:v>77.900000000000006</c:v>
                </c:pt>
                <c:pt idx="7559">
                  <c:v>77.95</c:v>
                </c:pt>
                <c:pt idx="7560">
                  <c:v>78</c:v>
                </c:pt>
                <c:pt idx="7561">
                  <c:v>78.05</c:v>
                </c:pt>
                <c:pt idx="7562">
                  <c:v>78.099999999999994</c:v>
                </c:pt>
                <c:pt idx="7563">
                  <c:v>78.150000000000006</c:v>
                </c:pt>
                <c:pt idx="7564">
                  <c:v>78.2</c:v>
                </c:pt>
                <c:pt idx="7565">
                  <c:v>78.25</c:v>
                </c:pt>
                <c:pt idx="7566">
                  <c:v>78.3</c:v>
                </c:pt>
                <c:pt idx="7567">
                  <c:v>78.349999999999994</c:v>
                </c:pt>
                <c:pt idx="7568">
                  <c:v>78.400000000000006</c:v>
                </c:pt>
                <c:pt idx="7569">
                  <c:v>78.45</c:v>
                </c:pt>
                <c:pt idx="7570">
                  <c:v>78.5</c:v>
                </c:pt>
                <c:pt idx="7571">
                  <c:v>78.55</c:v>
                </c:pt>
                <c:pt idx="7572">
                  <c:v>78.599999999999994</c:v>
                </c:pt>
                <c:pt idx="7573">
                  <c:v>78.650000000000006</c:v>
                </c:pt>
                <c:pt idx="7574">
                  <c:v>78.7</c:v>
                </c:pt>
                <c:pt idx="7575">
                  <c:v>78.75</c:v>
                </c:pt>
                <c:pt idx="7576">
                  <c:v>78.8</c:v>
                </c:pt>
                <c:pt idx="7577">
                  <c:v>78.849999999999994</c:v>
                </c:pt>
                <c:pt idx="7578">
                  <c:v>78.900000000000006</c:v>
                </c:pt>
                <c:pt idx="7579">
                  <c:v>78.95</c:v>
                </c:pt>
                <c:pt idx="7580">
                  <c:v>79</c:v>
                </c:pt>
                <c:pt idx="7581">
                  <c:v>79.05</c:v>
                </c:pt>
                <c:pt idx="7582">
                  <c:v>79.099999999999994</c:v>
                </c:pt>
                <c:pt idx="7583">
                  <c:v>79.150000000000006</c:v>
                </c:pt>
                <c:pt idx="7584">
                  <c:v>79.2</c:v>
                </c:pt>
                <c:pt idx="7585">
                  <c:v>79.25</c:v>
                </c:pt>
                <c:pt idx="7586">
                  <c:v>79.3</c:v>
                </c:pt>
                <c:pt idx="7587">
                  <c:v>79.349999999999994</c:v>
                </c:pt>
                <c:pt idx="7588">
                  <c:v>79.400000000000006</c:v>
                </c:pt>
                <c:pt idx="7589">
                  <c:v>79.45</c:v>
                </c:pt>
                <c:pt idx="7590">
                  <c:v>79.5</c:v>
                </c:pt>
                <c:pt idx="7591">
                  <c:v>79.55</c:v>
                </c:pt>
                <c:pt idx="7592">
                  <c:v>79.599999999999994</c:v>
                </c:pt>
                <c:pt idx="7593">
                  <c:v>79.650000000000006</c:v>
                </c:pt>
                <c:pt idx="7594">
                  <c:v>79.7</c:v>
                </c:pt>
                <c:pt idx="7595">
                  <c:v>79.75</c:v>
                </c:pt>
                <c:pt idx="7596">
                  <c:v>79.8</c:v>
                </c:pt>
                <c:pt idx="7597">
                  <c:v>79.849999999999994</c:v>
                </c:pt>
                <c:pt idx="7598">
                  <c:v>79.900000000000006</c:v>
                </c:pt>
                <c:pt idx="7599">
                  <c:v>79.95</c:v>
                </c:pt>
                <c:pt idx="7600">
                  <c:v>80</c:v>
                </c:pt>
                <c:pt idx="7601">
                  <c:v>80.05</c:v>
                </c:pt>
                <c:pt idx="7602">
                  <c:v>80.099999999999994</c:v>
                </c:pt>
                <c:pt idx="7603">
                  <c:v>80.150000000000006</c:v>
                </c:pt>
                <c:pt idx="7604">
                  <c:v>80.2</c:v>
                </c:pt>
                <c:pt idx="7605">
                  <c:v>80.25</c:v>
                </c:pt>
                <c:pt idx="7606">
                  <c:v>80.3</c:v>
                </c:pt>
                <c:pt idx="7607">
                  <c:v>80.349999999999994</c:v>
                </c:pt>
                <c:pt idx="7608">
                  <c:v>80.400000000000006</c:v>
                </c:pt>
                <c:pt idx="7609">
                  <c:v>80.45</c:v>
                </c:pt>
                <c:pt idx="7610">
                  <c:v>80.5</c:v>
                </c:pt>
                <c:pt idx="7611">
                  <c:v>80.55</c:v>
                </c:pt>
                <c:pt idx="7612">
                  <c:v>80.599999999999994</c:v>
                </c:pt>
                <c:pt idx="7613">
                  <c:v>80.650000000000006</c:v>
                </c:pt>
                <c:pt idx="7614">
                  <c:v>80.7</c:v>
                </c:pt>
                <c:pt idx="7615">
                  <c:v>80.75</c:v>
                </c:pt>
                <c:pt idx="7616">
                  <c:v>80.8</c:v>
                </c:pt>
                <c:pt idx="7617">
                  <c:v>80.849999999999994</c:v>
                </c:pt>
                <c:pt idx="7618">
                  <c:v>80.900000000000006</c:v>
                </c:pt>
                <c:pt idx="7619">
                  <c:v>80.95</c:v>
                </c:pt>
                <c:pt idx="7620">
                  <c:v>81</c:v>
                </c:pt>
                <c:pt idx="7621">
                  <c:v>81.05</c:v>
                </c:pt>
                <c:pt idx="7622">
                  <c:v>81.099999999999994</c:v>
                </c:pt>
                <c:pt idx="7623">
                  <c:v>81.150000000000006</c:v>
                </c:pt>
                <c:pt idx="7624">
                  <c:v>81.2</c:v>
                </c:pt>
                <c:pt idx="7625">
                  <c:v>81.25</c:v>
                </c:pt>
                <c:pt idx="7626">
                  <c:v>81.3</c:v>
                </c:pt>
                <c:pt idx="7627">
                  <c:v>81.349999999999994</c:v>
                </c:pt>
                <c:pt idx="7628">
                  <c:v>81.400000000000006</c:v>
                </c:pt>
                <c:pt idx="7629">
                  <c:v>81.45</c:v>
                </c:pt>
                <c:pt idx="7630">
                  <c:v>81.5</c:v>
                </c:pt>
                <c:pt idx="7631">
                  <c:v>81.55</c:v>
                </c:pt>
                <c:pt idx="7632">
                  <c:v>81.599999999999994</c:v>
                </c:pt>
                <c:pt idx="7633">
                  <c:v>81.650000000000006</c:v>
                </c:pt>
                <c:pt idx="7634">
                  <c:v>81.7</c:v>
                </c:pt>
                <c:pt idx="7635">
                  <c:v>81.75</c:v>
                </c:pt>
                <c:pt idx="7636">
                  <c:v>81.8</c:v>
                </c:pt>
                <c:pt idx="7637">
                  <c:v>81.849999999999994</c:v>
                </c:pt>
                <c:pt idx="7638">
                  <c:v>81.900000000000006</c:v>
                </c:pt>
                <c:pt idx="7639">
                  <c:v>81.95</c:v>
                </c:pt>
                <c:pt idx="7640">
                  <c:v>82</c:v>
                </c:pt>
                <c:pt idx="7641">
                  <c:v>82.05</c:v>
                </c:pt>
                <c:pt idx="7642">
                  <c:v>82.1</c:v>
                </c:pt>
                <c:pt idx="7643">
                  <c:v>82.15</c:v>
                </c:pt>
                <c:pt idx="7644">
                  <c:v>82.2</c:v>
                </c:pt>
                <c:pt idx="7645">
                  <c:v>82.25</c:v>
                </c:pt>
                <c:pt idx="7646">
                  <c:v>82.3</c:v>
                </c:pt>
                <c:pt idx="7647">
                  <c:v>82.35</c:v>
                </c:pt>
                <c:pt idx="7648">
                  <c:v>82.4</c:v>
                </c:pt>
                <c:pt idx="7649">
                  <c:v>82.45</c:v>
                </c:pt>
                <c:pt idx="7650">
                  <c:v>82.5</c:v>
                </c:pt>
                <c:pt idx="7651">
                  <c:v>82.55</c:v>
                </c:pt>
                <c:pt idx="7652">
                  <c:v>82.6</c:v>
                </c:pt>
                <c:pt idx="7653">
                  <c:v>82.65</c:v>
                </c:pt>
                <c:pt idx="7654">
                  <c:v>82.7</c:v>
                </c:pt>
                <c:pt idx="7655">
                  <c:v>82.75</c:v>
                </c:pt>
                <c:pt idx="7656">
                  <c:v>82.8</c:v>
                </c:pt>
                <c:pt idx="7657">
                  <c:v>82.85</c:v>
                </c:pt>
                <c:pt idx="7658">
                  <c:v>82.9</c:v>
                </c:pt>
                <c:pt idx="7659">
                  <c:v>82.95</c:v>
                </c:pt>
                <c:pt idx="7660">
                  <c:v>83</c:v>
                </c:pt>
                <c:pt idx="7661">
                  <c:v>83.05</c:v>
                </c:pt>
                <c:pt idx="7662">
                  <c:v>83.1</c:v>
                </c:pt>
                <c:pt idx="7663">
                  <c:v>83.15</c:v>
                </c:pt>
                <c:pt idx="7664">
                  <c:v>83.2</c:v>
                </c:pt>
                <c:pt idx="7665">
                  <c:v>83.25</c:v>
                </c:pt>
                <c:pt idx="7666">
                  <c:v>83.3</c:v>
                </c:pt>
                <c:pt idx="7667">
                  <c:v>83.35</c:v>
                </c:pt>
                <c:pt idx="7668">
                  <c:v>83.4</c:v>
                </c:pt>
                <c:pt idx="7669">
                  <c:v>83.45</c:v>
                </c:pt>
                <c:pt idx="7670">
                  <c:v>83.5</c:v>
                </c:pt>
                <c:pt idx="7671">
                  <c:v>83.55</c:v>
                </c:pt>
                <c:pt idx="7672">
                  <c:v>83.6</c:v>
                </c:pt>
                <c:pt idx="7673">
                  <c:v>83.65</c:v>
                </c:pt>
                <c:pt idx="7674">
                  <c:v>83.7</c:v>
                </c:pt>
                <c:pt idx="7675">
                  <c:v>83.75</c:v>
                </c:pt>
                <c:pt idx="7676">
                  <c:v>83.8</c:v>
                </c:pt>
                <c:pt idx="7677">
                  <c:v>83.85</c:v>
                </c:pt>
                <c:pt idx="7678">
                  <c:v>83.9</c:v>
                </c:pt>
                <c:pt idx="7679">
                  <c:v>83.95</c:v>
                </c:pt>
                <c:pt idx="7680">
                  <c:v>84</c:v>
                </c:pt>
                <c:pt idx="7681">
                  <c:v>84.05</c:v>
                </c:pt>
                <c:pt idx="7682">
                  <c:v>84.1</c:v>
                </c:pt>
                <c:pt idx="7683">
                  <c:v>84.15</c:v>
                </c:pt>
                <c:pt idx="7684">
                  <c:v>84.2</c:v>
                </c:pt>
                <c:pt idx="7685">
                  <c:v>84.25</c:v>
                </c:pt>
                <c:pt idx="7686">
                  <c:v>84.3</c:v>
                </c:pt>
                <c:pt idx="7687">
                  <c:v>84.35</c:v>
                </c:pt>
                <c:pt idx="7688">
                  <c:v>84.4</c:v>
                </c:pt>
                <c:pt idx="7689">
                  <c:v>84.45</c:v>
                </c:pt>
                <c:pt idx="7690">
                  <c:v>84.5</c:v>
                </c:pt>
                <c:pt idx="7691">
                  <c:v>84.55</c:v>
                </c:pt>
                <c:pt idx="7692">
                  <c:v>84.6</c:v>
                </c:pt>
                <c:pt idx="7693">
                  <c:v>84.65</c:v>
                </c:pt>
                <c:pt idx="7694">
                  <c:v>84.7</c:v>
                </c:pt>
                <c:pt idx="7695">
                  <c:v>84.75</c:v>
                </c:pt>
                <c:pt idx="7696">
                  <c:v>84.8</c:v>
                </c:pt>
                <c:pt idx="7697">
                  <c:v>84.85</c:v>
                </c:pt>
                <c:pt idx="7698">
                  <c:v>84.9</c:v>
                </c:pt>
                <c:pt idx="7699">
                  <c:v>84.95</c:v>
                </c:pt>
                <c:pt idx="7700">
                  <c:v>85</c:v>
                </c:pt>
                <c:pt idx="7701">
                  <c:v>85.05</c:v>
                </c:pt>
                <c:pt idx="7702">
                  <c:v>85.1</c:v>
                </c:pt>
                <c:pt idx="7703">
                  <c:v>85.15</c:v>
                </c:pt>
                <c:pt idx="7704">
                  <c:v>85.2</c:v>
                </c:pt>
                <c:pt idx="7705">
                  <c:v>85.25</c:v>
                </c:pt>
                <c:pt idx="7706">
                  <c:v>85.3</c:v>
                </c:pt>
                <c:pt idx="7707">
                  <c:v>85.35</c:v>
                </c:pt>
                <c:pt idx="7708">
                  <c:v>85.4</c:v>
                </c:pt>
                <c:pt idx="7709">
                  <c:v>85.45</c:v>
                </c:pt>
                <c:pt idx="7710">
                  <c:v>85.5</c:v>
                </c:pt>
                <c:pt idx="7711">
                  <c:v>85.55</c:v>
                </c:pt>
                <c:pt idx="7712">
                  <c:v>85.6</c:v>
                </c:pt>
                <c:pt idx="7713">
                  <c:v>85.65</c:v>
                </c:pt>
                <c:pt idx="7714">
                  <c:v>85.7</c:v>
                </c:pt>
                <c:pt idx="7715">
                  <c:v>85.75</c:v>
                </c:pt>
                <c:pt idx="7716">
                  <c:v>85.8</c:v>
                </c:pt>
                <c:pt idx="7717">
                  <c:v>85.85</c:v>
                </c:pt>
                <c:pt idx="7718">
                  <c:v>85.9</c:v>
                </c:pt>
                <c:pt idx="7719">
                  <c:v>85.95</c:v>
                </c:pt>
                <c:pt idx="7720">
                  <c:v>86</c:v>
                </c:pt>
                <c:pt idx="7721">
                  <c:v>86.05</c:v>
                </c:pt>
                <c:pt idx="7722">
                  <c:v>86.1</c:v>
                </c:pt>
                <c:pt idx="7723">
                  <c:v>86.15</c:v>
                </c:pt>
                <c:pt idx="7724">
                  <c:v>86.2</c:v>
                </c:pt>
                <c:pt idx="7725">
                  <c:v>86.25</c:v>
                </c:pt>
                <c:pt idx="7726">
                  <c:v>86.3</c:v>
                </c:pt>
                <c:pt idx="7727">
                  <c:v>86.35</c:v>
                </c:pt>
                <c:pt idx="7728">
                  <c:v>86.4</c:v>
                </c:pt>
                <c:pt idx="7729">
                  <c:v>86.45</c:v>
                </c:pt>
                <c:pt idx="7730">
                  <c:v>86.5</c:v>
                </c:pt>
                <c:pt idx="7731">
                  <c:v>86.55</c:v>
                </c:pt>
                <c:pt idx="7732">
                  <c:v>86.6</c:v>
                </c:pt>
                <c:pt idx="7733">
                  <c:v>86.65</c:v>
                </c:pt>
                <c:pt idx="7734">
                  <c:v>86.7</c:v>
                </c:pt>
                <c:pt idx="7735">
                  <c:v>86.75</c:v>
                </c:pt>
                <c:pt idx="7736">
                  <c:v>86.8</c:v>
                </c:pt>
                <c:pt idx="7737">
                  <c:v>86.85</c:v>
                </c:pt>
                <c:pt idx="7738">
                  <c:v>86.9</c:v>
                </c:pt>
                <c:pt idx="7739">
                  <c:v>86.95</c:v>
                </c:pt>
                <c:pt idx="7740">
                  <c:v>87</c:v>
                </c:pt>
                <c:pt idx="7741">
                  <c:v>87.05</c:v>
                </c:pt>
                <c:pt idx="7742">
                  <c:v>87.1</c:v>
                </c:pt>
                <c:pt idx="7743">
                  <c:v>87.15</c:v>
                </c:pt>
                <c:pt idx="7744">
                  <c:v>87.2</c:v>
                </c:pt>
                <c:pt idx="7745">
                  <c:v>87.25</c:v>
                </c:pt>
                <c:pt idx="7746">
                  <c:v>87.3</c:v>
                </c:pt>
                <c:pt idx="7747">
                  <c:v>87.35</c:v>
                </c:pt>
                <c:pt idx="7748">
                  <c:v>87.4</c:v>
                </c:pt>
                <c:pt idx="7749">
                  <c:v>87.45</c:v>
                </c:pt>
                <c:pt idx="7750">
                  <c:v>87.5</c:v>
                </c:pt>
                <c:pt idx="7751">
                  <c:v>87.55</c:v>
                </c:pt>
                <c:pt idx="7752">
                  <c:v>87.6</c:v>
                </c:pt>
                <c:pt idx="7753">
                  <c:v>87.65</c:v>
                </c:pt>
                <c:pt idx="7754">
                  <c:v>87.7</c:v>
                </c:pt>
                <c:pt idx="7755">
                  <c:v>87.75</c:v>
                </c:pt>
                <c:pt idx="7756">
                  <c:v>87.8</c:v>
                </c:pt>
                <c:pt idx="7757">
                  <c:v>87.85</c:v>
                </c:pt>
                <c:pt idx="7758">
                  <c:v>87.9</c:v>
                </c:pt>
                <c:pt idx="7759">
                  <c:v>87.95</c:v>
                </c:pt>
                <c:pt idx="7760">
                  <c:v>88</c:v>
                </c:pt>
                <c:pt idx="7761">
                  <c:v>88.05</c:v>
                </c:pt>
                <c:pt idx="7762">
                  <c:v>88.1</c:v>
                </c:pt>
                <c:pt idx="7763">
                  <c:v>88.15</c:v>
                </c:pt>
                <c:pt idx="7764">
                  <c:v>88.2</c:v>
                </c:pt>
                <c:pt idx="7765">
                  <c:v>88.25</c:v>
                </c:pt>
                <c:pt idx="7766">
                  <c:v>88.3</c:v>
                </c:pt>
                <c:pt idx="7767">
                  <c:v>88.35</c:v>
                </c:pt>
                <c:pt idx="7768">
                  <c:v>88.4</c:v>
                </c:pt>
                <c:pt idx="7769">
                  <c:v>88.45</c:v>
                </c:pt>
                <c:pt idx="7770">
                  <c:v>88.5</c:v>
                </c:pt>
                <c:pt idx="7771">
                  <c:v>88.55</c:v>
                </c:pt>
                <c:pt idx="7772">
                  <c:v>88.6</c:v>
                </c:pt>
                <c:pt idx="7773">
                  <c:v>88.65</c:v>
                </c:pt>
                <c:pt idx="7774">
                  <c:v>88.7</c:v>
                </c:pt>
                <c:pt idx="7775">
                  <c:v>88.75</c:v>
                </c:pt>
                <c:pt idx="7776">
                  <c:v>88.8</c:v>
                </c:pt>
                <c:pt idx="7777">
                  <c:v>88.85</c:v>
                </c:pt>
                <c:pt idx="7778">
                  <c:v>88.9</c:v>
                </c:pt>
                <c:pt idx="7779">
                  <c:v>88.95</c:v>
                </c:pt>
                <c:pt idx="7780">
                  <c:v>89</c:v>
                </c:pt>
                <c:pt idx="7781">
                  <c:v>89.05</c:v>
                </c:pt>
                <c:pt idx="7782">
                  <c:v>89.1</c:v>
                </c:pt>
                <c:pt idx="7783">
                  <c:v>89.15</c:v>
                </c:pt>
                <c:pt idx="7784">
                  <c:v>89.2</c:v>
                </c:pt>
                <c:pt idx="7785">
                  <c:v>89.25</c:v>
                </c:pt>
                <c:pt idx="7786">
                  <c:v>89.3</c:v>
                </c:pt>
                <c:pt idx="7787">
                  <c:v>89.35</c:v>
                </c:pt>
                <c:pt idx="7788">
                  <c:v>89.4</c:v>
                </c:pt>
                <c:pt idx="7789">
                  <c:v>89.45</c:v>
                </c:pt>
                <c:pt idx="7790">
                  <c:v>89.5</c:v>
                </c:pt>
                <c:pt idx="7791">
                  <c:v>89.55</c:v>
                </c:pt>
                <c:pt idx="7792">
                  <c:v>89.6</c:v>
                </c:pt>
                <c:pt idx="7793">
                  <c:v>89.65</c:v>
                </c:pt>
                <c:pt idx="7794">
                  <c:v>89.7</c:v>
                </c:pt>
                <c:pt idx="7795">
                  <c:v>89.75</c:v>
                </c:pt>
                <c:pt idx="7796">
                  <c:v>89.8</c:v>
                </c:pt>
                <c:pt idx="7797">
                  <c:v>89.85</c:v>
                </c:pt>
                <c:pt idx="7798">
                  <c:v>89.9</c:v>
                </c:pt>
                <c:pt idx="7799">
                  <c:v>89.95</c:v>
                </c:pt>
                <c:pt idx="7800">
                  <c:v>90</c:v>
                </c:pt>
                <c:pt idx="7801">
                  <c:v>90.05</c:v>
                </c:pt>
                <c:pt idx="7802">
                  <c:v>90.1</c:v>
                </c:pt>
                <c:pt idx="7803">
                  <c:v>90.15</c:v>
                </c:pt>
                <c:pt idx="7804">
                  <c:v>90.2</c:v>
                </c:pt>
                <c:pt idx="7805">
                  <c:v>90.25</c:v>
                </c:pt>
                <c:pt idx="7806">
                  <c:v>90.3</c:v>
                </c:pt>
                <c:pt idx="7807">
                  <c:v>90.35</c:v>
                </c:pt>
                <c:pt idx="7808">
                  <c:v>90.4</c:v>
                </c:pt>
                <c:pt idx="7809">
                  <c:v>90.45</c:v>
                </c:pt>
                <c:pt idx="7810">
                  <c:v>90.5</c:v>
                </c:pt>
                <c:pt idx="7811">
                  <c:v>90.55</c:v>
                </c:pt>
                <c:pt idx="7812">
                  <c:v>90.6</c:v>
                </c:pt>
                <c:pt idx="7813">
                  <c:v>90.65</c:v>
                </c:pt>
                <c:pt idx="7814">
                  <c:v>90.7</c:v>
                </c:pt>
                <c:pt idx="7815">
                  <c:v>90.75</c:v>
                </c:pt>
                <c:pt idx="7816">
                  <c:v>90.8</c:v>
                </c:pt>
                <c:pt idx="7817">
                  <c:v>90.85</c:v>
                </c:pt>
                <c:pt idx="7818">
                  <c:v>90.9</c:v>
                </c:pt>
                <c:pt idx="7819">
                  <c:v>90.95</c:v>
                </c:pt>
                <c:pt idx="7820">
                  <c:v>91</c:v>
                </c:pt>
                <c:pt idx="7821">
                  <c:v>91.05</c:v>
                </c:pt>
                <c:pt idx="7822">
                  <c:v>91.1</c:v>
                </c:pt>
                <c:pt idx="7823">
                  <c:v>91.15</c:v>
                </c:pt>
                <c:pt idx="7824">
                  <c:v>91.2</c:v>
                </c:pt>
                <c:pt idx="7825">
                  <c:v>91.25</c:v>
                </c:pt>
                <c:pt idx="7826">
                  <c:v>91.3</c:v>
                </c:pt>
                <c:pt idx="7827">
                  <c:v>91.35</c:v>
                </c:pt>
                <c:pt idx="7828">
                  <c:v>91.4</c:v>
                </c:pt>
                <c:pt idx="7829">
                  <c:v>91.45</c:v>
                </c:pt>
                <c:pt idx="7830">
                  <c:v>91.5</c:v>
                </c:pt>
                <c:pt idx="7831">
                  <c:v>91.55</c:v>
                </c:pt>
                <c:pt idx="7832">
                  <c:v>91.6</c:v>
                </c:pt>
                <c:pt idx="7833">
                  <c:v>91.65</c:v>
                </c:pt>
                <c:pt idx="7834">
                  <c:v>91.7</c:v>
                </c:pt>
                <c:pt idx="7835">
                  <c:v>91.75</c:v>
                </c:pt>
                <c:pt idx="7836">
                  <c:v>91.8</c:v>
                </c:pt>
                <c:pt idx="7837">
                  <c:v>91.85</c:v>
                </c:pt>
                <c:pt idx="7838">
                  <c:v>91.9</c:v>
                </c:pt>
                <c:pt idx="7839">
                  <c:v>91.95</c:v>
                </c:pt>
                <c:pt idx="7840">
                  <c:v>92</c:v>
                </c:pt>
                <c:pt idx="7841">
                  <c:v>92.05</c:v>
                </c:pt>
                <c:pt idx="7842">
                  <c:v>92.1</c:v>
                </c:pt>
                <c:pt idx="7843">
                  <c:v>92.15</c:v>
                </c:pt>
                <c:pt idx="7844">
                  <c:v>92.2</c:v>
                </c:pt>
                <c:pt idx="7845">
                  <c:v>92.25</c:v>
                </c:pt>
                <c:pt idx="7846">
                  <c:v>92.3</c:v>
                </c:pt>
                <c:pt idx="7847">
                  <c:v>92.35</c:v>
                </c:pt>
                <c:pt idx="7848">
                  <c:v>92.4</c:v>
                </c:pt>
                <c:pt idx="7849">
                  <c:v>92.45</c:v>
                </c:pt>
                <c:pt idx="7850">
                  <c:v>92.5</c:v>
                </c:pt>
                <c:pt idx="7851">
                  <c:v>92.55</c:v>
                </c:pt>
                <c:pt idx="7852">
                  <c:v>92.6</c:v>
                </c:pt>
                <c:pt idx="7853">
                  <c:v>92.65</c:v>
                </c:pt>
                <c:pt idx="7854">
                  <c:v>92.7</c:v>
                </c:pt>
                <c:pt idx="7855">
                  <c:v>92.75</c:v>
                </c:pt>
                <c:pt idx="7856">
                  <c:v>92.8</c:v>
                </c:pt>
                <c:pt idx="7857">
                  <c:v>92.85</c:v>
                </c:pt>
                <c:pt idx="7858">
                  <c:v>92.9</c:v>
                </c:pt>
                <c:pt idx="7859">
                  <c:v>92.95</c:v>
                </c:pt>
                <c:pt idx="7860">
                  <c:v>93</c:v>
                </c:pt>
                <c:pt idx="7861">
                  <c:v>93.05</c:v>
                </c:pt>
                <c:pt idx="7862">
                  <c:v>93.1</c:v>
                </c:pt>
                <c:pt idx="7863">
                  <c:v>93.15</c:v>
                </c:pt>
                <c:pt idx="7864">
                  <c:v>93.2</c:v>
                </c:pt>
                <c:pt idx="7865">
                  <c:v>93.25</c:v>
                </c:pt>
                <c:pt idx="7866">
                  <c:v>93.3</c:v>
                </c:pt>
                <c:pt idx="7867">
                  <c:v>93.35</c:v>
                </c:pt>
                <c:pt idx="7868">
                  <c:v>93.4</c:v>
                </c:pt>
                <c:pt idx="7869">
                  <c:v>93.45</c:v>
                </c:pt>
                <c:pt idx="7870">
                  <c:v>93.5</c:v>
                </c:pt>
                <c:pt idx="7871">
                  <c:v>93.55</c:v>
                </c:pt>
                <c:pt idx="7872">
                  <c:v>93.6</c:v>
                </c:pt>
                <c:pt idx="7873">
                  <c:v>93.65</c:v>
                </c:pt>
                <c:pt idx="7874">
                  <c:v>93.7</c:v>
                </c:pt>
                <c:pt idx="7875">
                  <c:v>93.75</c:v>
                </c:pt>
                <c:pt idx="7876">
                  <c:v>93.8</c:v>
                </c:pt>
                <c:pt idx="7877">
                  <c:v>93.85</c:v>
                </c:pt>
                <c:pt idx="7878">
                  <c:v>93.9</c:v>
                </c:pt>
                <c:pt idx="7879">
                  <c:v>93.95</c:v>
                </c:pt>
                <c:pt idx="7880">
                  <c:v>94</c:v>
                </c:pt>
                <c:pt idx="7881">
                  <c:v>94.05</c:v>
                </c:pt>
                <c:pt idx="7882">
                  <c:v>94.1</c:v>
                </c:pt>
                <c:pt idx="7883">
                  <c:v>94.15</c:v>
                </c:pt>
                <c:pt idx="7884">
                  <c:v>94.2</c:v>
                </c:pt>
                <c:pt idx="7885">
                  <c:v>94.25</c:v>
                </c:pt>
                <c:pt idx="7886">
                  <c:v>94.3</c:v>
                </c:pt>
                <c:pt idx="7887">
                  <c:v>94.35</c:v>
                </c:pt>
                <c:pt idx="7888">
                  <c:v>94.4</c:v>
                </c:pt>
                <c:pt idx="7889">
                  <c:v>94.45</c:v>
                </c:pt>
                <c:pt idx="7890">
                  <c:v>94.5</c:v>
                </c:pt>
                <c:pt idx="7891">
                  <c:v>94.55</c:v>
                </c:pt>
                <c:pt idx="7892">
                  <c:v>94.6</c:v>
                </c:pt>
                <c:pt idx="7893">
                  <c:v>94.65</c:v>
                </c:pt>
                <c:pt idx="7894">
                  <c:v>94.7</c:v>
                </c:pt>
                <c:pt idx="7895">
                  <c:v>94.75</c:v>
                </c:pt>
                <c:pt idx="7896">
                  <c:v>94.8</c:v>
                </c:pt>
                <c:pt idx="7897">
                  <c:v>94.85</c:v>
                </c:pt>
                <c:pt idx="7898">
                  <c:v>94.9</c:v>
                </c:pt>
                <c:pt idx="7899">
                  <c:v>94.95</c:v>
                </c:pt>
                <c:pt idx="7900">
                  <c:v>95</c:v>
                </c:pt>
                <c:pt idx="7901">
                  <c:v>95.05</c:v>
                </c:pt>
                <c:pt idx="7902">
                  <c:v>95.1</c:v>
                </c:pt>
                <c:pt idx="7903">
                  <c:v>95.15</c:v>
                </c:pt>
                <c:pt idx="7904">
                  <c:v>95.2</c:v>
                </c:pt>
                <c:pt idx="7905">
                  <c:v>95.25</c:v>
                </c:pt>
                <c:pt idx="7906">
                  <c:v>95.3</c:v>
                </c:pt>
                <c:pt idx="7907">
                  <c:v>95.35</c:v>
                </c:pt>
                <c:pt idx="7908">
                  <c:v>95.4</c:v>
                </c:pt>
                <c:pt idx="7909">
                  <c:v>95.45</c:v>
                </c:pt>
                <c:pt idx="7910">
                  <c:v>95.5</c:v>
                </c:pt>
                <c:pt idx="7911">
                  <c:v>95.55</c:v>
                </c:pt>
                <c:pt idx="7912">
                  <c:v>95.6</c:v>
                </c:pt>
                <c:pt idx="7913">
                  <c:v>95.65</c:v>
                </c:pt>
                <c:pt idx="7914">
                  <c:v>95.7</c:v>
                </c:pt>
                <c:pt idx="7915">
                  <c:v>95.75</c:v>
                </c:pt>
                <c:pt idx="7916">
                  <c:v>95.8</c:v>
                </c:pt>
                <c:pt idx="7917">
                  <c:v>95.85</c:v>
                </c:pt>
                <c:pt idx="7918">
                  <c:v>95.9</c:v>
                </c:pt>
                <c:pt idx="7919">
                  <c:v>95.95</c:v>
                </c:pt>
                <c:pt idx="7920">
                  <c:v>96</c:v>
                </c:pt>
                <c:pt idx="7921">
                  <c:v>96.05</c:v>
                </c:pt>
                <c:pt idx="7922">
                  <c:v>96.1</c:v>
                </c:pt>
                <c:pt idx="7923">
                  <c:v>96.15</c:v>
                </c:pt>
                <c:pt idx="7924">
                  <c:v>96.2</c:v>
                </c:pt>
                <c:pt idx="7925">
                  <c:v>96.25</c:v>
                </c:pt>
                <c:pt idx="7926">
                  <c:v>96.3</c:v>
                </c:pt>
                <c:pt idx="7927">
                  <c:v>96.35</c:v>
                </c:pt>
                <c:pt idx="7928">
                  <c:v>96.4</c:v>
                </c:pt>
                <c:pt idx="7929">
                  <c:v>96.45</c:v>
                </c:pt>
                <c:pt idx="7930">
                  <c:v>96.5</c:v>
                </c:pt>
                <c:pt idx="7931">
                  <c:v>96.55</c:v>
                </c:pt>
                <c:pt idx="7932">
                  <c:v>96.6</c:v>
                </c:pt>
                <c:pt idx="7933">
                  <c:v>96.65</c:v>
                </c:pt>
                <c:pt idx="7934">
                  <c:v>96.7</c:v>
                </c:pt>
                <c:pt idx="7935">
                  <c:v>96.75</c:v>
                </c:pt>
                <c:pt idx="7936">
                  <c:v>96.8</c:v>
                </c:pt>
                <c:pt idx="7937">
                  <c:v>96.85</c:v>
                </c:pt>
                <c:pt idx="7938">
                  <c:v>96.9</c:v>
                </c:pt>
                <c:pt idx="7939">
                  <c:v>96.95</c:v>
                </c:pt>
                <c:pt idx="7940">
                  <c:v>97</c:v>
                </c:pt>
                <c:pt idx="7941">
                  <c:v>97.05</c:v>
                </c:pt>
                <c:pt idx="7942">
                  <c:v>97.1</c:v>
                </c:pt>
                <c:pt idx="7943">
                  <c:v>97.15</c:v>
                </c:pt>
                <c:pt idx="7944">
                  <c:v>97.2</c:v>
                </c:pt>
                <c:pt idx="7945">
                  <c:v>97.25</c:v>
                </c:pt>
                <c:pt idx="7946">
                  <c:v>97.3</c:v>
                </c:pt>
                <c:pt idx="7947">
                  <c:v>97.35</c:v>
                </c:pt>
                <c:pt idx="7948">
                  <c:v>97.4</c:v>
                </c:pt>
                <c:pt idx="7949">
                  <c:v>97.45</c:v>
                </c:pt>
                <c:pt idx="7950">
                  <c:v>97.5</c:v>
                </c:pt>
                <c:pt idx="7951">
                  <c:v>97.55</c:v>
                </c:pt>
                <c:pt idx="7952">
                  <c:v>97.6</c:v>
                </c:pt>
                <c:pt idx="7953">
                  <c:v>97.65</c:v>
                </c:pt>
                <c:pt idx="7954">
                  <c:v>97.7</c:v>
                </c:pt>
                <c:pt idx="7955">
                  <c:v>97.75</c:v>
                </c:pt>
                <c:pt idx="7956">
                  <c:v>97.8</c:v>
                </c:pt>
                <c:pt idx="7957">
                  <c:v>97.85</c:v>
                </c:pt>
                <c:pt idx="7958">
                  <c:v>97.9</c:v>
                </c:pt>
                <c:pt idx="7959">
                  <c:v>97.95</c:v>
                </c:pt>
                <c:pt idx="7960">
                  <c:v>98</c:v>
                </c:pt>
                <c:pt idx="7961">
                  <c:v>98.05</c:v>
                </c:pt>
                <c:pt idx="7962">
                  <c:v>98.1</c:v>
                </c:pt>
                <c:pt idx="7963">
                  <c:v>98.15</c:v>
                </c:pt>
                <c:pt idx="7964">
                  <c:v>98.2</c:v>
                </c:pt>
                <c:pt idx="7965">
                  <c:v>98.25</c:v>
                </c:pt>
                <c:pt idx="7966">
                  <c:v>98.3</c:v>
                </c:pt>
                <c:pt idx="7967">
                  <c:v>98.35</c:v>
                </c:pt>
                <c:pt idx="7968">
                  <c:v>98.4</c:v>
                </c:pt>
                <c:pt idx="7969">
                  <c:v>98.45</c:v>
                </c:pt>
                <c:pt idx="7970">
                  <c:v>98.5</c:v>
                </c:pt>
                <c:pt idx="7971">
                  <c:v>98.55</c:v>
                </c:pt>
                <c:pt idx="7972">
                  <c:v>98.6</c:v>
                </c:pt>
                <c:pt idx="7973">
                  <c:v>98.65</c:v>
                </c:pt>
                <c:pt idx="7974">
                  <c:v>98.7</c:v>
                </c:pt>
                <c:pt idx="7975">
                  <c:v>98.75</c:v>
                </c:pt>
                <c:pt idx="7976">
                  <c:v>98.8</c:v>
                </c:pt>
                <c:pt idx="7977">
                  <c:v>98.85</c:v>
                </c:pt>
                <c:pt idx="7978">
                  <c:v>98.9</c:v>
                </c:pt>
                <c:pt idx="7979">
                  <c:v>98.95</c:v>
                </c:pt>
                <c:pt idx="7980">
                  <c:v>99</c:v>
                </c:pt>
                <c:pt idx="7981">
                  <c:v>99.05</c:v>
                </c:pt>
                <c:pt idx="7982">
                  <c:v>99.1</c:v>
                </c:pt>
                <c:pt idx="7983">
                  <c:v>99.15</c:v>
                </c:pt>
                <c:pt idx="7984">
                  <c:v>99.2</c:v>
                </c:pt>
                <c:pt idx="7985">
                  <c:v>99.25</c:v>
                </c:pt>
                <c:pt idx="7986">
                  <c:v>99.3</c:v>
                </c:pt>
                <c:pt idx="7987">
                  <c:v>99.35</c:v>
                </c:pt>
                <c:pt idx="7988">
                  <c:v>99.4</c:v>
                </c:pt>
                <c:pt idx="7989">
                  <c:v>99.45</c:v>
                </c:pt>
                <c:pt idx="7990">
                  <c:v>99.5</c:v>
                </c:pt>
                <c:pt idx="7991">
                  <c:v>99.55</c:v>
                </c:pt>
                <c:pt idx="7992">
                  <c:v>99.6</c:v>
                </c:pt>
                <c:pt idx="7993">
                  <c:v>99.65</c:v>
                </c:pt>
                <c:pt idx="7994">
                  <c:v>99.7</c:v>
                </c:pt>
                <c:pt idx="7995">
                  <c:v>99.75</c:v>
                </c:pt>
                <c:pt idx="7996">
                  <c:v>99.8</c:v>
                </c:pt>
                <c:pt idx="7997">
                  <c:v>99.85</c:v>
                </c:pt>
                <c:pt idx="7998">
                  <c:v>99.9</c:v>
                </c:pt>
                <c:pt idx="7999">
                  <c:v>99.95</c:v>
                </c:pt>
              </c:numCache>
            </c:numRef>
          </c:yVal>
          <c:smooth val="0"/>
        </c:ser>
        <c:ser>
          <c:idx val="4"/>
          <c:order val="4"/>
          <c:tx>
            <c:strRef>
              <c:f>'Memory dirtying'!$F$1</c:f>
              <c:strCache>
                <c:ptCount val="1"/>
                <c:pt idx="0">
                  <c:v>40% of net b/w</c:v>
                </c:pt>
              </c:strCache>
            </c:strRef>
          </c:tx>
          <c:spPr>
            <a:ln w="1905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dirtying'!$F$2:$F$12001</c:f>
              <c:numCache>
                <c:formatCode>General</c:formatCode>
                <c:ptCount val="12000"/>
                <c:pt idx="8000">
                  <c:v>0</c:v>
                </c:pt>
                <c:pt idx="8001">
                  <c:v>0.05</c:v>
                </c:pt>
                <c:pt idx="8002">
                  <c:v>0.1</c:v>
                </c:pt>
                <c:pt idx="8003">
                  <c:v>0.15</c:v>
                </c:pt>
                <c:pt idx="8004">
                  <c:v>0.2</c:v>
                </c:pt>
                <c:pt idx="8005">
                  <c:v>0.25</c:v>
                </c:pt>
                <c:pt idx="8006">
                  <c:v>0.3</c:v>
                </c:pt>
                <c:pt idx="8007">
                  <c:v>0.35</c:v>
                </c:pt>
                <c:pt idx="8008">
                  <c:v>0.4</c:v>
                </c:pt>
                <c:pt idx="8009">
                  <c:v>0.45</c:v>
                </c:pt>
                <c:pt idx="8010">
                  <c:v>0.5</c:v>
                </c:pt>
                <c:pt idx="8011">
                  <c:v>0.55000000000000004</c:v>
                </c:pt>
                <c:pt idx="8012">
                  <c:v>0.6</c:v>
                </c:pt>
                <c:pt idx="8013">
                  <c:v>0.65</c:v>
                </c:pt>
                <c:pt idx="8014">
                  <c:v>0.7</c:v>
                </c:pt>
                <c:pt idx="8015">
                  <c:v>0.75</c:v>
                </c:pt>
                <c:pt idx="8016">
                  <c:v>0.8</c:v>
                </c:pt>
                <c:pt idx="8017">
                  <c:v>0.85</c:v>
                </c:pt>
                <c:pt idx="8018">
                  <c:v>0.9</c:v>
                </c:pt>
                <c:pt idx="8019">
                  <c:v>0.95</c:v>
                </c:pt>
                <c:pt idx="8020">
                  <c:v>1</c:v>
                </c:pt>
                <c:pt idx="8021">
                  <c:v>1.05</c:v>
                </c:pt>
                <c:pt idx="8022">
                  <c:v>1.1000000000000001</c:v>
                </c:pt>
                <c:pt idx="8023">
                  <c:v>1.1499999999999999</c:v>
                </c:pt>
                <c:pt idx="8024">
                  <c:v>1.2</c:v>
                </c:pt>
                <c:pt idx="8025">
                  <c:v>1.25</c:v>
                </c:pt>
                <c:pt idx="8026">
                  <c:v>1.3</c:v>
                </c:pt>
                <c:pt idx="8027">
                  <c:v>1.35</c:v>
                </c:pt>
                <c:pt idx="8028">
                  <c:v>1.4</c:v>
                </c:pt>
                <c:pt idx="8029">
                  <c:v>1.45</c:v>
                </c:pt>
                <c:pt idx="8030">
                  <c:v>1.5</c:v>
                </c:pt>
                <c:pt idx="8031">
                  <c:v>1.55</c:v>
                </c:pt>
                <c:pt idx="8032">
                  <c:v>1.6</c:v>
                </c:pt>
                <c:pt idx="8033">
                  <c:v>1.65</c:v>
                </c:pt>
                <c:pt idx="8034">
                  <c:v>1.7</c:v>
                </c:pt>
                <c:pt idx="8035">
                  <c:v>1.75</c:v>
                </c:pt>
                <c:pt idx="8036">
                  <c:v>1.8</c:v>
                </c:pt>
                <c:pt idx="8037">
                  <c:v>1.85</c:v>
                </c:pt>
                <c:pt idx="8038">
                  <c:v>1.9</c:v>
                </c:pt>
                <c:pt idx="8039">
                  <c:v>1.95</c:v>
                </c:pt>
                <c:pt idx="8040">
                  <c:v>2</c:v>
                </c:pt>
                <c:pt idx="8041">
                  <c:v>2.0499999999999998</c:v>
                </c:pt>
                <c:pt idx="8042">
                  <c:v>2.1</c:v>
                </c:pt>
                <c:pt idx="8043">
                  <c:v>2.15</c:v>
                </c:pt>
                <c:pt idx="8044">
                  <c:v>2.2000000000000002</c:v>
                </c:pt>
                <c:pt idx="8045">
                  <c:v>2.25</c:v>
                </c:pt>
                <c:pt idx="8046">
                  <c:v>2.2999999999999998</c:v>
                </c:pt>
                <c:pt idx="8047">
                  <c:v>2.35</c:v>
                </c:pt>
                <c:pt idx="8048">
                  <c:v>2.4</c:v>
                </c:pt>
                <c:pt idx="8049">
                  <c:v>2.4500000000000002</c:v>
                </c:pt>
                <c:pt idx="8050">
                  <c:v>2.5</c:v>
                </c:pt>
                <c:pt idx="8051">
                  <c:v>2.5499999999999998</c:v>
                </c:pt>
                <c:pt idx="8052">
                  <c:v>2.6</c:v>
                </c:pt>
                <c:pt idx="8053">
                  <c:v>2.65</c:v>
                </c:pt>
                <c:pt idx="8054">
                  <c:v>2.7</c:v>
                </c:pt>
                <c:pt idx="8055">
                  <c:v>2.75</c:v>
                </c:pt>
                <c:pt idx="8056">
                  <c:v>2.8</c:v>
                </c:pt>
                <c:pt idx="8057">
                  <c:v>2.85</c:v>
                </c:pt>
                <c:pt idx="8058">
                  <c:v>2.9</c:v>
                </c:pt>
                <c:pt idx="8059">
                  <c:v>2.95</c:v>
                </c:pt>
                <c:pt idx="8060">
                  <c:v>3</c:v>
                </c:pt>
                <c:pt idx="8061">
                  <c:v>3.05</c:v>
                </c:pt>
                <c:pt idx="8062">
                  <c:v>3.1</c:v>
                </c:pt>
                <c:pt idx="8063">
                  <c:v>3.15</c:v>
                </c:pt>
                <c:pt idx="8064">
                  <c:v>3.2</c:v>
                </c:pt>
                <c:pt idx="8065">
                  <c:v>3.25</c:v>
                </c:pt>
                <c:pt idx="8066">
                  <c:v>3.3</c:v>
                </c:pt>
                <c:pt idx="8067">
                  <c:v>3.35</c:v>
                </c:pt>
                <c:pt idx="8068">
                  <c:v>3.4</c:v>
                </c:pt>
                <c:pt idx="8069">
                  <c:v>3.45</c:v>
                </c:pt>
                <c:pt idx="8070">
                  <c:v>3.5</c:v>
                </c:pt>
                <c:pt idx="8071">
                  <c:v>3.55</c:v>
                </c:pt>
                <c:pt idx="8072">
                  <c:v>3.6</c:v>
                </c:pt>
                <c:pt idx="8073">
                  <c:v>3.65</c:v>
                </c:pt>
                <c:pt idx="8074">
                  <c:v>3.7</c:v>
                </c:pt>
                <c:pt idx="8075">
                  <c:v>3.75</c:v>
                </c:pt>
                <c:pt idx="8076">
                  <c:v>3.8</c:v>
                </c:pt>
                <c:pt idx="8077">
                  <c:v>3.85</c:v>
                </c:pt>
                <c:pt idx="8078">
                  <c:v>3.9</c:v>
                </c:pt>
                <c:pt idx="8079">
                  <c:v>3.95</c:v>
                </c:pt>
                <c:pt idx="8080">
                  <c:v>4</c:v>
                </c:pt>
                <c:pt idx="8081">
                  <c:v>4.05</c:v>
                </c:pt>
                <c:pt idx="8082">
                  <c:v>4.0999999999999996</c:v>
                </c:pt>
                <c:pt idx="8083">
                  <c:v>4.1500000000000004</c:v>
                </c:pt>
                <c:pt idx="8084">
                  <c:v>4.2</c:v>
                </c:pt>
                <c:pt idx="8085">
                  <c:v>4.25</c:v>
                </c:pt>
                <c:pt idx="8086">
                  <c:v>4.3</c:v>
                </c:pt>
                <c:pt idx="8087">
                  <c:v>4.3499999999999996</c:v>
                </c:pt>
                <c:pt idx="8088">
                  <c:v>4.4000000000000004</c:v>
                </c:pt>
                <c:pt idx="8089">
                  <c:v>4.45</c:v>
                </c:pt>
                <c:pt idx="8090">
                  <c:v>4.5</c:v>
                </c:pt>
                <c:pt idx="8091">
                  <c:v>4.55</c:v>
                </c:pt>
                <c:pt idx="8092">
                  <c:v>4.5999999999999996</c:v>
                </c:pt>
                <c:pt idx="8093">
                  <c:v>4.6500000000000004</c:v>
                </c:pt>
                <c:pt idx="8094">
                  <c:v>4.7</c:v>
                </c:pt>
                <c:pt idx="8095">
                  <c:v>4.75</c:v>
                </c:pt>
                <c:pt idx="8096">
                  <c:v>4.8</c:v>
                </c:pt>
                <c:pt idx="8097">
                  <c:v>4.8499999999999996</c:v>
                </c:pt>
                <c:pt idx="8098">
                  <c:v>4.9000000000000004</c:v>
                </c:pt>
                <c:pt idx="8099">
                  <c:v>4.95</c:v>
                </c:pt>
                <c:pt idx="8100">
                  <c:v>5</c:v>
                </c:pt>
                <c:pt idx="8101">
                  <c:v>5.05</c:v>
                </c:pt>
                <c:pt idx="8102">
                  <c:v>5.0999999999999996</c:v>
                </c:pt>
                <c:pt idx="8103">
                  <c:v>5.15</c:v>
                </c:pt>
                <c:pt idx="8104">
                  <c:v>5.2</c:v>
                </c:pt>
                <c:pt idx="8105">
                  <c:v>5.25</c:v>
                </c:pt>
                <c:pt idx="8106">
                  <c:v>5.3</c:v>
                </c:pt>
                <c:pt idx="8107">
                  <c:v>5.35</c:v>
                </c:pt>
                <c:pt idx="8108">
                  <c:v>5.4</c:v>
                </c:pt>
                <c:pt idx="8109">
                  <c:v>5.45</c:v>
                </c:pt>
                <c:pt idx="8110">
                  <c:v>5.5</c:v>
                </c:pt>
                <c:pt idx="8111">
                  <c:v>5.55</c:v>
                </c:pt>
                <c:pt idx="8112">
                  <c:v>5.6</c:v>
                </c:pt>
                <c:pt idx="8113">
                  <c:v>5.65</c:v>
                </c:pt>
                <c:pt idx="8114">
                  <c:v>5.7</c:v>
                </c:pt>
                <c:pt idx="8115">
                  <c:v>5.75</c:v>
                </c:pt>
                <c:pt idx="8116">
                  <c:v>5.8</c:v>
                </c:pt>
                <c:pt idx="8117">
                  <c:v>5.85</c:v>
                </c:pt>
                <c:pt idx="8118">
                  <c:v>5.9</c:v>
                </c:pt>
                <c:pt idx="8119">
                  <c:v>5.95</c:v>
                </c:pt>
                <c:pt idx="8120">
                  <c:v>6</c:v>
                </c:pt>
                <c:pt idx="8121">
                  <c:v>6.05</c:v>
                </c:pt>
                <c:pt idx="8122">
                  <c:v>6.1</c:v>
                </c:pt>
                <c:pt idx="8123">
                  <c:v>6.15</c:v>
                </c:pt>
                <c:pt idx="8124">
                  <c:v>6.2</c:v>
                </c:pt>
                <c:pt idx="8125">
                  <c:v>6.25</c:v>
                </c:pt>
                <c:pt idx="8126">
                  <c:v>6.3</c:v>
                </c:pt>
                <c:pt idx="8127">
                  <c:v>6.35</c:v>
                </c:pt>
                <c:pt idx="8128">
                  <c:v>6.4</c:v>
                </c:pt>
                <c:pt idx="8129">
                  <c:v>6.45</c:v>
                </c:pt>
                <c:pt idx="8130">
                  <c:v>6.5</c:v>
                </c:pt>
                <c:pt idx="8131">
                  <c:v>6.55</c:v>
                </c:pt>
                <c:pt idx="8132">
                  <c:v>6.6</c:v>
                </c:pt>
                <c:pt idx="8133">
                  <c:v>6.65</c:v>
                </c:pt>
                <c:pt idx="8134">
                  <c:v>6.7</c:v>
                </c:pt>
                <c:pt idx="8135">
                  <c:v>6.75</c:v>
                </c:pt>
                <c:pt idx="8136">
                  <c:v>6.8</c:v>
                </c:pt>
                <c:pt idx="8137">
                  <c:v>6.85</c:v>
                </c:pt>
                <c:pt idx="8138">
                  <c:v>6.9</c:v>
                </c:pt>
                <c:pt idx="8139">
                  <c:v>6.95</c:v>
                </c:pt>
                <c:pt idx="8140">
                  <c:v>7</c:v>
                </c:pt>
                <c:pt idx="8141">
                  <c:v>7.05</c:v>
                </c:pt>
                <c:pt idx="8142">
                  <c:v>7.1</c:v>
                </c:pt>
                <c:pt idx="8143">
                  <c:v>7.15</c:v>
                </c:pt>
                <c:pt idx="8144">
                  <c:v>7.2</c:v>
                </c:pt>
                <c:pt idx="8145">
                  <c:v>7.25</c:v>
                </c:pt>
                <c:pt idx="8146">
                  <c:v>7.3</c:v>
                </c:pt>
                <c:pt idx="8147">
                  <c:v>7.35</c:v>
                </c:pt>
                <c:pt idx="8148">
                  <c:v>7.4</c:v>
                </c:pt>
                <c:pt idx="8149">
                  <c:v>7.45</c:v>
                </c:pt>
                <c:pt idx="8150">
                  <c:v>7.5</c:v>
                </c:pt>
                <c:pt idx="8151">
                  <c:v>7.55</c:v>
                </c:pt>
                <c:pt idx="8152">
                  <c:v>7.6</c:v>
                </c:pt>
                <c:pt idx="8153">
                  <c:v>7.65</c:v>
                </c:pt>
                <c:pt idx="8154">
                  <c:v>7.7</c:v>
                </c:pt>
                <c:pt idx="8155">
                  <c:v>7.75</c:v>
                </c:pt>
                <c:pt idx="8156">
                  <c:v>7.8</c:v>
                </c:pt>
                <c:pt idx="8157">
                  <c:v>7.85</c:v>
                </c:pt>
                <c:pt idx="8158">
                  <c:v>7.9</c:v>
                </c:pt>
                <c:pt idx="8159">
                  <c:v>7.95</c:v>
                </c:pt>
                <c:pt idx="8160">
                  <c:v>8</c:v>
                </c:pt>
                <c:pt idx="8161">
                  <c:v>8.0500000000000007</c:v>
                </c:pt>
                <c:pt idx="8162">
                  <c:v>8.1</c:v>
                </c:pt>
                <c:pt idx="8163">
                  <c:v>8.15</c:v>
                </c:pt>
                <c:pt idx="8164">
                  <c:v>8.1999999999999993</c:v>
                </c:pt>
                <c:pt idx="8165">
                  <c:v>8.25</c:v>
                </c:pt>
                <c:pt idx="8166">
                  <c:v>8.3000000000000007</c:v>
                </c:pt>
                <c:pt idx="8167">
                  <c:v>8.35</c:v>
                </c:pt>
                <c:pt idx="8168">
                  <c:v>8.4</c:v>
                </c:pt>
                <c:pt idx="8169">
                  <c:v>8.4499999999999993</c:v>
                </c:pt>
                <c:pt idx="8170">
                  <c:v>8.5</c:v>
                </c:pt>
                <c:pt idx="8171">
                  <c:v>8.5500000000000007</c:v>
                </c:pt>
                <c:pt idx="8172">
                  <c:v>8.6</c:v>
                </c:pt>
                <c:pt idx="8173">
                  <c:v>8.65</c:v>
                </c:pt>
                <c:pt idx="8174">
                  <c:v>8.6999999999999993</c:v>
                </c:pt>
                <c:pt idx="8175">
                  <c:v>8.75</c:v>
                </c:pt>
                <c:pt idx="8176">
                  <c:v>8.8000000000000007</c:v>
                </c:pt>
                <c:pt idx="8177">
                  <c:v>8.85</c:v>
                </c:pt>
                <c:pt idx="8178">
                  <c:v>8.9</c:v>
                </c:pt>
                <c:pt idx="8179">
                  <c:v>8.9499999999999993</c:v>
                </c:pt>
                <c:pt idx="8180">
                  <c:v>9</c:v>
                </c:pt>
                <c:pt idx="8181">
                  <c:v>9.0500000000000007</c:v>
                </c:pt>
                <c:pt idx="8182">
                  <c:v>9.1</c:v>
                </c:pt>
                <c:pt idx="8183">
                  <c:v>9.15</c:v>
                </c:pt>
                <c:pt idx="8184">
                  <c:v>9.1999999999999993</c:v>
                </c:pt>
                <c:pt idx="8185">
                  <c:v>9.25</c:v>
                </c:pt>
                <c:pt idx="8186">
                  <c:v>9.3000000000000007</c:v>
                </c:pt>
                <c:pt idx="8187">
                  <c:v>9.35</c:v>
                </c:pt>
                <c:pt idx="8188">
                  <c:v>9.4</c:v>
                </c:pt>
                <c:pt idx="8189">
                  <c:v>9.4499999999999993</c:v>
                </c:pt>
                <c:pt idx="8190">
                  <c:v>9.5</c:v>
                </c:pt>
                <c:pt idx="8191">
                  <c:v>9.5500000000000007</c:v>
                </c:pt>
                <c:pt idx="8192">
                  <c:v>9.6</c:v>
                </c:pt>
                <c:pt idx="8193">
                  <c:v>9.65</c:v>
                </c:pt>
                <c:pt idx="8194">
                  <c:v>9.6999999999999993</c:v>
                </c:pt>
                <c:pt idx="8195">
                  <c:v>9.75</c:v>
                </c:pt>
                <c:pt idx="8196">
                  <c:v>9.8000000000000007</c:v>
                </c:pt>
                <c:pt idx="8197">
                  <c:v>9.85</c:v>
                </c:pt>
                <c:pt idx="8198">
                  <c:v>9.9</c:v>
                </c:pt>
                <c:pt idx="8199">
                  <c:v>9.9499999999999993</c:v>
                </c:pt>
                <c:pt idx="8200">
                  <c:v>10</c:v>
                </c:pt>
                <c:pt idx="8201">
                  <c:v>10.050000000000001</c:v>
                </c:pt>
                <c:pt idx="8202">
                  <c:v>10.1</c:v>
                </c:pt>
                <c:pt idx="8203">
                  <c:v>10.15</c:v>
                </c:pt>
                <c:pt idx="8204">
                  <c:v>10.199999999999999</c:v>
                </c:pt>
                <c:pt idx="8205">
                  <c:v>10.25</c:v>
                </c:pt>
                <c:pt idx="8206">
                  <c:v>10.3</c:v>
                </c:pt>
                <c:pt idx="8207">
                  <c:v>10.35</c:v>
                </c:pt>
                <c:pt idx="8208">
                  <c:v>10.4</c:v>
                </c:pt>
                <c:pt idx="8209">
                  <c:v>10.45</c:v>
                </c:pt>
                <c:pt idx="8210">
                  <c:v>10.5</c:v>
                </c:pt>
                <c:pt idx="8211">
                  <c:v>10.55</c:v>
                </c:pt>
                <c:pt idx="8212">
                  <c:v>10.6</c:v>
                </c:pt>
                <c:pt idx="8213">
                  <c:v>10.65</c:v>
                </c:pt>
                <c:pt idx="8214">
                  <c:v>10.7</c:v>
                </c:pt>
                <c:pt idx="8215">
                  <c:v>10.75</c:v>
                </c:pt>
                <c:pt idx="8216">
                  <c:v>10.8</c:v>
                </c:pt>
                <c:pt idx="8217">
                  <c:v>10.85</c:v>
                </c:pt>
                <c:pt idx="8218">
                  <c:v>10.9</c:v>
                </c:pt>
                <c:pt idx="8219">
                  <c:v>10.95</c:v>
                </c:pt>
                <c:pt idx="8220">
                  <c:v>11</c:v>
                </c:pt>
                <c:pt idx="8221">
                  <c:v>11.05</c:v>
                </c:pt>
                <c:pt idx="8222">
                  <c:v>11.1</c:v>
                </c:pt>
                <c:pt idx="8223">
                  <c:v>11.15</c:v>
                </c:pt>
                <c:pt idx="8224">
                  <c:v>11.2</c:v>
                </c:pt>
                <c:pt idx="8225">
                  <c:v>11.25</c:v>
                </c:pt>
                <c:pt idx="8226">
                  <c:v>11.3</c:v>
                </c:pt>
                <c:pt idx="8227">
                  <c:v>11.35</c:v>
                </c:pt>
                <c:pt idx="8228">
                  <c:v>11.4</c:v>
                </c:pt>
                <c:pt idx="8229">
                  <c:v>11.45</c:v>
                </c:pt>
                <c:pt idx="8230">
                  <c:v>11.5</c:v>
                </c:pt>
                <c:pt idx="8231">
                  <c:v>11.55</c:v>
                </c:pt>
                <c:pt idx="8232">
                  <c:v>11.6</c:v>
                </c:pt>
                <c:pt idx="8233">
                  <c:v>11.65</c:v>
                </c:pt>
                <c:pt idx="8234">
                  <c:v>11.7</c:v>
                </c:pt>
                <c:pt idx="8235">
                  <c:v>11.75</c:v>
                </c:pt>
                <c:pt idx="8236">
                  <c:v>11.8</c:v>
                </c:pt>
                <c:pt idx="8237">
                  <c:v>11.85</c:v>
                </c:pt>
                <c:pt idx="8238">
                  <c:v>11.9</c:v>
                </c:pt>
                <c:pt idx="8239">
                  <c:v>11.95</c:v>
                </c:pt>
                <c:pt idx="8240">
                  <c:v>12</c:v>
                </c:pt>
                <c:pt idx="8241">
                  <c:v>12.05</c:v>
                </c:pt>
                <c:pt idx="8242">
                  <c:v>12.1</c:v>
                </c:pt>
                <c:pt idx="8243">
                  <c:v>12.15</c:v>
                </c:pt>
                <c:pt idx="8244">
                  <c:v>12.2</c:v>
                </c:pt>
                <c:pt idx="8245">
                  <c:v>12.25</c:v>
                </c:pt>
                <c:pt idx="8246">
                  <c:v>12.3</c:v>
                </c:pt>
                <c:pt idx="8247">
                  <c:v>12.35</c:v>
                </c:pt>
                <c:pt idx="8248">
                  <c:v>12.4</c:v>
                </c:pt>
                <c:pt idx="8249">
                  <c:v>12.45</c:v>
                </c:pt>
                <c:pt idx="8250">
                  <c:v>12.5</c:v>
                </c:pt>
                <c:pt idx="8251">
                  <c:v>12.55</c:v>
                </c:pt>
                <c:pt idx="8252">
                  <c:v>12.6</c:v>
                </c:pt>
                <c:pt idx="8253">
                  <c:v>12.65</c:v>
                </c:pt>
                <c:pt idx="8254">
                  <c:v>12.7</c:v>
                </c:pt>
                <c:pt idx="8255">
                  <c:v>12.75</c:v>
                </c:pt>
                <c:pt idx="8256">
                  <c:v>12.8</c:v>
                </c:pt>
                <c:pt idx="8257">
                  <c:v>12.85</c:v>
                </c:pt>
                <c:pt idx="8258">
                  <c:v>12.9</c:v>
                </c:pt>
                <c:pt idx="8259">
                  <c:v>12.95</c:v>
                </c:pt>
                <c:pt idx="8260">
                  <c:v>13</c:v>
                </c:pt>
                <c:pt idx="8261">
                  <c:v>13.05</c:v>
                </c:pt>
                <c:pt idx="8262">
                  <c:v>13.1</c:v>
                </c:pt>
                <c:pt idx="8263">
                  <c:v>13.15</c:v>
                </c:pt>
                <c:pt idx="8264">
                  <c:v>13.2</c:v>
                </c:pt>
                <c:pt idx="8265">
                  <c:v>13.25</c:v>
                </c:pt>
                <c:pt idx="8266">
                  <c:v>13.3</c:v>
                </c:pt>
                <c:pt idx="8267">
                  <c:v>13.35</c:v>
                </c:pt>
                <c:pt idx="8268">
                  <c:v>13.4</c:v>
                </c:pt>
                <c:pt idx="8269">
                  <c:v>13.45</c:v>
                </c:pt>
                <c:pt idx="8270">
                  <c:v>13.5</c:v>
                </c:pt>
                <c:pt idx="8271">
                  <c:v>13.55</c:v>
                </c:pt>
                <c:pt idx="8272">
                  <c:v>13.6</c:v>
                </c:pt>
                <c:pt idx="8273">
                  <c:v>13.65</c:v>
                </c:pt>
                <c:pt idx="8274">
                  <c:v>13.7</c:v>
                </c:pt>
                <c:pt idx="8275">
                  <c:v>13.75</c:v>
                </c:pt>
                <c:pt idx="8276">
                  <c:v>13.8</c:v>
                </c:pt>
                <c:pt idx="8277">
                  <c:v>13.85</c:v>
                </c:pt>
                <c:pt idx="8278">
                  <c:v>13.9</c:v>
                </c:pt>
                <c:pt idx="8279">
                  <c:v>13.95</c:v>
                </c:pt>
                <c:pt idx="8280">
                  <c:v>14</c:v>
                </c:pt>
                <c:pt idx="8281">
                  <c:v>14.05</c:v>
                </c:pt>
                <c:pt idx="8282">
                  <c:v>14.1</c:v>
                </c:pt>
                <c:pt idx="8283">
                  <c:v>14.15</c:v>
                </c:pt>
                <c:pt idx="8284">
                  <c:v>14.2</c:v>
                </c:pt>
                <c:pt idx="8285">
                  <c:v>14.25</c:v>
                </c:pt>
                <c:pt idx="8286">
                  <c:v>14.3</c:v>
                </c:pt>
                <c:pt idx="8287">
                  <c:v>14.35</c:v>
                </c:pt>
                <c:pt idx="8288">
                  <c:v>14.4</c:v>
                </c:pt>
                <c:pt idx="8289">
                  <c:v>14.45</c:v>
                </c:pt>
                <c:pt idx="8290">
                  <c:v>14.5</c:v>
                </c:pt>
                <c:pt idx="8291">
                  <c:v>14.55</c:v>
                </c:pt>
                <c:pt idx="8292">
                  <c:v>14.6</c:v>
                </c:pt>
                <c:pt idx="8293">
                  <c:v>14.65</c:v>
                </c:pt>
                <c:pt idx="8294">
                  <c:v>14.7</c:v>
                </c:pt>
                <c:pt idx="8295">
                  <c:v>14.75</c:v>
                </c:pt>
                <c:pt idx="8296">
                  <c:v>14.8</c:v>
                </c:pt>
                <c:pt idx="8297">
                  <c:v>14.85</c:v>
                </c:pt>
                <c:pt idx="8298">
                  <c:v>14.9</c:v>
                </c:pt>
                <c:pt idx="8299">
                  <c:v>14.95</c:v>
                </c:pt>
                <c:pt idx="8300">
                  <c:v>15</c:v>
                </c:pt>
                <c:pt idx="8301">
                  <c:v>15.05</c:v>
                </c:pt>
                <c:pt idx="8302">
                  <c:v>15.1</c:v>
                </c:pt>
                <c:pt idx="8303">
                  <c:v>15.15</c:v>
                </c:pt>
                <c:pt idx="8304">
                  <c:v>15.2</c:v>
                </c:pt>
                <c:pt idx="8305">
                  <c:v>15.25</c:v>
                </c:pt>
                <c:pt idx="8306">
                  <c:v>15.3</c:v>
                </c:pt>
                <c:pt idx="8307">
                  <c:v>15.35</c:v>
                </c:pt>
                <c:pt idx="8308">
                  <c:v>15.4</c:v>
                </c:pt>
                <c:pt idx="8309">
                  <c:v>15.45</c:v>
                </c:pt>
                <c:pt idx="8310">
                  <c:v>15.5</c:v>
                </c:pt>
                <c:pt idx="8311">
                  <c:v>15.55</c:v>
                </c:pt>
                <c:pt idx="8312">
                  <c:v>15.6</c:v>
                </c:pt>
                <c:pt idx="8313">
                  <c:v>15.65</c:v>
                </c:pt>
                <c:pt idx="8314">
                  <c:v>15.7</c:v>
                </c:pt>
                <c:pt idx="8315">
                  <c:v>15.75</c:v>
                </c:pt>
                <c:pt idx="8316">
                  <c:v>15.8</c:v>
                </c:pt>
                <c:pt idx="8317">
                  <c:v>15.85</c:v>
                </c:pt>
                <c:pt idx="8318">
                  <c:v>15.9</c:v>
                </c:pt>
                <c:pt idx="8319">
                  <c:v>15.95</c:v>
                </c:pt>
                <c:pt idx="8320">
                  <c:v>16</c:v>
                </c:pt>
                <c:pt idx="8321">
                  <c:v>16.05</c:v>
                </c:pt>
                <c:pt idx="8322">
                  <c:v>16.100000000000001</c:v>
                </c:pt>
                <c:pt idx="8323">
                  <c:v>16.149999999999999</c:v>
                </c:pt>
                <c:pt idx="8324">
                  <c:v>16.2</c:v>
                </c:pt>
                <c:pt idx="8325">
                  <c:v>16.25</c:v>
                </c:pt>
                <c:pt idx="8326">
                  <c:v>16.3</c:v>
                </c:pt>
                <c:pt idx="8327">
                  <c:v>16.350000000000001</c:v>
                </c:pt>
                <c:pt idx="8328">
                  <c:v>16.399999999999999</c:v>
                </c:pt>
                <c:pt idx="8329">
                  <c:v>16.45</c:v>
                </c:pt>
                <c:pt idx="8330">
                  <c:v>16.5</c:v>
                </c:pt>
                <c:pt idx="8331">
                  <c:v>16.55</c:v>
                </c:pt>
                <c:pt idx="8332">
                  <c:v>16.600000000000001</c:v>
                </c:pt>
                <c:pt idx="8333">
                  <c:v>16.649999999999999</c:v>
                </c:pt>
                <c:pt idx="8334">
                  <c:v>16.7</c:v>
                </c:pt>
                <c:pt idx="8335">
                  <c:v>16.75</c:v>
                </c:pt>
                <c:pt idx="8336">
                  <c:v>16.8</c:v>
                </c:pt>
                <c:pt idx="8337">
                  <c:v>16.850000000000001</c:v>
                </c:pt>
                <c:pt idx="8338">
                  <c:v>16.899999999999999</c:v>
                </c:pt>
                <c:pt idx="8339">
                  <c:v>16.95</c:v>
                </c:pt>
                <c:pt idx="8340">
                  <c:v>17</c:v>
                </c:pt>
                <c:pt idx="8341">
                  <c:v>17.05</c:v>
                </c:pt>
                <c:pt idx="8342">
                  <c:v>17.100000000000001</c:v>
                </c:pt>
                <c:pt idx="8343">
                  <c:v>17.149999999999999</c:v>
                </c:pt>
                <c:pt idx="8344">
                  <c:v>17.2</c:v>
                </c:pt>
                <c:pt idx="8345">
                  <c:v>17.25</c:v>
                </c:pt>
                <c:pt idx="8346">
                  <c:v>17.3</c:v>
                </c:pt>
                <c:pt idx="8347">
                  <c:v>17.350000000000001</c:v>
                </c:pt>
                <c:pt idx="8348">
                  <c:v>17.399999999999999</c:v>
                </c:pt>
                <c:pt idx="8349">
                  <c:v>17.45</c:v>
                </c:pt>
                <c:pt idx="8350">
                  <c:v>17.5</c:v>
                </c:pt>
                <c:pt idx="8351">
                  <c:v>17.55</c:v>
                </c:pt>
                <c:pt idx="8352">
                  <c:v>17.600000000000001</c:v>
                </c:pt>
                <c:pt idx="8353">
                  <c:v>17.649999999999999</c:v>
                </c:pt>
                <c:pt idx="8354">
                  <c:v>17.7</c:v>
                </c:pt>
                <c:pt idx="8355">
                  <c:v>17.75</c:v>
                </c:pt>
                <c:pt idx="8356">
                  <c:v>17.8</c:v>
                </c:pt>
                <c:pt idx="8357">
                  <c:v>17.850000000000001</c:v>
                </c:pt>
                <c:pt idx="8358">
                  <c:v>17.899999999999999</c:v>
                </c:pt>
                <c:pt idx="8359">
                  <c:v>17.95</c:v>
                </c:pt>
                <c:pt idx="8360">
                  <c:v>18</c:v>
                </c:pt>
                <c:pt idx="8361">
                  <c:v>18.05</c:v>
                </c:pt>
                <c:pt idx="8362">
                  <c:v>18.100000000000001</c:v>
                </c:pt>
                <c:pt idx="8363">
                  <c:v>18.149999999999999</c:v>
                </c:pt>
                <c:pt idx="8364">
                  <c:v>18.2</c:v>
                </c:pt>
                <c:pt idx="8365">
                  <c:v>18.25</c:v>
                </c:pt>
                <c:pt idx="8366">
                  <c:v>18.3</c:v>
                </c:pt>
                <c:pt idx="8367">
                  <c:v>18.350000000000001</c:v>
                </c:pt>
                <c:pt idx="8368">
                  <c:v>18.399999999999999</c:v>
                </c:pt>
                <c:pt idx="8369">
                  <c:v>18.45</c:v>
                </c:pt>
                <c:pt idx="8370">
                  <c:v>18.5</c:v>
                </c:pt>
                <c:pt idx="8371">
                  <c:v>18.55</c:v>
                </c:pt>
                <c:pt idx="8372">
                  <c:v>18.600000000000001</c:v>
                </c:pt>
                <c:pt idx="8373">
                  <c:v>18.649999999999999</c:v>
                </c:pt>
                <c:pt idx="8374">
                  <c:v>18.7</c:v>
                </c:pt>
                <c:pt idx="8375">
                  <c:v>18.75</c:v>
                </c:pt>
                <c:pt idx="8376">
                  <c:v>18.8</c:v>
                </c:pt>
                <c:pt idx="8377">
                  <c:v>18.850000000000001</c:v>
                </c:pt>
                <c:pt idx="8378">
                  <c:v>18.899999999999999</c:v>
                </c:pt>
                <c:pt idx="8379">
                  <c:v>18.95</c:v>
                </c:pt>
                <c:pt idx="8380">
                  <c:v>19</c:v>
                </c:pt>
                <c:pt idx="8381">
                  <c:v>19.05</c:v>
                </c:pt>
                <c:pt idx="8382">
                  <c:v>19.100000000000001</c:v>
                </c:pt>
                <c:pt idx="8383">
                  <c:v>19.149999999999999</c:v>
                </c:pt>
                <c:pt idx="8384">
                  <c:v>19.2</c:v>
                </c:pt>
                <c:pt idx="8385">
                  <c:v>19.25</c:v>
                </c:pt>
                <c:pt idx="8386">
                  <c:v>19.3</c:v>
                </c:pt>
                <c:pt idx="8387">
                  <c:v>19.350000000000001</c:v>
                </c:pt>
                <c:pt idx="8388">
                  <c:v>19.399999999999999</c:v>
                </c:pt>
                <c:pt idx="8389">
                  <c:v>19.45</c:v>
                </c:pt>
                <c:pt idx="8390">
                  <c:v>19.5</c:v>
                </c:pt>
                <c:pt idx="8391">
                  <c:v>19.55</c:v>
                </c:pt>
                <c:pt idx="8392">
                  <c:v>19.600000000000001</c:v>
                </c:pt>
                <c:pt idx="8393">
                  <c:v>19.649999999999999</c:v>
                </c:pt>
                <c:pt idx="8394">
                  <c:v>19.7</c:v>
                </c:pt>
                <c:pt idx="8395">
                  <c:v>19.75</c:v>
                </c:pt>
                <c:pt idx="8396">
                  <c:v>19.8</c:v>
                </c:pt>
                <c:pt idx="8397">
                  <c:v>19.850000000000001</c:v>
                </c:pt>
                <c:pt idx="8398">
                  <c:v>19.899999999999999</c:v>
                </c:pt>
                <c:pt idx="8399">
                  <c:v>19.95</c:v>
                </c:pt>
                <c:pt idx="8400">
                  <c:v>20</c:v>
                </c:pt>
                <c:pt idx="8401">
                  <c:v>20.05</c:v>
                </c:pt>
                <c:pt idx="8402">
                  <c:v>20.100000000000001</c:v>
                </c:pt>
                <c:pt idx="8403">
                  <c:v>20.149999999999999</c:v>
                </c:pt>
                <c:pt idx="8404">
                  <c:v>20.2</c:v>
                </c:pt>
                <c:pt idx="8405">
                  <c:v>20.25</c:v>
                </c:pt>
                <c:pt idx="8406">
                  <c:v>20.3</c:v>
                </c:pt>
                <c:pt idx="8407">
                  <c:v>20.350000000000001</c:v>
                </c:pt>
                <c:pt idx="8408">
                  <c:v>20.399999999999999</c:v>
                </c:pt>
                <c:pt idx="8409">
                  <c:v>20.45</c:v>
                </c:pt>
                <c:pt idx="8410">
                  <c:v>20.5</c:v>
                </c:pt>
                <c:pt idx="8411">
                  <c:v>20.55</c:v>
                </c:pt>
                <c:pt idx="8412">
                  <c:v>20.6</c:v>
                </c:pt>
                <c:pt idx="8413">
                  <c:v>20.65</c:v>
                </c:pt>
                <c:pt idx="8414">
                  <c:v>20.7</c:v>
                </c:pt>
                <c:pt idx="8415">
                  <c:v>20.75</c:v>
                </c:pt>
                <c:pt idx="8416">
                  <c:v>20.8</c:v>
                </c:pt>
                <c:pt idx="8417">
                  <c:v>20.85</c:v>
                </c:pt>
                <c:pt idx="8418">
                  <c:v>20.9</c:v>
                </c:pt>
                <c:pt idx="8419">
                  <c:v>20.95</c:v>
                </c:pt>
                <c:pt idx="8420">
                  <c:v>21</c:v>
                </c:pt>
                <c:pt idx="8421">
                  <c:v>21.05</c:v>
                </c:pt>
                <c:pt idx="8422">
                  <c:v>21.1</c:v>
                </c:pt>
                <c:pt idx="8423">
                  <c:v>21.15</c:v>
                </c:pt>
                <c:pt idx="8424">
                  <c:v>21.2</c:v>
                </c:pt>
                <c:pt idx="8425">
                  <c:v>21.25</c:v>
                </c:pt>
                <c:pt idx="8426">
                  <c:v>21.3</c:v>
                </c:pt>
                <c:pt idx="8427">
                  <c:v>21.35</c:v>
                </c:pt>
                <c:pt idx="8428">
                  <c:v>21.4</c:v>
                </c:pt>
                <c:pt idx="8429">
                  <c:v>21.45</c:v>
                </c:pt>
                <c:pt idx="8430">
                  <c:v>21.5</c:v>
                </c:pt>
                <c:pt idx="8431">
                  <c:v>21.55</c:v>
                </c:pt>
                <c:pt idx="8432">
                  <c:v>21.6</c:v>
                </c:pt>
                <c:pt idx="8433">
                  <c:v>21.65</c:v>
                </c:pt>
                <c:pt idx="8434">
                  <c:v>21.7</c:v>
                </c:pt>
                <c:pt idx="8435">
                  <c:v>21.75</c:v>
                </c:pt>
                <c:pt idx="8436">
                  <c:v>21.8</c:v>
                </c:pt>
                <c:pt idx="8437">
                  <c:v>21.85</c:v>
                </c:pt>
                <c:pt idx="8438">
                  <c:v>21.9</c:v>
                </c:pt>
                <c:pt idx="8439">
                  <c:v>21.95</c:v>
                </c:pt>
                <c:pt idx="8440">
                  <c:v>22</c:v>
                </c:pt>
                <c:pt idx="8441">
                  <c:v>22.05</c:v>
                </c:pt>
                <c:pt idx="8442">
                  <c:v>22.1</c:v>
                </c:pt>
                <c:pt idx="8443">
                  <c:v>22.15</c:v>
                </c:pt>
                <c:pt idx="8444">
                  <c:v>22.2</c:v>
                </c:pt>
                <c:pt idx="8445">
                  <c:v>22.25</c:v>
                </c:pt>
                <c:pt idx="8446">
                  <c:v>22.3</c:v>
                </c:pt>
                <c:pt idx="8447">
                  <c:v>22.35</c:v>
                </c:pt>
                <c:pt idx="8448">
                  <c:v>22.4</c:v>
                </c:pt>
                <c:pt idx="8449">
                  <c:v>22.45</c:v>
                </c:pt>
                <c:pt idx="8450">
                  <c:v>22.5</c:v>
                </c:pt>
                <c:pt idx="8451">
                  <c:v>22.55</c:v>
                </c:pt>
                <c:pt idx="8452">
                  <c:v>22.6</c:v>
                </c:pt>
                <c:pt idx="8453">
                  <c:v>22.65</c:v>
                </c:pt>
                <c:pt idx="8454">
                  <c:v>22.7</c:v>
                </c:pt>
                <c:pt idx="8455">
                  <c:v>22.75</c:v>
                </c:pt>
                <c:pt idx="8456">
                  <c:v>22.8</c:v>
                </c:pt>
                <c:pt idx="8457">
                  <c:v>22.85</c:v>
                </c:pt>
                <c:pt idx="8458">
                  <c:v>22.9</c:v>
                </c:pt>
                <c:pt idx="8459">
                  <c:v>22.95</c:v>
                </c:pt>
                <c:pt idx="8460">
                  <c:v>23</c:v>
                </c:pt>
                <c:pt idx="8461">
                  <c:v>23.05</c:v>
                </c:pt>
                <c:pt idx="8462">
                  <c:v>23.1</c:v>
                </c:pt>
                <c:pt idx="8463">
                  <c:v>23.15</c:v>
                </c:pt>
                <c:pt idx="8464">
                  <c:v>23.2</c:v>
                </c:pt>
                <c:pt idx="8465">
                  <c:v>23.25</c:v>
                </c:pt>
                <c:pt idx="8466">
                  <c:v>23.3</c:v>
                </c:pt>
                <c:pt idx="8467">
                  <c:v>23.35</c:v>
                </c:pt>
                <c:pt idx="8468">
                  <c:v>23.4</c:v>
                </c:pt>
                <c:pt idx="8469">
                  <c:v>23.45</c:v>
                </c:pt>
                <c:pt idx="8470">
                  <c:v>23.5</c:v>
                </c:pt>
                <c:pt idx="8471">
                  <c:v>23.55</c:v>
                </c:pt>
                <c:pt idx="8472">
                  <c:v>23.6</c:v>
                </c:pt>
                <c:pt idx="8473">
                  <c:v>23.65</c:v>
                </c:pt>
                <c:pt idx="8474">
                  <c:v>23.7</c:v>
                </c:pt>
                <c:pt idx="8475">
                  <c:v>23.75</c:v>
                </c:pt>
                <c:pt idx="8476">
                  <c:v>23.8</c:v>
                </c:pt>
                <c:pt idx="8477">
                  <c:v>23.85</c:v>
                </c:pt>
                <c:pt idx="8478">
                  <c:v>23.9</c:v>
                </c:pt>
                <c:pt idx="8479">
                  <c:v>23.95</c:v>
                </c:pt>
                <c:pt idx="8480">
                  <c:v>24</c:v>
                </c:pt>
                <c:pt idx="8481">
                  <c:v>24.05</c:v>
                </c:pt>
                <c:pt idx="8482">
                  <c:v>24.1</c:v>
                </c:pt>
                <c:pt idx="8483">
                  <c:v>24.15</c:v>
                </c:pt>
                <c:pt idx="8484">
                  <c:v>24.2</c:v>
                </c:pt>
                <c:pt idx="8485">
                  <c:v>24.25</c:v>
                </c:pt>
                <c:pt idx="8486">
                  <c:v>24.3</c:v>
                </c:pt>
                <c:pt idx="8487">
                  <c:v>24.35</c:v>
                </c:pt>
                <c:pt idx="8488">
                  <c:v>24.4</c:v>
                </c:pt>
                <c:pt idx="8489">
                  <c:v>24.45</c:v>
                </c:pt>
                <c:pt idx="8490">
                  <c:v>24.5</c:v>
                </c:pt>
                <c:pt idx="8491">
                  <c:v>24.55</c:v>
                </c:pt>
                <c:pt idx="8492">
                  <c:v>24.6</c:v>
                </c:pt>
                <c:pt idx="8493">
                  <c:v>24.65</c:v>
                </c:pt>
                <c:pt idx="8494">
                  <c:v>24.7</c:v>
                </c:pt>
                <c:pt idx="8495">
                  <c:v>24.75</c:v>
                </c:pt>
                <c:pt idx="8496">
                  <c:v>24.8</c:v>
                </c:pt>
                <c:pt idx="8497">
                  <c:v>24.85</c:v>
                </c:pt>
                <c:pt idx="8498">
                  <c:v>24.9</c:v>
                </c:pt>
                <c:pt idx="8499">
                  <c:v>24.95</c:v>
                </c:pt>
                <c:pt idx="8500">
                  <c:v>25</c:v>
                </c:pt>
                <c:pt idx="8501">
                  <c:v>25.05</c:v>
                </c:pt>
                <c:pt idx="8502">
                  <c:v>25.1</c:v>
                </c:pt>
                <c:pt idx="8503">
                  <c:v>25.15</c:v>
                </c:pt>
                <c:pt idx="8504">
                  <c:v>25.2</c:v>
                </c:pt>
                <c:pt idx="8505">
                  <c:v>25.25</c:v>
                </c:pt>
                <c:pt idx="8506">
                  <c:v>25.3</c:v>
                </c:pt>
                <c:pt idx="8507">
                  <c:v>25.35</c:v>
                </c:pt>
                <c:pt idx="8508">
                  <c:v>25.4</c:v>
                </c:pt>
                <c:pt idx="8509">
                  <c:v>25.45</c:v>
                </c:pt>
                <c:pt idx="8510">
                  <c:v>25.5</c:v>
                </c:pt>
                <c:pt idx="8511">
                  <c:v>25.55</c:v>
                </c:pt>
                <c:pt idx="8512">
                  <c:v>25.6</c:v>
                </c:pt>
                <c:pt idx="8513">
                  <c:v>25.65</c:v>
                </c:pt>
                <c:pt idx="8514">
                  <c:v>25.7</c:v>
                </c:pt>
                <c:pt idx="8515">
                  <c:v>25.75</c:v>
                </c:pt>
                <c:pt idx="8516">
                  <c:v>25.8</c:v>
                </c:pt>
                <c:pt idx="8517">
                  <c:v>25.85</c:v>
                </c:pt>
                <c:pt idx="8518">
                  <c:v>25.9</c:v>
                </c:pt>
                <c:pt idx="8519">
                  <c:v>25.95</c:v>
                </c:pt>
                <c:pt idx="8520">
                  <c:v>26</c:v>
                </c:pt>
                <c:pt idx="8521">
                  <c:v>26.05</c:v>
                </c:pt>
                <c:pt idx="8522">
                  <c:v>26.1</c:v>
                </c:pt>
                <c:pt idx="8523">
                  <c:v>26.15</c:v>
                </c:pt>
                <c:pt idx="8524">
                  <c:v>26.2</c:v>
                </c:pt>
                <c:pt idx="8525">
                  <c:v>26.25</c:v>
                </c:pt>
                <c:pt idx="8526">
                  <c:v>26.3</c:v>
                </c:pt>
                <c:pt idx="8527">
                  <c:v>26.35</c:v>
                </c:pt>
                <c:pt idx="8528">
                  <c:v>26.4</c:v>
                </c:pt>
                <c:pt idx="8529">
                  <c:v>26.45</c:v>
                </c:pt>
                <c:pt idx="8530">
                  <c:v>26.5</c:v>
                </c:pt>
                <c:pt idx="8531">
                  <c:v>26.55</c:v>
                </c:pt>
                <c:pt idx="8532">
                  <c:v>26.6</c:v>
                </c:pt>
                <c:pt idx="8533">
                  <c:v>26.65</c:v>
                </c:pt>
                <c:pt idx="8534">
                  <c:v>26.7</c:v>
                </c:pt>
                <c:pt idx="8535">
                  <c:v>26.75</c:v>
                </c:pt>
                <c:pt idx="8536">
                  <c:v>26.8</c:v>
                </c:pt>
                <c:pt idx="8537">
                  <c:v>26.85</c:v>
                </c:pt>
                <c:pt idx="8538">
                  <c:v>26.9</c:v>
                </c:pt>
                <c:pt idx="8539">
                  <c:v>26.95</c:v>
                </c:pt>
                <c:pt idx="8540">
                  <c:v>27</c:v>
                </c:pt>
                <c:pt idx="8541">
                  <c:v>27.05</c:v>
                </c:pt>
                <c:pt idx="8542">
                  <c:v>27.1</c:v>
                </c:pt>
                <c:pt idx="8543">
                  <c:v>27.15</c:v>
                </c:pt>
                <c:pt idx="8544">
                  <c:v>27.2</c:v>
                </c:pt>
                <c:pt idx="8545">
                  <c:v>27.25</c:v>
                </c:pt>
                <c:pt idx="8546">
                  <c:v>27.3</c:v>
                </c:pt>
                <c:pt idx="8547">
                  <c:v>27.35</c:v>
                </c:pt>
                <c:pt idx="8548">
                  <c:v>27.4</c:v>
                </c:pt>
                <c:pt idx="8549">
                  <c:v>27.45</c:v>
                </c:pt>
                <c:pt idx="8550">
                  <c:v>27.5</c:v>
                </c:pt>
                <c:pt idx="8551">
                  <c:v>27.55</c:v>
                </c:pt>
                <c:pt idx="8552">
                  <c:v>27.6</c:v>
                </c:pt>
                <c:pt idx="8553">
                  <c:v>27.65</c:v>
                </c:pt>
                <c:pt idx="8554">
                  <c:v>27.7</c:v>
                </c:pt>
                <c:pt idx="8555">
                  <c:v>27.75</c:v>
                </c:pt>
                <c:pt idx="8556">
                  <c:v>27.8</c:v>
                </c:pt>
                <c:pt idx="8557">
                  <c:v>27.85</c:v>
                </c:pt>
                <c:pt idx="8558">
                  <c:v>27.9</c:v>
                </c:pt>
                <c:pt idx="8559">
                  <c:v>27.95</c:v>
                </c:pt>
                <c:pt idx="8560">
                  <c:v>28</c:v>
                </c:pt>
                <c:pt idx="8561">
                  <c:v>28.05</c:v>
                </c:pt>
                <c:pt idx="8562">
                  <c:v>28.1</c:v>
                </c:pt>
                <c:pt idx="8563">
                  <c:v>28.15</c:v>
                </c:pt>
                <c:pt idx="8564">
                  <c:v>28.2</c:v>
                </c:pt>
                <c:pt idx="8565">
                  <c:v>28.25</c:v>
                </c:pt>
                <c:pt idx="8566">
                  <c:v>28.3</c:v>
                </c:pt>
                <c:pt idx="8567">
                  <c:v>28.35</c:v>
                </c:pt>
                <c:pt idx="8568">
                  <c:v>28.4</c:v>
                </c:pt>
                <c:pt idx="8569">
                  <c:v>28.45</c:v>
                </c:pt>
                <c:pt idx="8570">
                  <c:v>28.5</c:v>
                </c:pt>
                <c:pt idx="8571">
                  <c:v>28.55</c:v>
                </c:pt>
                <c:pt idx="8572">
                  <c:v>28.6</c:v>
                </c:pt>
                <c:pt idx="8573">
                  <c:v>28.65</c:v>
                </c:pt>
                <c:pt idx="8574">
                  <c:v>28.7</c:v>
                </c:pt>
                <c:pt idx="8575">
                  <c:v>28.75</c:v>
                </c:pt>
                <c:pt idx="8576">
                  <c:v>28.8</c:v>
                </c:pt>
                <c:pt idx="8577">
                  <c:v>28.85</c:v>
                </c:pt>
                <c:pt idx="8578">
                  <c:v>28.9</c:v>
                </c:pt>
                <c:pt idx="8579">
                  <c:v>28.95</c:v>
                </c:pt>
                <c:pt idx="8580">
                  <c:v>29</c:v>
                </c:pt>
                <c:pt idx="8581">
                  <c:v>29.05</c:v>
                </c:pt>
                <c:pt idx="8582">
                  <c:v>29.1</c:v>
                </c:pt>
                <c:pt idx="8583">
                  <c:v>29.15</c:v>
                </c:pt>
                <c:pt idx="8584">
                  <c:v>29.2</c:v>
                </c:pt>
                <c:pt idx="8585">
                  <c:v>29.25</c:v>
                </c:pt>
                <c:pt idx="8586">
                  <c:v>29.3</c:v>
                </c:pt>
                <c:pt idx="8587">
                  <c:v>29.35</c:v>
                </c:pt>
                <c:pt idx="8588">
                  <c:v>29.4</c:v>
                </c:pt>
                <c:pt idx="8589">
                  <c:v>29.45</c:v>
                </c:pt>
                <c:pt idx="8590">
                  <c:v>29.5</c:v>
                </c:pt>
                <c:pt idx="8591">
                  <c:v>29.55</c:v>
                </c:pt>
                <c:pt idx="8592">
                  <c:v>29.6</c:v>
                </c:pt>
                <c:pt idx="8593">
                  <c:v>29.65</c:v>
                </c:pt>
                <c:pt idx="8594">
                  <c:v>29.7</c:v>
                </c:pt>
                <c:pt idx="8595">
                  <c:v>29.75</c:v>
                </c:pt>
                <c:pt idx="8596">
                  <c:v>29.8</c:v>
                </c:pt>
                <c:pt idx="8597">
                  <c:v>29.85</c:v>
                </c:pt>
                <c:pt idx="8598">
                  <c:v>29.9</c:v>
                </c:pt>
                <c:pt idx="8599">
                  <c:v>29.95</c:v>
                </c:pt>
                <c:pt idx="8600">
                  <c:v>30</c:v>
                </c:pt>
                <c:pt idx="8601">
                  <c:v>30.05</c:v>
                </c:pt>
                <c:pt idx="8602">
                  <c:v>30.1</c:v>
                </c:pt>
                <c:pt idx="8603">
                  <c:v>30.15</c:v>
                </c:pt>
                <c:pt idx="8604">
                  <c:v>30.2</c:v>
                </c:pt>
                <c:pt idx="8605">
                  <c:v>30.25</c:v>
                </c:pt>
                <c:pt idx="8606">
                  <c:v>30.3</c:v>
                </c:pt>
                <c:pt idx="8607">
                  <c:v>30.35</c:v>
                </c:pt>
                <c:pt idx="8608">
                  <c:v>30.4</c:v>
                </c:pt>
                <c:pt idx="8609">
                  <c:v>30.45</c:v>
                </c:pt>
                <c:pt idx="8610">
                  <c:v>30.5</c:v>
                </c:pt>
                <c:pt idx="8611">
                  <c:v>30.55</c:v>
                </c:pt>
                <c:pt idx="8612">
                  <c:v>30.6</c:v>
                </c:pt>
                <c:pt idx="8613">
                  <c:v>30.65</c:v>
                </c:pt>
                <c:pt idx="8614">
                  <c:v>30.7</c:v>
                </c:pt>
                <c:pt idx="8615">
                  <c:v>30.75</c:v>
                </c:pt>
                <c:pt idx="8616">
                  <c:v>30.8</c:v>
                </c:pt>
                <c:pt idx="8617">
                  <c:v>30.85</c:v>
                </c:pt>
                <c:pt idx="8618">
                  <c:v>30.9</c:v>
                </c:pt>
                <c:pt idx="8619">
                  <c:v>30.95</c:v>
                </c:pt>
                <c:pt idx="8620">
                  <c:v>31</c:v>
                </c:pt>
                <c:pt idx="8621">
                  <c:v>31.05</c:v>
                </c:pt>
                <c:pt idx="8622">
                  <c:v>31.1</c:v>
                </c:pt>
                <c:pt idx="8623">
                  <c:v>31.15</c:v>
                </c:pt>
                <c:pt idx="8624">
                  <c:v>31.2</c:v>
                </c:pt>
                <c:pt idx="8625">
                  <c:v>31.25</c:v>
                </c:pt>
                <c:pt idx="8626">
                  <c:v>31.3</c:v>
                </c:pt>
                <c:pt idx="8627">
                  <c:v>31.35</c:v>
                </c:pt>
                <c:pt idx="8628">
                  <c:v>31.4</c:v>
                </c:pt>
                <c:pt idx="8629">
                  <c:v>31.45</c:v>
                </c:pt>
                <c:pt idx="8630">
                  <c:v>31.5</c:v>
                </c:pt>
                <c:pt idx="8631">
                  <c:v>31.55</c:v>
                </c:pt>
                <c:pt idx="8632">
                  <c:v>31.6</c:v>
                </c:pt>
                <c:pt idx="8633">
                  <c:v>31.65</c:v>
                </c:pt>
                <c:pt idx="8634">
                  <c:v>31.7</c:v>
                </c:pt>
                <c:pt idx="8635">
                  <c:v>31.75</c:v>
                </c:pt>
                <c:pt idx="8636">
                  <c:v>31.8</c:v>
                </c:pt>
                <c:pt idx="8637">
                  <c:v>31.85</c:v>
                </c:pt>
                <c:pt idx="8638">
                  <c:v>31.9</c:v>
                </c:pt>
                <c:pt idx="8639">
                  <c:v>31.95</c:v>
                </c:pt>
                <c:pt idx="8640">
                  <c:v>32</c:v>
                </c:pt>
                <c:pt idx="8641">
                  <c:v>32.049999999999997</c:v>
                </c:pt>
                <c:pt idx="8642">
                  <c:v>32.1</c:v>
                </c:pt>
                <c:pt idx="8643">
                  <c:v>32.15</c:v>
                </c:pt>
                <c:pt idx="8644">
                  <c:v>32.200000000000003</c:v>
                </c:pt>
                <c:pt idx="8645">
                  <c:v>32.25</c:v>
                </c:pt>
                <c:pt idx="8646">
                  <c:v>32.299999999999997</c:v>
                </c:pt>
                <c:pt idx="8647">
                  <c:v>32.35</c:v>
                </c:pt>
                <c:pt idx="8648">
                  <c:v>32.4</c:v>
                </c:pt>
                <c:pt idx="8649">
                  <c:v>32.450000000000003</c:v>
                </c:pt>
                <c:pt idx="8650">
                  <c:v>32.5</c:v>
                </c:pt>
                <c:pt idx="8651">
                  <c:v>32.549999999999997</c:v>
                </c:pt>
                <c:pt idx="8652">
                  <c:v>32.6</c:v>
                </c:pt>
                <c:pt idx="8653">
                  <c:v>32.65</c:v>
                </c:pt>
                <c:pt idx="8654">
                  <c:v>32.700000000000003</c:v>
                </c:pt>
                <c:pt idx="8655">
                  <c:v>32.75</c:v>
                </c:pt>
                <c:pt idx="8656">
                  <c:v>32.799999999999997</c:v>
                </c:pt>
                <c:pt idx="8657">
                  <c:v>32.85</c:v>
                </c:pt>
                <c:pt idx="8658">
                  <c:v>32.9</c:v>
                </c:pt>
                <c:pt idx="8659">
                  <c:v>32.950000000000003</c:v>
                </c:pt>
                <c:pt idx="8660">
                  <c:v>33</c:v>
                </c:pt>
                <c:pt idx="8661">
                  <c:v>33.049999999999997</c:v>
                </c:pt>
                <c:pt idx="8662">
                  <c:v>33.1</c:v>
                </c:pt>
                <c:pt idx="8663">
                  <c:v>33.15</c:v>
                </c:pt>
                <c:pt idx="8664">
                  <c:v>33.200000000000003</c:v>
                </c:pt>
                <c:pt idx="8665">
                  <c:v>33.25</c:v>
                </c:pt>
                <c:pt idx="8666">
                  <c:v>33.299999999999997</c:v>
                </c:pt>
                <c:pt idx="8667">
                  <c:v>33.35</c:v>
                </c:pt>
                <c:pt idx="8668">
                  <c:v>33.4</c:v>
                </c:pt>
                <c:pt idx="8669">
                  <c:v>33.450000000000003</c:v>
                </c:pt>
                <c:pt idx="8670">
                  <c:v>33.5</c:v>
                </c:pt>
                <c:pt idx="8671">
                  <c:v>33.549999999999997</c:v>
                </c:pt>
                <c:pt idx="8672">
                  <c:v>33.6</c:v>
                </c:pt>
                <c:pt idx="8673">
                  <c:v>33.65</c:v>
                </c:pt>
                <c:pt idx="8674">
                  <c:v>33.700000000000003</c:v>
                </c:pt>
                <c:pt idx="8675">
                  <c:v>33.75</c:v>
                </c:pt>
                <c:pt idx="8676">
                  <c:v>33.799999999999997</c:v>
                </c:pt>
                <c:pt idx="8677">
                  <c:v>33.85</c:v>
                </c:pt>
                <c:pt idx="8678">
                  <c:v>33.9</c:v>
                </c:pt>
                <c:pt idx="8679">
                  <c:v>33.950000000000003</c:v>
                </c:pt>
                <c:pt idx="8680">
                  <c:v>34</c:v>
                </c:pt>
                <c:pt idx="8681">
                  <c:v>34.049999999999997</c:v>
                </c:pt>
                <c:pt idx="8682">
                  <c:v>34.1</c:v>
                </c:pt>
                <c:pt idx="8683">
                  <c:v>34.15</c:v>
                </c:pt>
                <c:pt idx="8684">
                  <c:v>34.200000000000003</c:v>
                </c:pt>
                <c:pt idx="8685">
                  <c:v>34.25</c:v>
                </c:pt>
                <c:pt idx="8686">
                  <c:v>34.299999999999997</c:v>
                </c:pt>
                <c:pt idx="8687">
                  <c:v>34.35</c:v>
                </c:pt>
                <c:pt idx="8688">
                  <c:v>34.4</c:v>
                </c:pt>
                <c:pt idx="8689">
                  <c:v>34.450000000000003</c:v>
                </c:pt>
                <c:pt idx="8690">
                  <c:v>34.5</c:v>
                </c:pt>
                <c:pt idx="8691">
                  <c:v>34.549999999999997</c:v>
                </c:pt>
                <c:pt idx="8692">
                  <c:v>34.6</c:v>
                </c:pt>
                <c:pt idx="8693">
                  <c:v>34.65</c:v>
                </c:pt>
                <c:pt idx="8694">
                  <c:v>34.700000000000003</c:v>
                </c:pt>
                <c:pt idx="8695">
                  <c:v>34.75</c:v>
                </c:pt>
                <c:pt idx="8696">
                  <c:v>34.799999999999997</c:v>
                </c:pt>
                <c:pt idx="8697">
                  <c:v>34.85</c:v>
                </c:pt>
                <c:pt idx="8698">
                  <c:v>34.9</c:v>
                </c:pt>
                <c:pt idx="8699">
                  <c:v>34.950000000000003</c:v>
                </c:pt>
                <c:pt idx="8700">
                  <c:v>35</c:v>
                </c:pt>
                <c:pt idx="8701">
                  <c:v>35.049999999999997</c:v>
                </c:pt>
                <c:pt idx="8702">
                  <c:v>35.1</c:v>
                </c:pt>
                <c:pt idx="8703">
                  <c:v>35.15</c:v>
                </c:pt>
                <c:pt idx="8704">
                  <c:v>35.200000000000003</c:v>
                </c:pt>
                <c:pt idx="8705">
                  <c:v>35.25</c:v>
                </c:pt>
                <c:pt idx="8706">
                  <c:v>35.299999999999997</c:v>
                </c:pt>
                <c:pt idx="8707">
                  <c:v>35.35</c:v>
                </c:pt>
                <c:pt idx="8708">
                  <c:v>35.4</c:v>
                </c:pt>
                <c:pt idx="8709">
                  <c:v>35.450000000000003</c:v>
                </c:pt>
                <c:pt idx="8710">
                  <c:v>35.5</c:v>
                </c:pt>
                <c:pt idx="8711">
                  <c:v>35.549999999999997</c:v>
                </c:pt>
                <c:pt idx="8712">
                  <c:v>35.6</c:v>
                </c:pt>
                <c:pt idx="8713">
                  <c:v>35.65</c:v>
                </c:pt>
                <c:pt idx="8714">
                  <c:v>35.700000000000003</c:v>
                </c:pt>
                <c:pt idx="8715">
                  <c:v>35.75</c:v>
                </c:pt>
                <c:pt idx="8716">
                  <c:v>35.799999999999997</c:v>
                </c:pt>
                <c:pt idx="8717">
                  <c:v>35.85</c:v>
                </c:pt>
                <c:pt idx="8718">
                  <c:v>35.9</c:v>
                </c:pt>
                <c:pt idx="8719">
                  <c:v>35.950000000000003</c:v>
                </c:pt>
                <c:pt idx="8720">
                  <c:v>36</c:v>
                </c:pt>
                <c:pt idx="8721">
                  <c:v>36.049999999999997</c:v>
                </c:pt>
                <c:pt idx="8722">
                  <c:v>36.1</c:v>
                </c:pt>
                <c:pt idx="8723">
                  <c:v>36.15</c:v>
                </c:pt>
                <c:pt idx="8724">
                  <c:v>36.200000000000003</c:v>
                </c:pt>
                <c:pt idx="8725">
                  <c:v>36.25</c:v>
                </c:pt>
                <c:pt idx="8726">
                  <c:v>36.299999999999997</c:v>
                </c:pt>
                <c:pt idx="8727">
                  <c:v>36.35</c:v>
                </c:pt>
                <c:pt idx="8728">
                  <c:v>36.4</c:v>
                </c:pt>
                <c:pt idx="8729">
                  <c:v>36.450000000000003</c:v>
                </c:pt>
                <c:pt idx="8730">
                  <c:v>36.5</c:v>
                </c:pt>
                <c:pt idx="8731">
                  <c:v>36.549999999999997</c:v>
                </c:pt>
                <c:pt idx="8732">
                  <c:v>36.6</c:v>
                </c:pt>
                <c:pt idx="8733">
                  <c:v>36.65</c:v>
                </c:pt>
                <c:pt idx="8734">
                  <c:v>36.700000000000003</c:v>
                </c:pt>
                <c:pt idx="8735">
                  <c:v>36.75</c:v>
                </c:pt>
                <c:pt idx="8736">
                  <c:v>36.799999999999997</c:v>
                </c:pt>
                <c:pt idx="8737">
                  <c:v>36.85</c:v>
                </c:pt>
                <c:pt idx="8738">
                  <c:v>36.9</c:v>
                </c:pt>
                <c:pt idx="8739">
                  <c:v>36.950000000000003</c:v>
                </c:pt>
                <c:pt idx="8740">
                  <c:v>37</c:v>
                </c:pt>
                <c:pt idx="8741">
                  <c:v>37.049999999999997</c:v>
                </c:pt>
                <c:pt idx="8742">
                  <c:v>37.1</c:v>
                </c:pt>
                <c:pt idx="8743">
                  <c:v>37.15</c:v>
                </c:pt>
                <c:pt idx="8744">
                  <c:v>37.200000000000003</c:v>
                </c:pt>
                <c:pt idx="8745">
                  <c:v>37.25</c:v>
                </c:pt>
                <c:pt idx="8746">
                  <c:v>37.299999999999997</c:v>
                </c:pt>
                <c:pt idx="8747">
                  <c:v>37.35</c:v>
                </c:pt>
                <c:pt idx="8748">
                  <c:v>37.4</c:v>
                </c:pt>
                <c:pt idx="8749">
                  <c:v>37.450000000000003</c:v>
                </c:pt>
                <c:pt idx="8750">
                  <c:v>37.5</c:v>
                </c:pt>
                <c:pt idx="8751">
                  <c:v>37.549999999999997</c:v>
                </c:pt>
                <c:pt idx="8752">
                  <c:v>37.6</c:v>
                </c:pt>
                <c:pt idx="8753">
                  <c:v>37.65</c:v>
                </c:pt>
                <c:pt idx="8754">
                  <c:v>37.700000000000003</c:v>
                </c:pt>
                <c:pt idx="8755">
                  <c:v>37.75</c:v>
                </c:pt>
                <c:pt idx="8756">
                  <c:v>37.799999999999997</c:v>
                </c:pt>
                <c:pt idx="8757">
                  <c:v>37.85</c:v>
                </c:pt>
                <c:pt idx="8758">
                  <c:v>37.9</c:v>
                </c:pt>
                <c:pt idx="8759">
                  <c:v>37.950000000000003</c:v>
                </c:pt>
                <c:pt idx="8760">
                  <c:v>38</c:v>
                </c:pt>
                <c:pt idx="8761">
                  <c:v>38.049999999999997</c:v>
                </c:pt>
                <c:pt idx="8762">
                  <c:v>38.1</c:v>
                </c:pt>
                <c:pt idx="8763">
                  <c:v>38.15</c:v>
                </c:pt>
                <c:pt idx="8764">
                  <c:v>38.200000000000003</c:v>
                </c:pt>
                <c:pt idx="8765">
                  <c:v>38.25</c:v>
                </c:pt>
                <c:pt idx="8766">
                  <c:v>38.299999999999997</c:v>
                </c:pt>
                <c:pt idx="8767">
                  <c:v>38.35</c:v>
                </c:pt>
                <c:pt idx="8768">
                  <c:v>38.4</c:v>
                </c:pt>
                <c:pt idx="8769">
                  <c:v>38.450000000000003</c:v>
                </c:pt>
                <c:pt idx="8770">
                  <c:v>38.5</c:v>
                </c:pt>
                <c:pt idx="8771">
                  <c:v>38.549999999999997</c:v>
                </c:pt>
                <c:pt idx="8772">
                  <c:v>38.6</c:v>
                </c:pt>
                <c:pt idx="8773">
                  <c:v>38.65</c:v>
                </c:pt>
                <c:pt idx="8774">
                  <c:v>38.700000000000003</c:v>
                </c:pt>
                <c:pt idx="8775">
                  <c:v>38.75</c:v>
                </c:pt>
                <c:pt idx="8776">
                  <c:v>38.799999999999997</c:v>
                </c:pt>
                <c:pt idx="8777">
                  <c:v>38.85</c:v>
                </c:pt>
                <c:pt idx="8778">
                  <c:v>38.9</c:v>
                </c:pt>
                <c:pt idx="8779">
                  <c:v>38.950000000000003</c:v>
                </c:pt>
                <c:pt idx="8780">
                  <c:v>39</c:v>
                </c:pt>
                <c:pt idx="8781">
                  <c:v>39.049999999999997</c:v>
                </c:pt>
                <c:pt idx="8782">
                  <c:v>39.1</c:v>
                </c:pt>
                <c:pt idx="8783">
                  <c:v>39.15</c:v>
                </c:pt>
                <c:pt idx="8784">
                  <c:v>39.200000000000003</c:v>
                </c:pt>
                <c:pt idx="8785">
                  <c:v>39.25</c:v>
                </c:pt>
                <c:pt idx="8786">
                  <c:v>39.299999999999997</c:v>
                </c:pt>
                <c:pt idx="8787">
                  <c:v>39.35</c:v>
                </c:pt>
                <c:pt idx="8788">
                  <c:v>39.4</c:v>
                </c:pt>
                <c:pt idx="8789">
                  <c:v>39.450000000000003</c:v>
                </c:pt>
                <c:pt idx="8790">
                  <c:v>39.5</c:v>
                </c:pt>
                <c:pt idx="8791">
                  <c:v>39.549999999999997</c:v>
                </c:pt>
                <c:pt idx="8792">
                  <c:v>39.6</c:v>
                </c:pt>
                <c:pt idx="8793">
                  <c:v>39.65</c:v>
                </c:pt>
                <c:pt idx="8794">
                  <c:v>39.700000000000003</c:v>
                </c:pt>
                <c:pt idx="8795">
                  <c:v>39.75</c:v>
                </c:pt>
                <c:pt idx="8796">
                  <c:v>39.799999999999997</c:v>
                </c:pt>
                <c:pt idx="8797">
                  <c:v>39.85</c:v>
                </c:pt>
                <c:pt idx="8798">
                  <c:v>39.9</c:v>
                </c:pt>
                <c:pt idx="8799">
                  <c:v>39.950000000000003</c:v>
                </c:pt>
                <c:pt idx="8800">
                  <c:v>40</c:v>
                </c:pt>
                <c:pt idx="8801">
                  <c:v>40.049999999999997</c:v>
                </c:pt>
                <c:pt idx="8802">
                  <c:v>40.1</c:v>
                </c:pt>
                <c:pt idx="8803">
                  <c:v>40.15</c:v>
                </c:pt>
                <c:pt idx="8804">
                  <c:v>40.200000000000003</c:v>
                </c:pt>
                <c:pt idx="8805">
                  <c:v>40.25</c:v>
                </c:pt>
                <c:pt idx="8806">
                  <c:v>40.299999999999997</c:v>
                </c:pt>
                <c:pt idx="8807">
                  <c:v>40.35</c:v>
                </c:pt>
                <c:pt idx="8808">
                  <c:v>40.4</c:v>
                </c:pt>
                <c:pt idx="8809">
                  <c:v>40.450000000000003</c:v>
                </c:pt>
                <c:pt idx="8810">
                  <c:v>40.5</c:v>
                </c:pt>
                <c:pt idx="8811">
                  <c:v>40.549999999999997</c:v>
                </c:pt>
                <c:pt idx="8812">
                  <c:v>40.6</c:v>
                </c:pt>
                <c:pt idx="8813">
                  <c:v>40.65</c:v>
                </c:pt>
                <c:pt idx="8814">
                  <c:v>40.700000000000003</c:v>
                </c:pt>
                <c:pt idx="8815">
                  <c:v>40.75</c:v>
                </c:pt>
                <c:pt idx="8816">
                  <c:v>40.799999999999997</c:v>
                </c:pt>
                <c:pt idx="8817">
                  <c:v>40.85</c:v>
                </c:pt>
                <c:pt idx="8818">
                  <c:v>40.9</c:v>
                </c:pt>
                <c:pt idx="8819">
                  <c:v>40.950000000000003</c:v>
                </c:pt>
                <c:pt idx="8820">
                  <c:v>41</c:v>
                </c:pt>
                <c:pt idx="8821">
                  <c:v>41.05</c:v>
                </c:pt>
                <c:pt idx="8822">
                  <c:v>41.1</c:v>
                </c:pt>
                <c:pt idx="8823">
                  <c:v>41.15</c:v>
                </c:pt>
                <c:pt idx="8824">
                  <c:v>41.2</c:v>
                </c:pt>
                <c:pt idx="8825">
                  <c:v>41.25</c:v>
                </c:pt>
                <c:pt idx="8826">
                  <c:v>41.3</c:v>
                </c:pt>
                <c:pt idx="8827">
                  <c:v>41.35</c:v>
                </c:pt>
                <c:pt idx="8828">
                  <c:v>41.4</c:v>
                </c:pt>
                <c:pt idx="8829">
                  <c:v>41.45</c:v>
                </c:pt>
                <c:pt idx="8830">
                  <c:v>41.5</c:v>
                </c:pt>
                <c:pt idx="8831">
                  <c:v>41.55</c:v>
                </c:pt>
                <c:pt idx="8832">
                  <c:v>41.6</c:v>
                </c:pt>
                <c:pt idx="8833">
                  <c:v>41.65</c:v>
                </c:pt>
                <c:pt idx="8834">
                  <c:v>41.7</c:v>
                </c:pt>
                <c:pt idx="8835">
                  <c:v>41.75</c:v>
                </c:pt>
                <c:pt idx="8836">
                  <c:v>41.8</c:v>
                </c:pt>
                <c:pt idx="8837">
                  <c:v>41.85</c:v>
                </c:pt>
                <c:pt idx="8838">
                  <c:v>41.9</c:v>
                </c:pt>
                <c:pt idx="8839">
                  <c:v>41.95</c:v>
                </c:pt>
                <c:pt idx="8840">
                  <c:v>42</c:v>
                </c:pt>
                <c:pt idx="8841">
                  <c:v>42.05</c:v>
                </c:pt>
                <c:pt idx="8842">
                  <c:v>42.1</c:v>
                </c:pt>
                <c:pt idx="8843">
                  <c:v>42.15</c:v>
                </c:pt>
                <c:pt idx="8844">
                  <c:v>42.2</c:v>
                </c:pt>
                <c:pt idx="8845">
                  <c:v>42.25</c:v>
                </c:pt>
                <c:pt idx="8846">
                  <c:v>42.3</c:v>
                </c:pt>
                <c:pt idx="8847">
                  <c:v>42.35</c:v>
                </c:pt>
                <c:pt idx="8848">
                  <c:v>42.4</c:v>
                </c:pt>
                <c:pt idx="8849">
                  <c:v>42.45</c:v>
                </c:pt>
                <c:pt idx="8850">
                  <c:v>42.5</c:v>
                </c:pt>
                <c:pt idx="8851">
                  <c:v>42.55</c:v>
                </c:pt>
                <c:pt idx="8852">
                  <c:v>42.6</c:v>
                </c:pt>
                <c:pt idx="8853">
                  <c:v>42.65</c:v>
                </c:pt>
                <c:pt idx="8854">
                  <c:v>42.7</c:v>
                </c:pt>
                <c:pt idx="8855">
                  <c:v>42.75</c:v>
                </c:pt>
                <c:pt idx="8856">
                  <c:v>42.8</c:v>
                </c:pt>
                <c:pt idx="8857">
                  <c:v>42.85</c:v>
                </c:pt>
                <c:pt idx="8858">
                  <c:v>42.9</c:v>
                </c:pt>
                <c:pt idx="8859">
                  <c:v>42.95</c:v>
                </c:pt>
                <c:pt idx="8860">
                  <c:v>43</c:v>
                </c:pt>
                <c:pt idx="8861">
                  <c:v>43.05</c:v>
                </c:pt>
                <c:pt idx="8862">
                  <c:v>43.1</c:v>
                </c:pt>
                <c:pt idx="8863">
                  <c:v>43.15</c:v>
                </c:pt>
                <c:pt idx="8864">
                  <c:v>43.2</c:v>
                </c:pt>
                <c:pt idx="8865">
                  <c:v>43.25</c:v>
                </c:pt>
                <c:pt idx="8866">
                  <c:v>43.3</c:v>
                </c:pt>
                <c:pt idx="8867">
                  <c:v>43.35</c:v>
                </c:pt>
                <c:pt idx="8868">
                  <c:v>43.4</c:v>
                </c:pt>
                <c:pt idx="8869">
                  <c:v>43.45</c:v>
                </c:pt>
                <c:pt idx="8870">
                  <c:v>43.5</c:v>
                </c:pt>
                <c:pt idx="8871">
                  <c:v>43.55</c:v>
                </c:pt>
                <c:pt idx="8872">
                  <c:v>43.6</c:v>
                </c:pt>
                <c:pt idx="8873">
                  <c:v>43.65</c:v>
                </c:pt>
                <c:pt idx="8874">
                  <c:v>43.7</c:v>
                </c:pt>
                <c:pt idx="8875">
                  <c:v>43.75</c:v>
                </c:pt>
                <c:pt idx="8876">
                  <c:v>43.8</c:v>
                </c:pt>
                <c:pt idx="8877">
                  <c:v>43.85</c:v>
                </c:pt>
                <c:pt idx="8878">
                  <c:v>43.9</c:v>
                </c:pt>
                <c:pt idx="8879">
                  <c:v>43.95</c:v>
                </c:pt>
                <c:pt idx="8880">
                  <c:v>44</c:v>
                </c:pt>
                <c:pt idx="8881">
                  <c:v>44.05</c:v>
                </c:pt>
                <c:pt idx="8882">
                  <c:v>44.1</c:v>
                </c:pt>
                <c:pt idx="8883">
                  <c:v>44.15</c:v>
                </c:pt>
                <c:pt idx="8884">
                  <c:v>44.2</c:v>
                </c:pt>
                <c:pt idx="8885">
                  <c:v>44.25</c:v>
                </c:pt>
                <c:pt idx="8886">
                  <c:v>44.3</c:v>
                </c:pt>
                <c:pt idx="8887">
                  <c:v>44.35</c:v>
                </c:pt>
                <c:pt idx="8888">
                  <c:v>44.4</c:v>
                </c:pt>
                <c:pt idx="8889">
                  <c:v>44.45</c:v>
                </c:pt>
                <c:pt idx="8890">
                  <c:v>44.5</c:v>
                </c:pt>
                <c:pt idx="8891">
                  <c:v>44.55</c:v>
                </c:pt>
                <c:pt idx="8892">
                  <c:v>44.6</c:v>
                </c:pt>
                <c:pt idx="8893">
                  <c:v>44.65</c:v>
                </c:pt>
                <c:pt idx="8894">
                  <c:v>44.7</c:v>
                </c:pt>
                <c:pt idx="8895">
                  <c:v>44.75</c:v>
                </c:pt>
                <c:pt idx="8896">
                  <c:v>44.8</c:v>
                </c:pt>
                <c:pt idx="8897">
                  <c:v>44.85</c:v>
                </c:pt>
                <c:pt idx="8898">
                  <c:v>44.9</c:v>
                </c:pt>
                <c:pt idx="8899">
                  <c:v>44.95</c:v>
                </c:pt>
                <c:pt idx="8900">
                  <c:v>45</c:v>
                </c:pt>
                <c:pt idx="8901">
                  <c:v>45.05</c:v>
                </c:pt>
                <c:pt idx="8902">
                  <c:v>45.1</c:v>
                </c:pt>
                <c:pt idx="8903">
                  <c:v>45.15</c:v>
                </c:pt>
                <c:pt idx="8904">
                  <c:v>45.2</c:v>
                </c:pt>
                <c:pt idx="8905">
                  <c:v>45.25</c:v>
                </c:pt>
                <c:pt idx="8906">
                  <c:v>45.3</c:v>
                </c:pt>
                <c:pt idx="8907">
                  <c:v>45.35</c:v>
                </c:pt>
                <c:pt idx="8908">
                  <c:v>45.4</c:v>
                </c:pt>
                <c:pt idx="8909">
                  <c:v>45.45</c:v>
                </c:pt>
                <c:pt idx="8910">
                  <c:v>45.5</c:v>
                </c:pt>
                <c:pt idx="8911">
                  <c:v>45.55</c:v>
                </c:pt>
                <c:pt idx="8912">
                  <c:v>45.6</c:v>
                </c:pt>
                <c:pt idx="8913">
                  <c:v>45.65</c:v>
                </c:pt>
                <c:pt idx="8914">
                  <c:v>45.7</c:v>
                </c:pt>
                <c:pt idx="8915">
                  <c:v>45.75</c:v>
                </c:pt>
                <c:pt idx="8916">
                  <c:v>45.8</c:v>
                </c:pt>
                <c:pt idx="8917">
                  <c:v>45.85</c:v>
                </c:pt>
                <c:pt idx="8918">
                  <c:v>45.9</c:v>
                </c:pt>
                <c:pt idx="8919">
                  <c:v>45.95</c:v>
                </c:pt>
                <c:pt idx="8920">
                  <c:v>46</c:v>
                </c:pt>
                <c:pt idx="8921">
                  <c:v>46.05</c:v>
                </c:pt>
                <c:pt idx="8922">
                  <c:v>46.1</c:v>
                </c:pt>
                <c:pt idx="8923">
                  <c:v>46.15</c:v>
                </c:pt>
                <c:pt idx="8924">
                  <c:v>46.2</c:v>
                </c:pt>
                <c:pt idx="8925">
                  <c:v>46.25</c:v>
                </c:pt>
                <c:pt idx="8926">
                  <c:v>46.3</c:v>
                </c:pt>
                <c:pt idx="8927">
                  <c:v>46.35</c:v>
                </c:pt>
                <c:pt idx="8928">
                  <c:v>46.4</c:v>
                </c:pt>
                <c:pt idx="8929">
                  <c:v>46.45</c:v>
                </c:pt>
                <c:pt idx="8930">
                  <c:v>46.5</c:v>
                </c:pt>
                <c:pt idx="8931">
                  <c:v>46.55</c:v>
                </c:pt>
                <c:pt idx="8932">
                  <c:v>46.6</c:v>
                </c:pt>
                <c:pt idx="8933">
                  <c:v>46.65</c:v>
                </c:pt>
                <c:pt idx="8934">
                  <c:v>46.7</c:v>
                </c:pt>
                <c:pt idx="8935">
                  <c:v>46.75</c:v>
                </c:pt>
                <c:pt idx="8936">
                  <c:v>46.8</c:v>
                </c:pt>
                <c:pt idx="8937">
                  <c:v>46.85</c:v>
                </c:pt>
                <c:pt idx="8938">
                  <c:v>46.9</c:v>
                </c:pt>
                <c:pt idx="8939">
                  <c:v>46.95</c:v>
                </c:pt>
                <c:pt idx="8940">
                  <c:v>47</c:v>
                </c:pt>
                <c:pt idx="8941">
                  <c:v>47.05</c:v>
                </c:pt>
                <c:pt idx="8942">
                  <c:v>47.1</c:v>
                </c:pt>
                <c:pt idx="8943">
                  <c:v>47.15</c:v>
                </c:pt>
                <c:pt idx="8944">
                  <c:v>47.2</c:v>
                </c:pt>
                <c:pt idx="8945">
                  <c:v>47.25</c:v>
                </c:pt>
                <c:pt idx="8946">
                  <c:v>47.3</c:v>
                </c:pt>
                <c:pt idx="8947">
                  <c:v>47.35</c:v>
                </c:pt>
                <c:pt idx="8948">
                  <c:v>47.4</c:v>
                </c:pt>
                <c:pt idx="8949">
                  <c:v>47.45</c:v>
                </c:pt>
                <c:pt idx="8950">
                  <c:v>47.5</c:v>
                </c:pt>
                <c:pt idx="8951">
                  <c:v>47.55</c:v>
                </c:pt>
                <c:pt idx="8952">
                  <c:v>47.6</c:v>
                </c:pt>
                <c:pt idx="8953">
                  <c:v>47.65</c:v>
                </c:pt>
                <c:pt idx="8954">
                  <c:v>47.7</c:v>
                </c:pt>
                <c:pt idx="8955">
                  <c:v>47.75</c:v>
                </c:pt>
                <c:pt idx="8956">
                  <c:v>47.8</c:v>
                </c:pt>
                <c:pt idx="8957">
                  <c:v>47.85</c:v>
                </c:pt>
                <c:pt idx="8958">
                  <c:v>47.9</c:v>
                </c:pt>
                <c:pt idx="8959">
                  <c:v>47.95</c:v>
                </c:pt>
                <c:pt idx="8960">
                  <c:v>48</c:v>
                </c:pt>
                <c:pt idx="8961">
                  <c:v>48.05</c:v>
                </c:pt>
                <c:pt idx="8962">
                  <c:v>48.1</c:v>
                </c:pt>
                <c:pt idx="8963">
                  <c:v>48.15</c:v>
                </c:pt>
                <c:pt idx="8964">
                  <c:v>48.2</c:v>
                </c:pt>
                <c:pt idx="8965">
                  <c:v>48.25</c:v>
                </c:pt>
                <c:pt idx="8966">
                  <c:v>48.3</c:v>
                </c:pt>
                <c:pt idx="8967">
                  <c:v>48.35</c:v>
                </c:pt>
                <c:pt idx="8968">
                  <c:v>48.4</c:v>
                </c:pt>
                <c:pt idx="8969">
                  <c:v>48.45</c:v>
                </c:pt>
                <c:pt idx="8970">
                  <c:v>48.5</c:v>
                </c:pt>
                <c:pt idx="8971">
                  <c:v>48.55</c:v>
                </c:pt>
                <c:pt idx="8972">
                  <c:v>48.6</c:v>
                </c:pt>
                <c:pt idx="8973">
                  <c:v>48.65</c:v>
                </c:pt>
                <c:pt idx="8974">
                  <c:v>48.7</c:v>
                </c:pt>
                <c:pt idx="8975">
                  <c:v>48.75</c:v>
                </c:pt>
                <c:pt idx="8976">
                  <c:v>48.8</c:v>
                </c:pt>
                <c:pt idx="8977">
                  <c:v>48.85</c:v>
                </c:pt>
                <c:pt idx="8978">
                  <c:v>48.9</c:v>
                </c:pt>
                <c:pt idx="8979">
                  <c:v>48.95</c:v>
                </c:pt>
                <c:pt idx="8980">
                  <c:v>49</c:v>
                </c:pt>
                <c:pt idx="8981">
                  <c:v>49.05</c:v>
                </c:pt>
                <c:pt idx="8982">
                  <c:v>49.1</c:v>
                </c:pt>
                <c:pt idx="8983">
                  <c:v>49.15</c:v>
                </c:pt>
                <c:pt idx="8984">
                  <c:v>49.2</c:v>
                </c:pt>
                <c:pt idx="8985">
                  <c:v>49.25</c:v>
                </c:pt>
                <c:pt idx="8986">
                  <c:v>49.3</c:v>
                </c:pt>
                <c:pt idx="8987">
                  <c:v>49.35</c:v>
                </c:pt>
                <c:pt idx="8988">
                  <c:v>49.4</c:v>
                </c:pt>
                <c:pt idx="8989">
                  <c:v>49.45</c:v>
                </c:pt>
                <c:pt idx="8990">
                  <c:v>49.5</c:v>
                </c:pt>
                <c:pt idx="8991">
                  <c:v>49.55</c:v>
                </c:pt>
                <c:pt idx="8992">
                  <c:v>49.6</c:v>
                </c:pt>
                <c:pt idx="8993">
                  <c:v>49.65</c:v>
                </c:pt>
                <c:pt idx="8994">
                  <c:v>49.7</c:v>
                </c:pt>
                <c:pt idx="8995">
                  <c:v>49.75</c:v>
                </c:pt>
                <c:pt idx="8996">
                  <c:v>49.8</c:v>
                </c:pt>
                <c:pt idx="8997">
                  <c:v>49.85</c:v>
                </c:pt>
                <c:pt idx="8998">
                  <c:v>49.9</c:v>
                </c:pt>
                <c:pt idx="8999">
                  <c:v>49.95</c:v>
                </c:pt>
                <c:pt idx="9000">
                  <c:v>50</c:v>
                </c:pt>
                <c:pt idx="9001">
                  <c:v>50.05</c:v>
                </c:pt>
                <c:pt idx="9002">
                  <c:v>50.1</c:v>
                </c:pt>
                <c:pt idx="9003">
                  <c:v>50.15</c:v>
                </c:pt>
                <c:pt idx="9004">
                  <c:v>50.2</c:v>
                </c:pt>
                <c:pt idx="9005">
                  <c:v>50.25</c:v>
                </c:pt>
                <c:pt idx="9006">
                  <c:v>50.3</c:v>
                </c:pt>
                <c:pt idx="9007">
                  <c:v>50.35</c:v>
                </c:pt>
                <c:pt idx="9008">
                  <c:v>50.4</c:v>
                </c:pt>
                <c:pt idx="9009">
                  <c:v>50.45</c:v>
                </c:pt>
                <c:pt idx="9010">
                  <c:v>50.5</c:v>
                </c:pt>
                <c:pt idx="9011">
                  <c:v>50.55</c:v>
                </c:pt>
                <c:pt idx="9012">
                  <c:v>50.6</c:v>
                </c:pt>
                <c:pt idx="9013">
                  <c:v>50.65</c:v>
                </c:pt>
                <c:pt idx="9014">
                  <c:v>50.7</c:v>
                </c:pt>
                <c:pt idx="9015">
                  <c:v>50.75</c:v>
                </c:pt>
                <c:pt idx="9016">
                  <c:v>50.8</c:v>
                </c:pt>
                <c:pt idx="9017">
                  <c:v>50.85</c:v>
                </c:pt>
                <c:pt idx="9018">
                  <c:v>50.9</c:v>
                </c:pt>
                <c:pt idx="9019">
                  <c:v>50.95</c:v>
                </c:pt>
                <c:pt idx="9020">
                  <c:v>51</c:v>
                </c:pt>
                <c:pt idx="9021">
                  <c:v>51.05</c:v>
                </c:pt>
                <c:pt idx="9022">
                  <c:v>51.1</c:v>
                </c:pt>
                <c:pt idx="9023">
                  <c:v>51.15</c:v>
                </c:pt>
                <c:pt idx="9024">
                  <c:v>51.2</c:v>
                </c:pt>
                <c:pt idx="9025">
                  <c:v>51.25</c:v>
                </c:pt>
                <c:pt idx="9026">
                  <c:v>51.3</c:v>
                </c:pt>
                <c:pt idx="9027">
                  <c:v>51.35</c:v>
                </c:pt>
                <c:pt idx="9028">
                  <c:v>51.4</c:v>
                </c:pt>
                <c:pt idx="9029">
                  <c:v>51.45</c:v>
                </c:pt>
                <c:pt idx="9030">
                  <c:v>51.5</c:v>
                </c:pt>
                <c:pt idx="9031">
                  <c:v>51.55</c:v>
                </c:pt>
                <c:pt idx="9032">
                  <c:v>51.6</c:v>
                </c:pt>
                <c:pt idx="9033">
                  <c:v>51.65</c:v>
                </c:pt>
                <c:pt idx="9034">
                  <c:v>51.7</c:v>
                </c:pt>
                <c:pt idx="9035">
                  <c:v>51.75</c:v>
                </c:pt>
                <c:pt idx="9036">
                  <c:v>51.8</c:v>
                </c:pt>
                <c:pt idx="9037">
                  <c:v>51.85</c:v>
                </c:pt>
                <c:pt idx="9038">
                  <c:v>51.9</c:v>
                </c:pt>
                <c:pt idx="9039">
                  <c:v>51.95</c:v>
                </c:pt>
                <c:pt idx="9040">
                  <c:v>52</c:v>
                </c:pt>
                <c:pt idx="9041">
                  <c:v>52.05</c:v>
                </c:pt>
                <c:pt idx="9042">
                  <c:v>52.1</c:v>
                </c:pt>
                <c:pt idx="9043">
                  <c:v>52.15</c:v>
                </c:pt>
                <c:pt idx="9044">
                  <c:v>52.2</c:v>
                </c:pt>
                <c:pt idx="9045">
                  <c:v>52.25</c:v>
                </c:pt>
                <c:pt idx="9046">
                  <c:v>52.3</c:v>
                </c:pt>
                <c:pt idx="9047">
                  <c:v>52.35</c:v>
                </c:pt>
                <c:pt idx="9048">
                  <c:v>52.4</c:v>
                </c:pt>
                <c:pt idx="9049">
                  <c:v>52.45</c:v>
                </c:pt>
                <c:pt idx="9050">
                  <c:v>52.5</c:v>
                </c:pt>
                <c:pt idx="9051">
                  <c:v>52.55</c:v>
                </c:pt>
                <c:pt idx="9052">
                  <c:v>52.6</c:v>
                </c:pt>
                <c:pt idx="9053">
                  <c:v>52.65</c:v>
                </c:pt>
                <c:pt idx="9054">
                  <c:v>52.7</c:v>
                </c:pt>
                <c:pt idx="9055">
                  <c:v>52.75</c:v>
                </c:pt>
                <c:pt idx="9056">
                  <c:v>52.8</c:v>
                </c:pt>
                <c:pt idx="9057">
                  <c:v>52.85</c:v>
                </c:pt>
                <c:pt idx="9058">
                  <c:v>52.9</c:v>
                </c:pt>
                <c:pt idx="9059">
                  <c:v>52.95</c:v>
                </c:pt>
                <c:pt idx="9060">
                  <c:v>53</c:v>
                </c:pt>
                <c:pt idx="9061">
                  <c:v>53.05</c:v>
                </c:pt>
                <c:pt idx="9062">
                  <c:v>53.1</c:v>
                </c:pt>
                <c:pt idx="9063">
                  <c:v>53.15</c:v>
                </c:pt>
                <c:pt idx="9064">
                  <c:v>53.2</c:v>
                </c:pt>
                <c:pt idx="9065">
                  <c:v>53.25</c:v>
                </c:pt>
                <c:pt idx="9066">
                  <c:v>53.3</c:v>
                </c:pt>
                <c:pt idx="9067">
                  <c:v>53.35</c:v>
                </c:pt>
                <c:pt idx="9068">
                  <c:v>53.4</c:v>
                </c:pt>
                <c:pt idx="9069">
                  <c:v>53.45</c:v>
                </c:pt>
                <c:pt idx="9070">
                  <c:v>53.5</c:v>
                </c:pt>
                <c:pt idx="9071">
                  <c:v>53.55</c:v>
                </c:pt>
                <c:pt idx="9072">
                  <c:v>53.6</c:v>
                </c:pt>
                <c:pt idx="9073">
                  <c:v>53.65</c:v>
                </c:pt>
                <c:pt idx="9074">
                  <c:v>53.7</c:v>
                </c:pt>
                <c:pt idx="9075">
                  <c:v>53.75</c:v>
                </c:pt>
                <c:pt idx="9076">
                  <c:v>53.8</c:v>
                </c:pt>
                <c:pt idx="9077">
                  <c:v>53.85</c:v>
                </c:pt>
                <c:pt idx="9078">
                  <c:v>53.9</c:v>
                </c:pt>
                <c:pt idx="9079">
                  <c:v>53.95</c:v>
                </c:pt>
                <c:pt idx="9080">
                  <c:v>54</c:v>
                </c:pt>
                <c:pt idx="9081">
                  <c:v>54.05</c:v>
                </c:pt>
                <c:pt idx="9082">
                  <c:v>54.1</c:v>
                </c:pt>
                <c:pt idx="9083">
                  <c:v>54.15</c:v>
                </c:pt>
                <c:pt idx="9084">
                  <c:v>54.2</c:v>
                </c:pt>
                <c:pt idx="9085">
                  <c:v>54.25</c:v>
                </c:pt>
                <c:pt idx="9086">
                  <c:v>54.3</c:v>
                </c:pt>
                <c:pt idx="9087">
                  <c:v>54.35</c:v>
                </c:pt>
                <c:pt idx="9088">
                  <c:v>54.4</c:v>
                </c:pt>
                <c:pt idx="9089">
                  <c:v>54.45</c:v>
                </c:pt>
                <c:pt idx="9090">
                  <c:v>54.5</c:v>
                </c:pt>
                <c:pt idx="9091">
                  <c:v>54.55</c:v>
                </c:pt>
                <c:pt idx="9092">
                  <c:v>54.6</c:v>
                </c:pt>
                <c:pt idx="9093">
                  <c:v>54.65</c:v>
                </c:pt>
                <c:pt idx="9094">
                  <c:v>54.7</c:v>
                </c:pt>
                <c:pt idx="9095">
                  <c:v>54.75</c:v>
                </c:pt>
                <c:pt idx="9096">
                  <c:v>54.8</c:v>
                </c:pt>
                <c:pt idx="9097">
                  <c:v>54.85</c:v>
                </c:pt>
                <c:pt idx="9098">
                  <c:v>54.9</c:v>
                </c:pt>
                <c:pt idx="9099">
                  <c:v>54.95</c:v>
                </c:pt>
                <c:pt idx="9100">
                  <c:v>55</c:v>
                </c:pt>
                <c:pt idx="9101">
                  <c:v>55.05</c:v>
                </c:pt>
                <c:pt idx="9102">
                  <c:v>55.1</c:v>
                </c:pt>
                <c:pt idx="9103">
                  <c:v>55.15</c:v>
                </c:pt>
                <c:pt idx="9104">
                  <c:v>55.2</c:v>
                </c:pt>
                <c:pt idx="9105">
                  <c:v>55.25</c:v>
                </c:pt>
                <c:pt idx="9106">
                  <c:v>55.3</c:v>
                </c:pt>
                <c:pt idx="9107">
                  <c:v>55.35</c:v>
                </c:pt>
                <c:pt idx="9108">
                  <c:v>55.4</c:v>
                </c:pt>
                <c:pt idx="9109">
                  <c:v>55.45</c:v>
                </c:pt>
                <c:pt idx="9110">
                  <c:v>55.5</c:v>
                </c:pt>
                <c:pt idx="9111">
                  <c:v>55.55</c:v>
                </c:pt>
                <c:pt idx="9112">
                  <c:v>55.6</c:v>
                </c:pt>
                <c:pt idx="9113">
                  <c:v>55.65</c:v>
                </c:pt>
                <c:pt idx="9114">
                  <c:v>55.7</c:v>
                </c:pt>
                <c:pt idx="9115">
                  <c:v>55.75</c:v>
                </c:pt>
                <c:pt idx="9116">
                  <c:v>55.8</c:v>
                </c:pt>
                <c:pt idx="9117">
                  <c:v>55.85</c:v>
                </c:pt>
                <c:pt idx="9118">
                  <c:v>55.9</c:v>
                </c:pt>
                <c:pt idx="9119">
                  <c:v>55.95</c:v>
                </c:pt>
                <c:pt idx="9120">
                  <c:v>56</c:v>
                </c:pt>
                <c:pt idx="9121">
                  <c:v>56.05</c:v>
                </c:pt>
                <c:pt idx="9122">
                  <c:v>56.1</c:v>
                </c:pt>
                <c:pt idx="9123">
                  <c:v>56.15</c:v>
                </c:pt>
                <c:pt idx="9124">
                  <c:v>56.2</c:v>
                </c:pt>
                <c:pt idx="9125">
                  <c:v>56.25</c:v>
                </c:pt>
                <c:pt idx="9126">
                  <c:v>56.3</c:v>
                </c:pt>
                <c:pt idx="9127">
                  <c:v>56.35</c:v>
                </c:pt>
                <c:pt idx="9128">
                  <c:v>56.4</c:v>
                </c:pt>
                <c:pt idx="9129">
                  <c:v>56.45</c:v>
                </c:pt>
                <c:pt idx="9130">
                  <c:v>56.5</c:v>
                </c:pt>
                <c:pt idx="9131">
                  <c:v>56.55</c:v>
                </c:pt>
                <c:pt idx="9132">
                  <c:v>56.6</c:v>
                </c:pt>
                <c:pt idx="9133">
                  <c:v>56.65</c:v>
                </c:pt>
                <c:pt idx="9134">
                  <c:v>56.7</c:v>
                </c:pt>
                <c:pt idx="9135">
                  <c:v>56.75</c:v>
                </c:pt>
                <c:pt idx="9136">
                  <c:v>56.8</c:v>
                </c:pt>
                <c:pt idx="9137">
                  <c:v>56.85</c:v>
                </c:pt>
                <c:pt idx="9138">
                  <c:v>56.9</c:v>
                </c:pt>
                <c:pt idx="9139">
                  <c:v>56.95</c:v>
                </c:pt>
                <c:pt idx="9140">
                  <c:v>57</c:v>
                </c:pt>
                <c:pt idx="9141">
                  <c:v>57.05</c:v>
                </c:pt>
                <c:pt idx="9142">
                  <c:v>57.1</c:v>
                </c:pt>
                <c:pt idx="9143">
                  <c:v>57.15</c:v>
                </c:pt>
                <c:pt idx="9144">
                  <c:v>57.2</c:v>
                </c:pt>
                <c:pt idx="9145">
                  <c:v>57.25</c:v>
                </c:pt>
                <c:pt idx="9146">
                  <c:v>57.3</c:v>
                </c:pt>
                <c:pt idx="9147">
                  <c:v>57.35</c:v>
                </c:pt>
                <c:pt idx="9148">
                  <c:v>57.4</c:v>
                </c:pt>
                <c:pt idx="9149">
                  <c:v>57.45</c:v>
                </c:pt>
                <c:pt idx="9150">
                  <c:v>57.5</c:v>
                </c:pt>
                <c:pt idx="9151">
                  <c:v>57.55</c:v>
                </c:pt>
                <c:pt idx="9152">
                  <c:v>57.6</c:v>
                </c:pt>
                <c:pt idx="9153">
                  <c:v>57.65</c:v>
                </c:pt>
                <c:pt idx="9154">
                  <c:v>57.7</c:v>
                </c:pt>
                <c:pt idx="9155">
                  <c:v>57.75</c:v>
                </c:pt>
                <c:pt idx="9156">
                  <c:v>57.8</c:v>
                </c:pt>
                <c:pt idx="9157">
                  <c:v>57.85</c:v>
                </c:pt>
                <c:pt idx="9158">
                  <c:v>57.9</c:v>
                </c:pt>
                <c:pt idx="9159">
                  <c:v>57.95</c:v>
                </c:pt>
                <c:pt idx="9160">
                  <c:v>58</c:v>
                </c:pt>
                <c:pt idx="9161">
                  <c:v>58.05</c:v>
                </c:pt>
                <c:pt idx="9162">
                  <c:v>58.1</c:v>
                </c:pt>
                <c:pt idx="9163">
                  <c:v>58.15</c:v>
                </c:pt>
                <c:pt idx="9164">
                  <c:v>58.2</c:v>
                </c:pt>
                <c:pt idx="9165">
                  <c:v>58.25</c:v>
                </c:pt>
                <c:pt idx="9166">
                  <c:v>58.3</c:v>
                </c:pt>
                <c:pt idx="9167">
                  <c:v>58.35</c:v>
                </c:pt>
                <c:pt idx="9168">
                  <c:v>58.4</c:v>
                </c:pt>
                <c:pt idx="9169">
                  <c:v>58.45</c:v>
                </c:pt>
                <c:pt idx="9170">
                  <c:v>58.5</c:v>
                </c:pt>
                <c:pt idx="9171">
                  <c:v>58.55</c:v>
                </c:pt>
                <c:pt idx="9172">
                  <c:v>58.6</c:v>
                </c:pt>
                <c:pt idx="9173">
                  <c:v>58.65</c:v>
                </c:pt>
                <c:pt idx="9174">
                  <c:v>58.7</c:v>
                </c:pt>
                <c:pt idx="9175">
                  <c:v>58.75</c:v>
                </c:pt>
                <c:pt idx="9176">
                  <c:v>58.8</c:v>
                </c:pt>
                <c:pt idx="9177">
                  <c:v>58.85</c:v>
                </c:pt>
                <c:pt idx="9178">
                  <c:v>58.9</c:v>
                </c:pt>
                <c:pt idx="9179">
                  <c:v>58.95</c:v>
                </c:pt>
                <c:pt idx="9180">
                  <c:v>59</c:v>
                </c:pt>
                <c:pt idx="9181">
                  <c:v>59.05</c:v>
                </c:pt>
                <c:pt idx="9182">
                  <c:v>59.1</c:v>
                </c:pt>
                <c:pt idx="9183">
                  <c:v>59.15</c:v>
                </c:pt>
                <c:pt idx="9184">
                  <c:v>59.2</c:v>
                </c:pt>
                <c:pt idx="9185">
                  <c:v>59.25</c:v>
                </c:pt>
                <c:pt idx="9186">
                  <c:v>59.3</c:v>
                </c:pt>
                <c:pt idx="9187">
                  <c:v>59.35</c:v>
                </c:pt>
                <c:pt idx="9188">
                  <c:v>59.4</c:v>
                </c:pt>
                <c:pt idx="9189">
                  <c:v>59.45</c:v>
                </c:pt>
                <c:pt idx="9190">
                  <c:v>59.5</c:v>
                </c:pt>
                <c:pt idx="9191">
                  <c:v>59.55</c:v>
                </c:pt>
                <c:pt idx="9192">
                  <c:v>59.6</c:v>
                </c:pt>
                <c:pt idx="9193">
                  <c:v>59.65</c:v>
                </c:pt>
                <c:pt idx="9194">
                  <c:v>59.7</c:v>
                </c:pt>
                <c:pt idx="9195">
                  <c:v>59.75</c:v>
                </c:pt>
                <c:pt idx="9196">
                  <c:v>59.8</c:v>
                </c:pt>
                <c:pt idx="9197">
                  <c:v>59.85</c:v>
                </c:pt>
                <c:pt idx="9198">
                  <c:v>59.9</c:v>
                </c:pt>
                <c:pt idx="9199">
                  <c:v>59.95</c:v>
                </c:pt>
                <c:pt idx="9200">
                  <c:v>60</c:v>
                </c:pt>
                <c:pt idx="9201">
                  <c:v>60.05</c:v>
                </c:pt>
                <c:pt idx="9202">
                  <c:v>60.1</c:v>
                </c:pt>
                <c:pt idx="9203">
                  <c:v>60.15</c:v>
                </c:pt>
                <c:pt idx="9204">
                  <c:v>60.2</c:v>
                </c:pt>
                <c:pt idx="9205">
                  <c:v>60.25</c:v>
                </c:pt>
                <c:pt idx="9206">
                  <c:v>60.3</c:v>
                </c:pt>
                <c:pt idx="9207">
                  <c:v>60.35</c:v>
                </c:pt>
                <c:pt idx="9208">
                  <c:v>60.4</c:v>
                </c:pt>
                <c:pt idx="9209">
                  <c:v>60.45</c:v>
                </c:pt>
                <c:pt idx="9210">
                  <c:v>60.5</c:v>
                </c:pt>
                <c:pt idx="9211">
                  <c:v>60.55</c:v>
                </c:pt>
                <c:pt idx="9212">
                  <c:v>60.6</c:v>
                </c:pt>
                <c:pt idx="9213">
                  <c:v>60.65</c:v>
                </c:pt>
                <c:pt idx="9214">
                  <c:v>60.7</c:v>
                </c:pt>
                <c:pt idx="9215">
                  <c:v>60.75</c:v>
                </c:pt>
                <c:pt idx="9216">
                  <c:v>60.8</c:v>
                </c:pt>
                <c:pt idx="9217">
                  <c:v>60.85</c:v>
                </c:pt>
                <c:pt idx="9218">
                  <c:v>60.9</c:v>
                </c:pt>
                <c:pt idx="9219">
                  <c:v>60.95</c:v>
                </c:pt>
                <c:pt idx="9220">
                  <c:v>61</c:v>
                </c:pt>
                <c:pt idx="9221">
                  <c:v>61.05</c:v>
                </c:pt>
                <c:pt idx="9222">
                  <c:v>61.1</c:v>
                </c:pt>
                <c:pt idx="9223">
                  <c:v>61.15</c:v>
                </c:pt>
                <c:pt idx="9224">
                  <c:v>61.2</c:v>
                </c:pt>
                <c:pt idx="9225">
                  <c:v>61.25</c:v>
                </c:pt>
                <c:pt idx="9226">
                  <c:v>61.3</c:v>
                </c:pt>
                <c:pt idx="9227">
                  <c:v>61.35</c:v>
                </c:pt>
                <c:pt idx="9228">
                  <c:v>61.4</c:v>
                </c:pt>
                <c:pt idx="9229">
                  <c:v>61.45</c:v>
                </c:pt>
                <c:pt idx="9230">
                  <c:v>61.5</c:v>
                </c:pt>
                <c:pt idx="9231">
                  <c:v>61.55</c:v>
                </c:pt>
                <c:pt idx="9232">
                  <c:v>61.6</c:v>
                </c:pt>
                <c:pt idx="9233">
                  <c:v>61.65</c:v>
                </c:pt>
                <c:pt idx="9234">
                  <c:v>61.7</c:v>
                </c:pt>
                <c:pt idx="9235">
                  <c:v>61.75</c:v>
                </c:pt>
                <c:pt idx="9236">
                  <c:v>61.8</c:v>
                </c:pt>
                <c:pt idx="9237">
                  <c:v>61.85</c:v>
                </c:pt>
                <c:pt idx="9238">
                  <c:v>61.9</c:v>
                </c:pt>
                <c:pt idx="9239">
                  <c:v>61.95</c:v>
                </c:pt>
                <c:pt idx="9240">
                  <c:v>62</c:v>
                </c:pt>
                <c:pt idx="9241">
                  <c:v>62.05</c:v>
                </c:pt>
                <c:pt idx="9242">
                  <c:v>62.1</c:v>
                </c:pt>
                <c:pt idx="9243">
                  <c:v>62.15</c:v>
                </c:pt>
                <c:pt idx="9244">
                  <c:v>62.2</c:v>
                </c:pt>
                <c:pt idx="9245">
                  <c:v>62.25</c:v>
                </c:pt>
                <c:pt idx="9246">
                  <c:v>62.3</c:v>
                </c:pt>
                <c:pt idx="9247">
                  <c:v>62.35</c:v>
                </c:pt>
                <c:pt idx="9248">
                  <c:v>62.4</c:v>
                </c:pt>
                <c:pt idx="9249">
                  <c:v>62.45</c:v>
                </c:pt>
                <c:pt idx="9250">
                  <c:v>62.5</c:v>
                </c:pt>
                <c:pt idx="9251">
                  <c:v>62.55</c:v>
                </c:pt>
                <c:pt idx="9252">
                  <c:v>62.6</c:v>
                </c:pt>
                <c:pt idx="9253">
                  <c:v>62.65</c:v>
                </c:pt>
                <c:pt idx="9254">
                  <c:v>62.7</c:v>
                </c:pt>
                <c:pt idx="9255">
                  <c:v>62.75</c:v>
                </c:pt>
                <c:pt idx="9256">
                  <c:v>62.8</c:v>
                </c:pt>
                <c:pt idx="9257">
                  <c:v>62.85</c:v>
                </c:pt>
                <c:pt idx="9258">
                  <c:v>62.9</c:v>
                </c:pt>
                <c:pt idx="9259">
                  <c:v>62.95</c:v>
                </c:pt>
                <c:pt idx="9260">
                  <c:v>63</c:v>
                </c:pt>
                <c:pt idx="9261">
                  <c:v>63.05</c:v>
                </c:pt>
                <c:pt idx="9262">
                  <c:v>63.1</c:v>
                </c:pt>
                <c:pt idx="9263">
                  <c:v>63.15</c:v>
                </c:pt>
                <c:pt idx="9264">
                  <c:v>63.2</c:v>
                </c:pt>
                <c:pt idx="9265">
                  <c:v>63.25</c:v>
                </c:pt>
                <c:pt idx="9266">
                  <c:v>63.3</c:v>
                </c:pt>
                <c:pt idx="9267">
                  <c:v>63.35</c:v>
                </c:pt>
                <c:pt idx="9268">
                  <c:v>63.4</c:v>
                </c:pt>
                <c:pt idx="9269">
                  <c:v>63.45</c:v>
                </c:pt>
                <c:pt idx="9270">
                  <c:v>63.5</c:v>
                </c:pt>
                <c:pt idx="9271">
                  <c:v>63.55</c:v>
                </c:pt>
                <c:pt idx="9272">
                  <c:v>63.6</c:v>
                </c:pt>
                <c:pt idx="9273">
                  <c:v>63.65</c:v>
                </c:pt>
                <c:pt idx="9274">
                  <c:v>63.7</c:v>
                </c:pt>
                <c:pt idx="9275">
                  <c:v>63.75</c:v>
                </c:pt>
                <c:pt idx="9276">
                  <c:v>63.8</c:v>
                </c:pt>
                <c:pt idx="9277">
                  <c:v>63.85</c:v>
                </c:pt>
                <c:pt idx="9278">
                  <c:v>63.9</c:v>
                </c:pt>
                <c:pt idx="9279">
                  <c:v>63.95</c:v>
                </c:pt>
                <c:pt idx="9280">
                  <c:v>64</c:v>
                </c:pt>
                <c:pt idx="9281">
                  <c:v>64.05</c:v>
                </c:pt>
                <c:pt idx="9282">
                  <c:v>64.099999999999994</c:v>
                </c:pt>
                <c:pt idx="9283">
                  <c:v>64.150000000000006</c:v>
                </c:pt>
                <c:pt idx="9284">
                  <c:v>64.2</c:v>
                </c:pt>
                <c:pt idx="9285">
                  <c:v>64.25</c:v>
                </c:pt>
                <c:pt idx="9286">
                  <c:v>64.3</c:v>
                </c:pt>
                <c:pt idx="9287">
                  <c:v>64.349999999999994</c:v>
                </c:pt>
                <c:pt idx="9288">
                  <c:v>64.400000000000006</c:v>
                </c:pt>
                <c:pt idx="9289">
                  <c:v>64.45</c:v>
                </c:pt>
                <c:pt idx="9290">
                  <c:v>64.5</c:v>
                </c:pt>
                <c:pt idx="9291">
                  <c:v>64.55</c:v>
                </c:pt>
                <c:pt idx="9292">
                  <c:v>64.599999999999994</c:v>
                </c:pt>
                <c:pt idx="9293">
                  <c:v>64.650000000000006</c:v>
                </c:pt>
                <c:pt idx="9294">
                  <c:v>64.7</c:v>
                </c:pt>
                <c:pt idx="9295">
                  <c:v>64.75</c:v>
                </c:pt>
                <c:pt idx="9296">
                  <c:v>64.8</c:v>
                </c:pt>
                <c:pt idx="9297">
                  <c:v>64.849999999999994</c:v>
                </c:pt>
                <c:pt idx="9298">
                  <c:v>64.900000000000006</c:v>
                </c:pt>
                <c:pt idx="9299">
                  <c:v>64.95</c:v>
                </c:pt>
                <c:pt idx="9300">
                  <c:v>65</c:v>
                </c:pt>
                <c:pt idx="9301">
                  <c:v>65.05</c:v>
                </c:pt>
                <c:pt idx="9302">
                  <c:v>65.099999999999994</c:v>
                </c:pt>
                <c:pt idx="9303">
                  <c:v>65.150000000000006</c:v>
                </c:pt>
                <c:pt idx="9304">
                  <c:v>65.2</c:v>
                </c:pt>
                <c:pt idx="9305">
                  <c:v>65.25</c:v>
                </c:pt>
                <c:pt idx="9306">
                  <c:v>65.3</c:v>
                </c:pt>
                <c:pt idx="9307">
                  <c:v>65.349999999999994</c:v>
                </c:pt>
                <c:pt idx="9308">
                  <c:v>65.400000000000006</c:v>
                </c:pt>
                <c:pt idx="9309">
                  <c:v>65.45</c:v>
                </c:pt>
                <c:pt idx="9310">
                  <c:v>65.5</c:v>
                </c:pt>
                <c:pt idx="9311">
                  <c:v>65.55</c:v>
                </c:pt>
                <c:pt idx="9312">
                  <c:v>65.599999999999994</c:v>
                </c:pt>
                <c:pt idx="9313">
                  <c:v>65.650000000000006</c:v>
                </c:pt>
                <c:pt idx="9314">
                  <c:v>65.7</c:v>
                </c:pt>
                <c:pt idx="9315">
                  <c:v>65.75</c:v>
                </c:pt>
                <c:pt idx="9316">
                  <c:v>65.8</c:v>
                </c:pt>
                <c:pt idx="9317">
                  <c:v>65.849999999999994</c:v>
                </c:pt>
                <c:pt idx="9318">
                  <c:v>65.900000000000006</c:v>
                </c:pt>
                <c:pt idx="9319">
                  <c:v>65.95</c:v>
                </c:pt>
                <c:pt idx="9320">
                  <c:v>66</c:v>
                </c:pt>
                <c:pt idx="9321">
                  <c:v>66.05</c:v>
                </c:pt>
                <c:pt idx="9322">
                  <c:v>66.099999999999994</c:v>
                </c:pt>
                <c:pt idx="9323">
                  <c:v>66.150000000000006</c:v>
                </c:pt>
                <c:pt idx="9324">
                  <c:v>66.2</c:v>
                </c:pt>
                <c:pt idx="9325">
                  <c:v>66.25</c:v>
                </c:pt>
                <c:pt idx="9326">
                  <c:v>66.3</c:v>
                </c:pt>
                <c:pt idx="9327">
                  <c:v>66.349999999999994</c:v>
                </c:pt>
                <c:pt idx="9328">
                  <c:v>66.400000000000006</c:v>
                </c:pt>
                <c:pt idx="9329">
                  <c:v>66.45</c:v>
                </c:pt>
                <c:pt idx="9330">
                  <c:v>66.5</c:v>
                </c:pt>
                <c:pt idx="9331">
                  <c:v>66.55</c:v>
                </c:pt>
                <c:pt idx="9332">
                  <c:v>66.599999999999994</c:v>
                </c:pt>
                <c:pt idx="9333">
                  <c:v>66.650000000000006</c:v>
                </c:pt>
                <c:pt idx="9334">
                  <c:v>66.7</c:v>
                </c:pt>
                <c:pt idx="9335">
                  <c:v>66.75</c:v>
                </c:pt>
                <c:pt idx="9336">
                  <c:v>66.8</c:v>
                </c:pt>
                <c:pt idx="9337">
                  <c:v>66.849999999999994</c:v>
                </c:pt>
                <c:pt idx="9338">
                  <c:v>66.900000000000006</c:v>
                </c:pt>
                <c:pt idx="9339">
                  <c:v>66.95</c:v>
                </c:pt>
                <c:pt idx="9340">
                  <c:v>67</c:v>
                </c:pt>
                <c:pt idx="9341">
                  <c:v>67.05</c:v>
                </c:pt>
                <c:pt idx="9342">
                  <c:v>67.099999999999994</c:v>
                </c:pt>
                <c:pt idx="9343">
                  <c:v>67.150000000000006</c:v>
                </c:pt>
                <c:pt idx="9344">
                  <c:v>67.2</c:v>
                </c:pt>
                <c:pt idx="9345">
                  <c:v>67.25</c:v>
                </c:pt>
                <c:pt idx="9346">
                  <c:v>67.3</c:v>
                </c:pt>
                <c:pt idx="9347">
                  <c:v>67.349999999999994</c:v>
                </c:pt>
                <c:pt idx="9348">
                  <c:v>67.400000000000006</c:v>
                </c:pt>
                <c:pt idx="9349">
                  <c:v>67.45</c:v>
                </c:pt>
                <c:pt idx="9350">
                  <c:v>67.5</c:v>
                </c:pt>
                <c:pt idx="9351">
                  <c:v>67.55</c:v>
                </c:pt>
                <c:pt idx="9352">
                  <c:v>67.599999999999994</c:v>
                </c:pt>
                <c:pt idx="9353">
                  <c:v>67.650000000000006</c:v>
                </c:pt>
                <c:pt idx="9354">
                  <c:v>67.7</c:v>
                </c:pt>
                <c:pt idx="9355">
                  <c:v>67.75</c:v>
                </c:pt>
                <c:pt idx="9356">
                  <c:v>67.8</c:v>
                </c:pt>
                <c:pt idx="9357">
                  <c:v>67.849999999999994</c:v>
                </c:pt>
                <c:pt idx="9358">
                  <c:v>67.900000000000006</c:v>
                </c:pt>
                <c:pt idx="9359">
                  <c:v>67.95</c:v>
                </c:pt>
                <c:pt idx="9360">
                  <c:v>68</c:v>
                </c:pt>
                <c:pt idx="9361">
                  <c:v>68.05</c:v>
                </c:pt>
                <c:pt idx="9362">
                  <c:v>68.099999999999994</c:v>
                </c:pt>
                <c:pt idx="9363">
                  <c:v>68.150000000000006</c:v>
                </c:pt>
                <c:pt idx="9364">
                  <c:v>68.2</c:v>
                </c:pt>
                <c:pt idx="9365">
                  <c:v>68.25</c:v>
                </c:pt>
                <c:pt idx="9366">
                  <c:v>68.3</c:v>
                </c:pt>
                <c:pt idx="9367">
                  <c:v>68.349999999999994</c:v>
                </c:pt>
                <c:pt idx="9368">
                  <c:v>68.400000000000006</c:v>
                </c:pt>
                <c:pt idx="9369">
                  <c:v>68.45</c:v>
                </c:pt>
                <c:pt idx="9370">
                  <c:v>68.5</c:v>
                </c:pt>
                <c:pt idx="9371">
                  <c:v>68.55</c:v>
                </c:pt>
                <c:pt idx="9372">
                  <c:v>68.599999999999994</c:v>
                </c:pt>
                <c:pt idx="9373">
                  <c:v>68.650000000000006</c:v>
                </c:pt>
                <c:pt idx="9374">
                  <c:v>68.7</c:v>
                </c:pt>
                <c:pt idx="9375">
                  <c:v>68.75</c:v>
                </c:pt>
                <c:pt idx="9376">
                  <c:v>68.8</c:v>
                </c:pt>
                <c:pt idx="9377">
                  <c:v>68.849999999999994</c:v>
                </c:pt>
                <c:pt idx="9378">
                  <c:v>68.900000000000006</c:v>
                </c:pt>
                <c:pt idx="9379">
                  <c:v>68.95</c:v>
                </c:pt>
                <c:pt idx="9380">
                  <c:v>69</c:v>
                </c:pt>
                <c:pt idx="9381">
                  <c:v>69.05</c:v>
                </c:pt>
                <c:pt idx="9382">
                  <c:v>69.099999999999994</c:v>
                </c:pt>
                <c:pt idx="9383">
                  <c:v>69.150000000000006</c:v>
                </c:pt>
                <c:pt idx="9384">
                  <c:v>69.2</c:v>
                </c:pt>
                <c:pt idx="9385">
                  <c:v>69.25</c:v>
                </c:pt>
                <c:pt idx="9386">
                  <c:v>69.3</c:v>
                </c:pt>
                <c:pt idx="9387">
                  <c:v>69.349999999999994</c:v>
                </c:pt>
                <c:pt idx="9388">
                  <c:v>69.400000000000006</c:v>
                </c:pt>
                <c:pt idx="9389">
                  <c:v>69.45</c:v>
                </c:pt>
                <c:pt idx="9390">
                  <c:v>69.5</c:v>
                </c:pt>
                <c:pt idx="9391">
                  <c:v>69.55</c:v>
                </c:pt>
                <c:pt idx="9392">
                  <c:v>69.599999999999994</c:v>
                </c:pt>
                <c:pt idx="9393">
                  <c:v>69.650000000000006</c:v>
                </c:pt>
                <c:pt idx="9394">
                  <c:v>69.7</c:v>
                </c:pt>
                <c:pt idx="9395">
                  <c:v>69.75</c:v>
                </c:pt>
                <c:pt idx="9396">
                  <c:v>69.8</c:v>
                </c:pt>
                <c:pt idx="9397">
                  <c:v>69.849999999999994</c:v>
                </c:pt>
                <c:pt idx="9398">
                  <c:v>69.900000000000006</c:v>
                </c:pt>
                <c:pt idx="9399">
                  <c:v>69.95</c:v>
                </c:pt>
                <c:pt idx="9400">
                  <c:v>70</c:v>
                </c:pt>
                <c:pt idx="9401">
                  <c:v>70.05</c:v>
                </c:pt>
                <c:pt idx="9402">
                  <c:v>70.099999999999994</c:v>
                </c:pt>
                <c:pt idx="9403">
                  <c:v>70.150000000000006</c:v>
                </c:pt>
                <c:pt idx="9404">
                  <c:v>70.2</c:v>
                </c:pt>
                <c:pt idx="9405">
                  <c:v>70.25</c:v>
                </c:pt>
                <c:pt idx="9406">
                  <c:v>70.3</c:v>
                </c:pt>
                <c:pt idx="9407">
                  <c:v>70.349999999999994</c:v>
                </c:pt>
                <c:pt idx="9408">
                  <c:v>70.400000000000006</c:v>
                </c:pt>
                <c:pt idx="9409">
                  <c:v>70.45</c:v>
                </c:pt>
                <c:pt idx="9410">
                  <c:v>70.5</c:v>
                </c:pt>
                <c:pt idx="9411">
                  <c:v>70.55</c:v>
                </c:pt>
                <c:pt idx="9412">
                  <c:v>70.599999999999994</c:v>
                </c:pt>
                <c:pt idx="9413">
                  <c:v>70.650000000000006</c:v>
                </c:pt>
                <c:pt idx="9414">
                  <c:v>70.7</c:v>
                </c:pt>
                <c:pt idx="9415">
                  <c:v>70.75</c:v>
                </c:pt>
                <c:pt idx="9416">
                  <c:v>70.8</c:v>
                </c:pt>
                <c:pt idx="9417">
                  <c:v>70.849999999999994</c:v>
                </c:pt>
                <c:pt idx="9418">
                  <c:v>70.900000000000006</c:v>
                </c:pt>
                <c:pt idx="9419">
                  <c:v>70.95</c:v>
                </c:pt>
                <c:pt idx="9420">
                  <c:v>71</c:v>
                </c:pt>
                <c:pt idx="9421">
                  <c:v>71.05</c:v>
                </c:pt>
                <c:pt idx="9422">
                  <c:v>71.099999999999994</c:v>
                </c:pt>
                <c:pt idx="9423">
                  <c:v>71.150000000000006</c:v>
                </c:pt>
                <c:pt idx="9424">
                  <c:v>71.2</c:v>
                </c:pt>
                <c:pt idx="9425">
                  <c:v>71.25</c:v>
                </c:pt>
                <c:pt idx="9426">
                  <c:v>71.3</c:v>
                </c:pt>
                <c:pt idx="9427">
                  <c:v>71.349999999999994</c:v>
                </c:pt>
                <c:pt idx="9428">
                  <c:v>71.400000000000006</c:v>
                </c:pt>
                <c:pt idx="9429">
                  <c:v>71.45</c:v>
                </c:pt>
                <c:pt idx="9430">
                  <c:v>71.5</c:v>
                </c:pt>
                <c:pt idx="9431">
                  <c:v>71.55</c:v>
                </c:pt>
                <c:pt idx="9432">
                  <c:v>71.599999999999994</c:v>
                </c:pt>
                <c:pt idx="9433">
                  <c:v>71.650000000000006</c:v>
                </c:pt>
                <c:pt idx="9434">
                  <c:v>71.7</c:v>
                </c:pt>
                <c:pt idx="9435">
                  <c:v>71.75</c:v>
                </c:pt>
                <c:pt idx="9436">
                  <c:v>71.8</c:v>
                </c:pt>
                <c:pt idx="9437">
                  <c:v>71.849999999999994</c:v>
                </c:pt>
                <c:pt idx="9438">
                  <c:v>71.900000000000006</c:v>
                </c:pt>
                <c:pt idx="9439">
                  <c:v>71.95</c:v>
                </c:pt>
                <c:pt idx="9440">
                  <c:v>72</c:v>
                </c:pt>
                <c:pt idx="9441">
                  <c:v>72.05</c:v>
                </c:pt>
                <c:pt idx="9442">
                  <c:v>72.099999999999994</c:v>
                </c:pt>
                <c:pt idx="9443">
                  <c:v>72.150000000000006</c:v>
                </c:pt>
                <c:pt idx="9444">
                  <c:v>72.2</c:v>
                </c:pt>
                <c:pt idx="9445">
                  <c:v>72.25</c:v>
                </c:pt>
                <c:pt idx="9446">
                  <c:v>72.3</c:v>
                </c:pt>
                <c:pt idx="9447">
                  <c:v>72.349999999999994</c:v>
                </c:pt>
                <c:pt idx="9448">
                  <c:v>72.400000000000006</c:v>
                </c:pt>
                <c:pt idx="9449">
                  <c:v>72.45</c:v>
                </c:pt>
                <c:pt idx="9450">
                  <c:v>72.5</c:v>
                </c:pt>
                <c:pt idx="9451">
                  <c:v>72.55</c:v>
                </c:pt>
                <c:pt idx="9452">
                  <c:v>72.599999999999994</c:v>
                </c:pt>
                <c:pt idx="9453">
                  <c:v>72.650000000000006</c:v>
                </c:pt>
                <c:pt idx="9454">
                  <c:v>72.7</c:v>
                </c:pt>
                <c:pt idx="9455">
                  <c:v>72.75</c:v>
                </c:pt>
                <c:pt idx="9456">
                  <c:v>72.8</c:v>
                </c:pt>
                <c:pt idx="9457">
                  <c:v>72.849999999999994</c:v>
                </c:pt>
                <c:pt idx="9458">
                  <c:v>72.900000000000006</c:v>
                </c:pt>
                <c:pt idx="9459">
                  <c:v>72.95</c:v>
                </c:pt>
                <c:pt idx="9460">
                  <c:v>73</c:v>
                </c:pt>
                <c:pt idx="9461">
                  <c:v>73.05</c:v>
                </c:pt>
                <c:pt idx="9462">
                  <c:v>73.099999999999994</c:v>
                </c:pt>
                <c:pt idx="9463">
                  <c:v>73.150000000000006</c:v>
                </c:pt>
                <c:pt idx="9464">
                  <c:v>73.2</c:v>
                </c:pt>
                <c:pt idx="9465">
                  <c:v>73.25</c:v>
                </c:pt>
                <c:pt idx="9466">
                  <c:v>73.3</c:v>
                </c:pt>
                <c:pt idx="9467">
                  <c:v>73.349999999999994</c:v>
                </c:pt>
                <c:pt idx="9468">
                  <c:v>73.400000000000006</c:v>
                </c:pt>
                <c:pt idx="9469">
                  <c:v>73.45</c:v>
                </c:pt>
                <c:pt idx="9470">
                  <c:v>73.5</c:v>
                </c:pt>
                <c:pt idx="9471">
                  <c:v>73.55</c:v>
                </c:pt>
                <c:pt idx="9472">
                  <c:v>73.599999999999994</c:v>
                </c:pt>
                <c:pt idx="9473">
                  <c:v>73.650000000000006</c:v>
                </c:pt>
                <c:pt idx="9474">
                  <c:v>73.7</c:v>
                </c:pt>
                <c:pt idx="9475">
                  <c:v>73.75</c:v>
                </c:pt>
                <c:pt idx="9476">
                  <c:v>73.8</c:v>
                </c:pt>
                <c:pt idx="9477">
                  <c:v>73.849999999999994</c:v>
                </c:pt>
                <c:pt idx="9478">
                  <c:v>73.900000000000006</c:v>
                </c:pt>
                <c:pt idx="9479">
                  <c:v>73.95</c:v>
                </c:pt>
                <c:pt idx="9480">
                  <c:v>74</c:v>
                </c:pt>
                <c:pt idx="9481">
                  <c:v>74.05</c:v>
                </c:pt>
                <c:pt idx="9482">
                  <c:v>74.099999999999994</c:v>
                </c:pt>
                <c:pt idx="9483">
                  <c:v>74.150000000000006</c:v>
                </c:pt>
                <c:pt idx="9484">
                  <c:v>74.2</c:v>
                </c:pt>
                <c:pt idx="9485">
                  <c:v>74.25</c:v>
                </c:pt>
                <c:pt idx="9486">
                  <c:v>74.3</c:v>
                </c:pt>
                <c:pt idx="9487">
                  <c:v>74.349999999999994</c:v>
                </c:pt>
                <c:pt idx="9488">
                  <c:v>74.400000000000006</c:v>
                </c:pt>
                <c:pt idx="9489">
                  <c:v>74.45</c:v>
                </c:pt>
                <c:pt idx="9490">
                  <c:v>74.5</c:v>
                </c:pt>
                <c:pt idx="9491">
                  <c:v>74.55</c:v>
                </c:pt>
                <c:pt idx="9492">
                  <c:v>74.599999999999994</c:v>
                </c:pt>
                <c:pt idx="9493">
                  <c:v>74.650000000000006</c:v>
                </c:pt>
                <c:pt idx="9494">
                  <c:v>74.7</c:v>
                </c:pt>
                <c:pt idx="9495">
                  <c:v>74.75</c:v>
                </c:pt>
                <c:pt idx="9496">
                  <c:v>74.8</c:v>
                </c:pt>
                <c:pt idx="9497">
                  <c:v>74.849999999999994</c:v>
                </c:pt>
                <c:pt idx="9498">
                  <c:v>74.900000000000006</c:v>
                </c:pt>
                <c:pt idx="9499">
                  <c:v>74.95</c:v>
                </c:pt>
                <c:pt idx="9500">
                  <c:v>75</c:v>
                </c:pt>
                <c:pt idx="9501">
                  <c:v>75.05</c:v>
                </c:pt>
                <c:pt idx="9502">
                  <c:v>75.099999999999994</c:v>
                </c:pt>
                <c:pt idx="9503">
                  <c:v>75.150000000000006</c:v>
                </c:pt>
                <c:pt idx="9504">
                  <c:v>75.2</c:v>
                </c:pt>
                <c:pt idx="9505">
                  <c:v>75.25</c:v>
                </c:pt>
                <c:pt idx="9506">
                  <c:v>75.3</c:v>
                </c:pt>
                <c:pt idx="9507">
                  <c:v>75.349999999999994</c:v>
                </c:pt>
                <c:pt idx="9508">
                  <c:v>75.400000000000006</c:v>
                </c:pt>
                <c:pt idx="9509">
                  <c:v>75.45</c:v>
                </c:pt>
                <c:pt idx="9510">
                  <c:v>75.5</c:v>
                </c:pt>
                <c:pt idx="9511">
                  <c:v>75.55</c:v>
                </c:pt>
                <c:pt idx="9512">
                  <c:v>75.599999999999994</c:v>
                </c:pt>
                <c:pt idx="9513">
                  <c:v>75.650000000000006</c:v>
                </c:pt>
                <c:pt idx="9514">
                  <c:v>75.7</c:v>
                </c:pt>
                <c:pt idx="9515">
                  <c:v>75.75</c:v>
                </c:pt>
                <c:pt idx="9516">
                  <c:v>75.8</c:v>
                </c:pt>
                <c:pt idx="9517">
                  <c:v>75.849999999999994</c:v>
                </c:pt>
                <c:pt idx="9518">
                  <c:v>75.900000000000006</c:v>
                </c:pt>
                <c:pt idx="9519">
                  <c:v>75.95</c:v>
                </c:pt>
                <c:pt idx="9520">
                  <c:v>76</c:v>
                </c:pt>
                <c:pt idx="9521">
                  <c:v>76.05</c:v>
                </c:pt>
                <c:pt idx="9522">
                  <c:v>76.099999999999994</c:v>
                </c:pt>
                <c:pt idx="9523">
                  <c:v>76.150000000000006</c:v>
                </c:pt>
                <c:pt idx="9524">
                  <c:v>76.2</c:v>
                </c:pt>
                <c:pt idx="9525">
                  <c:v>76.25</c:v>
                </c:pt>
                <c:pt idx="9526">
                  <c:v>76.3</c:v>
                </c:pt>
                <c:pt idx="9527">
                  <c:v>76.349999999999994</c:v>
                </c:pt>
                <c:pt idx="9528">
                  <c:v>76.400000000000006</c:v>
                </c:pt>
                <c:pt idx="9529">
                  <c:v>76.45</c:v>
                </c:pt>
                <c:pt idx="9530">
                  <c:v>76.5</c:v>
                </c:pt>
                <c:pt idx="9531">
                  <c:v>76.55</c:v>
                </c:pt>
                <c:pt idx="9532">
                  <c:v>76.599999999999994</c:v>
                </c:pt>
                <c:pt idx="9533">
                  <c:v>76.650000000000006</c:v>
                </c:pt>
                <c:pt idx="9534">
                  <c:v>76.7</c:v>
                </c:pt>
                <c:pt idx="9535">
                  <c:v>76.75</c:v>
                </c:pt>
                <c:pt idx="9536">
                  <c:v>76.8</c:v>
                </c:pt>
                <c:pt idx="9537">
                  <c:v>76.849999999999994</c:v>
                </c:pt>
                <c:pt idx="9538">
                  <c:v>76.900000000000006</c:v>
                </c:pt>
                <c:pt idx="9539">
                  <c:v>76.95</c:v>
                </c:pt>
                <c:pt idx="9540">
                  <c:v>77</c:v>
                </c:pt>
                <c:pt idx="9541">
                  <c:v>77.05</c:v>
                </c:pt>
                <c:pt idx="9542">
                  <c:v>77.099999999999994</c:v>
                </c:pt>
                <c:pt idx="9543">
                  <c:v>77.150000000000006</c:v>
                </c:pt>
                <c:pt idx="9544">
                  <c:v>77.2</c:v>
                </c:pt>
                <c:pt idx="9545">
                  <c:v>77.25</c:v>
                </c:pt>
                <c:pt idx="9546">
                  <c:v>77.3</c:v>
                </c:pt>
                <c:pt idx="9547">
                  <c:v>77.349999999999994</c:v>
                </c:pt>
                <c:pt idx="9548">
                  <c:v>77.400000000000006</c:v>
                </c:pt>
                <c:pt idx="9549">
                  <c:v>77.45</c:v>
                </c:pt>
                <c:pt idx="9550">
                  <c:v>77.5</c:v>
                </c:pt>
                <c:pt idx="9551">
                  <c:v>77.55</c:v>
                </c:pt>
                <c:pt idx="9552">
                  <c:v>77.599999999999994</c:v>
                </c:pt>
                <c:pt idx="9553">
                  <c:v>77.650000000000006</c:v>
                </c:pt>
                <c:pt idx="9554">
                  <c:v>77.7</c:v>
                </c:pt>
                <c:pt idx="9555">
                  <c:v>77.75</c:v>
                </c:pt>
                <c:pt idx="9556">
                  <c:v>77.8</c:v>
                </c:pt>
                <c:pt idx="9557">
                  <c:v>77.849999999999994</c:v>
                </c:pt>
                <c:pt idx="9558">
                  <c:v>77.900000000000006</c:v>
                </c:pt>
                <c:pt idx="9559">
                  <c:v>77.95</c:v>
                </c:pt>
                <c:pt idx="9560">
                  <c:v>78</c:v>
                </c:pt>
                <c:pt idx="9561">
                  <c:v>78.05</c:v>
                </c:pt>
                <c:pt idx="9562">
                  <c:v>78.099999999999994</c:v>
                </c:pt>
                <c:pt idx="9563">
                  <c:v>78.150000000000006</c:v>
                </c:pt>
                <c:pt idx="9564">
                  <c:v>78.2</c:v>
                </c:pt>
                <c:pt idx="9565">
                  <c:v>78.25</c:v>
                </c:pt>
                <c:pt idx="9566">
                  <c:v>78.3</c:v>
                </c:pt>
                <c:pt idx="9567">
                  <c:v>78.349999999999994</c:v>
                </c:pt>
                <c:pt idx="9568">
                  <c:v>78.400000000000006</c:v>
                </c:pt>
                <c:pt idx="9569">
                  <c:v>78.45</c:v>
                </c:pt>
                <c:pt idx="9570">
                  <c:v>78.5</c:v>
                </c:pt>
                <c:pt idx="9571">
                  <c:v>78.55</c:v>
                </c:pt>
                <c:pt idx="9572">
                  <c:v>78.599999999999994</c:v>
                </c:pt>
                <c:pt idx="9573">
                  <c:v>78.650000000000006</c:v>
                </c:pt>
                <c:pt idx="9574">
                  <c:v>78.7</c:v>
                </c:pt>
                <c:pt idx="9575">
                  <c:v>78.75</c:v>
                </c:pt>
                <c:pt idx="9576">
                  <c:v>78.8</c:v>
                </c:pt>
                <c:pt idx="9577">
                  <c:v>78.849999999999994</c:v>
                </c:pt>
                <c:pt idx="9578">
                  <c:v>78.900000000000006</c:v>
                </c:pt>
                <c:pt idx="9579">
                  <c:v>78.95</c:v>
                </c:pt>
                <c:pt idx="9580">
                  <c:v>79</c:v>
                </c:pt>
                <c:pt idx="9581">
                  <c:v>79.05</c:v>
                </c:pt>
                <c:pt idx="9582">
                  <c:v>79.099999999999994</c:v>
                </c:pt>
                <c:pt idx="9583">
                  <c:v>79.150000000000006</c:v>
                </c:pt>
                <c:pt idx="9584">
                  <c:v>79.2</c:v>
                </c:pt>
                <c:pt idx="9585">
                  <c:v>79.25</c:v>
                </c:pt>
                <c:pt idx="9586">
                  <c:v>79.3</c:v>
                </c:pt>
                <c:pt idx="9587">
                  <c:v>79.349999999999994</c:v>
                </c:pt>
                <c:pt idx="9588">
                  <c:v>79.400000000000006</c:v>
                </c:pt>
                <c:pt idx="9589">
                  <c:v>79.45</c:v>
                </c:pt>
                <c:pt idx="9590">
                  <c:v>79.5</c:v>
                </c:pt>
                <c:pt idx="9591">
                  <c:v>79.55</c:v>
                </c:pt>
                <c:pt idx="9592">
                  <c:v>79.599999999999994</c:v>
                </c:pt>
                <c:pt idx="9593">
                  <c:v>79.650000000000006</c:v>
                </c:pt>
                <c:pt idx="9594">
                  <c:v>79.7</c:v>
                </c:pt>
                <c:pt idx="9595">
                  <c:v>79.75</c:v>
                </c:pt>
                <c:pt idx="9596">
                  <c:v>79.8</c:v>
                </c:pt>
                <c:pt idx="9597">
                  <c:v>79.849999999999994</c:v>
                </c:pt>
                <c:pt idx="9598">
                  <c:v>79.900000000000006</c:v>
                </c:pt>
                <c:pt idx="9599">
                  <c:v>79.95</c:v>
                </c:pt>
                <c:pt idx="9600">
                  <c:v>80</c:v>
                </c:pt>
                <c:pt idx="9601">
                  <c:v>80.05</c:v>
                </c:pt>
                <c:pt idx="9602">
                  <c:v>80.099999999999994</c:v>
                </c:pt>
                <c:pt idx="9603">
                  <c:v>80.150000000000006</c:v>
                </c:pt>
                <c:pt idx="9604">
                  <c:v>80.2</c:v>
                </c:pt>
                <c:pt idx="9605">
                  <c:v>80.25</c:v>
                </c:pt>
                <c:pt idx="9606">
                  <c:v>80.3</c:v>
                </c:pt>
                <c:pt idx="9607">
                  <c:v>80.349999999999994</c:v>
                </c:pt>
                <c:pt idx="9608">
                  <c:v>80.400000000000006</c:v>
                </c:pt>
                <c:pt idx="9609">
                  <c:v>80.45</c:v>
                </c:pt>
                <c:pt idx="9610">
                  <c:v>80.5</c:v>
                </c:pt>
                <c:pt idx="9611">
                  <c:v>80.55</c:v>
                </c:pt>
                <c:pt idx="9612">
                  <c:v>80.599999999999994</c:v>
                </c:pt>
                <c:pt idx="9613">
                  <c:v>80.650000000000006</c:v>
                </c:pt>
                <c:pt idx="9614">
                  <c:v>80.7</c:v>
                </c:pt>
                <c:pt idx="9615">
                  <c:v>80.75</c:v>
                </c:pt>
                <c:pt idx="9616">
                  <c:v>80.8</c:v>
                </c:pt>
                <c:pt idx="9617">
                  <c:v>80.849999999999994</c:v>
                </c:pt>
                <c:pt idx="9618">
                  <c:v>80.900000000000006</c:v>
                </c:pt>
                <c:pt idx="9619">
                  <c:v>80.95</c:v>
                </c:pt>
                <c:pt idx="9620">
                  <c:v>81</c:v>
                </c:pt>
                <c:pt idx="9621">
                  <c:v>81.05</c:v>
                </c:pt>
                <c:pt idx="9622">
                  <c:v>81.099999999999994</c:v>
                </c:pt>
                <c:pt idx="9623">
                  <c:v>81.150000000000006</c:v>
                </c:pt>
                <c:pt idx="9624">
                  <c:v>81.2</c:v>
                </c:pt>
                <c:pt idx="9625">
                  <c:v>81.25</c:v>
                </c:pt>
                <c:pt idx="9626">
                  <c:v>81.3</c:v>
                </c:pt>
                <c:pt idx="9627">
                  <c:v>81.349999999999994</c:v>
                </c:pt>
                <c:pt idx="9628">
                  <c:v>81.400000000000006</c:v>
                </c:pt>
                <c:pt idx="9629">
                  <c:v>81.45</c:v>
                </c:pt>
                <c:pt idx="9630">
                  <c:v>81.5</c:v>
                </c:pt>
                <c:pt idx="9631">
                  <c:v>81.55</c:v>
                </c:pt>
                <c:pt idx="9632">
                  <c:v>81.599999999999994</c:v>
                </c:pt>
                <c:pt idx="9633">
                  <c:v>81.650000000000006</c:v>
                </c:pt>
                <c:pt idx="9634">
                  <c:v>81.7</c:v>
                </c:pt>
                <c:pt idx="9635">
                  <c:v>81.75</c:v>
                </c:pt>
                <c:pt idx="9636">
                  <c:v>81.8</c:v>
                </c:pt>
                <c:pt idx="9637">
                  <c:v>81.849999999999994</c:v>
                </c:pt>
                <c:pt idx="9638">
                  <c:v>81.900000000000006</c:v>
                </c:pt>
                <c:pt idx="9639">
                  <c:v>81.95</c:v>
                </c:pt>
                <c:pt idx="9640">
                  <c:v>82</c:v>
                </c:pt>
                <c:pt idx="9641">
                  <c:v>82.05</c:v>
                </c:pt>
                <c:pt idx="9642">
                  <c:v>82.1</c:v>
                </c:pt>
                <c:pt idx="9643">
                  <c:v>82.15</c:v>
                </c:pt>
                <c:pt idx="9644">
                  <c:v>82.2</c:v>
                </c:pt>
                <c:pt idx="9645">
                  <c:v>82.25</c:v>
                </c:pt>
                <c:pt idx="9646">
                  <c:v>82.3</c:v>
                </c:pt>
                <c:pt idx="9647">
                  <c:v>82.35</c:v>
                </c:pt>
                <c:pt idx="9648">
                  <c:v>82.4</c:v>
                </c:pt>
                <c:pt idx="9649">
                  <c:v>82.45</c:v>
                </c:pt>
                <c:pt idx="9650">
                  <c:v>82.5</c:v>
                </c:pt>
                <c:pt idx="9651">
                  <c:v>82.55</c:v>
                </c:pt>
                <c:pt idx="9652">
                  <c:v>82.6</c:v>
                </c:pt>
                <c:pt idx="9653">
                  <c:v>82.65</c:v>
                </c:pt>
                <c:pt idx="9654">
                  <c:v>82.7</c:v>
                </c:pt>
                <c:pt idx="9655">
                  <c:v>82.75</c:v>
                </c:pt>
                <c:pt idx="9656">
                  <c:v>82.8</c:v>
                </c:pt>
                <c:pt idx="9657">
                  <c:v>82.85</c:v>
                </c:pt>
                <c:pt idx="9658">
                  <c:v>82.9</c:v>
                </c:pt>
                <c:pt idx="9659">
                  <c:v>82.95</c:v>
                </c:pt>
                <c:pt idx="9660">
                  <c:v>83</c:v>
                </c:pt>
                <c:pt idx="9661">
                  <c:v>83.05</c:v>
                </c:pt>
                <c:pt idx="9662">
                  <c:v>83.1</c:v>
                </c:pt>
                <c:pt idx="9663">
                  <c:v>83.15</c:v>
                </c:pt>
                <c:pt idx="9664">
                  <c:v>83.2</c:v>
                </c:pt>
                <c:pt idx="9665">
                  <c:v>83.25</c:v>
                </c:pt>
                <c:pt idx="9666">
                  <c:v>83.3</c:v>
                </c:pt>
                <c:pt idx="9667">
                  <c:v>83.35</c:v>
                </c:pt>
                <c:pt idx="9668">
                  <c:v>83.4</c:v>
                </c:pt>
                <c:pt idx="9669">
                  <c:v>83.45</c:v>
                </c:pt>
                <c:pt idx="9670">
                  <c:v>83.5</c:v>
                </c:pt>
                <c:pt idx="9671">
                  <c:v>83.55</c:v>
                </c:pt>
                <c:pt idx="9672">
                  <c:v>83.6</c:v>
                </c:pt>
                <c:pt idx="9673">
                  <c:v>83.65</c:v>
                </c:pt>
                <c:pt idx="9674">
                  <c:v>83.7</c:v>
                </c:pt>
                <c:pt idx="9675">
                  <c:v>83.75</c:v>
                </c:pt>
                <c:pt idx="9676">
                  <c:v>83.8</c:v>
                </c:pt>
                <c:pt idx="9677">
                  <c:v>83.85</c:v>
                </c:pt>
                <c:pt idx="9678">
                  <c:v>83.9</c:v>
                </c:pt>
                <c:pt idx="9679">
                  <c:v>83.95</c:v>
                </c:pt>
                <c:pt idx="9680">
                  <c:v>84</c:v>
                </c:pt>
                <c:pt idx="9681">
                  <c:v>84.05</c:v>
                </c:pt>
                <c:pt idx="9682">
                  <c:v>84.1</c:v>
                </c:pt>
                <c:pt idx="9683">
                  <c:v>84.15</c:v>
                </c:pt>
                <c:pt idx="9684">
                  <c:v>84.2</c:v>
                </c:pt>
                <c:pt idx="9685">
                  <c:v>84.25</c:v>
                </c:pt>
                <c:pt idx="9686">
                  <c:v>84.3</c:v>
                </c:pt>
                <c:pt idx="9687">
                  <c:v>84.35</c:v>
                </c:pt>
                <c:pt idx="9688">
                  <c:v>84.4</c:v>
                </c:pt>
                <c:pt idx="9689">
                  <c:v>84.45</c:v>
                </c:pt>
                <c:pt idx="9690">
                  <c:v>84.5</c:v>
                </c:pt>
                <c:pt idx="9691">
                  <c:v>84.55</c:v>
                </c:pt>
                <c:pt idx="9692">
                  <c:v>84.6</c:v>
                </c:pt>
                <c:pt idx="9693">
                  <c:v>84.65</c:v>
                </c:pt>
                <c:pt idx="9694">
                  <c:v>84.7</c:v>
                </c:pt>
                <c:pt idx="9695">
                  <c:v>84.75</c:v>
                </c:pt>
                <c:pt idx="9696">
                  <c:v>84.8</c:v>
                </c:pt>
                <c:pt idx="9697">
                  <c:v>84.85</c:v>
                </c:pt>
                <c:pt idx="9698">
                  <c:v>84.9</c:v>
                </c:pt>
                <c:pt idx="9699">
                  <c:v>84.95</c:v>
                </c:pt>
                <c:pt idx="9700">
                  <c:v>85</c:v>
                </c:pt>
                <c:pt idx="9701">
                  <c:v>85.05</c:v>
                </c:pt>
                <c:pt idx="9702">
                  <c:v>85.1</c:v>
                </c:pt>
                <c:pt idx="9703">
                  <c:v>85.15</c:v>
                </c:pt>
                <c:pt idx="9704">
                  <c:v>85.2</c:v>
                </c:pt>
                <c:pt idx="9705">
                  <c:v>85.25</c:v>
                </c:pt>
                <c:pt idx="9706">
                  <c:v>85.3</c:v>
                </c:pt>
                <c:pt idx="9707">
                  <c:v>85.35</c:v>
                </c:pt>
                <c:pt idx="9708">
                  <c:v>85.4</c:v>
                </c:pt>
                <c:pt idx="9709">
                  <c:v>85.45</c:v>
                </c:pt>
                <c:pt idx="9710">
                  <c:v>85.5</c:v>
                </c:pt>
                <c:pt idx="9711">
                  <c:v>85.55</c:v>
                </c:pt>
                <c:pt idx="9712">
                  <c:v>85.6</c:v>
                </c:pt>
                <c:pt idx="9713">
                  <c:v>85.65</c:v>
                </c:pt>
                <c:pt idx="9714">
                  <c:v>85.7</c:v>
                </c:pt>
                <c:pt idx="9715">
                  <c:v>85.75</c:v>
                </c:pt>
                <c:pt idx="9716">
                  <c:v>85.8</c:v>
                </c:pt>
                <c:pt idx="9717">
                  <c:v>85.85</c:v>
                </c:pt>
                <c:pt idx="9718">
                  <c:v>85.9</c:v>
                </c:pt>
                <c:pt idx="9719">
                  <c:v>85.95</c:v>
                </c:pt>
                <c:pt idx="9720">
                  <c:v>86</c:v>
                </c:pt>
                <c:pt idx="9721">
                  <c:v>86.05</c:v>
                </c:pt>
                <c:pt idx="9722">
                  <c:v>86.1</c:v>
                </c:pt>
                <c:pt idx="9723">
                  <c:v>86.15</c:v>
                </c:pt>
                <c:pt idx="9724">
                  <c:v>86.2</c:v>
                </c:pt>
                <c:pt idx="9725">
                  <c:v>86.25</c:v>
                </c:pt>
                <c:pt idx="9726">
                  <c:v>86.3</c:v>
                </c:pt>
                <c:pt idx="9727">
                  <c:v>86.35</c:v>
                </c:pt>
                <c:pt idx="9728">
                  <c:v>86.4</c:v>
                </c:pt>
                <c:pt idx="9729">
                  <c:v>86.45</c:v>
                </c:pt>
                <c:pt idx="9730">
                  <c:v>86.5</c:v>
                </c:pt>
                <c:pt idx="9731">
                  <c:v>86.55</c:v>
                </c:pt>
                <c:pt idx="9732">
                  <c:v>86.6</c:v>
                </c:pt>
                <c:pt idx="9733">
                  <c:v>86.65</c:v>
                </c:pt>
                <c:pt idx="9734">
                  <c:v>86.7</c:v>
                </c:pt>
                <c:pt idx="9735">
                  <c:v>86.75</c:v>
                </c:pt>
                <c:pt idx="9736">
                  <c:v>86.8</c:v>
                </c:pt>
                <c:pt idx="9737">
                  <c:v>86.85</c:v>
                </c:pt>
                <c:pt idx="9738">
                  <c:v>86.9</c:v>
                </c:pt>
                <c:pt idx="9739">
                  <c:v>86.95</c:v>
                </c:pt>
                <c:pt idx="9740">
                  <c:v>87</c:v>
                </c:pt>
                <c:pt idx="9741">
                  <c:v>87.05</c:v>
                </c:pt>
                <c:pt idx="9742">
                  <c:v>87.1</c:v>
                </c:pt>
                <c:pt idx="9743">
                  <c:v>87.15</c:v>
                </c:pt>
                <c:pt idx="9744">
                  <c:v>87.2</c:v>
                </c:pt>
                <c:pt idx="9745">
                  <c:v>87.25</c:v>
                </c:pt>
                <c:pt idx="9746">
                  <c:v>87.3</c:v>
                </c:pt>
                <c:pt idx="9747">
                  <c:v>87.35</c:v>
                </c:pt>
                <c:pt idx="9748">
                  <c:v>87.4</c:v>
                </c:pt>
                <c:pt idx="9749">
                  <c:v>87.45</c:v>
                </c:pt>
                <c:pt idx="9750">
                  <c:v>87.5</c:v>
                </c:pt>
                <c:pt idx="9751">
                  <c:v>87.55</c:v>
                </c:pt>
                <c:pt idx="9752">
                  <c:v>87.6</c:v>
                </c:pt>
                <c:pt idx="9753">
                  <c:v>87.65</c:v>
                </c:pt>
                <c:pt idx="9754">
                  <c:v>87.7</c:v>
                </c:pt>
                <c:pt idx="9755">
                  <c:v>87.75</c:v>
                </c:pt>
                <c:pt idx="9756">
                  <c:v>87.8</c:v>
                </c:pt>
                <c:pt idx="9757">
                  <c:v>87.85</c:v>
                </c:pt>
                <c:pt idx="9758">
                  <c:v>87.9</c:v>
                </c:pt>
                <c:pt idx="9759">
                  <c:v>87.95</c:v>
                </c:pt>
                <c:pt idx="9760">
                  <c:v>88</c:v>
                </c:pt>
                <c:pt idx="9761">
                  <c:v>88.05</c:v>
                </c:pt>
                <c:pt idx="9762">
                  <c:v>88.1</c:v>
                </c:pt>
                <c:pt idx="9763">
                  <c:v>88.15</c:v>
                </c:pt>
                <c:pt idx="9764">
                  <c:v>88.2</c:v>
                </c:pt>
                <c:pt idx="9765">
                  <c:v>88.25</c:v>
                </c:pt>
                <c:pt idx="9766">
                  <c:v>88.3</c:v>
                </c:pt>
                <c:pt idx="9767">
                  <c:v>88.35</c:v>
                </c:pt>
                <c:pt idx="9768">
                  <c:v>88.4</c:v>
                </c:pt>
                <c:pt idx="9769">
                  <c:v>88.45</c:v>
                </c:pt>
                <c:pt idx="9770">
                  <c:v>88.5</c:v>
                </c:pt>
                <c:pt idx="9771">
                  <c:v>88.55</c:v>
                </c:pt>
                <c:pt idx="9772">
                  <c:v>88.6</c:v>
                </c:pt>
                <c:pt idx="9773">
                  <c:v>88.65</c:v>
                </c:pt>
                <c:pt idx="9774">
                  <c:v>88.7</c:v>
                </c:pt>
                <c:pt idx="9775">
                  <c:v>88.75</c:v>
                </c:pt>
                <c:pt idx="9776">
                  <c:v>88.8</c:v>
                </c:pt>
                <c:pt idx="9777">
                  <c:v>88.85</c:v>
                </c:pt>
                <c:pt idx="9778">
                  <c:v>88.9</c:v>
                </c:pt>
                <c:pt idx="9779">
                  <c:v>88.95</c:v>
                </c:pt>
                <c:pt idx="9780">
                  <c:v>89</c:v>
                </c:pt>
                <c:pt idx="9781">
                  <c:v>89.05</c:v>
                </c:pt>
                <c:pt idx="9782">
                  <c:v>89.1</c:v>
                </c:pt>
                <c:pt idx="9783">
                  <c:v>89.15</c:v>
                </c:pt>
                <c:pt idx="9784">
                  <c:v>89.2</c:v>
                </c:pt>
                <c:pt idx="9785">
                  <c:v>89.25</c:v>
                </c:pt>
                <c:pt idx="9786">
                  <c:v>89.3</c:v>
                </c:pt>
                <c:pt idx="9787">
                  <c:v>89.35</c:v>
                </c:pt>
                <c:pt idx="9788">
                  <c:v>89.4</c:v>
                </c:pt>
                <c:pt idx="9789">
                  <c:v>89.45</c:v>
                </c:pt>
                <c:pt idx="9790">
                  <c:v>89.5</c:v>
                </c:pt>
                <c:pt idx="9791">
                  <c:v>89.55</c:v>
                </c:pt>
                <c:pt idx="9792">
                  <c:v>89.6</c:v>
                </c:pt>
                <c:pt idx="9793">
                  <c:v>89.65</c:v>
                </c:pt>
                <c:pt idx="9794">
                  <c:v>89.7</c:v>
                </c:pt>
                <c:pt idx="9795">
                  <c:v>89.75</c:v>
                </c:pt>
                <c:pt idx="9796">
                  <c:v>89.8</c:v>
                </c:pt>
                <c:pt idx="9797">
                  <c:v>89.85</c:v>
                </c:pt>
                <c:pt idx="9798">
                  <c:v>89.9</c:v>
                </c:pt>
                <c:pt idx="9799">
                  <c:v>89.95</c:v>
                </c:pt>
                <c:pt idx="9800">
                  <c:v>90</c:v>
                </c:pt>
                <c:pt idx="9801">
                  <c:v>90.05</c:v>
                </c:pt>
                <c:pt idx="9802">
                  <c:v>90.1</c:v>
                </c:pt>
                <c:pt idx="9803">
                  <c:v>90.15</c:v>
                </c:pt>
                <c:pt idx="9804">
                  <c:v>90.2</c:v>
                </c:pt>
                <c:pt idx="9805">
                  <c:v>90.25</c:v>
                </c:pt>
                <c:pt idx="9806">
                  <c:v>90.3</c:v>
                </c:pt>
                <c:pt idx="9807">
                  <c:v>90.35</c:v>
                </c:pt>
                <c:pt idx="9808">
                  <c:v>90.4</c:v>
                </c:pt>
                <c:pt idx="9809">
                  <c:v>90.45</c:v>
                </c:pt>
                <c:pt idx="9810">
                  <c:v>90.5</c:v>
                </c:pt>
                <c:pt idx="9811">
                  <c:v>90.55</c:v>
                </c:pt>
                <c:pt idx="9812">
                  <c:v>90.6</c:v>
                </c:pt>
                <c:pt idx="9813">
                  <c:v>90.65</c:v>
                </c:pt>
                <c:pt idx="9814">
                  <c:v>90.7</c:v>
                </c:pt>
                <c:pt idx="9815">
                  <c:v>90.75</c:v>
                </c:pt>
                <c:pt idx="9816">
                  <c:v>90.8</c:v>
                </c:pt>
                <c:pt idx="9817">
                  <c:v>90.85</c:v>
                </c:pt>
                <c:pt idx="9818">
                  <c:v>90.9</c:v>
                </c:pt>
                <c:pt idx="9819">
                  <c:v>90.95</c:v>
                </c:pt>
                <c:pt idx="9820">
                  <c:v>91</c:v>
                </c:pt>
                <c:pt idx="9821">
                  <c:v>91.05</c:v>
                </c:pt>
                <c:pt idx="9822">
                  <c:v>91.1</c:v>
                </c:pt>
                <c:pt idx="9823">
                  <c:v>91.15</c:v>
                </c:pt>
                <c:pt idx="9824">
                  <c:v>91.2</c:v>
                </c:pt>
                <c:pt idx="9825">
                  <c:v>91.25</c:v>
                </c:pt>
                <c:pt idx="9826">
                  <c:v>91.3</c:v>
                </c:pt>
                <c:pt idx="9827">
                  <c:v>91.35</c:v>
                </c:pt>
                <c:pt idx="9828">
                  <c:v>91.4</c:v>
                </c:pt>
                <c:pt idx="9829">
                  <c:v>91.45</c:v>
                </c:pt>
                <c:pt idx="9830">
                  <c:v>91.5</c:v>
                </c:pt>
                <c:pt idx="9831">
                  <c:v>91.55</c:v>
                </c:pt>
                <c:pt idx="9832">
                  <c:v>91.6</c:v>
                </c:pt>
                <c:pt idx="9833">
                  <c:v>91.65</c:v>
                </c:pt>
                <c:pt idx="9834">
                  <c:v>91.7</c:v>
                </c:pt>
                <c:pt idx="9835">
                  <c:v>91.75</c:v>
                </c:pt>
                <c:pt idx="9836">
                  <c:v>91.8</c:v>
                </c:pt>
                <c:pt idx="9837">
                  <c:v>91.85</c:v>
                </c:pt>
                <c:pt idx="9838">
                  <c:v>91.9</c:v>
                </c:pt>
                <c:pt idx="9839">
                  <c:v>91.95</c:v>
                </c:pt>
                <c:pt idx="9840">
                  <c:v>92</c:v>
                </c:pt>
                <c:pt idx="9841">
                  <c:v>92.05</c:v>
                </c:pt>
                <c:pt idx="9842">
                  <c:v>92.1</c:v>
                </c:pt>
                <c:pt idx="9843">
                  <c:v>92.15</c:v>
                </c:pt>
                <c:pt idx="9844">
                  <c:v>92.2</c:v>
                </c:pt>
                <c:pt idx="9845">
                  <c:v>92.25</c:v>
                </c:pt>
                <c:pt idx="9846">
                  <c:v>92.3</c:v>
                </c:pt>
                <c:pt idx="9847">
                  <c:v>92.35</c:v>
                </c:pt>
                <c:pt idx="9848">
                  <c:v>92.4</c:v>
                </c:pt>
                <c:pt idx="9849">
                  <c:v>92.45</c:v>
                </c:pt>
                <c:pt idx="9850">
                  <c:v>92.5</c:v>
                </c:pt>
                <c:pt idx="9851">
                  <c:v>92.55</c:v>
                </c:pt>
                <c:pt idx="9852">
                  <c:v>92.6</c:v>
                </c:pt>
                <c:pt idx="9853">
                  <c:v>92.65</c:v>
                </c:pt>
                <c:pt idx="9854">
                  <c:v>92.7</c:v>
                </c:pt>
                <c:pt idx="9855">
                  <c:v>92.75</c:v>
                </c:pt>
                <c:pt idx="9856">
                  <c:v>92.8</c:v>
                </c:pt>
                <c:pt idx="9857">
                  <c:v>92.85</c:v>
                </c:pt>
                <c:pt idx="9858">
                  <c:v>92.9</c:v>
                </c:pt>
                <c:pt idx="9859">
                  <c:v>92.95</c:v>
                </c:pt>
                <c:pt idx="9860">
                  <c:v>93</c:v>
                </c:pt>
                <c:pt idx="9861">
                  <c:v>93.05</c:v>
                </c:pt>
                <c:pt idx="9862">
                  <c:v>93.1</c:v>
                </c:pt>
                <c:pt idx="9863">
                  <c:v>93.15</c:v>
                </c:pt>
                <c:pt idx="9864">
                  <c:v>93.2</c:v>
                </c:pt>
                <c:pt idx="9865">
                  <c:v>93.25</c:v>
                </c:pt>
                <c:pt idx="9866">
                  <c:v>93.3</c:v>
                </c:pt>
                <c:pt idx="9867">
                  <c:v>93.35</c:v>
                </c:pt>
                <c:pt idx="9868">
                  <c:v>93.4</c:v>
                </c:pt>
                <c:pt idx="9869">
                  <c:v>93.45</c:v>
                </c:pt>
                <c:pt idx="9870">
                  <c:v>93.5</c:v>
                </c:pt>
                <c:pt idx="9871">
                  <c:v>93.55</c:v>
                </c:pt>
                <c:pt idx="9872">
                  <c:v>93.6</c:v>
                </c:pt>
                <c:pt idx="9873">
                  <c:v>93.65</c:v>
                </c:pt>
                <c:pt idx="9874">
                  <c:v>93.7</c:v>
                </c:pt>
                <c:pt idx="9875">
                  <c:v>93.75</c:v>
                </c:pt>
                <c:pt idx="9876">
                  <c:v>93.8</c:v>
                </c:pt>
                <c:pt idx="9877">
                  <c:v>93.85</c:v>
                </c:pt>
                <c:pt idx="9878">
                  <c:v>93.9</c:v>
                </c:pt>
                <c:pt idx="9879">
                  <c:v>93.95</c:v>
                </c:pt>
                <c:pt idx="9880">
                  <c:v>94</c:v>
                </c:pt>
                <c:pt idx="9881">
                  <c:v>94.05</c:v>
                </c:pt>
                <c:pt idx="9882">
                  <c:v>94.1</c:v>
                </c:pt>
                <c:pt idx="9883">
                  <c:v>94.15</c:v>
                </c:pt>
                <c:pt idx="9884">
                  <c:v>94.2</c:v>
                </c:pt>
                <c:pt idx="9885">
                  <c:v>94.25</c:v>
                </c:pt>
                <c:pt idx="9886">
                  <c:v>94.3</c:v>
                </c:pt>
                <c:pt idx="9887">
                  <c:v>94.35</c:v>
                </c:pt>
                <c:pt idx="9888">
                  <c:v>94.4</c:v>
                </c:pt>
                <c:pt idx="9889">
                  <c:v>94.45</c:v>
                </c:pt>
                <c:pt idx="9890">
                  <c:v>94.5</c:v>
                </c:pt>
                <c:pt idx="9891">
                  <c:v>94.55</c:v>
                </c:pt>
                <c:pt idx="9892">
                  <c:v>94.6</c:v>
                </c:pt>
                <c:pt idx="9893">
                  <c:v>94.65</c:v>
                </c:pt>
                <c:pt idx="9894">
                  <c:v>94.7</c:v>
                </c:pt>
                <c:pt idx="9895">
                  <c:v>94.75</c:v>
                </c:pt>
                <c:pt idx="9896">
                  <c:v>94.8</c:v>
                </c:pt>
                <c:pt idx="9897">
                  <c:v>94.85</c:v>
                </c:pt>
                <c:pt idx="9898">
                  <c:v>94.9</c:v>
                </c:pt>
                <c:pt idx="9899">
                  <c:v>94.95</c:v>
                </c:pt>
                <c:pt idx="9900">
                  <c:v>95</c:v>
                </c:pt>
                <c:pt idx="9901">
                  <c:v>95.05</c:v>
                </c:pt>
                <c:pt idx="9902">
                  <c:v>95.1</c:v>
                </c:pt>
                <c:pt idx="9903">
                  <c:v>95.15</c:v>
                </c:pt>
                <c:pt idx="9904">
                  <c:v>95.2</c:v>
                </c:pt>
                <c:pt idx="9905">
                  <c:v>95.25</c:v>
                </c:pt>
                <c:pt idx="9906">
                  <c:v>95.3</c:v>
                </c:pt>
                <c:pt idx="9907">
                  <c:v>95.35</c:v>
                </c:pt>
                <c:pt idx="9908">
                  <c:v>95.4</c:v>
                </c:pt>
                <c:pt idx="9909">
                  <c:v>95.45</c:v>
                </c:pt>
                <c:pt idx="9910">
                  <c:v>95.5</c:v>
                </c:pt>
                <c:pt idx="9911">
                  <c:v>95.55</c:v>
                </c:pt>
                <c:pt idx="9912">
                  <c:v>95.6</c:v>
                </c:pt>
                <c:pt idx="9913">
                  <c:v>95.65</c:v>
                </c:pt>
                <c:pt idx="9914">
                  <c:v>95.7</c:v>
                </c:pt>
                <c:pt idx="9915">
                  <c:v>95.75</c:v>
                </c:pt>
                <c:pt idx="9916">
                  <c:v>95.8</c:v>
                </c:pt>
                <c:pt idx="9917">
                  <c:v>95.85</c:v>
                </c:pt>
                <c:pt idx="9918">
                  <c:v>95.9</c:v>
                </c:pt>
                <c:pt idx="9919">
                  <c:v>95.95</c:v>
                </c:pt>
                <c:pt idx="9920">
                  <c:v>96</c:v>
                </c:pt>
                <c:pt idx="9921">
                  <c:v>96.05</c:v>
                </c:pt>
                <c:pt idx="9922">
                  <c:v>96.1</c:v>
                </c:pt>
                <c:pt idx="9923">
                  <c:v>96.15</c:v>
                </c:pt>
                <c:pt idx="9924">
                  <c:v>96.2</c:v>
                </c:pt>
                <c:pt idx="9925">
                  <c:v>96.25</c:v>
                </c:pt>
                <c:pt idx="9926">
                  <c:v>96.3</c:v>
                </c:pt>
                <c:pt idx="9927">
                  <c:v>96.35</c:v>
                </c:pt>
                <c:pt idx="9928">
                  <c:v>96.4</c:v>
                </c:pt>
                <c:pt idx="9929">
                  <c:v>96.45</c:v>
                </c:pt>
                <c:pt idx="9930">
                  <c:v>96.5</c:v>
                </c:pt>
                <c:pt idx="9931">
                  <c:v>96.55</c:v>
                </c:pt>
                <c:pt idx="9932">
                  <c:v>96.6</c:v>
                </c:pt>
                <c:pt idx="9933">
                  <c:v>96.65</c:v>
                </c:pt>
                <c:pt idx="9934">
                  <c:v>96.7</c:v>
                </c:pt>
                <c:pt idx="9935">
                  <c:v>96.75</c:v>
                </c:pt>
                <c:pt idx="9936">
                  <c:v>96.8</c:v>
                </c:pt>
                <c:pt idx="9937">
                  <c:v>96.85</c:v>
                </c:pt>
                <c:pt idx="9938">
                  <c:v>96.9</c:v>
                </c:pt>
                <c:pt idx="9939">
                  <c:v>96.95</c:v>
                </c:pt>
                <c:pt idx="9940">
                  <c:v>97</c:v>
                </c:pt>
                <c:pt idx="9941">
                  <c:v>97.05</c:v>
                </c:pt>
                <c:pt idx="9942">
                  <c:v>97.1</c:v>
                </c:pt>
                <c:pt idx="9943">
                  <c:v>97.15</c:v>
                </c:pt>
                <c:pt idx="9944">
                  <c:v>97.2</c:v>
                </c:pt>
                <c:pt idx="9945">
                  <c:v>97.25</c:v>
                </c:pt>
                <c:pt idx="9946">
                  <c:v>97.3</c:v>
                </c:pt>
                <c:pt idx="9947">
                  <c:v>97.35</c:v>
                </c:pt>
                <c:pt idx="9948">
                  <c:v>97.4</c:v>
                </c:pt>
                <c:pt idx="9949">
                  <c:v>97.45</c:v>
                </c:pt>
                <c:pt idx="9950">
                  <c:v>97.5</c:v>
                </c:pt>
                <c:pt idx="9951">
                  <c:v>97.55</c:v>
                </c:pt>
                <c:pt idx="9952">
                  <c:v>97.6</c:v>
                </c:pt>
                <c:pt idx="9953">
                  <c:v>97.65</c:v>
                </c:pt>
                <c:pt idx="9954">
                  <c:v>97.7</c:v>
                </c:pt>
                <c:pt idx="9955">
                  <c:v>97.75</c:v>
                </c:pt>
                <c:pt idx="9956">
                  <c:v>97.8</c:v>
                </c:pt>
                <c:pt idx="9957">
                  <c:v>97.85</c:v>
                </c:pt>
                <c:pt idx="9958">
                  <c:v>97.9</c:v>
                </c:pt>
                <c:pt idx="9959">
                  <c:v>97.95</c:v>
                </c:pt>
                <c:pt idx="9960">
                  <c:v>98</c:v>
                </c:pt>
                <c:pt idx="9961">
                  <c:v>98.05</c:v>
                </c:pt>
                <c:pt idx="9962">
                  <c:v>98.1</c:v>
                </c:pt>
                <c:pt idx="9963">
                  <c:v>98.15</c:v>
                </c:pt>
                <c:pt idx="9964">
                  <c:v>98.2</c:v>
                </c:pt>
                <c:pt idx="9965">
                  <c:v>98.25</c:v>
                </c:pt>
                <c:pt idx="9966">
                  <c:v>98.3</c:v>
                </c:pt>
                <c:pt idx="9967">
                  <c:v>98.35</c:v>
                </c:pt>
                <c:pt idx="9968">
                  <c:v>98.4</c:v>
                </c:pt>
                <c:pt idx="9969">
                  <c:v>98.45</c:v>
                </c:pt>
                <c:pt idx="9970">
                  <c:v>98.5</c:v>
                </c:pt>
                <c:pt idx="9971">
                  <c:v>98.55</c:v>
                </c:pt>
                <c:pt idx="9972">
                  <c:v>98.6</c:v>
                </c:pt>
                <c:pt idx="9973">
                  <c:v>98.65</c:v>
                </c:pt>
                <c:pt idx="9974">
                  <c:v>98.7</c:v>
                </c:pt>
                <c:pt idx="9975">
                  <c:v>98.75</c:v>
                </c:pt>
                <c:pt idx="9976">
                  <c:v>98.8</c:v>
                </c:pt>
                <c:pt idx="9977">
                  <c:v>98.85</c:v>
                </c:pt>
                <c:pt idx="9978">
                  <c:v>98.9</c:v>
                </c:pt>
                <c:pt idx="9979">
                  <c:v>98.95</c:v>
                </c:pt>
                <c:pt idx="9980">
                  <c:v>99</c:v>
                </c:pt>
                <c:pt idx="9981">
                  <c:v>99.05</c:v>
                </c:pt>
                <c:pt idx="9982">
                  <c:v>99.1</c:v>
                </c:pt>
                <c:pt idx="9983">
                  <c:v>99.15</c:v>
                </c:pt>
                <c:pt idx="9984">
                  <c:v>99.2</c:v>
                </c:pt>
                <c:pt idx="9985">
                  <c:v>99.25</c:v>
                </c:pt>
                <c:pt idx="9986">
                  <c:v>99.3</c:v>
                </c:pt>
                <c:pt idx="9987">
                  <c:v>99.35</c:v>
                </c:pt>
                <c:pt idx="9988">
                  <c:v>99.4</c:v>
                </c:pt>
                <c:pt idx="9989">
                  <c:v>99.45</c:v>
                </c:pt>
                <c:pt idx="9990">
                  <c:v>99.5</c:v>
                </c:pt>
                <c:pt idx="9991">
                  <c:v>99.55</c:v>
                </c:pt>
                <c:pt idx="9992">
                  <c:v>99.6</c:v>
                </c:pt>
                <c:pt idx="9993">
                  <c:v>99.65</c:v>
                </c:pt>
                <c:pt idx="9994">
                  <c:v>99.7</c:v>
                </c:pt>
                <c:pt idx="9995">
                  <c:v>99.75</c:v>
                </c:pt>
                <c:pt idx="9996">
                  <c:v>99.8</c:v>
                </c:pt>
                <c:pt idx="9997">
                  <c:v>99.85</c:v>
                </c:pt>
                <c:pt idx="9998">
                  <c:v>99.9</c:v>
                </c:pt>
                <c:pt idx="9999">
                  <c:v>99.95</c:v>
                </c:pt>
              </c:numCache>
            </c:numRef>
          </c:yVal>
          <c:smooth val="0"/>
        </c:ser>
        <c:ser>
          <c:idx val="5"/>
          <c:order val="5"/>
          <c:tx>
            <c:strRef>
              <c:f>'Memory dirtying'!$G$1</c:f>
              <c:strCache>
                <c:ptCount val="1"/>
                <c:pt idx="0">
                  <c:v>50% of net b/w</c:v>
                </c:pt>
              </c:strCache>
            </c:strRef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'Memory dirtying'!$A$2:$A$12001</c:f>
              <c:numCache>
                <c:formatCode>General</c:formatCode>
                <c:ptCount val="12000"/>
                <c:pt idx="0">
                  <c:v>7.0804679999999998</c:v>
                </c:pt>
                <c:pt idx="1">
                  <c:v>7.2430560000000002</c:v>
                </c:pt>
                <c:pt idx="2">
                  <c:v>7.300573</c:v>
                </c:pt>
                <c:pt idx="3">
                  <c:v>7.3445029999999996</c:v>
                </c:pt>
                <c:pt idx="4">
                  <c:v>7.3766579999999999</c:v>
                </c:pt>
                <c:pt idx="5">
                  <c:v>7.4128889999999998</c:v>
                </c:pt>
                <c:pt idx="6">
                  <c:v>7.4436859999999996</c:v>
                </c:pt>
                <c:pt idx="7">
                  <c:v>7.4708589999999999</c:v>
                </c:pt>
                <c:pt idx="8">
                  <c:v>7.4880690000000003</c:v>
                </c:pt>
                <c:pt idx="9">
                  <c:v>7.5057309999999999</c:v>
                </c:pt>
                <c:pt idx="10">
                  <c:v>7.5233939999999997</c:v>
                </c:pt>
                <c:pt idx="11">
                  <c:v>7.5383389999999997</c:v>
                </c:pt>
                <c:pt idx="12">
                  <c:v>7.550567</c:v>
                </c:pt>
                <c:pt idx="13">
                  <c:v>7.5627950000000004</c:v>
                </c:pt>
                <c:pt idx="14">
                  <c:v>7.581817</c:v>
                </c:pt>
                <c:pt idx="15">
                  <c:v>7.5931389999999999</c:v>
                </c:pt>
                <c:pt idx="16">
                  <c:v>7.6071780000000002</c:v>
                </c:pt>
                <c:pt idx="17">
                  <c:v>7.6157830000000004</c:v>
                </c:pt>
                <c:pt idx="18">
                  <c:v>7.62303</c:v>
                </c:pt>
                <c:pt idx="19">
                  <c:v>7.631634</c:v>
                </c:pt>
                <c:pt idx="20">
                  <c:v>7.6406919999999996</c:v>
                </c:pt>
                <c:pt idx="21">
                  <c:v>7.6515620000000002</c:v>
                </c:pt>
                <c:pt idx="22">
                  <c:v>7.6606189999999996</c:v>
                </c:pt>
                <c:pt idx="23">
                  <c:v>7.6701300000000003</c:v>
                </c:pt>
                <c:pt idx="24">
                  <c:v>7.6782820000000003</c:v>
                </c:pt>
                <c:pt idx="25">
                  <c:v>7.6891509999999998</c:v>
                </c:pt>
                <c:pt idx="26">
                  <c:v>7.6982090000000003</c:v>
                </c:pt>
                <c:pt idx="27">
                  <c:v>7.7072669999999999</c:v>
                </c:pt>
                <c:pt idx="28">
                  <c:v>7.7145130000000002</c:v>
                </c:pt>
                <c:pt idx="29">
                  <c:v>7.7222119999999999</c:v>
                </c:pt>
                <c:pt idx="30">
                  <c:v>7.7294590000000003</c:v>
                </c:pt>
                <c:pt idx="31">
                  <c:v>7.7367049999999997</c:v>
                </c:pt>
                <c:pt idx="32">
                  <c:v>7.7430450000000004</c:v>
                </c:pt>
                <c:pt idx="33">
                  <c:v>7.7489330000000001</c:v>
                </c:pt>
                <c:pt idx="34">
                  <c:v>7.7543670000000002</c:v>
                </c:pt>
                <c:pt idx="35">
                  <c:v>7.7593490000000003</c:v>
                </c:pt>
                <c:pt idx="36">
                  <c:v>7.7638780000000001</c:v>
                </c:pt>
                <c:pt idx="37">
                  <c:v>7.7715769999999997</c:v>
                </c:pt>
                <c:pt idx="38">
                  <c:v>7.7765589999999998</c:v>
                </c:pt>
                <c:pt idx="39">
                  <c:v>7.7842580000000003</c:v>
                </c:pt>
                <c:pt idx="40">
                  <c:v>7.7910510000000004</c:v>
                </c:pt>
                <c:pt idx="41">
                  <c:v>7.7973920000000003</c:v>
                </c:pt>
                <c:pt idx="42">
                  <c:v>7.8032789999999999</c:v>
                </c:pt>
                <c:pt idx="43">
                  <c:v>7.810073</c:v>
                </c:pt>
                <c:pt idx="44">
                  <c:v>7.8177719999999997</c:v>
                </c:pt>
                <c:pt idx="45">
                  <c:v>7.8241120000000004</c:v>
                </c:pt>
                <c:pt idx="46">
                  <c:v>7.8322640000000003</c:v>
                </c:pt>
                <c:pt idx="47">
                  <c:v>7.838152</c:v>
                </c:pt>
                <c:pt idx="48">
                  <c:v>7.8449450000000001</c:v>
                </c:pt>
                <c:pt idx="49">
                  <c:v>7.8508329999999997</c:v>
                </c:pt>
                <c:pt idx="50">
                  <c:v>7.8549090000000001</c:v>
                </c:pt>
                <c:pt idx="51">
                  <c:v>7.8598910000000002</c:v>
                </c:pt>
                <c:pt idx="52">
                  <c:v>7.866231</c:v>
                </c:pt>
                <c:pt idx="53">
                  <c:v>7.8721189999999996</c:v>
                </c:pt>
                <c:pt idx="54">
                  <c:v>7.8789119999999997</c:v>
                </c:pt>
                <c:pt idx="55">
                  <c:v>7.8857049999999997</c:v>
                </c:pt>
                <c:pt idx="56">
                  <c:v>7.89114</c:v>
                </c:pt>
                <c:pt idx="57">
                  <c:v>7.8974799999999998</c:v>
                </c:pt>
                <c:pt idx="58">
                  <c:v>7.904274</c:v>
                </c:pt>
                <c:pt idx="59">
                  <c:v>7.9128790000000002</c:v>
                </c:pt>
                <c:pt idx="60">
                  <c:v>7.9214840000000004</c:v>
                </c:pt>
                <c:pt idx="61">
                  <c:v>7.9287299999999998</c:v>
                </c:pt>
                <c:pt idx="62">
                  <c:v>7.9377880000000003</c:v>
                </c:pt>
                <c:pt idx="63">
                  <c:v>7.9441280000000001</c:v>
                </c:pt>
                <c:pt idx="64">
                  <c:v>7.9513740000000004</c:v>
                </c:pt>
                <c:pt idx="65">
                  <c:v>7.9617909999999998</c:v>
                </c:pt>
                <c:pt idx="66">
                  <c:v>7.9862469999999997</c:v>
                </c:pt>
                <c:pt idx="67">
                  <c:v>8.0220249999999993</c:v>
                </c:pt>
                <c:pt idx="68">
                  <c:v>8.0374230000000004</c:v>
                </c:pt>
                <c:pt idx="69">
                  <c:v>8.0501039999999993</c:v>
                </c:pt>
                <c:pt idx="70">
                  <c:v>8.0614260000000009</c:v>
                </c:pt>
                <c:pt idx="71">
                  <c:v>8.0718429999999994</c:v>
                </c:pt>
                <c:pt idx="72">
                  <c:v>8.0790889999999997</c:v>
                </c:pt>
                <c:pt idx="73">
                  <c:v>8.0849759999999993</c:v>
                </c:pt>
                <c:pt idx="74">
                  <c:v>8.0904109999999996</c:v>
                </c:pt>
                <c:pt idx="75">
                  <c:v>8.0944870000000009</c:v>
                </c:pt>
                <c:pt idx="76">
                  <c:v>8.0985630000000004</c:v>
                </c:pt>
                <c:pt idx="77">
                  <c:v>8.1049039999999994</c:v>
                </c:pt>
                <c:pt idx="78">
                  <c:v>8.112603</c:v>
                </c:pt>
                <c:pt idx="79">
                  <c:v>8.1198490000000003</c:v>
                </c:pt>
                <c:pt idx="80">
                  <c:v>8.1270950000000006</c:v>
                </c:pt>
                <c:pt idx="81">
                  <c:v>8.1325299999999991</c:v>
                </c:pt>
                <c:pt idx="82">
                  <c:v>8.1366060000000004</c:v>
                </c:pt>
                <c:pt idx="83">
                  <c:v>8.1402289999999997</c:v>
                </c:pt>
                <c:pt idx="84">
                  <c:v>8.1447579999999995</c:v>
                </c:pt>
                <c:pt idx="85">
                  <c:v>8.1479280000000003</c:v>
                </c:pt>
                <c:pt idx="86">
                  <c:v>8.1501929999999998</c:v>
                </c:pt>
                <c:pt idx="87">
                  <c:v>8.1520039999999998</c:v>
                </c:pt>
                <c:pt idx="88">
                  <c:v>8.1556270000000008</c:v>
                </c:pt>
                <c:pt idx="89">
                  <c:v>8.1592500000000001</c:v>
                </c:pt>
                <c:pt idx="90">
                  <c:v>8.1619679999999999</c:v>
                </c:pt>
                <c:pt idx="91">
                  <c:v>8.1642320000000002</c:v>
                </c:pt>
                <c:pt idx="92">
                  <c:v>8.1669490000000007</c:v>
                </c:pt>
                <c:pt idx="93">
                  <c:v>8.1696670000000005</c:v>
                </c:pt>
                <c:pt idx="94">
                  <c:v>8.1723839999999992</c:v>
                </c:pt>
                <c:pt idx="95">
                  <c:v>8.1751009999999997</c:v>
                </c:pt>
                <c:pt idx="96">
                  <c:v>8.1782719999999998</c:v>
                </c:pt>
                <c:pt idx="97">
                  <c:v>8.1818950000000008</c:v>
                </c:pt>
                <c:pt idx="98">
                  <c:v>8.1859710000000003</c:v>
                </c:pt>
                <c:pt idx="99">
                  <c:v>8.1895939999999996</c:v>
                </c:pt>
                <c:pt idx="100">
                  <c:v>8.1932170000000006</c:v>
                </c:pt>
                <c:pt idx="101">
                  <c:v>8.1977460000000004</c:v>
                </c:pt>
                <c:pt idx="102">
                  <c:v>8.2018219999999999</c:v>
                </c:pt>
                <c:pt idx="103">
                  <c:v>8.2049920000000007</c:v>
                </c:pt>
                <c:pt idx="104">
                  <c:v>8.2072570000000002</c:v>
                </c:pt>
                <c:pt idx="105">
                  <c:v>8.2104269999999993</c:v>
                </c:pt>
                <c:pt idx="106">
                  <c:v>8.2126909999999995</c:v>
                </c:pt>
                <c:pt idx="107">
                  <c:v>8.2167670000000008</c:v>
                </c:pt>
                <c:pt idx="108">
                  <c:v>8.2203900000000001</c:v>
                </c:pt>
                <c:pt idx="109">
                  <c:v>8.2226549999999996</c:v>
                </c:pt>
                <c:pt idx="110">
                  <c:v>8.2253720000000001</c:v>
                </c:pt>
                <c:pt idx="111">
                  <c:v>8.2280890000000007</c:v>
                </c:pt>
                <c:pt idx="112">
                  <c:v>8.2299009999999999</c:v>
                </c:pt>
                <c:pt idx="113">
                  <c:v>8.2326180000000004</c:v>
                </c:pt>
                <c:pt idx="114">
                  <c:v>8.2339769999999994</c:v>
                </c:pt>
                <c:pt idx="115">
                  <c:v>8.2357890000000005</c:v>
                </c:pt>
                <c:pt idx="116">
                  <c:v>8.2385059999999992</c:v>
                </c:pt>
                <c:pt idx="117">
                  <c:v>8.2412229999999997</c:v>
                </c:pt>
                <c:pt idx="118">
                  <c:v>8.2434879999999993</c:v>
                </c:pt>
                <c:pt idx="119">
                  <c:v>8.246658</c:v>
                </c:pt>
                <c:pt idx="120">
                  <c:v>8.2502809999999993</c:v>
                </c:pt>
                <c:pt idx="121">
                  <c:v>8.2539040000000004</c:v>
                </c:pt>
                <c:pt idx="122">
                  <c:v>8.2566210000000009</c:v>
                </c:pt>
                <c:pt idx="123">
                  <c:v>8.2593390000000007</c:v>
                </c:pt>
                <c:pt idx="124">
                  <c:v>8.2634150000000002</c:v>
                </c:pt>
                <c:pt idx="125">
                  <c:v>8.2674909999999997</c:v>
                </c:pt>
                <c:pt idx="126">
                  <c:v>8.2706610000000005</c:v>
                </c:pt>
                <c:pt idx="127">
                  <c:v>8.2751900000000003</c:v>
                </c:pt>
                <c:pt idx="128">
                  <c:v>8.2779070000000008</c:v>
                </c:pt>
                <c:pt idx="129">
                  <c:v>8.2815300000000001</c:v>
                </c:pt>
                <c:pt idx="130">
                  <c:v>8.2842479999999998</c:v>
                </c:pt>
                <c:pt idx="131">
                  <c:v>8.2874180000000006</c:v>
                </c:pt>
                <c:pt idx="132">
                  <c:v>8.2901349999999994</c:v>
                </c:pt>
                <c:pt idx="133">
                  <c:v>8.2933050000000001</c:v>
                </c:pt>
                <c:pt idx="134">
                  <c:v>8.2960229999999999</c:v>
                </c:pt>
                <c:pt idx="135">
                  <c:v>8.2987400000000004</c:v>
                </c:pt>
                <c:pt idx="136">
                  <c:v>8.3005519999999997</c:v>
                </c:pt>
                <c:pt idx="137">
                  <c:v>8.3032690000000002</c:v>
                </c:pt>
                <c:pt idx="138">
                  <c:v>8.3064389999999992</c:v>
                </c:pt>
                <c:pt idx="139">
                  <c:v>8.309609</c:v>
                </c:pt>
                <c:pt idx="140">
                  <c:v>8.3127800000000001</c:v>
                </c:pt>
                <c:pt idx="141">
                  <c:v>8.3164029999999993</c:v>
                </c:pt>
                <c:pt idx="142">
                  <c:v>8.3200260000000004</c:v>
                </c:pt>
                <c:pt idx="143">
                  <c:v>8.3254610000000007</c:v>
                </c:pt>
                <c:pt idx="144">
                  <c:v>8.3304419999999997</c:v>
                </c:pt>
                <c:pt idx="145">
                  <c:v>8.3349709999999995</c:v>
                </c:pt>
                <c:pt idx="146">
                  <c:v>8.3394999999999992</c:v>
                </c:pt>
                <c:pt idx="147">
                  <c:v>8.3440290000000008</c:v>
                </c:pt>
                <c:pt idx="148">
                  <c:v>8.3481050000000003</c:v>
                </c:pt>
                <c:pt idx="149">
                  <c:v>8.3535400000000006</c:v>
                </c:pt>
                <c:pt idx="150">
                  <c:v>8.3576160000000002</c:v>
                </c:pt>
                <c:pt idx="151">
                  <c:v>8.3616919999999997</c:v>
                </c:pt>
                <c:pt idx="152">
                  <c:v>8.3662209999999995</c:v>
                </c:pt>
                <c:pt idx="153">
                  <c:v>8.3698440000000005</c:v>
                </c:pt>
                <c:pt idx="154">
                  <c:v>8.37392</c:v>
                </c:pt>
                <c:pt idx="155">
                  <c:v>8.3779959999999996</c:v>
                </c:pt>
                <c:pt idx="156">
                  <c:v>8.3825249999999993</c:v>
                </c:pt>
                <c:pt idx="157">
                  <c:v>8.3870539999999991</c:v>
                </c:pt>
                <c:pt idx="158">
                  <c:v>8.3938469999999992</c:v>
                </c:pt>
                <c:pt idx="159">
                  <c:v>8.3992819999999995</c:v>
                </c:pt>
                <c:pt idx="160">
                  <c:v>8.408792</c:v>
                </c:pt>
                <c:pt idx="161">
                  <c:v>8.4210200000000004</c:v>
                </c:pt>
                <c:pt idx="162">
                  <c:v>8.4355130000000003</c:v>
                </c:pt>
                <c:pt idx="163">
                  <c:v>8.4481940000000009</c:v>
                </c:pt>
                <c:pt idx="164">
                  <c:v>8.4635920000000002</c:v>
                </c:pt>
                <c:pt idx="165">
                  <c:v>8.4767259999999993</c:v>
                </c:pt>
                <c:pt idx="166">
                  <c:v>8.4907649999999997</c:v>
                </c:pt>
                <c:pt idx="167">
                  <c:v>8.501182</c:v>
                </c:pt>
                <c:pt idx="168">
                  <c:v>8.5088810000000006</c:v>
                </c:pt>
                <c:pt idx="169">
                  <c:v>8.5170329999999996</c:v>
                </c:pt>
                <c:pt idx="170">
                  <c:v>8.5238259999999997</c:v>
                </c:pt>
                <c:pt idx="171">
                  <c:v>8.5288079999999997</c:v>
                </c:pt>
                <c:pt idx="172">
                  <c:v>8.5351479999999995</c:v>
                </c:pt>
                <c:pt idx="173">
                  <c:v>8.5383180000000003</c:v>
                </c:pt>
                <c:pt idx="174">
                  <c:v>8.5419420000000006</c:v>
                </c:pt>
                <c:pt idx="175">
                  <c:v>8.5464699999999993</c:v>
                </c:pt>
                <c:pt idx="176">
                  <c:v>8.5491879999999991</c:v>
                </c:pt>
                <c:pt idx="177">
                  <c:v>8.5528110000000002</c:v>
                </c:pt>
                <c:pt idx="178">
                  <c:v>8.5564339999999994</c:v>
                </c:pt>
                <c:pt idx="179">
                  <c:v>8.5600570000000005</c:v>
                </c:pt>
                <c:pt idx="180">
                  <c:v>8.5627750000000002</c:v>
                </c:pt>
                <c:pt idx="181">
                  <c:v>8.5663979999999995</c:v>
                </c:pt>
                <c:pt idx="182">
                  <c:v>8.5704740000000008</c:v>
                </c:pt>
                <c:pt idx="183">
                  <c:v>8.5731909999999996</c:v>
                </c:pt>
                <c:pt idx="184">
                  <c:v>8.5763610000000003</c:v>
                </c:pt>
                <c:pt idx="185">
                  <c:v>8.5795309999999994</c:v>
                </c:pt>
                <c:pt idx="186">
                  <c:v>8.5836070000000007</c:v>
                </c:pt>
                <c:pt idx="187">
                  <c:v>8.5876830000000002</c:v>
                </c:pt>
                <c:pt idx="188">
                  <c:v>8.5908540000000002</c:v>
                </c:pt>
                <c:pt idx="189">
                  <c:v>8.5935710000000007</c:v>
                </c:pt>
                <c:pt idx="190">
                  <c:v>8.5962879999999995</c:v>
                </c:pt>
                <c:pt idx="191">
                  <c:v>8.5994589999999995</c:v>
                </c:pt>
                <c:pt idx="192">
                  <c:v>8.6017229999999998</c:v>
                </c:pt>
                <c:pt idx="193">
                  <c:v>8.6039870000000001</c:v>
                </c:pt>
                <c:pt idx="194">
                  <c:v>8.6062519999999996</c:v>
                </c:pt>
                <c:pt idx="195">
                  <c:v>8.6080629999999996</c:v>
                </c:pt>
                <c:pt idx="196">
                  <c:v>8.6098750000000006</c:v>
                </c:pt>
                <c:pt idx="197">
                  <c:v>8.6112339999999996</c:v>
                </c:pt>
                <c:pt idx="198">
                  <c:v>8.6130449999999996</c:v>
                </c:pt>
                <c:pt idx="199">
                  <c:v>8.6153099999999991</c:v>
                </c:pt>
                <c:pt idx="200">
                  <c:v>8.6175739999999994</c:v>
                </c:pt>
                <c:pt idx="201">
                  <c:v>8.6193860000000004</c:v>
                </c:pt>
                <c:pt idx="202">
                  <c:v>8.6216500000000007</c:v>
                </c:pt>
                <c:pt idx="203">
                  <c:v>8.6239150000000002</c:v>
                </c:pt>
                <c:pt idx="204">
                  <c:v>8.6261790000000005</c:v>
                </c:pt>
                <c:pt idx="205">
                  <c:v>8.6279909999999997</c:v>
                </c:pt>
                <c:pt idx="206">
                  <c:v>8.6307080000000003</c:v>
                </c:pt>
                <c:pt idx="207">
                  <c:v>8.6334250000000008</c:v>
                </c:pt>
                <c:pt idx="208">
                  <c:v>8.6361430000000006</c:v>
                </c:pt>
                <c:pt idx="209">
                  <c:v>8.6388599999999993</c:v>
                </c:pt>
                <c:pt idx="210">
                  <c:v>8.6415769999999998</c:v>
                </c:pt>
                <c:pt idx="211">
                  <c:v>8.6447470000000006</c:v>
                </c:pt>
                <c:pt idx="212">
                  <c:v>8.6474650000000004</c:v>
                </c:pt>
                <c:pt idx="213">
                  <c:v>8.6497290000000007</c:v>
                </c:pt>
                <c:pt idx="214">
                  <c:v>8.6524470000000004</c:v>
                </c:pt>
                <c:pt idx="215">
                  <c:v>8.6551639999999992</c:v>
                </c:pt>
                <c:pt idx="216">
                  <c:v>8.658334</c:v>
                </c:pt>
                <c:pt idx="217">
                  <c:v>8.6605989999999995</c:v>
                </c:pt>
                <c:pt idx="218">
                  <c:v>8.6624099999999995</c:v>
                </c:pt>
                <c:pt idx="219">
                  <c:v>8.6655800000000003</c:v>
                </c:pt>
                <c:pt idx="220">
                  <c:v>8.6687510000000003</c:v>
                </c:pt>
                <c:pt idx="221">
                  <c:v>8.6714680000000008</c:v>
                </c:pt>
                <c:pt idx="222">
                  <c:v>8.6755440000000004</c:v>
                </c:pt>
                <c:pt idx="223">
                  <c:v>8.6791669999999996</c:v>
                </c:pt>
                <c:pt idx="224">
                  <c:v>8.6827900000000007</c:v>
                </c:pt>
                <c:pt idx="225">
                  <c:v>8.6864129999999999</c:v>
                </c:pt>
                <c:pt idx="226">
                  <c:v>8.6900359999999992</c:v>
                </c:pt>
                <c:pt idx="227">
                  <c:v>8.6932069999999992</c:v>
                </c:pt>
                <c:pt idx="228">
                  <c:v>8.6972830000000005</c:v>
                </c:pt>
                <c:pt idx="229">
                  <c:v>8.7022639999999996</c:v>
                </c:pt>
                <c:pt idx="230">
                  <c:v>8.7063400000000009</c:v>
                </c:pt>
                <c:pt idx="231">
                  <c:v>8.7117749999999994</c:v>
                </c:pt>
                <c:pt idx="232">
                  <c:v>8.7163039999999992</c:v>
                </c:pt>
                <c:pt idx="233">
                  <c:v>8.7199270000000002</c:v>
                </c:pt>
                <c:pt idx="234">
                  <c:v>8.7235499999999995</c:v>
                </c:pt>
                <c:pt idx="235">
                  <c:v>8.7271730000000005</c:v>
                </c:pt>
                <c:pt idx="236">
                  <c:v>8.7298910000000003</c:v>
                </c:pt>
                <c:pt idx="237">
                  <c:v>8.7335139999999996</c:v>
                </c:pt>
                <c:pt idx="238">
                  <c:v>8.7375900000000009</c:v>
                </c:pt>
                <c:pt idx="239">
                  <c:v>8.7412130000000001</c:v>
                </c:pt>
                <c:pt idx="240">
                  <c:v>8.7439300000000006</c:v>
                </c:pt>
                <c:pt idx="241">
                  <c:v>8.7475529999999999</c:v>
                </c:pt>
                <c:pt idx="242">
                  <c:v>8.7516289999999994</c:v>
                </c:pt>
                <c:pt idx="243">
                  <c:v>8.7566109999999995</c:v>
                </c:pt>
                <c:pt idx="244">
                  <c:v>8.7611399999999993</c:v>
                </c:pt>
                <c:pt idx="245">
                  <c:v>8.7652160000000006</c:v>
                </c:pt>
                <c:pt idx="246">
                  <c:v>8.7715560000000004</c:v>
                </c:pt>
                <c:pt idx="247">
                  <c:v>8.7774439999999991</c:v>
                </c:pt>
                <c:pt idx="248">
                  <c:v>8.7810670000000002</c:v>
                </c:pt>
                <c:pt idx="249">
                  <c:v>8.7842369999999992</c:v>
                </c:pt>
                <c:pt idx="250">
                  <c:v>8.7887660000000007</c:v>
                </c:pt>
                <c:pt idx="251">
                  <c:v>8.792389</c:v>
                </c:pt>
                <c:pt idx="252">
                  <c:v>8.7960119999999993</c:v>
                </c:pt>
                <c:pt idx="253">
                  <c:v>8.8009939999999993</c:v>
                </c:pt>
                <c:pt idx="254">
                  <c:v>8.8064289999999996</c:v>
                </c:pt>
                <c:pt idx="255">
                  <c:v>8.8100520000000007</c:v>
                </c:pt>
                <c:pt idx="256">
                  <c:v>8.8145810000000004</c:v>
                </c:pt>
                <c:pt idx="257">
                  <c:v>8.8195630000000005</c:v>
                </c:pt>
                <c:pt idx="258">
                  <c:v>8.8240920000000003</c:v>
                </c:pt>
                <c:pt idx="259">
                  <c:v>8.8286200000000008</c:v>
                </c:pt>
                <c:pt idx="260">
                  <c:v>8.8326960000000003</c:v>
                </c:pt>
                <c:pt idx="261">
                  <c:v>8.8372250000000001</c:v>
                </c:pt>
                <c:pt idx="262">
                  <c:v>8.8408479999999994</c:v>
                </c:pt>
                <c:pt idx="263">
                  <c:v>8.8444719999999997</c:v>
                </c:pt>
                <c:pt idx="264">
                  <c:v>8.8476420000000005</c:v>
                </c:pt>
                <c:pt idx="265">
                  <c:v>8.8512649999999997</c:v>
                </c:pt>
                <c:pt idx="266">
                  <c:v>8.8553409999999992</c:v>
                </c:pt>
                <c:pt idx="267">
                  <c:v>8.858511</c:v>
                </c:pt>
                <c:pt idx="268">
                  <c:v>8.8621339999999993</c:v>
                </c:pt>
                <c:pt idx="269">
                  <c:v>8.8671159999999993</c:v>
                </c:pt>
                <c:pt idx="270">
                  <c:v>8.8716449999999991</c:v>
                </c:pt>
                <c:pt idx="271">
                  <c:v>8.8761740000000007</c:v>
                </c:pt>
                <c:pt idx="272">
                  <c:v>8.8802500000000002</c:v>
                </c:pt>
                <c:pt idx="273">
                  <c:v>8.8838729999999995</c:v>
                </c:pt>
                <c:pt idx="274">
                  <c:v>8.8888549999999995</c:v>
                </c:pt>
                <c:pt idx="275">
                  <c:v>8.8929310000000008</c:v>
                </c:pt>
                <c:pt idx="276">
                  <c:v>8.8974600000000006</c:v>
                </c:pt>
                <c:pt idx="277">
                  <c:v>8.9028939999999999</c:v>
                </c:pt>
                <c:pt idx="278">
                  <c:v>8.9078759999999999</c:v>
                </c:pt>
                <c:pt idx="279">
                  <c:v>8.9124049999999997</c:v>
                </c:pt>
                <c:pt idx="280">
                  <c:v>8.91784</c:v>
                </c:pt>
                <c:pt idx="281">
                  <c:v>8.9232739999999993</c:v>
                </c:pt>
                <c:pt idx="282">
                  <c:v>8.9305199999999996</c:v>
                </c:pt>
                <c:pt idx="283">
                  <c:v>8.9364080000000001</c:v>
                </c:pt>
                <c:pt idx="284">
                  <c:v>8.9422960000000007</c:v>
                </c:pt>
                <c:pt idx="285">
                  <c:v>8.9499949999999995</c:v>
                </c:pt>
                <c:pt idx="286">
                  <c:v>8.9549760000000003</c:v>
                </c:pt>
                <c:pt idx="287">
                  <c:v>8.9622229999999998</c:v>
                </c:pt>
                <c:pt idx="288">
                  <c:v>8.9780739999999994</c:v>
                </c:pt>
                <c:pt idx="289">
                  <c:v>8.9984540000000006</c:v>
                </c:pt>
                <c:pt idx="290">
                  <c:v>9.0174749999999992</c:v>
                </c:pt>
                <c:pt idx="291">
                  <c:v>9.0274389999999993</c:v>
                </c:pt>
                <c:pt idx="292">
                  <c:v>9.0364970000000007</c:v>
                </c:pt>
                <c:pt idx="293">
                  <c:v>9.0428370000000005</c:v>
                </c:pt>
                <c:pt idx="294">
                  <c:v>9.0496300000000005</c:v>
                </c:pt>
                <c:pt idx="295">
                  <c:v>9.0550650000000008</c:v>
                </c:pt>
                <c:pt idx="296">
                  <c:v>9.0618580000000009</c:v>
                </c:pt>
                <c:pt idx="297">
                  <c:v>9.0672929999999994</c:v>
                </c:pt>
                <c:pt idx="298">
                  <c:v>9.0722749999999994</c:v>
                </c:pt>
                <c:pt idx="299">
                  <c:v>9.0781620000000007</c:v>
                </c:pt>
                <c:pt idx="300">
                  <c:v>9.0840499999999995</c:v>
                </c:pt>
                <c:pt idx="301">
                  <c:v>9.0890319999999996</c:v>
                </c:pt>
                <c:pt idx="302">
                  <c:v>9.0917490000000001</c:v>
                </c:pt>
                <c:pt idx="303">
                  <c:v>9.0958249999999996</c:v>
                </c:pt>
                <c:pt idx="304">
                  <c:v>9.0999009999999991</c:v>
                </c:pt>
                <c:pt idx="305">
                  <c:v>9.1026179999999997</c:v>
                </c:pt>
                <c:pt idx="306">
                  <c:v>9.1062410000000007</c:v>
                </c:pt>
                <c:pt idx="307">
                  <c:v>9.1094120000000007</c:v>
                </c:pt>
                <c:pt idx="308">
                  <c:v>9.113035</c:v>
                </c:pt>
                <c:pt idx="309">
                  <c:v>9.1162050000000008</c:v>
                </c:pt>
                <c:pt idx="310">
                  <c:v>9.1193749999999998</c:v>
                </c:pt>
                <c:pt idx="311">
                  <c:v>9.1239039999999996</c:v>
                </c:pt>
                <c:pt idx="312">
                  <c:v>9.1270740000000004</c:v>
                </c:pt>
                <c:pt idx="313">
                  <c:v>9.1316030000000001</c:v>
                </c:pt>
                <c:pt idx="314">
                  <c:v>9.1338679999999997</c:v>
                </c:pt>
                <c:pt idx="315">
                  <c:v>9.1365850000000002</c:v>
                </c:pt>
                <c:pt idx="316">
                  <c:v>9.1393020000000007</c:v>
                </c:pt>
                <c:pt idx="317">
                  <c:v>9.1420200000000005</c:v>
                </c:pt>
                <c:pt idx="318">
                  <c:v>9.1451899999999995</c:v>
                </c:pt>
                <c:pt idx="319">
                  <c:v>9.1474539999999998</c:v>
                </c:pt>
                <c:pt idx="320">
                  <c:v>9.1497189999999993</c:v>
                </c:pt>
                <c:pt idx="321">
                  <c:v>9.1524359999999998</c:v>
                </c:pt>
                <c:pt idx="322">
                  <c:v>9.1551530000000003</c:v>
                </c:pt>
                <c:pt idx="323">
                  <c:v>9.1578710000000001</c:v>
                </c:pt>
                <c:pt idx="324">
                  <c:v>9.1596820000000001</c:v>
                </c:pt>
                <c:pt idx="325">
                  <c:v>9.1619469999999996</c:v>
                </c:pt>
                <c:pt idx="326">
                  <c:v>9.1637579999999996</c:v>
                </c:pt>
                <c:pt idx="327">
                  <c:v>9.1660229999999991</c:v>
                </c:pt>
                <c:pt idx="328">
                  <c:v>9.1691929999999999</c:v>
                </c:pt>
                <c:pt idx="329">
                  <c:v>9.1714570000000002</c:v>
                </c:pt>
                <c:pt idx="330">
                  <c:v>9.1737219999999997</c:v>
                </c:pt>
                <c:pt idx="331">
                  <c:v>9.1755329999999997</c:v>
                </c:pt>
                <c:pt idx="332">
                  <c:v>9.1782509999999995</c:v>
                </c:pt>
                <c:pt idx="333">
                  <c:v>9.1805149999999998</c:v>
                </c:pt>
                <c:pt idx="334">
                  <c:v>9.1832329999999995</c:v>
                </c:pt>
                <c:pt idx="335">
                  <c:v>9.1859500000000001</c:v>
                </c:pt>
                <c:pt idx="336">
                  <c:v>9.1877610000000001</c:v>
                </c:pt>
                <c:pt idx="337">
                  <c:v>9.1900259999999996</c:v>
                </c:pt>
                <c:pt idx="338">
                  <c:v>9.1927430000000001</c:v>
                </c:pt>
                <c:pt idx="339">
                  <c:v>9.1954609999999999</c:v>
                </c:pt>
                <c:pt idx="340">
                  <c:v>9.1977250000000002</c:v>
                </c:pt>
                <c:pt idx="341">
                  <c:v>9.1999890000000004</c:v>
                </c:pt>
                <c:pt idx="342">
                  <c:v>9.2027070000000002</c:v>
                </c:pt>
                <c:pt idx="343">
                  <c:v>9.2049710000000005</c:v>
                </c:pt>
                <c:pt idx="344">
                  <c:v>9.2081409999999995</c:v>
                </c:pt>
                <c:pt idx="345">
                  <c:v>9.2108589999999992</c:v>
                </c:pt>
                <c:pt idx="346">
                  <c:v>9.214029</c:v>
                </c:pt>
                <c:pt idx="347">
                  <c:v>9.2167460000000005</c:v>
                </c:pt>
                <c:pt idx="348">
                  <c:v>9.2194640000000003</c:v>
                </c:pt>
                <c:pt idx="349">
                  <c:v>9.2221810000000009</c:v>
                </c:pt>
                <c:pt idx="350">
                  <c:v>9.2248979999999996</c:v>
                </c:pt>
                <c:pt idx="351">
                  <c:v>9.2276159999999994</c:v>
                </c:pt>
                <c:pt idx="352">
                  <c:v>9.2294269999999994</c:v>
                </c:pt>
                <c:pt idx="353">
                  <c:v>9.2316920000000007</c:v>
                </c:pt>
                <c:pt idx="354">
                  <c:v>9.2344089999999994</c:v>
                </c:pt>
                <c:pt idx="355">
                  <c:v>9.2366740000000007</c:v>
                </c:pt>
                <c:pt idx="356">
                  <c:v>9.2389379999999992</c:v>
                </c:pt>
                <c:pt idx="357">
                  <c:v>9.2412019999999995</c:v>
                </c:pt>
                <c:pt idx="358">
                  <c:v>9.2439199999999992</c:v>
                </c:pt>
                <c:pt idx="359">
                  <c:v>9.2461839999999995</c:v>
                </c:pt>
                <c:pt idx="360">
                  <c:v>9.2489019999999993</c:v>
                </c:pt>
                <c:pt idx="361">
                  <c:v>9.2507129999999993</c:v>
                </c:pt>
                <c:pt idx="362">
                  <c:v>9.2534299999999998</c:v>
                </c:pt>
                <c:pt idx="363">
                  <c:v>9.2561479999999996</c:v>
                </c:pt>
                <c:pt idx="364">
                  <c:v>9.2584119999999999</c:v>
                </c:pt>
                <c:pt idx="365">
                  <c:v>9.2606769999999994</c:v>
                </c:pt>
                <c:pt idx="366">
                  <c:v>9.2633939999999999</c:v>
                </c:pt>
                <c:pt idx="367">
                  <c:v>9.2656580000000002</c:v>
                </c:pt>
                <c:pt idx="368">
                  <c:v>9.2688290000000002</c:v>
                </c:pt>
                <c:pt idx="369">
                  <c:v>9.2715460000000007</c:v>
                </c:pt>
                <c:pt idx="370">
                  <c:v>9.2742629999999995</c:v>
                </c:pt>
                <c:pt idx="371">
                  <c:v>9.2774339999999995</c:v>
                </c:pt>
                <c:pt idx="372">
                  <c:v>9.2815100000000008</c:v>
                </c:pt>
                <c:pt idx="373">
                  <c:v>9.2855860000000003</c:v>
                </c:pt>
                <c:pt idx="374">
                  <c:v>9.2883030000000009</c:v>
                </c:pt>
                <c:pt idx="375">
                  <c:v>9.2905669999999994</c:v>
                </c:pt>
                <c:pt idx="376">
                  <c:v>9.2923790000000004</c:v>
                </c:pt>
                <c:pt idx="377">
                  <c:v>9.2946430000000007</c:v>
                </c:pt>
                <c:pt idx="378">
                  <c:v>9.2964549999999999</c:v>
                </c:pt>
                <c:pt idx="379">
                  <c:v>9.2987190000000002</c:v>
                </c:pt>
                <c:pt idx="380">
                  <c:v>9.3005309999999994</c:v>
                </c:pt>
                <c:pt idx="381">
                  <c:v>9.3027949999999997</c:v>
                </c:pt>
                <c:pt idx="382">
                  <c:v>9.3055129999999995</c:v>
                </c:pt>
                <c:pt idx="383">
                  <c:v>9.30823</c:v>
                </c:pt>
                <c:pt idx="384">
                  <c:v>9.3109470000000005</c:v>
                </c:pt>
                <c:pt idx="385">
                  <c:v>9.3141180000000006</c:v>
                </c:pt>
                <c:pt idx="386">
                  <c:v>9.3177409999999998</c:v>
                </c:pt>
                <c:pt idx="387">
                  <c:v>9.3213640000000009</c:v>
                </c:pt>
                <c:pt idx="388">
                  <c:v>9.3258930000000007</c:v>
                </c:pt>
                <c:pt idx="389">
                  <c:v>9.3295159999999999</c:v>
                </c:pt>
                <c:pt idx="390">
                  <c:v>9.334498</c:v>
                </c:pt>
                <c:pt idx="391">
                  <c:v>9.3376680000000007</c:v>
                </c:pt>
                <c:pt idx="392">
                  <c:v>9.3421970000000005</c:v>
                </c:pt>
                <c:pt idx="393">
                  <c:v>9.3458199999999998</c:v>
                </c:pt>
                <c:pt idx="394">
                  <c:v>9.3485370000000003</c:v>
                </c:pt>
                <c:pt idx="395">
                  <c:v>9.3521599999999996</c:v>
                </c:pt>
                <c:pt idx="396">
                  <c:v>9.3548779999999994</c:v>
                </c:pt>
                <c:pt idx="397">
                  <c:v>9.3580480000000001</c:v>
                </c:pt>
                <c:pt idx="398">
                  <c:v>9.3603120000000004</c:v>
                </c:pt>
                <c:pt idx="399">
                  <c:v>9.3625769999999999</c:v>
                </c:pt>
                <c:pt idx="400">
                  <c:v>9.3657470000000007</c:v>
                </c:pt>
                <c:pt idx="401">
                  <c:v>9.3684639999999995</c:v>
                </c:pt>
                <c:pt idx="402">
                  <c:v>9.3702760000000005</c:v>
                </c:pt>
                <c:pt idx="403">
                  <c:v>9.3729929999999992</c:v>
                </c:pt>
                <c:pt idx="404">
                  <c:v>9.3757099999999998</c:v>
                </c:pt>
                <c:pt idx="405">
                  <c:v>9.3793340000000001</c:v>
                </c:pt>
                <c:pt idx="406">
                  <c:v>9.3834099999999996</c:v>
                </c:pt>
                <c:pt idx="407">
                  <c:v>9.3879380000000001</c:v>
                </c:pt>
                <c:pt idx="408">
                  <c:v>9.3933730000000004</c:v>
                </c:pt>
                <c:pt idx="409">
                  <c:v>9.3974489999999999</c:v>
                </c:pt>
                <c:pt idx="410">
                  <c:v>9.402431</c:v>
                </c:pt>
                <c:pt idx="411">
                  <c:v>9.407413</c:v>
                </c:pt>
                <c:pt idx="412">
                  <c:v>9.4123940000000008</c:v>
                </c:pt>
                <c:pt idx="413">
                  <c:v>9.4160179999999993</c:v>
                </c:pt>
                <c:pt idx="414">
                  <c:v>9.4214520000000004</c:v>
                </c:pt>
                <c:pt idx="415">
                  <c:v>9.4250749999999996</c:v>
                </c:pt>
                <c:pt idx="416">
                  <c:v>9.4291509999999992</c:v>
                </c:pt>
                <c:pt idx="417">
                  <c:v>9.4323219999999992</c:v>
                </c:pt>
                <c:pt idx="418">
                  <c:v>9.4368510000000008</c:v>
                </c:pt>
                <c:pt idx="419">
                  <c:v>9.440474</c:v>
                </c:pt>
                <c:pt idx="420">
                  <c:v>9.4450029999999998</c:v>
                </c:pt>
                <c:pt idx="421">
                  <c:v>9.4495310000000003</c:v>
                </c:pt>
                <c:pt idx="422">
                  <c:v>9.4545130000000004</c:v>
                </c:pt>
                <c:pt idx="423">
                  <c:v>9.4590420000000002</c:v>
                </c:pt>
                <c:pt idx="424">
                  <c:v>9.4631179999999997</c:v>
                </c:pt>
                <c:pt idx="425">
                  <c:v>9.4667410000000007</c:v>
                </c:pt>
                <c:pt idx="426">
                  <c:v>9.4699109999999997</c:v>
                </c:pt>
                <c:pt idx="427">
                  <c:v>9.473535</c:v>
                </c:pt>
                <c:pt idx="428">
                  <c:v>9.4780630000000006</c:v>
                </c:pt>
                <c:pt idx="429">
                  <c:v>9.4812340000000006</c:v>
                </c:pt>
                <c:pt idx="430">
                  <c:v>9.4857630000000004</c:v>
                </c:pt>
                <c:pt idx="431">
                  <c:v>9.4889329999999994</c:v>
                </c:pt>
                <c:pt idx="432">
                  <c:v>9.4921030000000002</c:v>
                </c:pt>
                <c:pt idx="433">
                  <c:v>9.4961789999999997</c:v>
                </c:pt>
                <c:pt idx="434">
                  <c:v>9.5002549999999992</c:v>
                </c:pt>
                <c:pt idx="435">
                  <c:v>9.5038780000000003</c:v>
                </c:pt>
                <c:pt idx="436">
                  <c:v>9.5079539999999998</c:v>
                </c:pt>
                <c:pt idx="437">
                  <c:v>9.5124829999999996</c:v>
                </c:pt>
                <c:pt idx="438">
                  <c:v>9.5165590000000009</c:v>
                </c:pt>
                <c:pt idx="439">
                  <c:v>9.5206350000000004</c:v>
                </c:pt>
                <c:pt idx="440">
                  <c:v>9.5256170000000004</c:v>
                </c:pt>
                <c:pt idx="441">
                  <c:v>9.5305990000000005</c:v>
                </c:pt>
                <c:pt idx="442">
                  <c:v>9.5342219999999998</c:v>
                </c:pt>
                <c:pt idx="443">
                  <c:v>9.5392030000000005</c:v>
                </c:pt>
                <c:pt idx="444">
                  <c:v>9.5423740000000006</c:v>
                </c:pt>
                <c:pt idx="445">
                  <c:v>9.5464500000000001</c:v>
                </c:pt>
                <c:pt idx="446">
                  <c:v>9.5505259999999996</c:v>
                </c:pt>
                <c:pt idx="447">
                  <c:v>9.5536960000000004</c:v>
                </c:pt>
                <c:pt idx="448">
                  <c:v>9.5577719999999999</c:v>
                </c:pt>
                <c:pt idx="449">
                  <c:v>9.5636589999999995</c:v>
                </c:pt>
                <c:pt idx="450">
                  <c:v>9.5690939999999998</c:v>
                </c:pt>
                <c:pt idx="451">
                  <c:v>9.5740759999999998</c:v>
                </c:pt>
                <c:pt idx="452">
                  <c:v>9.5795110000000001</c:v>
                </c:pt>
                <c:pt idx="453">
                  <c:v>9.5835869999999996</c:v>
                </c:pt>
                <c:pt idx="454">
                  <c:v>9.5876629999999992</c:v>
                </c:pt>
                <c:pt idx="455">
                  <c:v>9.5912860000000002</c:v>
                </c:pt>
                <c:pt idx="456">
                  <c:v>9.5944559999999992</c:v>
                </c:pt>
                <c:pt idx="457">
                  <c:v>9.5980790000000002</c:v>
                </c:pt>
                <c:pt idx="458">
                  <c:v>9.602608</c:v>
                </c:pt>
                <c:pt idx="459">
                  <c:v>9.6057780000000008</c:v>
                </c:pt>
                <c:pt idx="460">
                  <c:v>9.6098540000000003</c:v>
                </c:pt>
                <c:pt idx="461">
                  <c:v>9.6134769999999996</c:v>
                </c:pt>
                <c:pt idx="462">
                  <c:v>9.6157419999999991</c:v>
                </c:pt>
                <c:pt idx="463">
                  <c:v>9.6193650000000002</c:v>
                </c:pt>
                <c:pt idx="464">
                  <c:v>9.6234409999999997</c:v>
                </c:pt>
                <c:pt idx="465">
                  <c:v>9.6266110000000005</c:v>
                </c:pt>
                <c:pt idx="466">
                  <c:v>9.6297809999999995</c:v>
                </c:pt>
                <c:pt idx="467">
                  <c:v>9.6334040000000005</c:v>
                </c:pt>
                <c:pt idx="468">
                  <c:v>9.6379330000000003</c:v>
                </c:pt>
                <c:pt idx="469">
                  <c:v>9.6424620000000001</c:v>
                </c:pt>
                <c:pt idx="470">
                  <c:v>9.6469909999999999</c:v>
                </c:pt>
                <c:pt idx="471">
                  <c:v>9.6510669999999994</c:v>
                </c:pt>
                <c:pt idx="472">
                  <c:v>9.6551430000000007</c:v>
                </c:pt>
                <c:pt idx="473">
                  <c:v>9.658766</c:v>
                </c:pt>
                <c:pt idx="474">
                  <c:v>9.6623889999999992</c:v>
                </c:pt>
                <c:pt idx="475">
                  <c:v>9.6660120000000003</c:v>
                </c:pt>
                <c:pt idx="476">
                  <c:v>9.6700879999999998</c:v>
                </c:pt>
                <c:pt idx="477">
                  <c:v>9.6741639999999993</c:v>
                </c:pt>
                <c:pt idx="478">
                  <c:v>9.6782400000000006</c:v>
                </c:pt>
                <c:pt idx="479">
                  <c:v>9.6823160000000001</c:v>
                </c:pt>
                <c:pt idx="480">
                  <c:v>9.6863919999999997</c:v>
                </c:pt>
                <c:pt idx="481">
                  <c:v>9.690016</c:v>
                </c:pt>
                <c:pt idx="482">
                  <c:v>9.6940919999999995</c:v>
                </c:pt>
                <c:pt idx="483">
                  <c:v>9.6977150000000005</c:v>
                </c:pt>
                <c:pt idx="484">
                  <c:v>9.7036020000000001</c:v>
                </c:pt>
                <c:pt idx="485">
                  <c:v>9.7067720000000008</c:v>
                </c:pt>
                <c:pt idx="486">
                  <c:v>9.7099430000000009</c:v>
                </c:pt>
                <c:pt idx="487">
                  <c:v>9.7144720000000007</c:v>
                </c:pt>
                <c:pt idx="488">
                  <c:v>9.7176419999999997</c:v>
                </c:pt>
                <c:pt idx="489">
                  <c:v>9.7212650000000007</c:v>
                </c:pt>
                <c:pt idx="490">
                  <c:v>9.7244349999999997</c:v>
                </c:pt>
                <c:pt idx="491">
                  <c:v>9.7266999999999992</c:v>
                </c:pt>
                <c:pt idx="492">
                  <c:v>9.7303230000000003</c:v>
                </c:pt>
                <c:pt idx="493">
                  <c:v>9.7339459999999995</c:v>
                </c:pt>
                <c:pt idx="494">
                  <c:v>9.7371160000000003</c:v>
                </c:pt>
                <c:pt idx="495">
                  <c:v>9.7402859999999993</c:v>
                </c:pt>
                <c:pt idx="496">
                  <c:v>9.7430040000000009</c:v>
                </c:pt>
                <c:pt idx="497">
                  <c:v>9.7461739999999999</c:v>
                </c:pt>
                <c:pt idx="498">
                  <c:v>9.7488910000000004</c:v>
                </c:pt>
                <c:pt idx="499">
                  <c:v>9.7520609999999994</c:v>
                </c:pt>
                <c:pt idx="500">
                  <c:v>9.7543260000000007</c:v>
                </c:pt>
                <c:pt idx="501">
                  <c:v>9.7574959999999997</c:v>
                </c:pt>
                <c:pt idx="502">
                  <c:v>9.7606660000000005</c:v>
                </c:pt>
                <c:pt idx="503">
                  <c:v>9.7633840000000003</c:v>
                </c:pt>
                <c:pt idx="504">
                  <c:v>9.7670069999999996</c:v>
                </c:pt>
                <c:pt idx="505">
                  <c:v>9.7701770000000003</c:v>
                </c:pt>
                <c:pt idx="506">
                  <c:v>9.7733469999999993</c:v>
                </c:pt>
                <c:pt idx="507">
                  <c:v>9.7765170000000001</c:v>
                </c:pt>
                <c:pt idx="508">
                  <c:v>9.7796880000000002</c:v>
                </c:pt>
                <c:pt idx="509">
                  <c:v>9.7833109999999994</c:v>
                </c:pt>
                <c:pt idx="510">
                  <c:v>9.7873870000000007</c:v>
                </c:pt>
                <c:pt idx="511">
                  <c:v>9.7901039999999995</c:v>
                </c:pt>
                <c:pt idx="512">
                  <c:v>9.7937270000000005</c:v>
                </c:pt>
                <c:pt idx="513">
                  <c:v>9.7964439999999993</c:v>
                </c:pt>
                <c:pt idx="514">
                  <c:v>9.8005200000000006</c:v>
                </c:pt>
                <c:pt idx="515">
                  <c:v>9.8036910000000006</c:v>
                </c:pt>
                <c:pt idx="516">
                  <c:v>9.8077670000000001</c:v>
                </c:pt>
                <c:pt idx="517">
                  <c:v>9.8113899999999994</c:v>
                </c:pt>
                <c:pt idx="518">
                  <c:v>9.8150130000000004</c:v>
                </c:pt>
                <c:pt idx="519">
                  <c:v>9.8181829999999994</c:v>
                </c:pt>
                <c:pt idx="520">
                  <c:v>9.8222590000000007</c:v>
                </c:pt>
                <c:pt idx="521">
                  <c:v>9.8263350000000003</c:v>
                </c:pt>
                <c:pt idx="522">
                  <c:v>9.8304109999999998</c:v>
                </c:pt>
                <c:pt idx="523">
                  <c:v>9.8344869999999993</c:v>
                </c:pt>
                <c:pt idx="524">
                  <c:v>9.8376570000000001</c:v>
                </c:pt>
                <c:pt idx="525">
                  <c:v>9.8408280000000001</c:v>
                </c:pt>
                <c:pt idx="526">
                  <c:v>9.8439979999999991</c:v>
                </c:pt>
                <c:pt idx="527">
                  <c:v>9.8462619999999994</c:v>
                </c:pt>
                <c:pt idx="528">
                  <c:v>9.8489799999999992</c:v>
                </c:pt>
                <c:pt idx="529">
                  <c:v>9.8516969999999997</c:v>
                </c:pt>
                <c:pt idx="530">
                  <c:v>9.8548670000000005</c:v>
                </c:pt>
                <c:pt idx="531">
                  <c:v>9.8580369999999995</c:v>
                </c:pt>
                <c:pt idx="532">
                  <c:v>9.8607549999999993</c:v>
                </c:pt>
                <c:pt idx="533">
                  <c:v>9.8643780000000003</c:v>
                </c:pt>
                <c:pt idx="534">
                  <c:v>9.8675479999999993</c:v>
                </c:pt>
                <c:pt idx="535">
                  <c:v>9.8707180000000001</c:v>
                </c:pt>
                <c:pt idx="536">
                  <c:v>9.8757000000000001</c:v>
                </c:pt>
                <c:pt idx="537">
                  <c:v>9.8793229999999994</c:v>
                </c:pt>
                <c:pt idx="538">
                  <c:v>9.8829460000000005</c:v>
                </c:pt>
                <c:pt idx="539">
                  <c:v>9.8865689999999997</c:v>
                </c:pt>
                <c:pt idx="540">
                  <c:v>9.890193</c:v>
                </c:pt>
                <c:pt idx="541">
                  <c:v>9.8942689999999995</c:v>
                </c:pt>
                <c:pt idx="542">
                  <c:v>9.8992500000000003</c:v>
                </c:pt>
                <c:pt idx="543">
                  <c:v>9.9042320000000004</c:v>
                </c:pt>
                <c:pt idx="544">
                  <c:v>9.9092140000000004</c:v>
                </c:pt>
                <c:pt idx="545">
                  <c:v>9.9137430000000002</c:v>
                </c:pt>
                <c:pt idx="546">
                  <c:v>9.9187250000000002</c:v>
                </c:pt>
                <c:pt idx="547">
                  <c:v>9.9223479999999995</c:v>
                </c:pt>
                <c:pt idx="548">
                  <c:v>9.9264240000000008</c:v>
                </c:pt>
                <c:pt idx="549">
                  <c:v>9.9318580000000001</c:v>
                </c:pt>
                <c:pt idx="550">
                  <c:v>9.9368400000000001</c:v>
                </c:pt>
                <c:pt idx="551">
                  <c:v>9.9422750000000004</c:v>
                </c:pt>
                <c:pt idx="552">
                  <c:v>9.9481619999999999</c:v>
                </c:pt>
                <c:pt idx="553">
                  <c:v>9.9535970000000002</c:v>
                </c:pt>
                <c:pt idx="554">
                  <c:v>9.9594850000000008</c:v>
                </c:pt>
                <c:pt idx="555">
                  <c:v>9.9757890000000007</c:v>
                </c:pt>
                <c:pt idx="556">
                  <c:v>9.9966209999999993</c:v>
                </c:pt>
                <c:pt idx="557">
                  <c:v>10.015643000000001</c:v>
                </c:pt>
                <c:pt idx="558">
                  <c:v>10.026512</c:v>
                </c:pt>
                <c:pt idx="559">
                  <c:v>10.036476</c:v>
                </c:pt>
                <c:pt idx="560">
                  <c:v>10.043722000000001</c:v>
                </c:pt>
                <c:pt idx="561">
                  <c:v>10.050515000000001</c:v>
                </c:pt>
                <c:pt idx="562">
                  <c:v>10.056403</c:v>
                </c:pt>
                <c:pt idx="563">
                  <c:v>10.062290000000001</c:v>
                </c:pt>
                <c:pt idx="564">
                  <c:v>10.068631</c:v>
                </c:pt>
                <c:pt idx="565">
                  <c:v>10.074517999999999</c:v>
                </c:pt>
                <c:pt idx="566">
                  <c:v>10.079499999999999</c:v>
                </c:pt>
                <c:pt idx="567">
                  <c:v>10.083576000000001</c:v>
                </c:pt>
                <c:pt idx="568">
                  <c:v>10.088558000000001</c:v>
                </c:pt>
                <c:pt idx="569">
                  <c:v>10.091275</c:v>
                </c:pt>
                <c:pt idx="570">
                  <c:v>10.093992999999999</c:v>
                </c:pt>
                <c:pt idx="571">
                  <c:v>10.09671</c:v>
                </c:pt>
                <c:pt idx="572">
                  <c:v>10.100785999999999</c:v>
                </c:pt>
                <c:pt idx="573">
                  <c:v>10.106221</c:v>
                </c:pt>
                <c:pt idx="574">
                  <c:v>10.109391</c:v>
                </c:pt>
                <c:pt idx="575">
                  <c:v>10.11392</c:v>
                </c:pt>
                <c:pt idx="576">
                  <c:v>10.118902</c:v>
                </c:pt>
                <c:pt idx="577">
                  <c:v>10.123430000000001</c:v>
                </c:pt>
                <c:pt idx="578">
                  <c:v>10.127959000000001</c:v>
                </c:pt>
                <c:pt idx="579">
                  <c:v>10.131130000000001</c:v>
                </c:pt>
                <c:pt idx="580">
                  <c:v>10.133846999999999</c:v>
                </c:pt>
                <c:pt idx="581">
                  <c:v>10.137017</c:v>
                </c:pt>
                <c:pt idx="582">
                  <c:v>10.139734000000001</c:v>
                </c:pt>
                <c:pt idx="583">
                  <c:v>10.142905000000001</c:v>
                </c:pt>
                <c:pt idx="584">
                  <c:v>10.144716000000001</c:v>
                </c:pt>
                <c:pt idx="585">
                  <c:v>10.147434000000001</c:v>
                </c:pt>
                <c:pt idx="586">
                  <c:v>10.149245000000001</c:v>
                </c:pt>
                <c:pt idx="587">
                  <c:v>10.151057</c:v>
                </c:pt>
                <c:pt idx="588">
                  <c:v>10.153321</c:v>
                </c:pt>
                <c:pt idx="589">
                  <c:v>10.155586</c:v>
                </c:pt>
                <c:pt idx="590">
                  <c:v>10.15785</c:v>
                </c:pt>
                <c:pt idx="591">
                  <c:v>10.159209000000001</c:v>
                </c:pt>
                <c:pt idx="592">
                  <c:v>10.161473000000001</c:v>
                </c:pt>
                <c:pt idx="593">
                  <c:v>10.163738</c:v>
                </c:pt>
                <c:pt idx="594">
                  <c:v>10.165096</c:v>
                </c:pt>
                <c:pt idx="595">
                  <c:v>10.167361</c:v>
                </c:pt>
                <c:pt idx="596">
                  <c:v>10.169625</c:v>
                </c:pt>
                <c:pt idx="597">
                  <c:v>10.171889999999999</c:v>
                </c:pt>
                <c:pt idx="598">
                  <c:v>10.174607</c:v>
                </c:pt>
                <c:pt idx="599">
                  <c:v>10.177324</c:v>
                </c:pt>
                <c:pt idx="600">
                  <c:v>10.180493999999999</c:v>
                </c:pt>
                <c:pt idx="601">
                  <c:v>10.183211999999999</c:v>
                </c:pt>
                <c:pt idx="602">
                  <c:v>10.185929</c:v>
                </c:pt>
                <c:pt idx="603">
                  <c:v>10.189099000000001</c:v>
                </c:pt>
                <c:pt idx="604">
                  <c:v>10.191364</c:v>
                </c:pt>
                <c:pt idx="605">
                  <c:v>10.194534000000001</c:v>
                </c:pt>
                <c:pt idx="606">
                  <c:v>10.196797999999999</c:v>
                </c:pt>
                <c:pt idx="607">
                  <c:v>10.199515999999999</c:v>
                </c:pt>
                <c:pt idx="608">
                  <c:v>10.202233</c:v>
                </c:pt>
                <c:pt idx="609">
                  <c:v>10.204045000000001</c:v>
                </c:pt>
                <c:pt idx="610">
                  <c:v>10.206761999999999</c:v>
                </c:pt>
                <c:pt idx="611">
                  <c:v>10.209026</c:v>
                </c:pt>
                <c:pt idx="612">
                  <c:v>10.211743999999999</c:v>
                </c:pt>
                <c:pt idx="613">
                  <c:v>10.214008</c:v>
                </c:pt>
                <c:pt idx="614">
                  <c:v>10.215820000000001</c:v>
                </c:pt>
                <c:pt idx="615">
                  <c:v>10.21899</c:v>
                </c:pt>
                <c:pt idx="616">
                  <c:v>10.221254</c:v>
                </c:pt>
                <c:pt idx="617">
                  <c:v>10.223519</c:v>
                </c:pt>
                <c:pt idx="618">
                  <c:v>10.22533</c:v>
                </c:pt>
                <c:pt idx="619">
                  <c:v>10.227142000000001</c:v>
                </c:pt>
                <c:pt idx="620">
                  <c:v>10.228501</c:v>
                </c:pt>
                <c:pt idx="621">
                  <c:v>10.230765</c:v>
                </c:pt>
                <c:pt idx="622">
                  <c:v>10.232124000000001</c:v>
                </c:pt>
                <c:pt idx="623">
                  <c:v>10.233482</c:v>
                </c:pt>
                <c:pt idx="624">
                  <c:v>10.2362</c:v>
                </c:pt>
                <c:pt idx="625">
                  <c:v>10.237558</c:v>
                </c:pt>
                <c:pt idx="626">
                  <c:v>10.240276</c:v>
                </c:pt>
                <c:pt idx="627">
                  <c:v>10.24254</c:v>
                </c:pt>
                <c:pt idx="628">
                  <c:v>10.244351999999999</c:v>
                </c:pt>
                <c:pt idx="629">
                  <c:v>10.246616</c:v>
                </c:pt>
                <c:pt idx="630">
                  <c:v>10.248881000000001</c:v>
                </c:pt>
                <c:pt idx="631">
                  <c:v>10.252051</c:v>
                </c:pt>
                <c:pt idx="632">
                  <c:v>10.254315</c:v>
                </c:pt>
                <c:pt idx="633">
                  <c:v>10.25658</c:v>
                </c:pt>
                <c:pt idx="634">
                  <c:v>10.258844</c:v>
                </c:pt>
                <c:pt idx="635">
                  <c:v>10.262014000000001</c:v>
                </c:pt>
                <c:pt idx="636">
                  <c:v>10.264732</c:v>
                </c:pt>
                <c:pt idx="637">
                  <c:v>10.267901999999999</c:v>
                </c:pt>
                <c:pt idx="638">
                  <c:v>10.271072</c:v>
                </c:pt>
                <c:pt idx="639">
                  <c:v>10.274241999999999</c:v>
                </c:pt>
                <c:pt idx="640">
                  <c:v>10.276054</c:v>
                </c:pt>
                <c:pt idx="641">
                  <c:v>10.279223999999999</c:v>
                </c:pt>
                <c:pt idx="642">
                  <c:v>10.281942000000001</c:v>
                </c:pt>
                <c:pt idx="643">
                  <c:v>10.283753000000001</c:v>
                </c:pt>
                <c:pt idx="644">
                  <c:v>10.286018</c:v>
                </c:pt>
                <c:pt idx="645">
                  <c:v>10.287829</c:v>
                </c:pt>
                <c:pt idx="646">
                  <c:v>10.290546000000001</c:v>
                </c:pt>
                <c:pt idx="647">
                  <c:v>10.292358</c:v>
                </c:pt>
                <c:pt idx="648">
                  <c:v>10.294622</c:v>
                </c:pt>
                <c:pt idx="649">
                  <c:v>10.296434</c:v>
                </c:pt>
                <c:pt idx="650">
                  <c:v>10.298246000000001</c:v>
                </c:pt>
                <c:pt idx="651">
                  <c:v>10.300057000000001</c:v>
                </c:pt>
                <c:pt idx="652">
                  <c:v>10.302322</c:v>
                </c:pt>
                <c:pt idx="653">
                  <c:v>10.304586</c:v>
                </c:pt>
                <c:pt idx="654">
                  <c:v>10.307302999999999</c:v>
                </c:pt>
                <c:pt idx="655">
                  <c:v>10.309115</c:v>
                </c:pt>
                <c:pt idx="656">
                  <c:v>10.311379000000001</c:v>
                </c:pt>
                <c:pt idx="657">
                  <c:v>10.315002</c:v>
                </c:pt>
                <c:pt idx="658">
                  <c:v>10.318173</c:v>
                </c:pt>
                <c:pt idx="659">
                  <c:v>10.321343000000001</c:v>
                </c:pt>
                <c:pt idx="660">
                  <c:v>10.325872</c:v>
                </c:pt>
                <c:pt idx="661">
                  <c:v>10.329041999999999</c:v>
                </c:pt>
                <c:pt idx="662">
                  <c:v>10.332212</c:v>
                </c:pt>
                <c:pt idx="663">
                  <c:v>10.335834999999999</c:v>
                </c:pt>
                <c:pt idx="664">
                  <c:v>10.339005999999999</c:v>
                </c:pt>
                <c:pt idx="665">
                  <c:v>10.342629000000001</c:v>
                </c:pt>
                <c:pt idx="666">
                  <c:v>10.346252</c:v>
                </c:pt>
                <c:pt idx="667">
                  <c:v>10.349875000000001</c:v>
                </c:pt>
                <c:pt idx="668">
                  <c:v>10.353951</c:v>
                </c:pt>
                <c:pt idx="669">
                  <c:v>10.357574</c:v>
                </c:pt>
                <c:pt idx="670">
                  <c:v>10.361197000000001</c:v>
                </c:pt>
                <c:pt idx="671">
                  <c:v>10.36482</c:v>
                </c:pt>
                <c:pt idx="672">
                  <c:v>10.367991</c:v>
                </c:pt>
                <c:pt idx="673">
                  <c:v>10.372066999999999</c:v>
                </c:pt>
                <c:pt idx="674">
                  <c:v>10.375237</c:v>
                </c:pt>
                <c:pt idx="675">
                  <c:v>10.379313</c:v>
                </c:pt>
                <c:pt idx="676">
                  <c:v>10.384295</c:v>
                </c:pt>
                <c:pt idx="677">
                  <c:v>10.389276000000001</c:v>
                </c:pt>
                <c:pt idx="678">
                  <c:v>10.393805</c:v>
                </c:pt>
                <c:pt idx="679">
                  <c:v>10.398787</c:v>
                </c:pt>
                <c:pt idx="680">
                  <c:v>10.40558</c:v>
                </c:pt>
                <c:pt idx="681">
                  <c:v>10.412827</c:v>
                </c:pt>
                <c:pt idx="682">
                  <c:v>10.424149</c:v>
                </c:pt>
                <c:pt idx="683">
                  <c:v>10.435924</c:v>
                </c:pt>
                <c:pt idx="684">
                  <c:v>10.442717</c:v>
                </c:pt>
                <c:pt idx="685">
                  <c:v>10.454039</c:v>
                </c:pt>
                <c:pt idx="686">
                  <c:v>10.464909</c:v>
                </c:pt>
                <c:pt idx="687">
                  <c:v>10.475325</c:v>
                </c:pt>
                <c:pt idx="688">
                  <c:v>10.487553</c:v>
                </c:pt>
                <c:pt idx="689">
                  <c:v>10.498423000000001</c:v>
                </c:pt>
                <c:pt idx="690">
                  <c:v>10.506122</c:v>
                </c:pt>
                <c:pt idx="691">
                  <c:v>10.513368</c:v>
                </c:pt>
                <c:pt idx="692">
                  <c:v>10.518803</c:v>
                </c:pt>
                <c:pt idx="693">
                  <c:v>10.524236999999999</c:v>
                </c:pt>
                <c:pt idx="694">
                  <c:v>10.529218999999999</c:v>
                </c:pt>
                <c:pt idx="695">
                  <c:v>10.533747999999999</c:v>
                </c:pt>
                <c:pt idx="696">
                  <c:v>10.537371</c:v>
                </c:pt>
                <c:pt idx="697">
                  <c:v>10.540994</c:v>
                </c:pt>
                <c:pt idx="698">
                  <c:v>10.545070000000001</c:v>
                </c:pt>
                <c:pt idx="699">
                  <c:v>10.547788000000001</c:v>
                </c:pt>
                <c:pt idx="700">
                  <c:v>10.550958</c:v>
                </c:pt>
                <c:pt idx="701">
                  <c:v>10.554128</c:v>
                </c:pt>
                <c:pt idx="702">
                  <c:v>10.558204</c:v>
                </c:pt>
                <c:pt idx="703">
                  <c:v>10.560468</c:v>
                </c:pt>
                <c:pt idx="704">
                  <c:v>10.563639</c:v>
                </c:pt>
                <c:pt idx="705">
                  <c:v>10.566356000000001</c:v>
                </c:pt>
                <c:pt idx="706">
                  <c:v>10.569526</c:v>
                </c:pt>
                <c:pt idx="707">
                  <c:v>10.572696000000001</c:v>
                </c:pt>
                <c:pt idx="708">
                  <c:v>10.574961</c:v>
                </c:pt>
                <c:pt idx="709">
                  <c:v>10.578583999999999</c:v>
                </c:pt>
                <c:pt idx="710">
                  <c:v>10.582660000000001</c:v>
                </c:pt>
                <c:pt idx="711">
                  <c:v>10.58583</c:v>
                </c:pt>
                <c:pt idx="712">
                  <c:v>10.588547999999999</c:v>
                </c:pt>
                <c:pt idx="713">
                  <c:v>10.590358999999999</c:v>
                </c:pt>
                <c:pt idx="714">
                  <c:v>10.593076</c:v>
                </c:pt>
                <c:pt idx="715">
                  <c:v>10.595794</c:v>
                </c:pt>
                <c:pt idx="716">
                  <c:v>10.597605</c:v>
                </c:pt>
                <c:pt idx="717">
                  <c:v>10.599417000000001</c:v>
                </c:pt>
                <c:pt idx="718">
                  <c:v>10.601228000000001</c:v>
                </c:pt>
                <c:pt idx="719">
                  <c:v>10.60304</c:v>
                </c:pt>
                <c:pt idx="720">
                  <c:v>10.605304</c:v>
                </c:pt>
                <c:pt idx="721">
                  <c:v>10.606662999999999</c:v>
                </c:pt>
                <c:pt idx="722">
                  <c:v>10.608475</c:v>
                </c:pt>
                <c:pt idx="723">
                  <c:v>10.610286</c:v>
                </c:pt>
                <c:pt idx="724">
                  <c:v>10.612098</c:v>
                </c:pt>
                <c:pt idx="725">
                  <c:v>10.614815</c:v>
                </c:pt>
                <c:pt idx="726">
                  <c:v>10.616626999999999</c:v>
                </c:pt>
                <c:pt idx="727">
                  <c:v>10.618437999999999</c:v>
                </c:pt>
                <c:pt idx="728">
                  <c:v>10.62025</c:v>
                </c:pt>
                <c:pt idx="729">
                  <c:v>10.622514000000001</c:v>
                </c:pt>
                <c:pt idx="730">
                  <c:v>10.624779</c:v>
                </c:pt>
                <c:pt idx="731">
                  <c:v>10.62659</c:v>
                </c:pt>
                <c:pt idx="732">
                  <c:v>10.628401999999999</c:v>
                </c:pt>
                <c:pt idx="733">
                  <c:v>10.630666</c:v>
                </c:pt>
                <c:pt idx="734">
                  <c:v>10.632930999999999</c:v>
                </c:pt>
                <c:pt idx="735">
                  <c:v>10.635195</c:v>
                </c:pt>
                <c:pt idx="736">
                  <c:v>10.637460000000001</c:v>
                </c:pt>
                <c:pt idx="737">
                  <c:v>10.639723999999999</c:v>
                </c:pt>
                <c:pt idx="738">
                  <c:v>10.642441</c:v>
                </c:pt>
                <c:pt idx="739">
                  <c:v>10.645159</c:v>
                </c:pt>
                <c:pt idx="740">
                  <c:v>10.64697</c:v>
                </c:pt>
                <c:pt idx="741">
                  <c:v>10.649234999999999</c:v>
                </c:pt>
                <c:pt idx="742">
                  <c:v>10.651952</c:v>
                </c:pt>
                <c:pt idx="743">
                  <c:v>10.654669</c:v>
                </c:pt>
                <c:pt idx="744">
                  <c:v>10.656480999999999</c:v>
                </c:pt>
                <c:pt idx="745">
                  <c:v>10.658745</c:v>
                </c:pt>
                <c:pt idx="746">
                  <c:v>10.661462999999999</c:v>
                </c:pt>
                <c:pt idx="747">
                  <c:v>10.66418</c:v>
                </c:pt>
                <c:pt idx="748">
                  <c:v>10.666444</c:v>
                </c:pt>
                <c:pt idx="749">
                  <c:v>10.668709</c:v>
                </c:pt>
                <c:pt idx="750">
                  <c:v>10.671426</c:v>
                </c:pt>
                <c:pt idx="751">
                  <c:v>10.674595999999999</c:v>
                </c:pt>
                <c:pt idx="752">
                  <c:v>10.677314000000001</c:v>
                </c:pt>
                <c:pt idx="753">
                  <c:v>10.680031</c:v>
                </c:pt>
                <c:pt idx="754">
                  <c:v>10.682748</c:v>
                </c:pt>
                <c:pt idx="755">
                  <c:v>10.685919</c:v>
                </c:pt>
                <c:pt idx="756">
                  <c:v>10.689088999999999</c:v>
                </c:pt>
                <c:pt idx="757">
                  <c:v>10.692712</c:v>
                </c:pt>
                <c:pt idx="758">
                  <c:v>10.696334999999999</c:v>
                </c:pt>
                <c:pt idx="759">
                  <c:v>10.700411000000001</c:v>
                </c:pt>
                <c:pt idx="760">
                  <c:v>10.704034</c:v>
                </c:pt>
                <c:pt idx="761">
                  <c:v>10.70811</c:v>
                </c:pt>
                <c:pt idx="762">
                  <c:v>10.71128</c:v>
                </c:pt>
                <c:pt idx="763">
                  <c:v>10.714904000000001</c:v>
                </c:pt>
                <c:pt idx="764">
                  <c:v>10.717620999999999</c:v>
                </c:pt>
                <c:pt idx="765">
                  <c:v>10.721244</c:v>
                </c:pt>
                <c:pt idx="766">
                  <c:v>10.724413999999999</c:v>
                </c:pt>
                <c:pt idx="767">
                  <c:v>10.728037</c:v>
                </c:pt>
                <c:pt idx="768">
                  <c:v>10.730755</c:v>
                </c:pt>
                <c:pt idx="769">
                  <c:v>10.733924999999999</c:v>
                </c:pt>
                <c:pt idx="770">
                  <c:v>10.737548</c:v>
                </c:pt>
                <c:pt idx="771">
                  <c:v>10.739812000000001</c:v>
                </c:pt>
                <c:pt idx="772">
                  <c:v>10.743888</c:v>
                </c:pt>
                <c:pt idx="773">
                  <c:v>10.747512</c:v>
                </c:pt>
                <c:pt idx="774">
                  <c:v>10.752492999999999</c:v>
                </c:pt>
                <c:pt idx="775">
                  <c:v>10.756569000000001</c:v>
                </c:pt>
                <c:pt idx="776">
                  <c:v>10.760192</c:v>
                </c:pt>
                <c:pt idx="777">
                  <c:v>10.763816</c:v>
                </c:pt>
                <c:pt idx="778">
                  <c:v>10.767892</c:v>
                </c:pt>
                <c:pt idx="779">
                  <c:v>10.771967999999999</c:v>
                </c:pt>
                <c:pt idx="780">
                  <c:v>10.776044000000001</c:v>
                </c:pt>
                <c:pt idx="781">
                  <c:v>10.78012</c:v>
                </c:pt>
                <c:pt idx="782">
                  <c:v>10.785100999999999</c:v>
                </c:pt>
                <c:pt idx="783">
                  <c:v>10.789630000000001</c:v>
                </c:pt>
                <c:pt idx="784">
                  <c:v>10.793253</c:v>
                </c:pt>
                <c:pt idx="785">
                  <c:v>10.798688</c:v>
                </c:pt>
                <c:pt idx="786">
                  <c:v>10.802764</c:v>
                </c:pt>
                <c:pt idx="787">
                  <c:v>10.806387000000001</c:v>
                </c:pt>
                <c:pt idx="788">
                  <c:v>10.810463</c:v>
                </c:pt>
                <c:pt idx="789">
                  <c:v>10.814539</c:v>
                </c:pt>
                <c:pt idx="790">
                  <c:v>10.818161999999999</c:v>
                </c:pt>
                <c:pt idx="791">
                  <c:v>10.821332999999999</c:v>
                </c:pt>
                <c:pt idx="792">
                  <c:v>10.825409000000001</c:v>
                </c:pt>
                <c:pt idx="793">
                  <c:v>10.828125999999999</c:v>
                </c:pt>
                <c:pt idx="794">
                  <c:v>10.832655000000001</c:v>
                </c:pt>
                <c:pt idx="795">
                  <c:v>10.836731</c:v>
                </c:pt>
                <c:pt idx="796">
                  <c:v>10.840354</c:v>
                </c:pt>
                <c:pt idx="797">
                  <c:v>10.843524</c:v>
                </c:pt>
                <c:pt idx="798">
                  <c:v>10.8476</c:v>
                </c:pt>
                <c:pt idx="799">
                  <c:v>10.850770000000001</c:v>
                </c:pt>
                <c:pt idx="800">
                  <c:v>10.853941000000001</c:v>
                </c:pt>
                <c:pt idx="801">
                  <c:v>10.857564</c:v>
                </c:pt>
                <c:pt idx="802">
                  <c:v>10.86164</c:v>
                </c:pt>
                <c:pt idx="803">
                  <c:v>10.865716000000001</c:v>
                </c:pt>
                <c:pt idx="804">
                  <c:v>10.868886</c:v>
                </c:pt>
                <c:pt idx="805">
                  <c:v>10.872961999999999</c:v>
                </c:pt>
                <c:pt idx="806">
                  <c:v>10.877490999999999</c:v>
                </c:pt>
                <c:pt idx="807">
                  <c:v>10.881114</c:v>
                </c:pt>
                <c:pt idx="808">
                  <c:v>10.88519</c:v>
                </c:pt>
                <c:pt idx="809">
                  <c:v>10.890172</c:v>
                </c:pt>
                <c:pt idx="810">
                  <c:v>10.894247999999999</c:v>
                </c:pt>
                <c:pt idx="811">
                  <c:v>10.899229</c:v>
                </c:pt>
                <c:pt idx="812">
                  <c:v>10.905117000000001</c:v>
                </c:pt>
                <c:pt idx="813">
                  <c:v>10.909646</c:v>
                </c:pt>
                <c:pt idx="814">
                  <c:v>10.914628</c:v>
                </c:pt>
                <c:pt idx="815">
                  <c:v>10.919157</c:v>
                </c:pt>
                <c:pt idx="816">
                  <c:v>10.924137999999999</c:v>
                </c:pt>
                <c:pt idx="817">
                  <c:v>10.930479</c:v>
                </c:pt>
                <c:pt idx="818">
                  <c:v>10.935008</c:v>
                </c:pt>
                <c:pt idx="819">
                  <c:v>10.941348</c:v>
                </c:pt>
                <c:pt idx="820">
                  <c:v>10.94633</c:v>
                </c:pt>
                <c:pt idx="821">
                  <c:v>10.951765</c:v>
                </c:pt>
                <c:pt idx="822">
                  <c:v>10.960822</c:v>
                </c:pt>
                <c:pt idx="823">
                  <c:v>10.973050000000001</c:v>
                </c:pt>
                <c:pt idx="824">
                  <c:v>10.986184</c:v>
                </c:pt>
                <c:pt idx="825">
                  <c:v>11.000223999999999</c:v>
                </c:pt>
                <c:pt idx="826">
                  <c:v>11.013809999999999</c:v>
                </c:pt>
                <c:pt idx="827">
                  <c:v>11.02468</c:v>
                </c:pt>
                <c:pt idx="828">
                  <c:v>11.034643000000001</c:v>
                </c:pt>
                <c:pt idx="829">
                  <c:v>11.040984</c:v>
                </c:pt>
                <c:pt idx="830">
                  <c:v>11.045966</c:v>
                </c:pt>
                <c:pt idx="831">
                  <c:v>11.051852999999999</c:v>
                </c:pt>
                <c:pt idx="832">
                  <c:v>11.056381999999999</c:v>
                </c:pt>
                <c:pt idx="833">
                  <c:v>11.061817</c:v>
                </c:pt>
                <c:pt idx="834">
                  <c:v>11.067704000000001</c:v>
                </c:pt>
                <c:pt idx="835">
                  <c:v>11.073592</c:v>
                </c:pt>
                <c:pt idx="836">
                  <c:v>11.078120999999999</c:v>
                </c:pt>
                <c:pt idx="837">
                  <c:v>11.082197000000001</c:v>
                </c:pt>
                <c:pt idx="838">
                  <c:v>11.086273</c:v>
                </c:pt>
                <c:pt idx="839">
                  <c:v>11.090802</c:v>
                </c:pt>
                <c:pt idx="840">
                  <c:v>11.093519000000001</c:v>
                </c:pt>
                <c:pt idx="841">
                  <c:v>11.098048</c:v>
                </c:pt>
                <c:pt idx="842">
                  <c:v>11.102124</c:v>
                </c:pt>
                <c:pt idx="843">
                  <c:v>11.106653</c:v>
                </c:pt>
                <c:pt idx="844">
                  <c:v>11.110728999999999</c:v>
                </c:pt>
                <c:pt idx="845">
                  <c:v>11.114805</c:v>
                </c:pt>
                <c:pt idx="846">
                  <c:v>11.118428</c:v>
                </c:pt>
                <c:pt idx="847">
                  <c:v>11.121145</c:v>
                </c:pt>
                <c:pt idx="848">
                  <c:v>11.123862000000001</c:v>
                </c:pt>
                <c:pt idx="849">
                  <c:v>11.127485999999999</c:v>
                </c:pt>
                <c:pt idx="850">
                  <c:v>11.130656</c:v>
                </c:pt>
                <c:pt idx="851">
                  <c:v>11.133825999999999</c:v>
                </c:pt>
                <c:pt idx="852">
                  <c:v>11.136543</c:v>
                </c:pt>
                <c:pt idx="853">
                  <c:v>11.139260999999999</c:v>
                </c:pt>
                <c:pt idx="854">
                  <c:v>11.141978</c:v>
                </c:pt>
                <c:pt idx="855">
                  <c:v>11.144695</c:v>
                </c:pt>
                <c:pt idx="856">
                  <c:v>11.147413</c:v>
                </c:pt>
                <c:pt idx="857">
                  <c:v>11.150130000000001</c:v>
                </c:pt>
                <c:pt idx="858">
                  <c:v>11.152393999999999</c:v>
                </c:pt>
                <c:pt idx="859">
                  <c:v>11.155112000000001</c:v>
                </c:pt>
                <c:pt idx="860">
                  <c:v>11.157829</c:v>
                </c:pt>
                <c:pt idx="861">
                  <c:v>11.160094000000001</c:v>
                </c:pt>
                <c:pt idx="862">
                  <c:v>11.161905000000001</c:v>
                </c:pt>
                <c:pt idx="863">
                  <c:v>11.164622</c:v>
                </c:pt>
                <c:pt idx="864">
                  <c:v>11.167339999999999</c:v>
                </c:pt>
                <c:pt idx="865">
                  <c:v>11.169604</c:v>
                </c:pt>
                <c:pt idx="866">
                  <c:v>11.171416000000001</c:v>
                </c:pt>
                <c:pt idx="867">
                  <c:v>11.173679999999999</c:v>
                </c:pt>
                <c:pt idx="868">
                  <c:v>11.175945</c:v>
                </c:pt>
                <c:pt idx="869">
                  <c:v>11.178661999999999</c:v>
                </c:pt>
                <c:pt idx="870">
                  <c:v>11.181379</c:v>
                </c:pt>
                <c:pt idx="871">
                  <c:v>11.184097</c:v>
                </c:pt>
                <c:pt idx="872">
                  <c:v>11.185908</c:v>
                </c:pt>
                <c:pt idx="873">
                  <c:v>11.188173000000001</c:v>
                </c:pt>
                <c:pt idx="874">
                  <c:v>11.191343</c:v>
                </c:pt>
                <c:pt idx="875">
                  <c:v>11.193607</c:v>
                </c:pt>
                <c:pt idx="876">
                  <c:v>11.196325</c:v>
                </c:pt>
                <c:pt idx="877">
                  <c:v>11.199042</c:v>
                </c:pt>
                <c:pt idx="878">
                  <c:v>11.201306000000001</c:v>
                </c:pt>
                <c:pt idx="879">
                  <c:v>11.204929999999999</c:v>
                </c:pt>
                <c:pt idx="880">
                  <c:v>11.207193999999999</c:v>
                </c:pt>
                <c:pt idx="881">
                  <c:v>11.209911</c:v>
                </c:pt>
                <c:pt idx="882">
                  <c:v>11.212629</c:v>
                </c:pt>
                <c:pt idx="883">
                  <c:v>11.214893</c:v>
                </c:pt>
                <c:pt idx="884">
                  <c:v>11.217158</c:v>
                </c:pt>
                <c:pt idx="885">
                  <c:v>11.219875</c:v>
                </c:pt>
                <c:pt idx="886">
                  <c:v>11.222592000000001</c:v>
                </c:pt>
                <c:pt idx="887">
                  <c:v>11.22531</c:v>
                </c:pt>
                <c:pt idx="888">
                  <c:v>11.228027000000001</c:v>
                </c:pt>
                <c:pt idx="889">
                  <c:v>11.230290999999999</c:v>
                </c:pt>
                <c:pt idx="890">
                  <c:v>11.232556000000001</c:v>
                </c:pt>
                <c:pt idx="891">
                  <c:v>11.234819999999999</c:v>
                </c:pt>
                <c:pt idx="892">
                  <c:v>11.237085</c:v>
                </c:pt>
                <c:pt idx="893">
                  <c:v>11.240254999999999</c:v>
                </c:pt>
                <c:pt idx="894">
                  <c:v>11.242519</c:v>
                </c:pt>
                <c:pt idx="895">
                  <c:v>11.245236999999999</c:v>
                </c:pt>
                <c:pt idx="896">
                  <c:v>11.247047999999999</c:v>
                </c:pt>
                <c:pt idx="897">
                  <c:v>11.249313000000001</c:v>
                </c:pt>
                <c:pt idx="898">
                  <c:v>11.25203</c:v>
                </c:pt>
                <c:pt idx="899">
                  <c:v>11.254747</c:v>
                </c:pt>
                <c:pt idx="900">
                  <c:v>11.256558999999999</c:v>
                </c:pt>
                <c:pt idx="901">
                  <c:v>11.259276</c:v>
                </c:pt>
                <c:pt idx="902">
                  <c:v>11.261540999999999</c:v>
                </c:pt>
                <c:pt idx="903">
                  <c:v>11.264258</c:v>
                </c:pt>
                <c:pt idx="904">
                  <c:v>11.267428000000001</c:v>
                </c:pt>
                <c:pt idx="905">
                  <c:v>11.270146</c:v>
                </c:pt>
                <c:pt idx="906">
                  <c:v>11.273315999999999</c:v>
                </c:pt>
                <c:pt idx="907">
                  <c:v>11.27558</c:v>
                </c:pt>
                <c:pt idx="908">
                  <c:v>11.278297999999999</c:v>
                </c:pt>
                <c:pt idx="909">
                  <c:v>11.281468</c:v>
                </c:pt>
                <c:pt idx="910">
                  <c:v>11.284185000000001</c:v>
                </c:pt>
                <c:pt idx="911">
                  <c:v>11.285997</c:v>
                </c:pt>
                <c:pt idx="912">
                  <c:v>11.288714000000001</c:v>
                </c:pt>
                <c:pt idx="913">
                  <c:v>11.290979</c:v>
                </c:pt>
                <c:pt idx="914">
                  <c:v>11.293243</c:v>
                </c:pt>
                <c:pt idx="915">
                  <c:v>11.295055</c:v>
                </c:pt>
                <c:pt idx="916">
                  <c:v>11.297319</c:v>
                </c:pt>
                <c:pt idx="917">
                  <c:v>11.300036</c:v>
                </c:pt>
                <c:pt idx="918">
                  <c:v>11.301848</c:v>
                </c:pt>
                <c:pt idx="919">
                  <c:v>11.305471000000001</c:v>
                </c:pt>
                <c:pt idx="920">
                  <c:v>11.307734999999999</c:v>
                </c:pt>
                <c:pt idx="921">
                  <c:v>11.310453000000001</c:v>
                </c:pt>
                <c:pt idx="922">
                  <c:v>11.314076</c:v>
                </c:pt>
                <c:pt idx="923">
                  <c:v>11.317246000000001</c:v>
                </c:pt>
                <c:pt idx="924">
                  <c:v>11.319963</c:v>
                </c:pt>
                <c:pt idx="925">
                  <c:v>11.323587</c:v>
                </c:pt>
                <c:pt idx="926">
                  <c:v>11.327209999999999</c:v>
                </c:pt>
                <c:pt idx="927">
                  <c:v>11.331286</c:v>
                </c:pt>
                <c:pt idx="928">
                  <c:v>11.334455999999999</c:v>
                </c:pt>
                <c:pt idx="929">
                  <c:v>11.338079</c:v>
                </c:pt>
                <c:pt idx="930">
                  <c:v>11.341248999999999</c:v>
                </c:pt>
                <c:pt idx="931">
                  <c:v>11.344872000000001</c:v>
                </c:pt>
                <c:pt idx="932">
                  <c:v>11.34759</c:v>
                </c:pt>
                <c:pt idx="933">
                  <c:v>11.350759999999999</c:v>
                </c:pt>
                <c:pt idx="934">
                  <c:v>11.35393</c:v>
                </c:pt>
                <c:pt idx="935">
                  <c:v>11.356647000000001</c:v>
                </c:pt>
                <c:pt idx="936">
                  <c:v>11.359365</c:v>
                </c:pt>
                <c:pt idx="937">
                  <c:v>11.362081999999999</c:v>
                </c:pt>
                <c:pt idx="938">
                  <c:v>11.365252</c:v>
                </c:pt>
                <c:pt idx="939">
                  <c:v>11.367516999999999</c:v>
                </c:pt>
                <c:pt idx="940">
                  <c:v>11.370687</c:v>
                </c:pt>
                <c:pt idx="941">
                  <c:v>11.373856999999999</c:v>
                </c:pt>
                <c:pt idx="942">
                  <c:v>11.376575000000001</c:v>
                </c:pt>
                <c:pt idx="943">
                  <c:v>11.379745</c:v>
                </c:pt>
                <c:pt idx="944">
                  <c:v>11.383820999999999</c:v>
                </c:pt>
                <c:pt idx="945">
                  <c:v>11.388350000000001</c:v>
                </c:pt>
                <c:pt idx="946">
                  <c:v>11.392426</c:v>
                </c:pt>
                <c:pt idx="947">
                  <c:v>11.396502</c:v>
                </c:pt>
                <c:pt idx="948">
                  <c:v>11.400577999999999</c:v>
                </c:pt>
                <c:pt idx="949">
                  <c:v>11.404201</c:v>
                </c:pt>
                <c:pt idx="950">
                  <c:v>11.407370999999999</c:v>
                </c:pt>
                <c:pt idx="951">
                  <c:v>11.411447000000001</c:v>
                </c:pt>
                <c:pt idx="952">
                  <c:v>11.415523</c:v>
                </c:pt>
                <c:pt idx="953">
                  <c:v>11.419599</c:v>
                </c:pt>
                <c:pt idx="954">
                  <c:v>11.423674999999999</c:v>
                </c:pt>
                <c:pt idx="955">
                  <c:v>11.427298</c:v>
                </c:pt>
                <c:pt idx="956">
                  <c:v>11.430014999999999</c:v>
                </c:pt>
                <c:pt idx="957">
                  <c:v>11.434996999999999</c:v>
                </c:pt>
                <c:pt idx="958">
                  <c:v>11.439978999999999</c:v>
                </c:pt>
                <c:pt idx="959">
                  <c:v>11.444960999999999</c:v>
                </c:pt>
                <c:pt idx="960">
                  <c:v>11.448584</c:v>
                </c:pt>
                <c:pt idx="961">
                  <c:v>11.453113</c:v>
                </c:pt>
                <c:pt idx="962">
                  <c:v>11.456735999999999</c:v>
                </c:pt>
                <c:pt idx="963">
                  <c:v>11.460359</c:v>
                </c:pt>
                <c:pt idx="964">
                  <c:v>11.464435</c:v>
                </c:pt>
                <c:pt idx="965">
                  <c:v>11.468057999999999</c:v>
                </c:pt>
                <c:pt idx="966">
                  <c:v>11.472587000000001</c:v>
                </c:pt>
                <c:pt idx="967">
                  <c:v>11.47621</c:v>
                </c:pt>
                <c:pt idx="968">
                  <c:v>11.481192</c:v>
                </c:pt>
                <c:pt idx="969">
                  <c:v>11.483909000000001</c:v>
                </c:pt>
                <c:pt idx="970">
                  <c:v>11.487080000000001</c:v>
                </c:pt>
                <c:pt idx="971">
                  <c:v>11.49025</c:v>
                </c:pt>
                <c:pt idx="972">
                  <c:v>11.494325999999999</c:v>
                </c:pt>
                <c:pt idx="973">
                  <c:v>11.498855000000001</c:v>
                </c:pt>
                <c:pt idx="974">
                  <c:v>11.502025</c:v>
                </c:pt>
                <c:pt idx="975">
                  <c:v>11.505648000000001</c:v>
                </c:pt>
                <c:pt idx="976">
                  <c:v>11.508818</c:v>
                </c:pt>
                <c:pt idx="977">
                  <c:v>11.512441000000001</c:v>
                </c:pt>
                <c:pt idx="978">
                  <c:v>11.516970000000001</c:v>
                </c:pt>
                <c:pt idx="979">
                  <c:v>11.521952000000001</c:v>
                </c:pt>
                <c:pt idx="980">
                  <c:v>11.525122</c:v>
                </c:pt>
                <c:pt idx="981">
                  <c:v>11.529650999999999</c:v>
                </c:pt>
                <c:pt idx="982">
                  <c:v>11.534179999999999</c:v>
                </c:pt>
                <c:pt idx="983">
                  <c:v>11.538256000000001</c:v>
                </c:pt>
                <c:pt idx="984">
                  <c:v>11.541426</c:v>
                </c:pt>
                <c:pt idx="985">
                  <c:v>11.545502000000001</c:v>
                </c:pt>
                <c:pt idx="986">
                  <c:v>11.550031000000001</c:v>
                </c:pt>
                <c:pt idx="987">
                  <c:v>11.553654</c:v>
                </c:pt>
                <c:pt idx="988">
                  <c:v>11.558183</c:v>
                </c:pt>
                <c:pt idx="989">
                  <c:v>11.561806000000001</c:v>
                </c:pt>
                <c:pt idx="990">
                  <c:v>11.565882</c:v>
                </c:pt>
                <c:pt idx="991">
                  <c:v>11.569504999999999</c:v>
                </c:pt>
                <c:pt idx="992">
                  <c:v>11.573128000000001</c:v>
                </c:pt>
                <c:pt idx="993">
                  <c:v>11.578110000000001</c:v>
                </c:pt>
                <c:pt idx="994">
                  <c:v>11.582186</c:v>
                </c:pt>
                <c:pt idx="995">
                  <c:v>11.585808999999999</c:v>
                </c:pt>
                <c:pt idx="996">
                  <c:v>11.589885000000001</c:v>
                </c:pt>
                <c:pt idx="997">
                  <c:v>11.593961</c:v>
                </c:pt>
                <c:pt idx="998">
                  <c:v>11.597583999999999</c:v>
                </c:pt>
                <c:pt idx="999">
                  <c:v>11.601208</c:v>
                </c:pt>
                <c:pt idx="1000">
                  <c:v>11.603925</c:v>
                </c:pt>
                <c:pt idx="1001">
                  <c:v>11.607548</c:v>
                </c:pt>
                <c:pt idx="1002">
                  <c:v>11.611171000000001</c:v>
                </c:pt>
                <c:pt idx="1003">
                  <c:v>11.613887999999999</c:v>
                </c:pt>
                <c:pt idx="1004">
                  <c:v>11.617512</c:v>
                </c:pt>
                <c:pt idx="1005">
                  <c:v>11.620682</c:v>
                </c:pt>
                <c:pt idx="1006">
                  <c:v>11.624758</c:v>
                </c:pt>
                <c:pt idx="1007">
                  <c:v>11.628380999999999</c:v>
                </c:pt>
                <c:pt idx="1008">
                  <c:v>11.631551</c:v>
                </c:pt>
                <c:pt idx="1009">
                  <c:v>11.635626999999999</c:v>
                </c:pt>
                <c:pt idx="1010">
                  <c:v>11.640609</c:v>
                </c:pt>
                <c:pt idx="1011">
                  <c:v>11.645137999999999</c:v>
                </c:pt>
                <c:pt idx="1012">
                  <c:v>11.648761</c:v>
                </c:pt>
                <c:pt idx="1013">
                  <c:v>11.65329</c:v>
                </c:pt>
                <c:pt idx="1014">
                  <c:v>11.657366</c:v>
                </c:pt>
                <c:pt idx="1015">
                  <c:v>11.661441999999999</c:v>
                </c:pt>
                <c:pt idx="1016">
                  <c:v>11.665518</c:v>
                </c:pt>
                <c:pt idx="1017">
                  <c:v>11.669141</c:v>
                </c:pt>
                <c:pt idx="1018">
                  <c:v>11.672764000000001</c:v>
                </c:pt>
                <c:pt idx="1019">
                  <c:v>11.676387</c:v>
                </c:pt>
                <c:pt idx="1020">
                  <c:v>11.679557000000001</c:v>
                </c:pt>
                <c:pt idx="1021">
                  <c:v>11.683180999999999</c:v>
                </c:pt>
                <c:pt idx="1022">
                  <c:v>11.686351</c:v>
                </c:pt>
                <c:pt idx="1023">
                  <c:v>11.689973999999999</c:v>
                </c:pt>
                <c:pt idx="1024">
                  <c:v>11.694050000000001</c:v>
                </c:pt>
                <c:pt idx="1025">
                  <c:v>11.697673</c:v>
                </c:pt>
                <c:pt idx="1026">
                  <c:v>11.701749</c:v>
                </c:pt>
                <c:pt idx="1027">
                  <c:v>11.705825000000001</c:v>
                </c:pt>
                <c:pt idx="1028">
                  <c:v>11.709901</c:v>
                </c:pt>
                <c:pt idx="1029">
                  <c:v>11.712618000000001</c:v>
                </c:pt>
                <c:pt idx="1030">
                  <c:v>11.716694</c:v>
                </c:pt>
                <c:pt idx="1031">
                  <c:v>11.719865</c:v>
                </c:pt>
                <c:pt idx="1032">
                  <c:v>11.723034999999999</c:v>
                </c:pt>
                <c:pt idx="1033">
                  <c:v>11.726205</c:v>
                </c:pt>
                <c:pt idx="1034">
                  <c:v>11.729374999999999</c:v>
                </c:pt>
                <c:pt idx="1035">
                  <c:v>11.732545</c:v>
                </c:pt>
                <c:pt idx="1036">
                  <c:v>11.73481</c:v>
                </c:pt>
                <c:pt idx="1037">
                  <c:v>11.738433000000001</c:v>
                </c:pt>
                <c:pt idx="1038">
                  <c:v>11.741149999999999</c:v>
                </c:pt>
                <c:pt idx="1039">
                  <c:v>11.744773</c:v>
                </c:pt>
                <c:pt idx="1040">
                  <c:v>11.748397000000001</c:v>
                </c:pt>
                <c:pt idx="1041">
                  <c:v>11.751113999999999</c:v>
                </c:pt>
                <c:pt idx="1042">
                  <c:v>11.754284</c:v>
                </c:pt>
                <c:pt idx="1043">
                  <c:v>11.757001000000001</c:v>
                </c:pt>
                <c:pt idx="1044">
                  <c:v>11.760624999999999</c:v>
                </c:pt>
                <c:pt idx="1045">
                  <c:v>11.764248</c:v>
                </c:pt>
                <c:pt idx="1046">
                  <c:v>11.767417999999999</c:v>
                </c:pt>
                <c:pt idx="1047">
                  <c:v>11.771041</c:v>
                </c:pt>
                <c:pt idx="1048">
                  <c:v>11.773305000000001</c:v>
                </c:pt>
                <c:pt idx="1049">
                  <c:v>11.777381</c:v>
                </c:pt>
                <c:pt idx="1050">
                  <c:v>11.782363</c:v>
                </c:pt>
                <c:pt idx="1051">
                  <c:v>11.786439</c:v>
                </c:pt>
                <c:pt idx="1052">
                  <c:v>11.790062000000001</c:v>
                </c:pt>
                <c:pt idx="1053">
                  <c:v>11.793233000000001</c:v>
                </c:pt>
                <c:pt idx="1054">
                  <c:v>11.795949999999999</c:v>
                </c:pt>
                <c:pt idx="1055">
                  <c:v>11.799573000000001</c:v>
                </c:pt>
                <c:pt idx="1056">
                  <c:v>11.802743</c:v>
                </c:pt>
                <c:pt idx="1057">
                  <c:v>11.806819000000001</c:v>
                </c:pt>
                <c:pt idx="1058">
                  <c:v>11.809989</c:v>
                </c:pt>
                <c:pt idx="1059">
                  <c:v>11.814518</c:v>
                </c:pt>
                <c:pt idx="1060">
                  <c:v>11.817235999999999</c:v>
                </c:pt>
                <c:pt idx="1061">
                  <c:v>11.820406</c:v>
                </c:pt>
                <c:pt idx="1062">
                  <c:v>11.824935</c:v>
                </c:pt>
                <c:pt idx="1063">
                  <c:v>11.829464</c:v>
                </c:pt>
                <c:pt idx="1064">
                  <c:v>11.833087000000001</c:v>
                </c:pt>
                <c:pt idx="1065">
                  <c:v>11.836257</c:v>
                </c:pt>
                <c:pt idx="1066">
                  <c:v>11.839427000000001</c:v>
                </c:pt>
                <c:pt idx="1067">
                  <c:v>11.841239</c:v>
                </c:pt>
                <c:pt idx="1068">
                  <c:v>11.844409000000001</c:v>
                </c:pt>
                <c:pt idx="1069">
                  <c:v>11.847579</c:v>
                </c:pt>
                <c:pt idx="1070">
                  <c:v>11.851654999999999</c:v>
                </c:pt>
                <c:pt idx="1071">
                  <c:v>11.854373000000001</c:v>
                </c:pt>
                <c:pt idx="1072">
                  <c:v>11.857543</c:v>
                </c:pt>
                <c:pt idx="1073">
                  <c:v>11.860713000000001</c:v>
                </c:pt>
                <c:pt idx="1074">
                  <c:v>11.864336</c:v>
                </c:pt>
                <c:pt idx="1075">
                  <c:v>11.867053</c:v>
                </c:pt>
                <c:pt idx="1076">
                  <c:v>11.869771</c:v>
                </c:pt>
                <c:pt idx="1077">
                  <c:v>11.873847</c:v>
                </c:pt>
                <c:pt idx="1078">
                  <c:v>11.877922999999999</c:v>
                </c:pt>
                <c:pt idx="1079">
                  <c:v>11.882452000000001</c:v>
                </c:pt>
                <c:pt idx="1080">
                  <c:v>11.886075</c:v>
                </c:pt>
                <c:pt idx="1081">
                  <c:v>11.889697999999999</c:v>
                </c:pt>
                <c:pt idx="1082">
                  <c:v>11.893774000000001</c:v>
                </c:pt>
                <c:pt idx="1083">
                  <c:v>11.898303</c:v>
                </c:pt>
                <c:pt idx="1084">
                  <c:v>11.901472999999999</c:v>
                </c:pt>
                <c:pt idx="1085">
                  <c:v>11.905549000000001</c:v>
                </c:pt>
                <c:pt idx="1086">
                  <c:v>11.909625</c:v>
                </c:pt>
                <c:pt idx="1087">
                  <c:v>11.915513000000001</c:v>
                </c:pt>
                <c:pt idx="1088">
                  <c:v>11.920947</c:v>
                </c:pt>
                <c:pt idx="1089">
                  <c:v>11.925929</c:v>
                </c:pt>
                <c:pt idx="1090">
                  <c:v>11.931364</c:v>
                </c:pt>
                <c:pt idx="1091">
                  <c:v>11.937251</c:v>
                </c:pt>
                <c:pt idx="1092">
                  <c:v>11.943139</c:v>
                </c:pt>
                <c:pt idx="1093">
                  <c:v>11.949479</c:v>
                </c:pt>
                <c:pt idx="1094">
                  <c:v>11.955367000000001</c:v>
                </c:pt>
                <c:pt idx="1095">
                  <c:v>11.963066</c:v>
                </c:pt>
                <c:pt idx="1096">
                  <c:v>11.97303</c:v>
                </c:pt>
                <c:pt idx="1097">
                  <c:v>11.982087</c:v>
                </c:pt>
                <c:pt idx="1098">
                  <c:v>11.993410000000001</c:v>
                </c:pt>
                <c:pt idx="1099">
                  <c:v>12.002466999999999</c:v>
                </c:pt>
                <c:pt idx="1100">
                  <c:v>12.011977999999999</c:v>
                </c:pt>
                <c:pt idx="1101">
                  <c:v>12.023752999999999</c:v>
                </c:pt>
                <c:pt idx="1102">
                  <c:v>12.033716999999999</c:v>
                </c:pt>
                <c:pt idx="1103">
                  <c:v>12.040963</c:v>
                </c:pt>
                <c:pt idx="1104">
                  <c:v>12.047302999999999</c:v>
                </c:pt>
                <c:pt idx="1105">
                  <c:v>12.053191</c:v>
                </c:pt>
                <c:pt idx="1106">
                  <c:v>12.058626</c:v>
                </c:pt>
                <c:pt idx="1107">
                  <c:v>12.062702</c:v>
                </c:pt>
                <c:pt idx="1108">
                  <c:v>12.06723</c:v>
                </c:pt>
                <c:pt idx="1109">
                  <c:v>12.073570999999999</c:v>
                </c:pt>
                <c:pt idx="1110">
                  <c:v>12.079006</c:v>
                </c:pt>
                <c:pt idx="1111">
                  <c:v>12.082629000000001</c:v>
                </c:pt>
                <c:pt idx="1112">
                  <c:v>12.087158000000001</c:v>
                </c:pt>
                <c:pt idx="1113">
                  <c:v>12.090328</c:v>
                </c:pt>
                <c:pt idx="1114">
                  <c:v>12.093951000000001</c:v>
                </c:pt>
                <c:pt idx="1115">
                  <c:v>12.096667999999999</c:v>
                </c:pt>
                <c:pt idx="1116">
                  <c:v>12.101197000000001</c:v>
                </c:pt>
                <c:pt idx="1117">
                  <c:v>12.104367</c:v>
                </c:pt>
                <c:pt idx="1118">
                  <c:v>12.107991</c:v>
                </c:pt>
                <c:pt idx="1119">
                  <c:v>12.112067</c:v>
                </c:pt>
                <c:pt idx="1120">
                  <c:v>12.115237</c:v>
                </c:pt>
                <c:pt idx="1121">
                  <c:v>12.118406999999999</c:v>
                </c:pt>
                <c:pt idx="1122">
                  <c:v>12.122483000000001</c:v>
                </c:pt>
                <c:pt idx="1123">
                  <c:v>12.125653</c:v>
                </c:pt>
                <c:pt idx="1124">
                  <c:v>12.129276000000001</c:v>
                </c:pt>
                <c:pt idx="1125">
                  <c:v>12.132447000000001</c:v>
                </c:pt>
                <c:pt idx="1126">
                  <c:v>12.135617</c:v>
                </c:pt>
                <c:pt idx="1127">
                  <c:v>12.137881</c:v>
                </c:pt>
                <c:pt idx="1128">
                  <c:v>12.141503999999999</c:v>
                </c:pt>
                <c:pt idx="1129">
                  <c:v>12.143769000000001</c:v>
                </c:pt>
                <c:pt idx="1130">
                  <c:v>12.146032999999999</c:v>
                </c:pt>
                <c:pt idx="1131">
                  <c:v>12.148751000000001</c:v>
                </c:pt>
                <c:pt idx="1132">
                  <c:v>12.151014999999999</c:v>
                </c:pt>
                <c:pt idx="1133">
                  <c:v>12.153732</c:v>
                </c:pt>
                <c:pt idx="1134">
                  <c:v>12.15645</c:v>
                </c:pt>
                <c:pt idx="1135">
                  <c:v>12.158714</c:v>
                </c:pt>
                <c:pt idx="1136">
                  <c:v>12.160526000000001</c:v>
                </c:pt>
                <c:pt idx="1137">
                  <c:v>12.162337000000001</c:v>
                </c:pt>
                <c:pt idx="1138">
                  <c:v>12.165055000000001</c:v>
                </c:pt>
                <c:pt idx="1139">
                  <c:v>12.167771999999999</c:v>
                </c:pt>
                <c:pt idx="1140">
                  <c:v>12.170489</c:v>
                </c:pt>
                <c:pt idx="1141">
                  <c:v>12.173207</c:v>
                </c:pt>
                <c:pt idx="1142">
                  <c:v>12.175471</c:v>
                </c:pt>
                <c:pt idx="1143">
                  <c:v>12.177735</c:v>
                </c:pt>
                <c:pt idx="1144">
                  <c:v>12.18</c:v>
                </c:pt>
                <c:pt idx="1145">
                  <c:v>12.182264</c:v>
                </c:pt>
                <c:pt idx="1146">
                  <c:v>12.185435</c:v>
                </c:pt>
                <c:pt idx="1147">
                  <c:v>12.187699</c:v>
                </c:pt>
                <c:pt idx="1148">
                  <c:v>12.190416000000001</c:v>
                </c:pt>
                <c:pt idx="1149">
                  <c:v>12.192681</c:v>
                </c:pt>
                <c:pt idx="1150">
                  <c:v>12.195850999999999</c:v>
                </c:pt>
                <c:pt idx="1151">
                  <c:v>12.198568</c:v>
                </c:pt>
                <c:pt idx="1152">
                  <c:v>12.200379999999999</c:v>
                </c:pt>
                <c:pt idx="1153">
                  <c:v>12.202643999999999</c:v>
                </c:pt>
                <c:pt idx="1154">
                  <c:v>12.204456</c:v>
                </c:pt>
                <c:pt idx="1155">
                  <c:v>12.206267</c:v>
                </c:pt>
                <c:pt idx="1156">
                  <c:v>12.208079</c:v>
                </c:pt>
                <c:pt idx="1157">
                  <c:v>12.210796</c:v>
                </c:pt>
                <c:pt idx="1158">
                  <c:v>12.213514</c:v>
                </c:pt>
                <c:pt idx="1159">
                  <c:v>12.216231000000001</c:v>
                </c:pt>
                <c:pt idx="1160">
                  <c:v>12.218947999999999</c:v>
                </c:pt>
                <c:pt idx="1161">
                  <c:v>12.22076</c:v>
                </c:pt>
                <c:pt idx="1162">
                  <c:v>12.223024000000001</c:v>
                </c:pt>
                <c:pt idx="1163">
                  <c:v>12.224836</c:v>
                </c:pt>
                <c:pt idx="1164">
                  <c:v>12.226647</c:v>
                </c:pt>
                <c:pt idx="1165">
                  <c:v>12.228459000000001</c:v>
                </c:pt>
                <c:pt idx="1166">
                  <c:v>12.230722999999999</c:v>
                </c:pt>
                <c:pt idx="1167">
                  <c:v>12.233440999999999</c:v>
                </c:pt>
                <c:pt idx="1168">
                  <c:v>12.235251999999999</c:v>
                </c:pt>
                <c:pt idx="1169">
                  <c:v>12.237517</c:v>
                </c:pt>
                <c:pt idx="1170">
                  <c:v>12.239328</c:v>
                </c:pt>
                <c:pt idx="1171">
                  <c:v>12.242046</c:v>
                </c:pt>
                <c:pt idx="1172">
                  <c:v>12.243857</c:v>
                </c:pt>
                <c:pt idx="1173">
                  <c:v>12.246575</c:v>
                </c:pt>
                <c:pt idx="1174">
                  <c:v>12.248386</c:v>
                </c:pt>
                <c:pt idx="1175">
                  <c:v>12.251103000000001</c:v>
                </c:pt>
                <c:pt idx="1176">
                  <c:v>12.253368</c:v>
                </c:pt>
                <c:pt idx="1177">
                  <c:v>12.255632</c:v>
                </c:pt>
                <c:pt idx="1178">
                  <c:v>12.257897</c:v>
                </c:pt>
                <c:pt idx="1179">
                  <c:v>12.260614</c:v>
                </c:pt>
                <c:pt idx="1180">
                  <c:v>12.263331000000001</c:v>
                </c:pt>
                <c:pt idx="1181">
                  <c:v>12.266049000000001</c:v>
                </c:pt>
                <c:pt idx="1182">
                  <c:v>12.268312999999999</c:v>
                </c:pt>
                <c:pt idx="1183">
                  <c:v>12.271936</c:v>
                </c:pt>
                <c:pt idx="1184">
                  <c:v>12.275107</c:v>
                </c:pt>
                <c:pt idx="1185">
                  <c:v>12.276918</c:v>
                </c:pt>
                <c:pt idx="1186">
                  <c:v>12.279635000000001</c:v>
                </c:pt>
                <c:pt idx="1187">
                  <c:v>12.2819</c:v>
                </c:pt>
                <c:pt idx="1188">
                  <c:v>12.284617000000001</c:v>
                </c:pt>
                <c:pt idx="1189">
                  <c:v>12.286429</c:v>
                </c:pt>
                <c:pt idx="1190">
                  <c:v>12.289146000000001</c:v>
                </c:pt>
                <c:pt idx="1191">
                  <c:v>12.292316</c:v>
                </c:pt>
                <c:pt idx="1192">
                  <c:v>12.294581000000001</c:v>
                </c:pt>
                <c:pt idx="1193">
                  <c:v>12.296844999999999</c:v>
                </c:pt>
                <c:pt idx="1194">
                  <c:v>12.299562999999999</c:v>
                </c:pt>
                <c:pt idx="1195">
                  <c:v>12.302733</c:v>
                </c:pt>
                <c:pt idx="1196">
                  <c:v>12.304997</c:v>
                </c:pt>
                <c:pt idx="1197">
                  <c:v>12.307715</c:v>
                </c:pt>
                <c:pt idx="1198">
                  <c:v>12.310432</c:v>
                </c:pt>
                <c:pt idx="1199">
                  <c:v>12.313148999999999</c:v>
                </c:pt>
                <c:pt idx="1200">
                  <c:v>12.317225000000001</c:v>
                </c:pt>
                <c:pt idx="1201">
                  <c:v>12.320848</c:v>
                </c:pt>
                <c:pt idx="1202">
                  <c:v>12.323112999999999</c:v>
                </c:pt>
                <c:pt idx="1203">
                  <c:v>12.326283</c:v>
                </c:pt>
                <c:pt idx="1204">
                  <c:v>12.329453000000001</c:v>
                </c:pt>
                <c:pt idx="1205">
                  <c:v>12.332171000000001</c:v>
                </c:pt>
                <c:pt idx="1206">
                  <c:v>12.336247</c:v>
                </c:pt>
                <c:pt idx="1207">
                  <c:v>12.338964000000001</c:v>
                </c:pt>
                <c:pt idx="1208">
                  <c:v>12.342134</c:v>
                </c:pt>
                <c:pt idx="1209">
                  <c:v>12.346662999999999</c:v>
                </c:pt>
                <c:pt idx="1210">
                  <c:v>12.350286000000001</c:v>
                </c:pt>
                <c:pt idx="1211">
                  <c:v>12.353456</c:v>
                </c:pt>
                <c:pt idx="1212">
                  <c:v>12.356627</c:v>
                </c:pt>
                <c:pt idx="1213">
                  <c:v>12.360250000000001</c:v>
                </c:pt>
                <c:pt idx="1214">
                  <c:v>12.36342</c:v>
                </c:pt>
                <c:pt idx="1215">
                  <c:v>12.367495999999999</c:v>
                </c:pt>
                <c:pt idx="1216">
                  <c:v>12.372025000000001</c:v>
                </c:pt>
                <c:pt idx="1217">
                  <c:v>12.376101</c:v>
                </c:pt>
                <c:pt idx="1218">
                  <c:v>12.38063</c:v>
                </c:pt>
                <c:pt idx="1219">
                  <c:v>12.386063999999999</c:v>
                </c:pt>
                <c:pt idx="1220">
                  <c:v>12.391952</c:v>
                </c:pt>
                <c:pt idx="1221">
                  <c:v>12.397387</c:v>
                </c:pt>
                <c:pt idx="1222">
                  <c:v>12.404633</c:v>
                </c:pt>
                <c:pt idx="1223">
                  <c:v>12.411879000000001</c:v>
                </c:pt>
                <c:pt idx="1224">
                  <c:v>12.420031</c:v>
                </c:pt>
                <c:pt idx="1225">
                  <c:v>12.427277</c:v>
                </c:pt>
                <c:pt idx="1226">
                  <c:v>12.434070999999999</c:v>
                </c:pt>
                <c:pt idx="1227">
                  <c:v>12.442676000000001</c:v>
                </c:pt>
                <c:pt idx="1228">
                  <c:v>12.452185999999999</c:v>
                </c:pt>
                <c:pt idx="1229">
                  <c:v>12.463960999999999</c:v>
                </c:pt>
                <c:pt idx="1230">
                  <c:v>12.473471999999999</c:v>
                </c:pt>
                <c:pt idx="1231">
                  <c:v>12.479812000000001</c:v>
                </c:pt>
                <c:pt idx="1232">
                  <c:v>12.486606</c:v>
                </c:pt>
                <c:pt idx="1233">
                  <c:v>12.492039999999999</c:v>
                </c:pt>
                <c:pt idx="1234">
                  <c:v>12.497928</c:v>
                </c:pt>
                <c:pt idx="1235">
                  <c:v>12.505174</c:v>
                </c:pt>
                <c:pt idx="1236">
                  <c:v>12.509703</c:v>
                </c:pt>
                <c:pt idx="1237">
                  <c:v>12.515138</c:v>
                </c:pt>
                <c:pt idx="1238">
                  <c:v>12.519214</c:v>
                </c:pt>
                <c:pt idx="1239">
                  <c:v>12.524647999999999</c:v>
                </c:pt>
                <c:pt idx="1240">
                  <c:v>12.529177000000001</c:v>
                </c:pt>
                <c:pt idx="1241">
                  <c:v>12.533253</c:v>
                </c:pt>
                <c:pt idx="1242">
                  <c:v>12.536875999999999</c:v>
                </c:pt>
                <c:pt idx="1243">
                  <c:v>12.540952000000001</c:v>
                </c:pt>
                <c:pt idx="1244">
                  <c:v>12.543670000000001</c:v>
                </c:pt>
                <c:pt idx="1245">
                  <c:v>12.548652000000001</c:v>
                </c:pt>
                <c:pt idx="1246">
                  <c:v>12.551822</c:v>
                </c:pt>
                <c:pt idx="1247">
                  <c:v>12.555445000000001</c:v>
                </c:pt>
                <c:pt idx="1248">
                  <c:v>12.558615</c:v>
                </c:pt>
                <c:pt idx="1249">
                  <c:v>12.561332999999999</c:v>
                </c:pt>
                <c:pt idx="1250">
                  <c:v>12.56405</c:v>
                </c:pt>
                <c:pt idx="1251">
                  <c:v>12.566767</c:v>
                </c:pt>
                <c:pt idx="1252">
                  <c:v>12.569485</c:v>
                </c:pt>
                <c:pt idx="1253">
                  <c:v>12.572202000000001</c:v>
                </c:pt>
                <c:pt idx="1254">
                  <c:v>12.574919</c:v>
                </c:pt>
                <c:pt idx="1255">
                  <c:v>12.577184000000001</c:v>
                </c:pt>
                <c:pt idx="1256">
                  <c:v>12.580807</c:v>
                </c:pt>
                <c:pt idx="1257">
                  <c:v>12.583071</c:v>
                </c:pt>
                <c:pt idx="1258">
                  <c:v>12.585789</c:v>
                </c:pt>
                <c:pt idx="1259">
                  <c:v>12.588053</c:v>
                </c:pt>
                <c:pt idx="1260">
                  <c:v>12.590769999999999</c:v>
                </c:pt>
                <c:pt idx="1261">
                  <c:v>12.593488000000001</c:v>
                </c:pt>
                <c:pt idx="1262">
                  <c:v>12.595751999999999</c:v>
                </c:pt>
                <c:pt idx="1263">
                  <c:v>12.598469</c:v>
                </c:pt>
                <c:pt idx="1264">
                  <c:v>12.600281000000001</c:v>
                </c:pt>
                <c:pt idx="1265">
                  <c:v>12.602544999999999</c:v>
                </c:pt>
                <c:pt idx="1266">
                  <c:v>12.604810000000001</c:v>
                </c:pt>
                <c:pt idx="1267">
                  <c:v>12.607526999999999</c:v>
                </c:pt>
                <c:pt idx="1268">
                  <c:v>12.610697</c:v>
                </c:pt>
                <c:pt idx="1269">
                  <c:v>12.613415</c:v>
                </c:pt>
                <c:pt idx="1270">
                  <c:v>12.615226</c:v>
                </c:pt>
                <c:pt idx="1271">
                  <c:v>12.617038000000001</c:v>
                </c:pt>
                <c:pt idx="1272">
                  <c:v>12.619301999999999</c:v>
                </c:pt>
                <c:pt idx="1273">
                  <c:v>12.622019999999999</c:v>
                </c:pt>
                <c:pt idx="1274">
                  <c:v>12.623830999999999</c:v>
                </c:pt>
                <c:pt idx="1275">
                  <c:v>12.626549000000001</c:v>
                </c:pt>
                <c:pt idx="1276">
                  <c:v>12.629265999999999</c:v>
                </c:pt>
                <c:pt idx="1277">
                  <c:v>12.63153</c:v>
                </c:pt>
                <c:pt idx="1278">
                  <c:v>12.633794999999999</c:v>
                </c:pt>
                <c:pt idx="1279">
                  <c:v>12.635153000000001</c:v>
                </c:pt>
                <c:pt idx="1280">
                  <c:v>12.637418</c:v>
                </c:pt>
                <c:pt idx="1281">
                  <c:v>12.640135000000001</c:v>
                </c:pt>
                <c:pt idx="1282">
                  <c:v>12.642853000000001</c:v>
                </c:pt>
                <c:pt idx="1283">
                  <c:v>12.644211</c:v>
                </c:pt>
                <c:pt idx="1284">
                  <c:v>12.646929</c:v>
                </c:pt>
                <c:pt idx="1285">
                  <c:v>12.649646000000001</c:v>
                </c:pt>
                <c:pt idx="1286">
                  <c:v>12.651457000000001</c:v>
                </c:pt>
                <c:pt idx="1287">
                  <c:v>12.654628000000001</c:v>
                </c:pt>
                <c:pt idx="1288">
                  <c:v>12.656891999999999</c:v>
                </c:pt>
                <c:pt idx="1289">
                  <c:v>12.660062</c:v>
                </c:pt>
                <c:pt idx="1290">
                  <c:v>12.66278</c:v>
                </c:pt>
                <c:pt idx="1291">
                  <c:v>12.665044</c:v>
                </c:pt>
                <c:pt idx="1292">
                  <c:v>12.668214000000001</c:v>
                </c:pt>
                <c:pt idx="1293">
                  <c:v>12.670932000000001</c:v>
                </c:pt>
                <c:pt idx="1294">
                  <c:v>12.673196000000001</c:v>
                </c:pt>
                <c:pt idx="1295">
                  <c:v>12.676366</c:v>
                </c:pt>
                <c:pt idx="1296">
                  <c:v>12.678630999999999</c:v>
                </c:pt>
                <c:pt idx="1297">
                  <c:v>12.680895</c:v>
                </c:pt>
                <c:pt idx="1298">
                  <c:v>12.683612999999999</c:v>
                </c:pt>
                <c:pt idx="1299">
                  <c:v>12.686783</c:v>
                </c:pt>
                <c:pt idx="1300">
                  <c:v>12.689047</c:v>
                </c:pt>
                <c:pt idx="1301">
                  <c:v>12.692216999999999</c:v>
                </c:pt>
                <c:pt idx="1302">
                  <c:v>12.696745999999999</c:v>
                </c:pt>
                <c:pt idx="1303">
                  <c:v>12.700369</c:v>
                </c:pt>
                <c:pt idx="1304">
                  <c:v>12.703993000000001</c:v>
                </c:pt>
                <c:pt idx="1305">
                  <c:v>12.707163</c:v>
                </c:pt>
                <c:pt idx="1306">
                  <c:v>12.710786000000001</c:v>
                </c:pt>
                <c:pt idx="1307">
                  <c:v>12.713502999999999</c:v>
                </c:pt>
                <c:pt idx="1308">
                  <c:v>12.716673</c:v>
                </c:pt>
                <c:pt idx="1309">
                  <c:v>12.720297</c:v>
                </c:pt>
                <c:pt idx="1310">
                  <c:v>12.723466999999999</c:v>
                </c:pt>
                <c:pt idx="1311">
                  <c:v>12.72709</c:v>
                </c:pt>
                <c:pt idx="1312">
                  <c:v>12.730713</c:v>
                </c:pt>
                <c:pt idx="1313">
                  <c:v>12.734336000000001</c:v>
                </c:pt>
                <c:pt idx="1314">
                  <c:v>12.737506</c:v>
                </c:pt>
                <c:pt idx="1315">
                  <c:v>12.740677</c:v>
                </c:pt>
                <c:pt idx="1316">
                  <c:v>12.744300000000001</c:v>
                </c:pt>
                <c:pt idx="1317">
                  <c:v>12.748376</c:v>
                </c:pt>
                <c:pt idx="1318">
                  <c:v>12.751999</c:v>
                </c:pt>
                <c:pt idx="1319">
                  <c:v>12.754716</c:v>
                </c:pt>
                <c:pt idx="1320">
                  <c:v>12.758338999999999</c:v>
                </c:pt>
                <c:pt idx="1321">
                  <c:v>12.761962</c:v>
                </c:pt>
                <c:pt idx="1322">
                  <c:v>12.766038</c:v>
                </c:pt>
                <c:pt idx="1323">
                  <c:v>12.769662</c:v>
                </c:pt>
                <c:pt idx="1324">
                  <c:v>12.773738</c:v>
                </c:pt>
                <c:pt idx="1325">
                  <c:v>12.777361000000001</c:v>
                </c:pt>
                <c:pt idx="1326">
                  <c:v>12.781437</c:v>
                </c:pt>
                <c:pt idx="1327">
                  <c:v>12.78506</c:v>
                </c:pt>
                <c:pt idx="1328">
                  <c:v>12.790494000000001</c:v>
                </c:pt>
                <c:pt idx="1329">
                  <c:v>12.795023</c:v>
                </c:pt>
                <c:pt idx="1330">
                  <c:v>12.799552</c:v>
                </c:pt>
                <c:pt idx="1331">
                  <c:v>12.803175</c:v>
                </c:pt>
                <c:pt idx="1332">
                  <c:v>12.808157</c:v>
                </c:pt>
                <c:pt idx="1333">
                  <c:v>12.811327</c:v>
                </c:pt>
                <c:pt idx="1334">
                  <c:v>12.815403</c:v>
                </c:pt>
                <c:pt idx="1335">
                  <c:v>12.818574</c:v>
                </c:pt>
                <c:pt idx="1336">
                  <c:v>12.822649999999999</c:v>
                </c:pt>
                <c:pt idx="1337">
                  <c:v>12.826273</c:v>
                </c:pt>
                <c:pt idx="1338">
                  <c:v>12.830802</c:v>
                </c:pt>
                <c:pt idx="1339">
                  <c:v>12.834878</c:v>
                </c:pt>
                <c:pt idx="1340">
                  <c:v>12.839406</c:v>
                </c:pt>
                <c:pt idx="1341">
                  <c:v>12.843030000000001</c:v>
                </c:pt>
                <c:pt idx="1342">
                  <c:v>12.847106</c:v>
                </c:pt>
                <c:pt idx="1343">
                  <c:v>12.850275999999999</c:v>
                </c:pt>
                <c:pt idx="1344">
                  <c:v>12.854352</c:v>
                </c:pt>
                <c:pt idx="1345">
                  <c:v>12.858428</c:v>
                </c:pt>
                <c:pt idx="1346">
                  <c:v>12.86341</c:v>
                </c:pt>
                <c:pt idx="1347">
                  <c:v>12.867486</c:v>
                </c:pt>
                <c:pt idx="1348">
                  <c:v>12.871109000000001</c:v>
                </c:pt>
                <c:pt idx="1349">
                  <c:v>12.875638</c:v>
                </c:pt>
                <c:pt idx="1350">
                  <c:v>12.878355000000001</c:v>
                </c:pt>
                <c:pt idx="1351">
                  <c:v>12.881978</c:v>
                </c:pt>
                <c:pt idx="1352">
                  <c:v>12.887413</c:v>
                </c:pt>
                <c:pt idx="1353">
                  <c:v>12.891942</c:v>
                </c:pt>
                <c:pt idx="1354">
                  <c:v>12.896470000000001</c:v>
                </c:pt>
                <c:pt idx="1355">
                  <c:v>12.900999000000001</c:v>
                </c:pt>
                <c:pt idx="1356">
                  <c:v>12.904622</c:v>
                </c:pt>
                <c:pt idx="1357">
                  <c:v>12.908246</c:v>
                </c:pt>
                <c:pt idx="1358">
                  <c:v>12.913226999999999</c:v>
                </c:pt>
                <c:pt idx="1359">
                  <c:v>12.919115</c:v>
                </c:pt>
                <c:pt idx="1360">
                  <c:v>12.925454999999999</c:v>
                </c:pt>
                <c:pt idx="1361">
                  <c:v>12.931343</c:v>
                </c:pt>
                <c:pt idx="1362">
                  <c:v>12.937683</c:v>
                </c:pt>
                <c:pt idx="1363">
                  <c:v>12.944476999999999</c:v>
                </c:pt>
                <c:pt idx="1364">
                  <c:v>12.950364</c:v>
                </c:pt>
                <c:pt idx="1365">
                  <c:v>12.957158</c:v>
                </c:pt>
                <c:pt idx="1366">
                  <c:v>12.965762</c:v>
                </c:pt>
                <c:pt idx="1367">
                  <c:v>12.973914000000001</c:v>
                </c:pt>
                <c:pt idx="1368">
                  <c:v>12.98569</c:v>
                </c:pt>
                <c:pt idx="1369">
                  <c:v>12.995200000000001</c:v>
                </c:pt>
                <c:pt idx="1370">
                  <c:v>13.007428000000001</c:v>
                </c:pt>
                <c:pt idx="1371">
                  <c:v>13.017844999999999</c:v>
                </c:pt>
                <c:pt idx="1372">
                  <c:v>13.026903000000001</c:v>
                </c:pt>
                <c:pt idx="1373">
                  <c:v>13.034602</c:v>
                </c:pt>
                <c:pt idx="1374">
                  <c:v>13.040941999999999</c:v>
                </c:pt>
                <c:pt idx="1375">
                  <c:v>13.047734999999999</c:v>
                </c:pt>
                <c:pt idx="1376">
                  <c:v>13.052263999999999</c:v>
                </c:pt>
                <c:pt idx="1377">
                  <c:v>13.057245999999999</c:v>
                </c:pt>
                <c:pt idx="1378">
                  <c:v>13.062227999999999</c:v>
                </c:pt>
                <c:pt idx="1379">
                  <c:v>13.067209999999999</c:v>
                </c:pt>
                <c:pt idx="1380">
                  <c:v>13.073097000000001</c:v>
                </c:pt>
                <c:pt idx="1381">
                  <c:v>13.077626</c:v>
                </c:pt>
                <c:pt idx="1382">
                  <c:v>13.081702</c:v>
                </c:pt>
                <c:pt idx="1383">
                  <c:v>13.086231</c:v>
                </c:pt>
                <c:pt idx="1384">
                  <c:v>13.089401000000001</c:v>
                </c:pt>
                <c:pt idx="1385">
                  <c:v>13.093477</c:v>
                </c:pt>
                <c:pt idx="1386">
                  <c:v>13.097099999999999</c:v>
                </c:pt>
                <c:pt idx="1387">
                  <c:v>13.101176000000001</c:v>
                </c:pt>
                <c:pt idx="1388">
                  <c:v>13.104799</c:v>
                </c:pt>
                <c:pt idx="1389">
                  <c:v>13.107517</c:v>
                </c:pt>
                <c:pt idx="1390">
                  <c:v>13.111592999999999</c:v>
                </c:pt>
                <c:pt idx="1391">
                  <c:v>13.114763</c:v>
                </c:pt>
                <c:pt idx="1392">
                  <c:v>13.117933000000001</c:v>
                </c:pt>
                <c:pt idx="1393">
                  <c:v>13.121103</c:v>
                </c:pt>
                <c:pt idx="1394">
                  <c:v>13.124727</c:v>
                </c:pt>
                <c:pt idx="1395">
                  <c:v>13.127897000000001</c:v>
                </c:pt>
                <c:pt idx="1396">
                  <c:v>13.131067</c:v>
                </c:pt>
                <c:pt idx="1397">
                  <c:v>13.133331</c:v>
                </c:pt>
                <c:pt idx="1398">
                  <c:v>13.136049</c:v>
                </c:pt>
                <c:pt idx="1399">
                  <c:v>13.138313</c:v>
                </c:pt>
                <c:pt idx="1400">
                  <c:v>13.140578</c:v>
                </c:pt>
                <c:pt idx="1401">
                  <c:v>13.143748</c:v>
                </c:pt>
                <c:pt idx="1402">
                  <c:v>13.147371</c:v>
                </c:pt>
                <c:pt idx="1403">
                  <c:v>13.150088</c:v>
                </c:pt>
                <c:pt idx="1404">
                  <c:v>13.153259</c:v>
                </c:pt>
                <c:pt idx="1405">
                  <c:v>13.155523000000001</c:v>
                </c:pt>
                <c:pt idx="1406">
                  <c:v>13.157787000000001</c:v>
                </c:pt>
                <c:pt idx="1407">
                  <c:v>13.161410999999999</c:v>
                </c:pt>
                <c:pt idx="1408">
                  <c:v>13.162769000000001</c:v>
                </c:pt>
                <c:pt idx="1409">
                  <c:v>13.164581</c:v>
                </c:pt>
                <c:pt idx="1410">
                  <c:v>13.167751000000001</c:v>
                </c:pt>
                <c:pt idx="1411">
                  <c:v>13.170014999999999</c:v>
                </c:pt>
                <c:pt idx="1412">
                  <c:v>13.172280000000001</c:v>
                </c:pt>
                <c:pt idx="1413">
                  <c:v>13.174996999999999</c:v>
                </c:pt>
                <c:pt idx="1414">
                  <c:v>13.177262000000001</c:v>
                </c:pt>
                <c:pt idx="1415">
                  <c:v>13.179525999999999</c:v>
                </c:pt>
                <c:pt idx="1416">
                  <c:v>13.181791</c:v>
                </c:pt>
                <c:pt idx="1417">
                  <c:v>13.184507999999999</c:v>
                </c:pt>
                <c:pt idx="1418">
                  <c:v>13.187225</c:v>
                </c:pt>
                <c:pt idx="1419">
                  <c:v>13.189037000000001</c:v>
                </c:pt>
                <c:pt idx="1420">
                  <c:v>13.191300999999999</c:v>
                </c:pt>
                <c:pt idx="1421">
                  <c:v>13.194471</c:v>
                </c:pt>
                <c:pt idx="1422">
                  <c:v>13.197189</c:v>
                </c:pt>
                <c:pt idx="1423">
                  <c:v>13.199453</c:v>
                </c:pt>
                <c:pt idx="1424">
                  <c:v>13.202171</c:v>
                </c:pt>
                <c:pt idx="1425">
                  <c:v>13.204435</c:v>
                </c:pt>
                <c:pt idx="1426">
                  <c:v>13.207152000000001</c:v>
                </c:pt>
                <c:pt idx="1427">
                  <c:v>13.209417</c:v>
                </c:pt>
                <c:pt idx="1428">
                  <c:v>13.211681</c:v>
                </c:pt>
                <c:pt idx="1429">
                  <c:v>13.213946</c:v>
                </c:pt>
                <c:pt idx="1430">
                  <c:v>13.216663</c:v>
                </c:pt>
                <c:pt idx="1431">
                  <c:v>13.219379999999999</c:v>
                </c:pt>
                <c:pt idx="1432">
                  <c:v>13.221645000000001</c:v>
                </c:pt>
                <c:pt idx="1433">
                  <c:v>13.224815</c:v>
                </c:pt>
                <c:pt idx="1434">
                  <c:v>13.227532</c:v>
                </c:pt>
                <c:pt idx="1435">
                  <c:v>13.229797</c:v>
                </c:pt>
                <c:pt idx="1436">
                  <c:v>13.232514</c:v>
                </c:pt>
                <c:pt idx="1437">
                  <c:v>13.234325999999999</c:v>
                </c:pt>
                <c:pt idx="1438">
                  <c:v>13.23659</c:v>
                </c:pt>
                <c:pt idx="1439">
                  <c:v>13.239307999999999</c:v>
                </c:pt>
                <c:pt idx="1440">
                  <c:v>13.241572</c:v>
                </c:pt>
                <c:pt idx="1441">
                  <c:v>13.244742</c:v>
                </c:pt>
                <c:pt idx="1442">
                  <c:v>13.247007</c:v>
                </c:pt>
                <c:pt idx="1443">
                  <c:v>13.248818</c:v>
                </c:pt>
                <c:pt idx="1444">
                  <c:v>13.251536</c:v>
                </c:pt>
                <c:pt idx="1445">
                  <c:v>13.2538</c:v>
                </c:pt>
                <c:pt idx="1446">
                  <c:v>13.256517000000001</c:v>
                </c:pt>
                <c:pt idx="1447">
                  <c:v>13.259235</c:v>
                </c:pt>
                <c:pt idx="1448">
                  <c:v>13.261499000000001</c:v>
                </c:pt>
                <c:pt idx="1449">
                  <c:v>13.263311</c:v>
                </c:pt>
                <c:pt idx="1450">
                  <c:v>13.266028</c:v>
                </c:pt>
                <c:pt idx="1451">
                  <c:v>13.268744999999999</c:v>
                </c:pt>
                <c:pt idx="1452">
                  <c:v>13.271915999999999</c:v>
                </c:pt>
                <c:pt idx="1453">
                  <c:v>13.274179999999999</c:v>
                </c:pt>
                <c:pt idx="1454">
                  <c:v>13.276444</c:v>
                </c:pt>
                <c:pt idx="1455">
                  <c:v>13.279615</c:v>
                </c:pt>
                <c:pt idx="1456">
                  <c:v>13.281879</c:v>
                </c:pt>
                <c:pt idx="1457">
                  <c:v>13.285049000000001</c:v>
                </c:pt>
                <c:pt idx="1458">
                  <c:v>13.287767000000001</c:v>
                </c:pt>
                <c:pt idx="1459">
                  <c:v>13.290483999999999</c:v>
                </c:pt>
                <c:pt idx="1460">
                  <c:v>13.292748</c:v>
                </c:pt>
                <c:pt idx="1461">
                  <c:v>13.295919</c:v>
                </c:pt>
                <c:pt idx="1462">
                  <c:v>13.298183</c:v>
                </c:pt>
                <c:pt idx="1463">
                  <c:v>13.3009</c:v>
                </c:pt>
                <c:pt idx="1464">
                  <c:v>13.304071</c:v>
                </c:pt>
                <c:pt idx="1465">
                  <c:v>13.306787999999999</c:v>
                </c:pt>
                <c:pt idx="1466">
                  <c:v>13.309958</c:v>
                </c:pt>
                <c:pt idx="1467">
                  <c:v>13.312676</c:v>
                </c:pt>
                <c:pt idx="1468">
                  <c:v>13.316751999999999</c:v>
                </c:pt>
                <c:pt idx="1469">
                  <c:v>13.319922</c:v>
                </c:pt>
                <c:pt idx="1470">
                  <c:v>13.323544999999999</c:v>
                </c:pt>
                <c:pt idx="1471">
                  <c:v>13.326715</c:v>
                </c:pt>
                <c:pt idx="1472">
                  <c:v>13.329885000000001</c:v>
                </c:pt>
                <c:pt idx="1473">
                  <c:v>13.33215</c:v>
                </c:pt>
                <c:pt idx="1474">
                  <c:v>13.335319999999999</c:v>
                </c:pt>
                <c:pt idx="1475">
                  <c:v>13.33849</c:v>
                </c:pt>
                <c:pt idx="1476">
                  <c:v>13.342566</c:v>
                </c:pt>
                <c:pt idx="1477">
                  <c:v>13.346189000000001</c:v>
                </c:pt>
                <c:pt idx="1478">
                  <c:v>13.349812</c:v>
                </c:pt>
                <c:pt idx="1479">
                  <c:v>13.352983</c:v>
                </c:pt>
                <c:pt idx="1480">
                  <c:v>13.356605999999999</c:v>
                </c:pt>
                <c:pt idx="1481">
                  <c:v>13.360229</c:v>
                </c:pt>
                <c:pt idx="1482">
                  <c:v>13.363852</c:v>
                </c:pt>
                <c:pt idx="1483">
                  <c:v>13.366116</c:v>
                </c:pt>
                <c:pt idx="1484">
                  <c:v>13.369287</c:v>
                </c:pt>
                <c:pt idx="1485">
                  <c:v>13.372457000000001</c:v>
                </c:pt>
                <c:pt idx="1486">
                  <c:v>13.376533</c:v>
                </c:pt>
                <c:pt idx="1487">
                  <c:v>13.380155999999999</c:v>
                </c:pt>
                <c:pt idx="1488">
                  <c:v>13.383326</c:v>
                </c:pt>
                <c:pt idx="1489">
                  <c:v>13.386949</c:v>
                </c:pt>
                <c:pt idx="1490">
                  <c:v>13.39012</c:v>
                </c:pt>
                <c:pt idx="1491">
                  <c:v>13.392837</c:v>
                </c:pt>
                <c:pt idx="1492">
                  <c:v>13.396459999999999</c:v>
                </c:pt>
                <c:pt idx="1493">
                  <c:v>13.39963</c:v>
                </c:pt>
                <c:pt idx="1494">
                  <c:v>13.403706</c:v>
                </c:pt>
                <c:pt idx="1495">
                  <c:v>13.408688</c:v>
                </c:pt>
                <c:pt idx="1496">
                  <c:v>13.412311000000001</c:v>
                </c:pt>
                <c:pt idx="1497">
                  <c:v>13.416387</c:v>
                </c:pt>
                <c:pt idx="1498">
                  <c:v>13.420463</c:v>
                </c:pt>
                <c:pt idx="1499">
                  <c:v>13.424992</c:v>
                </c:pt>
                <c:pt idx="1500">
                  <c:v>13.429974</c:v>
                </c:pt>
                <c:pt idx="1501">
                  <c:v>13.434049999999999</c:v>
                </c:pt>
                <c:pt idx="1502">
                  <c:v>13.438579000000001</c:v>
                </c:pt>
                <c:pt idx="1503">
                  <c:v>13.442202</c:v>
                </c:pt>
                <c:pt idx="1504">
                  <c:v>13.446278</c:v>
                </c:pt>
                <c:pt idx="1505">
                  <c:v>13.449901000000001</c:v>
                </c:pt>
                <c:pt idx="1506">
                  <c:v>13.453977</c:v>
                </c:pt>
                <c:pt idx="1507">
                  <c:v>13.457599999999999</c:v>
                </c:pt>
                <c:pt idx="1508">
                  <c:v>13.461223</c:v>
                </c:pt>
                <c:pt idx="1509">
                  <c:v>13.464846</c:v>
                </c:pt>
                <c:pt idx="1510">
                  <c:v>13.468921999999999</c:v>
                </c:pt>
                <c:pt idx="1511">
                  <c:v>13.472092999999999</c:v>
                </c:pt>
                <c:pt idx="1512">
                  <c:v>13.476169000000001</c:v>
                </c:pt>
                <c:pt idx="1513">
                  <c:v>13.480696999999999</c:v>
                </c:pt>
                <c:pt idx="1514">
                  <c:v>13.485226000000001</c:v>
                </c:pt>
                <c:pt idx="1515">
                  <c:v>13.489755000000001</c:v>
                </c:pt>
                <c:pt idx="1516">
                  <c:v>13.494284</c:v>
                </c:pt>
                <c:pt idx="1517">
                  <c:v>13.497907</c:v>
                </c:pt>
                <c:pt idx="1518">
                  <c:v>13.502889</c:v>
                </c:pt>
                <c:pt idx="1519">
                  <c:v>13.506512000000001</c:v>
                </c:pt>
                <c:pt idx="1520">
                  <c:v>13.510588</c:v>
                </c:pt>
                <c:pt idx="1521">
                  <c:v>13.514211</c:v>
                </c:pt>
                <c:pt idx="1522">
                  <c:v>13.518739999999999</c:v>
                </c:pt>
                <c:pt idx="1523">
                  <c:v>13.52191</c:v>
                </c:pt>
                <c:pt idx="1524">
                  <c:v>13.525986</c:v>
                </c:pt>
                <c:pt idx="1525">
                  <c:v>13.530514999999999</c:v>
                </c:pt>
                <c:pt idx="1526">
                  <c:v>13.534591000000001</c:v>
                </c:pt>
                <c:pt idx="1527">
                  <c:v>13.537761</c:v>
                </c:pt>
                <c:pt idx="1528">
                  <c:v>13.541836999999999</c:v>
                </c:pt>
                <c:pt idx="1529">
                  <c:v>13.545913000000001</c:v>
                </c:pt>
                <c:pt idx="1530">
                  <c:v>13.550895000000001</c:v>
                </c:pt>
                <c:pt idx="1531">
                  <c:v>13.555424</c:v>
                </c:pt>
                <c:pt idx="1532">
                  <c:v>13.559953</c:v>
                </c:pt>
                <c:pt idx="1533">
                  <c:v>13.564482</c:v>
                </c:pt>
                <c:pt idx="1534">
                  <c:v>13.569464</c:v>
                </c:pt>
                <c:pt idx="1535">
                  <c:v>13.573086999999999</c:v>
                </c:pt>
                <c:pt idx="1536">
                  <c:v>13.577163000000001</c:v>
                </c:pt>
                <c:pt idx="1537">
                  <c:v>13.581692</c:v>
                </c:pt>
                <c:pt idx="1538">
                  <c:v>13.585315</c:v>
                </c:pt>
                <c:pt idx="1539">
                  <c:v>13.588938000000001</c:v>
                </c:pt>
                <c:pt idx="1540">
                  <c:v>13.593467</c:v>
                </c:pt>
                <c:pt idx="1541">
                  <c:v>13.59709</c:v>
                </c:pt>
                <c:pt idx="1542">
                  <c:v>13.602072</c:v>
                </c:pt>
                <c:pt idx="1543">
                  <c:v>13.605242000000001</c:v>
                </c:pt>
                <c:pt idx="1544">
                  <c:v>13.609318</c:v>
                </c:pt>
                <c:pt idx="1545">
                  <c:v>13.613394</c:v>
                </c:pt>
                <c:pt idx="1546">
                  <c:v>13.618376</c:v>
                </c:pt>
                <c:pt idx="1547">
                  <c:v>13.621093</c:v>
                </c:pt>
                <c:pt idx="1548">
                  <c:v>13.624262999999999</c:v>
                </c:pt>
                <c:pt idx="1549">
                  <c:v>13.628792000000001</c:v>
                </c:pt>
                <c:pt idx="1550">
                  <c:v>13.631962</c:v>
                </c:pt>
                <c:pt idx="1551">
                  <c:v>13.635133</c:v>
                </c:pt>
                <c:pt idx="1552">
                  <c:v>13.639661</c:v>
                </c:pt>
                <c:pt idx="1553">
                  <c:v>13.64419</c:v>
                </c:pt>
                <c:pt idx="1554">
                  <c:v>13.647812999999999</c:v>
                </c:pt>
                <c:pt idx="1555">
                  <c:v>13.651889000000001</c:v>
                </c:pt>
                <c:pt idx="1556">
                  <c:v>13.655965999999999</c:v>
                </c:pt>
                <c:pt idx="1557">
                  <c:v>13.660042000000001</c:v>
                </c:pt>
                <c:pt idx="1558">
                  <c:v>13.663665</c:v>
                </c:pt>
                <c:pt idx="1559">
                  <c:v>13.666835000000001</c:v>
                </c:pt>
                <c:pt idx="1560">
                  <c:v>13.670911</c:v>
                </c:pt>
                <c:pt idx="1561">
                  <c:v>13.674534</c:v>
                </c:pt>
                <c:pt idx="1562">
                  <c:v>13.678157000000001</c:v>
                </c:pt>
                <c:pt idx="1563">
                  <c:v>13.68178</c:v>
                </c:pt>
                <c:pt idx="1564">
                  <c:v>13.684950000000001</c:v>
                </c:pt>
                <c:pt idx="1565">
                  <c:v>13.689026</c:v>
                </c:pt>
                <c:pt idx="1566">
                  <c:v>13.69265</c:v>
                </c:pt>
                <c:pt idx="1567">
                  <c:v>13.696726</c:v>
                </c:pt>
                <c:pt idx="1568">
                  <c:v>13.699896000000001</c:v>
                </c:pt>
                <c:pt idx="1569">
                  <c:v>13.703972</c:v>
                </c:pt>
                <c:pt idx="1570">
                  <c:v>13.707141999999999</c:v>
                </c:pt>
                <c:pt idx="1571">
                  <c:v>13.710312</c:v>
                </c:pt>
                <c:pt idx="1572">
                  <c:v>13.71303</c:v>
                </c:pt>
                <c:pt idx="1573">
                  <c:v>13.716653000000001</c:v>
                </c:pt>
                <c:pt idx="1574">
                  <c:v>13.719823</c:v>
                </c:pt>
                <c:pt idx="1575">
                  <c:v>13.722993000000001</c:v>
                </c:pt>
                <c:pt idx="1576">
                  <c:v>13.725709999999999</c:v>
                </c:pt>
                <c:pt idx="1577">
                  <c:v>13.728880999999999</c:v>
                </c:pt>
                <c:pt idx="1578">
                  <c:v>13.732051</c:v>
                </c:pt>
                <c:pt idx="1579">
                  <c:v>13.734768000000001</c:v>
                </c:pt>
                <c:pt idx="1580">
                  <c:v>13.738391</c:v>
                </c:pt>
                <c:pt idx="1581">
                  <c:v>13.742013999999999</c:v>
                </c:pt>
                <c:pt idx="1582">
                  <c:v>13.745638</c:v>
                </c:pt>
                <c:pt idx="1583">
                  <c:v>13.748808</c:v>
                </c:pt>
                <c:pt idx="1584">
                  <c:v>13.751525000000001</c:v>
                </c:pt>
                <c:pt idx="1585">
                  <c:v>13.755601</c:v>
                </c:pt>
                <c:pt idx="1586">
                  <c:v>13.758770999999999</c:v>
                </c:pt>
                <c:pt idx="1587">
                  <c:v>13.761488999999999</c:v>
                </c:pt>
                <c:pt idx="1588">
                  <c:v>13.765112</c:v>
                </c:pt>
                <c:pt idx="1589">
                  <c:v>13.768281999999999</c:v>
                </c:pt>
                <c:pt idx="1590">
                  <c:v>13.772358000000001</c:v>
                </c:pt>
                <c:pt idx="1591">
                  <c:v>13.775981</c:v>
                </c:pt>
                <c:pt idx="1592">
                  <c:v>13.778245999999999</c:v>
                </c:pt>
                <c:pt idx="1593">
                  <c:v>13.781869</c:v>
                </c:pt>
                <c:pt idx="1594">
                  <c:v>13.785492</c:v>
                </c:pt>
                <c:pt idx="1595">
                  <c:v>13.790474</c:v>
                </c:pt>
                <c:pt idx="1596">
                  <c:v>13.794097000000001</c:v>
                </c:pt>
                <c:pt idx="1597">
                  <c:v>13.79772</c:v>
                </c:pt>
                <c:pt idx="1598">
                  <c:v>13.800890000000001</c:v>
                </c:pt>
                <c:pt idx="1599">
                  <c:v>13.804513</c:v>
                </c:pt>
                <c:pt idx="1600">
                  <c:v>13.807683000000001</c:v>
                </c:pt>
                <c:pt idx="1601">
                  <c:v>13.811759</c:v>
                </c:pt>
                <c:pt idx="1602">
                  <c:v>13.815382</c:v>
                </c:pt>
                <c:pt idx="1603">
                  <c:v>13.818099999999999</c:v>
                </c:pt>
                <c:pt idx="1604">
                  <c:v>13.820817</c:v>
                </c:pt>
                <c:pt idx="1605">
                  <c:v>13.823987000000001</c:v>
                </c:pt>
                <c:pt idx="1606">
                  <c:v>13.827158000000001</c:v>
                </c:pt>
                <c:pt idx="1607">
                  <c:v>13.831234</c:v>
                </c:pt>
                <c:pt idx="1608">
                  <c:v>13.833498000000001</c:v>
                </c:pt>
                <c:pt idx="1609">
                  <c:v>13.837574</c:v>
                </c:pt>
                <c:pt idx="1610">
                  <c:v>13.840291000000001</c:v>
                </c:pt>
                <c:pt idx="1611">
                  <c:v>13.843914</c:v>
                </c:pt>
                <c:pt idx="1612">
                  <c:v>13.847085</c:v>
                </c:pt>
                <c:pt idx="1613">
                  <c:v>13.851160999999999</c:v>
                </c:pt>
                <c:pt idx="1614">
                  <c:v>13.854784</c:v>
                </c:pt>
                <c:pt idx="1615">
                  <c:v>13.857500999999999</c:v>
                </c:pt>
                <c:pt idx="1616">
                  <c:v>13.860671</c:v>
                </c:pt>
                <c:pt idx="1617">
                  <c:v>13.863389</c:v>
                </c:pt>
                <c:pt idx="1618">
                  <c:v>13.866559000000001</c:v>
                </c:pt>
                <c:pt idx="1619">
                  <c:v>13.870635</c:v>
                </c:pt>
                <c:pt idx="1620">
                  <c:v>13.874257999999999</c:v>
                </c:pt>
                <c:pt idx="1621">
                  <c:v>13.877881</c:v>
                </c:pt>
                <c:pt idx="1622">
                  <c:v>13.881504</c:v>
                </c:pt>
                <c:pt idx="1623">
                  <c:v>13.885127000000001</c:v>
                </c:pt>
                <c:pt idx="1624">
                  <c:v>13.889656</c:v>
                </c:pt>
                <c:pt idx="1625">
                  <c:v>13.892827</c:v>
                </c:pt>
                <c:pt idx="1626">
                  <c:v>13.896903</c:v>
                </c:pt>
                <c:pt idx="1627">
                  <c:v>13.901431000000001</c:v>
                </c:pt>
                <c:pt idx="1628">
                  <c:v>13.905507</c:v>
                </c:pt>
                <c:pt idx="1629">
                  <c:v>13.910942</c:v>
                </c:pt>
                <c:pt idx="1630">
                  <c:v>13.915471</c:v>
                </c:pt>
                <c:pt idx="1631">
                  <c:v>13.92</c:v>
                </c:pt>
                <c:pt idx="1632">
                  <c:v>13.924529</c:v>
                </c:pt>
                <c:pt idx="1633">
                  <c:v>13.929963000000001</c:v>
                </c:pt>
                <c:pt idx="1634">
                  <c:v>13.936304</c:v>
                </c:pt>
                <c:pt idx="1635">
                  <c:v>13.94355</c:v>
                </c:pt>
                <c:pt idx="1636">
                  <c:v>13.948532</c:v>
                </c:pt>
                <c:pt idx="1637">
                  <c:v>13.955325</c:v>
                </c:pt>
                <c:pt idx="1638">
                  <c:v>13.962119</c:v>
                </c:pt>
                <c:pt idx="1639">
                  <c:v>13.972082</c:v>
                </c:pt>
                <c:pt idx="1640">
                  <c:v>13.980233999999999</c:v>
                </c:pt>
                <c:pt idx="1641">
                  <c:v>13.990651</c:v>
                </c:pt>
                <c:pt idx="1642">
                  <c:v>14.002879</c:v>
                </c:pt>
                <c:pt idx="1643">
                  <c:v>14.011483</c:v>
                </c:pt>
                <c:pt idx="1644">
                  <c:v>14.021447</c:v>
                </c:pt>
                <c:pt idx="1645">
                  <c:v>14.031411</c:v>
                </c:pt>
                <c:pt idx="1646">
                  <c:v>14.040015</c:v>
                </c:pt>
                <c:pt idx="1647">
                  <c:v>14.046809</c:v>
                </c:pt>
                <c:pt idx="1648">
                  <c:v>14.054055</c:v>
                </c:pt>
                <c:pt idx="1649">
                  <c:v>14.059943000000001</c:v>
                </c:pt>
                <c:pt idx="1650">
                  <c:v>14.065377</c:v>
                </c:pt>
                <c:pt idx="1651">
                  <c:v>14.070812</c:v>
                </c:pt>
                <c:pt idx="1652">
                  <c:v>14.074434999999999</c:v>
                </c:pt>
                <c:pt idx="1653">
                  <c:v>14.079416999999999</c:v>
                </c:pt>
                <c:pt idx="1654">
                  <c:v>14.083493000000001</c:v>
                </c:pt>
                <c:pt idx="1655">
                  <c:v>14.088927</c:v>
                </c:pt>
                <c:pt idx="1656">
                  <c:v>14.092551</c:v>
                </c:pt>
                <c:pt idx="1657">
                  <c:v>14.097079000000001</c:v>
                </c:pt>
                <c:pt idx="1658">
                  <c:v>14.100702999999999</c:v>
                </c:pt>
                <c:pt idx="1659">
                  <c:v>14.103873</c:v>
                </c:pt>
                <c:pt idx="1660">
                  <c:v>14.107043000000001</c:v>
                </c:pt>
                <c:pt idx="1661">
                  <c:v>14.110666</c:v>
                </c:pt>
                <c:pt idx="1662">
                  <c:v>14.113384</c:v>
                </c:pt>
                <c:pt idx="1663">
                  <c:v>14.117459999999999</c:v>
                </c:pt>
                <c:pt idx="1664">
                  <c:v>14.121988</c:v>
                </c:pt>
                <c:pt idx="1665">
                  <c:v>14.125612</c:v>
                </c:pt>
                <c:pt idx="1666">
                  <c:v>14.128329000000001</c:v>
                </c:pt>
                <c:pt idx="1667">
                  <c:v>14.131499</c:v>
                </c:pt>
                <c:pt idx="1668">
                  <c:v>14.134216</c:v>
                </c:pt>
                <c:pt idx="1669">
                  <c:v>14.136934</c:v>
                </c:pt>
                <c:pt idx="1670">
                  <c:v>14.139198</c:v>
                </c:pt>
                <c:pt idx="1671">
                  <c:v>14.142367999999999</c:v>
                </c:pt>
                <c:pt idx="1672">
                  <c:v>14.144633000000001</c:v>
                </c:pt>
                <c:pt idx="1673">
                  <c:v>14.147349999999999</c:v>
                </c:pt>
                <c:pt idx="1674">
                  <c:v>14.150067999999999</c:v>
                </c:pt>
                <c:pt idx="1675">
                  <c:v>14.153238</c:v>
                </c:pt>
                <c:pt idx="1676">
                  <c:v>14.155049</c:v>
                </c:pt>
                <c:pt idx="1677">
                  <c:v>14.158671999999999</c:v>
                </c:pt>
                <c:pt idx="1678">
                  <c:v>14.161390000000001</c:v>
                </c:pt>
                <c:pt idx="1679">
                  <c:v>14.164107</c:v>
                </c:pt>
                <c:pt idx="1680">
                  <c:v>14.166824</c:v>
                </c:pt>
                <c:pt idx="1681">
                  <c:v>14.169542</c:v>
                </c:pt>
                <c:pt idx="1682">
                  <c:v>14.171806</c:v>
                </c:pt>
                <c:pt idx="1683">
                  <c:v>14.174524</c:v>
                </c:pt>
                <c:pt idx="1684">
                  <c:v>14.177241</c:v>
                </c:pt>
                <c:pt idx="1685">
                  <c:v>14.179505000000001</c:v>
                </c:pt>
                <c:pt idx="1686">
                  <c:v>14.182676000000001</c:v>
                </c:pt>
                <c:pt idx="1687">
                  <c:v>14.184034</c:v>
                </c:pt>
                <c:pt idx="1688">
                  <c:v>14.186299</c:v>
                </c:pt>
                <c:pt idx="1689">
                  <c:v>14.18811</c:v>
                </c:pt>
                <c:pt idx="1690">
                  <c:v>14.190375</c:v>
                </c:pt>
                <c:pt idx="1691">
                  <c:v>14.192639</c:v>
                </c:pt>
                <c:pt idx="1692">
                  <c:v>14.195809000000001</c:v>
                </c:pt>
                <c:pt idx="1693">
                  <c:v>14.197621</c:v>
                </c:pt>
                <c:pt idx="1694">
                  <c:v>14.200338</c:v>
                </c:pt>
                <c:pt idx="1695">
                  <c:v>14.202603</c:v>
                </c:pt>
                <c:pt idx="1696">
                  <c:v>14.204867</c:v>
                </c:pt>
                <c:pt idx="1697">
                  <c:v>14.207584000000001</c:v>
                </c:pt>
                <c:pt idx="1698">
                  <c:v>14.209396</c:v>
                </c:pt>
                <c:pt idx="1699">
                  <c:v>14.21166</c:v>
                </c:pt>
                <c:pt idx="1700">
                  <c:v>14.213925</c:v>
                </c:pt>
                <c:pt idx="1701">
                  <c:v>14.216189</c:v>
                </c:pt>
                <c:pt idx="1702">
                  <c:v>14.218453999999999</c:v>
                </c:pt>
                <c:pt idx="1703">
                  <c:v>14.221171</c:v>
                </c:pt>
                <c:pt idx="1704">
                  <c:v>14.223436</c:v>
                </c:pt>
                <c:pt idx="1705">
                  <c:v>14.2257</c:v>
                </c:pt>
                <c:pt idx="1706">
                  <c:v>14.227964</c:v>
                </c:pt>
                <c:pt idx="1707">
                  <c:v>14.230229</c:v>
                </c:pt>
                <c:pt idx="1708">
                  <c:v>14.232946</c:v>
                </c:pt>
                <c:pt idx="1709">
                  <c:v>14.235211</c:v>
                </c:pt>
                <c:pt idx="1710">
                  <c:v>14.237022</c:v>
                </c:pt>
                <c:pt idx="1711">
                  <c:v>14.239286999999999</c:v>
                </c:pt>
                <c:pt idx="1712">
                  <c:v>14.241550999999999</c:v>
                </c:pt>
                <c:pt idx="1713">
                  <c:v>14.244268</c:v>
                </c:pt>
                <c:pt idx="1714">
                  <c:v>14.247439</c:v>
                </c:pt>
                <c:pt idx="1715">
                  <c:v>14.249703</c:v>
                </c:pt>
                <c:pt idx="1716">
                  <c:v>14.251968</c:v>
                </c:pt>
                <c:pt idx="1717">
                  <c:v>14.254685</c:v>
                </c:pt>
                <c:pt idx="1718">
                  <c:v>14.256949000000001</c:v>
                </c:pt>
                <c:pt idx="1719">
                  <c:v>14.259214</c:v>
                </c:pt>
                <c:pt idx="1720">
                  <c:v>14.262836999999999</c:v>
                </c:pt>
                <c:pt idx="1721">
                  <c:v>14.266007</c:v>
                </c:pt>
                <c:pt idx="1722">
                  <c:v>14.268272</c:v>
                </c:pt>
                <c:pt idx="1723">
                  <c:v>14.270989</c:v>
                </c:pt>
                <c:pt idx="1724">
                  <c:v>14.273253</c:v>
                </c:pt>
                <c:pt idx="1725">
                  <c:v>14.276424</c:v>
                </c:pt>
                <c:pt idx="1726">
                  <c:v>14.279140999999999</c:v>
                </c:pt>
                <c:pt idx="1727">
                  <c:v>14.281858</c:v>
                </c:pt>
                <c:pt idx="1728">
                  <c:v>14.284575999999999</c:v>
                </c:pt>
                <c:pt idx="1729">
                  <c:v>14.287293</c:v>
                </c:pt>
                <c:pt idx="1730">
                  <c:v>14.290010000000001</c:v>
                </c:pt>
                <c:pt idx="1731">
                  <c:v>14.292728</c:v>
                </c:pt>
                <c:pt idx="1732">
                  <c:v>14.295897999999999</c:v>
                </c:pt>
                <c:pt idx="1733">
                  <c:v>14.298615</c:v>
                </c:pt>
                <c:pt idx="1734">
                  <c:v>14.301332</c:v>
                </c:pt>
                <c:pt idx="1735">
                  <c:v>14.305408</c:v>
                </c:pt>
                <c:pt idx="1736">
                  <c:v>14.307672999999999</c:v>
                </c:pt>
                <c:pt idx="1737">
                  <c:v>14.310843</c:v>
                </c:pt>
                <c:pt idx="1738">
                  <c:v>14.314012999999999</c:v>
                </c:pt>
                <c:pt idx="1739">
                  <c:v>14.317183999999999</c:v>
                </c:pt>
                <c:pt idx="1740">
                  <c:v>14.319901</c:v>
                </c:pt>
                <c:pt idx="1741">
                  <c:v>14.323071000000001</c:v>
                </c:pt>
                <c:pt idx="1742">
                  <c:v>14.326694</c:v>
                </c:pt>
                <c:pt idx="1743">
                  <c:v>14.329865</c:v>
                </c:pt>
                <c:pt idx="1744">
                  <c:v>14.332582</c:v>
                </c:pt>
                <c:pt idx="1745">
                  <c:v>14.335751999999999</c:v>
                </c:pt>
                <c:pt idx="1746">
                  <c:v>14.338469</c:v>
                </c:pt>
                <c:pt idx="1747">
                  <c:v>14.342544999999999</c:v>
                </c:pt>
                <c:pt idx="1748">
                  <c:v>14.346169</c:v>
                </c:pt>
                <c:pt idx="1749">
                  <c:v>14.349792000000001</c:v>
                </c:pt>
                <c:pt idx="1750">
                  <c:v>14.353868</c:v>
                </c:pt>
                <c:pt idx="1751">
                  <c:v>14.357944</c:v>
                </c:pt>
                <c:pt idx="1752">
                  <c:v>14.362019999999999</c:v>
                </c:pt>
                <c:pt idx="1753">
                  <c:v>14.366548999999999</c:v>
                </c:pt>
                <c:pt idx="1754">
                  <c:v>14.371077</c:v>
                </c:pt>
                <c:pt idx="1755">
                  <c:v>14.375605999999999</c:v>
                </c:pt>
                <c:pt idx="1756">
                  <c:v>14.380134999999999</c:v>
                </c:pt>
                <c:pt idx="1757">
                  <c:v>14.387381</c:v>
                </c:pt>
                <c:pt idx="1758">
                  <c:v>14.392816</c:v>
                </c:pt>
                <c:pt idx="1759">
                  <c:v>14.399157000000001</c:v>
                </c:pt>
                <c:pt idx="1760">
                  <c:v>14.407309</c:v>
                </c:pt>
                <c:pt idx="1761">
                  <c:v>14.414555</c:v>
                </c:pt>
                <c:pt idx="1762">
                  <c:v>14.423159999999999</c:v>
                </c:pt>
                <c:pt idx="1763">
                  <c:v>14.434481999999999</c:v>
                </c:pt>
                <c:pt idx="1764">
                  <c:v>14.445351</c:v>
                </c:pt>
                <c:pt idx="1765">
                  <c:v>14.457126000000001</c:v>
                </c:pt>
                <c:pt idx="1766">
                  <c:v>14.466637</c:v>
                </c:pt>
                <c:pt idx="1767">
                  <c:v>14.474335999999999</c:v>
                </c:pt>
                <c:pt idx="1768">
                  <c:v>14.481582</c:v>
                </c:pt>
                <c:pt idx="1769">
                  <c:v>14.491546</c:v>
                </c:pt>
                <c:pt idx="1770">
                  <c:v>14.499698</c:v>
                </c:pt>
                <c:pt idx="1771">
                  <c:v>14.505585</c:v>
                </c:pt>
                <c:pt idx="1772">
                  <c:v>14.511926000000001</c:v>
                </c:pt>
                <c:pt idx="1773">
                  <c:v>14.517360999999999</c:v>
                </c:pt>
                <c:pt idx="1774">
                  <c:v>14.522342</c:v>
                </c:pt>
                <c:pt idx="1775">
                  <c:v>14.526871</c:v>
                </c:pt>
                <c:pt idx="1776">
                  <c:v>14.5314</c:v>
                </c:pt>
                <c:pt idx="1777">
                  <c:v>14.535928999999999</c:v>
                </c:pt>
                <c:pt idx="1778">
                  <c:v>14.540005000000001</c:v>
                </c:pt>
                <c:pt idx="1779">
                  <c:v>14.543175</c:v>
                </c:pt>
                <c:pt idx="1780">
                  <c:v>14.547250999999999</c:v>
                </c:pt>
                <c:pt idx="1781">
                  <c:v>14.550874</c:v>
                </c:pt>
                <c:pt idx="1782">
                  <c:v>14.554498000000001</c:v>
                </c:pt>
                <c:pt idx="1783">
                  <c:v>14.559932</c:v>
                </c:pt>
                <c:pt idx="1784">
                  <c:v>14.563554999999999</c:v>
                </c:pt>
                <c:pt idx="1785">
                  <c:v>14.567178</c:v>
                </c:pt>
                <c:pt idx="1786">
                  <c:v>14.569896</c:v>
                </c:pt>
                <c:pt idx="1787">
                  <c:v>14.572613</c:v>
                </c:pt>
                <c:pt idx="1788">
                  <c:v>14.576236</c:v>
                </c:pt>
                <c:pt idx="1789">
                  <c:v>14.579406000000001</c:v>
                </c:pt>
                <c:pt idx="1790">
                  <c:v>14.583030000000001</c:v>
                </c:pt>
                <c:pt idx="1791">
                  <c:v>14.586653</c:v>
                </c:pt>
                <c:pt idx="1792">
                  <c:v>14.590729</c:v>
                </c:pt>
                <c:pt idx="1793">
                  <c:v>14.593446</c:v>
                </c:pt>
                <c:pt idx="1794">
                  <c:v>14.597068999999999</c:v>
                </c:pt>
                <c:pt idx="1795">
                  <c:v>14.600239</c:v>
                </c:pt>
                <c:pt idx="1796">
                  <c:v>14.602050999999999</c:v>
                </c:pt>
                <c:pt idx="1797">
                  <c:v>14.605221</c:v>
                </c:pt>
                <c:pt idx="1798">
                  <c:v>14.607938000000001</c:v>
                </c:pt>
                <c:pt idx="1799">
                  <c:v>14.610656000000001</c:v>
                </c:pt>
                <c:pt idx="1800">
                  <c:v>14.614279</c:v>
                </c:pt>
                <c:pt idx="1801">
                  <c:v>14.617902000000001</c:v>
                </c:pt>
                <c:pt idx="1802">
                  <c:v>14.620165999999999</c:v>
                </c:pt>
                <c:pt idx="1803">
                  <c:v>14.62379</c:v>
                </c:pt>
                <c:pt idx="1804">
                  <c:v>14.626507</c:v>
                </c:pt>
                <c:pt idx="1805">
                  <c:v>14.630583</c:v>
                </c:pt>
                <c:pt idx="1806">
                  <c:v>14.6333</c:v>
                </c:pt>
                <c:pt idx="1807">
                  <c:v>14.635565</c:v>
                </c:pt>
                <c:pt idx="1808">
                  <c:v>14.638735</c:v>
                </c:pt>
                <c:pt idx="1809">
                  <c:v>14.641451999999999</c:v>
                </c:pt>
                <c:pt idx="1810">
                  <c:v>14.644622</c:v>
                </c:pt>
                <c:pt idx="1811">
                  <c:v>14.64734</c:v>
                </c:pt>
                <c:pt idx="1812">
                  <c:v>14.650510000000001</c:v>
                </c:pt>
                <c:pt idx="1813">
                  <c:v>14.654586</c:v>
                </c:pt>
                <c:pt idx="1814">
                  <c:v>14.657755999999999</c:v>
                </c:pt>
                <c:pt idx="1815">
                  <c:v>14.660926</c:v>
                </c:pt>
                <c:pt idx="1816">
                  <c:v>14.66455</c:v>
                </c:pt>
                <c:pt idx="1817">
                  <c:v>14.668172999999999</c:v>
                </c:pt>
                <c:pt idx="1818">
                  <c:v>14.672701999999999</c:v>
                </c:pt>
                <c:pt idx="1819">
                  <c:v>14.676778000000001</c:v>
                </c:pt>
                <c:pt idx="1820">
                  <c:v>14.679494999999999</c:v>
                </c:pt>
                <c:pt idx="1821">
                  <c:v>14.683571000000001</c:v>
                </c:pt>
                <c:pt idx="1822">
                  <c:v>14.6881</c:v>
                </c:pt>
                <c:pt idx="1823">
                  <c:v>14.693987</c:v>
                </c:pt>
                <c:pt idx="1824">
                  <c:v>14.698969</c:v>
                </c:pt>
                <c:pt idx="1825">
                  <c:v>14.703498</c:v>
                </c:pt>
                <c:pt idx="1826">
                  <c:v>14.707121000000001</c:v>
                </c:pt>
                <c:pt idx="1827">
                  <c:v>14.711197</c:v>
                </c:pt>
                <c:pt idx="1828">
                  <c:v>14.715726</c:v>
                </c:pt>
                <c:pt idx="1829">
                  <c:v>14.720255</c:v>
                </c:pt>
                <c:pt idx="1830">
                  <c:v>14.723877999999999</c:v>
                </c:pt>
                <c:pt idx="1831">
                  <c:v>14.727501</c:v>
                </c:pt>
                <c:pt idx="1832">
                  <c:v>14.731577</c:v>
                </c:pt>
                <c:pt idx="1833">
                  <c:v>14.737012</c:v>
                </c:pt>
                <c:pt idx="1834">
                  <c:v>14.741994</c:v>
                </c:pt>
                <c:pt idx="1835">
                  <c:v>14.746975000000001</c:v>
                </c:pt>
                <c:pt idx="1836">
                  <c:v>14.751051</c:v>
                </c:pt>
                <c:pt idx="1837">
                  <c:v>14.756938999999999</c:v>
                </c:pt>
                <c:pt idx="1838">
                  <c:v>14.762373999999999</c:v>
                </c:pt>
                <c:pt idx="1839">
                  <c:v>14.767808</c:v>
                </c:pt>
                <c:pt idx="1840">
                  <c:v>14.774149</c:v>
                </c:pt>
                <c:pt idx="1841">
                  <c:v>14.779583000000001</c:v>
                </c:pt>
                <c:pt idx="1842">
                  <c:v>14.785018000000001</c:v>
                </c:pt>
                <c:pt idx="1843">
                  <c:v>14.79</c:v>
                </c:pt>
                <c:pt idx="1844">
                  <c:v>14.796340000000001</c:v>
                </c:pt>
                <c:pt idx="1845">
                  <c:v>14.801774999999999</c:v>
                </c:pt>
                <c:pt idx="1846">
                  <c:v>14.808115000000001</c:v>
                </c:pt>
                <c:pt idx="1847">
                  <c:v>14.813549999999999</c:v>
                </c:pt>
                <c:pt idx="1848">
                  <c:v>14.818079000000001</c:v>
                </c:pt>
                <c:pt idx="1849">
                  <c:v>14.824871999999999</c:v>
                </c:pt>
                <c:pt idx="1850">
                  <c:v>14.830306999999999</c:v>
                </c:pt>
                <c:pt idx="1851">
                  <c:v>14.836646999999999</c:v>
                </c:pt>
                <c:pt idx="1852">
                  <c:v>14.842535</c:v>
                </c:pt>
                <c:pt idx="1853">
                  <c:v>14.851139999999999</c:v>
                </c:pt>
                <c:pt idx="1854">
                  <c:v>14.857480000000001</c:v>
                </c:pt>
                <c:pt idx="1855">
                  <c:v>14.863367999999999</c:v>
                </c:pt>
                <c:pt idx="1856">
                  <c:v>14.86835</c:v>
                </c:pt>
                <c:pt idx="1857">
                  <c:v>14.876502</c:v>
                </c:pt>
                <c:pt idx="1858">
                  <c:v>14.882389</c:v>
                </c:pt>
                <c:pt idx="1859">
                  <c:v>14.887824</c:v>
                </c:pt>
                <c:pt idx="1860">
                  <c:v>14.89507</c:v>
                </c:pt>
                <c:pt idx="1861">
                  <c:v>14.902768999999999</c:v>
                </c:pt>
                <c:pt idx="1862">
                  <c:v>14.911827000000001</c:v>
                </c:pt>
                <c:pt idx="1863">
                  <c:v>14.920885</c:v>
                </c:pt>
                <c:pt idx="1864">
                  <c:v>14.929489999999999</c:v>
                </c:pt>
                <c:pt idx="1865">
                  <c:v>14.938547</c:v>
                </c:pt>
                <c:pt idx="1866">
                  <c:v>14.950775</c:v>
                </c:pt>
                <c:pt idx="1867">
                  <c:v>14.963456000000001</c:v>
                </c:pt>
                <c:pt idx="1868">
                  <c:v>14.981119</c:v>
                </c:pt>
                <c:pt idx="1869">
                  <c:v>14.993347</c:v>
                </c:pt>
                <c:pt idx="1870">
                  <c:v>15.006933999999999</c:v>
                </c:pt>
                <c:pt idx="1871">
                  <c:v>15.020973</c:v>
                </c:pt>
                <c:pt idx="1872">
                  <c:v>15.033201</c:v>
                </c:pt>
                <c:pt idx="1873">
                  <c:v>15.043165</c:v>
                </c:pt>
                <c:pt idx="1874">
                  <c:v>15.051769999999999</c:v>
                </c:pt>
                <c:pt idx="1875">
                  <c:v>15.059469</c:v>
                </c:pt>
                <c:pt idx="1876">
                  <c:v>15.068527</c:v>
                </c:pt>
                <c:pt idx="1877">
                  <c:v>15.076226</c:v>
                </c:pt>
                <c:pt idx="1878">
                  <c:v>15.085284</c:v>
                </c:pt>
                <c:pt idx="1879">
                  <c:v>15.091623999999999</c:v>
                </c:pt>
                <c:pt idx="1880">
                  <c:v>15.09887</c:v>
                </c:pt>
                <c:pt idx="1881">
                  <c:v>15.106116</c:v>
                </c:pt>
                <c:pt idx="1882">
                  <c:v>15.113363</c:v>
                </c:pt>
                <c:pt idx="1883">
                  <c:v>15.120156</c:v>
                </c:pt>
                <c:pt idx="1884">
                  <c:v>15.125138</c:v>
                </c:pt>
                <c:pt idx="1885">
                  <c:v>15.130572000000001</c:v>
                </c:pt>
                <c:pt idx="1886">
                  <c:v>15.135554000000001</c:v>
                </c:pt>
                <c:pt idx="1887">
                  <c:v>15.140988999999999</c:v>
                </c:pt>
                <c:pt idx="1888">
                  <c:v>15.145970999999999</c:v>
                </c:pt>
                <c:pt idx="1889">
                  <c:v>15.151858000000001</c:v>
                </c:pt>
                <c:pt idx="1890">
                  <c:v>15.157745999999999</c:v>
                </c:pt>
                <c:pt idx="1891">
                  <c:v>15.162274999999999</c:v>
                </c:pt>
                <c:pt idx="1892">
                  <c:v>15.166351000000001</c:v>
                </c:pt>
                <c:pt idx="1893">
                  <c:v>15.171785</c:v>
                </c:pt>
                <c:pt idx="1894">
                  <c:v>15.176767</c:v>
                </c:pt>
                <c:pt idx="1895">
                  <c:v>15.182202</c:v>
                </c:pt>
                <c:pt idx="1896">
                  <c:v>15.187635999999999</c:v>
                </c:pt>
                <c:pt idx="1897">
                  <c:v>15.193071</c:v>
                </c:pt>
                <c:pt idx="1898">
                  <c:v>15.1976</c:v>
                </c:pt>
                <c:pt idx="1899">
                  <c:v>15.202128999999999</c:v>
                </c:pt>
                <c:pt idx="1900">
                  <c:v>15.206657999999999</c:v>
                </c:pt>
                <c:pt idx="1901">
                  <c:v>15.212092999999999</c:v>
                </c:pt>
                <c:pt idx="1902">
                  <c:v>15.216621</c:v>
                </c:pt>
                <c:pt idx="1903">
                  <c:v>15.222056</c:v>
                </c:pt>
                <c:pt idx="1904">
                  <c:v>15.227944000000001</c:v>
                </c:pt>
                <c:pt idx="1905">
                  <c:v>15.233378</c:v>
                </c:pt>
                <c:pt idx="1906">
                  <c:v>15.23836</c:v>
                </c:pt>
                <c:pt idx="1907">
                  <c:v>15.244248000000001</c:v>
                </c:pt>
                <c:pt idx="1908">
                  <c:v>15.250135</c:v>
                </c:pt>
                <c:pt idx="1909">
                  <c:v>15.254664</c:v>
                </c:pt>
                <c:pt idx="1910">
                  <c:v>15.260552000000001</c:v>
                </c:pt>
                <c:pt idx="1911">
                  <c:v>15.265533</c:v>
                </c:pt>
                <c:pt idx="1912">
                  <c:v>15.271421</c:v>
                </c:pt>
                <c:pt idx="1913">
                  <c:v>15.278667</c:v>
                </c:pt>
                <c:pt idx="1914">
                  <c:v>15.283196</c:v>
                </c:pt>
                <c:pt idx="1915">
                  <c:v>15.291347999999999</c:v>
                </c:pt>
                <c:pt idx="1916">
                  <c:v>15.298594</c:v>
                </c:pt>
                <c:pt idx="1917">
                  <c:v>15.303576</c:v>
                </c:pt>
                <c:pt idx="1918">
                  <c:v>15.311275</c:v>
                </c:pt>
                <c:pt idx="1919">
                  <c:v>15.318068999999999</c:v>
                </c:pt>
                <c:pt idx="1920">
                  <c:v>15.325768</c:v>
                </c:pt>
                <c:pt idx="1921">
                  <c:v>15.333920000000001</c:v>
                </c:pt>
                <c:pt idx="1922">
                  <c:v>15.339354</c:v>
                </c:pt>
                <c:pt idx="1923">
                  <c:v>15.344789</c:v>
                </c:pt>
                <c:pt idx="1924">
                  <c:v>15.351129</c:v>
                </c:pt>
                <c:pt idx="1925">
                  <c:v>15.359734</c:v>
                </c:pt>
                <c:pt idx="1926">
                  <c:v>15.368791999999999</c:v>
                </c:pt>
                <c:pt idx="1927">
                  <c:v>15.378755999999999</c:v>
                </c:pt>
                <c:pt idx="1928">
                  <c:v>15.388719</c:v>
                </c:pt>
                <c:pt idx="1929">
                  <c:v>15.398683</c:v>
                </c:pt>
                <c:pt idx="1930">
                  <c:v>15.407741</c:v>
                </c:pt>
                <c:pt idx="1931">
                  <c:v>15.420874</c:v>
                </c:pt>
                <c:pt idx="1932">
                  <c:v>15.431291</c:v>
                </c:pt>
                <c:pt idx="1933">
                  <c:v>15.441254000000001</c:v>
                </c:pt>
                <c:pt idx="1934">
                  <c:v>15.451670999999999</c:v>
                </c:pt>
                <c:pt idx="1935">
                  <c:v>15.462540000000001</c:v>
                </c:pt>
                <c:pt idx="1936">
                  <c:v>15.473409999999999</c:v>
                </c:pt>
                <c:pt idx="1937">
                  <c:v>15.484731999999999</c:v>
                </c:pt>
                <c:pt idx="1938">
                  <c:v>15.496506999999999</c:v>
                </c:pt>
                <c:pt idx="1939">
                  <c:v>15.511905</c:v>
                </c:pt>
                <c:pt idx="1940">
                  <c:v>15.525039</c:v>
                </c:pt>
                <c:pt idx="1941">
                  <c:v>15.535907999999999</c:v>
                </c:pt>
                <c:pt idx="1942">
                  <c:v>15.549495</c:v>
                </c:pt>
                <c:pt idx="1943">
                  <c:v>15.562628999999999</c:v>
                </c:pt>
                <c:pt idx="1944">
                  <c:v>15.574857</c:v>
                </c:pt>
                <c:pt idx="1945">
                  <c:v>15.584367</c:v>
                </c:pt>
                <c:pt idx="1946">
                  <c:v>15.596595000000001</c:v>
                </c:pt>
                <c:pt idx="1947">
                  <c:v>15.609275999999999</c:v>
                </c:pt>
                <c:pt idx="1948">
                  <c:v>15.621051</c:v>
                </c:pt>
                <c:pt idx="1949">
                  <c:v>15.632826</c:v>
                </c:pt>
                <c:pt idx="1950">
                  <c:v>15.642336999999999</c:v>
                </c:pt>
                <c:pt idx="1951">
                  <c:v>15.657735000000001</c:v>
                </c:pt>
                <c:pt idx="1952">
                  <c:v>15.670869</c:v>
                </c:pt>
                <c:pt idx="1953">
                  <c:v>15.687173</c:v>
                </c:pt>
                <c:pt idx="1954">
                  <c:v>15.698494999999999</c:v>
                </c:pt>
                <c:pt idx="1955">
                  <c:v>15.713894</c:v>
                </c:pt>
                <c:pt idx="1956">
                  <c:v>15.726122</c:v>
                </c:pt>
                <c:pt idx="1957">
                  <c:v>15.737444</c:v>
                </c:pt>
                <c:pt idx="1958">
                  <c:v>15.751483</c:v>
                </c:pt>
                <c:pt idx="1959">
                  <c:v>15.767787</c:v>
                </c:pt>
                <c:pt idx="1960">
                  <c:v>15.786356</c:v>
                </c:pt>
                <c:pt idx="1961">
                  <c:v>15.801754000000001</c:v>
                </c:pt>
                <c:pt idx="1962">
                  <c:v>15.815341</c:v>
                </c:pt>
                <c:pt idx="1963">
                  <c:v>15.827569</c:v>
                </c:pt>
                <c:pt idx="1964">
                  <c:v>15.844326000000001</c:v>
                </c:pt>
                <c:pt idx="1965">
                  <c:v>15.859724</c:v>
                </c:pt>
                <c:pt idx="1966">
                  <c:v>15.875575</c:v>
                </c:pt>
                <c:pt idx="1967">
                  <c:v>15.893691</c:v>
                </c:pt>
                <c:pt idx="1968">
                  <c:v>15.922675999999999</c:v>
                </c:pt>
                <c:pt idx="1969">
                  <c:v>15.954831</c:v>
                </c:pt>
                <c:pt idx="1970">
                  <c:v>16.012799999999999</c:v>
                </c:pt>
                <c:pt idx="1971">
                  <c:v>16.061260000000001</c:v>
                </c:pt>
                <c:pt idx="1972">
                  <c:v>16.084810000000001</c:v>
                </c:pt>
                <c:pt idx="1973">
                  <c:v>16.109718999999998</c:v>
                </c:pt>
                <c:pt idx="1974">
                  <c:v>16.131457000000001</c:v>
                </c:pt>
                <c:pt idx="1975">
                  <c:v>16.144590999999998</c:v>
                </c:pt>
                <c:pt idx="1976">
                  <c:v>16.163613000000002</c:v>
                </c:pt>
                <c:pt idx="1977">
                  <c:v>16.178557999999999</c:v>
                </c:pt>
                <c:pt idx="1978">
                  <c:v>16.192145</c:v>
                </c:pt>
                <c:pt idx="1979">
                  <c:v>16.208449000000002</c:v>
                </c:pt>
                <c:pt idx="1980">
                  <c:v>16.223393999999999</c:v>
                </c:pt>
                <c:pt idx="1981">
                  <c:v>16.246490999999999</c:v>
                </c:pt>
                <c:pt idx="1982">
                  <c:v>16.265512999999999</c:v>
                </c:pt>
                <c:pt idx="1983">
                  <c:v>16.281817</c:v>
                </c:pt>
                <c:pt idx="1984">
                  <c:v>16.306725</c:v>
                </c:pt>
                <c:pt idx="1985">
                  <c:v>16.337069</c:v>
                </c:pt>
                <c:pt idx="1986">
                  <c:v>16.37013</c:v>
                </c:pt>
                <c:pt idx="1987">
                  <c:v>16.443950999999998</c:v>
                </c:pt>
                <c:pt idx="1988">
                  <c:v>16.519130000000001</c:v>
                </c:pt>
                <c:pt idx="1989">
                  <c:v>16.559891</c:v>
                </c:pt>
                <c:pt idx="1990">
                  <c:v>16.595216000000001</c:v>
                </c:pt>
                <c:pt idx="1991">
                  <c:v>16.634163999999998</c:v>
                </c:pt>
                <c:pt idx="1992">
                  <c:v>16.678546999999998</c:v>
                </c:pt>
                <c:pt idx="1993">
                  <c:v>16.747838999999999</c:v>
                </c:pt>
                <c:pt idx="1994">
                  <c:v>16.843851999999998</c:v>
                </c:pt>
                <c:pt idx="1995">
                  <c:v>16.945298999999999</c:v>
                </c:pt>
                <c:pt idx="1996">
                  <c:v>17.132342000000001</c:v>
                </c:pt>
                <c:pt idx="1997">
                  <c:v>17.261416000000001</c:v>
                </c:pt>
                <c:pt idx="1998">
                  <c:v>17.467932999999999</c:v>
                </c:pt>
                <c:pt idx="1999">
                  <c:v>17.852436000000001</c:v>
                </c:pt>
                <c:pt idx="2000">
                  <c:v>8.5215619999999994</c:v>
                </c:pt>
                <c:pt idx="2001">
                  <c:v>9.1035240000000002</c:v>
                </c:pt>
                <c:pt idx="2002">
                  <c:v>9.1805149999999998</c:v>
                </c:pt>
                <c:pt idx="2003">
                  <c:v>9.2289739999999991</c:v>
                </c:pt>
                <c:pt idx="2004">
                  <c:v>9.2783390000000008</c:v>
                </c:pt>
                <c:pt idx="2005">
                  <c:v>9.3127589999999998</c:v>
                </c:pt>
                <c:pt idx="2006">
                  <c:v>9.3449139999999993</c:v>
                </c:pt>
                <c:pt idx="2007">
                  <c:v>9.3847679999999993</c:v>
                </c:pt>
                <c:pt idx="2008">
                  <c:v>9.4273399999999992</c:v>
                </c:pt>
                <c:pt idx="2009">
                  <c:v>9.4613069999999997</c:v>
                </c:pt>
                <c:pt idx="2010">
                  <c:v>9.5075009999999995</c:v>
                </c:pt>
                <c:pt idx="2011">
                  <c:v>9.5441850000000006</c:v>
                </c:pt>
                <c:pt idx="2012">
                  <c:v>9.5781519999999993</c:v>
                </c:pt>
                <c:pt idx="2013">
                  <c:v>9.6066839999999996</c:v>
                </c:pt>
                <c:pt idx="2014">
                  <c:v>9.6279699999999995</c:v>
                </c:pt>
                <c:pt idx="2015">
                  <c:v>9.6605779999999992</c:v>
                </c:pt>
                <c:pt idx="2016">
                  <c:v>9.6832220000000007</c:v>
                </c:pt>
                <c:pt idx="2017">
                  <c:v>9.6990730000000003</c:v>
                </c:pt>
                <c:pt idx="2018">
                  <c:v>9.7235289999999992</c:v>
                </c:pt>
                <c:pt idx="2019">
                  <c:v>9.7484380000000002</c:v>
                </c:pt>
                <c:pt idx="2020">
                  <c:v>9.7706300000000006</c:v>
                </c:pt>
                <c:pt idx="2021">
                  <c:v>9.7987090000000006</c:v>
                </c:pt>
                <c:pt idx="2022">
                  <c:v>9.8145600000000002</c:v>
                </c:pt>
                <c:pt idx="2023">
                  <c:v>9.8394689999999994</c:v>
                </c:pt>
                <c:pt idx="2024">
                  <c:v>9.858943</c:v>
                </c:pt>
                <c:pt idx="2025">
                  <c:v>9.8888339999999992</c:v>
                </c:pt>
                <c:pt idx="2026">
                  <c:v>9.9735239999999994</c:v>
                </c:pt>
                <c:pt idx="2027">
                  <c:v>10.011566999999999</c:v>
                </c:pt>
                <c:pt idx="2028">
                  <c:v>10.041456999999999</c:v>
                </c:pt>
                <c:pt idx="2029">
                  <c:v>10.058214</c:v>
                </c:pt>
                <c:pt idx="2030">
                  <c:v>10.079953</c:v>
                </c:pt>
                <c:pt idx="2031">
                  <c:v>10.095803999999999</c:v>
                </c:pt>
                <c:pt idx="2032">
                  <c:v>10.104409</c:v>
                </c:pt>
                <c:pt idx="2033">
                  <c:v>10.114373000000001</c:v>
                </c:pt>
                <c:pt idx="2034">
                  <c:v>10.124789</c:v>
                </c:pt>
                <c:pt idx="2035">
                  <c:v>10.1343</c:v>
                </c:pt>
                <c:pt idx="2036">
                  <c:v>10.142905000000001</c:v>
                </c:pt>
                <c:pt idx="2037">
                  <c:v>10.153774</c:v>
                </c:pt>
                <c:pt idx="2038">
                  <c:v>10.163285</c:v>
                </c:pt>
                <c:pt idx="2039">
                  <c:v>10.171889999999999</c:v>
                </c:pt>
                <c:pt idx="2040">
                  <c:v>10.180493999999999</c:v>
                </c:pt>
                <c:pt idx="2041">
                  <c:v>10.185929</c:v>
                </c:pt>
                <c:pt idx="2042">
                  <c:v>10.194081000000001</c:v>
                </c:pt>
                <c:pt idx="2043">
                  <c:v>10.209479</c:v>
                </c:pt>
                <c:pt idx="2044">
                  <c:v>10.219896</c:v>
                </c:pt>
                <c:pt idx="2045">
                  <c:v>10.227142000000001</c:v>
                </c:pt>
                <c:pt idx="2046">
                  <c:v>10.233935000000001</c:v>
                </c:pt>
                <c:pt idx="2047">
                  <c:v>10.240276</c:v>
                </c:pt>
                <c:pt idx="2048">
                  <c:v>10.248881000000001</c:v>
                </c:pt>
                <c:pt idx="2049">
                  <c:v>10.257033</c:v>
                </c:pt>
                <c:pt idx="2050">
                  <c:v>10.267448999999999</c:v>
                </c:pt>
                <c:pt idx="2051">
                  <c:v>10.278318000000001</c:v>
                </c:pt>
                <c:pt idx="2052">
                  <c:v>10.293264000000001</c:v>
                </c:pt>
                <c:pt idx="2053">
                  <c:v>10.304133</c:v>
                </c:pt>
                <c:pt idx="2054">
                  <c:v>10.312738</c:v>
                </c:pt>
                <c:pt idx="2055">
                  <c:v>10.322248999999999</c:v>
                </c:pt>
                <c:pt idx="2056">
                  <c:v>10.331307000000001</c:v>
                </c:pt>
                <c:pt idx="2057">
                  <c:v>10.340363999999999</c:v>
                </c:pt>
                <c:pt idx="2058">
                  <c:v>10.354857000000001</c:v>
                </c:pt>
                <c:pt idx="2059">
                  <c:v>10.379313</c:v>
                </c:pt>
                <c:pt idx="2060">
                  <c:v>10.427771999999999</c:v>
                </c:pt>
                <c:pt idx="2061">
                  <c:v>10.463096999999999</c:v>
                </c:pt>
                <c:pt idx="2062">
                  <c:v>10.479400999999999</c:v>
                </c:pt>
                <c:pt idx="2063">
                  <c:v>10.490271</c:v>
                </c:pt>
                <c:pt idx="2064">
                  <c:v>10.498423000000001</c:v>
                </c:pt>
                <c:pt idx="2065">
                  <c:v>10.508839</c:v>
                </c:pt>
                <c:pt idx="2066">
                  <c:v>10.517897</c:v>
                </c:pt>
                <c:pt idx="2067">
                  <c:v>10.525596</c:v>
                </c:pt>
                <c:pt idx="2068">
                  <c:v>10.532389</c:v>
                </c:pt>
                <c:pt idx="2069">
                  <c:v>10.538277000000001</c:v>
                </c:pt>
                <c:pt idx="2070">
                  <c:v>10.543259000000001</c:v>
                </c:pt>
                <c:pt idx="2071">
                  <c:v>10.547788000000001</c:v>
                </c:pt>
                <c:pt idx="2072">
                  <c:v>10.552769</c:v>
                </c:pt>
                <c:pt idx="2073">
                  <c:v>10.557297999999999</c:v>
                </c:pt>
                <c:pt idx="2074">
                  <c:v>10.561826999999999</c:v>
                </c:pt>
                <c:pt idx="2075">
                  <c:v>10.564997</c:v>
                </c:pt>
                <c:pt idx="2076">
                  <c:v>10.568168</c:v>
                </c:pt>
                <c:pt idx="2077">
                  <c:v>10.571790999999999</c:v>
                </c:pt>
                <c:pt idx="2078">
                  <c:v>10.575867000000001</c:v>
                </c:pt>
                <c:pt idx="2079">
                  <c:v>10.580396</c:v>
                </c:pt>
                <c:pt idx="2080">
                  <c:v>10.584924000000001</c:v>
                </c:pt>
                <c:pt idx="2081">
                  <c:v>10.589453000000001</c:v>
                </c:pt>
                <c:pt idx="2082">
                  <c:v>10.596247</c:v>
                </c:pt>
                <c:pt idx="2083">
                  <c:v>10.601228000000001</c:v>
                </c:pt>
                <c:pt idx="2084">
                  <c:v>10.607569</c:v>
                </c:pt>
                <c:pt idx="2085">
                  <c:v>10.613004</c:v>
                </c:pt>
                <c:pt idx="2086">
                  <c:v>10.619344</c:v>
                </c:pt>
                <c:pt idx="2087">
                  <c:v>10.624326</c:v>
                </c:pt>
                <c:pt idx="2088">
                  <c:v>10.630212999999999</c:v>
                </c:pt>
                <c:pt idx="2089">
                  <c:v>10.637912</c:v>
                </c:pt>
                <c:pt idx="2090">
                  <c:v>10.645159</c:v>
                </c:pt>
                <c:pt idx="2091">
                  <c:v>10.652858</c:v>
                </c:pt>
                <c:pt idx="2092">
                  <c:v>10.660104</c:v>
                </c:pt>
                <c:pt idx="2093">
                  <c:v>10.665991999999999</c:v>
                </c:pt>
                <c:pt idx="2094">
                  <c:v>10.675049</c:v>
                </c:pt>
                <c:pt idx="2095">
                  <c:v>10.680937</c:v>
                </c:pt>
                <c:pt idx="2096">
                  <c:v>10.688636000000001</c:v>
                </c:pt>
                <c:pt idx="2097">
                  <c:v>10.697694</c:v>
                </c:pt>
                <c:pt idx="2098">
                  <c:v>10.70811</c:v>
                </c:pt>
                <c:pt idx="2099">
                  <c:v>10.71898</c:v>
                </c:pt>
                <c:pt idx="2100">
                  <c:v>10.731208000000001</c:v>
                </c:pt>
                <c:pt idx="2101">
                  <c:v>10.744341</c:v>
                </c:pt>
                <c:pt idx="2102">
                  <c:v>10.752492999999999</c:v>
                </c:pt>
                <c:pt idx="2103">
                  <c:v>10.763816</c:v>
                </c:pt>
                <c:pt idx="2104">
                  <c:v>10.777855000000001</c:v>
                </c:pt>
                <c:pt idx="2105">
                  <c:v>10.786913</c:v>
                </c:pt>
                <c:pt idx="2106">
                  <c:v>10.796424</c:v>
                </c:pt>
                <c:pt idx="2107">
                  <c:v>10.805028999999999</c:v>
                </c:pt>
                <c:pt idx="2108">
                  <c:v>10.812275</c:v>
                </c:pt>
                <c:pt idx="2109">
                  <c:v>10.821332999999999</c:v>
                </c:pt>
                <c:pt idx="2110">
                  <c:v>10.831296</c:v>
                </c:pt>
                <c:pt idx="2111">
                  <c:v>10.842618</c:v>
                </c:pt>
                <c:pt idx="2112">
                  <c:v>10.852129</c:v>
                </c:pt>
                <c:pt idx="2113">
                  <c:v>10.86164</c:v>
                </c:pt>
                <c:pt idx="2114">
                  <c:v>10.874321</c:v>
                </c:pt>
                <c:pt idx="2115">
                  <c:v>10.892436</c:v>
                </c:pt>
                <c:pt idx="2116">
                  <c:v>10.944065</c:v>
                </c:pt>
                <c:pt idx="2117">
                  <c:v>10.973050000000001</c:v>
                </c:pt>
                <c:pt idx="2118">
                  <c:v>10.994789000000001</c:v>
                </c:pt>
                <c:pt idx="2119">
                  <c:v>11.009282000000001</c:v>
                </c:pt>
                <c:pt idx="2120">
                  <c:v>11.022415000000001</c:v>
                </c:pt>
                <c:pt idx="2121">
                  <c:v>11.035095999999999</c:v>
                </c:pt>
                <c:pt idx="2122">
                  <c:v>11.043248</c:v>
                </c:pt>
                <c:pt idx="2123">
                  <c:v>11.054118000000001</c:v>
                </c:pt>
                <c:pt idx="2124">
                  <c:v>11.062722000000001</c:v>
                </c:pt>
                <c:pt idx="2125">
                  <c:v>11.073138999999999</c:v>
                </c:pt>
                <c:pt idx="2126">
                  <c:v>11.082197000000001</c:v>
                </c:pt>
                <c:pt idx="2127">
                  <c:v>11.089896</c:v>
                </c:pt>
                <c:pt idx="2128">
                  <c:v>11.095783000000001</c:v>
                </c:pt>
                <c:pt idx="2129">
                  <c:v>11.101671</c:v>
                </c:pt>
                <c:pt idx="2130">
                  <c:v>11.106199999999999</c:v>
                </c:pt>
                <c:pt idx="2131">
                  <c:v>11.112087000000001</c:v>
                </c:pt>
                <c:pt idx="2132">
                  <c:v>11.116616</c:v>
                </c:pt>
                <c:pt idx="2133">
                  <c:v>11.122051000000001</c:v>
                </c:pt>
                <c:pt idx="2134">
                  <c:v>11.126580000000001</c:v>
                </c:pt>
                <c:pt idx="2135">
                  <c:v>11.133825999999999</c:v>
                </c:pt>
                <c:pt idx="2136">
                  <c:v>11.139714</c:v>
                </c:pt>
                <c:pt idx="2137">
                  <c:v>11.144695</c:v>
                </c:pt>
                <c:pt idx="2138">
                  <c:v>11.151489</c:v>
                </c:pt>
                <c:pt idx="2139">
                  <c:v>11.156470000000001</c:v>
                </c:pt>
                <c:pt idx="2140">
                  <c:v>11.160094000000001</c:v>
                </c:pt>
                <c:pt idx="2141">
                  <c:v>11.165528</c:v>
                </c:pt>
                <c:pt idx="2142">
                  <c:v>11.170057</c:v>
                </c:pt>
                <c:pt idx="2143">
                  <c:v>11.174586</c:v>
                </c:pt>
                <c:pt idx="2144">
                  <c:v>11.178209000000001</c:v>
                </c:pt>
                <c:pt idx="2145">
                  <c:v>11.183191000000001</c:v>
                </c:pt>
                <c:pt idx="2146">
                  <c:v>11.188173000000001</c:v>
                </c:pt>
                <c:pt idx="2147">
                  <c:v>11.19406</c:v>
                </c:pt>
                <c:pt idx="2148">
                  <c:v>11.199042</c:v>
                </c:pt>
                <c:pt idx="2149">
                  <c:v>11.203118</c:v>
                </c:pt>
                <c:pt idx="2150">
                  <c:v>11.2081</c:v>
                </c:pt>
                <c:pt idx="2151">
                  <c:v>11.213082</c:v>
                </c:pt>
                <c:pt idx="2152">
                  <c:v>11.218063000000001</c:v>
                </c:pt>
                <c:pt idx="2153">
                  <c:v>11.223045000000001</c:v>
                </c:pt>
                <c:pt idx="2154">
                  <c:v>11.228933</c:v>
                </c:pt>
                <c:pt idx="2155">
                  <c:v>11.233915</c:v>
                </c:pt>
                <c:pt idx="2156">
                  <c:v>11.238896</c:v>
                </c:pt>
                <c:pt idx="2157">
                  <c:v>11.242972</c:v>
                </c:pt>
                <c:pt idx="2158">
                  <c:v>11.247047999999999</c:v>
                </c:pt>
                <c:pt idx="2159">
                  <c:v>11.251576999999999</c:v>
                </c:pt>
                <c:pt idx="2160">
                  <c:v>11.255653000000001</c:v>
                </c:pt>
                <c:pt idx="2161">
                  <c:v>11.261540999999999</c:v>
                </c:pt>
                <c:pt idx="2162">
                  <c:v>11.267880999999999</c:v>
                </c:pt>
                <c:pt idx="2163">
                  <c:v>11.272862999999999</c:v>
                </c:pt>
                <c:pt idx="2164">
                  <c:v>11.278751</c:v>
                </c:pt>
                <c:pt idx="2165">
                  <c:v>11.283732000000001</c:v>
                </c:pt>
                <c:pt idx="2166">
                  <c:v>11.290073</c:v>
                </c:pt>
                <c:pt idx="2167">
                  <c:v>11.295959999999999</c:v>
                </c:pt>
                <c:pt idx="2168">
                  <c:v>11.301394999999999</c:v>
                </c:pt>
                <c:pt idx="2169">
                  <c:v>11.305471000000001</c:v>
                </c:pt>
                <c:pt idx="2170">
                  <c:v>11.309094</c:v>
                </c:pt>
                <c:pt idx="2171">
                  <c:v>11.31317</c:v>
                </c:pt>
                <c:pt idx="2172">
                  <c:v>11.316793000000001</c:v>
                </c:pt>
                <c:pt idx="2173">
                  <c:v>11.320869</c:v>
                </c:pt>
                <c:pt idx="2174">
                  <c:v>11.326757000000001</c:v>
                </c:pt>
                <c:pt idx="2175">
                  <c:v>11.332644</c:v>
                </c:pt>
                <c:pt idx="2176">
                  <c:v>11.337173</c:v>
                </c:pt>
                <c:pt idx="2177">
                  <c:v>11.343514000000001</c:v>
                </c:pt>
                <c:pt idx="2178">
                  <c:v>11.352119</c:v>
                </c:pt>
                <c:pt idx="2179">
                  <c:v>11.358459</c:v>
                </c:pt>
                <c:pt idx="2180">
                  <c:v>11.363441</c:v>
                </c:pt>
                <c:pt idx="2181">
                  <c:v>11.368423</c:v>
                </c:pt>
                <c:pt idx="2182">
                  <c:v>11.372951</c:v>
                </c:pt>
                <c:pt idx="2183">
                  <c:v>11.380198</c:v>
                </c:pt>
                <c:pt idx="2184">
                  <c:v>11.387444</c:v>
                </c:pt>
                <c:pt idx="2185">
                  <c:v>11.395595999999999</c:v>
                </c:pt>
                <c:pt idx="2186">
                  <c:v>11.402842</c:v>
                </c:pt>
                <c:pt idx="2187">
                  <c:v>11.409183000000001</c:v>
                </c:pt>
                <c:pt idx="2188">
                  <c:v>11.415523</c:v>
                </c:pt>
                <c:pt idx="2189">
                  <c:v>11.421411000000001</c:v>
                </c:pt>
                <c:pt idx="2190">
                  <c:v>11.425487</c:v>
                </c:pt>
                <c:pt idx="2191">
                  <c:v>11.430921</c:v>
                </c:pt>
                <c:pt idx="2192">
                  <c:v>11.435903</c:v>
                </c:pt>
                <c:pt idx="2193">
                  <c:v>11.440885</c:v>
                </c:pt>
                <c:pt idx="2194">
                  <c:v>11.44632</c:v>
                </c:pt>
                <c:pt idx="2195">
                  <c:v>11.45266</c:v>
                </c:pt>
                <c:pt idx="2196">
                  <c:v>11.457189</c:v>
                </c:pt>
                <c:pt idx="2197">
                  <c:v>11.461264999999999</c:v>
                </c:pt>
                <c:pt idx="2198">
                  <c:v>11.468057999999999</c:v>
                </c:pt>
                <c:pt idx="2199">
                  <c:v>11.473946</c:v>
                </c:pt>
                <c:pt idx="2200">
                  <c:v>11.480739</c:v>
                </c:pt>
                <c:pt idx="2201">
                  <c:v>11.486174</c:v>
                </c:pt>
                <c:pt idx="2202">
                  <c:v>11.492061</c:v>
                </c:pt>
                <c:pt idx="2203">
                  <c:v>11.499307999999999</c:v>
                </c:pt>
                <c:pt idx="2204">
                  <c:v>11.506100999999999</c:v>
                </c:pt>
                <c:pt idx="2205">
                  <c:v>11.511082999999999</c:v>
                </c:pt>
                <c:pt idx="2206">
                  <c:v>11.517875999999999</c:v>
                </c:pt>
                <c:pt idx="2207">
                  <c:v>11.523764</c:v>
                </c:pt>
                <c:pt idx="2208">
                  <c:v>11.529650999999999</c:v>
                </c:pt>
                <c:pt idx="2209">
                  <c:v>11.535992</c:v>
                </c:pt>
                <c:pt idx="2210">
                  <c:v>11.540520000000001</c:v>
                </c:pt>
                <c:pt idx="2211">
                  <c:v>11.546861</c:v>
                </c:pt>
                <c:pt idx="2212">
                  <c:v>11.55139</c:v>
                </c:pt>
                <c:pt idx="2213">
                  <c:v>11.555918999999999</c:v>
                </c:pt>
                <c:pt idx="2214">
                  <c:v>11.562258999999999</c:v>
                </c:pt>
                <c:pt idx="2215">
                  <c:v>11.566788000000001</c:v>
                </c:pt>
                <c:pt idx="2216">
                  <c:v>11.571770000000001</c:v>
                </c:pt>
                <c:pt idx="2217">
                  <c:v>11.576299000000001</c:v>
                </c:pt>
                <c:pt idx="2218">
                  <c:v>11.58128</c:v>
                </c:pt>
                <c:pt idx="2219">
                  <c:v>11.586262</c:v>
                </c:pt>
                <c:pt idx="2220">
                  <c:v>11.591697</c:v>
                </c:pt>
                <c:pt idx="2221">
                  <c:v>11.597132</c:v>
                </c:pt>
                <c:pt idx="2222">
                  <c:v>11.602112999999999</c:v>
                </c:pt>
                <c:pt idx="2223">
                  <c:v>11.607548</c:v>
                </c:pt>
                <c:pt idx="2224">
                  <c:v>11.612076999999999</c:v>
                </c:pt>
                <c:pt idx="2225">
                  <c:v>11.617512</c:v>
                </c:pt>
                <c:pt idx="2226">
                  <c:v>11.62204</c:v>
                </c:pt>
                <c:pt idx="2227">
                  <c:v>11.627022</c:v>
                </c:pt>
                <c:pt idx="2228">
                  <c:v>11.632004</c:v>
                </c:pt>
                <c:pt idx="2229">
                  <c:v>11.637439000000001</c:v>
                </c:pt>
                <c:pt idx="2230">
                  <c:v>11.643779</c:v>
                </c:pt>
                <c:pt idx="2231">
                  <c:v>11.648308</c:v>
                </c:pt>
                <c:pt idx="2232">
                  <c:v>11.654648</c:v>
                </c:pt>
                <c:pt idx="2233">
                  <c:v>11.659177</c:v>
                </c:pt>
                <c:pt idx="2234">
                  <c:v>11.664612</c:v>
                </c:pt>
                <c:pt idx="2235">
                  <c:v>11.669594</c:v>
                </c:pt>
                <c:pt idx="2236">
                  <c:v>11.674576</c:v>
                </c:pt>
                <c:pt idx="2237">
                  <c:v>11.678652</c:v>
                </c:pt>
                <c:pt idx="2238">
                  <c:v>11.682727999999999</c:v>
                </c:pt>
                <c:pt idx="2239">
                  <c:v>11.687709</c:v>
                </c:pt>
                <c:pt idx="2240">
                  <c:v>11.692691</c:v>
                </c:pt>
                <c:pt idx="2241">
                  <c:v>11.696766999999999</c:v>
                </c:pt>
                <c:pt idx="2242">
                  <c:v>11.701295999999999</c:v>
                </c:pt>
                <c:pt idx="2243">
                  <c:v>11.706731</c:v>
                </c:pt>
                <c:pt idx="2244">
                  <c:v>11.711259999999999</c:v>
                </c:pt>
                <c:pt idx="2245">
                  <c:v>11.715788999999999</c:v>
                </c:pt>
                <c:pt idx="2246">
                  <c:v>11.722129000000001</c:v>
                </c:pt>
                <c:pt idx="2247">
                  <c:v>11.727111000000001</c:v>
                </c:pt>
                <c:pt idx="2248">
                  <c:v>11.731640000000001</c:v>
                </c:pt>
                <c:pt idx="2249">
                  <c:v>11.73798</c:v>
                </c:pt>
                <c:pt idx="2250">
                  <c:v>11.744773</c:v>
                </c:pt>
                <c:pt idx="2251">
                  <c:v>11.750208000000001</c:v>
                </c:pt>
                <c:pt idx="2252">
                  <c:v>11.755642999999999</c:v>
                </c:pt>
                <c:pt idx="2253">
                  <c:v>11.761077</c:v>
                </c:pt>
                <c:pt idx="2254">
                  <c:v>11.766059</c:v>
                </c:pt>
                <c:pt idx="2255">
                  <c:v>11.771494000000001</c:v>
                </c:pt>
                <c:pt idx="2256">
                  <c:v>11.776929000000001</c:v>
                </c:pt>
                <c:pt idx="2257">
                  <c:v>11.78191</c:v>
                </c:pt>
                <c:pt idx="2258">
                  <c:v>11.788251000000001</c:v>
                </c:pt>
                <c:pt idx="2259">
                  <c:v>11.793233000000001</c:v>
                </c:pt>
                <c:pt idx="2260">
                  <c:v>11.798667</c:v>
                </c:pt>
                <c:pt idx="2261">
                  <c:v>11.803649</c:v>
                </c:pt>
                <c:pt idx="2262">
                  <c:v>11.809989</c:v>
                </c:pt>
                <c:pt idx="2263">
                  <c:v>11.814518</c:v>
                </c:pt>
                <c:pt idx="2264">
                  <c:v>11.818593999999999</c:v>
                </c:pt>
                <c:pt idx="2265">
                  <c:v>11.824028999999999</c:v>
                </c:pt>
                <c:pt idx="2266">
                  <c:v>11.829010999999999</c:v>
                </c:pt>
                <c:pt idx="2267">
                  <c:v>11.833993</c:v>
                </c:pt>
                <c:pt idx="2268">
                  <c:v>11.840332999999999</c:v>
                </c:pt>
                <c:pt idx="2269">
                  <c:v>11.845768</c:v>
                </c:pt>
                <c:pt idx="2270">
                  <c:v>11.852107999999999</c:v>
                </c:pt>
                <c:pt idx="2271">
                  <c:v>11.857543</c:v>
                </c:pt>
                <c:pt idx="2272">
                  <c:v>11.862977000000001</c:v>
                </c:pt>
                <c:pt idx="2273">
                  <c:v>11.869771</c:v>
                </c:pt>
                <c:pt idx="2274">
                  <c:v>11.881999</c:v>
                </c:pt>
                <c:pt idx="2275">
                  <c:v>11.912794999999999</c:v>
                </c:pt>
                <c:pt idx="2276">
                  <c:v>11.946762</c:v>
                </c:pt>
                <c:pt idx="2277">
                  <c:v>11.963066</c:v>
                </c:pt>
                <c:pt idx="2278">
                  <c:v>11.977558</c:v>
                </c:pt>
                <c:pt idx="2279">
                  <c:v>11.990691999999999</c:v>
                </c:pt>
                <c:pt idx="2280">
                  <c:v>12.001109</c:v>
                </c:pt>
                <c:pt idx="2281">
                  <c:v>12.013337</c:v>
                </c:pt>
                <c:pt idx="2282">
                  <c:v>12.023300000000001</c:v>
                </c:pt>
                <c:pt idx="2283">
                  <c:v>12.030999</c:v>
                </c:pt>
                <c:pt idx="2284">
                  <c:v>12.036887</c:v>
                </c:pt>
                <c:pt idx="2285">
                  <c:v>12.04368</c:v>
                </c:pt>
                <c:pt idx="2286">
                  <c:v>12.048209</c:v>
                </c:pt>
                <c:pt idx="2287">
                  <c:v>12.053644</c:v>
                </c:pt>
                <c:pt idx="2288">
                  <c:v>12.060890000000001</c:v>
                </c:pt>
                <c:pt idx="2289">
                  <c:v>12.068136000000001</c:v>
                </c:pt>
                <c:pt idx="2290">
                  <c:v>12.073570999999999</c:v>
                </c:pt>
                <c:pt idx="2291">
                  <c:v>12.079006</c:v>
                </c:pt>
                <c:pt idx="2292">
                  <c:v>12.084892999999999</c:v>
                </c:pt>
                <c:pt idx="2293">
                  <c:v>12.090328</c:v>
                </c:pt>
                <c:pt idx="2294">
                  <c:v>12.094404000000001</c:v>
                </c:pt>
                <c:pt idx="2295">
                  <c:v>12.098027</c:v>
                </c:pt>
                <c:pt idx="2296">
                  <c:v>12.101197000000001</c:v>
                </c:pt>
                <c:pt idx="2297">
                  <c:v>12.103462</c:v>
                </c:pt>
                <c:pt idx="2298">
                  <c:v>12.106631999999999</c:v>
                </c:pt>
                <c:pt idx="2299">
                  <c:v>12.110255</c:v>
                </c:pt>
                <c:pt idx="2300">
                  <c:v>12.112971999999999</c:v>
                </c:pt>
                <c:pt idx="2301">
                  <c:v>12.117048</c:v>
                </c:pt>
                <c:pt idx="2302">
                  <c:v>12.120219000000001</c:v>
                </c:pt>
                <c:pt idx="2303">
                  <c:v>12.123389</c:v>
                </c:pt>
                <c:pt idx="2304">
                  <c:v>12.126559</c:v>
                </c:pt>
                <c:pt idx="2305">
                  <c:v>12.129276000000001</c:v>
                </c:pt>
                <c:pt idx="2306">
                  <c:v>12.132899</c:v>
                </c:pt>
                <c:pt idx="2307">
                  <c:v>12.136523</c:v>
                </c:pt>
                <c:pt idx="2308">
                  <c:v>12.140146</c:v>
                </c:pt>
                <c:pt idx="2309">
                  <c:v>12.144221999999999</c:v>
                </c:pt>
                <c:pt idx="2310">
                  <c:v>12.148298</c:v>
                </c:pt>
                <c:pt idx="2311">
                  <c:v>12.151467999999999</c:v>
                </c:pt>
                <c:pt idx="2312">
                  <c:v>12.155091000000001</c:v>
                </c:pt>
                <c:pt idx="2313">
                  <c:v>12.158714</c:v>
                </c:pt>
                <c:pt idx="2314">
                  <c:v>12.161431</c:v>
                </c:pt>
                <c:pt idx="2315">
                  <c:v>12.164602</c:v>
                </c:pt>
                <c:pt idx="2316">
                  <c:v>12.167319000000001</c:v>
                </c:pt>
                <c:pt idx="2317">
                  <c:v>12.170036</c:v>
                </c:pt>
                <c:pt idx="2318">
                  <c:v>12.172300999999999</c:v>
                </c:pt>
                <c:pt idx="2319">
                  <c:v>12.176377</c:v>
                </c:pt>
                <c:pt idx="2320">
                  <c:v>12.178641000000001</c:v>
                </c:pt>
                <c:pt idx="2321">
                  <c:v>12.180453</c:v>
                </c:pt>
                <c:pt idx="2322">
                  <c:v>12.182717</c:v>
                </c:pt>
                <c:pt idx="2323">
                  <c:v>12.184982</c:v>
                </c:pt>
                <c:pt idx="2324">
                  <c:v>12.187246</c:v>
                </c:pt>
                <c:pt idx="2325">
                  <c:v>12.190868999999999</c:v>
                </c:pt>
                <c:pt idx="2326">
                  <c:v>12.194039</c:v>
                </c:pt>
                <c:pt idx="2327">
                  <c:v>12.199021</c:v>
                </c:pt>
                <c:pt idx="2328">
                  <c:v>12.20355</c:v>
                </c:pt>
                <c:pt idx="2329">
                  <c:v>12.208079</c:v>
                </c:pt>
                <c:pt idx="2330">
                  <c:v>12.211702000000001</c:v>
                </c:pt>
                <c:pt idx="2331">
                  <c:v>12.215325</c:v>
                </c:pt>
                <c:pt idx="2332">
                  <c:v>12.218495000000001</c:v>
                </c:pt>
                <c:pt idx="2333">
                  <c:v>12.222571</c:v>
                </c:pt>
                <c:pt idx="2334">
                  <c:v>12.225742</c:v>
                </c:pt>
                <c:pt idx="2335">
                  <c:v>12.228459000000001</c:v>
                </c:pt>
                <c:pt idx="2336">
                  <c:v>12.231176</c:v>
                </c:pt>
                <c:pt idx="2337">
                  <c:v>12.233893999999999</c:v>
                </c:pt>
                <c:pt idx="2338">
                  <c:v>12.237517</c:v>
                </c:pt>
                <c:pt idx="2339">
                  <c:v>12.240233999999999</c:v>
                </c:pt>
                <c:pt idx="2340">
                  <c:v>12.243404</c:v>
                </c:pt>
                <c:pt idx="2341">
                  <c:v>12.247479999999999</c:v>
                </c:pt>
                <c:pt idx="2342">
                  <c:v>12.249745000000001</c:v>
                </c:pt>
                <c:pt idx="2343">
                  <c:v>12.253368</c:v>
                </c:pt>
                <c:pt idx="2344">
                  <c:v>12.256990999999999</c:v>
                </c:pt>
                <c:pt idx="2345">
                  <c:v>12.261067000000001</c:v>
                </c:pt>
                <c:pt idx="2346">
                  <c:v>12.265143</c:v>
                </c:pt>
                <c:pt idx="2347">
                  <c:v>12.269672</c:v>
                </c:pt>
                <c:pt idx="2348">
                  <c:v>12.274654</c:v>
                </c:pt>
                <c:pt idx="2349">
                  <c:v>12.279183</c:v>
                </c:pt>
                <c:pt idx="2350">
                  <c:v>12.283711</c:v>
                </c:pt>
                <c:pt idx="2351">
                  <c:v>12.288693</c:v>
                </c:pt>
                <c:pt idx="2352">
                  <c:v>12.293222</c:v>
                </c:pt>
                <c:pt idx="2353">
                  <c:v>12.298204</c:v>
                </c:pt>
                <c:pt idx="2354">
                  <c:v>12.301373999999999</c:v>
                </c:pt>
                <c:pt idx="2355">
                  <c:v>12.30545</c:v>
                </c:pt>
                <c:pt idx="2356">
                  <c:v>12.309979</c:v>
                </c:pt>
                <c:pt idx="2357">
                  <c:v>12.313148999999999</c:v>
                </c:pt>
                <c:pt idx="2358">
                  <c:v>12.316772</c:v>
                </c:pt>
                <c:pt idx="2359">
                  <c:v>12.320848</c:v>
                </c:pt>
                <c:pt idx="2360">
                  <c:v>12.324923999999999</c:v>
                </c:pt>
                <c:pt idx="2361">
                  <c:v>12.329000000000001</c:v>
                </c:pt>
                <c:pt idx="2362">
                  <c:v>12.333076</c:v>
                </c:pt>
                <c:pt idx="2363">
                  <c:v>12.338058</c:v>
                </c:pt>
                <c:pt idx="2364">
                  <c:v>12.343946000000001</c:v>
                </c:pt>
                <c:pt idx="2365">
                  <c:v>12.351645</c:v>
                </c:pt>
                <c:pt idx="2366">
                  <c:v>12.360703000000001</c:v>
                </c:pt>
                <c:pt idx="2367">
                  <c:v>12.372477999999999</c:v>
                </c:pt>
                <c:pt idx="2368">
                  <c:v>12.384706</c:v>
                </c:pt>
                <c:pt idx="2369">
                  <c:v>12.403274</c:v>
                </c:pt>
                <c:pt idx="2370">
                  <c:v>12.424106999999999</c:v>
                </c:pt>
                <c:pt idx="2371">
                  <c:v>12.445846</c:v>
                </c:pt>
                <c:pt idx="2372">
                  <c:v>12.460791</c:v>
                </c:pt>
                <c:pt idx="2373">
                  <c:v>12.470755</c:v>
                </c:pt>
                <c:pt idx="2374">
                  <c:v>12.477548000000001</c:v>
                </c:pt>
                <c:pt idx="2375">
                  <c:v>12.483435999999999</c:v>
                </c:pt>
                <c:pt idx="2376">
                  <c:v>12.489323000000001</c:v>
                </c:pt>
                <c:pt idx="2377">
                  <c:v>12.493852</c:v>
                </c:pt>
                <c:pt idx="2378">
                  <c:v>12.498834</c:v>
                </c:pt>
                <c:pt idx="2379">
                  <c:v>12.504721</c:v>
                </c:pt>
                <c:pt idx="2380">
                  <c:v>12.510609000000001</c:v>
                </c:pt>
                <c:pt idx="2381">
                  <c:v>12.515591000000001</c:v>
                </c:pt>
                <c:pt idx="2382">
                  <c:v>12.519214</c:v>
                </c:pt>
                <c:pt idx="2383">
                  <c:v>12.523289999999999</c:v>
                </c:pt>
                <c:pt idx="2384">
                  <c:v>12.526913</c:v>
                </c:pt>
                <c:pt idx="2385">
                  <c:v>12.530536</c:v>
                </c:pt>
                <c:pt idx="2386">
                  <c:v>12.533706</c:v>
                </c:pt>
                <c:pt idx="2387">
                  <c:v>12.536875999999999</c:v>
                </c:pt>
                <c:pt idx="2388">
                  <c:v>12.540046999999999</c:v>
                </c:pt>
                <c:pt idx="2389">
                  <c:v>12.542764</c:v>
                </c:pt>
                <c:pt idx="2390">
                  <c:v>12.544575999999999</c:v>
                </c:pt>
                <c:pt idx="2391">
                  <c:v>12.547293</c:v>
                </c:pt>
                <c:pt idx="2392">
                  <c:v>12.549557</c:v>
                </c:pt>
                <c:pt idx="2393">
                  <c:v>12.551368999999999</c:v>
                </c:pt>
                <c:pt idx="2394">
                  <c:v>12.554539</c:v>
                </c:pt>
                <c:pt idx="2395">
                  <c:v>12.556804</c:v>
                </c:pt>
                <c:pt idx="2396">
                  <c:v>12.558615</c:v>
                </c:pt>
                <c:pt idx="2397">
                  <c:v>12.560427000000001</c:v>
                </c:pt>
                <c:pt idx="2398">
                  <c:v>12.562690999999999</c:v>
                </c:pt>
                <c:pt idx="2399">
                  <c:v>12.564503</c:v>
                </c:pt>
                <c:pt idx="2400">
                  <c:v>12.566314</c:v>
                </c:pt>
                <c:pt idx="2401">
                  <c:v>12.568125999999999</c:v>
                </c:pt>
                <c:pt idx="2402">
                  <c:v>12.57039</c:v>
                </c:pt>
                <c:pt idx="2403">
                  <c:v>12.572654999999999</c:v>
                </c:pt>
                <c:pt idx="2404">
                  <c:v>12.574465999999999</c:v>
                </c:pt>
                <c:pt idx="2405">
                  <c:v>12.576278</c:v>
                </c:pt>
                <c:pt idx="2406">
                  <c:v>12.578089</c:v>
                </c:pt>
                <c:pt idx="2407">
                  <c:v>12.580807</c:v>
                </c:pt>
                <c:pt idx="2408">
                  <c:v>12.583071</c:v>
                </c:pt>
                <c:pt idx="2409">
                  <c:v>12.586694</c:v>
                </c:pt>
                <c:pt idx="2410">
                  <c:v>12.589411999999999</c:v>
                </c:pt>
                <c:pt idx="2411">
                  <c:v>12.592582</c:v>
                </c:pt>
                <c:pt idx="2412">
                  <c:v>12.596204999999999</c:v>
                </c:pt>
                <c:pt idx="2413">
                  <c:v>12.598922</c:v>
                </c:pt>
                <c:pt idx="2414">
                  <c:v>12.60164</c:v>
                </c:pt>
                <c:pt idx="2415">
                  <c:v>12.605715999999999</c:v>
                </c:pt>
                <c:pt idx="2416">
                  <c:v>12.608433</c:v>
                </c:pt>
                <c:pt idx="2417">
                  <c:v>12.612056000000001</c:v>
                </c:pt>
                <c:pt idx="2418">
                  <c:v>12.614773</c:v>
                </c:pt>
                <c:pt idx="2419">
                  <c:v>12.617944</c:v>
                </c:pt>
                <c:pt idx="2420">
                  <c:v>12.620661</c:v>
                </c:pt>
                <c:pt idx="2421">
                  <c:v>12.623378000000001</c:v>
                </c:pt>
                <c:pt idx="2422">
                  <c:v>12.626549000000001</c:v>
                </c:pt>
                <c:pt idx="2423">
                  <c:v>12.629719</c:v>
                </c:pt>
                <c:pt idx="2424">
                  <c:v>12.633794999999999</c:v>
                </c:pt>
                <c:pt idx="2425">
                  <c:v>12.638324000000001</c:v>
                </c:pt>
                <c:pt idx="2426">
                  <c:v>12.641494</c:v>
                </c:pt>
                <c:pt idx="2427">
                  <c:v>12.644664000000001</c:v>
                </c:pt>
                <c:pt idx="2428">
                  <c:v>12.650099000000001</c:v>
                </c:pt>
                <c:pt idx="2429">
                  <c:v>12.653722</c:v>
                </c:pt>
                <c:pt idx="2430">
                  <c:v>12.658704</c:v>
                </c:pt>
                <c:pt idx="2431">
                  <c:v>12.66278</c:v>
                </c:pt>
                <c:pt idx="2432">
                  <c:v>12.66595</c:v>
                </c:pt>
                <c:pt idx="2433">
                  <c:v>12.670479</c:v>
                </c:pt>
                <c:pt idx="2434">
                  <c:v>12.674555</c:v>
                </c:pt>
                <c:pt idx="2435">
                  <c:v>12.678630999999999</c:v>
                </c:pt>
                <c:pt idx="2436">
                  <c:v>12.682254</c:v>
                </c:pt>
                <c:pt idx="2437">
                  <c:v>12.685423999999999</c:v>
                </c:pt>
                <c:pt idx="2438">
                  <c:v>12.690859</c:v>
                </c:pt>
                <c:pt idx="2439">
                  <c:v>12.696745999999999</c:v>
                </c:pt>
                <c:pt idx="2440">
                  <c:v>12.700369</c:v>
                </c:pt>
                <c:pt idx="2441">
                  <c:v>12.707163</c:v>
                </c:pt>
                <c:pt idx="2442">
                  <c:v>12.713956</c:v>
                </c:pt>
                <c:pt idx="2443">
                  <c:v>12.720297</c:v>
                </c:pt>
                <c:pt idx="2444">
                  <c:v>12.727543000000001</c:v>
                </c:pt>
                <c:pt idx="2445">
                  <c:v>12.73343</c:v>
                </c:pt>
                <c:pt idx="2446">
                  <c:v>12.742488</c:v>
                </c:pt>
                <c:pt idx="2447">
                  <c:v>12.748829000000001</c:v>
                </c:pt>
                <c:pt idx="2448">
                  <c:v>12.757433000000001</c:v>
                </c:pt>
                <c:pt idx="2449">
                  <c:v>12.763320999999999</c:v>
                </c:pt>
                <c:pt idx="2450">
                  <c:v>12.77102</c:v>
                </c:pt>
                <c:pt idx="2451">
                  <c:v>12.778266</c:v>
                </c:pt>
                <c:pt idx="2452">
                  <c:v>12.784606999999999</c:v>
                </c:pt>
                <c:pt idx="2453">
                  <c:v>12.791853</c:v>
                </c:pt>
                <c:pt idx="2454">
                  <c:v>12.797741</c:v>
                </c:pt>
                <c:pt idx="2455">
                  <c:v>12.803175</c:v>
                </c:pt>
                <c:pt idx="2456">
                  <c:v>12.807703999999999</c:v>
                </c:pt>
                <c:pt idx="2457">
                  <c:v>12.813592</c:v>
                </c:pt>
                <c:pt idx="2458">
                  <c:v>12.820385</c:v>
                </c:pt>
                <c:pt idx="2459">
                  <c:v>12.826726000000001</c:v>
                </c:pt>
                <c:pt idx="2460">
                  <c:v>12.83216</c:v>
                </c:pt>
                <c:pt idx="2461">
                  <c:v>12.839406</c:v>
                </c:pt>
                <c:pt idx="2462">
                  <c:v>12.8462</c:v>
                </c:pt>
                <c:pt idx="2463">
                  <c:v>12.851634000000001</c:v>
                </c:pt>
                <c:pt idx="2464">
                  <c:v>12.859786</c:v>
                </c:pt>
                <c:pt idx="2465">
                  <c:v>12.867032999999999</c:v>
                </c:pt>
                <c:pt idx="2466">
                  <c:v>12.872467</c:v>
                </c:pt>
                <c:pt idx="2467">
                  <c:v>12.885600999999999</c:v>
                </c:pt>
                <c:pt idx="2468">
                  <c:v>12.923190999999999</c:v>
                </c:pt>
                <c:pt idx="2469">
                  <c:v>12.948553</c:v>
                </c:pt>
                <c:pt idx="2470">
                  <c:v>12.967574000000001</c:v>
                </c:pt>
                <c:pt idx="2471">
                  <c:v>12.984330999999999</c:v>
                </c:pt>
                <c:pt idx="2472">
                  <c:v>12.996105999999999</c:v>
                </c:pt>
                <c:pt idx="2473">
                  <c:v>13.005164000000001</c:v>
                </c:pt>
                <c:pt idx="2474">
                  <c:v>13.016486</c:v>
                </c:pt>
                <c:pt idx="2475">
                  <c:v>13.027355</c:v>
                </c:pt>
                <c:pt idx="2476">
                  <c:v>13.034602</c:v>
                </c:pt>
                <c:pt idx="2477">
                  <c:v>13.040489000000001</c:v>
                </c:pt>
                <c:pt idx="2478">
                  <c:v>13.048188</c:v>
                </c:pt>
                <c:pt idx="2479">
                  <c:v>13.055434999999999</c:v>
                </c:pt>
                <c:pt idx="2480">
                  <c:v>13.062681</c:v>
                </c:pt>
                <c:pt idx="2481">
                  <c:v>13.069927</c:v>
                </c:pt>
                <c:pt idx="2482">
                  <c:v>13.075815</c:v>
                </c:pt>
                <c:pt idx="2483">
                  <c:v>13.081702</c:v>
                </c:pt>
                <c:pt idx="2484">
                  <c:v>13.087137</c:v>
                </c:pt>
                <c:pt idx="2485">
                  <c:v>13.092571</c:v>
                </c:pt>
                <c:pt idx="2486">
                  <c:v>13.097553</c:v>
                </c:pt>
                <c:pt idx="2487">
                  <c:v>13.101629000000001</c:v>
                </c:pt>
                <c:pt idx="2488">
                  <c:v>13.104347000000001</c:v>
                </c:pt>
                <c:pt idx="2489">
                  <c:v>13.108423</c:v>
                </c:pt>
                <c:pt idx="2490">
                  <c:v>13.112045999999999</c:v>
                </c:pt>
                <c:pt idx="2491">
                  <c:v>13.116122000000001</c:v>
                </c:pt>
                <c:pt idx="2492">
                  <c:v>13.119745</c:v>
                </c:pt>
                <c:pt idx="2493">
                  <c:v>13.123367999999999</c:v>
                </c:pt>
                <c:pt idx="2494">
                  <c:v>13.127897000000001</c:v>
                </c:pt>
                <c:pt idx="2495">
                  <c:v>13.131973</c:v>
                </c:pt>
                <c:pt idx="2496">
                  <c:v>13.136049</c:v>
                </c:pt>
                <c:pt idx="2497">
                  <c:v>13.140124999999999</c:v>
                </c:pt>
                <c:pt idx="2498">
                  <c:v>13.143748</c:v>
                </c:pt>
                <c:pt idx="2499">
                  <c:v>13.149183000000001</c:v>
                </c:pt>
                <c:pt idx="2500">
                  <c:v>13.153259</c:v>
                </c:pt>
                <c:pt idx="2501">
                  <c:v>13.156882</c:v>
                </c:pt>
                <c:pt idx="2502">
                  <c:v>13.160958000000001</c:v>
                </c:pt>
                <c:pt idx="2503">
                  <c:v>13.164128</c:v>
                </c:pt>
                <c:pt idx="2504">
                  <c:v>13.166845</c:v>
                </c:pt>
                <c:pt idx="2505">
                  <c:v>13.170468</c:v>
                </c:pt>
                <c:pt idx="2506">
                  <c:v>13.172732999999999</c:v>
                </c:pt>
                <c:pt idx="2507">
                  <c:v>13.175903</c:v>
                </c:pt>
                <c:pt idx="2508">
                  <c:v>13.179978999999999</c:v>
                </c:pt>
                <c:pt idx="2509">
                  <c:v>13.183149</c:v>
                </c:pt>
                <c:pt idx="2510">
                  <c:v>13.186771999999999</c:v>
                </c:pt>
                <c:pt idx="2511">
                  <c:v>13.189943</c:v>
                </c:pt>
                <c:pt idx="2512">
                  <c:v>13.193566000000001</c:v>
                </c:pt>
                <c:pt idx="2513">
                  <c:v>13.197189</c:v>
                </c:pt>
                <c:pt idx="2514">
                  <c:v>13.200812000000001</c:v>
                </c:pt>
                <c:pt idx="2515">
                  <c:v>13.204888</c:v>
                </c:pt>
                <c:pt idx="2516">
                  <c:v>13.208964</c:v>
                </c:pt>
                <c:pt idx="2517">
                  <c:v>13.212586999999999</c:v>
                </c:pt>
                <c:pt idx="2518">
                  <c:v>13.217116000000001</c:v>
                </c:pt>
                <c:pt idx="2519">
                  <c:v>13.220739</c:v>
                </c:pt>
                <c:pt idx="2520">
                  <c:v>13.224361999999999</c:v>
                </c:pt>
                <c:pt idx="2521">
                  <c:v>13.228891000000001</c:v>
                </c:pt>
                <c:pt idx="2522">
                  <c:v>13.232967</c:v>
                </c:pt>
                <c:pt idx="2523">
                  <c:v>13.237043</c:v>
                </c:pt>
                <c:pt idx="2524">
                  <c:v>13.240213000000001</c:v>
                </c:pt>
                <c:pt idx="2525">
                  <c:v>13.243836</c:v>
                </c:pt>
                <c:pt idx="2526">
                  <c:v>13.24746</c:v>
                </c:pt>
                <c:pt idx="2527">
                  <c:v>13.250629999999999</c:v>
                </c:pt>
                <c:pt idx="2528">
                  <c:v>13.2538</c:v>
                </c:pt>
                <c:pt idx="2529">
                  <c:v>13.257422999999999</c:v>
                </c:pt>
                <c:pt idx="2530">
                  <c:v>13.261499000000001</c:v>
                </c:pt>
                <c:pt idx="2531">
                  <c:v>13.266028</c:v>
                </c:pt>
                <c:pt idx="2532">
                  <c:v>13.270104</c:v>
                </c:pt>
                <c:pt idx="2533">
                  <c:v>13.274179999999999</c:v>
                </c:pt>
                <c:pt idx="2534">
                  <c:v>13.280068</c:v>
                </c:pt>
                <c:pt idx="2535">
                  <c:v>13.284596000000001</c:v>
                </c:pt>
                <c:pt idx="2536">
                  <c:v>13.289578000000001</c:v>
                </c:pt>
                <c:pt idx="2537">
                  <c:v>13.293201</c:v>
                </c:pt>
                <c:pt idx="2538">
                  <c:v>13.296824000000001</c:v>
                </c:pt>
                <c:pt idx="2539">
                  <c:v>13.299994999999999</c:v>
                </c:pt>
                <c:pt idx="2540">
                  <c:v>13.303618</c:v>
                </c:pt>
                <c:pt idx="2541">
                  <c:v>13.307694</c:v>
                </c:pt>
                <c:pt idx="2542">
                  <c:v>13.310864</c:v>
                </c:pt>
                <c:pt idx="2543">
                  <c:v>13.313580999999999</c:v>
                </c:pt>
                <c:pt idx="2544">
                  <c:v>13.316751999999999</c:v>
                </c:pt>
                <c:pt idx="2545">
                  <c:v>13.320828000000001</c:v>
                </c:pt>
                <c:pt idx="2546">
                  <c:v>13.325355999999999</c:v>
                </c:pt>
                <c:pt idx="2547">
                  <c:v>13.329885000000001</c:v>
                </c:pt>
                <c:pt idx="2548">
                  <c:v>13.333508</c:v>
                </c:pt>
                <c:pt idx="2549">
                  <c:v>13.338943</c:v>
                </c:pt>
                <c:pt idx="2550">
                  <c:v>13.344830999999999</c:v>
                </c:pt>
                <c:pt idx="2551">
                  <c:v>13.350718000000001</c:v>
                </c:pt>
                <c:pt idx="2552">
                  <c:v>13.355247</c:v>
                </c:pt>
                <c:pt idx="2553">
                  <c:v>13.359323</c:v>
                </c:pt>
                <c:pt idx="2554">
                  <c:v>13.364758</c:v>
                </c:pt>
                <c:pt idx="2555">
                  <c:v>13.368834</c:v>
                </c:pt>
                <c:pt idx="2556">
                  <c:v>13.374268000000001</c:v>
                </c:pt>
                <c:pt idx="2557">
                  <c:v>13.378344</c:v>
                </c:pt>
                <c:pt idx="2558">
                  <c:v>13.384232000000001</c:v>
                </c:pt>
                <c:pt idx="2559">
                  <c:v>13.391477999999999</c:v>
                </c:pt>
                <c:pt idx="2560">
                  <c:v>13.397366</c:v>
                </c:pt>
                <c:pt idx="2561">
                  <c:v>13.402348</c:v>
                </c:pt>
                <c:pt idx="2562">
                  <c:v>13.407781999999999</c:v>
                </c:pt>
                <c:pt idx="2563">
                  <c:v>13.411858000000001</c:v>
                </c:pt>
                <c:pt idx="2564">
                  <c:v>13.416387</c:v>
                </c:pt>
                <c:pt idx="2565">
                  <c:v>13.421369</c:v>
                </c:pt>
                <c:pt idx="2566">
                  <c:v>13.424992</c:v>
                </c:pt>
                <c:pt idx="2567">
                  <c:v>13.429067999999999</c:v>
                </c:pt>
                <c:pt idx="2568">
                  <c:v>13.433597000000001</c:v>
                </c:pt>
                <c:pt idx="2569">
                  <c:v>13.438126</c:v>
                </c:pt>
                <c:pt idx="2570">
                  <c:v>13.442202</c:v>
                </c:pt>
                <c:pt idx="2571">
                  <c:v>13.446278</c:v>
                </c:pt>
                <c:pt idx="2572">
                  <c:v>13.45126</c:v>
                </c:pt>
                <c:pt idx="2573">
                  <c:v>13.45443</c:v>
                </c:pt>
                <c:pt idx="2574">
                  <c:v>13.458959</c:v>
                </c:pt>
                <c:pt idx="2575">
                  <c:v>13.463941</c:v>
                </c:pt>
                <c:pt idx="2576">
                  <c:v>13.469828</c:v>
                </c:pt>
                <c:pt idx="2577">
                  <c:v>13.475263</c:v>
                </c:pt>
                <c:pt idx="2578">
                  <c:v>13.48115</c:v>
                </c:pt>
                <c:pt idx="2579">
                  <c:v>13.485226000000001</c:v>
                </c:pt>
                <c:pt idx="2580">
                  <c:v>13.490208000000001</c:v>
                </c:pt>
                <c:pt idx="2581">
                  <c:v>13.496096</c:v>
                </c:pt>
                <c:pt idx="2582">
                  <c:v>13.500624999999999</c:v>
                </c:pt>
                <c:pt idx="2583">
                  <c:v>13.505153</c:v>
                </c:pt>
                <c:pt idx="2584">
                  <c:v>13.510135</c:v>
                </c:pt>
                <c:pt idx="2585">
                  <c:v>13.516023000000001</c:v>
                </c:pt>
                <c:pt idx="2586">
                  <c:v>13.521457</c:v>
                </c:pt>
                <c:pt idx="2587">
                  <c:v>13.527345</c:v>
                </c:pt>
                <c:pt idx="2588">
                  <c:v>13.531874</c:v>
                </c:pt>
                <c:pt idx="2589">
                  <c:v>13.537309</c:v>
                </c:pt>
                <c:pt idx="2590">
                  <c:v>13.542289999999999</c:v>
                </c:pt>
                <c:pt idx="2591">
                  <c:v>13.547725</c:v>
                </c:pt>
                <c:pt idx="2592">
                  <c:v>13.550895000000001</c:v>
                </c:pt>
                <c:pt idx="2593">
                  <c:v>13.556330000000001</c:v>
                </c:pt>
                <c:pt idx="2594">
                  <c:v>13.559953</c:v>
                </c:pt>
                <c:pt idx="2595">
                  <c:v>13.563575999999999</c:v>
                </c:pt>
                <c:pt idx="2596">
                  <c:v>13.569011</c:v>
                </c:pt>
                <c:pt idx="2597">
                  <c:v>13.572634000000001</c:v>
                </c:pt>
                <c:pt idx="2598">
                  <c:v>13.577163000000001</c:v>
                </c:pt>
                <c:pt idx="2599">
                  <c:v>13.581239</c:v>
                </c:pt>
                <c:pt idx="2600">
                  <c:v>13.585768</c:v>
                </c:pt>
                <c:pt idx="2601">
                  <c:v>13.590749000000001</c:v>
                </c:pt>
                <c:pt idx="2602">
                  <c:v>13.595278</c:v>
                </c:pt>
                <c:pt idx="2603">
                  <c:v>13.60026</c:v>
                </c:pt>
                <c:pt idx="2604">
                  <c:v>13.605242000000001</c:v>
                </c:pt>
                <c:pt idx="2605">
                  <c:v>13.608865</c:v>
                </c:pt>
                <c:pt idx="2606">
                  <c:v>13.612035000000001</c:v>
                </c:pt>
                <c:pt idx="2607">
                  <c:v>13.615658</c:v>
                </c:pt>
                <c:pt idx="2608">
                  <c:v>13.619733999999999</c:v>
                </c:pt>
                <c:pt idx="2609">
                  <c:v>13.624715999999999</c:v>
                </c:pt>
                <c:pt idx="2610">
                  <c:v>13.628339</c:v>
                </c:pt>
                <c:pt idx="2611">
                  <c:v>13.633321</c:v>
                </c:pt>
                <c:pt idx="2612">
                  <c:v>13.63785</c:v>
                </c:pt>
                <c:pt idx="2613">
                  <c:v>13.641926</c:v>
                </c:pt>
                <c:pt idx="2614">
                  <c:v>13.646001999999999</c:v>
                </c:pt>
                <c:pt idx="2615">
                  <c:v>13.650531000000001</c:v>
                </c:pt>
                <c:pt idx="2616">
                  <c:v>13.655965999999999</c:v>
                </c:pt>
                <c:pt idx="2617">
                  <c:v>13.660947</c:v>
                </c:pt>
                <c:pt idx="2618">
                  <c:v>13.665476</c:v>
                </c:pt>
                <c:pt idx="2619">
                  <c:v>13.669551999999999</c:v>
                </c:pt>
                <c:pt idx="2620">
                  <c:v>13.673628000000001</c:v>
                </c:pt>
                <c:pt idx="2621">
                  <c:v>13.677251</c:v>
                </c:pt>
                <c:pt idx="2622">
                  <c:v>13.681327</c:v>
                </c:pt>
                <c:pt idx="2623">
                  <c:v>13.684950000000001</c:v>
                </c:pt>
                <c:pt idx="2624">
                  <c:v>13.688573999999999</c:v>
                </c:pt>
                <c:pt idx="2625">
                  <c:v>13.69265</c:v>
                </c:pt>
                <c:pt idx="2626">
                  <c:v>13.697177999999999</c:v>
                </c:pt>
                <c:pt idx="2627">
                  <c:v>13.700348999999999</c:v>
                </c:pt>
                <c:pt idx="2628">
                  <c:v>13.704878000000001</c:v>
                </c:pt>
                <c:pt idx="2629">
                  <c:v>13.709859</c:v>
                </c:pt>
                <c:pt idx="2630">
                  <c:v>13.714388</c:v>
                </c:pt>
                <c:pt idx="2631">
                  <c:v>13.719823</c:v>
                </c:pt>
                <c:pt idx="2632">
                  <c:v>13.724352</c:v>
                </c:pt>
                <c:pt idx="2633">
                  <c:v>13.728427999999999</c:v>
                </c:pt>
                <c:pt idx="2634">
                  <c:v>13.733409999999999</c:v>
                </c:pt>
                <c:pt idx="2635">
                  <c:v>13.739297000000001</c:v>
                </c:pt>
                <c:pt idx="2636">
                  <c:v>13.745184999999999</c:v>
                </c:pt>
                <c:pt idx="2637">
                  <c:v>13.748355</c:v>
                </c:pt>
                <c:pt idx="2638">
                  <c:v>13.751977999999999</c:v>
                </c:pt>
                <c:pt idx="2639">
                  <c:v>13.756506999999999</c:v>
                </c:pt>
                <c:pt idx="2640">
                  <c:v>13.761488999999999</c:v>
                </c:pt>
                <c:pt idx="2641">
                  <c:v>13.76647</c:v>
                </c:pt>
                <c:pt idx="2642">
                  <c:v>13.770546</c:v>
                </c:pt>
                <c:pt idx="2643">
                  <c:v>13.775074999999999</c:v>
                </c:pt>
                <c:pt idx="2644">
                  <c:v>13.779604000000001</c:v>
                </c:pt>
                <c:pt idx="2645">
                  <c:v>13.784585999999999</c:v>
                </c:pt>
                <c:pt idx="2646">
                  <c:v>13.790474</c:v>
                </c:pt>
                <c:pt idx="2647">
                  <c:v>13.795455</c:v>
                </c:pt>
                <c:pt idx="2648">
                  <c:v>13.799531</c:v>
                </c:pt>
                <c:pt idx="2649">
                  <c:v>13.803607</c:v>
                </c:pt>
                <c:pt idx="2650">
                  <c:v>13.808589</c:v>
                </c:pt>
                <c:pt idx="2651">
                  <c:v>13.813117999999999</c:v>
                </c:pt>
                <c:pt idx="2652">
                  <c:v>13.816741</c:v>
                </c:pt>
                <c:pt idx="2653">
                  <c:v>13.821723</c:v>
                </c:pt>
                <c:pt idx="2654">
                  <c:v>13.826705</c:v>
                </c:pt>
                <c:pt idx="2655">
                  <c:v>13.831685999999999</c:v>
                </c:pt>
                <c:pt idx="2656">
                  <c:v>13.837574</c:v>
                </c:pt>
                <c:pt idx="2657">
                  <c:v>13.842103</c:v>
                </c:pt>
                <c:pt idx="2658">
                  <c:v>13.847085</c:v>
                </c:pt>
                <c:pt idx="2659">
                  <c:v>13.852066000000001</c:v>
                </c:pt>
                <c:pt idx="2660">
                  <c:v>13.857500999999999</c:v>
                </c:pt>
                <c:pt idx="2661">
                  <c:v>13.863842</c:v>
                </c:pt>
                <c:pt idx="2662">
                  <c:v>13.869729</c:v>
                </c:pt>
                <c:pt idx="2663">
                  <c:v>13.876975</c:v>
                </c:pt>
                <c:pt idx="2664">
                  <c:v>13.891014999999999</c:v>
                </c:pt>
                <c:pt idx="2665">
                  <c:v>13.92</c:v>
                </c:pt>
                <c:pt idx="2666">
                  <c:v>13.944909000000001</c:v>
                </c:pt>
                <c:pt idx="2667">
                  <c:v>13.960307</c:v>
                </c:pt>
                <c:pt idx="2668">
                  <c:v>13.974799000000001</c:v>
                </c:pt>
                <c:pt idx="2669">
                  <c:v>13.98748</c:v>
                </c:pt>
                <c:pt idx="2670">
                  <c:v>13.997444</c:v>
                </c:pt>
                <c:pt idx="2671">
                  <c:v>14.007407000000001</c:v>
                </c:pt>
                <c:pt idx="2672">
                  <c:v>14.016918</c:v>
                </c:pt>
                <c:pt idx="2673">
                  <c:v>14.025523</c:v>
                </c:pt>
                <c:pt idx="2674">
                  <c:v>14.031863</c:v>
                </c:pt>
                <c:pt idx="2675">
                  <c:v>14.038204</c:v>
                </c:pt>
                <c:pt idx="2676">
                  <c:v>14.044544</c:v>
                </c:pt>
                <c:pt idx="2677">
                  <c:v>14.04862</c:v>
                </c:pt>
                <c:pt idx="2678">
                  <c:v>14.054055</c:v>
                </c:pt>
                <c:pt idx="2679">
                  <c:v>14.059943000000001</c:v>
                </c:pt>
                <c:pt idx="2680">
                  <c:v>14.06583</c:v>
                </c:pt>
                <c:pt idx="2681">
                  <c:v>14.072171000000001</c:v>
                </c:pt>
                <c:pt idx="2682">
                  <c:v>14.077152</c:v>
                </c:pt>
                <c:pt idx="2683">
                  <c:v>14.081227999999999</c:v>
                </c:pt>
                <c:pt idx="2684">
                  <c:v>14.087116</c:v>
                </c:pt>
                <c:pt idx="2685">
                  <c:v>14.091191999999999</c:v>
                </c:pt>
                <c:pt idx="2686">
                  <c:v>14.094815000000001</c:v>
                </c:pt>
                <c:pt idx="2687">
                  <c:v>14.097531999999999</c:v>
                </c:pt>
                <c:pt idx="2688">
                  <c:v>14.100702999999999</c:v>
                </c:pt>
                <c:pt idx="2689">
                  <c:v>14.103873</c:v>
                </c:pt>
                <c:pt idx="2690">
                  <c:v>14.106590000000001</c:v>
                </c:pt>
                <c:pt idx="2691">
                  <c:v>14.109308</c:v>
                </c:pt>
                <c:pt idx="2692">
                  <c:v>14.112477999999999</c:v>
                </c:pt>
                <c:pt idx="2693">
                  <c:v>14.116101</c:v>
                </c:pt>
                <c:pt idx="2694">
                  <c:v>14.119270999999999</c:v>
                </c:pt>
                <c:pt idx="2695">
                  <c:v>14.122441</c:v>
                </c:pt>
                <c:pt idx="2696">
                  <c:v>14.125159</c:v>
                </c:pt>
                <c:pt idx="2697">
                  <c:v>14.128329000000001</c:v>
                </c:pt>
                <c:pt idx="2698">
                  <c:v>14.131499</c:v>
                </c:pt>
                <c:pt idx="2699">
                  <c:v>14.135122000000001</c:v>
                </c:pt>
                <c:pt idx="2700">
                  <c:v>14.137840000000001</c:v>
                </c:pt>
                <c:pt idx="2701">
                  <c:v>14.141463</c:v>
                </c:pt>
                <c:pt idx="2702">
                  <c:v>14.145085999999999</c:v>
                </c:pt>
                <c:pt idx="2703">
                  <c:v>14.148709</c:v>
                </c:pt>
                <c:pt idx="2704">
                  <c:v>14.152331999999999</c:v>
                </c:pt>
                <c:pt idx="2705">
                  <c:v>14.155502</c:v>
                </c:pt>
                <c:pt idx="2706">
                  <c:v>14.15822</c:v>
                </c:pt>
                <c:pt idx="2707">
                  <c:v>14.160937000000001</c:v>
                </c:pt>
                <c:pt idx="2708">
                  <c:v>14.163653999999999</c:v>
                </c:pt>
                <c:pt idx="2709">
                  <c:v>14.166372000000001</c:v>
                </c:pt>
                <c:pt idx="2710">
                  <c:v>14.169089</c:v>
                </c:pt>
                <c:pt idx="2711">
                  <c:v>14.171806</c:v>
                </c:pt>
                <c:pt idx="2712">
                  <c:v>14.174524</c:v>
                </c:pt>
                <c:pt idx="2713">
                  <c:v>14.176788</c:v>
                </c:pt>
                <c:pt idx="2714">
                  <c:v>14.178146999999999</c:v>
                </c:pt>
                <c:pt idx="2715">
                  <c:v>14.180410999999999</c:v>
                </c:pt>
                <c:pt idx="2716">
                  <c:v>14.182223</c:v>
                </c:pt>
                <c:pt idx="2717">
                  <c:v>14.184487000000001</c:v>
                </c:pt>
                <c:pt idx="2718">
                  <c:v>14.187203999999999</c:v>
                </c:pt>
                <c:pt idx="2719">
                  <c:v>14.189921999999999</c:v>
                </c:pt>
                <c:pt idx="2720">
                  <c:v>14.193092</c:v>
                </c:pt>
                <c:pt idx="2721">
                  <c:v>14.196262000000001</c:v>
                </c:pt>
                <c:pt idx="2722">
                  <c:v>14.199885</c:v>
                </c:pt>
                <c:pt idx="2723">
                  <c:v>14.203961</c:v>
                </c:pt>
                <c:pt idx="2724">
                  <c:v>14.208036999999999</c:v>
                </c:pt>
                <c:pt idx="2725">
                  <c:v>14.212566000000001</c:v>
                </c:pt>
                <c:pt idx="2726">
                  <c:v>14.216189</c:v>
                </c:pt>
                <c:pt idx="2727">
                  <c:v>14.219811999999999</c:v>
                </c:pt>
                <c:pt idx="2728">
                  <c:v>14.222982999999999</c:v>
                </c:pt>
                <c:pt idx="2729">
                  <c:v>14.2257</c:v>
                </c:pt>
                <c:pt idx="2730">
                  <c:v>14.228870000000001</c:v>
                </c:pt>
                <c:pt idx="2731">
                  <c:v>14.232493</c:v>
                </c:pt>
                <c:pt idx="2732">
                  <c:v>14.235211</c:v>
                </c:pt>
                <c:pt idx="2733">
                  <c:v>14.237475</c:v>
                </c:pt>
                <c:pt idx="2734">
                  <c:v>14.240645000000001</c:v>
                </c:pt>
                <c:pt idx="2735">
                  <c:v>14.243363</c:v>
                </c:pt>
                <c:pt idx="2736">
                  <c:v>14.246532999999999</c:v>
                </c:pt>
                <c:pt idx="2737">
                  <c:v>14.24925</c:v>
                </c:pt>
                <c:pt idx="2738">
                  <c:v>14.251968</c:v>
                </c:pt>
                <c:pt idx="2739">
                  <c:v>14.255591000000001</c:v>
                </c:pt>
                <c:pt idx="2740">
                  <c:v>14.258761</c:v>
                </c:pt>
                <c:pt idx="2741">
                  <c:v>14.262836999999999</c:v>
                </c:pt>
                <c:pt idx="2742">
                  <c:v>14.26646</c:v>
                </c:pt>
                <c:pt idx="2743">
                  <c:v>14.271442</c:v>
                </c:pt>
                <c:pt idx="2744">
                  <c:v>14.275518</c:v>
                </c:pt>
                <c:pt idx="2745">
                  <c:v>14.280047</c:v>
                </c:pt>
                <c:pt idx="2746">
                  <c:v>14.283670000000001</c:v>
                </c:pt>
                <c:pt idx="2747">
                  <c:v>14.288199000000001</c:v>
                </c:pt>
                <c:pt idx="2748">
                  <c:v>14.291822</c:v>
                </c:pt>
                <c:pt idx="2749">
                  <c:v>14.296351</c:v>
                </c:pt>
                <c:pt idx="2750">
                  <c:v>14.300879999999999</c:v>
                </c:pt>
                <c:pt idx="2751">
                  <c:v>14.305408</c:v>
                </c:pt>
                <c:pt idx="2752">
                  <c:v>14.309032</c:v>
                </c:pt>
                <c:pt idx="2753">
                  <c:v>14.312654999999999</c:v>
                </c:pt>
                <c:pt idx="2754">
                  <c:v>14.317183999999999</c:v>
                </c:pt>
                <c:pt idx="2755">
                  <c:v>14.320807</c:v>
                </c:pt>
                <c:pt idx="2756">
                  <c:v>14.325336</c:v>
                </c:pt>
                <c:pt idx="2757">
                  <c:v>14.328506000000001</c:v>
                </c:pt>
                <c:pt idx="2758">
                  <c:v>14.332582</c:v>
                </c:pt>
                <c:pt idx="2759">
                  <c:v>14.338017000000001</c:v>
                </c:pt>
                <c:pt idx="2760">
                  <c:v>14.344357</c:v>
                </c:pt>
                <c:pt idx="2761">
                  <c:v>14.352509</c:v>
                </c:pt>
                <c:pt idx="2762">
                  <c:v>14.358848999999999</c:v>
                </c:pt>
                <c:pt idx="2763">
                  <c:v>14.367001</c:v>
                </c:pt>
                <c:pt idx="2764">
                  <c:v>14.376059</c:v>
                </c:pt>
                <c:pt idx="2765">
                  <c:v>14.386476</c:v>
                </c:pt>
                <c:pt idx="2766">
                  <c:v>14.401420999999999</c:v>
                </c:pt>
                <c:pt idx="2767">
                  <c:v>14.420895</c:v>
                </c:pt>
                <c:pt idx="2768">
                  <c:v>14.439463999999999</c:v>
                </c:pt>
                <c:pt idx="2769">
                  <c:v>14.457579000000001</c:v>
                </c:pt>
                <c:pt idx="2770">
                  <c:v>14.468901000000001</c:v>
                </c:pt>
                <c:pt idx="2771">
                  <c:v>14.476601</c:v>
                </c:pt>
                <c:pt idx="2772">
                  <c:v>14.482941</c:v>
                </c:pt>
                <c:pt idx="2773">
                  <c:v>14.489734</c:v>
                </c:pt>
                <c:pt idx="2774">
                  <c:v>14.494716</c:v>
                </c:pt>
                <c:pt idx="2775">
                  <c:v>14.501056999999999</c:v>
                </c:pt>
                <c:pt idx="2776">
                  <c:v>14.505585</c:v>
                </c:pt>
                <c:pt idx="2777">
                  <c:v>14.510114</c:v>
                </c:pt>
                <c:pt idx="2778">
                  <c:v>14.515549</c:v>
                </c:pt>
                <c:pt idx="2779">
                  <c:v>14.520531</c:v>
                </c:pt>
                <c:pt idx="2780">
                  <c:v>14.524153999999999</c:v>
                </c:pt>
                <c:pt idx="2781">
                  <c:v>14.527324</c:v>
                </c:pt>
                <c:pt idx="2782">
                  <c:v>14.5314</c:v>
                </c:pt>
                <c:pt idx="2783">
                  <c:v>14.53457</c:v>
                </c:pt>
                <c:pt idx="2784">
                  <c:v>14.537288</c:v>
                </c:pt>
                <c:pt idx="2785">
                  <c:v>14.540005000000001</c:v>
                </c:pt>
                <c:pt idx="2786">
                  <c:v>14.542268999999999</c:v>
                </c:pt>
                <c:pt idx="2787">
                  <c:v>14.544534000000001</c:v>
                </c:pt>
                <c:pt idx="2788">
                  <c:v>14.547704</c:v>
                </c:pt>
                <c:pt idx="2789">
                  <c:v>14.549516000000001</c:v>
                </c:pt>
                <c:pt idx="2790">
                  <c:v>14.552232999999999</c:v>
                </c:pt>
                <c:pt idx="2791">
                  <c:v>14.554498000000001</c:v>
                </c:pt>
                <c:pt idx="2792">
                  <c:v>14.556762000000001</c:v>
                </c:pt>
                <c:pt idx="2793">
                  <c:v>14.559025999999999</c:v>
                </c:pt>
                <c:pt idx="2794">
                  <c:v>14.560838</c:v>
                </c:pt>
                <c:pt idx="2795">
                  <c:v>14.56265</c:v>
                </c:pt>
                <c:pt idx="2796">
                  <c:v>14.564461</c:v>
                </c:pt>
                <c:pt idx="2797">
                  <c:v>14.566725999999999</c:v>
                </c:pt>
                <c:pt idx="2798">
                  <c:v>14.568084000000001</c:v>
                </c:pt>
                <c:pt idx="2799">
                  <c:v>14.570802</c:v>
                </c:pt>
                <c:pt idx="2800">
                  <c:v>14.572613</c:v>
                </c:pt>
                <c:pt idx="2801">
                  <c:v>14.575329999999999</c:v>
                </c:pt>
                <c:pt idx="2802">
                  <c:v>14.577595000000001</c:v>
                </c:pt>
                <c:pt idx="2803">
                  <c:v>14.580311999999999</c:v>
                </c:pt>
                <c:pt idx="2804">
                  <c:v>14.583935</c:v>
                </c:pt>
                <c:pt idx="2805">
                  <c:v>14.5862</c:v>
                </c:pt>
                <c:pt idx="2806">
                  <c:v>14.589823000000001</c:v>
                </c:pt>
                <c:pt idx="2807">
                  <c:v>14.593446</c:v>
                </c:pt>
                <c:pt idx="2808">
                  <c:v>14.596163000000001</c:v>
                </c:pt>
                <c:pt idx="2809">
                  <c:v>14.598881</c:v>
                </c:pt>
                <c:pt idx="2810">
                  <c:v>14.601145000000001</c:v>
                </c:pt>
                <c:pt idx="2811">
                  <c:v>14.603861999999999</c:v>
                </c:pt>
                <c:pt idx="2812">
                  <c:v>14.607032999999999</c:v>
                </c:pt>
                <c:pt idx="2813">
                  <c:v>14.609297</c:v>
                </c:pt>
                <c:pt idx="2814">
                  <c:v>14.612014</c:v>
                </c:pt>
                <c:pt idx="2815">
                  <c:v>14.615185</c:v>
                </c:pt>
                <c:pt idx="2816">
                  <c:v>14.617902000000001</c:v>
                </c:pt>
                <c:pt idx="2817">
                  <c:v>14.621072</c:v>
                </c:pt>
                <c:pt idx="2818">
                  <c:v>14.623336999999999</c:v>
                </c:pt>
                <c:pt idx="2819">
                  <c:v>14.626507</c:v>
                </c:pt>
                <c:pt idx="2820">
                  <c:v>14.629224000000001</c:v>
                </c:pt>
                <c:pt idx="2821">
                  <c:v>14.6333</c:v>
                </c:pt>
                <c:pt idx="2822">
                  <c:v>14.636469999999999</c:v>
                </c:pt>
                <c:pt idx="2823">
                  <c:v>14.639640999999999</c:v>
                </c:pt>
                <c:pt idx="2824">
                  <c:v>14.642358</c:v>
                </c:pt>
                <c:pt idx="2825">
                  <c:v>14.647793</c:v>
                </c:pt>
                <c:pt idx="2826">
                  <c:v>14.651869</c:v>
                </c:pt>
                <c:pt idx="2827">
                  <c:v>14.656397999999999</c:v>
                </c:pt>
                <c:pt idx="2828">
                  <c:v>14.660926</c:v>
                </c:pt>
                <c:pt idx="2829">
                  <c:v>14.665001999999999</c:v>
                </c:pt>
                <c:pt idx="2830">
                  <c:v>14.669078000000001</c:v>
                </c:pt>
                <c:pt idx="2831">
                  <c:v>14.673607000000001</c:v>
                </c:pt>
                <c:pt idx="2832">
                  <c:v>14.677683</c:v>
                </c:pt>
                <c:pt idx="2833">
                  <c:v>14.681759</c:v>
                </c:pt>
                <c:pt idx="2834">
                  <c:v>14.685382000000001</c:v>
                </c:pt>
                <c:pt idx="2835">
                  <c:v>14.691269999999999</c:v>
                </c:pt>
                <c:pt idx="2836">
                  <c:v>14.695798999999999</c:v>
                </c:pt>
                <c:pt idx="2837">
                  <c:v>14.700328000000001</c:v>
                </c:pt>
                <c:pt idx="2838">
                  <c:v>14.705762</c:v>
                </c:pt>
                <c:pt idx="2839">
                  <c:v>14.711197</c:v>
                </c:pt>
                <c:pt idx="2840">
                  <c:v>14.717537999999999</c:v>
                </c:pt>
                <c:pt idx="2841">
                  <c:v>14.722972</c:v>
                </c:pt>
                <c:pt idx="2842">
                  <c:v>14.727501</c:v>
                </c:pt>
                <c:pt idx="2843">
                  <c:v>14.733841999999999</c:v>
                </c:pt>
                <c:pt idx="2844">
                  <c:v>14.740182000000001</c:v>
                </c:pt>
                <c:pt idx="2845">
                  <c:v>14.746975000000001</c:v>
                </c:pt>
                <c:pt idx="2846">
                  <c:v>14.754222</c:v>
                </c:pt>
                <c:pt idx="2847">
                  <c:v>14.761015</c:v>
                </c:pt>
                <c:pt idx="2848">
                  <c:v>14.769166999999999</c:v>
                </c:pt>
                <c:pt idx="2849">
                  <c:v>14.775506999999999</c:v>
                </c:pt>
                <c:pt idx="2850">
                  <c:v>14.781848</c:v>
                </c:pt>
                <c:pt idx="2851">
                  <c:v>14.788641</c:v>
                </c:pt>
                <c:pt idx="2852">
                  <c:v>14.794981999999999</c:v>
                </c:pt>
                <c:pt idx="2853">
                  <c:v>14.800869</c:v>
                </c:pt>
                <c:pt idx="2854">
                  <c:v>14.804945</c:v>
                </c:pt>
                <c:pt idx="2855">
                  <c:v>14.810833000000001</c:v>
                </c:pt>
                <c:pt idx="2856">
                  <c:v>14.817173</c:v>
                </c:pt>
                <c:pt idx="2857">
                  <c:v>14.822608000000001</c:v>
                </c:pt>
                <c:pt idx="2858">
                  <c:v>14.828948</c:v>
                </c:pt>
                <c:pt idx="2859">
                  <c:v>14.835289</c:v>
                </c:pt>
                <c:pt idx="2860">
                  <c:v>14.842535</c:v>
                </c:pt>
                <c:pt idx="2861">
                  <c:v>14.84797</c:v>
                </c:pt>
                <c:pt idx="2862">
                  <c:v>14.853857</c:v>
                </c:pt>
                <c:pt idx="2863">
                  <c:v>14.863367999999999</c:v>
                </c:pt>
                <c:pt idx="2864">
                  <c:v>14.870614</c:v>
                </c:pt>
                <c:pt idx="2865">
                  <c:v>14.881482999999999</c:v>
                </c:pt>
                <c:pt idx="2866">
                  <c:v>14.905939</c:v>
                </c:pt>
                <c:pt idx="2867">
                  <c:v>14.931300999999999</c:v>
                </c:pt>
                <c:pt idx="2868">
                  <c:v>14.952133999999999</c:v>
                </c:pt>
                <c:pt idx="2869">
                  <c:v>14.972514</c:v>
                </c:pt>
                <c:pt idx="2870">
                  <c:v>14.989271</c:v>
                </c:pt>
                <c:pt idx="2871">
                  <c:v>15.000593</c:v>
                </c:pt>
                <c:pt idx="2872">
                  <c:v>15.012821000000001</c:v>
                </c:pt>
                <c:pt idx="2873">
                  <c:v>15.024144</c:v>
                </c:pt>
                <c:pt idx="2874">
                  <c:v>15.033201</c:v>
                </c:pt>
                <c:pt idx="2875">
                  <c:v>15.040900000000001</c:v>
                </c:pt>
                <c:pt idx="2876">
                  <c:v>15.047694</c:v>
                </c:pt>
                <c:pt idx="2877">
                  <c:v>15.054034</c:v>
                </c:pt>
                <c:pt idx="2878">
                  <c:v>15.060375000000001</c:v>
                </c:pt>
                <c:pt idx="2879">
                  <c:v>15.065356</c:v>
                </c:pt>
                <c:pt idx="2880">
                  <c:v>15.072150000000001</c:v>
                </c:pt>
                <c:pt idx="2881">
                  <c:v>15.078037</c:v>
                </c:pt>
                <c:pt idx="2882">
                  <c:v>15.084830999999999</c:v>
                </c:pt>
                <c:pt idx="2883">
                  <c:v>15.089812</c:v>
                </c:pt>
                <c:pt idx="2884">
                  <c:v>15.094794</c:v>
                </c:pt>
                <c:pt idx="2885">
                  <c:v>15.09887</c:v>
                </c:pt>
                <c:pt idx="2886">
                  <c:v>15.102945999999999</c:v>
                </c:pt>
                <c:pt idx="2887">
                  <c:v>15.107927999999999</c:v>
                </c:pt>
                <c:pt idx="2888">
                  <c:v>15.112456999999999</c:v>
                </c:pt>
                <c:pt idx="2889">
                  <c:v>15.116533</c:v>
                </c:pt>
                <c:pt idx="2890">
                  <c:v>15.119702999999999</c:v>
                </c:pt>
                <c:pt idx="2891">
                  <c:v>15.123326</c:v>
                </c:pt>
                <c:pt idx="2892">
                  <c:v>15.127855</c:v>
                </c:pt>
                <c:pt idx="2893">
                  <c:v>15.131478</c:v>
                </c:pt>
                <c:pt idx="2894">
                  <c:v>15.136006999999999</c:v>
                </c:pt>
                <c:pt idx="2895">
                  <c:v>15.140083000000001</c:v>
                </c:pt>
                <c:pt idx="2896">
                  <c:v>15.145065000000001</c:v>
                </c:pt>
                <c:pt idx="2897">
                  <c:v>15.148688</c:v>
                </c:pt>
                <c:pt idx="2898">
                  <c:v>15.152763999999999</c:v>
                </c:pt>
                <c:pt idx="2899">
                  <c:v>15.156387</c:v>
                </c:pt>
                <c:pt idx="2900">
                  <c:v>15.160463</c:v>
                </c:pt>
                <c:pt idx="2901">
                  <c:v>15.163633000000001</c:v>
                </c:pt>
                <c:pt idx="2902">
                  <c:v>15.166351000000001</c:v>
                </c:pt>
                <c:pt idx="2903">
                  <c:v>15.169067999999999</c:v>
                </c:pt>
                <c:pt idx="2904">
                  <c:v>15.172238</c:v>
                </c:pt>
                <c:pt idx="2905">
                  <c:v>15.174956</c:v>
                </c:pt>
                <c:pt idx="2906">
                  <c:v>15.179031999999999</c:v>
                </c:pt>
                <c:pt idx="2907">
                  <c:v>15.183108000000001</c:v>
                </c:pt>
                <c:pt idx="2908">
                  <c:v>15.185824999999999</c:v>
                </c:pt>
                <c:pt idx="2909">
                  <c:v>15.188542</c:v>
                </c:pt>
                <c:pt idx="2910">
                  <c:v>15.192164999999999</c:v>
                </c:pt>
                <c:pt idx="2911">
                  <c:v>15.195788</c:v>
                </c:pt>
                <c:pt idx="2912">
                  <c:v>15.199864</c:v>
                </c:pt>
                <c:pt idx="2913">
                  <c:v>15.203035</c:v>
                </c:pt>
                <c:pt idx="2914">
                  <c:v>15.206657999999999</c:v>
                </c:pt>
                <c:pt idx="2915">
                  <c:v>15.209828</c:v>
                </c:pt>
                <c:pt idx="2916">
                  <c:v>15.214357</c:v>
                </c:pt>
                <c:pt idx="2917">
                  <c:v>15.218432999999999</c:v>
                </c:pt>
                <c:pt idx="2918">
                  <c:v>15.222056</c:v>
                </c:pt>
                <c:pt idx="2919">
                  <c:v>15.226132</c:v>
                </c:pt>
                <c:pt idx="2920">
                  <c:v>15.229755000000001</c:v>
                </c:pt>
                <c:pt idx="2921">
                  <c:v>15.233831</c:v>
                </c:pt>
                <c:pt idx="2922">
                  <c:v>15.237000999999999</c:v>
                </c:pt>
                <c:pt idx="2923">
                  <c:v>15.239718999999999</c:v>
                </c:pt>
                <c:pt idx="2924">
                  <c:v>15.243342</c:v>
                </c:pt>
                <c:pt idx="2925">
                  <c:v>15.246964999999999</c:v>
                </c:pt>
                <c:pt idx="2926">
                  <c:v>15.251493999999999</c:v>
                </c:pt>
                <c:pt idx="2927">
                  <c:v>15.256023000000001</c:v>
                </c:pt>
                <c:pt idx="2928">
                  <c:v>15.260099</c:v>
                </c:pt>
                <c:pt idx="2929">
                  <c:v>15.264628</c:v>
                </c:pt>
                <c:pt idx="2930">
                  <c:v>15.268250999999999</c:v>
                </c:pt>
                <c:pt idx="2931">
                  <c:v>15.272327000000001</c:v>
                </c:pt>
                <c:pt idx="2932">
                  <c:v>15.276856</c:v>
                </c:pt>
                <c:pt idx="2933">
                  <c:v>15.281836999999999</c:v>
                </c:pt>
                <c:pt idx="2934">
                  <c:v>15.285007999999999</c:v>
                </c:pt>
                <c:pt idx="2935">
                  <c:v>15.288631000000001</c:v>
                </c:pt>
                <c:pt idx="2936">
                  <c:v>15.292707</c:v>
                </c:pt>
                <c:pt idx="2937">
                  <c:v>15.295877000000001</c:v>
                </c:pt>
                <c:pt idx="2938">
                  <c:v>15.300406000000001</c:v>
                </c:pt>
                <c:pt idx="2939">
                  <c:v>15.303576</c:v>
                </c:pt>
                <c:pt idx="2940">
                  <c:v>15.307199000000001</c:v>
                </c:pt>
                <c:pt idx="2941">
                  <c:v>15.310822</c:v>
                </c:pt>
                <c:pt idx="2942">
                  <c:v>15.313993</c:v>
                </c:pt>
                <c:pt idx="2943">
                  <c:v>15.318068999999999</c:v>
                </c:pt>
                <c:pt idx="2944">
                  <c:v>15.32305</c:v>
                </c:pt>
                <c:pt idx="2945">
                  <c:v>15.326673</c:v>
                </c:pt>
                <c:pt idx="2946">
                  <c:v>15.331201999999999</c:v>
                </c:pt>
                <c:pt idx="2947">
                  <c:v>15.336637</c:v>
                </c:pt>
                <c:pt idx="2948">
                  <c:v>15.342072</c:v>
                </c:pt>
                <c:pt idx="2949">
                  <c:v>15.347053000000001</c:v>
                </c:pt>
                <c:pt idx="2950">
                  <c:v>15.352941</c:v>
                </c:pt>
                <c:pt idx="2951">
                  <c:v>15.356111</c:v>
                </c:pt>
                <c:pt idx="2952">
                  <c:v>15.36064</c:v>
                </c:pt>
                <c:pt idx="2953">
                  <c:v>15.364716</c:v>
                </c:pt>
                <c:pt idx="2954">
                  <c:v>15.368791999999999</c:v>
                </c:pt>
                <c:pt idx="2955">
                  <c:v>15.372415</c:v>
                </c:pt>
                <c:pt idx="2956">
                  <c:v>15.37785</c:v>
                </c:pt>
                <c:pt idx="2957">
                  <c:v>15.383285000000001</c:v>
                </c:pt>
                <c:pt idx="2958">
                  <c:v>15.389172</c:v>
                </c:pt>
                <c:pt idx="2959">
                  <c:v>15.394154</c:v>
                </c:pt>
                <c:pt idx="2960">
                  <c:v>15.398683</c:v>
                </c:pt>
                <c:pt idx="2961">
                  <c:v>15.404116999999999</c:v>
                </c:pt>
                <c:pt idx="2962">
                  <c:v>15.410458</c:v>
                </c:pt>
                <c:pt idx="2963">
                  <c:v>15.414987</c:v>
                </c:pt>
                <c:pt idx="2964">
                  <c:v>15.420420999999999</c:v>
                </c:pt>
                <c:pt idx="2965">
                  <c:v>15.424950000000001</c:v>
                </c:pt>
                <c:pt idx="2966">
                  <c:v>15.429479000000001</c:v>
                </c:pt>
                <c:pt idx="2967">
                  <c:v>15.434008</c:v>
                </c:pt>
                <c:pt idx="2968">
                  <c:v>15.438537</c:v>
                </c:pt>
                <c:pt idx="2969">
                  <c:v>15.443066</c:v>
                </c:pt>
                <c:pt idx="2970">
                  <c:v>15.447595</c:v>
                </c:pt>
                <c:pt idx="2971">
                  <c:v>15.452124</c:v>
                </c:pt>
                <c:pt idx="2972">
                  <c:v>15.455747000000001</c:v>
                </c:pt>
                <c:pt idx="2973">
                  <c:v>15.45937</c:v>
                </c:pt>
                <c:pt idx="2974">
                  <c:v>15.464805</c:v>
                </c:pt>
                <c:pt idx="2975">
                  <c:v>15.469785999999999</c:v>
                </c:pt>
                <c:pt idx="2976">
                  <c:v>15.474767999999999</c:v>
                </c:pt>
                <c:pt idx="2977">
                  <c:v>15.478844</c:v>
                </c:pt>
                <c:pt idx="2978">
                  <c:v>15.483373</c:v>
                </c:pt>
                <c:pt idx="2979">
                  <c:v>15.487902</c:v>
                </c:pt>
                <c:pt idx="2980">
                  <c:v>15.491978</c:v>
                </c:pt>
                <c:pt idx="2981">
                  <c:v>15.497413</c:v>
                </c:pt>
                <c:pt idx="2982">
                  <c:v>15.501488999999999</c:v>
                </c:pt>
                <c:pt idx="2983">
                  <c:v>15.506017999999999</c:v>
                </c:pt>
                <c:pt idx="2984">
                  <c:v>15.510999</c:v>
                </c:pt>
                <c:pt idx="2985">
                  <c:v>15.516434</c:v>
                </c:pt>
                <c:pt idx="2986">
                  <c:v>15.522774</c:v>
                </c:pt>
                <c:pt idx="2987">
                  <c:v>15.527756</c:v>
                </c:pt>
                <c:pt idx="2988">
                  <c:v>15.533644000000001</c:v>
                </c:pt>
                <c:pt idx="2989">
                  <c:v>15.538626000000001</c:v>
                </c:pt>
                <c:pt idx="2990">
                  <c:v>15.543607</c:v>
                </c:pt>
                <c:pt idx="2991">
                  <c:v>15.547682999999999</c:v>
                </c:pt>
                <c:pt idx="2992">
                  <c:v>15.552212000000001</c:v>
                </c:pt>
                <c:pt idx="2993">
                  <c:v>15.555835</c:v>
                </c:pt>
                <c:pt idx="2994">
                  <c:v>15.561723000000001</c:v>
                </c:pt>
                <c:pt idx="2995">
                  <c:v>15.566252</c:v>
                </c:pt>
                <c:pt idx="2996">
                  <c:v>15.570781</c:v>
                </c:pt>
                <c:pt idx="2997">
                  <c:v>15.573950999999999</c:v>
                </c:pt>
                <c:pt idx="2998">
                  <c:v>15.578932999999999</c:v>
                </c:pt>
                <c:pt idx="2999">
                  <c:v>15.583009000000001</c:v>
                </c:pt>
                <c:pt idx="3000">
                  <c:v>15.58799</c:v>
                </c:pt>
                <c:pt idx="3001">
                  <c:v>15.592972</c:v>
                </c:pt>
                <c:pt idx="3002">
                  <c:v>15.597954</c:v>
                </c:pt>
                <c:pt idx="3003">
                  <c:v>15.602482999999999</c:v>
                </c:pt>
                <c:pt idx="3004">
                  <c:v>15.606106</c:v>
                </c:pt>
                <c:pt idx="3005">
                  <c:v>15.610182</c:v>
                </c:pt>
                <c:pt idx="3006">
                  <c:v>15.614711</c:v>
                </c:pt>
                <c:pt idx="3007">
                  <c:v>15.617428</c:v>
                </c:pt>
                <c:pt idx="3008">
                  <c:v>15.621957</c:v>
                </c:pt>
                <c:pt idx="3009">
                  <c:v>15.626033</c:v>
                </c:pt>
                <c:pt idx="3010">
                  <c:v>15.630561999999999</c:v>
                </c:pt>
                <c:pt idx="3011">
                  <c:v>15.635090999999999</c:v>
                </c:pt>
                <c:pt idx="3012">
                  <c:v>15.638714</c:v>
                </c:pt>
                <c:pt idx="3013">
                  <c:v>15.644149000000001</c:v>
                </c:pt>
                <c:pt idx="3014">
                  <c:v>15.649583</c:v>
                </c:pt>
                <c:pt idx="3015">
                  <c:v>15.654565</c:v>
                </c:pt>
                <c:pt idx="3016">
                  <c:v>15.659547</c:v>
                </c:pt>
                <c:pt idx="3017">
                  <c:v>15.663622999999999</c:v>
                </c:pt>
                <c:pt idx="3018">
                  <c:v>15.668151999999999</c:v>
                </c:pt>
                <c:pt idx="3019">
                  <c:v>15.672228</c:v>
                </c:pt>
                <c:pt idx="3020">
                  <c:v>15.676757</c:v>
                </c:pt>
                <c:pt idx="3021">
                  <c:v>15.68038</c:v>
                </c:pt>
                <c:pt idx="3022">
                  <c:v>15.684003000000001</c:v>
                </c:pt>
                <c:pt idx="3023">
                  <c:v>15.687626</c:v>
                </c:pt>
                <c:pt idx="3024">
                  <c:v>15.691701999999999</c:v>
                </c:pt>
                <c:pt idx="3025">
                  <c:v>15.696683999999999</c:v>
                </c:pt>
                <c:pt idx="3026">
                  <c:v>15.701212999999999</c:v>
                </c:pt>
                <c:pt idx="3027">
                  <c:v>15.706647</c:v>
                </c:pt>
                <c:pt idx="3028">
                  <c:v>15.711176</c:v>
                </c:pt>
                <c:pt idx="3029">
                  <c:v>15.716611</c:v>
                </c:pt>
                <c:pt idx="3030">
                  <c:v>15.722046000000001</c:v>
                </c:pt>
                <c:pt idx="3031">
                  <c:v>15.725216</c:v>
                </c:pt>
                <c:pt idx="3032">
                  <c:v>15.729291999999999</c:v>
                </c:pt>
                <c:pt idx="3033">
                  <c:v>15.734273999999999</c:v>
                </c:pt>
                <c:pt idx="3034">
                  <c:v>15.737897</c:v>
                </c:pt>
                <c:pt idx="3035">
                  <c:v>15.74152</c:v>
                </c:pt>
                <c:pt idx="3036">
                  <c:v>15.746502</c:v>
                </c:pt>
                <c:pt idx="3037">
                  <c:v>15.752841999999999</c:v>
                </c:pt>
                <c:pt idx="3038">
                  <c:v>15.757370999999999</c:v>
                </c:pt>
                <c:pt idx="3039">
                  <c:v>15.761447</c:v>
                </c:pt>
                <c:pt idx="3040">
                  <c:v>15.765976</c:v>
                </c:pt>
                <c:pt idx="3041">
                  <c:v>15.768693000000001</c:v>
                </c:pt>
                <c:pt idx="3042">
                  <c:v>15.773222000000001</c:v>
                </c:pt>
                <c:pt idx="3043">
                  <c:v>15.778204000000001</c:v>
                </c:pt>
                <c:pt idx="3044">
                  <c:v>15.783186000000001</c:v>
                </c:pt>
                <c:pt idx="3045">
                  <c:v>15.789526</c:v>
                </c:pt>
                <c:pt idx="3046">
                  <c:v>15.794055</c:v>
                </c:pt>
                <c:pt idx="3047">
                  <c:v>15.798584</c:v>
                </c:pt>
                <c:pt idx="3048">
                  <c:v>15.802659999999999</c:v>
                </c:pt>
                <c:pt idx="3049">
                  <c:v>15.806736000000001</c:v>
                </c:pt>
                <c:pt idx="3050">
                  <c:v>15.810812</c:v>
                </c:pt>
                <c:pt idx="3051">
                  <c:v>15.814435</c:v>
                </c:pt>
                <c:pt idx="3052">
                  <c:v>15.818963999999999</c:v>
                </c:pt>
                <c:pt idx="3053">
                  <c:v>15.823492999999999</c:v>
                </c:pt>
                <c:pt idx="3054">
                  <c:v>15.828927</c:v>
                </c:pt>
                <c:pt idx="3055">
                  <c:v>15.834362</c:v>
                </c:pt>
                <c:pt idx="3056">
                  <c:v>15.838891</c:v>
                </c:pt>
                <c:pt idx="3057">
                  <c:v>15.844779000000001</c:v>
                </c:pt>
                <c:pt idx="3058">
                  <c:v>15.84976</c:v>
                </c:pt>
                <c:pt idx="3059">
                  <c:v>15.854742</c:v>
                </c:pt>
                <c:pt idx="3060">
                  <c:v>15.862441</c:v>
                </c:pt>
                <c:pt idx="3061">
                  <c:v>15.868328999999999</c:v>
                </c:pt>
                <c:pt idx="3062">
                  <c:v>15.878292</c:v>
                </c:pt>
                <c:pt idx="3063">
                  <c:v>15.892332</c:v>
                </c:pt>
                <c:pt idx="3064">
                  <c:v>15.908182999999999</c:v>
                </c:pt>
                <c:pt idx="3065">
                  <c:v>15.924939999999999</c:v>
                </c:pt>
                <c:pt idx="3066">
                  <c:v>15.946225999999999</c:v>
                </c:pt>
                <c:pt idx="3067">
                  <c:v>15.958454</c:v>
                </c:pt>
                <c:pt idx="3068">
                  <c:v>15.972493</c:v>
                </c:pt>
                <c:pt idx="3069">
                  <c:v>15.984721</c:v>
                </c:pt>
                <c:pt idx="3070">
                  <c:v>15.993779</c:v>
                </c:pt>
                <c:pt idx="3071">
                  <c:v>16.003743</c:v>
                </c:pt>
                <c:pt idx="3072">
                  <c:v>16.012799999999999</c:v>
                </c:pt>
                <c:pt idx="3073">
                  <c:v>16.020499999999998</c:v>
                </c:pt>
                <c:pt idx="3074">
                  <c:v>16.027746</c:v>
                </c:pt>
                <c:pt idx="3075">
                  <c:v>16.036804</c:v>
                </c:pt>
                <c:pt idx="3076">
                  <c:v>16.044049999999999</c:v>
                </c:pt>
                <c:pt idx="3077">
                  <c:v>16.050843</c:v>
                </c:pt>
                <c:pt idx="3078">
                  <c:v>16.055371999999998</c:v>
                </c:pt>
                <c:pt idx="3079">
                  <c:v>16.061260000000001</c:v>
                </c:pt>
                <c:pt idx="3080">
                  <c:v>16.064882999999998</c:v>
                </c:pt>
                <c:pt idx="3081">
                  <c:v>16.071223</c:v>
                </c:pt>
                <c:pt idx="3082">
                  <c:v>16.076205000000002</c:v>
                </c:pt>
                <c:pt idx="3083">
                  <c:v>16.081187</c:v>
                </c:pt>
                <c:pt idx="3084">
                  <c:v>16.085263000000001</c:v>
                </c:pt>
                <c:pt idx="3085">
                  <c:v>16.088885999999999</c:v>
                </c:pt>
                <c:pt idx="3086">
                  <c:v>16.092962</c:v>
                </c:pt>
                <c:pt idx="3087">
                  <c:v>16.096585000000001</c:v>
                </c:pt>
                <c:pt idx="3088">
                  <c:v>16.100207999999999</c:v>
                </c:pt>
                <c:pt idx="3089">
                  <c:v>16.104284</c:v>
                </c:pt>
                <c:pt idx="3090">
                  <c:v>16.107001</c:v>
                </c:pt>
                <c:pt idx="3091">
                  <c:v>16.110624999999999</c:v>
                </c:pt>
                <c:pt idx="3092">
                  <c:v>16.113341999999999</c:v>
                </c:pt>
                <c:pt idx="3093">
                  <c:v>16.116512</c:v>
                </c:pt>
                <c:pt idx="3094">
                  <c:v>16.119682000000001</c:v>
                </c:pt>
                <c:pt idx="3095">
                  <c:v>16.123757999999999</c:v>
                </c:pt>
                <c:pt idx="3096">
                  <c:v>16.126476</c:v>
                </c:pt>
                <c:pt idx="3097">
                  <c:v>16.129646000000001</c:v>
                </c:pt>
                <c:pt idx="3098">
                  <c:v>16.132815999999998</c:v>
                </c:pt>
                <c:pt idx="3099">
                  <c:v>16.135985999999999</c:v>
                </c:pt>
                <c:pt idx="3100">
                  <c:v>16.139157000000001</c:v>
                </c:pt>
                <c:pt idx="3101">
                  <c:v>16.142779999999998</c:v>
                </c:pt>
                <c:pt idx="3102">
                  <c:v>16.146856</c:v>
                </c:pt>
                <c:pt idx="3103">
                  <c:v>16.150026</c:v>
                </c:pt>
                <c:pt idx="3104">
                  <c:v>16.153196000000001</c:v>
                </c:pt>
                <c:pt idx="3105">
                  <c:v>16.156818999999999</c:v>
                </c:pt>
                <c:pt idx="3106">
                  <c:v>16.159537</c:v>
                </c:pt>
                <c:pt idx="3107">
                  <c:v>16.162254000000001</c:v>
                </c:pt>
                <c:pt idx="3108">
                  <c:v>16.164971000000001</c:v>
                </c:pt>
                <c:pt idx="3109">
                  <c:v>16.168593999999999</c:v>
                </c:pt>
                <c:pt idx="3110">
                  <c:v>16.171765000000001</c:v>
                </c:pt>
                <c:pt idx="3111">
                  <c:v>16.174029000000001</c:v>
                </c:pt>
                <c:pt idx="3112">
                  <c:v>16.176293000000001</c:v>
                </c:pt>
                <c:pt idx="3113">
                  <c:v>16.179010999999999</c:v>
                </c:pt>
                <c:pt idx="3114">
                  <c:v>16.182181</c:v>
                </c:pt>
                <c:pt idx="3115">
                  <c:v>16.184898</c:v>
                </c:pt>
                <c:pt idx="3116">
                  <c:v>16.187615999999998</c:v>
                </c:pt>
                <c:pt idx="3117">
                  <c:v>16.189879999999999</c:v>
                </c:pt>
                <c:pt idx="3118">
                  <c:v>16.193503</c:v>
                </c:pt>
                <c:pt idx="3119">
                  <c:v>16.196221000000001</c:v>
                </c:pt>
                <c:pt idx="3120">
                  <c:v>16.199843999999999</c:v>
                </c:pt>
                <c:pt idx="3121">
                  <c:v>16.203014</c:v>
                </c:pt>
                <c:pt idx="3122">
                  <c:v>16.206184</c:v>
                </c:pt>
                <c:pt idx="3123">
                  <c:v>16.209807000000001</c:v>
                </c:pt>
                <c:pt idx="3124">
                  <c:v>16.212976999999999</c:v>
                </c:pt>
                <c:pt idx="3125">
                  <c:v>16.216601000000001</c:v>
                </c:pt>
                <c:pt idx="3126">
                  <c:v>16.219318000000001</c:v>
                </c:pt>
                <c:pt idx="3127">
                  <c:v>16.222035000000002</c:v>
                </c:pt>
                <c:pt idx="3128">
                  <c:v>16.225204999999999</c:v>
                </c:pt>
                <c:pt idx="3129">
                  <c:v>16.228829000000001</c:v>
                </c:pt>
                <c:pt idx="3130">
                  <c:v>16.231998999999998</c:v>
                </c:pt>
                <c:pt idx="3131">
                  <c:v>16.235168999999999</c:v>
                </c:pt>
                <c:pt idx="3132">
                  <c:v>16.237886</c:v>
                </c:pt>
                <c:pt idx="3133">
                  <c:v>16.241509000000001</c:v>
                </c:pt>
                <c:pt idx="3134">
                  <c:v>16.244679999999999</c:v>
                </c:pt>
                <c:pt idx="3135">
                  <c:v>16.24785</c:v>
                </c:pt>
                <c:pt idx="3136">
                  <c:v>16.250567</c:v>
                </c:pt>
                <c:pt idx="3137">
                  <c:v>16.253285000000002</c:v>
                </c:pt>
                <c:pt idx="3138">
                  <c:v>16.256907999999999</c:v>
                </c:pt>
                <c:pt idx="3139">
                  <c:v>16.260531</c:v>
                </c:pt>
                <c:pt idx="3140">
                  <c:v>16.264607000000002</c:v>
                </c:pt>
                <c:pt idx="3141">
                  <c:v>16.268229999999999</c:v>
                </c:pt>
                <c:pt idx="3142">
                  <c:v>16.273212000000001</c:v>
                </c:pt>
                <c:pt idx="3143">
                  <c:v>16.276834999999998</c:v>
                </c:pt>
                <c:pt idx="3144">
                  <c:v>16.280004999999999</c:v>
                </c:pt>
                <c:pt idx="3145">
                  <c:v>16.284081</c:v>
                </c:pt>
                <c:pt idx="3146">
                  <c:v>16.289062999999999</c:v>
                </c:pt>
                <c:pt idx="3147">
                  <c:v>16.292233</c:v>
                </c:pt>
                <c:pt idx="3148">
                  <c:v>16.296309000000001</c:v>
                </c:pt>
                <c:pt idx="3149">
                  <c:v>16.300384999999999</c:v>
                </c:pt>
                <c:pt idx="3150">
                  <c:v>16.304008</c:v>
                </c:pt>
                <c:pt idx="3151">
                  <c:v>16.308084000000001</c:v>
                </c:pt>
                <c:pt idx="3152">
                  <c:v>16.311254000000002</c:v>
                </c:pt>
                <c:pt idx="3153">
                  <c:v>16.315783</c:v>
                </c:pt>
                <c:pt idx="3154">
                  <c:v>16.320312000000001</c:v>
                </c:pt>
                <c:pt idx="3155">
                  <c:v>16.324840999999999</c:v>
                </c:pt>
                <c:pt idx="3156">
                  <c:v>16.328917000000001</c:v>
                </c:pt>
                <c:pt idx="3157">
                  <c:v>16.333898999999999</c:v>
                </c:pt>
                <c:pt idx="3158">
                  <c:v>16.339334000000001</c:v>
                </c:pt>
                <c:pt idx="3159">
                  <c:v>16.347033</c:v>
                </c:pt>
                <c:pt idx="3160">
                  <c:v>16.353826000000002</c:v>
                </c:pt>
                <c:pt idx="3161">
                  <c:v>16.360619</c:v>
                </c:pt>
                <c:pt idx="3162">
                  <c:v>16.367412999999999</c:v>
                </c:pt>
                <c:pt idx="3163">
                  <c:v>16.374659000000001</c:v>
                </c:pt>
                <c:pt idx="3164">
                  <c:v>16.382811</c:v>
                </c:pt>
                <c:pt idx="3165">
                  <c:v>16.391869</c:v>
                </c:pt>
                <c:pt idx="3166">
                  <c:v>16.407267000000001</c:v>
                </c:pt>
                <c:pt idx="3167">
                  <c:v>16.422211999999998</c:v>
                </c:pt>
                <c:pt idx="3168">
                  <c:v>16.435798999999999</c:v>
                </c:pt>
                <c:pt idx="3169">
                  <c:v>16.44848</c:v>
                </c:pt>
                <c:pt idx="3170">
                  <c:v>16.458895999999999</c:v>
                </c:pt>
                <c:pt idx="3171">
                  <c:v>16.468406999999999</c:v>
                </c:pt>
                <c:pt idx="3172">
                  <c:v>16.477011999999998</c:v>
                </c:pt>
                <c:pt idx="3173">
                  <c:v>16.481994</c:v>
                </c:pt>
                <c:pt idx="3174">
                  <c:v>16.486975000000001</c:v>
                </c:pt>
                <c:pt idx="3175">
                  <c:v>16.49241</c:v>
                </c:pt>
                <c:pt idx="3176">
                  <c:v>16.498297999999998</c:v>
                </c:pt>
                <c:pt idx="3177">
                  <c:v>16.503731999999999</c:v>
                </c:pt>
                <c:pt idx="3178">
                  <c:v>16.508261000000001</c:v>
                </c:pt>
                <c:pt idx="3179">
                  <c:v>16.513695999999999</c:v>
                </c:pt>
                <c:pt idx="3180">
                  <c:v>16.517772000000001</c:v>
                </c:pt>
                <c:pt idx="3181">
                  <c:v>16.521847999999999</c:v>
                </c:pt>
                <c:pt idx="3182">
                  <c:v>16.525471</c:v>
                </c:pt>
                <c:pt idx="3183">
                  <c:v>16.529547000000001</c:v>
                </c:pt>
                <c:pt idx="3184">
                  <c:v>16.532717000000002</c:v>
                </c:pt>
                <c:pt idx="3185">
                  <c:v>16.535886999999999</c:v>
                </c:pt>
                <c:pt idx="3186">
                  <c:v>16.53951</c:v>
                </c:pt>
                <c:pt idx="3187">
                  <c:v>16.541775000000001</c:v>
                </c:pt>
                <c:pt idx="3188">
                  <c:v>16.544944999999998</c:v>
                </c:pt>
                <c:pt idx="3189">
                  <c:v>16.547663</c:v>
                </c:pt>
                <c:pt idx="3190">
                  <c:v>16.550833000000001</c:v>
                </c:pt>
                <c:pt idx="3191">
                  <c:v>16.553097000000001</c:v>
                </c:pt>
                <c:pt idx="3192">
                  <c:v>16.556266999999998</c:v>
                </c:pt>
                <c:pt idx="3193">
                  <c:v>16.558078999999999</c:v>
                </c:pt>
                <c:pt idx="3194">
                  <c:v>16.560343</c:v>
                </c:pt>
                <c:pt idx="3195">
                  <c:v>16.563514000000001</c:v>
                </c:pt>
                <c:pt idx="3196">
                  <c:v>16.565778000000002</c:v>
                </c:pt>
                <c:pt idx="3197">
                  <c:v>16.568042999999999</c:v>
                </c:pt>
                <c:pt idx="3198">
                  <c:v>16.570307</c:v>
                </c:pt>
                <c:pt idx="3199">
                  <c:v>16.573477</c:v>
                </c:pt>
                <c:pt idx="3200">
                  <c:v>16.576194999999998</c:v>
                </c:pt>
                <c:pt idx="3201">
                  <c:v>16.578911999999999</c:v>
                </c:pt>
                <c:pt idx="3202">
                  <c:v>16.581629</c:v>
                </c:pt>
                <c:pt idx="3203">
                  <c:v>16.584347000000001</c:v>
                </c:pt>
                <c:pt idx="3204">
                  <c:v>16.587064000000002</c:v>
                </c:pt>
                <c:pt idx="3205">
                  <c:v>16.589780999999999</c:v>
                </c:pt>
                <c:pt idx="3206">
                  <c:v>16.592046</c:v>
                </c:pt>
                <c:pt idx="3207">
                  <c:v>16.595216000000001</c:v>
                </c:pt>
                <c:pt idx="3208">
                  <c:v>16.597480000000001</c:v>
                </c:pt>
                <c:pt idx="3209">
                  <c:v>16.600197999999999</c:v>
                </c:pt>
                <c:pt idx="3210">
                  <c:v>16.603368</c:v>
                </c:pt>
                <c:pt idx="3211">
                  <c:v>16.606538</c:v>
                </c:pt>
                <c:pt idx="3212">
                  <c:v>16.609255000000001</c:v>
                </c:pt>
                <c:pt idx="3213">
                  <c:v>16.611519999999999</c:v>
                </c:pt>
                <c:pt idx="3214">
                  <c:v>16.61469</c:v>
                </c:pt>
                <c:pt idx="3215">
                  <c:v>16.61786</c:v>
                </c:pt>
                <c:pt idx="3216">
                  <c:v>16.621030999999999</c:v>
                </c:pt>
                <c:pt idx="3217">
                  <c:v>16.624654</c:v>
                </c:pt>
                <c:pt idx="3218">
                  <c:v>16.626918</c:v>
                </c:pt>
                <c:pt idx="3219">
                  <c:v>16.630088000000001</c:v>
                </c:pt>
                <c:pt idx="3220">
                  <c:v>16.632805999999999</c:v>
                </c:pt>
                <c:pt idx="3221">
                  <c:v>16.635975999999999</c:v>
                </c:pt>
                <c:pt idx="3222">
                  <c:v>16.639146</c:v>
                </c:pt>
                <c:pt idx="3223">
                  <c:v>16.642769000000001</c:v>
                </c:pt>
                <c:pt idx="3224">
                  <c:v>16.646391999999999</c:v>
                </c:pt>
                <c:pt idx="3225">
                  <c:v>16.650921</c:v>
                </c:pt>
                <c:pt idx="3226">
                  <c:v>16.655902999999999</c:v>
                </c:pt>
                <c:pt idx="3227">
                  <c:v>16.660432</c:v>
                </c:pt>
                <c:pt idx="3228">
                  <c:v>16.663602000000001</c:v>
                </c:pt>
                <c:pt idx="3229">
                  <c:v>16.667677999999999</c:v>
                </c:pt>
                <c:pt idx="3230">
                  <c:v>16.672207</c:v>
                </c:pt>
                <c:pt idx="3231">
                  <c:v>16.676283000000002</c:v>
                </c:pt>
                <c:pt idx="3232">
                  <c:v>16.679905999999999</c:v>
                </c:pt>
                <c:pt idx="3233">
                  <c:v>16.683982</c:v>
                </c:pt>
                <c:pt idx="3234">
                  <c:v>16.689416999999999</c:v>
                </c:pt>
                <c:pt idx="3235">
                  <c:v>16.694399000000001</c:v>
                </c:pt>
                <c:pt idx="3236">
                  <c:v>16.700285999999998</c:v>
                </c:pt>
                <c:pt idx="3237">
                  <c:v>16.705721</c:v>
                </c:pt>
                <c:pt idx="3238">
                  <c:v>16.710702999999999</c:v>
                </c:pt>
                <c:pt idx="3239">
                  <c:v>16.715684</c:v>
                </c:pt>
                <c:pt idx="3240">
                  <c:v>16.721119000000002</c:v>
                </c:pt>
                <c:pt idx="3241">
                  <c:v>16.727459</c:v>
                </c:pt>
                <c:pt idx="3242">
                  <c:v>16.732894000000002</c:v>
                </c:pt>
                <c:pt idx="3243">
                  <c:v>16.738782</c:v>
                </c:pt>
                <c:pt idx="3244">
                  <c:v>16.744216000000002</c:v>
                </c:pt>
                <c:pt idx="3245">
                  <c:v>16.750104</c:v>
                </c:pt>
                <c:pt idx="3246">
                  <c:v>16.756443999999998</c:v>
                </c:pt>
                <c:pt idx="3247">
                  <c:v>16.762332000000001</c:v>
                </c:pt>
                <c:pt idx="3248">
                  <c:v>16.770030999999999</c:v>
                </c:pt>
                <c:pt idx="3249">
                  <c:v>16.777729999999998</c:v>
                </c:pt>
                <c:pt idx="3250">
                  <c:v>16.785429000000001</c:v>
                </c:pt>
                <c:pt idx="3251">
                  <c:v>16.790410999999999</c:v>
                </c:pt>
                <c:pt idx="3252">
                  <c:v>16.796299000000001</c:v>
                </c:pt>
                <c:pt idx="3253">
                  <c:v>16.805809</c:v>
                </c:pt>
                <c:pt idx="3254">
                  <c:v>16.811696999999999</c:v>
                </c:pt>
                <c:pt idx="3255">
                  <c:v>16.820302000000002</c:v>
                </c:pt>
                <c:pt idx="3256">
                  <c:v>16.826188999999999</c:v>
                </c:pt>
                <c:pt idx="3257">
                  <c:v>16.832982999999999</c:v>
                </c:pt>
                <c:pt idx="3258">
                  <c:v>16.840229000000001</c:v>
                </c:pt>
                <c:pt idx="3259">
                  <c:v>16.846115999999999</c:v>
                </c:pt>
                <c:pt idx="3260">
                  <c:v>16.854268000000001</c:v>
                </c:pt>
                <c:pt idx="3261">
                  <c:v>16.861062</c:v>
                </c:pt>
                <c:pt idx="3262">
                  <c:v>16.868760999999999</c:v>
                </c:pt>
                <c:pt idx="3263">
                  <c:v>16.878723999999998</c:v>
                </c:pt>
                <c:pt idx="3264">
                  <c:v>16.890499999999999</c:v>
                </c:pt>
                <c:pt idx="3265">
                  <c:v>16.904539</c:v>
                </c:pt>
                <c:pt idx="3266">
                  <c:v>16.924012999999999</c:v>
                </c:pt>
                <c:pt idx="3267">
                  <c:v>16.945298999999999</c:v>
                </c:pt>
                <c:pt idx="3268">
                  <c:v>16.963415000000001</c:v>
                </c:pt>
                <c:pt idx="3269">
                  <c:v>16.980172</c:v>
                </c:pt>
                <c:pt idx="3270">
                  <c:v>16.993758</c:v>
                </c:pt>
                <c:pt idx="3271">
                  <c:v>17.002362999999999</c:v>
                </c:pt>
                <c:pt idx="3272">
                  <c:v>17.012326999999999</c:v>
                </c:pt>
                <c:pt idx="3273">
                  <c:v>17.021837000000001</c:v>
                </c:pt>
                <c:pt idx="3274">
                  <c:v>17.030895000000001</c:v>
                </c:pt>
                <c:pt idx="3275">
                  <c:v>17.0395</c:v>
                </c:pt>
                <c:pt idx="3276">
                  <c:v>17.047651999999999</c:v>
                </c:pt>
                <c:pt idx="3277">
                  <c:v>17.054445000000001</c:v>
                </c:pt>
                <c:pt idx="3278">
                  <c:v>17.058973999999999</c:v>
                </c:pt>
                <c:pt idx="3279">
                  <c:v>17.065314999999998</c:v>
                </c:pt>
                <c:pt idx="3280">
                  <c:v>17.070748999999999</c:v>
                </c:pt>
                <c:pt idx="3281">
                  <c:v>17.075731000000001</c:v>
                </c:pt>
                <c:pt idx="3282">
                  <c:v>17.082977</c:v>
                </c:pt>
                <c:pt idx="3283">
                  <c:v>17.087506000000001</c:v>
                </c:pt>
                <c:pt idx="3284">
                  <c:v>17.092034999999999</c:v>
                </c:pt>
                <c:pt idx="3285">
                  <c:v>17.096111000000001</c:v>
                </c:pt>
                <c:pt idx="3286">
                  <c:v>17.101092999999999</c:v>
                </c:pt>
                <c:pt idx="3287">
                  <c:v>17.106075000000001</c:v>
                </c:pt>
                <c:pt idx="3288">
                  <c:v>17.110603999999999</c:v>
                </c:pt>
                <c:pt idx="3289">
                  <c:v>17.116038</c:v>
                </c:pt>
                <c:pt idx="3290">
                  <c:v>17.120114000000001</c:v>
                </c:pt>
                <c:pt idx="3291">
                  <c:v>17.123736999999998</c:v>
                </c:pt>
                <c:pt idx="3292">
                  <c:v>17.128266</c:v>
                </c:pt>
                <c:pt idx="3293">
                  <c:v>17.132795000000002</c:v>
                </c:pt>
                <c:pt idx="3294">
                  <c:v>17.136870999999999</c:v>
                </c:pt>
                <c:pt idx="3295">
                  <c:v>17.140041</c:v>
                </c:pt>
                <c:pt idx="3296">
                  <c:v>17.144570000000002</c:v>
                </c:pt>
                <c:pt idx="3297">
                  <c:v>17.149552</c:v>
                </c:pt>
                <c:pt idx="3298">
                  <c:v>17.152722000000001</c:v>
                </c:pt>
                <c:pt idx="3299">
                  <c:v>17.156345000000002</c:v>
                </c:pt>
                <c:pt idx="3300">
                  <c:v>17.161327</c:v>
                </c:pt>
                <c:pt idx="3301">
                  <c:v>17.164497000000001</c:v>
                </c:pt>
                <c:pt idx="3302">
                  <c:v>17.167214999999999</c:v>
                </c:pt>
                <c:pt idx="3303">
                  <c:v>17.171291</c:v>
                </c:pt>
                <c:pt idx="3304">
                  <c:v>17.174461000000001</c:v>
                </c:pt>
                <c:pt idx="3305">
                  <c:v>17.178083999999998</c:v>
                </c:pt>
                <c:pt idx="3306">
                  <c:v>17.181706999999999</c:v>
                </c:pt>
                <c:pt idx="3307">
                  <c:v>17.184425000000001</c:v>
                </c:pt>
                <c:pt idx="3308">
                  <c:v>17.187142000000001</c:v>
                </c:pt>
                <c:pt idx="3309">
                  <c:v>17.190764999999999</c:v>
                </c:pt>
                <c:pt idx="3310">
                  <c:v>17.195294000000001</c:v>
                </c:pt>
                <c:pt idx="3311">
                  <c:v>17.199369999999998</c:v>
                </c:pt>
                <c:pt idx="3312">
                  <c:v>17.202539999999999</c:v>
                </c:pt>
                <c:pt idx="3313">
                  <c:v>17.206163</c:v>
                </c:pt>
                <c:pt idx="3314">
                  <c:v>17.210239000000001</c:v>
                </c:pt>
                <c:pt idx="3315">
                  <c:v>17.213861999999999</c:v>
                </c:pt>
                <c:pt idx="3316">
                  <c:v>17.21658</c:v>
                </c:pt>
                <c:pt idx="3317">
                  <c:v>17.219750000000001</c:v>
                </c:pt>
                <c:pt idx="3318">
                  <c:v>17.223372999999999</c:v>
                </c:pt>
                <c:pt idx="3319">
                  <c:v>17.226996</c:v>
                </c:pt>
                <c:pt idx="3320">
                  <c:v>17.231072000000001</c:v>
                </c:pt>
                <c:pt idx="3321">
                  <c:v>17.234694999999999</c:v>
                </c:pt>
                <c:pt idx="3322">
                  <c:v>17.237866</c:v>
                </c:pt>
                <c:pt idx="3323">
                  <c:v>17.241036000000001</c:v>
                </c:pt>
                <c:pt idx="3324">
                  <c:v>17.244205999999998</c:v>
                </c:pt>
                <c:pt idx="3325">
                  <c:v>17.247828999999999</c:v>
                </c:pt>
                <c:pt idx="3326">
                  <c:v>17.250999</c:v>
                </c:pt>
                <c:pt idx="3327">
                  <c:v>17.254622000000001</c:v>
                </c:pt>
                <c:pt idx="3328">
                  <c:v>17.257792999999999</c:v>
                </c:pt>
                <c:pt idx="3329">
                  <c:v>17.262322000000001</c:v>
                </c:pt>
                <c:pt idx="3330">
                  <c:v>17.266397999999999</c:v>
                </c:pt>
                <c:pt idx="3331">
                  <c:v>17.270021</c:v>
                </c:pt>
                <c:pt idx="3332">
                  <c:v>17.275908000000001</c:v>
                </c:pt>
                <c:pt idx="3333">
                  <c:v>17.279983999999999</c:v>
                </c:pt>
                <c:pt idx="3334">
                  <c:v>17.283607</c:v>
                </c:pt>
                <c:pt idx="3335">
                  <c:v>17.288136000000002</c:v>
                </c:pt>
                <c:pt idx="3336">
                  <c:v>17.292665</c:v>
                </c:pt>
                <c:pt idx="3337">
                  <c:v>17.298100000000002</c:v>
                </c:pt>
                <c:pt idx="3338">
                  <c:v>17.301269999999999</c:v>
                </c:pt>
                <c:pt idx="3339">
                  <c:v>17.304893</c:v>
                </c:pt>
                <c:pt idx="3340">
                  <c:v>17.308516000000001</c:v>
                </c:pt>
                <c:pt idx="3341">
                  <c:v>17.312591999999999</c:v>
                </c:pt>
                <c:pt idx="3342">
                  <c:v>17.318480000000001</c:v>
                </c:pt>
                <c:pt idx="3343">
                  <c:v>17.321650000000002</c:v>
                </c:pt>
                <c:pt idx="3344">
                  <c:v>17.325272999999999</c:v>
                </c:pt>
                <c:pt idx="3345">
                  <c:v>17.329349000000001</c:v>
                </c:pt>
                <c:pt idx="3346">
                  <c:v>17.333877999999999</c:v>
                </c:pt>
                <c:pt idx="3347">
                  <c:v>17.337501</c:v>
                </c:pt>
                <c:pt idx="3348">
                  <c:v>17.342936000000002</c:v>
                </c:pt>
                <c:pt idx="3349">
                  <c:v>17.347465</c:v>
                </c:pt>
                <c:pt idx="3350">
                  <c:v>17.351541000000001</c:v>
                </c:pt>
                <c:pt idx="3351">
                  <c:v>17.355163999999998</c:v>
                </c:pt>
                <c:pt idx="3352">
                  <c:v>17.360598</c:v>
                </c:pt>
                <c:pt idx="3353">
                  <c:v>17.364222000000002</c:v>
                </c:pt>
                <c:pt idx="3354">
                  <c:v>17.367391999999999</c:v>
                </c:pt>
                <c:pt idx="3355">
                  <c:v>17.372374000000001</c:v>
                </c:pt>
                <c:pt idx="3356">
                  <c:v>17.377808000000002</c:v>
                </c:pt>
                <c:pt idx="3357">
                  <c:v>17.382337</c:v>
                </c:pt>
                <c:pt idx="3358">
                  <c:v>17.386866000000001</c:v>
                </c:pt>
                <c:pt idx="3359">
                  <c:v>17.392301</c:v>
                </c:pt>
                <c:pt idx="3360">
                  <c:v>17.395924000000001</c:v>
                </c:pt>
                <c:pt idx="3361">
                  <c:v>17.399999999999999</c:v>
                </c:pt>
                <c:pt idx="3362">
                  <c:v>17.405887</c:v>
                </c:pt>
                <c:pt idx="3363">
                  <c:v>17.409963000000001</c:v>
                </c:pt>
                <c:pt idx="3364">
                  <c:v>17.414491999999999</c:v>
                </c:pt>
                <c:pt idx="3365">
                  <c:v>17.419927000000001</c:v>
                </c:pt>
                <c:pt idx="3366">
                  <c:v>17.423549999999999</c:v>
                </c:pt>
                <c:pt idx="3367">
                  <c:v>17.428985000000001</c:v>
                </c:pt>
                <c:pt idx="3368">
                  <c:v>17.432607999999998</c:v>
                </c:pt>
                <c:pt idx="3369">
                  <c:v>17.43759</c:v>
                </c:pt>
                <c:pt idx="3370">
                  <c:v>17.442119000000002</c:v>
                </c:pt>
                <c:pt idx="3371">
                  <c:v>17.447099999999999</c:v>
                </c:pt>
                <c:pt idx="3372">
                  <c:v>17.451176</c:v>
                </c:pt>
                <c:pt idx="3373">
                  <c:v>17.456610999999999</c:v>
                </c:pt>
                <c:pt idx="3374">
                  <c:v>17.461593000000001</c:v>
                </c:pt>
                <c:pt idx="3375">
                  <c:v>17.467027000000002</c:v>
                </c:pt>
                <c:pt idx="3376">
                  <c:v>17.471102999999999</c:v>
                </c:pt>
                <c:pt idx="3377">
                  <c:v>17.476991000000002</c:v>
                </c:pt>
                <c:pt idx="3378">
                  <c:v>17.481066999999999</c:v>
                </c:pt>
                <c:pt idx="3379">
                  <c:v>17.486502000000002</c:v>
                </c:pt>
                <c:pt idx="3380">
                  <c:v>17.491482999999999</c:v>
                </c:pt>
                <c:pt idx="3381">
                  <c:v>17.496465000000001</c:v>
                </c:pt>
                <c:pt idx="3382">
                  <c:v>17.500993999999999</c:v>
                </c:pt>
                <c:pt idx="3383">
                  <c:v>17.505976</c:v>
                </c:pt>
                <c:pt idx="3384">
                  <c:v>17.510957999999999</c:v>
                </c:pt>
                <c:pt idx="3385">
                  <c:v>17.515938999999999</c:v>
                </c:pt>
                <c:pt idx="3386">
                  <c:v>17.521374000000002</c:v>
                </c:pt>
                <c:pt idx="3387">
                  <c:v>17.526356</c:v>
                </c:pt>
                <c:pt idx="3388">
                  <c:v>17.531338000000002</c:v>
                </c:pt>
                <c:pt idx="3389">
                  <c:v>17.535867</c:v>
                </c:pt>
                <c:pt idx="3390">
                  <c:v>17.541301000000001</c:v>
                </c:pt>
                <c:pt idx="3391">
                  <c:v>17.546282999999999</c:v>
                </c:pt>
                <c:pt idx="3392">
                  <c:v>17.551718000000001</c:v>
                </c:pt>
                <c:pt idx="3393">
                  <c:v>17.558057999999999</c:v>
                </c:pt>
                <c:pt idx="3394">
                  <c:v>17.562134</c:v>
                </c:pt>
                <c:pt idx="3395">
                  <c:v>17.567115999999999</c:v>
                </c:pt>
                <c:pt idx="3396">
                  <c:v>17.570739</c:v>
                </c:pt>
                <c:pt idx="3397">
                  <c:v>17.574362000000001</c:v>
                </c:pt>
                <c:pt idx="3398">
                  <c:v>17.577985000000002</c:v>
                </c:pt>
                <c:pt idx="3399">
                  <c:v>17.582060999999999</c:v>
                </c:pt>
                <c:pt idx="3400">
                  <c:v>17.587043000000001</c:v>
                </c:pt>
                <c:pt idx="3401">
                  <c:v>17.591571999999999</c:v>
                </c:pt>
                <c:pt idx="3402">
                  <c:v>17.597459000000001</c:v>
                </c:pt>
                <c:pt idx="3403">
                  <c:v>17.602440999999999</c:v>
                </c:pt>
                <c:pt idx="3404">
                  <c:v>17.606517</c:v>
                </c:pt>
                <c:pt idx="3405">
                  <c:v>17.610593000000001</c:v>
                </c:pt>
                <c:pt idx="3406">
                  <c:v>17.615575</c:v>
                </c:pt>
                <c:pt idx="3407">
                  <c:v>17.620104000000001</c:v>
                </c:pt>
                <c:pt idx="3408">
                  <c:v>17.625086</c:v>
                </c:pt>
                <c:pt idx="3409">
                  <c:v>17.628709000000001</c:v>
                </c:pt>
                <c:pt idx="3410">
                  <c:v>17.633237999999999</c:v>
                </c:pt>
                <c:pt idx="3411">
                  <c:v>17.637314</c:v>
                </c:pt>
                <c:pt idx="3412">
                  <c:v>17.642748000000001</c:v>
                </c:pt>
                <c:pt idx="3413">
                  <c:v>17.648183</c:v>
                </c:pt>
                <c:pt idx="3414">
                  <c:v>17.651806000000001</c:v>
                </c:pt>
                <c:pt idx="3415">
                  <c:v>17.655429000000002</c:v>
                </c:pt>
                <c:pt idx="3416">
                  <c:v>17.659504999999999</c:v>
                </c:pt>
                <c:pt idx="3417">
                  <c:v>17.663128</c:v>
                </c:pt>
                <c:pt idx="3418">
                  <c:v>17.667656999999998</c:v>
                </c:pt>
                <c:pt idx="3419">
                  <c:v>17.671733</c:v>
                </c:pt>
                <c:pt idx="3420">
                  <c:v>17.676262000000001</c:v>
                </c:pt>
                <c:pt idx="3421">
                  <c:v>17.681244</c:v>
                </c:pt>
                <c:pt idx="3422">
                  <c:v>17.684867000000001</c:v>
                </c:pt>
                <c:pt idx="3423">
                  <c:v>17.689848999999999</c:v>
                </c:pt>
                <c:pt idx="3424">
                  <c:v>17.693472</c:v>
                </c:pt>
                <c:pt idx="3425">
                  <c:v>17.698001000000001</c:v>
                </c:pt>
                <c:pt idx="3426">
                  <c:v>17.702983</c:v>
                </c:pt>
                <c:pt idx="3427">
                  <c:v>17.707964</c:v>
                </c:pt>
                <c:pt idx="3428">
                  <c:v>17.712492999999998</c:v>
                </c:pt>
                <c:pt idx="3429">
                  <c:v>17.717022</c:v>
                </c:pt>
                <c:pt idx="3430">
                  <c:v>17.721098000000001</c:v>
                </c:pt>
                <c:pt idx="3431">
                  <c:v>17.725173999999999</c:v>
                </c:pt>
                <c:pt idx="3432">
                  <c:v>17.730609000000001</c:v>
                </c:pt>
                <c:pt idx="3433">
                  <c:v>17.735590999999999</c:v>
                </c:pt>
                <c:pt idx="3434">
                  <c:v>17.740120000000001</c:v>
                </c:pt>
                <c:pt idx="3435">
                  <c:v>17.744195999999999</c:v>
                </c:pt>
                <c:pt idx="3436">
                  <c:v>17.749177</c:v>
                </c:pt>
                <c:pt idx="3437">
                  <c:v>17.753253000000001</c:v>
                </c:pt>
                <c:pt idx="3438">
                  <c:v>17.758234999999999</c:v>
                </c:pt>
                <c:pt idx="3439">
                  <c:v>17.761858</c:v>
                </c:pt>
                <c:pt idx="3440">
                  <c:v>17.767292999999999</c:v>
                </c:pt>
                <c:pt idx="3441">
                  <c:v>17.771369</c:v>
                </c:pt>
                <c:pt idx="3442">
                  <c:v>17.775445000000001</c:v>
                </c:pt>
                <c:pt idx="3443">
                  <c:v>17.779973999999999</c:v>
                </c:pt>
                <c:pt idx="3444">
                  <c:v>17.784503000000001</c:v>
                </c:pt>
                <c:pt idx="3445">
                  <c:v>17.788125999999998</c:v>
                </c:pt>
                <c:pt idx="3446">
                  <c:v>17.792655</c:v>
                </c:pt>
                <c:pt idx="3447">
                  <c:v>17.798542000000001</c:v>
                </c:pt>
                <c:pt idx="3448">
                  <c:v>17.80443</c:v>
                </c:pt>
                <c:pt idx="3449">
                  <c:v>17.808959000000002</c:v>
                </c:pt>
                <c:pt idx="3450">
                  <c:v>17.812581999999999</c:v>
                </c:pt>
                <c:pt idx="3451">
                  <c:v>17.818922000000001</c:v>
                </c:pt>
                <c:pt idx="3452">
                  <c:v>17.823450999999999</c:v>
                </c:pt>
                <c:pt idx="3453">
                  <c:v>17.829792000000001</c:v>
                </c:pt>
                <c:pt idx="3454">
                  <c:v>17.835225999999999</c:v>
                </c:pt>
                <c:pt idx="3455">
                  <c:v>17.840661000000001</c:v>
                </c:pt>
                <c:pt idx="3456">
                  <c:v>17.848813</c:v>
                </c:pt>
                <c:pt idx="3457">
                  <c:v>17.855606000000002</c:v>
                </c:pt>
                <c:pt idx="3458">
                  <c:v>17.861494</c:v>
                </c:pt>
                <c:pt idx="3459">
                  <c:v>17.869645999999999</c:v>
                </c:pt>
                <c:pt idx="3460">
                  <c:v>17.877344999999998</c:v>
                </c:pt>
                <c:pt idx="3461">
                  <c:v>17.885044000000001</c:v>
                </c:pt>
                <c:pt idx="3462">
                  <c:v>17.898178000000001</c:v>
                </c:pt>
                <c:pt idx="3463">
                  <c:v>17.912216999999998</c:v>
                </c:pt>
                <c:pt idx="3464">
                  <c:v>17.922180999999998</c:v>
                </c:pt>
                <c:pt idx="3465">
                  <c:v>17.942561000000001</c:v>
                </c:pt>
                <c:pt idx="3466">
                  <c:v>17.958864999999999</c:v>
                </c:pt>
                <c:pt idx="3467">
                  <c:v>17.97064</c:v>
                </c:pt>
                <c:pt idx="3468">
                  <c:v>17.982868</c:v>
                </c:pt>
                <c:pt idx="3469">
                  <c:v>17.995549</c:v>
                </c:pt>
                <c:pt idx="3470">
                  <c:v>18.008230000000001</c:v>
                </c:pt>
                <c:pt idx="3471">
                  <c:v>18.017288000000001</c:v>
                </c:pt>
                <c:pt idx="3472">
                  <c:v>18.025893</c:v>
                </c:pt>
                <c:pt idx="3473">
                  <c:v>18.032233000000002</c:v>
                </c:pt>
                <c:pt idx="3474">
                  <c:v>18.038573</c:v>
                </c:pt>
                <c:pt idx="3475">
                  <c:v>18.044008000000002</c:v>
                </c:pt>
                <c:pt idx="3476">
                  <c:v>18.049443</c:v>
                </c:pt>
                <c:pt idx="3477">
                  <c:v>18.054877000000001</c:v>
                </c:pt>
                <c:pt idx="3478">
                  <c:v>18.059858999999999</c:v>
                </c:pt>
                <c:pt idx="3479">
                  <c:v>18.064388000000001</c:v>
                </c:pt>
                <c:pt idx="3480">
                  <c:v>18.070276</c:v>
                </c:pt>
                <c:pt idx="3481">
                  <c:v>18.074805000000001</c:v>
                </c:pt>
                <c:pt idx="3482">
                  <c:v>18.078427999999999</c:v>
                </c:pt>
                <c:pt idx="3483">
                  <c:v>18.082504</c:v>
                </c:pt>
                <c:pt idx="3484">
                  <c:v>18.086580000000001</c:v>
                </c:pt>
                <c:pt idx="3485">
                  <c:v>18.091560999999999</c:v>
                </c:pt>
                <c:pt idx="3486">
                  <c:v>18.095638000000001</c:v>
                </c:pt>
                <c:pt idx="3487">
                  <c:v>18.099713999999999</c:v>
                </c:pt>
                <c:pt idx="3488">
                  <c:v>18.103337</c:v>
                </c:pt>
                <c:pt idx="3489">
                  <c:v>18.106960000000001</c:v>
                </c:pt>
                <c:pt idx="3490">
                  <c:v>18.110582999999998</c:v>
                </c:pt>
                <c:pt idx="3491">
                  <c:v>18.115565</c:v>
                </c:pt>
                <c:pt idx="3492">
                  <c:v>18.118735000000001</c:v>
                </c:pt>
                <c:pt idx="3493">
                  <c:v>18.120999000000001</c:v>
                </c:pt>
                <c:pt idx="3494">
                  <c:v>18.125527999999999</c:v>
                </c:pt>
                <c:pt idx="3495">
                  <c:v>18.129604</c:v>
                </c:pt>
                <c:pt idx="3496">
                  <c:v>18.134132999999999</c:v>
                </c:pt>
                <c:pt idx="3497">
                  <c:v>18.137302999999999</c:v>
                </c:pt>
                <c:pt idx="3498">
                  <c:v>18.140474000000001</c:v>
                </c:pt>
                <c:pt idx="3499">
                  <c:v>18.144096999999999</c:v>
                </c:pt>
                <c:pt idx="3500">
                  <c:v>18.147266999999999</c:v>
                </c:pt>
                <c:pt idx="3501">
                  <c:v>18.15089</c:v>
                </c:pt>
                <c:pt idx="3502">
                  <c:v>18.154966000000002</c:v>
                </c:pt>
                <c:pt idx="3503">
                  <c:v>18.158135999999999</c:v>
                </c:pt>
                <c:pt idx="3504">
                  <c:v>18.160401</c:v>
                </c:pt>
                <c:pt idx="3505">
                  <c:v>18.162665000000001</c:v>
                </c:pt>
                <c:pt idx="3506">
                  <c:v>18.166288000000002</c:v>
                </c:pt>
                <c:pt idx="3507">
                  <c:v>18.169006</c:v>
                </c:pt>
                <c:pt idx="3508">
                  <c:v>18.171723</c:v>
                </c:pt>
                <c:pt idx="3509">
                  <c:v>18.174893000000001</c:v>
                </c:pt>
                <c:pt idx="3510">
                  <c:v>18.177610000000001</c:v>
                </c:pt>
                <c:pt idx="3511">
                  <c:v>18.180327999999999</c:v>
                </c:pt>
                <c:pt idx="3512">
                  <c:v>18.183498</c:v>
                </c:pt>
                <c:pt idx="3513">
                  <c:v>18.186668000000001</c:v>
                </c:pt>
                <c:pt idx="3514">
                  <c:v>18.190290999999998</c:v>
                </c:pt>
                <c:pt idx="3515">
                  <c:v>18.194367</c:v>
                </c:pt>
                <c:pt idx="3516">
                  <c:v>18.197538000000002</c:v>
                </c:pt>
                <c:pt idx="3517">
                  <c:v>18.200254999999999</c:v>
                </c:pt>
                <c:pt idx="3518">
                  <c:v>18.203878</c:v>
                </c:pt>
                <c:pt idx="3519">
                  <c:v>18.208407000000001</c:v>
                </c:pt>
                <c:pt idx="3520">
                  <c:v>18.211576999999998</c:v>
                </c:pt>
                <c:pt idx="3521">
                  <c:v>18.215199999999999</c:v>
                </c:pt>
                <c:pt idx="3522">
                  <c:v>18.218823</c:v>
                </c:pt>
                <c:pt idx="3523">
                  <c:v>18.221088000000002</c:v>
                </c:pt>
                <c:pt idx="3524">
                  <c:v>18.223351999999998</c:v>
                </c:pt>
                <c:pt idx="3525">
                  <c:v>18.226521999999999</c:v>
                </c:pt>
                <c:pt idx="3526">
                  <c:v>18.230598000000001</c:v>
                </c:pt>
                <c:pt idx="3527">
                  <c:v>18.234673999999998</c:v>
                </c:pt>
                <c:pt idx="3528">
                  <c:v>18.237845</c:v>
                </c:pt>
                <c:pt idx="3529">
                  <c:v>18.241921000000001</c:v>
                </c:pt>
                <c:pt idx="3530">
                  <c:v>18.245543999999999</c:v>
                </c:pt>
                <c:pt idx="3531">
                  <c:v>18.250073</c:v>
                </c:pt>
                <c:pt idx="3532">
                  <c:v>18.253243000000001</c:v>
                </c:pt>
                <c:pt idx="3533">
                  <c:v>18.257318999999999</c:v>
                </c:pt>
                <c:pt idx="3534">
                  <c:v>18.261395</c:v>
                </c:pt>
                <c:pt idx="3535">
                  <c:v>18.264565000000001</c:v>
                </c:pt>
                <c:pt idx="3536">
                  <c:v>18.269546999999999</c:v>
                </c:pt>
                <c:pt idx="3537">
                  <c:v>18.27317</c:v>
                </c:pt>
                <c:pt idx="3538">
                  <c:v>18.276340000000001</c:v>
                </c:pt>
                <c:pt idx="3539">
                  <c:v>18.280415999999999</c:v>
                </c:pt>
                <c:pt idx="3540">
                  <c:v>18.283586</c:v>
                </c:pt>
                <c:pt idx="3541">
                  <c:v>18.288115000000001</c:v>
                </c:pt>
                <c:pt idx="3542">
                  <c:v>18.292190999999999</c:v>
                </c:pt>
                <c:pt idx="3543">
                  <c:v>18.296720000000001</c:v>
                </c:pt>
                <c:pt idx="3544">
                  <c:v>18.300343000000002</c:v>
                </c:pt>
                <c:pt idx="3545">
                  <c:v>18.304418999999999</c:v>
                </c:pt>
                <c:pt idx="3546">
                  <c:v>18.308948000000001</c:v>
                </c:pt>
                <c:pt idx="3547">
                  <c:v>18.312570999999998</c:v>
                </c:pt>
                <c:pt idx="3548">
                  <c:v>18.318912000000001</c:v>
                </c:pt>
                <c:pt idx="3549">
                  <c:v>18.323893999999999</c:v>
                </c:pt>
                <c:pt idx="3550">
                  <c:v>18.329328</c:v>
                </c:pt>
                <c:pt idx="3551">
                  <c:v>18.334762999999999</c:v>
                </c:pt>
                <c:pt idx="3552">
                  <c:v>18.341556000000001</c:v>
                </c:pt>
                <c:pt idx="3553">
                  <c:v>18.347897</c:v>
                </c:pt>
                <c:pt idx="3554">
                  <c:v>18.356501999999999</c:v>
                </c:pt>
                <c:pt idx="3555">
                  <c:v>18.363748000000001</c:v>
                </c:pt>
                <c:pt idx="3556">
                  <c:v>18.374617000000001</c:v>
                </c:pt>
                <c:pt idx="3557">
                  <c:v>18.383222</c:v>
                </c:pt>
                <c:pt idx="3558">
                  <c:v>18.393186</c:v>
                </c:pt>
                <c:pt idx="3559">
                  <c:v>18.405414</c:v>
                </c:pt>
                <c:pt idx="3560">
                  <c:v>18.419453000000001</c:v>
                </c:pt>
                <c:pt idx="3561">
                  <c:v>18.432134000000001</c:v>
                </c:pt>
                <c:pt idx="3562">
                  <c:v>18.443909000000001</c:v>
                </c:pt>
                <c:pt idx="3563">
                  <c:v>18.452514000000001</c:v>
                </c:pt>
                <c:pt idx="3564">
                  <c:v>18.463836000000001</c:v>
                </c:pt>
                <c:pt idx="3565">
                  <c:v>18.472894</c:v>
                </c:pt>
                <c:pt idx="3566">
                  <c:v>18.480592999999999</c:v>
                </c:pt>
                <c:pt idx="3567">
                  <c:v>18.488745000000002</c:v>
                </c:pt>
                <c:pt idx="3568">
                  <c:v>18.495086000000001</c:v>
                </c:pt>
                <c:pt idx="3569">
                  <c:v>18.500520000000002</c:v>
                </c:pt>
                <c:pt idx="3570">
                  <c:v>18.506408</c:v>
                </c:pt>
                <c:pt idx="3571">
                  <c:v>18.510936999999998</c:v>
                </c:pt>
                <c:pt idx="3572">
                  <c:v>18.514559999999999</c:v>
                </c:pt>
                <c:pt idx="3573">
                  <c:v>18.518636000000001</c:v>
                </c:pt>
                <c:pt idx="3574">
                  <c:v>18.523164999999999</c:v>
                </c:pt>
                <c:pt idx="3575">
                  <c:v>18.526788</c:v>
                </c:pt>
                <c:pt idx="3576">
                  <c:v>18.529958000000001</c:v>
                </c:pt>
                <c:pt idx="3577">
                  <c:v>18.533581000000002</c:v>
                </c:pt>
                <c:pt idx="3578">
                  <c:v>18.537203999999999</c:v>
                </c:pt>
                <c:pt idx="3579">
                  <c:v>18.540375000000001</c:v>
                </c:pt>
                <c:pt idx="3580">
                  <c:v>18.543545000000002</c:v>
                </c:pt>
                <c:pt idx="3581">
                  <c:v>18.547167999999999</c:v>
                </c:pt>
                <c:pt idx="3582">
                  <c:v>18.550791</c:v>
                </c:pt>
                <c:pt idx="3583">
                  <c:v>18.553056000000002</c:v>
                </c:pt>
                <c:pt idx="3584">
                  <c:v>18.556225999999999</c:v>
                </c:pt>
                <c:pt idx="3585">
                  <c:v>18.559396</c:v>
                </c:pt>
                <c:pt idx="3586">
                  <c:v>18.562566</c:v>
                </c:pt>
                <c:pt idx="3587">
                  <c:v>18.566642000000002</c:v>
                </c:pt>
                <c:pt idx="3588">
                  <c:v>18.56936</c:v>
                </c:pt>
                <c:pt idx="3589">
                  <c:v>18.572077</c:v>
                </c:pt>
                <c:pt idx="3590">
                  <c:v>18.575247000000001</c:v>
                </c:pt>
                <c:pt idx="3591">
                  <c:v>18.578417000000002</c:v>
                </c:pt>
                <c:pt idx="3592">
                  <c:v>18.581135</c:v>
                </c:pt>
                <c:pt idx="3593">
                  <c:v>18.583852</c:v>
                </c:pt>
                <c:pt idx="3594">
                  <c:v>18.587022000000001</c:v>
                </c:pt>
                <c:pt idx="3595">
                  <c:v>18.589739999999999</c:v>
                </c:pt>
                <c:pt idx="3596">
                  <c:v>18.59291</c:v>
                </c:pt>
                <c:pt idx="3597">
                  <c:v>18.596080000000001</c:v>
                </c:pt>
                <c:pt idx="3598">
                  <c:v>18.599250000000001</c:v>
                </c:pt>
                <c:pt idx="3599">
                  <c:v>18.602419999999999</c:v>
                </c:pt>
                <c:pt idx="3600">
                  <c:v>18.605138</c:v>
                </c:pt>
                <c:pt idx="3601">
                  <c:v>18.608761000000001</c:v>
                </c:pt>
                <c:pt idx="3602">
                  <c:v>18.611025000000001</c:v>
                </c:pt>
                <c:pt idx="3603">
                  <c:v>18.613289999999999</c:v>
                </c:pt>
                <c:pt idx="3604">
                  <c:v>18.617366000000001</c:v>
                </c:pt>
                <c:pt idx="3605">
                  <c:v>18.620536000000001</c:v>
                </c:pt>
                <c:pt idx="3606">
                  <c:v>18.624611999999999</c:v>
                </c:pt>
                <c:pt idx="3607">
                  <c:v>18.627782</c:v>
                </c:pt>
                <c:pt idx="3608">
                  <c:v>18.631405000000001</c:v>
                </c:pt>
                <c:pt idx="3609">
                  <c:v>18.635933999999999</c:v>
                </c:pt>
                <c:pt idx="3610">
                  <c:v>18.64001</c:v>
                </c:pt>
                <c:pt idx="3611">
                  <c:v>18.643633000000001</c:v>
                </c:pt>
                <c:pt idx="3612">
                  <c:v>18.647255999999999</c:v>
                </c:pt>
                <c:pt idx="3613">
                  <c:v>18.651785</c:v>
                </c:pt>
                <c:pt idx="3614">
                  <c:v>18.655861000000002</c:v>
                </c:pt>
                <c:pt idx="3615">
                  <c:v>18.659936999999999</c:v>
                </c:pt>
                <c:pt idx="3616">
                  <c:v>18.664013000000001</c:v>
                </c:pt>
                <c:pt idx="3617">
                  <c:v>18.668994999999999</c:v>
                </c:pt>
                <c:pt idx="3618">
                  <c:v>18.673524</c:v>
                </c:pt>
                <c:pt idx="3619">
                  <c:v>18.677600000000002</c:v>
                </c:pt>
                <c:pt idx="3620">
                  <c:v>18.68394</c:v>
                </c:pt>
                <c:pt idx="3621">
                  <c:v>18.688016000000001</c:v>
                </c:pt>
                <c:pt idx="3622">
                  <c:v>18.692997999999999</c:v>
                </c:pt>
                <c:pt idx="3623">
                  <c:v>18.697527000000001</c:v>
                </c:pt>
                <c:pt idx="3624">
                  <c:v>18.703868</c:v>
                </c:pt>
                <c:pt idx="3625">
                  <c:v>18.710208000000002</c:v>
                </c:pt>
                <c:pt idx="3626">
                  <c:v>18.71519</c:v>
                </c:pt>
                <c:pt idx="3627">
                  <c:v>18.720172000000002</c:v>
                </c:pt>
                <c:pt idx="3628">
                  <c:v>18.726965</c:v>
                </c:pt>
                <c:pt idx="3629">
                  <c:v>18.732852000000001</c:v>
                </c:pt>
                <c:pt idx="3630">
                  <c:v>18.739646</c:v>
                </c:pt>
                <c:pt idx="3631">
                  <c:v>18.746891999999999</c:v>
                </c:pt>
                <c:pt idx="3632">
                  <c:v>18.753232000000001</c:v>
                </c:pt>
                <c:pt idx="3633">
                  <c:v>18.760026</c:v>
                </c:pt>
                <c:pt idx="3634">
                  <c:v>18.766819000000002</c:v>
                </c:pt>
                <c:pt idx="3635">
                  <c:v>18.775877000000001</c:v>
                </c:pt>
                <c:pt idx="3636">
                  <c:v>18.782216999999999</c:v>
                </c:pt>
                <c:pt idx="3637">
                  <c:v>18.788557999999998</c:v>
                </c:pt>
                <c:pt idx="3638">
                  <c:v>18.798069000000002</c:v>
                </c:pt>
                <c:pt idx="3639">
                  <c:v>18.805315</c:v>
                </c:pt>
                <c:pt idx="3640">
                  <c:v>18.813013999999999</c:v>
                </c:pt>
                <c:pt idx="3641">
                  <c:v>18.821166000000002</c:v>
                </c:pt>
                <c:pt idx="3642">
                  <c:v>18.830677000000001</c:v>
                </c:pt>
                <c:pt idx="3643">
                  <c:v>18.838829</c:v>
                </c:pt>
                <c:pt idx="3644">
                  <c:v>18.846527999999999</c:v>
                </c:pt>
                <c:pt idx="3645">
                  <c:v>18.855585000000001</c:v>
                </c:pt>
                <c:pt idx="3646">
                  <c:v>18.864643000000001</c:v>
                </c:pt>
                <c:pt idx="3647">
                  <c:v>18.878682999999999</c:v>
                </c:pt>
                <c:pt idx="3648">
                  <c:v>18.893628</c:v>
                </c:pt>
                <c:pt idx="3649">
                  <c:v>18.907668000000001</c:v>
                </c:pt>
                <c:pt idx="3650">
                  <c:v>18.918990000000001</c:v>
                </c:pt>
                <c:pt idx="3651">
                  <c:v>18.943898999999998</c:v>
                </c:pt>
                <c:pt idx="3652">
                  <c:v>18.969260999999999</c:v>
                </c:pt>
                <c:pt idx="3653">
                  <c:v>18.981940999999999</c:v>
                </c:pt>
                <c:pt idx="3654">
                  <c:v>18.99417</c:v>
                </c:pt>
                <c:pt idx="3655">
                  <c:v>19.007756000000001</c:v>
                </c:pt>
                <c:pt idx="3656">
                  <c:v>19.020437000000001</c:v>
                </c:pt>
                <c:pt idx="3657">
                  <c:v>19.032212000000001</c:v>
                </c:pt>
                <c:pt idx="3658">
                  <c:v>19.041723000000001</c:v>
                </c:pt>
                <c:pt idx="3659">
                  <c:v>19.049422</c:v>
                </c:pt>
                <c:pt idx="3660">
                  <c:v>19.055762000000001</c:v>
                </c:pt>
                <c:pt idx="3661">
                  <c:v>19.063462000000001</c:v>
                </c:pt>
                <c:pt idx="3662">
                  <c:v>19.070255</c:v>
                </c:pt>
                <c:pt idx="3663">
                  <c:v>19.077953999999998</c:v>
                </c:pt>
                <c:pt idx="3664">
                  <c:v>19.084294</c:v>
                </c:pt>
                <c:pt idx="3665">
                  <c:v>19.090634999999999</c:v>
                </c:pt>
                <c:pt idx="3666">
                  <c:v>19.096975</c:v>
                </c:pt>
                <c:pt idx="3667">
                  <c:v>19.102409999999999</c:v>
                </c:pt>
                <c:pt idx="3668">
                  <c:v>19.107845000000001</c:v>
                </c:pt>
                <c:pt idx="3669">
                  <c:v>19.112825999999998</c:v>
                </c:pt>
                <c:pt idx="3670">
                  <c:v>19.118714000000001</c:v>
                </c:pt>
                <c:pt idx="3671">
                  <c:v>19.124148999999999</c:v>
                </c:pt>
                <c:pt idx="3672">
                  <c:v>19.128225</c:v>
                </c:pt>
                <c:pt idx="3673">
                  <c:v>19.133659000000002</c:v>
                </c:pt>
                <c:pt idx="3674">
                  <c:v>19.137734999999999</c:v>
                </c:pt>
                <c:pt idx="3675">
                  <c:v>19.143170000000001</c:v>
                </c:pt>
                <c:pt idx="3676">
                  <c:v>19.147698999999999</c:v>
                </c:pt>
                <c:pt idx="3677">
                  <c:v>19.152228000000001</c:v>
                </c:pt>
                <c:pt idx="3678">
                  <c:v>19.158114999999999</c:v>
                </c:pt>
                <c:pt idx="3679">
                  <c:v>19.162191</c:v>
                </c:pt>
                <c:pt idx="3680">
                  <c:v>19.166720000000002</c:v>
                </c:pt>
                <c:pt idx="3681">
                  <c:v>19.171249</c:v>
                </c:pt>
                <c:pt idx="3682">
                  <c:v>19.176231000000001</c:v>
                </c:pt>
                <c:pt idx="3683">
                  <c:v>19.181666</c:v>
                </c:pt>
                <c:pt idx="3684">
                  <c:v>19.184836000000001</c:v>
                </c:pt>
                <c:pt idx="3685">
                  <c:v>19.189817999999999</c:v>
                </c:pt>
                <c:pt idx="3686">
                  <c:v>19.194345999999999</c:v>
                </c:pt>
                <c:pt idx="3687">
                  <c:v>19.198422000000001</c:v>
                </c:pt>
                <c:pt idx="3688">
                  <c:v>19.202497999999999</c:v>
                </c:pt>
                <c:pt idx="3689">
                  <c:v>19.208386000000001</c:v>
                </c:pt>
                <c:pt idx="3690">
                  <c:v>19.212914999999999</c:v>
                </c:pt>
                <c:pt idx="3691">
                  <c:v>19.216538</c:v>
                </c:pt>
                <c:pt idx="3692">
                  <c:v>19.221520000000002</c:v>
                </c:pt>
                <c:pt idx="3693">
                  <c:v>19.226049</c:v>
                </c:pt>
                <c:pt idx="3694">
                  <c:v>19.229672000000001</c:v>
                </c:pt>
                <c:pt idx="3695">
                  <c:v>19.234653999999999</c:v>
                </c:pt>
                <c:pt idx="3696">
                  <c:v>19.239183000000001</c:v>
                </c:pt>
                <c:pt idx="3697">
                  <c:v>19.244617000000002</c:v>
                </c:pt>
                <c:pt idx="3698">
                  <c:v>19.248692999999999</c:v>
                </c:pt>
                <c:pt idx="3699">
                  <c:v>19.252769000000001</c:v>
                </c:pt>
                <c:pt idx="3700">
                  <c:v>19.257750999999999</c:v>
                </c:pt>
                <c:pt idx="3701">
                  <c:v>19.263186000000001</c:v>
                </c:pt>
                <c:pt idx="3702">
                  <c:v>19.267714999999999</c:v>
                </c:pt>
                <c:pt idx="3703">
                  <c:v>19.273149</c:v>
                </c:pt>
                <c:pt idx="3704">
                  <c:v>19.278583999999999</c:v>
                </c:pt>
                <c:pt idx="3705">
                  <c:v>19.284019000000001</c:v>
                </c:pt>
                <c:pt idx="3706">
                  <c:v>19.288547000000001</c:v>
                </c:pt>
                <c:pt idx="3707">
                  <c:v>19.293982</c:v>
                </c:pt>
                <c:pt idx="3708">
                  <c:v>19.298511000000001</c:v>
                </c:pt>
                <c:pt idx="3709">
                  <c:v>19.304399</c:v>
                </c:pt>
                <c:pt idx="3710">
                  <c:v>19.309380000000001</c:v>
                </c:pt>
                <c:pt idx="3711">
                  <c:v>19.313455999999999</c:v>
                </c:pt>
                <c:pt idx="3712">
                  <c:v>19.317985</c:v>
                </c:pt>
                <c:pt idx="3713">
                  <c:v>19.324325999999999</c:v>
                </c:pt>
                <c:pt idx="3714">
                  <c:v>19.330213000000001</c:v>
                </c:pt>
                <c:pt idx="3715">
                  <c:v>19.337007</c:v>
                </c:pt>
                <c:pt idx="3716">
                  <c:v>19.342894000000001</c:v>
                </c:pt>
                <c:pt idx="3717">
                  <c:v>19.348782</c:v>
                </c:pt>
                <c:pt idx="3718">
                  <c:v>19.354669000000001</c:v>
                </c:pt>
                <c:pt idx="3719">
                  <c:v>19.360104</c:v>
                </c:pt>
                <c:pt idx="3720">
                  <c:v>19.364633000000001</c:v>
                </c:pt>
                <c:pt idx="3721">
                  <c:v>19.371426</c:v>
                </c:pt>
                <c:pt idx="3722">
                  <c:v>19.378219000000001</c:v>
                </c:pt>
                <c:pt idx="3723">
                  <c:v>19.385013000000001</c:v>
                </c:pt>
                <c:pt idx="3724">
                  <c:v>19.390447000000002</c:v>
                </c:pt>
                <c:pt idx="3725">
                  <c:v>19.396788000000001</c:v>
                </c:pt>
                <c:pt idx="3726">
                  <c:v>19.402674999999999</c:v>
                </c:pt>
                <c:pt idx="3727">
                  <c:v>19.409469000000001</c:v>
                </c:pt>
                <c:pt idx="3728">
                  <c:v>19.415808999999999</c:v>
                </c:pt>
                <c:pt idx="3729">
                  <c:v>19.421697000000002</c:v>
                </c:pt>
                <c:pt idx="3730">
                  <c:v>19.428943</c:v>
                </c:pt>
                <c:pt idx="3731">
                  <c:v>19.435735999999999</c:v>
                </c:pt>
                <c:pt idx="3732">
                  <c:v>19.441171000000001</c:v>
                </c:pt>
                <c:pt idx="3733">
                  <c:v>19.446152999999999</c:v>
                </c:pt>
                <c:pt idx="3734">
                  <c:v>19.453852000000001</c:v>
                </c:pt>
                <c:pt idx="3735">
                  <c:v>19.459287</c:v>
                </c:pt>
                <c:pt idx="3736">
                  <c:v>19.464721000000001</c:v>
                </c:pt>
                <c:pt idx="3737">
                  <c:v>19.470155999999999</c:v>
                </c:pt>
                <c:pt idx="3738">
                  <c:v>19.475591000000001</c:v>
                </c:pt>
                <c:pt idx="3739">
                  <c:v>19.480119999999999</c:v>
                </c:pt>
                <c:pt idx="3740">
                  <c:v>19.486460000000001</c:v>
                </c:pt>
                <c:pt idx="3741">
                  <c:v>19.493252999999999</c:v>
                </c:pt>
                <c:pt idx="3742">
                  <c:v>19.500046999999999</c:v>
                </c:pt>
                <c:pt idx="3743">
                  <c:v>19.505481</c:v>
                </c:pt>
                <c:pt idx="3744">
                  <c:v>19.510916000000002</c:v>
                </c:pt>
                <c:pt idx="3745">
                  <c:v>19.517256</c:v>
                </c:pt>
                <c:pt idx="3746">
                  <c:v>19.524049999999999</c:v>
                </c:pt>
                <c:pt idx="3747">
                  <c:v>19.530390000000001</c:v>
                </c:pt>
                <c:pt idx="3748">
                  <c:v>19.538088999999999</c:v>
                </c:pt>
                <c:pt idx="3749">
                  <c:v>19.545788000000002</c:v>
                </c:pt>
                <c:pt idx="3750">
                  <c:v>19.55077</c:v>
                </c:pt>
                <c:pt idx="3751">
                  <c:v>19.556204999999999</c:v>
                </c:pt>
                <c:pt idx="3752">
                  <c:v>19.563451000000001</c:v>
                </c:pt>
                <c:pt idx="3753">
                  <c:v>19.569338999999999</c:v>
                </c:pt>
                <c:pt idx="3754">
                  <c:v>19.575226000000001</c:v>
                </c:pt>
                <c:pt idx="3755">
                  <c:v>19.581113999999999</c:v>
                </c:pt>
                <c:pt idx="3756">
                  <c:v>19.588812999999998</c:v>
                </c:pt>
                <c:pt idx="3757">
                  <c:v>19.595153</c:v>
                </c:pt>
                <c:pt idx="3758">
                  <c:v>19.600135000000002</c:v>
                </c:pt>
                <c:pt idx="3759">
                  <c:v>19.606476000000001</c:v>
                </c:pt>
                <c:pt idx="3760">
                  <c:v>19.611910000000002</c:v>
                </c:pt>
                <c:pt idx="3761">
                  <c:v>19.618251000000001</c:v>
                </c:pt>
                <c:pt idx="3762">
                  <c:v>19.623232000000002</c:v>
                </c:pt>
                <c:pt idx="3763">
                  <c:v>19.62912</c:v>
                </c:pt>
                <c:pt idx="3764">
                  <c:v>19.635459999999998</c:v>
                </c:pt>
                <c:pt idx="3765">
                  <c:v>19.641801000000001</c:v>
                </c:pt>
                <c:pt idx="3766">
                  <c:v>19.648140999999999</c:v>
                </c:pt>
                <c:pt idx="3767">
                  <c:v>19.654029000000001</c:v>
                </c:pt>
                <c:pt idx="3768">
                  <c:v>19.660822</c:v>
                </c:pt>
                <c:pt idx="3769">
                  <c:v>19.668068999999999</c:v>
                </c:pt>
                <c:pt idx="3770">
                  <c:v>19.674409000000001</c:v>
                </c:pt>
                <c:pt idx="3771">
                  <c:v>19.679843999999999</c:v>
                </c:pt>
                <c:pt idx="3772">
                  <c:v>19.686184000000001</c:v>
                </c:pt>
                <c:pt idx="3773">
                  <c:v>19.691618999999999</c:v>
                </c:pt>
                <c:pt idx="3774">
                  <c:v>19.697506000000001</c:v>
                </c:pt>
                <c:pt idx="3775">
                  <c:v>19.702034999999999</c:v>
                </c:pt>
                <c:pt idx="3776">
                  <c:v>19.707470000000001</c:v>
                </c:pt>
                <c:pt idx="3777">
                  <c:v>19.713356999999998</c:v>
                </c:pt>
                <c:pt idx="3778">
                  <c:v>19.721056999999998</c:v>
                </c:pt>
                <c:pt idx="3779">
                  <c:v>19.726490999999999</c:v>
                </c:pt>
                <c:pt idx="3780">
                  <c:v>19.732379000000002</c:v>
                </c:pt>
                <c:pt idx="3781">
                  <c:v>19.738719</c:v>
                </c:pt>
                <c:pt idx="3782">
                  <c:v>19.742795000000001</c:v>
                </c:pt>
                <c:pt idx="3783">
                  <c:v>19.749136</c:v>
                </c:pt>
                <c:pt idx="3784">
                  <c:v>19.756381999999999</c:v>
                </c:pt>
                <c:pt idx="3785">
                  <c:v>19.762722</c:v>
                </c:pt>
                <c:pt idx="3786">
                  <c:v>19.77178</c:v>
                </c:pt>
                <c:pt idx="3787">
                  <c:v>19.778573000000002</c:v>
                </c:pt>
                <c:pt idx="3788">
                  <c:v>19.784461</c:v>
                </c:pt>
                <c:pt idx="3789">
                  <c:v>19.790800999999998</c:v>
                </c:pt>
                <c:pt idx="3790">
                  <c:v>19.798048000000001</c:v>
                </c:pt>
                <c:pt idx="3791">
                  <c:v>19.804387999999999</c:v>
                </c:pt>
                <c:pt idx="3792">
                  <c:v>19.812992999999999</c:v>
                </c:pt>
                <c:pt idx="3793">
                  <c:v>19.820239000000001</c:v>
                </c:pt>
                <c:pt idx="3794">
                  <c:v>19.827484999999999</c:v>
                </c:pt>
                <c:pt idx="3795">
                  <c:v>19.836089999999999</c:v>
                </c:pt>
                <c:pt idx="3796">
                  <c:v>19.843789000000001</c:v>
                </c:pt>
                <c:pt idx="3797">
                  <c:v>19.852847000000001</c:v>
                </c:pt>
                <c:pt idx="3798">
                  <c:v>19.861905</c:v>
                </c:pt>
                <c:pt idx="3799">
                  <c:v>19.875039000000001</c:v>
                </c:pt>
                <c:pt idx="3800">
                  <c:v>19.887720000000002</c:v>
                </c:pt>
                <c:pt idx="3801">
                  <c:v>19.898589000000001</c:v>
                </c:pt>
                <c:pt idx="3802">
                  <c:v>19.919875000000001</c:v>
                </c:pt>
                <c:pt idx="3803">
                  <c:v>19.937085</c:v>
                </c:pt>
                <c:pt idx="3804">
                  <c:v>19.962446</c:v>
                </c:pt>
                <c:pt idx="3805">
                  <c:v>19.983279</c:v>
                </c:pt>
                <c:pt idx="3806">
                  <c:v>20.000036000000001</c:v>
                </c:pt>
                <c:pt idx="3807">
                  <c:v>20.013622999999999</c:v>
                </c:pt>
                <c:pt idx="3808">
                  <c:v>20.022680999999999</c:v>
                </c:pt>
                <c:pt idx="3809">
                  <c:v>20.034908999999999</c:v>
                </c:pt>
                <c:pt idx="3810">
                  <c:v>20.045777999999999</c:v>
                </c:pt>
                <c:pt idx="3811">
                  <c:v>20.053930000000001</c:v>
                </c:pt>
                <c:pt idx="3812">
                  <c:v>20.060722999999999</c:v>
                </c:pt>
                <c:pt idx="3813">
                  <c:v>20.069327999999999</c:v>
                </c:pt>
                <c:pt idx="3814">
                  <c:v>20.078385999999998</c:v>
                </c:pt>
                <c:pt idx="3815">
                  <c:v>20.085179</c:v>
                </c:pt>
                <c:pt idx="3816">
                  <c:v>20.090613999999999</c:v>
                </c:pt>
                <c:pt idx="3817">
                  <c:v>20.096049000000001</c:v>
                </c:pt>
                <c:pt idx="3818">
                  <c:v>20.101483000000002</c:v>
                </c:pt>
                <c:pt idx="3819">
                  <c:v>20.107371000000001</c:v>
                </c:pt>
                <c:pt idx="3820">
                  <c:v>20.112352999999999</c:v>
                </c:pt>
                <c:pt idx="3821">
                  <c:v>20.119599000000001</c:v>
                </c:pt>
                <c:pt idx="3822">
                  <c:v>20.125033999999999</c:v>
                </c:pt>
                <c:pt idx="3823">
                  <c:v>20.130921000000001</c:v>
                </c:pt>
                <c:pt idx="3824">
                  <c:v>20.135902999999999</c:v>
                </c:pt>
                <c:pt idx="3825">
                  <c:v>20.140885000000001</c:v>
                </c:pt>
                <c:pt idx="3826">
                  <c:v>20.146318999999998</c:v>
                </c:pt>
                <c:pt idx="3827">
                  <c:v>20.150848</c:v>
                </c:pt>
                <c:pt idx="3828">
                  <c:v>20.156282999999998</c:v>
                </c:pt>
                <c:pt idx="3829">
                  <c:v>20.161265</c:v>
                </c:pt>
                <c:pt idx="3830">
                  <c:v>20.166246999999998</c:v>
                </c:pt>
                <c:pt idx="3831">
                  <c:v>20.170323</c:v>
                </c:pt>
                <c:pt idx="3832">
                  <c:v>20.175757000000001</c:v>
                </c:pt>
                <c:pt idx="3833">
                  <c:v>20.181191999999999</c:v>
                </c:pt>
                <c:pt idx="3834">
                  <c:v>20.186627000000001</c:v>
                </c:pt>
                <c:pt idx="3835">
                  <c:v>20.191154999999998</c:v>
                </c:pt>
                <c:pt idx="3836">
                  <c:v>20.194779</c:v>
                </c:pt>
                <c:pt idx="3837">
                  <c:v>20.199307000000001</c:v>
                </c:pt>
                <c:pt idx="3838">
                  <c:v>20.203835999999999</c:v>
                </c:pt>
                <c:pt idx="3839">
                  <c:v>20.207912</c:v>
                </c:pt>
                <c:pt idx="3840">
                  <c:v>20.211988000000002</c:v>
                </c:pt>
                <c:pt idx="3841">
                  <c:v>20.21697</c:v>
                </c:pt>
                <c:pt idx="3842">
                  <c:v>20.222404999999998</c:v>
                </c:pt>
                <c:pt idx="3843">
                  <c:v>20.226481</c:v>
                </c:pt>
                <c:pt idx="3844">
                  <c:v>20.230557000000001</c:v>
                </c:pt>
                <c:pt idx="3845">
                  <c:v>20.235538999999999</c:v>
                </c:pt>
                <c:pt idx="3846">
                  <c:v>20.242332000000001</c:v>
                </c:pt>
                <c:pt idx="3847">
                  <c:v>20.248218999999999</c:v>
                </c:pt>
                <c:pt idx="3848">
                  <c:v>20.253654000000001</c:v>
                </c:pt>
                <c:pt idx="3849">
                  <c:v>20.260446999999999</c:v>
                </c:pt>
                <c:pt idx="3850">
                  <c:v>20.268146999999999</c:v>
                </c:pt>
                <c:pt idx="3851">
                  <c:v>20.274940000000001</c:v>
                </c:pt>
                <c:pt idx="3852">
                  <c:v>20.282185999999999</c:v>
                </c:pt>
                <c:pt idx="3853">
                  <c:v>20.288074000000002</c:v>
                </c:pt>
                <c:pt idx="3854">
                  <c:v>20.294414</c:v>
                </c:pt>
                <c:pt idx="3855">
                  <c:v>20.300301999999999</c:v>
                </c:pt>
                <c:pt idx="3856">
                  <c:v>20.307095</c:v>
                </c:pt>
                <c:pt idx="3857">
                  <c:v>20.315246999999999</c:v>
                </c:pt>
                <c:pt idx="3858">
                  <c:v>20.322946000000002</c:v>
                </c:pt>
                <c:pt idx="3859">
                  <c:v>20.333362999999999</c:v>
                </c:pt>
                <c:pt idx="3860">
                  <c:v>20.343779000000001</c:v>
                </c:pt>
                <c:pt idx="3861">
                  <c:v>20.355101000000001</c:v>
                </c:pt>
                <c:pt idx="3862">
                  <c:v>20.364159000000001</c:v>
                </c:pt>
                <c:pt idx="3863">
                  <c:v>20.377745999999998</c:v>
                </c:pt>
                <c:pt idx="3864">
                  <c:v>20.394956000000001</c:v>
                </c:pt>
                <c:pt idx="3865">
                  <c:v>20.412165000000002</c:v>
                </c:pt>
                <c:pt idx="3866">
                  <c:v>20.434809999999999</c:v>
                </c:pt>
                <c:pt idx="3867">
                  <c:v>20.450661</c:v>
                </c:pt>
                <c:pt idx="3868">
                  <c:v>20.468323999999999</c:v>
                </c:pt>
                <c:pt idx="3869">
                  <c:v>20.481909999999999</c:v>
                </c:pt>
                <c:pt idx="3870">
                  <c:v>20.494138</c:v>
                </c:pt>
                <c:pt idx="3871">
                  <c:v>20.503195999999999</c:v>
                </c:pt>
                <c:pt idx="3872">
                  <c:v>20.511800999999998</c:v>
                </c:pt>
                <c:pt idx="3873">
                  <c:v>20.519500000000001</c:v>
                </c:pt>
                <c:pt idx="3874">
                  <c:v>20.527652</c:v>
                </c:pt>
                <c:pt idx="3875">
                  <c:v>20.533992000000001</c:v>
                </c:pt>
                <c:pt idx="3876">
                  <c:v>20.540333</c:v>
                </c:pt>
                <c:pt idx="3877">
                  <c:v>20.546220999999999</c:v>
                </c:pt>
                <c:pt idx="3878">
                  <c:v>20.551655</c:v>
                </c:pt>
                <c:pt idx="3879">
                  <c:v>20.557089999999999</c:v>
                </c:pt>
                <c:pt idx="3880">
                  <c:v>20.56343</c:v>
                </c:pt>
                <c:pt idx="3881">
                  <c:v>20.568864999999999</c:v>
                </c:pt>
                <c:pt idx="3882">
                  <c:v>20.575205</c:v>
                </c:pt>
                <c:pt idx="3883">
                  <c:v>20.581545999999999</c:v>
                </c:pt>
                <c:pt idx="3884">
                  <c:v>20.587433000000001</c:v>
                </c:pt>
                <c:pt idx="3885">
                  <c:v>20.592414999999999</c:v>
                </c:pt>
                <c:pt idx="3886">
                  <c:v>20.596944000000001</c:v>
                </c:pt>
                <c:pt idx="3887">
                  <c:v>20.602831999999999</c:v>
                </c:pt>
                <c:pt idx="3888">
                  <c:v>20.609172000000001</c:v>
                </c:pt>
                <c:pt idx="3889">
                  <c:v>20.613700999999999</c:v>
                </c:pt>
                <c:pt idx="3890">
                  <c:v>20.619136000000001</c:v>
                </c:pt>
                <c:pt idx="3891">
                  <c:v>20.625022999999999</c:v>
                </c:pt>
                <c:pt idx="3892">
                  <c:v>20.630911000000001</c:v>
                </c:pt>
                <c:pt idx="3893">
                  <c:v>20.637250999999999</c:v>
                </c:pt>
                <c:pt idx="3894">
                  <c:v>20.643592000000002</c:v>
                </c:pt>
                <c:pt idx="3895">
                  <c:v>20.652649</c:v>
                </c:pt>
                <c:pt idx="3896">
                  <c:v>20.659443</c:v>
                </c:pt>
                <c:pt idx="3897">
                  <c:v>20.666689000000002</c:v>
                </c:pt>
                <c:pt idx="3898">
                  <c:v>20.674388</c:v>
                </c:pt>
                <c:pt idx="3899">
                  <c:v>20.682086999999999</c:v>
                </c:pt>
                <c:pt idx="3900">
                  <c:v>20.691144999999999</c:v>
                </c:pt>
                <c:pt idx="3901">
                  <c:v>20.701108999999999</c:v>
                </c:pt>
                <c:pt idx="3902">
                  <c:v>20.711072000000001</c:v>
                </c:pt>
                <c:pt idx="3903">
                  <c:v>20.722394000000001</c:v>
                </c:pt>
                <c:pt idx="3904">
                  <c:v>20.735980999999999</c:v>
                </c:pt>
                <c:pt idx="3905">
                  <c:v>20.743680000000001</c:v>
                </c:pt>
                <c:pt idx="3906">
                  <c:v>20.756813999999999</c:v>
                </c:pt>
                <c:pt idx="3907">
                  <c:v>20.769947999999999</c:v>
                </c:pt>
                <c:pt idx="3908">
                  <c:v>20.782629</c:v>
                </c:pt>
                <c:pt idx="3909">
                  <c:v>20.794857</c:v>
                </c:pt>
                <c:pt idx="3910">
                  <c:v>20.809349000000001</c:v>
                </c:pt>
                <c:pt idx="3911">
                  <c:v>20.828823</c:v>
                </c:pt>
                <c:pt idx="3912">
                  <c:v>20.848749999999999</c:v>
                </c:pt>
                <c:pt idx="3913">
                  <c:v>20.867771999999999</c:v>
                </c:pt>
                <c:pt idx="3914">
                  <c:v>20.891321999999999</c:v>
                </c:pt>
                <c:pt idx="3915">
                  <c:v>20.918042</c:v>
                </c:pt>
                <c:pt idx="3916">
                  <c:v>20.956990999999999</c:v>
                </c:pt>
                <c:pt idx="3917">
                  <c:v>20.991410999999999</c:v>
                </c:pt>
                <c:pt idx="3918">
                  <c:v>21.023565999999999</c:v>
                </c:pt>
                <c:pt idx="3919">
                  <c:v>21.040775</c:v>
                </c:pt>
                <c:pt idx="3920">
                  <c:v>21.056626999999999</c:v>
                </c:pt>
                <c:pt idx="3921">
                  <c:v>21.072025</c:v>
                </c:pt>
                <c:pt idx="3922">
                  <c:v>21.084706000000001</c:v>
                </c:pt>
                <c:pt idx="3923">
                  <c:v>21.099198000000001</c:v>
                </c:pt>
                <c:pt idx="3924">
                  <c:v>21.112331999999999</c:v>
                </c:pt>
                <c:pt idx="3925">
                  <c:v>21.123653999999998</c:v>
                </c:pt>
                <c:pt idx="3926">
                  <c:v>21.133165000000002</c:v>
                </c:pt>
                <c:pt idx="3927">
                  <c:v>21.143581000000001</c:v>
                </c:pt>
                <c:pt idx="3928">
                  <c:v>21.153545000000001</c:v>
                </c:pt>
                <c:pt idx="3929">
                  <c:v>21.163055</c:v>
                </c:pt>
                <c:pt idx="3930">
                  <c:v>21.173925000000001</c:v>
                </c:pt>
                <c:pt idx="3931">
                  <c:v>21.187059000000001</c:v>
                </c:pt>
                <c:pt idx="3932">
                  <c:v>21.199739000000001</c:v>
                </c:pt>
                <c:pt idx="3933">
                  <c:v>21.207439000000001</c:v>
                </c:pt>
                <c:pt idx="3934">
                  <c:v>21.220572000000001</c:v>
                </c:pt>
                <c:pt idx="3935">
                  <c:v>21.230083</c:v>
                </c:pt>
                <c:pt idx="3936">
                  <c:v>21.243217000000001</c:v>
                </c:pt>
                <c:pt idx="3937">
                  <c:v>21.253633000000001</c:v>
                </c:pt>
                <c:pt idx="3938">
                  <c:v>21.265861000000001</c:v>
                </c:pt>
                <c:pt idx="3939">
                  <c:v>21.277636000000001</c:v>
                </c:pt>
                <c:pt idx="3940">
                  <c:v>21.292581999999999</c:v>
                </c:pt>
                <c:pt idx="3941">
                  <c:v>21.303903999999999</c:v>
                </c:pt>
                <c:pt idx="3942">
                  <c:v>21.323378000000002</c:v>
                </c:pt>
                <c:pt idx="3943">
                  <c:v>21.342852000000001</c:v>
                </c:pt>
                <c:pt idx="3944">
                  <c:v>21.355533000000001</c:v>
                </c:pt>
                <c:pt idx="3945">
                  <c:v>21.371836999999999</c:v>
                </c:pt>
                <c:pt idx="3946">
                  <c:v>21.384518</c:v>
                </c:pt>
                <c:pt idx="3947">
                  <c:v>21.403086999999999</c:v>
                </c:pt>
                <c:pt idx="3948">
                  <c:v>21.416219999999999</c:v>
                </c:pt>
                <c:pt idx="3949">
                  <c:v>21.428901</c:v>
                </c:pt>
                <c:pt idx="3950">
                  <c:v>21.445205000000001</c:v>
                </c:pt>
                <c:pt idx="3951">
                  <c:v>21.464227000000001</c:v>
                </c:pt>
                <c:pt idx="3952">
                  <c:v>21.482794999999999</c:v>
                </c:pt>
                <c:pt idx="3953">
                  <c:v>21.499099000000001</c:v>
                </c:pt>
                <c:pt idx="3954">
                  <c:v>21.519932000000001</c:v>
                </c:pt>
                <c:pt idx="3955">
                  <c:v>21.539406</c:v>
                </c:pt>
                <c:pt idx="3956">
                  <c:v>21.555257000000001</c:v>
                </c:pt>
                <c:pt idx="3957">
                  <c:v>21.574732000000001</c:v>
                </c:pt>
                <c:pt idx="3958">
                  <c:v>21.591035999999999</c:v>
                </c:pt>
                <c:pt idx="3959">
                  <c:v>21.612321000000001</c:v>
                </c:pt>
                <c:pt idx="3960">
                  <c:v>21.629984</c:v>
                </c:pt>
                <c:pt idx="3961">
                  <c:v>21.650817</c:v>
                </c:pt>
                <c:pt idx="3962">
                  <c:v>21.669385999999999</c:v>
                </c:pt>
                <c:pt idx="3963">
                  <c:v>21.683878</c:v>
                </c:pt>
                <c:pt idx="3964">
                  <c:v>21.70607</c:v>
                </c:pt>
                <c:pt idx="3965">
                  <c:v>21.724637999999999</c:v>
                </c:pt>
                <c:pt idx="3966">
                  <c:v>21.747281999999998</c:v>
                </c:pt>
                <c:pt idx="3967">
                  <c:v>21.768115000000002</c:v>
                </c:pt>
                <c:pt idx="3968">
                  <c:v>21.781248999999999</c:v>
                </c:pt>
                <c:pt idx="3969">
                  <c:v>21.802081999999999</c:v>
                </c:pt>
                <c:pt idx="3970">
                  <c:v>21.825631999999999</c:v>
                </c:pt>
                <c:pt idx="3971">
                  <c:v>21.853258</c:v>
                </c:pt>
                <c:pt idx="3972">
                  <c:v>21.905341</c:v>
                </c:pt>
                <c:pt idx="3973">
                  <c:v>21.975539000000001</c:v>
                </c:pt>
                <c:pt idx="3974">
                  <c:v>22.037583999999999</c:v>
                </c:pt>
                <c:pt idx="3975">
                  <c:v>22.077891000000001</c:v>
                </c:pt>
                <c:pt idx="3976">
                  <c:v>22.094196</c:v>
                </c:pt>
                <c:pt idx="3977">
                  <c:v>22.125444999999999</c:v>
                </c:pt>
                <c:pt idx="3978">
                  <c:v>22.145824999999999</c:v>
                </c:pt>
                <c:pt idx="3979">
                  <c:v>22.159863999999999</c:v>
                </c:pt>
                <c:pt idx="3980">
                  <c:v>22.180243999999998</c:v>
                </c:pt>
                <c:pt idx="3981">
                  <c:v>22.204699999999999</c:v>
                </c:pt>
                <c:pt idx="3982">
                  <c:v>22.225532999999999</c:v>
                </c:pt>
                <c:pt idx="3983">
                  <c:v>22.246818999999999</c:v>
                </c:pt>
                <c:pt idx="3984">
                  <c:v>22.272181</c:v>
                </c:pt>
                <c:pt idx="3985">
                  <c:v>22.294824999999999</c:v>
                </c:pt>
                <c:pt idx="3986">
                  <c:v>22.328792</c:v>
                </c:pt>
                <c:pt idx="3987">
                  <c:v>22.418917</c:v>
                </c:pt>
                <c:pt idx="3988">
                  <c:v>22.498625000000001</c:v>
                </c:pt>
                <c:pt idx="3989">
                  <c:v>22.536214999999999</c:v>
                </c:pt>
                <c:pt idx="3990">
                  <c:v>22.575617000000001</c:v>
                </c:pt>
                <c:pt idx="3991">
                  <c:v>22.60596</c:v>
                </c:pt>
                <c:pt idx="3992">
                  <c:v>22.639021</c:v>
                </c:pt>
                <c:pt idx="3993">
                  <c:v>22.686122000000001</c:v>
                </c:pt>
                <c:pt idx="3994">
                  <c:v>22.742733000000001</c:v>
                </c:pt>
                <c:pt idx="3995">
                  <c:v>22.831046000000001</c:v>
                </c:pt>
                <c:pt idx="3996">
                  <c:v>23.004956</c:v>
                </c:pt>
                <c:pt idx="3997">
                  <c:v>23.127236</c:v>
                </c:pt>
                <c:pt idx="3998">
                  <c:v>23.256761999999998</c:v>
                </c:pt>
                <c:pt idx="3999">
                  <c:v>23.653946000000001</c:v>
                </c:pt>
                <c:pt idx="4000">
                  <c:v>11.129296999999999</c:v>
                </c:pt>
                <c:pt idx="4001">
                  <c:v>11.911436999999999</c:v>
                </c:pt>
                <c:pt idx="4002">
                  <c:v>12.099386000000001</c:v>
                </c:pt>
                <c:pt idx="4003">
                  <c:v>12.156903</c:v>
                </c:pt>
                <c:pt idx="4004">
                  <c:v>12.201286</c:v>
                </c:pt>
                <c:pt idx="4005">
                  <c:v>12.237970000000001</c:v>
                </c:pt>
                <c:pt idx="4006">
                  <c:v>12.276012</c:v>
                </c:pt>
                <c:pt idx="4007">
                  <c:v>12.310885000000001</c:v>
                </c:pt>
                <c:pt idx="4008">
                  <c:v>12.36342</c:v>
                </c:pt>
                <c:pt idx="4009">
                  <c:v>12.42773</c:v>
                </c:pt>
                <c:pt idx="4010">
                  <c:v>12.484341000000001</c:v>
                </c:pt>
                <c:pt idx="4011">
                  <c:v>12.524647999999999</c:v>
                </c:pt>
                <c:pt idx="4012">
                  <c:v>12.549105000000001</c:v>
                </c:pt>
                <c:pt idx="4013">
                  <c:v>12.566314</c:v>
                </c:pt>
                <c:pt idx="4014">
                  <c:v>12.594393</c:v>
                </c:pt>
                <c:pt idx="4015">
                  <c:v>12.612056000000001</c:v>
                </c:pt>
                <c:pt idx="4016">
                  <c:v>12.625643</c:v>
                </c:pt>
                <c:pt idx="4017">
                  <c:v>12.641947</c:v>
                </c:pt>
                <c:pt idx="4018">
                  <c:v>12.653269</c:v>
                </c:pt>
                <c:pt idx="4019">
                  <c:v>12.66595</c:v>
                </c:pt>
                <c:pt idx="4020">
                  <c:v>12.677272</c:v>
                </c:pt>
                <c:pt idx="4021">
                  <c:v>12.688594</c:v>
                </c:pt>
                <c:pt idx="4022">
                  <c:v>12.700822000000001</c:v>
                </c:pt>
                <c:pt idx="4023">
                  <c:v>12.719391</c:v>
                </c:pt>
                <c:pt idx="4024">
                  <c:v>12.731166</c:v>
                </c:pt>
                <c:pt idx="4025">
                  <c:v>12.742035</c:v>
                </c:pt>
                <c:pt idx="4026">
                  <c:v>12.75381</c:v>
                </c:pt>
                <c:pt idx="4027">
                  <c:v>12.770567</c:v>
                </c:pt>
                <c:pt idx="4028">
                  <c:v>12.783701000000001</c:v>
                </c:pt>
                <c:pt idx="4029">
                  <c:v>12.799099</c:v>
                </c:pt>
                <c:pt idx="4030">
                  <c:v>12.811780000000001</c:v>
                </c:pt>
                <c:pt idx="4031">
                  <c:v>12.831707</c:v>
                </c:pt>
                <c:pt idx="4032">
                  <c:v>12.848011</c:v>
                </c:pt>
                <c:pt idx="4033">
                  <c:v>12.863861999999999</c:v>
                </c:pt>
                <c:pt idx="4034">
                  <c:v>12.877902000000001</c:v>
                </c:pt>
                <c:pt idx="4035">
                  <c:v>12.8933</c:v>
                </c:pt>
                <c:pt idx="4036">
                  <c:v>12.917303</c:v>
                </c:pt>
                <c:pt idx="4037">
                  <c:v>12.93723</c:v>
                </c:pt>
                <c:pt idx="4038">
                  <c:v>12.965762</c:v>
                </c:pt>
                <c:pt idx="4039">
                  <c:v>12.994747</c:v>
                </c:pt>
                <c:pt idx="4040">
                  <c:v>13.017391999999999</c:v>
                </c:pt>
                <c:pt idx="4041">
                  <c:v>13.040489000000001</c:v>
                </c:pt>
                <c:pt idx="4042">
                  <c:v>13.059058</c:v>
                </c:pt>
                <c:pt idx="4043">
                  <c:v>13.07038</c:v>
                </c:pt>
                <c:pt idx="4044">
                  <c:v>13.083061000000001</c:v>
                </c:pt>
                <c:pt idx="4045">
                  <c:v>13.09076</c:v>
                </c:pt>
                <c:pt idx="4046">
                  <c:v>13.102988</c:v>
                </c:pt>
                <c:pt idx="4047">
                  <c:v>13.110687</c:v>
                </c:pt>
                <c:pt idx="4048">
                  <c:v>13.118385999999999</c:v>
                </c:pt>
                <c:pt idx="4049">
                  <c:v>13.129255000000001</c:v>
                </c:pt>
                <c:pt idx="4050">
                  <c:v>13.140124999999999</c:v>
                </c:pt>
                <c:pt idx="4051">
                  <c:v>13.149635</c:v>
                </c:pt>
                <c:pt idx="4052">
                  <c:v>13.157787000000001</c:v>
                </c:pt>
                <c:pt idx="4053">
                  <c:v>13.163221999999999</c:v>
                </c:pt>
                <c:pt idx="4054">
                  <c:v>13.169563</c:v>
                </c:pt>
                <c:pt idx="4055">
                  <c:v>13.174996999999999</c:v>
                </c:pt>
                <c:pt idx="4056">
                  <c:v>13.180432</c:v>
                </c:pt>
                <c:pt idx="4057">
                  <c:v>13.186318999999999</c:v>
                </c:pt>
                <c:pt idx="4058">
                  <c:v>13.19266</c:v>
                </c:pt>
                <c:pt idx="4059">
                  <c:v>13.200359000000001</c:v>
                </c:pt>
                <c:pt idx="4060">
                  <c:v>13.207152000000001</c:v>
                </c:pt>
                <c:pt idx="4061">
                  <c:v>13.216663</c:v>
                </c:pt>
                <c:pt idx="4062">
                  <c:v>13.224361999999999</c:v>
                </c:pt>
                <c:pt idx="4063">
                  <c:v>13.232514</c:v>
                </c:pt>
                <c:pt idx="4064">
                  <c:v>13.239307999999999</c:v>
                </c:pt>
                <c:pt idx="4065">
                  <c:v>13.245195000000001</c:v>
                </c:pt>
                <c:pt idx="4066">
                  <c:v>13.254706000000001</c:v>
                </c:pt>
                <c:pt idx="4067">
                  <c:v>13.265122</c:v>
                </c:pt>
                <c:pt idx="4068">
                  <c:v>13.275086</c:v>
                </c:pt>
                <c:pt idx="4069">
                  <c:v>13.285955</c:v>
                </c:pt>
                <c:pt idx="4070">
                  <c:v>13.295013000000001</c:v>
                </c:pt>
                <c:pt idx="4071">
                  <c:v>13.307694</c:v>
                </c:pt>
                <c:pt idx="4072">
                  <c:v>13.319016</c:v>
                </c:pt>
                <c:pt idx="4073">
                  <c:v>13.33215</c:v>
                </c:pt>
                <c:pt idx="4074">
                  <c:v>13.343019</c:v>
                </c:pt>
                <c:pt idx="4075">
                  <c:v>13.353888</c:v>
                </c:pt>
                <c:pt idx="4076">
                  <c:v>13.364305</c:v>
                </c:pt>
                <c:pt idx="4077">
                  <c:v>13.375627</c:v>
                </c:pt>
                <c:pt idx="4078">
                  <c:v>13.389666999999999</c:v>
                </c:pt>
                <c:pt idx="4079">
                  <c:v>13.401441999999999</c:v>
                </c:pt>
                <c:pt idx="4080">
                  <c:v>13.410047</c:v>
                </c:pt>
                <c:pt idx="4081">
                  <c:v>13.419556999999999</c:v>
                </c:pt>
                <c:pt idx="4082">
                  <c:v>13.429067999999999</c:v>
                </c:pt>
                <c:pt idx="4083">
                  <c:v>13.436767</c:v>
                </c:pt>
                <c:pt idx="4084">
                  <c:v>13.445824999999999</c:v>
                </c:pt>
                <c:pt idx="4085">
                  <c:v>13.457147000000001</c:v>
                </c:pt>
                <c:pt idx="4086">
                  <c:v>13.469374999999999</c:v>
                </c:pt>
                <c:pt idx="4087">
                  <c:v>13.477527</c:v>
                </c:pt>
                <c:pt idx="4088">
                  <c:v>13.486585</c:v>
                </c:pt>
                <c:pt idx="4089">
                  <c:v>13.495189999999999</c:v>
                </c:pt>
                <c:pt idx="4090">
                  <c:v>13.502435999999999</c:v>
                </c:pt>
                <c:pt idx="4091">
                  <c:v>13.512853</c:v>
                </c:pt>
                <c:pt idx="4092">
                  <c:v>13.52191</c:v>
                </c:pt>
                <c:pt idx="4093">
                  <c:v>13.530061999999999</c:v>
                </c:pt>
                <c:pt idx="4094">
                  <c:v>13.537761</c:v>
                </c:pt>
                <c:pt idx="4095">
                  <c:v>13.543649</c:v>
                </c:pt>
                <c:pt idx="4096">
                  <c:v>13.549989</c:v>
                </c:pt>
                <c:pt idx="4097">
                  <c:v>13.557236</c:v>
                </c:pt>
                <c:pt idx="4098">
                  <c:v>13.565841000000001</c:v>
                </c:pt>
                <c:pt idx="4099">
                  <c:v>13.574445000000001</c:v>
                </c:pt>
                <c:pt idx="4100">
                  <c:v>13.583956000000001</c:v>
                </c:pt>
                <c:pt idx="4101">
                  <c:v>13.594825</c:v>
                </c:pt>
                <c:pt idx="4102">
                  <c:v>13.600713000000001</c:v>
                </c:pt>
                <c:pt idx="4103">
                  <c:v>13.607958999999999</c:v>
                </c:pt>
                <c:pt idx="4104">
                  <c:v>13.615205</c:v>
                </c:pt>
                <c:pt idx="4105">
                  <c:v>13.621546</c:v>
                </c:pt>
                <c:pt idx="4106">
                  <c:v>13.629244999999999</c:v>
                </c:pt>
                <c:pt idx="4107">
                  <c:v>13.63785</c:v>
                </c:pt>
                <c:pt idx="4108">
                  <c:v>13.646455</c:v>
                </c:pt>
                <c:pt idx="4109">
                  <c:v>13.656418</c:v>
                </c:pt>
                <c:pt idx="4110">
                  <c:v>13.665476</c:v>
                </c:pt>
                <c:pt idx="4111">
                  <c:v>13.673175000000001</c:v>
                </c:pt>
                <c:pt idx="4112">
                  <c:v>13.679062999999999</c:v>
                </c:pt>
                <c:pt idx="4113">
                  <c:v>13.689479</c:v>
                </c:pt>
                <c:pt idx="4114">
                  <c:v>13.702159999999999</c:v>
                </c:pt>
                <c:pt idx="4115">
                  <c:v>13.711671000000001</c:v>
                </c:pt>
                <c:pt idx="4116">
                  <c:v>13.720729</c:v>
                </c:pt>
                <c:pt idx="4117">
                  <c:v>13.729786000000001</c:v>
                </c:pt>
                <c:pt idx="4118">
                  <c:v>13.73658</c:v>
                </c:pt>
                <c:pt idx="4119">
                  <c:v>13.744732000000001</c:v>
                </c:pt>
                <c:pt idx="4120">
                  <c:v>13.756959999999999</c:v>
                </c:pt>
                <c:pt idx="4121">
                  <c:v>13.768735</c:v>
                </c:pt>
                <c:pt idx="4122">
                  <c:v>13.778698</c:v>
                </c:pt>
                <c:pt idx="4123">
                  <c:v>13.787756</c:v>
                </c:pt>
                <c:pt idx="4124">
                  <c:v>13.797267</c:v>
                </c:pt>
                <c:pt idx="4125">
                  <c:v>13.809948</c:v>
                </c:pt>
                <c:pt idx="4126">
                  <c:v>13.823534</c:v>
                </c:pt>
                <c:pt idx="4127">
                  <c:v>13.838933000000001</c:v>
                </c:pt>
                <c:pt idx="4128">
                  <c:v>13.850255000000001</c:v>
                </c:pt>
                <c:pt idx="4129">
                  <c:v>13.859766</c:v>
                </c:pt>
                <c:pt idx="4130">
                  <c:v>13.874257999999999</c:v>
                </c:pt>
                <c:pt idx="4131">
                  <c:v>13.887845</c:v>
                </c:pt>
                <c:pt idx="4132">
                  <c:v>13.90279</c:v>
                </c:pt>
                <c:pt idx="4133">
                  <c:v>13.920906</c:v>
                </c:pt>
                <c:pt idx="4134">
                  <c:v>13.936304</c:v>
                </c:pt>
                <c:pt idx="4135">
                  <c:v>13.956683999999999</c:v>
                </c:pt>
                <c:pt idx="4136">
                  <c:v>13.972082</c:v>
                </c:pt>
                <c:pt idx="4137">
                  <c:v>13.990651</c:v>
                </c:pt>
                <c:pt idx="4138">
                  <c:v>14.007860000000001</c:v>
                </c:pt>
                <c:pt idx="4139">
                  <c:v>14.022353000000001</c:v>
                </c:pt>
                <c:pt idx="4140">
                  <c:v>14.036845</c:v>
                </c:pt>
                <c:pt idx="4141">
                  <c:v>14.047262</c:v>
                </c:pt>
                <c:pt idx="4142">
                  <c:v>14.057677999999999</c:v>
                </c:pt>
                <c:pt idx="4143">
                  <c:v>14.068547000000001</c:v>
                </c:pt>
                <c:pt idx="4144">
                  <c:v>14.076699</c:v>
                </c:pt>
                <c:pt idx="4145">
                  <c:v>14.083945999999999</c:v>
                </c:pt>
                <c:pt idx="4146">
                  <c:v>14.08938</c:v>
                </c:pt>
                <c:pt idx="4147">
                  <c:v>14.095268000000001</c:v>
                </c:pt>
                <c:pt idx="4148">
                  <c:v>14.098891</c:v>
                </c:pt>
                <c:pt idx="4149">
                  <c:v>14.103873</c:v>
                </c:pt>
                <c:pt idx="4150">
                  <c:v>14.10976</c:v>
                </c:pt>
                <c:pt idx="4151">
                  <c:v>14.114288999999999</c:v>
                </c:pt>
                <c:pt idx="4152">
                  <c:v>14.119270999999999</c:v>
                </c:pt>
                <c:pt idx="4153">
                  <c:v>14.125612</c:v>
                </c:pt>
                <c:pt idx="4154">
                  <c:v>14.132858000000001</c:v>
                </c:pt>
                <c:pt idx="4155">
                  <c:v>14.138292</c:v>
                </c:pt>
                <c:pt idx="4156">
                  <c:v>14.142821</c:v>
                </c:pt>
                <c:pt idx="4157">
                  <c:v>14.148709</c:v>
                </c:pt>
                <c:pt idx="4158">
                  <c:v>14.153238</c:v>
                </c:pt>
                <c:pt idx="4159">
                  <c:v>14.158671999999999</c:v>
                </c:pt>
                <c:pt idx="4160">
                  <c:v>14.161842999999999</c:v>
                </c:pt>
                <c:pt idx="4161">
                  <c:v>14.165919000000001</c:v>
                </c:pt>
                <c:pt idx="4162">
                  <c:v>14.169089</c:v>
                </c:pt>
                <c:pt idx="4163">
                  <c:v>14.172259</c:v>
                </c:pt>
                <c:pt idx="4164">
                  <c:v>14.175882</c:v>
                </c:pt>
                <c:pt idx="4165">
                  <c:v>14.179505000000001</c:v>
                </c:pt>
                <c:pt idx="4166">
                  <c:v>14.183128</c:v>
                </c:pt>
                <c:pt idx="4167">
                  <c:v>14.186752</c:v>
                </c:pt>
                <c:pt idx="4168">
                  <c:v>14.190828</c:v>
                </c:pt>
                <c:pt idx="4169">
                  <c:v>14.195356</c:v>
                </c:pt>
                <c:pt idx="4170">
                  <c:v>14.200791000000001</c:v>
                </c:pt>
                <c:pt idx="4171">
                  <c:v>14.20532</c:v>
                </c:pt>
                <c:pt idx="4172">
                  <c:v>14.209849</c:v>
                </c:pt>
                <c:pt idx="4173">
                  <c:v>14.214378</c:v>
                </c:pt>
                <c:pt idx="4174">
                  <c:v>14.220264999999999</c:v>
                </c:pt>
                <c:pt idx="4175">
                  <c:v>14.225247</c:v>
                </c:pt>
                <c:pt idx="4176">
                  <c:v>14.229775999999999</c:v>
                </c:pt>
                <c:pt idx="4177">
                  <c:v>14.233399</c:v>
                </c:pt>
                <c:pt idx="4178">
                  <c:v>14.236568999999999</c:v>
                </c:pt>
                <c:pt idx="4179">
                  <c:v>14.242004</c:v>
                </c:pt>
                <c:pt idx="4180">
                  <c:v>14.246079999999999</c:v>
                </c:pt>
                <c:pt idx="4181">
                  <c:v>14.251061999999999</c:v>
                </c:pt>
                <c:pt idx="4182">
                  <c:v>14.254685</c:v>
                </c:pt>
                <c:pt idx="4183">
                  <c:v>14.259214</c:v>
                </c:pt>
                <c:pt idx="4184">
                  <c:v>14.26646</c:v>
                </c:pt>
                <c:pt idx="4185">
                  <c:v>14.270989</c:v>
                </c:pt>
                <c:pt idx="4186">
                  <c:v>14.277329</c:v>
                </c:pt>
                <c:pt idx="4187">
                  <c:v>14.284575999999999</c:v>
                </c:pt>
                <c:pt idx="4188">
                  <c:v>14.289557</c:v>
                </c:pt>
                <c:pt idx="4189">
                  <c:v>14.295897999999999</c:v>
                </c:pt>
                <c:pt idx="4190">
                  <c:v>14.301332</c:v>
                </c:pt>
                <c:pt idx="4191">
                  <c:v>14.309032</c:v>
                </c:pt>
                <c:pt idx="4192">
                  <c:v>14.316278000000001</c:v>
                </c:pt>
                <c:pt idx="4193">
                  <c:v>14.324883</c:v>
                </c:pt>
                <c:pt idx="4194">
                  <c:v>14.331676</c:v>
                </c:pt>
                <c:pt idx="4195">
                  <c:v>14.341187</c:v>
                </c:pt>
                <c:pt idx="4196">
                  <c:v>14.350244999999999</c:v>
                </c:pt>
                <c:pt idx="4197">
                  <c:v>14.357944</c:v>
                </c:pt>
                <c:pt idx="4198">
                  <c:v>14.365643</c:v>
                </c:pt>
                <c:pt idx="4199">
                  <c:v>14.372889000000001</c:v>
                </c:pt>
                <c:pt idx="4200">
                  <c:v>14.381494</c:v>
                </c:pt>
                <c:pt idx="4201">
                  <c:v>14.389646000000001</c:v>
                </c:pt>
                <c:pt idx="4202">
                  <c:v>14.400515</c:v>
                </c:pt>
                <c:pt idx="4203">
                  <c:v>14.410932000000001</c:v>
                </c:pt>
                <c:pt idx="4204">
                  <c:v>14.419988999999999</c:v>
                </c:pt>
                <c:pt idx="4205">
                  <c:v>14.429047000000001</c:v>
                </c:pt>
                <c:pt idx="4206">
                  <c:v>14.437652</c:v>
                </c:pt>
                <c:pt idx="4207">
                  <c:v>14.447616</c:v>
                </c:pt>
                <c:pt idx="4208">
                  <c:v>14.457126000000001</c:v>
                </c:pt>
                <c:pt idx="4209">
                  <c:v>14.466637</c:v>
                </c:pt>
                <c:pt idx="4210">
                  <c:v>14.480677</c:v>
                </c:pt>
                <c:pt idx="4211">
                  <c:v>14.491092999999999</c:v>
                </c:pt>
                <c:pt idx="4212">
                  <c:v>14.500151000000001</c:v>
                </c:pt>
                <c:pt idx="4213">
                  <c:v>14.508756</c:v>
                </c:pt>
                <c:pt idx="4214">
                  <c:v>14.518719000000001</c:v>
                </c:pt>
                <c:pt idx="4215">
                  <c:v>14.526418</c:v>
                </c:pt>
                <c:pt idx="4216">
                  <c:v>14.533212000000001</c:v>
                </c:pt>
                <c:pt idx="4217">
                  <c:v>14.539099</c:v>
                </c:pt>
                <c:pt idx="4218">
                  <c:v>14.545439999999999</c:v>
                </c:pt>
                <c:pt idx="4219">
                  <c:v>14.550874</c:v>
                </c:pt>
                <c:pt idx="4220">
                  <c:v>14.555403</c:v>
                </c:pt>
                <c:pt idx="4221">
                  <c:v>14.560838</c:v>
                </c:pt>
                <c:pt idx="4222">
                  <c:v>14.566725999999999</c:v>
                </c:pt>
                <c:pt idx="4223">
                  <c:v>14.573971999999999</c:v>
                </c:pt>
                <c:pt idx="4224">
                  <c:v>14.580765</c:v>
                </c:pt>
                <c:pt idx="4225">
                  <c:v>14.588464</c:v>
                </c:pt>
                <c:pt idx="4226">
                  <c:v>14.593899</c:v>
                </c:pt>
                <c:pt idx="4227">
                  <c:v>14.599334000000001</c:v>
                </c:pt>
                <c:pt idx="4228">
                  <c:v>14.60341</c:v>
                </c:pt>
                <c:pt idx="4229">
                  <c:v>14.607938000000001</c:v>
                </c:pt>
                <c:pt idx="4230">
                  <c:v>14.611561999999999</c:v>
                </c:pt>
                <c:pt idx="4231">
                  <c:v>14.615638000000001</c:v>
                </c:pt>
                <c:pt idx="4232">
                  <c:v>14.619714</c:v>
                </c:pt>
                <c:pt idx="4233">
                  <c:v>14.624694999999999</c:v>
                </c:pt>
                <c:pt idx="4234">
                  <c:v>14.629224000000001</c:v>
                </c:pt>
                <c:pt idx="4235">
                  <c:v>14.633753</c:v>
                </c:pt>
                <c:pt idx="4236">
                  <c:v>14.637829</c:v>
                </c:pt>
                <c:pt idx="4237">
                  <c:v>14.643717000000001</c:v>
                </c:pt>
                <c:pt idx="4238">
                  <c:v>14.648246</c:v>
                </c:pt>
                <c:pt idx="4239">
                  <c:v>14.651869</c:v>
                </c:pt>
                <c:pt idx="4240">
                  <c:v>14.655492000000001</c:v>
                </c:pt>
                <c:pt idx="4241">
                  <c:v>14.659568</c:v>
                </c:pt>
                <c:pt idx="4242">
                  <c:v>14.663644</c:v>
                </c:pt>
                <c:pt idx="4243">
                  <c:v>14.667267000000001</c:v>
                </c:pt>
                <c:pt idx="4244">
                  <c:v>14.672249000000001</c:v>
                </c:pt>
                <c:pt idx="4245">
                  <c:v>14.674966</c:v>
                </c:pt>
                <c:pt idx="4246">
                  <c:v>14.679494999999999</c:v>
                </c:pt>
                <c:pt idx="4247">
                  <c:v>14.683118</c:v>
                </c:pt>
                <c:pt idx="4248">
                  <c:v>14.687194</c:v>
                </c:pt>
                <c:pt idx="4249">
                  <c:v>14.691723</c:v>
                </c:pt>
                <c:pt idx="4250">
                  <c:v>14.695346000000001</c:v>
                </c:pt>
                <c:pt idx="4251">
                  <c:v>14.700328000000001</c:v>
                </c:pt>
                <c:pt idx="4252">
                  <c:v>14.705762</c:v>
                </c:pt>
                <c:pt idx="4253">
                  <c:v>14.710744</c:v>
                </c:pt>
                <c:pt idx="4254">
                  <c:v>14.715273</c:v>
                </c:pt>
                <c:pt idx="4255">
                  <c:v>14.720708</c:v>
                </c:pt>
                <c:pt idx="4256">
                  <c:v>14.725237</c:v>
                </c:pt>
                <c:pt idx="4257">
                  <c:v>14.729766</c:v>
                </c:pt>
                <c:pt idx="4258">
                  <c:v>14.734747</c:v>
                </c:pt>
                <c:pt idx="4259">
                  <c:v>14.738823</c:v>
                </c:pt>
                <c:pt idx="4260">
                  <c:v>14.742899</c:v>
                </c:pt>
                <c:pt idx="4261">
                  <c:v>14.748787</c:v>
                </c:pt>
                <c:pt idx="4262">
                  <c:v>14.754674</c:v>
                </c:pt>
                <c:pt idx="4263">
                  <c:v>14.761920999999999</c:v>
                </c:pt>
                <c:pt idx="4264">
                  <c:v>14.769166999999999</c:v>
                </c:pt>
                <c:pt idx="4265">
                  <c:v>14.77596</c:v>
                </c:pt>
                <c:pt idx="4266">
                  <c:v>14.781848</c:v>
                </c:pt>
                <c:pt idx="4267">
                  <c:v>14.785924</c:v>
                </c:pt>
                <c:pt idx="4268">
                  <c:v>14.792263999999999</c:v>
                </c:pt>
                <c:pt idx="4269">
                  <c:v>14.798605</c:v>
                </c:pt>
                <c:pt idx="4270">
                  <c:v>14.804945</c:v>
                </c:pt>
                <c:pt idx="4271">
                  <c:v>14.809927</c:v>
                </c:pt>
                <c:pt idx="4272">
                  <c:v>14.816267</c:v>
                </c:pt>
                <c:pt idx="4273">
                  <c:v>14.824871999999999</c:v>
                </c:pt>
                <c:pt idx="4274">
                  <c:v>14.833477</c:v>
                </c:pt>
                <c:pt idx="4275">
                  <c:v>14.842535</c:v>
                </c:pt>
                <c:pt idx="4276">
                  <c:v>14.848423</c:v>
                </c:pt>
                <c:pt idx="4277">
                  <c:v>14.853857</c:v>
                </c:pt>
                <c:pt idx="4278">
                  <c:v>14.860198</c:v>
                </c:pt>
                <c:pt idx="4279">
                  <c:v>14.866991000000001</c:v>
                </c:pt>
                <c:pt idx="4280">
                  <c:v>14.874689999999999</c:v>
                </c:pt>
                <c:pt idx="4281">
                  <c:v>14.881936</c:v>
                </c:pt>
                <c:pt idx="4282">
                  <c:v>14.8919</c:v>
                </c:pt>
                <c:pt idx="4283">
                  <c:v>14.904128</c:v>
                </c:pt>
                <c:pt idx="4284">
                  <c:v>14.915903</c:v>
                </c:pt>
                <c:pt idx="4285">
                  <c:v>14.923602000000001</c:v>
                </c:pt>
                <c:pt idx="4286">
                  <c:v>14.934924000000001</c:v>
                </c:pt>
                <c:pt idx="4287">
                  <c:v>14.948058</c:v>
                </c:pt>
                <c:pt idx="4288">
                  <c:v>14.961645000000001</c:v>
                </c:pt>
                <c:pt idx="4289">
                  <c:v>14.979760000000001</c:v>
                </c:pt>
                <c:pt idx="4290">
                  <c:v>14.994706000000001</c:v>
                </c:pt>
                <c:pt idx="4291">
                  <c:v>15.008292000000001</c:v>
                </c:pt>
                <c:pt idx="4292">
                  <c:v>15.016897</c:v>
                </c:pt>
                <c:pt idx="4293">
                  <c:v>15.027767000000001</c:v>
                </c:pt>
                <c:pt idx="4294">
                  <c:v>15.039994999999999</c:v>
                </c:pt>
                <c:pt idx="4295">
                  <c:v>15.049505</c:v>
                </c:pt>
                <c:pt idx="4296">
                  <c:v>15.057204</c:v>
                </c:pt>
                <c:pt idx="4297">
                  <c:v>15.063545</c:v>
                </c:pt>
                <c:pt idx="4298">
                  <c:v>15.071244</c:v>
                </c:pt>
                <c:pt idx="4299">
                  <c:v>15.076679</c:v>
                </c:pt>
                <c:pt idx="4300">
                  <c:v>15.081659999999999</c:v>
                </c:pt>
                <c:pt idx="4301">
                  <c:v>15.085736000000001</c:v>
                </c:pt>
                <c:pt idx="4302">
                  <c:v>15.091623999999999</c:v>
                </c:pt>
                <c:pt idx="4303">
                  <c:v>15.097963999999999</c:v>
                </c:pt>
                <c:pt idx="4304">
                  <c:v>15.102493000000001</c:v>
                </c:pt>
                <c:pt idx="4305">
                  <c:v>15.106569</c:v>
                </c:pt>
                <c:pt idx="4306">
                  <c:v>15.111551</c:v>
                </c:pt>
                <c:pt idx="4307">
                  <c:v>15.11608</c:v>
                </c:pt>
                <c:pt idx="4308">
                  <c:v>15.121062</c:v>
                </c:pt>
                <c:pt idx="4309">
                  <c:v>15.125138</c:v>
                </c:pt>
                <c:pt idx="4310">
                  <c:v>15.129667</c:v>
                </c:pt>
                <c:pt idx="4311">
                  <c:v>15.136006999999999</c:v>
                </c:pt>
                <c:pt idx="4312">
                  <c:v>15.140536000000001</c:v>
                </c:pt>
                <c:pt idx="4313">
                  <c:v>15.145970999999999</c:v>
                </c:pt>
                <c:pt idx="4314">
                  <c:v>15.149141</c:v>
                </c:pt>
                <c:pt idx="4315">
                  <c:v>15.15367</c:v>
                </c:pt>
                <c:pt idx="4316">
                  <c:v>15.157292999999999</c:v>
                </c:pt>
                <c:pt idx="4317">
                  <c:v>15.161369000000001</c:v>
                </c:pt>
                <c:pt idx="4318">
                  <c:v>15.163633000000001</c:v>
                </c:pt>
                <c:pt idx="4319">
                  <c:v>15.167709</c:v>
                </c:pt>
                <c:pt idx="4320">
                  <c:v>15.170427</c:v>
                </c:pt>
                <c:pt idx="4321">
                  <c:v>15.173144000000001</c:v>
                </c:pt>
                <c:pt idx="4322">
                  <c:v>15.175860999999999</c:v>
                </c:pt>
                <c:pt idx="4323">
                  <c:v>15.179031999999999</c:v>
                </c:pt>
                <c:pt idx="4324">
                  <c:v>15.182655</c:v>
                </c:pt>
                <c:pt idx="4325">
                  <c:v>15.186731</c:v>
                </c:pt>
                <c:pt idx="4326">
                  <c:v>15.189448000000001</c:v>
                </c:pt>
                <c:pt idx="4327">
                  <c:v>15.193977</c:v>
                </c:pt>
                <c:pt idx="4328">
                  <c:v>15.198053</c:v>
                </c:pt>
                <c:pt idx="4329">
                  <c:v>15.202128999999999</c:v>
                </c:pt>
                <c:pt idx="4330">
                  <c:v>15.207110999999999</c:v>
                </c:pt>
                <c:pt idx="4331">
                  <c:v>15.212545</c:v>
                </c:pt>
                <c:pt idx="4332">
                  <c:v>15.216621</c:v>
                </c:pt>
                <c:pt idx="4333">
                  <c:v>15.22115</c:v>
                </c:pt>
                <c:pt idx="4334">
                  <c:v>15.225225999999999</c:v>
                </c:pt>
                <c:pt idx="4335">
                  <c:v>15.229302000000001</c:v>
                </c:pt>
                <c:pt idx="4336">
                  <c:v>15.233831</c:v>
                </c:pt>
                <c:pt idx="4337">
                  <c:v>15.237907</c:v>
                </c:pt>
                <c:pt idx="4338">
                  <c:v>15.241982999999999</c:v>
                </c:pt>
                <c:pt idx="4339">
                  <c:v>15.246059000000001</c:v>
                </c:pt>
                <c:pt idx="4340">
                  <c:v>15.249682</c:v>
                </c:pt>
                <c:pt idx="4341">
                  <c:v>15.254664</c:v>
                </c:pt>
                <c:pt idx="4342">
                  <c:v>15.259193</c:v>
                </c:pt>
                <c:pt idx="4343">
                  <c:v>15.264175</c:v>
                </c:pt>
                <c:pt idx="4344">
                  <c:v>15.270968</c:v>
                </c:pt>
                <c:pt idx="4345">
                  <c:v>15.276856</c:v>
                </c:pt>
                <c:pt idx="4346">
                  <c:v>15.285007999999999</c:v>
                </c:pt>
                <c:pt idx="4347">
                  <c:v>15.289536999999999</c:v>
                </c:pt>
                <c:pt idx="4348">
                  <c:v>15.297236</c:v>
                </c:pt>
                <c:pt idx="4349">
                  <c:v>15.304029</c:v>
                </c:pt>
                <c:pt idx="4350">
                  <c:v>15.310369</c:v>
                </c:pt>
                <c:pt idx="4351">
                  <c:v>15.317615999999999</c:v>
                </c:pt>
                <c:pt idx="4352">
                  <c:v>15.324408999999999</c:v>
                </c:pt>
                <c:pt idx="4353">
                  <c:v>15.332561</c:v>
                </c:pt>
                <c:pt idx="4354">
                  <c:v>15.341619</c:v>
                </c:pt>
                <c:pt idx="4355">
                  <c:v>15.347958999999999</c:v>
                </c:pt>
                <c:pt idx="4356">
                  <c:v>15.355205</c:v>
                </c:pt>
                <c:pt idx="4357">
                  <c:v>15.361999000000001</c:v>
                </c:pt>
                <c:pt idx="4358">
                  <c:v>15.368339000000001</c:v>
                </c:pt>
                <c:pt idx="4359">
                  <c:v>15.375584999999999</c:v>
                </c:pt>
                <c:pt idx="4360">
                  <c:v>15.385096000000001</c:v>
                </c:pt>
                <c:pt idx="4361">
                  <c:v>15.393248</c:v>
                </c:pt>
                <c:pt idx="4362">
                  <c:v>15.401852999999999</c:v>
                </c:pt>
                <c:pt idx="4363">
                  <c:v>15.407287999999999</c:v>
                </c:pt>
                <c:pt idx="4364">
                  <c:v>15.412722</c:v>
                </c:pt>
                <c:pt idx="4365">
                  <c:v>15.417251</c:v>
                </c:pt>
                <c:pt idx="4366">
                  <c:v>15.422686000000001</c:v>
                </c:pt>
                <c:pt idx="4367">
                  <c:v>15.427668000000001</c:v>
                </c:pt>
                <c:pt idx="4368">
                  <c:v>15.433102</c:v>
                </c:pt>
                <c:pt idx="4369">
                  <c:v>15.440348999999999</c:v>
                </c:pt>
                <c:pt idx="4370">
                  <c:v>15.446688999999999</c:v>
                </c:pt>
                <c:pt idx="4371">
                  <c:v>15.453481999999999</c:v>
                </c:pt>
                <c:pt idx="4372">
                  <c:v>15.45937</c:v>
                </c:pt>
                <c:pt idx="4373">
                  <c:v>15.466616</c:v>
                </c:pt>
                <c:pt idx="4374">
                  <c:v>15.471598</c:v>
                </c:pt>
                <c:pt idx="4375">
                  <c:v>15.477486000000001</c:v>
                </c:pt>
                <c:pt idx="4376">
                  <c:v>15.481562</c:v>
                </c:pt>
                <c:pt idx="4377">
                  <c:v>15.487449</c:v>
                </c:pt>
                <c:pt idx="4378">
                  <c:v>15.492431</c:v>
                </c:pt>
                <c:pt idx="4379">
                  <c:v>15.498771</c:v>
                </c:pt>
                <c:pt idx="4380">
                  <c:v>15.506017999999999</c:v>
                </c:pt>
                <c:pt idx="4381">
                  <c:v>15.511452</c:v>
                </c:pt>
                <c:pt idx="4382">
                  <c:v>15.519151000000001</c:v>
                </c:pt>
                <c:pt idx="4383">
                  <c:v>15.525039</c:v>
                </c:pt>
                <c:pt idx="4384">
                  <c:v>15.529114999999999</c:v>
                </c:pt>
                <c:pt idx="4385">
                  <c:v>15.534096999999999</c:v>
                </c:pt>
                <c:pt idx="4386">
                  <c:v>15.538626000000001</c:v>
                </c:pt>
                <c:pt idx="4387">
                  <c:v>15.543153999999999</c:v>
                </c:pt>
                <c:pt idx="4388">
                  <c:v>15.547230000000001</c:v>
                </c:pt>
                <c:pt idx="4389">
                  <c:v>15.551306</c:v>
                </c:pt>
                <c:pt idx="4390">
                  <c:v>15.556741000000001</c:v>
                </c:pt>
                <c:pt idx="4391">
                  <c:v>15.562628999999999</c:v>
                </c:pt>
                <c:pt idx="4392">
                  <c:v>15.568968999999999</c:v>
                </c:pt>
                <c:pt idx="4393">
                  <c:v>15.573950999999999</c:v>
                </c:pt>
                <c:pt idx="4394">
                  <c:v>15.583462000000001</c:v>
                </c:pt>
                <c:pt idx="4395">
                  <c:v>15.589802000000001</c:v>
                </c:pt>
                <c:pt idx="4396">
                  <c:v>15.594784000000001</c:v>
                </c:pt>
                <c:pt idx="4397">
                  <c:v>15.599313</c:v>
                </c:pt>
                <c:pt idx="4398">
                  <c:v>15.604747</c:v>
                </c:pt>
                <c:pt idx="4399">
                  <c:v>15.610635</c:v>
                </c:pt>
                <c:pt idx="4400">
                  <c:v>15.614258</c:v>
                </c:pt>
                <c:pt idx="4401">
                  <c:v>15.619693</c:v>
                </c:pt>
                <c:pt idx="4402">
                  <c:v>15.625579999999999</c:v>
                </c:pt>
                <c:pt idx="4403">
                  <c:v>15.631015</c:v>
                </c:pt>
                <c:pt idx="4404">
                  <c:v>15.636901999999999</c:v>
                </c:pt>
                <c:pt idx="4405">
                  <c:v>15.643696</c:v>
                </c:pt>
                <c:pt idx="4406">
                  <c:v>15.650489</c:v>
                </c:pt>
                <c:pt idx="4407">
                  <c:v>15.655018</c:v>
                </c:pt>
                <c:pt idx="4408">
                  <c:v>15.662264</c:v>
                </c:pt>
                <c:pt idx="4409">
                  <c:v>15.667699000000001</c:v>
                </c:pt>
                <c:pt idx="4410">
                  <c:v>15.672228</c:v>
                </c:pt>
                <c:pt idx="4411">
                  <c:v>15.680833</c:v>
                </c:pt>
                <c:pt idx="4412">
                  <c:v>15.688985000000001</c:v>
                </c:pt>
                <c:pt idx="4413">
                  <c:v>15.69759</c:v>
                </c:pt>
                <c:pt idx="4414">
                  <c:v>15.707100000000001</c:v>
                </c:pt>
                <c:pt idx="4415">
                  <c:v>15.715252</c:v>
                </c:pt>
                <c:pt idx="4416">
                  <c:v>15.722951</c:v>
                </c:pt>
                <c:pt idx="4417">
                  <c:v>15.730198</c:v>
                </c:pt>
                <c:pt idx="4418">
                  <c:v>15.734726999999999</c:v>
                </c:pt>
                <c:pt idx="4419">
                  <c:v>15.741066999999999</c:v>
                </c:pt>
                <c:pt idx="4420">
                  <c:v>15.747407000000001</c:v>
                </c:pt>
                <c:pt idx="4421">
                  <c:v>15.755559</c:v>
                </c:pt>
                <c:pt idx="4422">
                  <c:v>15.765523</c:v>
                </c:pt>
                <c:pt idx="4423">
                  <c:v>15.773222000000001</c:v>
                </c:pt>
                <c:pt idx="4424">
                  <c:v>15.782733</c:v>
                </c:pt>
                <c:pt idx="4425">
                  <c:v>15.790884999999999</c:v>
                </c:pt>
                <c:pt idx="4426">
                  <c:v>15.797677999999999</c:v>
                </c:pt>
                <c:pt idx="4427">
                  <c:v>15.804924</c:v>
                </c:pt>
                <c:pt idx="4428">
                  <c:v>15.814435</c:v>
                </c:pt>
                <c:pt idx="4429">
                  <c:v>15.825756999999999</c:v>
                </c:pt>
                <c:pt idx="4430">
                  <c:v>15.840703</c:v>
                </c:pt>
                <c:pt idx="4431">
                  <c:v>15.850213</c:v>
                </c:pt>
                <c:pt idx="4432">
                  <c:v>15.857912000000001</c:v>
                </c:pt>
                <c:pt idx="4433">
                  <c:v>15.867423</c:v>
                </c:pt>
                <c:pt idx="4434">
                  <c:v>15.878292</c:v>
                </c:pt>
                <c:pt idx="4435">
                  <c:v>15.889614999999999</c:v>
                </c:pt>
                <c:pt idx="4436">
                  <c:v>15.903200999999999</c:v>
                </c:pt>
                <c:pt idx="4437">
                  <c:v>15.915882</c:v>
                </c:pt>
                <c:pt idx="4438">
                  <c:v>15.929921999999999</c:v>
                </c:pt>
                <c:pt idx="4439">
                  <c:v>15.945773000000001</c:v>
                </c:pt>
                <c:pt idx="4440">
                  <c:v>15.963436</c:v>
                </c:pt>
                <c:pt idx="4441">
                  <c:v>15.98291</c:v>
                </c:pt>
                <c:pt idx="4442">
                  <c:v>15.998308</c:v>
                </c:pt>
                <c:pt idx="4443">
                  <c:v>16.009630000000001</c:v>
                </c:pt>
                <c:pt idx="4444">
                  <c:v>16.021858000000002</c:v>
                </c:pt>
                <c:pt idx="4445">
                  <c:v>16.032727999999999</c:v>
                </c:pt>
                <c:pt idx="4446">
                  <c:v>16.043144000000002</c:v>
                </c:pt>
                <c:pt idx="4447">
                  <c:v>16.050843</c:v>
                </c:pt>
                <c:pt idx="4448">
                  <c:v>16.059901</c:v>
                </c:pt>
                <c:pt idx="4449">
                  <c:v>16.067599999999999</c:v>
                </c:pt>
                <c:pt idx="4450">
                  <c:v>16.075299000000001</c:v>
                </c:pt>
                <c:pt idx="4451">
                  <c:v>16.080734</c:v>
                </c:pt>
                <c:pt idx="4452">
                  <c:v>16.087527000000001</c:v>
                </c:pt>
                <c:pt idx="4453">
                  <c:v>16.092509</c:v>
                </c:pt>
                <c:pt idx="4454">
                  <c:v>16.097038000000001</c:v>
                </c:pt>
                <c:pt idx="4455">
                  <c:v>16.100660999999999</c:v>
                </c:pt>
                <c:pt idx="4456">
                  <c:v>16.105643000000001</c:v>
                </c:pt>
                <c:pt idx="4457">
                  <c:v>16.111077000000002</c:v>
                </c:pt>
                <c:pt idx="4458">
                  <c:v>16.116965</c:v>
                </c:pt>
                <c:pt idx="4459">
                  <c:v>16.122399999999999</c:v>
                </c:pt>
                <c:pt idx="4460">
                  <c:v>16.128287</c:v>
                </c:pt>
                <c:pt idx="4461">
                  <c:v>16.133721999999999</c:v>
                </c:pt>
                <c:pt idx="4462">
                  <c:v>16.138251</c:v>
                </c:pt>
                <c:pt idx="4463">
                  <c:v>16.143232999999999</c:v>
                </c:pt>
                <c:pt idx="4464">
                  <c:v>16.147760999999999</c:v>
                </c:pt>
                <c:pt idx="4465">
                  <c:v>16.151837</c:v>
                </c:pt>
                <c:pt idx="4466">
                  <c:v>16.156365999999998</c:v>
                </c:pt>
                <c:pt idx="4467">
                  <c:v>16.160442</c:v>
                </c:pt>
                <c:pt idx="4468">
                  <c:v>16.164065000000001</c:v>
                </c:pt>
                <c:pt idx="4469">
                  <c:v>16.166782999999999</c:v>
                </c:pt>
                <c:pt idx="4470">
                  <c:v>16.169499999999999</c:v>
                </c:pt>
                <c:pt idx="4471">
                  <c:v>16.17267</c:v>
                </c:pt>
                <c:pt idx="4472">
                  <c:v>16.174935000000001</c:v>
                </c:pt>
                <c:pt idx="4473">
                  <c:v>16.178104999999999</c:v>
                </c:pt>
                <c:pt idx="4474">
                  <c:v>16.181274999999999</c:v>
                </c:pt>
                <c:pt idx="4475">
                  <c:v>16.185804000000001</c:v>
                </c:pt>
                <c:pt idx="4476">
                  <c:v>16.188068999999999</c:v>
                </c:pt>
                <c:pt idx="4477">
                  <c:v>16.193049999999999</c:v>
                </c:pt>
                <c:pt idx="4478">
                  <c:v>16.197579000000001</c:v>
                </c:pt>
                <c:pt idx="4479">
                  <c:v>16.201654999999999</c:v>
                </c:pt>
                <c:pt idx="4480">
                  <c:v>16.204825</c:v>
                </c:pt>
                <c:pt idx="4481">
                  <c:v>16.209807000000001</c:v>
                </c:pt>
                <c:pt idx="4482">
                  <c:v>16.213882999999999</c:v>
                </c:pt>
                <c:pt idx="4483">
                  <c:v>16.217959</c:v>
                </c:pt>
                <c:pt idx="4484">
                  <c:v>16.222035000000002</c:v>
                </c:pt>
                <c:pt idx="4485">
                  <c:v>16.225657999999999</c:v>
                </c:pt>
                <c:pt idx="4486">
                  <c:v>16.230640000000001</c:v>
                </c:pt>
                <c:pt idx="4487">
                  <c:v>16.233357000000002</c:v>
                </c:pt>
                <c:pt idx="4488">
                  <c:v>16.236981</c:v>
                </c:pt>
                <c:pt idx="4489">
                  <c:v>16.240604000000001</c:v>
                </c:pt>
                <c:pt idx="4490">
                  <c:v>16.244679999999999</c:v>
                </c:pt>
                <c:pt idx="4491">
                  <c:v>16.248756</c:v>
                </c:pt>
                <c:pt idx="4492">
                  <c:v>16.252379000000001</c:v>
                </c:pt>
                <c:pt idx="4493">
                  <c:v>16.256001999999999</c:v>
                </c:pt>
                <c:pt idx="4494">
                  <c:v>16.262795000000001</c:v>
                </c:pt>
                <c:pt idx="4495">
                  <c:v>16.267323999999999</c:v>
                </c:pt>
                <c:pt idx="4496">
                  <c:v>16.271853</c:v>
                </c:pt>
                <c:pt idx="4497">
                  <c:v>16.277287999999999</c:v>
                </c:pt>
                <c:pt idx="4498">
                  <c:v>16.283175</c:v>
                </c:pt>
                <c:pt idx="4499">
                  <c:v>16.288157000000002</c:v>
                </c:pt>
                <c:pt idx="4500">
                  <c:v>16.292233</c:v>
                </c:pt>
                <c:pt idx="4501">
                  <c:v>16.297215000000001</c:v>
                </c:pt>
                <c:pt idx="4502">
                  <c:v>16.302648999999999</c:v>
                </c:pt>
                <c:pt idx="4503">
                  <c:v>16.309895999999998</c:v>
                </c:pt>
                <c:pt idx="4504">
                  <c:v>16.318048000000001</c:v>
                </c:pt>
                <c:pt idx="4505">
                  <c:v>16.324387999999999</c:v>
                </c:pt>
                <c:pt idx="4506">
                  <c:v>16.332540000000002</c:v>
                </c:pt>
                <c:pt idx="4507">
                  <c:v>16.340692000000001</c:v>
                </c:pt>
                <c:pt idx="4508">
                  <c:v>16.347937999999999</c:v>
                </c:pt>
                <c:pt idx="4509">
                  <c:v>16.356089999999998</c:v>
                </c:pt>
                <c:pt idx="4510">
                  <c:v>16.362431000000001</c:v>
                </c:pt>
                <c:pt idx="4511">
                  <c:v>16.367865999999999</c:v>
                </c:pt>
                <c:pt idx="4512">
                  <c:v>16.374659000000001</c:v>
                </c:pt>
                <c:pt idx="4513">
                  <c:v>16.382358</c:v>
                </c:pt>
                <c:pt idx="4514">
                  <c:v>16.390962999999999</c:v>
                </c:pt>
                <c:pt idx="4515">
                  <c:v>16.399567999999999</c:v>
                </c:pt>
                <c:pt idx="4516">
                  <c:v>16.410437000000002</c:v>
                </c:pt>
                <c:pt idx="4517">
                  <c:v>16.418589000000001</c:v>
                </c:pt>
                <c:pt idx="4518">
                  <c:v>16.428553000000001</c:v>
                </c:pt>
                <c:pt idx="4519">
                  <c:v>16.436705</c:v>
                </c:pt>
                <c:pt idx="4520">
                  <c:v>16.445761999999998</c:v>
                </c:pt>
                <c:pt idx="4521">
                  <c:v>16.454820000000002</c:v>
                </c:pt>
                <c:pt idx="4522">
                  <c:v>16.463425000000001</c:v>
                </c:pt>
                <c:pt idx="4523">
                  <c:v>16.472936000000001</c:v>
                </c:pt>
                <c:pt idx="4524">
                  <c:v>16.482899</c:v>
                </c:pt>
                <c:pt idx="4525">
                  <c:v>16.491050999999999</c:v>
                </c:pt>
                <c:pt idx="4526">
                  <c:v>16.498750000000001</c:v>
                </c:pt>
                <c:pt idx="4527">
                  <c:v>16.508261000000001</c:v>
                </c:pt>
                <c:pt idx="4528">
                  <c:v>16.516866</c:v>
                </c:pt>
                <c:pt idx="4529">
                  <c:v>16.526377</c:v>
                </c:pt>
                <c:pt idx="4530">
                  <c:v>16.533622999999999</c:v>
                </c:pt>
                <c:pt idx="4531">
                  <c:v>16.540416</c:v>
                </c:pt>
                <c:pt idx="4532">
                  <c:v>16.545397999999999</c:v>
                </c:pt>
                <c:pt idx="4533">
                  <c:v>16.550380000000001</c:v>
                </c:pt>
                <c:pt idx="4534">
                  <c:v>16.556266999999998</c:v>
                </c:pt>
                <c:pt idx="4535">
                  <c:v>16.562608000000001</c:v>
                </c:pt>
                <c:pt idx="4536">
                  <c:v>16.569853999999999</c:v>
                </c:pt>
                <c:pt idx="4537">
                  <c:v>16.575742000000002</c:v>
                </c:pt>
                <c:pt idx="4538">
                  <c:v>16.583894000000001</c:v>
                </c:pt>
                <c:pt idx="4539">
                  <c:v>16.589780999999999</c:v>
                </c:pt>
                <c:pt idx="4540">
                  <c:v>16.593857</c:v>
                </c:pt>
                <c:pt idx="4541">
                  <c:v>16.598839000000002</c:v>
                </c:pt>
                <c:pt idx="4542">
                  <c:v>16.603368</c:v>
                </c:pt>
                <c:pt idx="4543">
                  <c:v>16.606991000000001</c:v>
                </c:pt>
                <c:pt idx="4544">
                  <c:v>16.610614000000002</c:v>
                </c:pt>
                <c:pt idx="4545">
                  <c:v>16.615143</c:v>
                </c:pt>
                <c:pt idx="4546">
                  <c:v>16.619672000000001</c:v>
                </c:pt>
                <c:pt idx="4547">
                  <c:v>16.622841999999999</c:v>
                </c:pt>
                <c:pt idx="4548">
                  <c:v>16.627371</c:v>
                </c:pt>
                <c:pt idx="4549">
                  <c:v>16.632352999999998</c:v>
                </c:pt>
                <c:pt idx="4550">
                  <c:v>16.636429</c:v>
                </c:pt>
                <c:pt idx="4551">
                  <c:v>16.641863000000001</c:v>
                </c:pt>
                <c:pt idx="4552">
                  <c:v>16.647297999999999</c:v>
                </c:pt>
                <c:pt idx="4553">
                  <c:v>16.651374000000001</c:v>
                </c:pt>
                <c:pt idx="4554">
                  <c:v>16.654544000000001</c:v>
                </c:pt>
                <c:pt idx="4555">
                  <c:v>16.659072999999999</c:v>
                </c:pt>
                <c:pt idx="4556">
                  <c:v>16.663149000000001</c:v>
                </c:pt>
                <c:pt idx="4557">
                  <c:v>16.666319000000001</c:v>
                </c:pt>
                <c:pt idx="4558">
                  <c:v>16.670394999999999</c:v>
                </c:pt>
                <c:pt idx="4559">
                  <c:v>16.673113000000001</c:v>
                </c:pt>
                <c:pt idx="4560">
                  <c:v>16.677188999999998</c:v>
                </c:pt>
                <c:pt idx="4561">
                  <c:v>16.680358999999999</c:v>
                </c:pt>
                <c:pt idx="4562">
                  <c:v>16.683982</c:v>
                </c:pt>
                <c:pt idx="4563">
                  <c:v>16.686699000000001</c:v>
                </c:pt>
                <c:pt idx="4564">
                  <c:v>16.690774999999999</c:v>
                </c:pt>
                <c:pt idx="4565">
                  <c:v>16.693946</c:v>
                </c:pt>
                <c:pt idx="4566">
                  <c:v>16.698927000000001</c:v>
                </c:pt>
                <c:pt idx="4567">
                  <c:v>16.703455999999999</c:v>
                </c:pt>
                <c:pt idx="4568">
                  <c:v>16.709344000000002</c:v>
                </c:pt>
                <c:pt idx="4569">
                  <c:v>16.714326</c:v>
                </c:pt>
                <c:pt idx="4570">
                  <c:v>16.718402000000001</c:v>
                </c:pt>
                <c:pt idx="4571">
                  <c:v>16.723835999999999</c:v>
                </c:pt>
                <c:pt idx="4572">
                  <c:v>16.727459</c:v>
                </c:pt>
                <c:pt idx="4573">
                  <c:v>16.732441000000001</c:v>
                </c:pt>
                <c:pt idx="4574">
                  <c:v>16.735158999999999</c:v>
                </c:pt>
                <c:pt idx="4575">
                  <c:v>16.739235000000001</c:v>
                </c:pt>
                <c:pt idx="4576">
                  <c:v>16.744216000000002</c:v>
                </c:pt>
                <c:pt idx="4577">
                  <c:v>16.749651</c:v>
                </c:pt>
                <c:pt idx="4578">
                  <c:v>16.755538999999999</c:v>
                </c:pt>
                <c:pt idx="4579">
                  <c:v>16.764144000000002</c:v>
                </c:pt>
                <c:pt idx="4580">
                  <c:v>16.770484</c:v>
                </c:pt>
                <c:pt idx="4581">
                  <c:v>16.777277000000002</c:v>
                </c:pt>
                <c:pt idx="4582">
                  <c:v>16.783618000000001</c:v>
                </c:pt>
                <c:pt idx="4583">
                  <c:v>16.789052000000002</c:v>
                </c:pt>
                <c:pt idx="4584">
                  <c:v>16.79494</c:v>
                </c:pt>
                <c:pt idx="4585">
                  <c:v>16.799921999999999</c:v>
                </c:pt>
                <c:pt idx="4586">
                  <c:v>16.805809</c:v>
                </c:pt>
                <c:pt idx="4587">
                  <c:v>16.811243999999999</c:v>
                </c:pt>
                <c:pt idx="4588">
                  <c:v>16.818490000000001</c:v>
                </c:pt>
                <c:pt idx="4589">
                  <c:v>16.825735999999999</c:v>
                </c:pt>
                <c:pt idx="4590">
                  <c:v>16.835246999999999</c:v>
                </c:pt>
                <c:pt idx="4591">
                  <c:v>16.844757999999999</c:v>
                </c:pt>
                <c:pt idx="4592">
                  <c:v>16.850192</c:v>
                </c:pt>
                <c:pt idx="4593">
                  <c:v>16.856079999999999</c:v>
                </c:pt>
                <c:pt idx="4594">
                  <c:v>16.861515000000001</c:v>
                </c:pt>
                <c:pt idx="4595">
                  <c:v>16.867854999999999</c:v>
                </c:pt>
                <c:pt idx="4596">
                  <c:v>16.873743000000001</c:v>
                </c:pt>
                <c:pt idx="4597">
                  <c:v>16.8828</c:v>
                </c:pt>
                <c:pt idx="4598">
                  <c:v>16.892764</c:v>
                </c:pt>
                <c:pt idx="4599">
                  <c:v>16.902274999999999</c:v>
                </c:pt>
                <c:pt idx="4600">
                  <c:v>16.912690999999999</c:v>
                </c:pt>
                <c:pt idx="4601">
                  <c:v>16.920390000000001</c:v>
                </c:pt>
                <c:pt idx="4602">
                  <c:v>16.930807000000001</c:v>
                </c:pt>
                <c:pt idx="4603">
                  <c:v>16.943034999999998</c:v>
                </c:pt>
                <c:pt idx="4604">
                  <c:v>16.957526999999999</c:v>
                </c:pt>
                <c:pt idx="4605">
                  <c:v>16.973831000000001</c:v>
                </c:pt>
                <c:pt idx="4606">
                  <c:v>16.989681999999998</c:v>
                </c:pt>
                <c:pt idx="4607">
                  <c:v>17.004628</c:v>
                </c:pt>
                <c:pt idx="4608">
                  <c:v>17.015497</c:v>
                </c:pt>
                <c:pt idx="4609">
                  <c:v>17.025912999999999</c:v>
                </c:pt>
                <c:pt idx="4610">
                  <c:v>17.033159999999999</c:v>
                </c:pt>
                <c:pt idx="4611">
                  <c:v>17.044481999999999</c:v>
                </c:pt>
                <c:pt idx="4612">
                  <c:v>17.051275</c:v>
                </c:pt>
                <c:pt idx="4613">
                  <c:v>17.058520999999999</c:v>
                </c:pt>
                <c:pt idx="4614">
                  <c:v>17.065767999999998</c:v>
                </c:pt>
                <c:pt idx="4615">
                  <c:v>17.071655</c:v>
                </c:pt>
                <c:pt idx="4616">
                  <c:v>17.077995999999999</c:v>
                </c:pt>
                <c:pt idx="4617">
                  <c:v>17.082977</c:v>
                </c:pt>
                <c:pt idx="4618">
                  <c:v>17.089770999999999</c:v>
                </c:pt>
                <c:pt idx="4619">
                  <c:v>17.093847</c:v>
                </c:pt>
                <c:pt idx="4620">
                  <c:v>17.098828999999999</c:v>
                </c:pt>
                <c:pt idx="4621">
                  <c:v>17.102905</c:v>
                </c:pt>
                <c:pt idx="4622">
                  <c:v>17.108792000000001</c:v>
                </c:pt>
                <c:pt idx="4623">
                  <c:v>17.112867999999999</c:v>
                </c:pt>
                <c:pt idx="4624">
                  <c:v>17.118303000000001</c:v>
                </c:pt>
                <c:pt idx="4625">
                  <c:v>17.122831999999999</c:v>
                </c:pt>
                <c:pt idx="4626">
                  <c:v>17.127361000000001</c:v>
                </c:pt>
                <c:pt idx="4627">
                  <c:v>17.132795000000002</c:v>
                </c:pt>
                <c:pt idx="4628">
                  <c:v>17.136870999999999</c:v>
                </c:pt>
                <c:pt idx="4629">
                  <c:v>17.141853000000001</c:v>
                </c:pt>
                <c:pt idx="4630">
                  <c:v>17.147288</c:v>
                </c:pt>
                <c:pt idx="4631">
                  <c:v>17.151817000000001</c:v>
                </c:pt>
                <c:pt idx="4632">
                  <c:v>17.154534000000002</c:v>
                </c:pt>
                <c:pt idx="4633">
                  <c:v>17.158609999999999</c:v>
                </c:pt>
                <c:pt idx="4634">
                  <c:v>17.161327</c:v>
                </c:pt>
                <c:pt idx="4635">
                  <c:v>17.164950000000001</c:v>
                </c:pt>
                <c:pt idx="4636">
                  <c:v>17.169025999999999</c:v>
                </c:pt>
                <c:pt idx="4637">
                  <c:v>17.172649</c:v>
                </c:pt>
                <c:pt idx="4638">
                  <c:v>17.175820000000002</c:v>
                </c:pt>
                <c:pt idx="4639">
                  <c:v>17.179442999999999</c:v>
                </c:pt>
                <c:pt idx="4640">
                  <c:v>17.18216</c:v>
                </c:pt>
                <c:pt idx="4641">
                  <c:v>17.186689000000001</c:v>
                </c:pt>
                <c:pt idx="4642">
                  <c:v>17.190764999999999</c:v>
                </c:pt>
                <c:pt idx="4643">
                  <c:v>17.194388</c:v>
                </c:pt>
                <c:pt idx="4644">
                  <c:v>17.198917000000002</c:v>
                </c:pt>
                <c:pt idx="4645">
                  <c:v>17.202992999999999</c:v>
                </c:pt>
                <c:pt idx="4646">
                  <c:v>17.207975000000001</c:v>
                </c:pt>
                <c:pt idx="4647">
                  <c:v>17.212503999999999</c:v>
                </c:pt>
                <c:pt idx="4648">
                  <c:v>17.217486000000001</c:v>
                </c:pt>
                <c:pt idx="4649">
                  <c:v>17.220656000000002</c:v>
                </c:pt>
                <c:pt idx="4650">
                  <c:v>17.224278999999999</c:v>
                </c:pt>
                <c:pt idx="4651">
                  <c:v>17.229714000000001</c:v>
                </c:pt>
                <c:pt idx="4652">
                  <c:v>17.233789999999999</c:v>
                </c:pt>
                <c:pt idx="4653">
                  <c:v>17.237866</c:v>
                </c:pt>
                <c:pt idx="4654">
                  <c:v>17.241942000000002</c:v>
                </c:pt>
                <c:pt idx="4655">
                  <c:v>17.246469999999999</c:v>
                </c:pt>
                <c:pt idx="4656">
                  <c:v>17.250546</c:v>
                </c:pt>
                <c:pt idx="4657">
                  <c:v>17.254169999999998</c:v>
                </c:pt>
                <c:pt idx="4658">
                  <c:v>17.259604</c:v>
                </c:pt>
                <c:pt idx="4659">
                  <c:v>17.265944999999999</c:v>
                </c:pt>
                <c:pt idx="4660">
                  <c:v>17.270925999999999</c:v>
                </c:pt>
                <c:pt idx="4661">
                  <c:v>17.279077999999998</c:v>
                </c:pt>
                <c:pt idx="4662">
                  <c:v>17.284966000000001</c:v>
                </c:pt>
                <c:pt idx="4663">
                  <c:v>17.292211999999999</c:v>
                </c:pt>
                <c:pt idx="4664">
                  <c:v>17.297647000000001</c:v>
                </c:pt>
                <c:pt idx="4665">
                  <c:v>17.303986999999999</c:v>
                </c:pt>
                <c:pt idx="4666">
                  <c:v>17.309422000000001</c:v>
                </c:pt>
                <c:pt idx="4667">
                  <c:v>17.316668</c:v>
                </c:pt>
                <c:pt idx="4668">
                  <c:v>17.323008999999999</c:v>
                </c:pt>
                <c:pt idx="4669">
                  <c:v>17.332972000000002</c:v>
                </c:pt>
                <c:pt idx="4670">
                  <c:v>17.339766000000001</c:v>
                </c:pt>
                <c:pt idx="4671">
                  <c:v>17.347011999999999</c:v>
                </c:pt>
                <c:pt idx="4672">
                  <c:v>17.352446</c:v>
                </c:pt>
                <c:pt idx="4673">
                  <c:v>17.358787</c:v>
                </c:pt>
                <c:pt idx="4674">
                  <c:v>17.365127000000001</c:v>
                </c:pt>
                <c:pt idx="4675">
                  <c:v>17.372374000000001</c:v>
                </c:pt>
                <c:pt idx="4676">
                  <c:v>17.381883999999999</c:v>
                </c:pt>
                <c:pt idx="4677">
                  <c:v>17.387771999999998</c:v>
                </c:pt>
                <c:pt idx="4678">
                  <c:v>17.396830000000001</c:v>
                </c:pt>
                <c:pt idx="4679">
                  <c:v>17.403623</c:v>
                </c:pt>
                <c:pt idx="4680">
                  <c:v>17.408605000000001</c:v>
                </c:pt>
                <c:pt idx="4681">
                  <c:v>17.415851</c:v>
                </c:pt>
                <c:pt idx="4682">
                  <c:v>17.421285999999998</c:v>
                </c:pt>
                <c:pt idx="4683">
                  <c:v>17.426266999999999</c:v>
                </c:pt>
                <c:pt idx="4684">
                  <c:v>17.432155000000002</c:v>
                </c:pt>
                <c:pt idx="4685">
                  <c:v>17.439401</c:v>
                </c:pt>
                <c:pt idx="4686">
                  <c:v>17.445288999999999</c:v>
                </c:pt>
                <c:pt idx="4687">
                  <c:v>17.451629000000001</c:v>
                </c:pt>
                <c:pt idx="4688">
                  <c:v>17.460687</c:v>
                </c:pt>
                <c:pt idx="4689">
                  <c:v>17.466574999999999</c:v>
                </c:pt>
                <c:pt idx="4690">
                  <c:v>17.470651</c:v>
                </c:pt>
                <c:pt idx="4691">
                  <c:v>17.476538000000001</c:v>
                </c:pt>
                <c:pt idx="4692">
                  <c:v>17.482879000000001</c:v>
                </c:pt>
                <c:pt idx="4693">
                  <c:v>17.486954999999998</c:v>
                </c:pt>
                <c:pt idx="4694">
                  <c:v>17.491935999999999</c:v>
                </c:pt>
                <c:pt idx="4695">
                  <c:v>17.496918000000001</c:v>
                </c:pt>
                <c:pt idx="4696">
                  <c:v>17.503259</c:v>
                </c:pt>
                <c:pt idx="4697">
                  <c:v>17.508240000000001</c:v>
                </c:pt>
                <c:pt idx="4698">
                  <c:v>17.513674999999999</c:v>
                </c:pt>
                <c:pt idx="4699">
                  <c:v>17.521826999999998</c:v>
                </c:pt>
                <c:pt idx="4700">
                  <c:v>17.526809</c:v>
                </c:pt>
                <c:pt idx="4701">
                  <c:v>17.532696000000001</c:v>
                </c:pt>
                <c:pt idx="4702">
                  <c:v>17.537678</c:v>
                </c:pt>
                <c:pt idx="4703">
                  <c:v>17.542207000000001</c:v>
                </c:pt>
                <c:pt idx="4704">
                  <c:v>17.547642</c:v>
                </c:pt>
                <c:pt idx="4705">
                  <c:v>17.551718000000001</c:v>
                </c:pt>
                <c:pt idx="4706">
                  <c:v>17.557604999999999</c:v>
                </c:pt>
                <c:pt idx="4707">
                  <c:v>17.563040000000001</c:v>
                </c:pt>
                <c:pt idx="4708">
                  <c:v>17.569379999999999</c:v>
                </c:pt>
                <c:pt idx="4709">
                  <c:v>17.577985000000002</c:v>
                </c:pt>
                <c:pt idx="4710">
                  <c:v>17.583873000000001</c:v>
                </c:pt>
                <c:pt idx="4711">
                  <c:v>17.588854999999999</c:v>
                </c:pt>
                <c:pt idx="4712">
                  <c:v>17.594289</c:v>
                </c:pt>
                <c:pt idx="4713">
                  <c:v>17.598365000000001</c:v>
                </c:pt>
                <c:pt idx="4714">
                  <c:v>17.602440999999999</c:v>
                </c:pt>
                <c:pt idx="4715">
                  <c:v>17.607423000000001</c:v>
                </c:pt>
                <c:pt idx="4716">
                  <c:v>17.612404999999999</c:v>
                </c:pt>
                <c:pt idx="4717">
                  <c:v>17.616481</c:v>
                </c:pt>
                <c:pt idx="4718">
                  <c:v>17.622820999999998</c:v>
                </c:pt>
                <c:pt idx="4719">
                  <c:v>17.62735</c:v>
                </c:pt>
                <c:pt idx="4720">
                  <c:v>17.634595999999998</c:v>
                </c:pt>
                <c:pt idx="4721">
                  <c:v>17.642748000000001</c:v>
                </c:pt>
                <c:pt idx="4722">
                  <c:v>17.648183</c:v>
                </c:pt>
                <c:pt idx="4723">
                  <c:v>17.654523999999999</c:v>
                </c:pt>
                <c:pt idx="4724">
                  <c:v>17.659051999999999</c:v>
                </c:pt>
                <c:pt idx="4725">
                  <c:v>17.664034000000001</c:v>
                </c:pt>
                <c:pt idx="4726">
                  <c:v>17.669922</c:v>
                </c:pt>
                <c:pt idx="4727">
                  <c:v>17.677168000000002</c:v>
                </c:pt>
                <c:pt idx="4728">
                  <c:v>17.684867000000001</c:v>
                </c:pt>
                <c:pt idx="4729">
                  <c:v>17.690754999999999</c:v>
                </c:pt>
                <c:pt idx="4730">
                  <c:v>17.700265000000002</c:v>
                </c:pt>
                <c:pt idx="4731">
                  <c:v>17.711587999999999</c:v>
                </c:pt>
                <c:pt idx="4732">
                  <c:v>17.718834000000001</c:v>
                </c:pt>
                <c:pt idx="4733">
                  <c:v>17.724720999999999</c:v>
                </c:pt>
                <c:pt idx="4734">
                  <c:v>17.730609000000001</c:v>
                </c:pt>
                <c:pt idx="4735">
                  <c:v>17.738308</c:v>
                </c:pt>
                <c:pt idx="4736">
                  <c:v>17.743742999999998</c:v>
                </c:pt>
                <c:pt idx="4737">
                  <c:v>17.753253000000001</c:v>
                </c:pt>
                <c:pt idx="4738">
                  <c:v>17.761858</c:v>
                </c:pt>
                <c:pt idx="4739">
                  <c:v>17.771369</c:v>
                </c:pt>
                <c:pt idx="4740">
                  <c:v>17.781331999999999</c:v>
                </c:pt>
                <c:pt idx="4741">
                  <c:v>17.788125999999998</c:v>
                </c:pt>
                <c:pt idx="4742">
                  <c:v>17.796731000000001</c:v>
                </c:pt>
                <c:pt idx="4743">
                  <c:v>17.803977</c:v>
                </c:pt>
                <c:pt idx="4744">
                  <c:v>17.812128999999999</c:v>
                </c:pt>
                <c:pt idx="4745">
                  <c:v>17.822092000000001</c:v>
                </c:pt>
                <c:pt idx="4746">
                  <c:v>17.835225999999999</c:v>
                </c:pt>
                <c:pt idx="4747">
                  <c:v>17.843831000000002</c:v>
                </c:pt>
                <c:pt idx="4748">
                  <c:v>17.851983000000001</c:v>
                </c:pt>
                <c:pt idx="4749">
                  <c:v>17.861494</c:v>
                </c:pt>
                <c:pt idx="4750">
                  <c:v>17.87191</c:v>
                </c:pt>
                <c:pt idx="4751">
                  <c:v>17.883685</c:v>
                </c:pt>
                <c:pt idx="4752">
                  <c:v>17.897725000000001</c:v>
                </c:pt>
                <c:pt idx="4753">
                  <c:v>17.910858999999999</c:v>
                </c:pt>
                <c:pt idx="4754">
                  <c:v>17.923539999999999</c:v>
                </c:pt>
                <c:pt idx="4755">
                  <c:v>17.936221</c:v>
                </c:pt>
                <c:pt idx="4756">
                  <c:v>17.949354</c:v>
                </c:pt>
                <c:pt idx="4757">
                  <c:v>17.967016999999998</c:v>
                </c:pt>
                <c:pt idx="4758">
                  <c:v>17.981057</c:v>
                </c:pt>
                <c:pt idx="4759">
                  <c:v>17.996908000000001</c:v>
                </c:pt>
                <c:pt idx="4760">
                  <c:v>18.011399999999998</c:v>
                </c:pt>
                <c:pt idx="4761">
                  <c:v>18.024533999999999</c:v>
                </c:pt>
                <c:pt idx="4762">
                  <c:v>18.037215</c:v>
                </c:pt>
                <c:pt idx="4763">
                  <c:v>18.046272999999999</c:v>
                </c:pt>
                <c:pt idx="4764">
                  <c:v>18.057594999999999</c:v>
                </c:pt>
                <c:pt idx="4765">
                  <c:v>18.064841000000001</c:v>
                </c:pt>
                <c:pt idx="4766">
                  <c:v>18.07254</c:v>
                </c:pt>
                <c:pt idx="4767">
                  <c:v>18.078427999999999</c:v>
                </c:pt>
                <c:pt idx="4768">
                  <c:v>18.086580000000001</c:v>
                </c:pt>
                <c:pt idx="4769">
                  <c:v>18.093373</c:v>
                </c:pt>
                <c:pt idx="4770">
                  <c:v>18.098355000000002</c:v>
                </c:pt>
                <c:pt idx="4771">
                  <c:v>18.102884</c:v>
                </c:pt>
                <c:pt idx="4772">
                  <c:v>18.107413000000001</c:v>
                </c:pt>
                <c:pt idx="4773">
                  <c:v>18.113752999999999</c:v>
                </c:pt>
                <c:pt idx="4774">
                  <c:v>18.119641000000001</c:v>
                </c:pt>
                <c:pt idx="4775">
                  <c:v>18.125527999999999</c:v>
                </c:pt>
                <c:pt idx="4776">
                  <c:v>18.129604</c:v>
                </c:pt>
                <c:pt idx="4777">
                  <c:v>18.134585999999999</c:v>
                </c:pt>
                <c:pt idx="4778">
                  <c:v>18.138662</c:v>
                </c:pt>
                <c:pt idx="4779">
                  <c:v>18.143191000000002</c:v>
                </c:pt>
                <c:pt idx="4780">
                  <c:v>18.148626</c:v>
                </c:pt>
                <c:pt idx="4781">
                  <c:v>18.151796000000001</c:v>
                </c:pt>
                <c:pt idx="4782">
                  <c:v>18.155871999999999</c:v>
                </c:pt>
                <c:pt idx="4783">
                  <c:v>18.159948</c:v>
                </c:pt>
                <c:pt idx="4784">
                  <c:v>18.163571000000001</c:v>
                </c:pt>
                <c:pt idx="4785">
                  <c:v>18.166740999999998</c:v>
                </c:pt>
                <c:pt idx="4786">
                  <c:v>18.169457999999999</c:v>
                </c:pt>
                <c:pt idx="4787">
                  <c:v>18.172176</c:v>
                </c:pt>
                <c:pt idx="4788">
                  <c:v>18.175799000000001</c:v>
                </c:pt>
                <c:pt idx="4789">
                  <c:v>18.178515999999998</c:v>
                </c:pt>
                <c:pt idx="4790">
                  <c:v>18.183045</c:v>
                </c:pt>
                <c:pt idx="4791">
                  <c:v>18.187574000000001</c:v>
                </c:pt>
                <c:pt idx="4792">
                  <c:v>18.191649999999999</c:v>
                </c:pt>
                <c:pt idx="4793">
                  <c:v>18.196632000000001</c:v>
                </c:pt>
                <c:pt idx="4794">
                  <c:v>18.201160999999999</c:v>
                </c:pt>
                <c:pt idx="4795">
                  <c:v>18.206142</c:v>
                </c:pt>
                <c:pt idx="4796">
                  <c:v>18.209765999999998</c:v>
                </c:pt>
                <c:pt idx="4797">
                  <c:v>18.214293999999999</c:v>
                </c:pt>
                <c:pt idx="4798">
                  <c:v>18.217918000000001</c:v>
                </c:pt>
                <c:pt idx="4799">
                  <c:v>18.222446000000001</c:v>
                </c:pt>
                <c:pt idx="4800">
                  <c:v>18.225617</c:v>
                </c:pt>
                <c:pt idx="4801">
                  <c:v>18.229693000000001</c:v>
                </c:pt>
                <c:pt idx="4802">
                  <c:v>18.232862999999998</c:v>
                </c:pt>
                <c:pt idx="4803">
                  <c:v>18.236485999999999</c:v>
                </c:pt>
                <c:pt idx="4804">
                  <c:v>18.239656</c:v>
                </c:pt>
                <c:pt idx="4805">
                  <c:v>18.242826000000001</c:v>
                </c:pt>
                <c:pt idx="4806">
                  <c:v>18.246449999999999</c:v>
                </c:pt>
                <c:pt idx="4807">
                  <c:v>18.250526000000001</c:v>
                </c:pt>
                <c:pt idx="4808">
                  <c:v>18.255054000000001</c:v>
                </c:pt>
                <c:pt idx="4809">
                  <c:v>18.260035999999999</c:v>
                </c:pt>
                <c:pt idx="4810">
                  <c:v>18.264112000000001</c:v>
                </c:pt>
                <c:pt idx="4811">
                  <c:v>18.268187999999999</c:v>
                </c:pt>
                <c:pt idx="4812">
                  <c:v>18.273623000000001</c:v>
                </c:pt>
                <c:pt idx="4813">
                  <c:v>18.279057999999999</c:v>
                </c:pt>
                <c:pt idx="4814">
                  <c:v>18.284492</c:v>
                </c:pt>
                <c:pt idx="4815">
                  <c:v>18.289473999999998</c:v>
                </c:pt>
                <c:pt idx="4816">
                  <c:v>18.294456</c:v>
                </c:pt>
                <c:pt idx="4817">
                  <c:v>18.299437999999999</c:v>
                </c:pt>
                <c:pt idx="4818">
                  <c:v>18.306231</c:v>
                </c:pt>
                <c:pt idx="4819">
                  <c:v>18.313023999999999</c:v>
                </c:pt>
                <c:pt idx="4820">
                  <c:v>18.319818000000001</c:v>
                </c:pt>
                <c:pt idx="4821">
                  <c:v>18.325704999999999</c:v>
                </c:pt>
                <c:pt idx="4822">
                  <c:v>18.334309999999999</c:v>
                </c:pt>
                <c:pt idx="4823">
                  <c:v>18.340651000000001</c:v>
                </c:pt>
                <c:pt idx="4824">
                  <c:v>18.346990999999999</c:v>
                </c:pt>
                <c:pt idx="4825">
                  <c:v>18.353331000000001</c:v>
                </c:pt>
                <c:pt idx="4826">
                  <c:v>18.358765999999999</c:v>
                </c:pt>
                <c:pt idx="4827">
                  <c:v>18.364654000000002</c:v>
                </c:pt>
                <c:pt idx="4828">
                  <c:v>18.370540999999999</c:v>
                </c:pt>
                <c:pt idx="4829">
                  <c:v>18.376429000000002</c:v>
                </c:pt>
                <c:pt idx="4830">
                  <c:v>18.385939</c:v>
                </c:pt>
                <c:pt idx="4831">
                  <c:v>18.394091</c:v>
                </c:pt>
                <c:pt idx="4832">
                  <c:v>18.404961</c:v>
                </c:pt>
                <c:pt idx="4833">
                  <c:v>18.410848000000001</c:v>
                </c:pt>
                <c:pt idx="4834">
                  <c:v>18.419453000000001</c:v>
                </c:pt>
                <c:pt idx="4835">
                  <c:v>18.428511</c:v>
                </c:pt>
                <c:pt idx="4836">
                  <c:v>18.436662999999999</c:v>
                </c:pt>
                <c:pt idx="4837">
                  <c:v>18.445720999999999</c:v>
                </c:pt>
                <c:pt idx="4838">
                  <c:v>18.457495999999999</c:v>
                </c:pt>
                <c:pt idx="4839">
                  <c:v>18.465648000000002</c:v>
                </c:pt>
                <c:pt idx="4840">
                  <c:v>18.475159000000001</c:v>
                </c:pt>
                <c:pt idx="4841">
                  <c:v>18.484216</c:v>
                </c:pt>
                <c:pt idx="4842">
                  <c:v>18.49418</c:v>
                </c:pt>
                <c:pt idx="4843">
                  <c:v>18.502784999999999</c:v>
                </c:pt>
                <c:pt idx="4844">
                  <c:v>18.512295000000002</c:v>
                </c:pt>
                <c:pt idx="4845">
                  <c:v>18.520900000000001</c:v>
                </c:pt>
                <c:pt idx="4846">
                  <c:v>18.529052</c:v>
                </c:pt>
                <c:pt idx="4847">
                  <c:v>18.535392999999999</c:v>
                </c:pt>
                <c:pt idx="4848">
                  <c:v>18.542186000000001</c:v>
                </c:pt>
                <c:pt idx="4849">
                  <c:v>18.547620999999999</c:v>
                </c:pt>
                <c:pt idx="4850">
                  <c:v>18.553508000000001</c:v>
                </c:pt>
                <c:pt idx="4851">
                  <c:v>18.558942999999999</c:v>
                </c:pt>
                <c:pt idx="4852">
                  <c:v>18.567094999999998</c:v>
                </c:pt>
                <c:pt idx="4853">
                  <c:v>18.575247000000001</c:v>
                </c:pt>
                <c:pt idx="4854">
                  <c:v>18.582492999999999</c:v>
                </c:pt>
                <c:pt idx="4855">
                  <c:v>18.588380999999998</c:v>
                </c:pt>
                <c:pt idx="4856">
                  <c:v>18.59291</c:v>
                </c:pt>
                <c:pt idx="4857">
                  <c:v>18.596533000000001</c:v>
                </c:pt>
                <c:pt idx="4858">
                  <c:v>18.601061999999999</c:v>
                </c:pt>
                <c:pt idx="4859">
                  <c:v>18.604685</c:v>
                </c:pt>
                <c:pt idx="4860">
                  <c:v>18.608761000000001</c:v>
                </c:pt>
                <c:pt idx="4861">
                  <c:v>18.612836999999999</c:v>
                </c:pt>
                <c:pt idx="4862">
                  <c:v>18.617366000000001</c:v>
                </c:pt>
                <c:pt idx="4863">
                  <c:v>18.621441999999998</c:v>
                </c:pt>
                <c:pt idx="4864">
                  <c:v>18.625518</c:v>
                </c:pt>
                <c:pt idx="4865">
                  <c:v>18.630047000000001</c:v>
                </c:pt>
                <c:pt idx="4866">
                  <c:v>18.634575999999999</c:v>
                </c:pt>
                <c:pt idx="4867">
                  <c:v>18.640463</c:v>
                </c:pt>
                <c:pt idx="4868">
                  <c:v>18.645897999999999</c:v>
                </c:pt>
                <c:pt idx="4869">
                  <c:v>18.650880000000001</c:v>
                </c:pt>
                <c:pt idx="4870">
                  <c:v>18.655408000000001</c:v>
                </c:pt>
                <c:pt idx="4871">
                  <c:v>18.659032</c:v>
                </c:pt>
                <c:pt idx="4872">
                  <c:v>18.663108000000001</c:v>
                </c:pt>
                <c:pt idx="4873">
                  <c:v>18.668088999999998</c:v>
                </c:pt>
                <c:pt idx="4874">
                  <c:v>18.671711999999999</c:v>
                </c:pt>
                <c:pt idx="4875">
                  <c:v>18.674430000000001</c:v>
                </c:pt>
                <c:pt idx="4876">
                  <c:v>18.678052999999998</c:v>
                </c:pt>
                <c:pt idx="4877">
                  <c:v>18.681676</c:v>
                </c:pt>
                <c:pt idx="4878">
                  <c:v>18.684393</c:v>
                </c:pt>
                <c:pt idx="4879">
                  <c:v>18.688469000000001</c:v>
                </c:pt>
                <c:pt idx="4880">
                  <c:v>18.692544999999999</c:v>
                </c:pt>
                <c:pt idx="4881">
                  <c:v>18.696621</c:v>
                </c:pt>
                <c:pt idx="4882">
                  <c:v>18.701149999999998</c:v>
                </c:pt>
                <c:pt idx="4883">
                  <c:v>18.707038000000001</c:v>
                </c:pt>
                <c:pt idx="4884">
                  <c:v>18.712924999999998</c:v>
                </c:pt>
                <c:pt idx="4885">
                  <c:v>18.717454</c:v>
                </c:pt>
                <c:pt idx="4886">
                  <c:v>18.721077000000001</c:v>
                </c:pt>
                <c:pt idx="4887">
                  <c:v>18.726512</c:v>
                </c:pt>
                <c:pt idx="4888">
                  <c:v>18.730135000000001</c:v>
                </c:pt>
                <c:pt idx="4889">
                  <c:v>18.734663999999999</c:v>
                </c:pt>
                <c:pt idx="4890">
                  <c:v>18.739193</c:v>
                </c:pt>
                <c:pt idx="4891">
                  <c:v>18.744627999999999</c:v>
                </c:pt>
                <c:pt idx="4892">
                  <c:v>18.748251</c:v>
                </c:pt>
                <c:pt idx="4893">
                  <c:v>18.753685000000001</c:v>
                </c:pt>
                <c:pt idx="4894">
                  <c:v>18.758666999999999</c:v>
                </c:pt>
                <c:pt idx="4895">
                  <c:v>18.765913000000001</c:v>
                </c:pt>
                <c:pt idx="4896">
                  <c:v>18.771348</c:v>
                </c:pt>
                <c:pt idx="4897">
                  <c:v>18.779499999999999</c:v>
                </c:pt>
                <c:pt idx="4898">
                  <c:v>18.784935000000001</c:v>
                </c:pt>
                <c:pt idx="4899">
                  <c:v>18.791274999999999</c:v>
                </c:pt>
                <c:pt idx="4900">
                  <c:v>18.795351</c:v>
                </c:pt>
                <c:pt idx="4901">
                  <c:v>18.802144999999999</c:v>
                </c:pt>
                <c:pt idx="4902">
                  <c:v>18.806221000000001</c:v>
                </c:pt>
                <c:pt idx="4903">
                  <c:v>18.813466999999999</c:v>
                </c:pt>
                <c:pt idx="4904">
                  <c:v>18.819807000000001</c:v>
                </c:pt>
                <c:pt idx="4905">
                  <c:v>18.826601</c:v>
                </c:pt>
                <c:pt idx="4906">
                  <c:v>18.835204999999998</c:v>
                </c:pt>
                <c:pt idx="4907">
                  <c:v>18.843357000000001</c:v>
                </c:pt>
                <c:pt idx="4908">
                  <c:v>18.848792</c:v>
                </c:pt>
                <c:pt idx="4909">
                  <c:v>18.853774000000001</c:v>
                </c:pt>
                <c:pt idx="4910">
                  <c:v>18.860113999999999</c:v>
                </c:pt>
                <c:pt idx="4911">
                  <c:v>18.866454999999998</c:v>
                </c:pt>
                <c:pt idx="4912">
                  <c:v>18.875513000000002</c:v>
                </c:pt>
                <c:pt idx="4913">
                  <c:v>18.881853</c:v>
                </c:pt>
                <c:pt idx="4914">
                  <c:v>18.890457999999999</c:v>
                </c:pt>
                <c:pt idx="4915">
                  <c:v>18.901326999999998</c:v>
                </c:pt>
                <c:pt idx="4916">
                  <c:v>18.912196999999999</c:v>
                </c:pt>
                <c:pt idx="4917">
                  <c:v>18.919896000000001</c:v>
                </c:pt>
                <c:pt idx="4918">
                  <c:v>18.928953</c:v>
                </c:pt>
                <c:pt idx="4919">
                  <c:v>18.938010999999999</c:v>
                </c:pt>
                <c:pt idx="4920">
                  <c:v>18.949332999999999</c:v>
                </c:pt>
                <c:pt idx="4921">
                  <c:v>18.958843999999999</c:v>
                </c:pt>
                <c:pt idx="4922">
                  <c:v>18.971071999999999</c:v>
                </c:pt>
                <c:pt idx="4923">
                  <c:v>18.984659000000001</c:v>
                </c:pt>
                <c:pt idx="4924">
                  <c:v>19.002773999999999</c:v>
                </c:pt>
                <c:pt idx="4925">
                  <c:v>19.015454999999999</c:v>
                </c:pt>
                <c:pt idx="4926">
                  <c:v>19.026778</c:v>
                </c:pt>
                <c:pt idx="4927">
                  <c:v>19.035834999999999</c:v>
                </c:pt>
                <c:pt idx="4928">
                  <c:v>19.046704999999999</c:v>
                </c:pt>
                <c:pt idx="4929">
                  <c:v>19.057120999999999</c:v>
                </c:pt>
                <c:pt idx="4930">
                  <c:v>19.064820000000001</c:v>
                </c:pt>
                <c:pt idx="4931">
                  <c:v>19.072519</c:v>
                </c:pt>
                <c:pt idx="4932">
                  <c:v>19.077501000000002</c:v>
                </c:pt>
                <c:pt idx="4933">
                  <c:v>19.083842000000001</c:v>
                </c:pt>
                <c:pt idx="4934">
                  <c:v>19.089276000000002</c:v>
                </c:pt>
                <c:pt idx="4935">
                  <c:v>19.095164</c:v>
                </c:pt>
                <c:pt idx="4936">
                  <c:v>19.099240000000002</c:v>
                </c:pt>
                <c:pt idx="4937">
                  <c:v>19.105127</c:v>
                </c:pt>
                <c:pt idx="4938">
                  <c:v>19.109203000000001</c:v>
                </c:pt>
                <c:pt idx="4939">
                  <c:v>19.114184999999999</c:v>
                </c:pt>
                <c:pt idx="4940">
                  <c:v>19.120526000000002</c:v>
                </c:pt>
                <c:pt idx="4941">
                  <c:v>19.126412999999999</c:v>
                </c:pt>
                <c:pt idx="4942">
                  <c:v>19.131395000000001</c:v>
                </c:pt>
                <c:pt idx="4943">
                  <c:v>19.135017999999999</c:v>
                </c:pt>
                <c:pt idx="4944">
                  <c:v>19.140453000000001</c:v>
                </c:pt>
                <c:pt idx="4945">
                  <c:v>19.145434000000002</c:v>
                </c:pt>
                <c:pt idx="4946">
                  <c:v>19.149058</c:v>
                </c:pt>
                <c:pt idx="4947">
                  <c:v>19.152681000000001</c:v>
                </c:pt>
                <c:pt idx="4948">
                  <c:v>19.156756999999999</c:v>
                </c:pt>
                <c:pt idx="4949">
                  <c:v>19.16038</c:v>
                </c:pt>
                <c:pt idx="4950">
                  <c:v>19.164003000000001</c:v>
                </c:pt>
                <c:pt idx="4951">
                  <c:v>19.169438</c:v>
                </c:pt>
                <c:pt idx="4952">
                  <c:v>19.173061000000001</c:v>
                </c:pt>
                <c:pt idx="4953">
                  <c:v>19.177589999999999</c:v>
                </c:pt>
                <c:pt idx="4954">
                  <c:v>19.181213</c:v>
                </c:pt>
                <c:pt idx="4955">
                  <c:v>19.185289000000001</c:v>
                </c:pt>
                <c:pt idx="4956">
                  <c:v>19.188911999999998</c:v>
                </c:pt>
                <c:pt idx="4957">
                  <c:v>19.192534999999999</c:v>
                </c:pt>
                <c:pt idx="4958">
                  <c:v>19.196611000000001</c:v>
                </c:pt>
                <c:pt idx="4959">
                  <c:v>19.201139999999999</c:v>
                </c:pt>
                <c:pt idx="4960">
                  <c:v>19.205216</c:v>
                </c:pt>
                <c:pt idx="4961">
                  <c:v>19.208839000000001</c:v>
                </c:pt>
                <c:pt idx="4962">
                  <c:v>19.212461999999999</c:v>
                </c:pt>
                <c:pt idx="4963">
                  <c:v>19.216538</c:v>
                </c:pt>
                <c:pt idx="4964">
                  <c:v>19.221972999999998</c:v>
                </c:pt>
                <c:pt idx="4965">
                  <c:v>19.226049</c:v>
                </c:pt>
                <c:pt idx="4966">
                  <c:v>19.229672000000001</c:v>
                </c:pt>
                <c:pt idx="4967">
                  <c:v>19.233294999999998</c:v>
                </c:pt>
                <c:pt idx="4968">
                  <c:v>19.237824</c:v>
                </c:pt>
                <c:pt idx="4969">
                  <c:v>19.241900000000001</c:v>
                </c:pt>
                <c:pt idx="4970">
                  <c:v>19.245522999999999</c:v>
                </c:pt>
                <c:pt idx="4971">
                  <c:v>19.249146</c:v>
                </c:pt>
                <c:pt idx="4972">
                  <c:v>19.254581000000002</c:v>
                </c:pt>
                <c:pt idx="4973">
                  <c:v>19.259563</c:v>
                </c:pt>
                <c:pt idx="4974">
                  <c:v>19.264544000000001</c:v>
                </c:pt>
                <c:pt idx="4975">
                  <c:v>19.269978999999999</c:v>
                </c:pt>
                <c:pt idx="4976">
                  <c:v>19.275414000000001</c:v>
                </c:pt>
                <c:pt idx="4977">
                  <c:v>19.280847999999999</c:v>
                </c:pt>
                <c:pt idx="4978">
                  <c:v>19.287189000000001</c:v>
                </c:pt>
                <c:pt idx="4979">
                  <c:v>19.293075999999999</c:v>
                </c:pt>
                <c:pt idx="4980">
                  <c:v>19.299416999999998</c:v>
                </c:pt>
                <c:pt idx="4981">
                  <c:v>19.305304</c:v>
                </c:pt>
                <c:pt idx="4982">
                  <c:v>19.310739000000002</c:v>
                </c:pt>
                <c:pt idx="4983">
                  <c:v>19.316627</c:v>
                </c:pt>
                <c:pt idx="4984">
                  <c:v>19.322061000000001</c:v>
                </c:pt>
                <c:pt idx="4985">
                  <c:v>19.329307</c:v>
                </c:pt>
                <c:pt idx="4986">
                  <c:v>19.337007</c:v>
                </c:pt>
                <c:pt idx="4987">
                  <c:v>19.343347000000001</c:v>
                </c:pt>
                <c:pt idx="4988">
                  <c:v>19.349686999999999</c:v>
                </c:pt>
                <c:pt idx="4989">
                  <c:v>19.356027999999998</c:v>
                </c:pt>
                <c:pt idx="4990">
                  <c:v>19.362368</c:v>
                </c:pt>
                <c:pt idx="4991">
                  <c:v>19.370066999999999</c:v>
                </c:pt>
                <c:pt idx="4992">
                  <c:v>19.376861000000002</c:v>
                </c:pt>
                <c:pt idx="4993">
                  <c:v>19.385466000000001</c:v>
                </c:pt>
                <c:pt idx="4994">
                  <c:v>19.393165</c:v>
                </c:pt>
                <c:pt idx="4995">
                  <c:v>19.399505000000001</c:v>
                </c:pt>
                <c:pt idx="4996">
                  <c:v>19.405846</c:v>
                </c:pt>
                <c:pt idx="4997">
                  <c:v>19.412185999999998</c:v>
                </c:pt>
                <c:pt idx="4998">
                  <c:v>19.418527000000001</c:v>
                </c:pt>
                <c:pt idx="4999">
                  <c:v>19.425319999999999</c:v>
                </c:pt>
                <c:pt idx="5000">
                  <c:v>19.429396000000001</c:v>
                </c:pt>
                <c:pt idx="5001">
                  <c:v>19.435283999999999</c:v>
                </c:pt>
                <c:pt idx="5002">
                  <c:v>19.442530000000001</c:v>
                </c:pt>
                <c:pt idx="5003">
                  <c:v>19.448869999999999</c:v>
                </c:pt>
                <c:pt idx="5004">
                  <c:v>19.456568999999998</c:v>
                </c:pt>
                <c:pt idx="5005">
                  <c:v>19.462910000000001</c:v>
                </c:pt>
                <c:pt idx="5006">
                  <c:v>19.469249999999999</c:v>
                </c:pt>
                <c:pt idx="5007">
                  <c:v>19.474685000000001</c:v>
                </c:pt>
                <c:pt idx="5008">
                  <c:v>19.480571999999999</c:v>
                </c:pt>
                <c:pt idx="5009">
                  <c:v>19.485101</c:v>
                </c:pt>
                <c:pt idx="5010">
                  <c:v>19.489629999999998</c:v>
                </c:pt>
                <c:pt idx="5011">
                  <c:v>19.495065</c:v>
                </c:pt>
                <c:pt idx="5012">
                  <c:v>19.500952000000002</c:v>
                </c:pt>
                <c:pt idx="5013">
                  <c:v>19.508199000000001</c:v>
                </c:pt>
                <c:pt idx="5014">
                  <c:v>19.515898</c:v>
                </c:pt>
                <c:pt idx="5015">
                  <c:v>19.521332000000001</c:v>
                </c:pt>
                <c:pt idx="5016">
                  <c:v>19.526313999999999</c:v>
                </c:pt>
                <c:pt idx="5017">
                  <c:v>19.531749000000001</c:v>
                </c:pt>
                <c:pt idx="5018">
                  <c:v>19.536731</c:v>
                </c:pt>
                <c:pt idx="5019">
                  <c:v>19.541712</c:v>
                </c:pt>
                <c:pt idx="5020">
                  <c:v>19.546693999999999</c:v>
                </c:pt>
                <c:pt idx="5021">
                  <c:v>19.552582000000001</c:v>
                </c:pt>
                <c:pt idx="5022">
                  <c:v>19.558015999999999</c:v>
                </c:pt>
                <c:pt idx="5023">
                  <c:v>19.563904000000001</c:v>
                </c:pt>
                <c:pt idx="5024">
                  <c:v>19.570243999999999</c:v>
                </c:pt>
                <c:pt idx="5025">
                  <c:v>19.575679000000001</c:v>
                </c:pt>
                <c:pt idx="5026">
                  <c:v>19.581567</c:v>
                </c:pt>
                <c:pt idx="5027">
                  <c:v>19.587001000000001</c:v>
                </c:pt>
                <c:pt idx="5028">
                  <c:v>19.592435999999999</c:v>
                </c:pt>
                <c:pt idx="5029">
                  <c:v>19.597418000000001</c:v>
                </c:pt>
                <c:pt idx="5030">
                  <c:v>19.603304999999999</c:v>
                </c:pt>
                <c:pt idx="5031">
                  <c:v>19.607834</c:v>
                </c:pt>
                <c:pt idx="5032">
                  <c:v>19.612362999999998</c:v>
                </c:pt>
                <c:pt idx="5033">
                  <c:v>19.616892</c:v>
                </c:pt>
                <c:pt idx="5034">
                  <c:v>19.621873999999998</c:v>
                </c:pt>
                <c:pt idx="5035">
                  <c:v>19.630026000000001</c:v>
                </c:pt>
                <c:pt idx="5036">
                  <c:v>19.637271999999999</c:v>
                </c:pt>
                <c:pt idx="5037">
                  <c:v>19.642707000000001</c:v>
                </c:pt>
                <c:pt idx="5038">
                  <c:v>19.649046999999999</c:v>
                </c:pt>
                <c:pt idx="5039">
                  <c:v>19.653576000000001</c:v>
                </c:pt>
                <c:pt idx="5040">
                  <c:v>19.659917</c:v>
                </c:pt>
                <c:pt idx="5041">
                  <c:v>19.665804000000001</c:v>
                </c:pt>
                <c:pt idx="5042">
                  <c:v>19.671692</c:v>
                </c:pt>
                <c:pt idx="5043">
                  <c:v>19.677126000000001</c:v>
                </c:pt>
                <c:pt idx="5044">
                  <c:v>19.684825</c:v>
                </c:pt>
                <c:pt idx="5045">
                  <c:v>19.691618999999999</c:v>
                </c:pt>
                <c:pt idx="5046">
                  <c:v>19.700676999999999</c:v>
                </c:pt>
                <c:pt idx="5047">
                  <c:v>19.708829000000001</c:v>
                </c:pt>
                <c:pt idx="5048">
                  <c:v>19.714715999999999</c:v>
                </c:pt>
                <c:pt idx="5049">
                  <c:v>19.721962000000001</c:v>
                </c:pt>
                <c:pt idx="5050">
                  <c:v>19.728756000000001</c:v>
                </c:pt>
                <c:pt idx="5051">
                  <c:v>19.736454999999999</c:v>
                </c:pt>
                <c:pt idx="5052">
                  <c:v>19.745512999999999</c:v>
                </c:pt>
                <c:pt idx="5053">
                  <c:v>19.754117000000001</c:v>
                </c:pt>
                <c:pt idx="5054">
                  <c:v>19.762269</c:v>
                </c:pt>
                <c:pt idx="5055">
                  <c:v>19.770873999999999</c:v>
                </c:pt>
                <c:pt idx="5056">
                  <c:v>19.779478999999998</c:v>
                </c:pt>
                <c:pt idx="5057">
                  <c:v>19.786725000000001</c:v>
                </c:pt>
                <c:pt idx="5058">
                  <c:v>19.793972</c:v>
                </c:pt>
                <c:pt idx="5059">
                  <c:v>19.801670999999999</c:v>
                </c:pt>
                <c:pt idx="5060">
                  <c:v>19.810276000000002</c:v>
                </c:pt>
                <c:pt idx="5061">
                  <c:v>19.821145000000001</c:v>
                </c:pt>
                <c:pt idx="5062">
                  <c:v>19.832014000000001</c:v>
                </c:pt>
                <c:pt idx="5063">
                  <c:v>19.844695000000002</c:v>
                </c:pt>
                <c:pt idx="5064">
                  <c:v>19.85013</c:v>
                </c:pt>
                <c:pt idx="5065">
                  <c:v>19.858281999999999</c:v>
                </c:pt>
                <c:pt idx="5066">
                  <c:v>19.869603999999999</c:v>
                </c:pt>
                <c:pt idx="5067">
                  <c:v>19.880020999999999</c:v>
                </c:pt>
                <c:pt idx="5068">
                  <c:v>19.891342999999999</c:v>
                </c:pt>
                <c:pt idx="5069">
                  <c:v>19.903570999999999</c:v>
                </c:pt>
                <c:pt idx="5070">
                  <c:v>19.918063</c:v>
                </c:pt>
                <c:pt idx="5071">
                  <c:v>19.929386000000001</c:v>
                </c:pt>
                <c:pt idx="5072">
                  <c:v>19.942519000000001</c:v>
                </c:pt>
                <c:pt idx="5073">
                  <c:v>19.958822999999999</c:v>
                </c:pt>
                <c:pt idx="5074">
                  <c:v>19.97241</c:v>
                </c:pt>
                <c:pt idx="5075">
                  <c:v>19.989166999999998</c:v>
                </c:pt>
                <c:pt idx="5076">
                  <c:v>20.002753999999999</c:v>
                </c:pt>
                <c:pt idx="5077">
                  <c:v>20.020869000000001</c:v>
                </c:pt>
                <c:pt idx="5078">
                  <c:v>20.031286000000001</c:v>
                </c:pt>
                <c:pt idx="5079">
                  <c:v>20.041249000000001</c:v>
                </c:pt>
                <c:pt idx="5080">
                  <c:v>20.052571</c:v>
                </c:pt>
                <c:pt idx="5081">
                  <c:v>20.060269999999999</c:v>
                </c:pt>
                <c:pt idx="5082">
                  <c:v>20.070233999999999</c:v>
                </c:pt>
                <c:pt idx="5083">
                  <c:v>20.076574000000001</c:v>
                </c:pt>
                <c:pt idx="5084">
                  <c:v>20.083368</c:v>
                </c:pt>
                <c:pt idx="5085">
                  <c:v>20.090613999999999</c:v>
                </c:pt>
                <c:pt idx="5086">
                  <c:v>20.096955000000001</c:v>
                </c:pt>
                <c:pt idx="5087">
                  <c:v>20.103294999999999</c:v>
                </c:pt>
                <c:pt idx="5088">
                  <c:v>20.107371000000001</c:v>
                </c:pt>
                <c:pt idx="5089">
                  <c:v>20.114163999999999</c:v>
                </c:pt>
                <c:pt idx="5090">
                  <c:v>20.119599000000001</c:v>
                </c:pt>
                <c:pt idx="5091">
                  <c:v>20.125938999999999</c:v>
                </c:pt>
                <c:pt idx="5092">
                  <c:v>20.129563000000001</c:v>
                </c:pt>
                <c:pt idx="5093">
                  <c:v>20.134996999999998</c:v>
                </c:pt>
                <c:pt idx="5094">
                  <c:v>20.139526</c:v>
                </c:pt>
                <c:pt idx="5095">
                  <c:v>20.145413999999999</c:v>
                </c:pt>
                <c:pt idx="5096">
                  <c:v>20.149943</c:v>
                </c:pt>
                <c:pt idx="5097">
                  <c:v>20.154471000000001</c:v>
                </c:pt>
                <c:pt idx="5098">
                  <c:v>20.158999999999999</c:v>
                </c:pt>
                <c:pt idx="5099">
                  <c:v>20.163076</c:v>
                </c:pt>
                <c:pt idx="5100">
                  <c:v>20.165794000000002</c:v>
                </c:pt>
                <c:pt idx="5101">
                  <c:v>20.16987</c:v>
                </c:pt>
                <c:pt idx="5102">
                  <c:v>20.173493000000001</c:v>
                </c:pt>
                <c:pt idx="5103">
                  <c:v>20.178021999999999</c:v>
                </c:pt>
                <c:pt idx="5104">
                  <c:v>20.182098</c:v>
                </c:pt>
                <c:pt idx="5105">
                  <c:v>20.185268000000001</c:v>
                </c:pt>
                <c:pt idx="5106">
                  <c:v>20.190249999999999</c:v>
                </c:pt>
                <c:pt idx="5107">
                  <c:v>20.194779</c:v>
                </c:pt>
                <c:pt idx="5108">
                  <c:v>20.197949000000001</c:v>
                </c:pt>
                <c:pt idx="5109">
                  <c:v>20.202477999999999</c:v>
                </c:pt>
                <c:pt idx="5110">
                  <c:v>20.205648</c:v>
                </c:pt>
                <c:pt idx="5111">
                  <c:v>20.210629999999998</c:v>
                </c:pt>
                <c:pt idx="5112">
                  <c:v>20.215159</c:v>
                </c:pt>
                <c:pt idx="5113">
                  <c:v>20.219687</c:v>
                </c:pt>
                <c:pt idx="5114">
                  <c:v>20.223763000000002</c:v>
                </c:pt>
                <c:pt idx="5115">
                  <c:v>20.226481</c:v>
                </c:pt>
                <c:pt idx="5116">
                  <c:v>20.231010000000001</c:v>
                </c:pt>
                <c:pt idx="5117">
                  <c:v>20.234179999999999</c:v>
                </c:pt>
                <c:pt idx="5118">
                  <c:v>20.238256</c:v>
                </c:pt>
                <c:pt idx="5119">
                  <c:v>20.241426000000001</c:v>
                </c:pt>
                <c:pt idx="5120">
                  <c:v>20.245049000000002</c:v>
                </c:pt>
                <c:pt idx="5121">
                  <c:v>20.249124999999999</c:v>
                </c:pt>
                <c:pt idx="5122">
                  <c:v>20.252748</c:v>
                </c:pt>
                <c:pt idx="5123">
                  <c:v>20.257276999999998</c:v>
                </c:pt>
                <c:pt idx="5124">
                  <c:v>20.261353</c:v>
                </c:pt>
                <c:pt idx="5125">
                  <c:v>20.265429000000001</c:v>
                </c:pt>
                <c:pt idx="5126">
                  <c:v>20.269504999999999</c:v>
                </c:pt>
                <c:pt idx="5127">
                  <c:v>20.273128</c:v>
                </c:pt>
                <c:pt idx="5128">
                  <c:v>20.278562999999998</c:v>
                </c:pt>
                <c:pt idx="5129">
                  <c:v>20.282639</c:v>
                </c:pt>
                <c:pt idx="5130">
                  <c:v>20.288074000000002</c:v>
                </c:pt>
                <c:pt idx="5131">
                  <c:v>20.293054999999999</c:v>
                </c:pt>
                <c:pt idx="5132">
                  <c:v>20.298943000000001</c:v>
                </c:pt>
                <c:pt idx="5133">
                  <c:v>20.303925</c:v>
                </c:pt>
                <c:pt idx="5134">
                  <c:v>20.309359000000001</c:v>
                </c:pt>
                <c:pt idx="5135">
                  <c:v>20.316153</c:v>
                </c:pt>
                <c:pt idx="5136">
                  <c:v>20.320682000000001</c:v>
                </c:pt>
                <c:pt idx="5137">
                  <c:v>20.326568999999999</c:v>
                </c:pt>
                <c:pt idx="5138">
                  <c:v>20.332004000000001</c:v>
                </c:pt>
                <c:pt idx="5139">
                  <c:v>20.338797</c:v>
                </c:pt>
                <c:pt idx="5140">
                  <c:v>20.345137999999999</c:v>
                </c:pt>
                <c:pt idx="5141">
                  <c:v>20.351478</c:v>
                </c:pt>
                <c:pt idx="5142">
                  <c:v>20.355554000000001</c:v>
                </c:pt>
                <c:pt idx="5143">
                  <c:v>20.362348000000001</c:v>
                </c:pt>
                <c:pt idx="5144">
                  <c:v>20.368687999999999</c:v>
                </c:pt>
                <c:pt idx="5145">
                  <c:v>20.376840000000001</c:v>
                </c:pt>
                <c:pt idx="5146">
                  <c:v>20.383633</c:v>
                </c:pt>
                <c:pt idx="5147">
                  <c:v>20.391331999999998</c:v>
                </c:pt>
                <c:pt idx="5148">
                  <c:v>20.399484000000001</c:v>
                </c:pt>
                <c:pt idx="5149">
                  <c:v>20.407636</c:v>
                </c:pt>
                <c:pt idx="5150">
                  <c:v>20.415787999999999</c:v>
                </c:pt>
                <c:pt idx="5151">
                  <c:v>20.422581999999998</c:v>
                </c:pt>
                <c:pt idx="5152">
                  <c:v>20.430281000000001</c:v>
                </c:pt>
                <c:pt idx="5153">
                  <c:v>20.441603000000001</c:v>
                </c:pt>
                <c:pt idx="5154">
                  <c:v>20.449755</c:v>
                </c:pt>
                <c:pt idx="5155">
                  <c:v>20.460172</c:v>
                </c:pt>
                <c:pt idx="5156">
                  <c:v>20.470134999999999</c:v>
                </c:pt>
                <c:pt idx="5157">
                  <c:v>20.478287000000002</c:v>
                </c:pt>
                <c:pt idx="5158">
                  <c:v>20.488703999999998</c:v>
                </c:pt>
                <c:pt idx="5159">
                  <c:v>20.495950000000001</c:v>
                </c:pt>
                <c:pt idx="5160">
                  <c:v>20.505913</c:v>
                </c:pt>
                <c:pt idx="5161">
                  <c:v>20.515877</c:v>
                </c:pt>
                <c:pt idx="5162">
                  <c:v>20.524481999999999</c:v>
                </c:pt>
                <c:pt idx="5163">
                  <c:v>20.530369</c:v>
                </c:pt>
                <c:pt idx="5164">
                  <c:v>20.538520999999999</c:v>
                </c:pt>
                <c:pt idx="5165">
                  <c:v>20.545767999999999</c:v>
                </c:pt>
                <c:pt idx="5166">
                  <c:v>20.552108</c:v>
                </c:pt>
                <c:pt idx="5167">
                  <c:v>20.559353999999999</c:v>
                </c:pt>
                <c:pt idx="5168">
                  <c:v>20.564789000000001</c:v>
                </c:pt>
                <c:pt idx="5169">
                  <c:v>20.570224</c:v>
                </c:pt>
                <c:pt idx="5170">
                  <c:v>20.577470000000002</c:v>
                </c:pt>
                <c:pt idx="5171">
                  <c:v>20.584263</c:v>
                </c:pt>
                <c:pt idx="5172">
                  <c:v>20.590150999999999</c:v>
                </c:pt>
                <c:pt idx="5173">
                  <c:v>20.594227</c:v>
                </c:pt>
                <c:pt idx="5174">
                  <c:v>20.599208999999998</c:v>
                </c:pt>
                <c:pt idx="5175">
                  <c:v>20.603736999999999</c:v>
                </c:pt>
                <c:pt idx="5176">
                  <c:v>20.607813</c:v>
                </c:pt>
                <c:pt idx="5177">
                  <c:v>20.613247999999999</c:v>
                </c:pt>
                <c:pt idx="5178">
                  <c:v>20.619136000000001</c:v>
                </c:pt>
                <c:pt idx="5179">
                  <c:v>20.623664999999999</c:v>
                </c:pt>
                <c:pt idx="5180">
                  <c:v>20.628646</c:v>
                </c:pt>
                <c:pt idx="5181">
                  <c:v>20.633175000000001</c:v>
                </c:pt>
                <c:pt idx="5182">
                  <c:v>20.639516</c:v>
                </c:pt>
                <c:pt idx="5183">
                  <c:v>20.644950000000001</c:v>
                </c:pt>
                <c:pt idx="5184">
                  <c:v>20.650385</c:v>
                </c:pt>
                <c:pt idx="5185">
                  <c:v>20.654914000000002</c:v>
                </c:pt>
                <c:pt idx="5186">
                  <c:v>20.658989999999999</c:v>
                </c:pt>
                <c:pt idx="5187">
                  <c:v>20.663066000000001</c:v>
                </c:pt>
                <c:pt idx="5188">
                  <c:v>20.667141999999998</c:v>
                </c:pt>
                <c:pt idx="5189">
                  <c:v>20.671671</c:v>
                </c:pt>
                <c:pt idx="5190">
                  <c:v>20.674841000000001</c:v>
                </c:pt>
                <c:pt idx="5191">
                  <c:v>20.679369999999999</c:v>
                </c:pt>
                <c:pt idx="5192">
                  <c:v>20.682993</c:v>
                </c:pt>
                <c:pt idx="5193">
                  <c:v>20.687069000000001</c:v>
                </c:pt>
                <c:pt idx="5194">
                  <c:v>20.690691999999999</c:v>
                </c:pt>
                <c:pt idx="5195">
                  <c:v>20.696127000000001</c:v>
                </c:pt>
                <c:pt idx="5196">
                  <c:v>20.700202999999998</c:v>
                </c:pt>
                <c:pt idx="5197">
                  <c:v>20.704279</c:v>
                </c:pt>
                <c:pt idx="5198">
                  <c:v>20.708808000000001</c:v>
                </c:pt>
                <c:pt idx="5199">
                  <c:v>20.712430999999999</c:v>
                </c:pt>
                <c:pt idx="5200">
                  <c:v>20.716507</c:v>
                </c:pt>
                <c:pt idx="5201">
                  <c:v>20.720583000000001</c:v>
                </c:pt>
                <c:pt idx="5202">
                  <c:v>20.724658999999999</c:v>
                </c:pt>
                <c:pt idx="5203">
                  <c:v>20.728282</c:v>
                </c:pt>
                <c:pt idx="5204">
                  <c:v>20.732358000000001</c:v>
                </c:pt>
                <c:pt idx="5205">
                  <c:v>20.736886999999999</c:v>
                </c:pt>
                <c:pt idx="5206">
                  <c:v>20.740963000000001</c:v>
                </c:pt>
                <c:pt idx="5207">
                  <c:v>20.744586000000002</c:v>
                </c:pt>
                <c:pt idx="5208">
                  <c:v>20.750021</c:v>
                </c:pt>
                <c:pt idx="5209">
                  <c:v>20.754097000000002</c:v>
                </c:pt>
                <c:pt idx="5210">
                  <c:v>20.760437</c:v>
                </c:pt>
                <c:pt idx="5211">
                  <c:v>20.765872000000002</c:v>
                </c:pt>
                <c:pt idx="5212">
                  <c:v>20.771305999999999</c:v>
                </c:pt>
                <c:pt idx="5213">
                  <c:v>20.776288000000001</c:v>
                </c:pt>
                <c:pt idx="5214">
                  <c:v>20.782629</c:v>
                </c:pt>
                <c:pt idx="5215">
                  <c:v>20.789421999999998</c:v>
                </c:pt>
                <c:pt idx="5216">
                  <c:v>20.795310000000001</c:v>
                </c:pt>
                <c:pt idx="5217">
                  <c:v>20.801196999999998</c:v>
                </c:pt>
                <c:pt idx="5218">
                  <c:v>20.805726</c:v>
                </c:pt>
                <c:pt idx="5219">
                  <c:v>20.812519000000002</c:v>
                </c:pt>
                <c:pt idx="5220">
                  <c:v>20.818407000000001</c:v>
                </c:pt>
                <c:pt idx="5221">
                  <c:v>20.826559</c:v>
                </c:pt>
                <c:pt idx="5222">
                  <c:v>20.831994000000002</c:v>
                </c:pt>
                <c:pt idx="5223">
                  <c:v>20.838787</c:v>
                </c:pt>
                <c:pt idx="5224">
                  <c:v>20.844674000000001</c:v>
                </c:pt>
                <c:pt idx="5225">
                  <c:v>20.852826</c:v>
                </c:pt>
                <c:pt idx="5226">
                  <c:v>20.859166999999999</c:v>
                </c:pt>
                <c:pt idx="5227">
                  <c:v>20.865054000000001</c:v>
                </c:pt>
                <c:pt idx="5228">
                  <c:v>20.873659</c:v>
                </c:pt>
                <c:pt idx="5229">
                  <c:v>20.881357999999999</c:v>
                </c:pt>
                <c:pt idx="5230">
                  <c:v>20.890868999999999</c:v>
                </c:pt>
                <c:pt idx="5231">
                  <c:v>20.899021000000001</c:v>
                </c:pt>
                <c:pt idx="5232">
                  <c:v>20.908985000000001</c:v>
                </c:pt>
                <c:pt idx="5233">
                  <c:v>20.916684</c:v>
                </c:pt>
                <c:pt idx="5234">
                  <c:v>20.924835999999999</c:v>
                </c:pt>
                <c:pt idx="5235">
                  <c:v>20.934799000000002</c:v>
                </c:pt>
                <c:pt idx="5236">
                  <c:v>20.944310000000002</c:v>
                </c:pt>
                <c:pt idx="5237">
                  <c:v>20.956085000000002</c:v>
                </c:pt>
                <c:pt idx="5238">
                  <c:v>20.966954000000001</c:v>
                </c:pt>
                <c:pt idx="5239">
                  <c:v>20.976918000000001</c:v>
                </c:pt>
                <c:pt idx="5240">
                  <c:v>20.988240000000001</c:v>
                </c:pt>
                <c:pt idx="5241">
                  <c:v>21.004090999999999</c:v>
                </c:pt>
                <c:pt idx="5242">
                  <c:v>21.017225</c:v>
                </c:pt>
                <c:pt idx="5243">
                  <c:v>21.026736</c:v>
                </c:pt>
                <c:pt idx="5244">
                  <c:v>21.035793999999999</c:v>
                </c:pt>
                <c:pt idx="5245">
                  <c:v>21.045756999999998</c:v>
                </c:pt>
                <c:pt idx="5246">
                  <c:v>21.054815000000001</c:v>
                </c:pt>
                <c:pt idx="5247">
                  <c:v>21.062061</c:v>
                </c:pt>
                <c:pt idx="5248">
                  <c:v>21.070665999999999</c:v>
                </c:pt>
                <c:pt idx="5249">
                  <c:v>21.077006999999998</c:v>
                </c:pt>
                <c:pt idx="5250">
                  <c:v>21.084706000000001</c:v>
                </c:pt>
                <c:pt idx="5251">
                  <c:v>21.091498999999999</c:v>
                </c:pt>
                <c:pt idx="5252">
                  <c:v>21.096934000000001</c:v>
                </c:pt>
                <c:pt idx="5253">
                  <c:v>21.104179999999999</c:v>
                </c:pt>
                <c:pt idx="5254">
                  <c:v>21.110520000000001</c:v>
                </c:pt>
                <c:pt idx="5255">
                  <c:v>21.116408</c:v>
                </c:pt>
                <c:pt idx="5256">
                  <c:v>21.121842999999998</c:v>
                </c:pt>
                <c:pt idx="5257">
                  <c:v>21.127276999999999</c:v>
                </c:pt>
                <c:pt idx="5258">
                  <c:v>21.131806000000001</c:v>
                </c:pt>
                <c:pt idx="5259">
                  <c:v>21.138147</c:v>
                </c:pt>
                <c:pt idx="5260">
                  <c:v>21.142675000000001</c:v>
                </c:pt>
                <c:pt idx="5261">
                  <c:v>21.146750999999998</c:v>
                </c:pt>
                <c:pt idx="5262">
                  <c:v>21.150375</c:v>
                </c:pt>
                <c:pt idx="5263">
                  <c:v>21.154903000000001</c:v>
                </c:pt>
                <c:pt idx="5264">
                  <c:v>21.160337999999999</c:v>
                </c:pt>
                <c:pt idx="5265">
                  <c:v>21.164867000000001</c:v>
                </c:pt>
                <c:pt idx="5266">
                  <c:v>21.169395999999999</c:v>
                </c:pt>
                <c:pt idx="5267">
                  <c:v>21.173019</c:v>
                </c:pt>
                <c:pt idx="5268">
                  <c:v>21.176189000000001</c:v>
                </c:pt>
                <c:pt idx="5269">
                  <c:v>21.179811999999998</c:v>
                </c:pt>
                <c:pt idx="5270">
                  <c:v>21.183888</c:v>
                </c:pt>
                <c:pt idx="5271">
                  <c:v>21.187059000000001</c:v>
                </c:pt>
                <c:pt idx="5272">
                  <c:v>21.191134999999999</c:v>
                </c:pt>
                <c:pt idx="5273">
                  <c:v>21.195663</c:v>
                </c:pt>
                <c:pt idx="5274">
                  <c:v>21.199739000000001</c:v>
                </c:pt>
                <c:pt idx="5275">
                  <c:v>21.203816</c:v>
                </c:pt>
                <c:pt idx="5276">
                  <c:v>21.207892000000001</c:v>
                </c:pt>
                <c:pt idx="5277">
                  <c:v>21.212872999999998</c:v>
                </c:pt>
                <c:pt idx="5278">
                  <c:v>21.217402</c:v>
                </c:pt>
                <c:pt idx="5279">
                  <c:v>21.222384000000002</c:v>
                </c:pt>
                <c:pt idx="5280">
                  <c:v>21.226006999999999</c:v>
                </c:pt>
                <c:pt idx="5281">
                  <c:v>21.22963</c:v>
                </c:pt>
                <c:pt idx="5282">
                  <c:v>21.233253000000001</c:v>
                </c:pt>
                <c:pt idx="5283">
                  <c:v>21.237328999999999</c:v>
                </c:pt>
                <c:pt idx="5284">
                  <c:v>21.240952</c:v>
                </c:pt>
                <c:pt idx="5285">
                  <c:v>21.245481000000002</c:v>
                </c:pt>
                <c:pt idx="5286">
                  <c:v>21.248652</c:v>
                </c:pt>
                <c:pt idx="5287">
                  <c:v>21.25318</c:v>
                </c:pt>
                <c:pt idx="5288">
                  <c:v>21.256803999999999</c:v>
                </c:pt>
                <c:pt idx="5289">
                  <c:v>21.261331999999999</c:v>
                </c:pt>
                <c:pt idx="5290">
                  <c:v>21.265408000000001</c:v>
                </c:pt>
                <c:pt idx="5291">
                  <c:v>21.270389999999999</c:v>
                </c:pt>
                <c:pt idx="5292">
                  <c:v>21.275825000000001</c:v>
                </c:pt>
                <c:pt idx="5293">
                  <c:v>21.280353999999999</c:v>
                </c:pt>
                <c:pt idx="5294">
                  <c:v>21.285788</c:v>
                </c:pt>
                <c:pt idx="5295">
                  <c:v>21.290769999999998</c:v>
                </c:pt>
                <c:pt idx="5296">
                  <c:v>21.297111000000001</c:v>
                </c:pt>
                <c:pt idx="5297">
                  <c:v>21.303903999999999</c:v>
                </c:pt>
                <c:pt idx="5298">
                  <c:v>21.310244000000001</c:v>
                </c:pt>
                <c:pt idx="5299">
                  <c:v>21.314772999999999</c:v>
                </c:pt>
                <c:pt idx="5300">
                  <c:v>21.319755000000001</c:v>
                </c:pt>
                <c:pt idx="5301">
                  <c:v>21.326096</c:v>
                </c:pt>
                <c:pt idx="5302">
                  <c:v>21.331983000000001</c:v>
                </c:pt>
                <c:pt idx="5303">
                  <c:v>21.337871</c:v>
                </c:pt>
                <c:pt idx="5304">
                  <c:v>21.345116999999998</c:v>
                </c:pt>
                <c:pt idx="5305">
                  <c:v>21.352363</c:v>
                </c:pt>
                <c:pt idx="5306">
                  <c:v>21.358250999999999</c:v>
                </c:pt>
                <c:pt idx="5307">
                  <c:v>21.364138000000001</c:v>
                </c:pt>
                <c:pt idx="5308">
                  <c:v>21.370479</c:v>
                </c:pt>
                <c:pt idx="5309">
                  <c:v>21.377272000000001</c:v>
                </c:pt>
                <c:pt idx="5310">
                  <c:v>21.384971</c:v>
                </c:pt>
                <c:pt idx="5311">
                  <c:v>21.391311999999999</c:v>
                </c:pt>
                <c:pt idx="5312">
                  <c:v>21.398105000000001</c:v>
                </c:pt>
                <c:pt idx="5313">
                  <c:v>21.405351</c:v>
                </c:pt>
                <c:pt idx="5314">
                  <c:v>21.412144000000001</c:v>
                </c:pt>
                <c:pt idx="5315">
                  <c:v>21.418032</c:v>
                </c:pt>
                <c:pt idx="5316">
                  <c:v>21.426636999999999</c:v>
                </c:pt>
                <c:pt idx="5317">
                  <c:v>21.433430000000001</c:v>
                </c:pt>
                <c:pt idx="5318">
                  <c:v>21.439771</c:v>
                </c:pt>
                <c:pt idx="5319">
                  <c:v>21.446563999999999</c:v>
                </c:pt>
                <c:pt idx="5320">
                  <c:v>21.454263000000001</c:v>
                </c:pt>
                <c:pt idx="5321">
                  <c:v>21.460604</c:v>
                </c:pt>
                <c:pt idx="5322">
                  <c:v>21.467396999999998</c:v>
                </c:pt>
                <c:pt idx="5323">
                  <c:v>21.473737</c:v>
                </c:pt>
                <c:pt idx="5324">
                  <c:v>21.478719000000002</c:v>
                </c:pt>
                <c:pt idx="5325">
                  <c:v>21.484154</c:v>
                </c:pt>
                <c:pt idx="5326">
                  <c:v>21.490494000000002</c:v>
                </c:pt>
                <c:pt idx="5327">
                  <c:v>21.495476</c:v>
                </c:pt>
                <c:pt idx="5328">
                  <c:v>21.501363999999999</c:v>
                </c:pt>
                <c:pt idx="5329">
                  <c:v>21.507704</c:v>
                </c:pt>
                <c:pt idx="5330">
                  <c:v>21.512685999999999</c:v>
                </c:pt>
                <c:pt idx="5331">
                  <c:v>21.518121000000001</c:v>
                </c:pt>
                <c:pt idx="5332">
                  <c:v>21.523555000000002</c:v>
                </c:pt>
                <c:pt idx="5333">
                  <c:v>21.528084</c:v>
                </c:pt>
                <c:pt idx="5334">
                  <c:v>21.533971999999999</c:v>
                </c:pt>
                <c:pt idx="5335">
                  <c:v>21.539859</c:v>
                </c:pt>
                <c:pt idx="5336">
                  <c:v>21.545293999999998</c:v>
                </c:pt>
                <c:pt idx="5337">
                  <c:v>21.550729</c:v>
                </c:pt>
                <c:pt idx="5338">
                  <c:v>21.555710000000001</c:v>
                </c:pt>
                <c:pt idx="5339">
                  <c:v>21.562504000000001</c:v>
                </c:pt>
                <c:pt idx="5340">
                  <c:v>21.567485000000001</c:v>
                </c:pt>
                <c:pt idx="5341">
                  <c:v>21.574732000000001</c:v>
                </c:pt>
                <c:pt idx="5342">
                  <c:v>21.580165999999998</c:v>
                </c:pt>
                <c:pt idx="5343">
                  <c:v>21.586960000000001</c:v>
                </c:pt>
                <c:pt idx="5344">
                  <c:v>21.591940999999998</c:v>
                </c:pt>
                <c:pt idx="5345">
                  <c:v>21.596017</c:v>
                </c:pt>
                <c:pt idx="5346">
                  <c:v>21.600546000000001</c:v>
                </c:pt>
                <c:pt idx="5347">
                  <c:v>21.605981</c:v>
                </c:pt>
                <c:pt idx="5348">
                  <c:v>21.610510000000001</c:v>
                </c:pt>
                <c:pt idx="5349">
                  <c:v>21.616849999999999</c:v>
                </c:pt>
                <c:pt idx="5350">
                  <c:v>21.622285000000002</c:v>
                </c:pt>
                <c:pt idx="5351">
                  <c:v>21.627267</c:v>
                </c:pt>
                <c:pt idx="5352">
                  <c:v>21.632701000000001</c:v>
                </c:pt>
                <c:pt idx="5353">
                  <c:v>21.638589</c:v>
                </c:pt>
                <c:pt idx="5354">
                  <c:v>21.643118000000001</c:v>
                </c:pt>
                <c:pt idx="5355">
                  <c:v>21.649910999999999</c:v>
                </c:pt>
                <c:pt idx="5356">
                  <c:v>21.655798999999998</c:v>
                </c:pt>
                <c:pt idx="5357">
                  <c:v>21.662139</c:v>
                </c:pt>
                <c:pt idx="5358">
                  <c:v>21.668932999999999</c:v>
                </c:pt>
                <c:pt idx="5359">
                  <c:v>21.675273000000001</c:v>
                </c:pt>
                <c:pt idx="5360">
                  <c:v>21.681614</c:v>
                </c:pt>
                <c:pt idx="5361">
                  <c:v>21.687954000000001</c:v>
                </c:pt>
                <c:pt idx="5362">
                  <c:v>21.693389</c:v>
                </c:pt>
                <c:pt idx="5363">
                  <c:v>21.701993999999999</c:v>
                </c:pt>
                <c:pt idx="5364">
                  <c:v>21.709693000000001</c:v>
                </c:pt>
                <c:pt idx="5365">
                  <c:v>21.717392</c:v>
                </c:pt>
                <c:pt idx="5366">
                  <c:v>21.725090999999999</c:v>
                </c:pt>
                <c:pt idx="5367">
                  <c:v>21.731884000000001</c:v>
                </c:pt>
                <c:pt idx="5368">
                  <c:v>21.739129999999999</c:v>
                </c:pt>
                <c:pt idx="5369">
                  <c:v>21.748187999999999</c:v>
                </c:pt>
                <c:pt idx="5370">
                  <c:v>21.757245999999999</c:v>
                </c:pt>
                <c:pt idx="5371">
                  <c:v>21.765398000000001</c:v>
                </c:pt>
                <c:pt idx="5372">
                  <c:v>21.774909000000001</c:v>
                </c:pt>
                <c:pt idx="5373">
                  <c:v>21.781701999999999</c:v>
                </c:pt>
                <c:pt idx="5374">
                  <c:v>21.789401000000002</c:v>
                </c:pt>
                <c:pt idx="5375">
                  <c:v>21.797553000000001</c:v>
                </c:pt>
                <c:pt idx="5376">
                  <c:v>21.807970000000001</c:v>
                </c:pt>
                <c:pt idx="5377">
                  <c:v>21.816573999999999</c:v>
                </c:pt>
                <c:pt idx="5378">
                  <c:v>21.825631999999999</c:v>
                </c:pt>
                <c:pt idx="5379">
                  <c:v>21.836501999999999</c:v>
                </c:pt>
                <c:pt idx="5380">
                  <c:v>21.846012000000002</c:v>
                </c:pt>
                <c:pt idx="5381">
                  <c:v>21.855070000000001</c:v>
                </c:pt>
                <c:pt idx="5382">
                  <c:v>21.864581000000001</c:v>
                </c:pt>
                <c:pt idx="5383">
                  <c:v>21.875903000000001</c:v>
                </c:pt>
                <c:pt idx="5384">
                  <c:v>21.884961000000001</c:v>
                </c:pt>
                <c:pt idx="5385">
                  <c:v>21.896736000000001</c:v>
                </c:pt>
                <c:pt idx="5386">
                  <c:v>21.906699</c:v>
                </c:pt>
                <c:pt idx="5387">
                  <c:v>21.917569</c:v>
                </c:pt>
                <c:pt idx="5388">
                  <c:v>21.932061000000001</c:v>
                </c:pt>
                <c:pt idx="5389">
                  <c:v>21.947006999999999</c:v>
                </c:pt>
                <c:pt idx="5390">
                  <c:v>21.956517000000002</c:v>
                </c:pt>
                <c:pt idx="5391">
                  <c:v>21.970556999999999</c:v>
                </c:pt>
                <c:pt idx="5392">
                  <c:v>21.982785</c:v>
                </c:pt>
                <c:pt idx="5393">
                  <c:v>21.997730000000001</c:v>
                </c:pt>
                <c:pt idx="5394">
                  <c:v>22.011769999999999</c:v>
                </c:pt>
                <c:pt idx="5395">
                  <c:v>22.025355999999999</c:v>
                </c:pt>
                <c:pt idx="5396">
                  <c:v>22.035772999999999</c:v>
                </c:pt>
                <c:pt idx="5397">
                  <c:v>22.046188999999998</c:v>
                </c:pt>
                <c:pt idx="5398">
                  <c:v>22.056152999999998</c:v>
                </c:pt>
                <c:pt idx="5399">
                  <c:v>22.066116000000001</c:v>
                </c:pt>
                <c:pt idx="5400">
                  <c:v>22.073815</c:v>
                </c:pt>
                <c:pt idx="5401">
                  <c:v>22.082419999999999</c:v>
                </c:pt>
                <c:pt idx="5402">
                  <c:v>22.088761000000002</c:v>
                </c:pt>
                <c:pt idx="5403">
                  <c:v>22.094647999999999</c:v>
                </c:pt>
                <c:pt idx="5404">
                  <c:v>22.102347999999999</c:v>
                </c:pt>
                <c:pt idx="5405">
                  <c:v>22.107329</c:v>
                </c:pt>
                <c:pt idx="5406">
                  <c:v>22.113669999999999</c:v>
                </c:pt>
                <c:pt idx="5407">
                  <c:v>22.119104</c:v>
                </c:pt>
                <c:pt idx="5408">
                  <c:v>22.124085999999998</c:v>
                </c:pt>
                <c:pt idx="5409">
                  <c:v>22.129068</c:v>
                </c:pt>
                <c:pt idx="5410">
                  <c:v>22.134955999999999</c:v>
                </c:pt>
                <c:pt idx="5411">
                  <c:v>22.140843</c:v>
                </c:pt>
                <c:pt idx="5412">
                  <c:v>22.144919000000002</c:v>
                </c:pt>
                <c:pt idx="5413">
                  <c:v>22.149448</c:v>
                </c:pt>
                <c:pt idx="5414">
                  <c:v>22.153524000000001</c:v>
                </c:pt>
                <c:pt idx="5415">
                  <c:v>22.157146999999998</c:v>
                </c:pt>
                <c:pt idx="5416">
                  <c:v>22.160769999999999</c:v>
                </c:pt>
                <c:pt idx="5417">
                  <c:v>22.164846000000001</c:v>
                </c:pt>
                <c:pt idx="5418">
                  <c:v>22.169374999999999</c:v>
                </c:pt>
                <c:pt idx="5419">
                  <c:v>22.172998</c:v>
                </c:pt>
                <c:pt idx="5420">
                  <c:v>22.177527000000001</c:v>
                </c:pt>
                <c:pt idx="5421">
                  <c:v>22.182055999999999</c:v>
                </c:pt>
                <c:pt idx="5422">
                  <c:v>22.186132000000001</c:v>
                </c:pt>
                <c:pt idx="5423">
                  <c:v>22.189755000000002</c:v>
                </c:pt>
                <c:pt idx="5424">
                  <c:v>22.19519</c:v>
                </c:pt>
                <c:pt idx="5425">
                  <c:v>22.198813000000001</c:v>
                </c:pt>
                <c:pt idx="5426">
                  <c:v>22.202888999999999</c:v>
                </c:pt>
                <c:pt idx="5427">
                  <c:v>22.206965</c:v>
                </c:pt>
                <c:pt idx="5428">
                  <c:v>22.211041000000002</c:v>
                </c:pt>
                <c:pt idx="5429">
                  <c:v>22.214663999999999</c:v>
                </c:pt>
                <c:pt idx="5430">
                  <c:v>22.218287</c:v>
                </c:pt>
                <c:pt idx="5431">
                  <c:v>22.222363000000001</c:v>
                </c:pt>
                <c:pt idx="5432">
                  <c:v>22.225985999999999</c:v>
                </c:pt>
                <c:pt idx="5433">
                  <c:v>22.229609</c:v>
                </c:pt>
                <c:pt idx="5434">
                  <c:v>22.234138000000002</c:v>
                </c:pt>
                <c:pt idx="5435">
                  <c:v>22.237307999999999</c:v>
                </c:pt>
                <c:pt idx="5436">
                  <c:v>22.240932000000001</c:v>
                </c:pt>
                <c:pt idx="5437">
                  <c:v>22.244554999999998</c:v>
                </c:pt>
                <c:pt idx="5438">
                  <c:v>22.249084</c:v>
                </c:pt>
                <c:pt idx="5439">
                  <c:v>22.253160000000001</c:v>
                </c:pt>
                <c:pt idx="5440">
                  <c:v>22.256329999999998</c:v>
                </c:pt>
                <c:pt idx="5441">
                  <c:v>22.260406</c:v>
                </c:pt>
                <c:pt idx="5442">
                  <c:v>22.264935000000001</c:v>
                </c:pt>
                <c:pt idx="5443">
                  <c:v>22.269463999999999</c:v>
                </c:pt>
                <c:pt idx="5444">
                  <c:v>22.274445</c:v>
                </c:pt>
                <c:pt idx="5445">
                  <c:v>22.278974000000002</c:v>
                </c:pt>
                <c:pt idx="5446">
                  <c:v>22.283049999999999</c:v>
                </c:pt>
                <c:pt idx="5447">
                  <c:v>22.287126000000001</c:v>
                </c:pt>
                <c:pt idx="5448">
                  <c:v>22.291654999999999</c:v>
                </c:pt>
                <c:pt idx="5449">
                  <c:v>22.297543000000001</c:v>
                </c:pt>
                <c:pt idx="5450">
                  <c:v>22.302976999999998</c:v>
                </c:pt>
                <c:pt idx="5451">
                  <c:v>22.308412000000001</c:v>
                </c:pt>
                <c:pt idx="5452">
                  <c:v>22.312940999999999</c:v>
                </c:pt>
                <c:pt idx="5453">
                  <c:v>22.31747</c:v>
                </c:pt>
                <c:pt idx="5454">
                  <c:v>22.322904999999999</c:v>
                </c:pt>
                <c:pt idx="5455">
                  <c:v>22.327885999999999</c:v>
                </c:pt>
                <c:pt idx="5456">
                  <c:v>22.336037999999999</c:v>
                </c:pt>
                <c:pt idx="5457">
                  <c:v>22.342379000000001</c:v>
                </c:pt>
                <c:pt idx="5458">
                  <c:v>22.347812999999999</c:v>
                </c:pt>
                <c:pt idx="5459">
                  <c:v>22.354154000000001</c:v>
                </c:pt>
                <c:pt idx="5460">
                  <c:v>22.359135999999999</c:v>
                </c:pt>
                <c:pt idx="5461">
                  <c:v>22.365929000000001</c:v>
                </c:pt>
                <c:pt idx="5462">
                  <c:v>22.374081</c:v>
                </c:pt>
                <c:pt idx="5463">
                  <c:v>22.382686</c:v>
                </c:pt>
                <c:pt idx="5464">
                  <c:v>22.390384999999998</c:v>
                </c:pt>
                <c:pt idx="5465">
                  <c:v>22.398084000000001</c:v>
                </c:pt>
                <c:pt idx="5466">
                  <c:v>22.407595000000001</c:v>
                </c:pt>
                <c:pt idx="5467">
                  <c:v>22.417104999999999</c:v>
                </c:pt>
                <c:pt idx="5468">
                  <c:v>22.425256999999998</c:v>
                </c:pt>
                <c:pt idx="5469">
                  <c:v>22.434767999999998</c:v>
                </c:pt>
                <c:pt idx="5470">
                  <c:v>22.445184999999999</c:v>
                </c:pt>
                <c:pt idx="5471">
                  <c:v>22.456959999999999</c:v>
                </c:pt>
                <c:pt idx="5472">
                  <c:v>22.463753000000001</c:v>
                </c:pt>
                <c:pt idx="5473">
                  <c:v>22.473264</c:v>
                </c:pt>
                <c:pt idx="5474">
                  <c:v>22.479603999999998</c:v>
                </c:pt>
                <c:pt idx="5475">
                  <c:v>22.488662000000001</c:v>
                </c:pt>
                <c:pt idx="5476">
                  <c:v>22.497720000000001</c:v>
                </c:pt>
                <c:pt idx="5477">
                  <c:v>22.507683</c:v>
                </c:pt>
                <c:pt idx="5478">
                  <c:v>22.513570999999999</c:v>
                </c:pt>
                <c:pt idx="5479">
                  <c:v>22.520817000000001</c:v>
                </c:pt>
                <c:pt idx="5480">
                  <c:v>22.529875000000001</c:v>
                </c:pt>
                <c:pt idx="5481">
                  <c:v>22.537120999999999</c:v>
                </c:pt>
                <c:pt idx="5482">
                  <c:v>22.544820000000001</c:v>
                </c:pt>
                <c:pt idx="5483">
                  <c:v>22.550255</c:v>
                </c:pt>
                <c:pt idx="5484">
                  <c:v>22.556595000000002</c:v>
                </c:pt>
                <c:pt idx="5485">
                  <c:v>22.563389000000001</c:v>
                </c:pt>
                <c:pt idx="5486">
                  <c:v>22.569275999999999</c:v>
                </c:pt>
                <c:pt idx="5487">
                  <c:v>22.576522000000001</c:v>
                </c:pt>
                <c:pt idx="5488">
                  <c:v>22.581050999999999</c:v>
                </c:pt>
                <c:pt idx="5489">
                  <c:v>22.586939000000001</c:v>
                </c:pt>
                <c:pt idx="5490">
                  <c:v>22.592374</c:v>
                </c:pt>
                <c:pt idx="5491">
                  <c:v>22.597808000000001</c:v>
                </c:pt>
                <c:pt idx="5492">
                  <c:v>22.602789999999999</c:v>
                </c:pt>
                <c:pt idx="5493">
                  <c:v>22.607772000000001</c:v>
                </c:pt>
                <c:pt idx="5494">
                  <c:v>22.612300999999999</c:v>
                </c:pt>
                <c:pt idx="5495">
                  <c:v>22.61683</c:v>
                </c:pt>
                <c:pt idx="5496">
                  <c:v>22.620906000000002</c:v>
                </c:pt>
                <c:pt idx="5497">
                  <c:v>22.625433999999998</c:v>
                </c:pt>
                <c:pt idx="5498">
                  <c:v>22.629963</c:v>
                </c:pt>
                <c:pt idx="5499">
                  <c:v>22.635397999999999</c:v>
                </c:pt>
                <c:pt idx="5500">
                  <c:v>22.639927</c:v>
                </c:pt>
                <c:pt idx="5501">
                  <c:v>22.644908999999998</c:v>
                </c:pt>
                <c:pt idx="5502">
                  <c:v>22.649889999999999</c:v>
                </c:pt>
                <c:pt idx="5503">
                  <c:v>22.653514000000001</c:v>
                </c:pt>
                <c:pt idx="5504">
                  <c:v>22.658041999999998</c:v>
                </c:pt>
                <c:pt idx="5505">
                  <c:v>22.663024</c:v>
                </c:pt>
                <c:pt idx="5506">
                  <c:v>22.668005999999998</c:v>
                </c:pt>
                <c:pt idx="5507">
                  <c:v>22.671175999999999</c:v>
                </c:pt>
                <c:pt idx="5508">
                  <c:v>22.675705000000001</c:v>
                </c:pt>
                <c:pt idx="5509">
                  <c:v>22.679328000000002</c:v>
                </c:pt>
                <c:pt idx="5510">
                  <c:v>22.68431</c:v>
                </c:pt>
                <c:pt idx="5511">
                  <c:v>22.688386000000001</c:v>
                </c:pt>
                <c:pt idx="5512">
                  <c:v>22.692914999999999</c:v>
                </c:pt>
                <c:pt idx="5513">
                  <c:v>22.697444000000001</c:v>
                </c:pt>
                <c:pt idx="5514">
                  <c:v>22.701972999999999</c:v>
                </c:pt>
                <c:pt idx="5515">
                  <c:v>22.707407</c:v>
                </c:pt>
                <c:pt idx="5516">
                  <c:v>22.712389000000002</c:v>
                </c:pt>
                <c:pt idx="5517">
                  <c:v>22.716464999999999</c:v>
                </c:pt>
                <c:pt idx="5518">
                  <c:v>22.720994000000001</c:v>
                </c:pt>
                <c:pt idx="5519">
                  <c:v>22.725069999999999</c:v>
                </c:pt>
                <c:pt idx="5520">
                  <c:v>22.729599</c:v>
                </c:pt>
                <c:pt idx="5521">
                  <c:v>22.733675000000002</c:v>
                </c:pt>
                <c:pt idx="5522">
                  <c:v>22.737297999999999</c:v>
                </c:pt>
                <c:pt idx="5523">
                  <c:v>22.740921</c:v>
                </c:pt>
                <c:pt idx="5524">
                  <c:v>22.744997000000001</c:v>
                </c:pt>
                <c:pt idx="5525">
                  <c:v>22.749525999999999</c:v>
                </c:pt>
                <c:pt idx="5526">
                  <c:v>22.754055000000001</c:v>
                </c:pt>
                <c:pt idx="5527">
                  <c:v>22.758583999999999</c:v>
                </c:pt>
                <c:pt idx="5528">
                  <c:v>22.764019000000001</c:v>
                </c:pt>
                <c:pt idx="5529">
                  <c:v>22.769905999999999</c:v>
                </c:pt>
                <c:pt idx="5530">
                  <c:v>22.774888000000001</c:v>
                </c:pt>
                <c:pt idx="5531">
                  <c:v>22.779869999999999</c:v>
                </c:pt>
                <c:pt idx="5532">
                  <c:v>22.787116000000001</c:v>
                </c:pt>
                <c:pt idx="5533">
                  <c:v>22.792097999999999</c:v>
                </c:pt>
                <c:pt idx="5534">
                  <c:v>22.797532</c:v>
                </c:pt>
                <c:pt idx="5535">
                  <c:v>22.802966999999999</c:v>
                </c:pt>
                <c:pt idx="5536">
                  <c:v>22.808855000000001</c:v>
                </c:pt>
                <c:pt idx="5537">
                  <c:v>22.814741999999999</c:v>
                </c:pt>
                <c:pt idx="5538">
                  <c:v>22.820177000000001</c:v>
                </c:pt>
                <c:pt idx="5539">
                  <c:v>22.826516999999999</c:v>
                </c:pt>
                <c:pt idx="5540">
                  <c:v>22.833763000000001</c:v>
                </c:pt>
                <c:pt idx="5541">
                  <c:v>22.839651</c:v>
                </c:pt>
                <c:pt idx="5542">
                  <c:v>22.846444000000002</c:v>
                </c:pt>
                <c:pt idx="5543">
                  <c:v>22.853691000000001</c:v>
                </c:pt>
                <c:pt idx="5544">
                  <c:v>22.860937</c:v>
                </c:pt>
                <c:pt idx="5545">
                  <c:v>22.867730000000002</c:v>
                </c:pt>
                <c:pt idx="5546">
                  <c:v>22.874523</c:v>
                </c:pt>
                <c:pt idx="5547">
                  <c:v>22.881316999999999</c:v>
                </c:pt>
                <c:pt idx="5548">
                  <c:v>22.889921999999999</c:v>
                </c:pt>
                <c:pt idx="5549">
                  <c:v>22.899885000000001</c:v>
                </c:pt>
                <c:pt idx="5550">
                  <c:v>22.90849</c:v>
                </c:pt>
                <c:pt idx="5551">
                  <c:v>22.919359</c:v>
                </c:pt>
                <c:pt idx="5552">
                  <c:v>22.929776</c:v>
                </c:pt>
                <c:pt idx="5553">
                  <c:v>22.937474999999999</c:v>
                </c:pt>
                <c:pt idx="5554">
                  <c:v>22.946532999999999</c:v>
                </c:pt>
                <c:pt idx="5555">
                  <c:v>22.956496000000001</c:v>
                </c:pt>
                <c:pt idx="5556">
                  <c:v>22.966913000000002</c:v>
                </c:pt>
                <c:pt idx="5557">
                  <c:v>22.977329000000001</c:v>
                </c:pt>
                <c:pt idx="5558">
                  <c:v>22.990462999999998</c:v>
                </c:pt>
                <c:pt idx="5559">
                  <c:v>23.001332000000001</c:v>
                </c:pt>
                <c:pt idx="5560">
                  <c:v>23.012654999999999</c:v>
                </c:pt>
                <c:pt idx="5561">
                  <c:v>23.027146999999999</c:v>
                </c:pt>
                <c:pt idx="5562">
                  <c:v>23.036204999999999</c:v>
                </c:pt>
                <c:pt idx="5563">
                  <c:v>23.044809999999998</c:v>
                </c:pt>
                <c:pt idx="5564">
                  <c:v>23.053415000000001</c:v>
                </c:pt>
                <c:pt idx="5565">
                  <c:v>23.060207999999999</c:v>
                </c:pt>
                <c:pt idx="5566">
                  <c:v>23.067454000000001</c:v>
                </c:pt>
                <c:pt idx="5567">
                  <c:v>23.073795</c:v>
                </c:pt>
                <c:pt idx="5568">
                  <c:v>23.081040999999999</c:v>
                </c:pt>
                <c:pt idx="5569">
                  <c:v>23.087381000000001</c:v>
                </c:pt>
                <c:pt idx="5570">
                  <c:v>23.093268999999999</c:v>
                </c:pt>
                <c:pt idx="5571">
                  <c:v>23.100968000000002</c:v>
                </c:pt>
                <c:pt idx="5572">
                  <c:v>23.106403</c:v>
                </c:pt>
                <c:pt idx="5573">
                  <c:v>23.112742999999998</c:v>
                </c:pt>
                <c:pt idx="5574">
                  <c:v>23.118631000000001</c:v>
                </c:pt>
                <c:pt idx="5575">
                  <c:v>23.124517999999998</c:v>
                </c:pt>
                <c:pt idx="5576">
                  <c:v>23.1295</c:v>
                </c:pt>
                <c:pt idx="5577">
                  <c:v>23.134934999999999</c:v>
                </c:pt>
                <c:pt idx="5578">
                  <c:v>23.140369</c:v>
                </c:pt>
                <c:pt idx="5579">
                  <c:v>23.145351000000002</c:v>
                </c:pt>
                <c:pt idx="5580">
                  <c:v>23.150786</c:v>
                </c:pt>
                <c:pt idx="5581">
                  <c:v>23.154862000000001</c:v>
                </c:pt>
                <c:pt idx="5582">
                  <c:v>23.159390999999999</c:v>
                </c:pt>
                <c:pt idx="5583">
                  <c:v>23.162561</c:v>
                </c:pt>
                <c:pt idx="5584">
                  <c:v>23.167090000000002</c:v>
                </c:pt>
                <c:pt idx="5585">
                  <c:v>23.170259999999999</c:v>
                </c:pt>
                <c:pt idx="5586">
                  <c:v>23.17343</c:v>
                </c:pt>
                <c:pt idx="5587">
                  <c:v>23.177053000000001</c:v>
                </c:pt>
                <c:pt idx="5588">
                  <c:v>23.181581999999999</c:v>
                </c:pt>
                <c:pt idx="5589">
                  <c:v>23.185205</c:v>
                </c:pt>
                <c:pt idx="5590">
                  <c:v>23.188828000000001</c:v>
                </c:pt>
                <c:pt idx="5591">
                  <c:v>23.192451999999999</c:v>
                </c:pt>
                <c:pt idx="5592">
                  <c:v>23.197433</c:v>
                </c:pt>
                <c:pt idx="5593">
                  <c:v>23.202414999999998</c:v>
                </c:pt>
                <c:pt idx="5594">
                  <c:v>23.206491</c:v>
                </c:pt>
                <c:pt idx="5595">
                  <c:v>23.209661000000001</c:v>
                </c:pt>
                <c:pt idx="5596">
                  <c:v>23.214642999999999</c:v>
                </c:pt>
                <c:pt idx="5597">
                  <c:v>23.218719</c:v>
                </c:pt>
                <c:pt idx="5598">
                  <c:v>23.222795000000001</c:v>
                </c:pt>
                <c:pt idx="5599">
                  <c:v>23.227777</c:v>
                </c:pt>
                <c:pt idx="5600">
                  <c:v>23.231400000000001</c:v>
                </c:pt>
                <c:pt idx="5601">
                  <c:v>23.235023000000002</c:v>
                </c:pt>
                <c:pt idx="5602">
                  <c:v>23.238645999999999</c:v>
                </c:pt>
                <c:pt idx="5603">
                  <c:v>23.242722000000001</c:v>
                </c:pt>
                <c:pt idx="5604">
                  <c:v>23.248156999999999</c:v>
                </c:pt>
                <c:pt idx="5605">
                  <c:v>23.253139000000001</c:v>
                </c:pt>
                <c:pt idx="5606">
                  <c:v>23.258120999999999</c:v>
                </c:pt>
                <c:pt idx="5607">
                  <c:v>23.262649</c:v>
                </c:pt>
                <c:pt idx="5608">
                  <c:v>23.267178000000001</c:v>
                </c:pt>
                <c:pt idx="5609">
                  <c:v>23.272613</c:v>
                </c:pt>
                <c:pt idx="5610">
                  <c:v>23.277595000000002</c:v>
                </c:pt>
                <c:pt idx="5611">
                  <c:v>23.281670999999999</c:v>
                </c:pt>
                <c:pt idx="5612">
                  <c:v>23.285747000000001</c:v>
                </c:pt>
                <c:pt idx="5613">
                  <c:v>23.290275999999999</c:v>
                </c:pt>
                <c:pt idx="5614">
                  <c:v>23.297975000000001</c:v>
                </c:pt>
                <c:pt idx="5615">
                  <c:v>23.302503999999999</c:v>
                </c:pt>
                <c:pt idx="5616">
                  <c:v>23.307485</c:v>
                </c:pt>
                <c:pt idx="5617">
                  <c:v>23.312014000000001</c:v>
                </c:pt>
                <c:pt idx="5618">
                  <c:v>23.319261000000001</c:v>
                </c:pt>
                <c:pt idx="5619">
                  <c:v>23.325600999999999</c:v>
                </c:pt>
                <c:pt idx="5620">
                  <c:v>23.331941</c:v>
                </c:pt>
                <c:pt idx="5621">
                  <c:v>23.339188</c:v>
                </c:pt>
                <c:pt idx="5622">
                  <c:v>23.345528000000002</c:v>
                </c:pt>
                <c:pt idx="5623">
                  <c:v>23.351869000000001</c:v>
                </c:pt>
                <c:pt idx="5624">
                  <c:v>23.359114999999999</c:v>
                </c:pt>
                <c:pt idx="5625">
                  <c:v>23.368172999999999</c:v>
                </c:pt>
                <c:pt idx="5626">
                  <c:v>23.374513</c:v>
                </c:pt>
                <c:pt idx="5627">
                  <c:v>23.381758999999999</c:v>
                </c:pt>
                <c:pt idx="5628">
                  <c:v>23.389911000000001</c:v>
                </c:pt>
                <c:pt idx="5629">
                  <c:v>23.395799</c:v>
                </c:pt>
                <c:pt idx="5630">
                  <c:v>23.403497999999999</c:v>
                </c:pt>
                <c:pt idx="5631">
                  <c:v>23.409838000000001</c:v>
                </c:pt>
                <c:pt idx="5632">
                  <c:v>23.416179</c:v>
                </c:pt>
                <c:pt idx="5633">
                  <c:v>23.422066000000001</c:v>
                </c:pt>
                <c:pt idx="5634">
                  <c:v>23.429766000000001</c:v>
                </c:pt>
                <c:pt idx="5635">
                  <c:v>23.437465</c:v>
                </c:pt>
                <c:pt idx="5636">
                  <c:v>23.442899000000001</c:v>
                </c:pt>
                <c:pt idx="5637">
                  <c:v>23.450146</c:v>
                </c:pt>
                <c:pt idx="5638">
                  <c:v>23.456938999999998</c:v>
                </c:pt>
                <c:pt idx="5639">
                  <c:v>23.463732</c:v>
                </c:pt>
                <c:pt idx="5640">
                  <c:v>23.470072999999999</c:v>
                </c:pt>
                <c:pt idx="5641">
                  <c:v>23.475960000000001</c:v>
                </c:pt>
                <c:pt idx="5642">
                  <c:v>23.481394999999999</c:v>
                </c:pt>
                <c:pt idx="5643">
                  <c:v>23.486830000000001</c:v>
                </c:pt>
                <c:pt idx="5644">
                  <c:v>23.493169999999999</c:v>
                </c:pt>
                <c:pt idx="5645">
                  <c:v>23.499510000000001</c:v>
                </c:pt>
                <c:pt idx="5646">
                  <c:v>23.505398</c:v>
                </c:pt>
                <c:pt idx="5647">
                  <c:v>23.511285999999998</c:v>
                </c:pt>
                <c:pt idx="5648">
                  <c:v>23.517626</c:v>
                </c:pt>
                <c:pt idx="5649">
                  <c:v>23.522155000000001</c:v>
                </c:pt>
                <c:pt idx="5650">
                  <c:v>23.528948</c:v>
                </c:pt>
                <c:pt idx="5651">
                  <c:v>23.533477000000001</c:v>
                </c:pt>
                <c:pt idx="5652">
                  <c:v>23.539818</c:v>
                </c:pt>
                <c:pt idx="5653">
                  <c:v>23.544799000000001</c:v>
                </c:pt>
                <c:pt idx="5654">
                  <c:v>23.550687</c:v>
                </c:pt>
                <c:pt idx="5655">
                  <c:v>23.556121999999998</c:v>
                </c:pt>
                <c:pt idx="5656">
                  <c:v>23.562462</c:v>
                </c:pt>
                <c:pt idx="5657">
                  <c:v>23.566991000000002</c:v>
                </c:pt>
                <c:pt idx="5658">
                  <c:v>23.571973</c:v>
                </c:pt>
                <c:pt idx="5659">
                  <c:v>23.576954000000001</c:v>
                </c:pt>
                <c:pt idx="5660">
                  <c:v>23.583748</c:v>
                </c:pt>
                <c:pt idx="5661">
                  <c:v>23.590088000000002</c:v>
                </c:pt>
                <c:pt idx="5662">
                  <c:v>23.595523</c:v>
                </c:pt>
                <c:pt idx="5663">
                  <c:v>23.600504999999998</c:v>
                </c:pt>
                <c:pt idx="5664">
                  <c:v>23.606392</c:v>
                </c:pt>
                <c:pt idx="5665">
                  <c:v>23.612732999999999</c:v>
                </c:pt>
                <c:pt idx="5666">
                  <c:v>23.61862</c:v>
                </c:pt>
                <c:pt idx="5667">
                  <c:v>23.624960999999999</c:v>
                </c:pt>
                <c:pt idx="5668">
                  <c:v>23.630848</c:v>
                </c:pt>
                <c:pt idx="5669">
                  <c:v>23.638093999999999</c:v>
                </c:pt>
                <c:pt idx="5670">
                  <c:v>23.645793999999999</c:v>
                </c:pt>
                <c:pt idx="5671">
                  <c:v>23.64987</c:v>
                </c:pt>
                <c:pt idx="5672">
                  <c:v>23.655757000000001</c:v>
                </c:pt>
                <c:pt idx="5673">
                  <c:v>23.664362000000001</c:v>
                </c:pt>
                <c:pt idx="5674">
                  <c:v>23.672060999999999</c:v>
                </c:pt>
                <c:pt idx="5675">
                  <c:v>23.679307000000001</c:v>
                </c:pt>
                <c:pt idx="5676">
                  <c:v>23.686554000000001</c:v>
                </c:pt>
                <c:pt idx="5677">
                  <c:v>23.692893999999999</c:v>
                </c:pt>
                <c:pt idx="5678">
                  <c:v>23.699235000000002</c:v>
                </c:pt>
                <c:pt idx="5679">
                  <c:v>23.705121999999999</c:v>
                </c:pt>
                <c:pt idx="5680">
                  <c:v>23.714179999999999</c:v>
                </c:pt>
                <c:pt idx="5681">
                  <c:v>23.721879000000001</c:v>
                </c:pt>
                <c:pt idx="5682">
                  <c:v>23.730484000000001</c:v>
                </c:pt>
                <c:pt idx="5683">
                  <c:v>23.737729999999999</c:v>
                </c:pt>
                <c:pt idx="5684">
                  <c:v>23.745429000000001</c:v>
                </c:pt>
                <c:pt idx="5685">
                  <c:v>23.754487000000001</c:v>
                </c:pt>
                <c:pt idx="5686">
                  <c:v>23.763092</c:v>
                </c:pt>
                <c:pt idx="5687">
                  <c:v>23.769431999999998</c:v>
                </c:pt>
                <c:pt idx="5688">
                  <c:v>23.777131000000001</c:v>
                </c:pt>
                <c:pt idx="5689">
                  <c:v>23.783925</c:v>
                </c:pt>
                <c:pt idx="5690">
                  <c:v>23.793434999999999</c:v>
                </c:pt>
                <c:pt idx="5691">
                  <c:v>23.803851999999999</c:v>
                </c:pt>
                <c:pt idx="5692">
                  <c:v>23.812004000000002</c:v>
                </c:pt>
                <c:pt idx="5693">
                  <c:v>23.823326000000002</c:v>
                </c:pt>
                <c:pt idx="5694">
                  <c:v>23.833742999999998</c:v>
                </c:pt>
                <c:pt idx="5695">
                  <c:v>23.843706000000001</c:v>
                </c:pt>
                <c:pt idx="5696">
                  <c:v>23.853670000000001</c:v>
                </c:pt>
                <c:pt idx="5697">
                  <c:v>23.864992000000001</c:v>
                </c:pt>
                <c:pt idx="5698">
                  <c:v>23.878126000000002</c:v>
                </c:pt>
                <c:pt idx="5699">
                  <c:v>23.888089000000001</c:v>
                </c:pt>
                <c:pt idx="5700">
                  <c:v>23.901223000000002</c:v>
                </c:pt>
                <c:pt idx="5701">
                  <c:v>23.912092000000001</c:v>
                </c:pt>
                <c:pt idx="5702">
                  <c:v>23.925678999999999</c:v>
                </c:pt>
                <c:pt idx="5703">
                  <c:v>23.937453999999999</c:v>
                </c:pt>
                <c:pt idx="5704">
                  <c:v>23.951947000000001</c:v>
                </c:pt>
                <c:pt idx="5705">
                  <c:v>23.969156000000002</c:v>
                </c:pt>
                <c:pt idx="5706">
                  <c:v>23.981836999999999</c:v>
                </c:pt>
                <c:pt idx="5707">
                  <c:v>23.994517999999999</c:v>
                </c:pt>
                <c:pt idx="5708">
                  <c:v>24.009464000000001</c:v>
                </c:pt>
                <c:pt idx="5709">
                  <c:v>24.020333000000001</c:v>
                </c:pt>
                <c:pt idx="5710">
                  <c:v>24.030749</c:v>
                </c:pt>
                <c:pt idx="5711">
                  <c:v>24.041619000000001</c:v>
                </c:pt>
                <c:pt idx="5712">
                  <c:v>24.050224</c:v>
                </c:pt>
                <c:pt idx="5713">
                  <c:v>24.057469999999999</c:v>
                </c:pt>
                <c:pt idx="5714">
                  <c:v>24.064716000000001</c:v>
                </c:pt>
                <c:pt idx="5715">
                  <c:v>24.071508999999999</c:v>
                </c:pt>
                <c:pt idx="5716">
                  <c:v>24.081019999999999</c:v>
                </c:pt>
                <c:pt idx="5717">
                  <c:v>24.089172000000001</c:v>
                </c:pt>
                <c:pt idx="5718">
                  <c:v>24.094607</c:v>
                </c:pt>
                <c:pt idx="5719">
                  <c:v>24.100947000000001</c:v>
                </c:pt>
                <c:pt idx="5720">
                  <c:v>24.106382</c:v>
                </c:pt>
                <c:pt idx="5721">
                  <c:v>24.113627999999999</c:v>
                </c:pt>
                <c:pt idx="5722">
                  <c:v>24.121780000000001</c:v>
                </c:pt>
                <c:pt idx="5723">
                  <c:v>24.128572999999999</c:v>
                </c:pt>
                <c:pt idx="5724">
                  <c:v>24.133102000000001</c:v>
                </c:pt>
                <c:pt idx="5725">
                  <c:v>24.138083999999999</c:v>
                </c:pt>
                <c:pt idx="5726">
                  <c:v>24.142613000000001</c:v>
                </c:pt>
                <c:pt idx="5727">
                  <c:v>24.148501</c:v>
                </c:pt>
                <c:pt idx="5728">
                  <c:v>24.153029</c:v>
                </c:pt>
                <c:pt idx="5729">
                  <c:v>24.158916999999999</c:v>
                </c:pt>
                <c:pt idx="5730">
                  <c:v>24.163899000000001</c:v>
                </c:pt>
                <c:pt idx="5731">
                  <c:v>24.168427999999999</c:v>
                </c:pt>
                <c:pt idx="5732">
                  <c:v>24.172051</c:v>
                </c:pt>
                <c:pt idx="5733">
                  <c:v>24.176127000000001</c:v>
                </c:pt>
                <c:pt idx="5734">
                  <c:v>24.179296999999998</c:v>
                </c:pt>
                <c:pt idx="5735">
                  <c:v>24.184732</c:v>
                </c:pt>
                <c:pt idx="5736">
                  <c:v>24.188808000000002</c:v>
                </c:pt>
                <c:pt idx="5737">
                  <c:v>24.192883999999999</c:v>
                </c:pt>
                <c:pt idx="5738">
                  <c:v>24.196960000000001</c:v>
                </c:pt>
                <c:pt idx="5739">
                  <c:v>24.200583000000002</c:v>
                </c:pt>
                <c:pt idx="5740">
                  <c:v>24.205565</c:v>
                </c:pt>
                <c:pt idx="5741">
                  <c:v>24.210546000000001</c:v>
                </c:pt>
                <c:pt idx="5742">
                  <c:v>24.214621999999999</c:v>
                </c:pt>
                <c:pt idx="5743">
                  <c:v>24.219604</c:v>
                </c:pt>
                <c:pt idx="5744">
                  <c:v>24.222321000000001</c:v>
                </c:pt>
                <c:pt idx="5745">
                  <c:v>24.226849999999999</c:v>
                </c:pt>
                <c:pt idx="5746">
                  <c:v>24.231832000000001</c:v>
                </c:pt>
                <c:pt idx="5747">
                  <c:v>24.236813999999999</c:v>
                </c:pt>
                <c:pt idx="5748">
                  <c:v>24.242249000000001</c:v>
                </c:pt>
                <c:pt idx="5749">
                  <c:v>24.245871999999999</c:v>
                </c:pt>
                <c:pt idx="5750">
                  <c:v>24.250401</c:v>
                </c:pt>
                <c:pt idx="5751">
                  <c:v>24.254477000000001</c:v>
                </c:pt>
                <c:pt idx="5752">
                  <c:v>24.258099999999999</c:v>
                </c:pt>
                <c:pt idx="5753">
                  <c:v>24.262176</c:v>
                </c:pt>
                <c:pt idx="5754">
                  <c:v>24.267610000000001</c:v>
                </c:pt>
                <c:pt idx="5755">
                  <c:v>24.272138999999999</c:v>
                </c:pt>
                <c:pt idx="5756">
                  <c:v>24.276668000000001</c:v>
                </c:pt>
                <c:pt idx="5757">
                  <c:v>24.281196999999999</c:v>
                </c:pt>
                <c:pt idx="5758">
                  <c:v>24.285273</c:v>
                </c:pt>
                <c:pt idx="5759">
                  <c:v>24.292065999999998</c:v>
                </c:pt>
                <c:pt idx="5760">
                  <c:v>24.298407000000001</c:v>
                </c:pt>
                <c:pt idx="5761">
                  <c:v>24.303388999999999</c:v>
                </c:pt>
                <c:pt idx="5762">
                  <c:v>24.310182000000001</c:v>
                </c:pt>
                <c:pt idx="5763">
                  <c:v>24.317428</c:v>
                </c:pt>
                <c:pt idx="5764">
                  <c:v>24.323768999999999</c:v>
                </c:pt>
                <c:pt idx="5765">
                  <c:v>24.331921000000001</c:v>
                </c:pt>
                <c:pt idx="5766">
                  <c:v>24.337807999999999</c:v>
                </c:pt>
                <c:pt idx="5767">
                  <c:v>24.346865999999999</c:v>
                </c:pt>
                <c:pt idx="5768">
                  <c:v>24.355018000000001</c:v>
                </c:pt>
                <c:pt idx="5769">
                  <c:v>24.361810999999999</c:v>
                </c:pt>
                <c:pt idx="5770">
                  <c:v>24.370868999999999</c:v>
                </c:pt>
                <c:pt idx="5771">
                  <c:v>24.377662000000001</c:v>
                </c:pt>
                <c:pt idx="5772">
                  <c:v>24.387626000000001</c:v>
                </c:pt>
                <c:pt idx="5773">
                  <c:v>24.396684</c:v>
                </c:pt>
                <c:pt idx="5774">
                  <c:v>24.406193999999999</c:v>
                </c:pt>
                <c:pt idx="5775">
                  <c:v>24.415704999999999</c:v>
                </c:pt>
                <c:pt idx="5776">
                  <c:v>24.426573999999999</c:v>
                </c:pt>
                <c:pt idx="5777">
                  <c:v>24.435179000000002</c:v>
                </c:pt>
                <c:pt idx="5778">
                  <c:v>24.445143000000002</c:v>
                </c:pt>
                <c:pt idx="5779">
                  <c:v>24.455106000000001</c:v>
                </c:pt>
                <c:pt idx="5780">
                  <c:v>24.464164</c:v>
                </c:pt>
                <c:pt idx="5781">
                  <c:v>24.474581000000001</c:v>
                </c:pt>
                <c:pt idx="5782">
                  <c:v>24.484997</c:v>
                </c:pt>
                <c:pt idx="5783">
                  <c:v>24.495414</c:v>
                </c:pt>
                <c:pt idx="5784">
                  <c:v>24.503112999999999</c:v>
                </c:pt>
                <c:pt idx="5785">
                  <c:v>24.513528999999998</c:v>
                </c:pt>
                <c:pt idx="5786">
                  <c:v>24.523492999999998</c:v>
                </c:pt>
                <c:pt idx="5787">
                  <c:v>24.531645000000001</c:v>
                </c:pt>
                <c:pt idx="5788">
                  <c:v>24.538891</c:v>
                </c:pt>
                <c:pt idx="5789">
                  <c:v>24.549306999999999</c:v>
                </c:pt>
                <c:pt idx="5790">
                  <c:v>24.556101000000002</c:v>
                </c:pt>
                <c:pt idx="5791">
                  <c:v>24.562441</c:v>
                </c:pt>
                <c:pt idx="5792">
                  <c:v>24.568781999999999</c:v>
                </c:pt>
                <c:pt idx="5793">
                  <c:v>24.574216</c:v>
                </c:pt>
                <c:pt idx="5794">
                  <c:v>24.581462999999999</c:v>
                </c:pt>
                <c:pt idx="5795">
                  <c:v>24.588709000000001</c:v>
                </c:pt>
                <c:pt idx="5796">
                  <c:v>24.595502</c:v>
                </c:pt>
                <c:pt idx="5797">
                  <c:v>24.601842999999999</c:v>
                </c:pt>
                <c:pt idx="5798">
                  <c:v>24.606370999999999</c:v>
                </c:pt>
                <c:pt idx="5799">
                  <c:v>24.611806000000001</c:v>
                </c:pt>
                <c:pt idx="5800">
                  <c:v>24.618147</c:v>
                </c:pt>
                <c:pt idx="5801">
                  <c:v>24.624939999999999</c:v>
                </c:pt>
                <c:pt idx="5802">
                  <c:v>24.630827</c:v>
                </c:pt>
                <c:pt idx="5803">
                  <c:v>24.636714999999999</c:v>
                </c:pt>
                <c:pt idx="5804">
                  <c:v>24.641244</c:v>
                </c:pt>
                <c:pt idx="5805">
                  <c:v>24.646225999999999</c:v>
                </c:pt>
                <c:pt idx="5806">
                  <c:v>24.650755</c:v>
                </c:pt>
                <c:pt idx="5807">
                  <c:v>24.656189000000001</c:v>
                </c:pt>
                <c:pt idx="5808">
                  <c:v>24.661624</c:v>
                </c:pt>
                <c:pt idx="5809">
                  <c:v>24.667511000000001</c:v>
                </c:pt>
                <c:pt idx="5810">
                  <c:v>24.672039999999999</c:v>
                </c:pt>
                <c:pt idx="5811">
                  <c:v>24.677475000000001</c:v>
                </c:pt>
                <c:pt idx="5812">
                  <c:v>24.68291</c:v>
                </c:pt>
                <c:pt idx="5813">
                  <c:v>24.689250000000001</c:v>
                </c:pt>
                <c:pt idx="5814">
                  <c:v>24.695138</c:v>
                </c:pt>
                <c:pt idx="5815">
                  <c:v>24.701025000000001</c:v>
                </c:pt>
                <c:pt idx="5816">
                  <c:v>24.70646</c:v>
                </c:pt>
                <c:pt idx="5817">
                  <c:v>24.711894999999998</c:v>
                </c:pt>
                <c:pt idx="5818">
                  <c:v>24.715971</c:v>
                </c:pt>
                <c:pt idx="5819">
                  <c:v>24.721858000000001</c:v>
                </c:pt>
                <c:pt idx="5820">
                  <c:v>24.726839999999999</c:v>
                </c:pt>
                <c:pt idx="5821">
                  <c:v>24.733180000000001</c:v>
                </c:pt>
                <c:pt idx="5822">
                  <c:v>24.739068</c:v>
                </c:pt>
                <c:pt idx="5823">
                  <c:v>24.744955000000001</c:v>
                </c:pt>
                <c:pt idx="5824">
                  <c:v>24.750389999999999</c:v>
                </c:pt>
                <c:pt idx="5825">
                  <c:v>24.755825000000002</c:v>
                </c:pt>
                <c:pt idx="5826">
                  <c:v>24.76126</c:v>
                </c:pt>
                <c:pt idx="5827">
                  <c:v>24.768052999999998</c:v>
                </c:pt>
                <c:pt idx="5828">
                  <c:v>24.773488</c:v>
                </c:pt>
                <c:pt idx="5829">
                  <c:v>24.780280999999999</c:v>
                </c:pt>
                <c:pt idx="5830">
                  <c:v>24.786621</c:v>
                </c:pt>
                <c:pt idx="5831">
                  <c:v>24.794772999999999</c:v>
                </c:pt>
                <c:pt idx="5832">
                  <c:v>24.802924999999998</c:v>
                </c:pt>
                <c:pt idx="5833">
                  <c:v>24.810172000000001</c:v>
                </c:pt>
                <c:pt idx="5834">
                  <c:v>24.818324</c:v>
                </c:pt>
                <c:pt idx="5835">
                  <c:v>24.827380999999999</c:v>
                </c:pt>
                <c:pt idx="5836">
                  <c:v>24.833722000000002</c:v>
                </c:pt>
                <c:pt idx="5837">
                  <c:v>24.841874000000001</c:v>
                </c:pt>
                <c:pt idx="5838">
                  <c:v>24.849572999999999</c:v>
                </c:pt>
                <c:pt idx="5839">
                  <c:v>24.857724999999999</c:v>
                </c:pt>
                <c:pt idx="5840">
                  <c:v>24.869952999999999</c:v>
                </c:pt>
                <c:pt idx="5841">
                  <c:v>24.880821999999998</c:v>
                </c:pt>
                <c:pt idx="5842">
                  <c:v>24.892143999999998</c:v>
                </c:pt>
                <c:pt idx="5843">
                  <c:v>24.905730999999999</c:v>
                </c:pt>
                <c:pt idx="5844">
                  <c:v>24.915241999999999</c:v>
                </c:pt>
                <c:pt idx="5845">
                  <c:v>24.927016999999999</c:v>
                </c:pt>
                <c:pt idx="5846">
                  <c:v>24.940604</c:v>
                </c:pt>
                <c:pt idx="5847">
                  <c:v>24.955096000000001</c:v>
                </c:pt>
                <c:pt idx="5848">
                  <c:v>24.968682999999999</c:v>
                </c:pt>
                <c:pt idx="5849">
                  <c:v>24.980457999999999</c:v>
                </c:pt>
                <c:pt idx="5850">
                  <c:v>24.996309</c:v>
                </c:pt>
                <c:pt idx="5851">
                  <c:v>25.011254000000001</c:v>
                </c:pt>
                <c:pt idx="5852">
                  <c:v>25.022576999999998</c:v>
                </c:pt>
                <c:pt idx="5853">
                  <c:v>25.035710000000002</c:v>
                </c:pt>
                <c:pt idx="5854">
                  <c:v>25.051109</c:v>
                </c:pt>
                <c:pt idx="5855">
                  <c:v>25.061071999999999</c:v>
                </c:pt>
                <c:pt idx="5856">
                  <c:v>25.070129999999999</c:v>
                </c:pt>
                <c:pt idx="5857">
                  <c:v>25.078735000000002</c:v>
                </c:pt>
                <c:pt idx="5858">
                  <c:v>25.088245000000001</c:v>
                </c:pt>
                <c:pt idx="5859">
                  <c:v>25.09685</c:v>
                </c:pt>
                <c:pt idx="5860">
                  <c:v>25.103190999999999</c:v>
                </c:pt>
                <c:pt idx="5861">
                  <c:v>25.109984000000001</c:v>
                </c:pt>
                <c:pt idx="5862">
                  <c:v>25.116776999999999</c:v>
                </c:pt>
                <c:pt idx="5863">
                  <c:v>25.124476999999999</c:v>
                </c:pt>
                <c:pt idx="5864">
                  <c:v>25.129458</c:v>
                </c:pt>
                <c:pt idx="5865">
                  <c:v>25.137156999999998</c:v>
                </c:pt>
                <c:pt idx="5866">
                  <c:v>25.143951000000001</c:v>
                </c:pt>
                <c:pt idx="5867">
                  <c:v>25.150290999999999</c:v>
                </c:pt>
                <c:pt idx="5868">
                  <c:v>25.156179000000002</c:v>
                </c:pt>
                <c:pt idx="5869">
                  <c:v>25.162519</c:v>
                </c:pt>
                <c:pt idx="5870">
                  <c:v>25.167954000000002</c:v>
                </c:pt>
                <c:pt idx="5871">
                  <c:v>25.174747</c:v>
                </c:pt>
                <c:pt idx="5872">
                  <c:v>25.181087999999999</c:v>
                </c:pt>
                <c:pt idx="5873">
                  <c:v>25.185617000000001</c:v>
                </c:pt>
                <c:pt idx="5874">
                  <c:v>25.191051000000002</c:v>
                </c:pt>
                <c:pt idx="5875">
                  <c:v>25.196939</c:v>
                </c:pt>
                <c:pt idx="5876">
                  <c:v>25.201467999999998</c:v>
                </c:pt>
                <c:pt idx="5877">
                  <c:v>25.206901999999999</c:v>
                </c:pt>
                <c:pt idx="5878">
                  <c:v>25.212789999999998</c:v>
                </c:pt>
                <c:pt idx="5879">
                  <c:v>25.219583</c:v>
                </c:pt>
                <c:pt idx="5880">
                  <c:v>25.224564999999998</c:v>
                </c:pt>
                <c:pt idx="5881">
                  <c:v>25.228641</c:v>
                </c:pt>
                <c:pt idx="5882">
                  <c:v>25.234528999999998</c:v>
                </c:pt>
                <c:pt idx="5883">
                  <c:v>25.240416</c:v>
                </c:pt>
                <c:pt idx="5884">
                  <c:v>25.245850999999998</c:v>
                </c:pt>
                <c:pt idx="5885">
                  <c:v>25.251286</c:v>
                </c:pt>
                <c:pt idx="5886">
                  <c:v>25.257173000000002</c:v>
                </c:pt>
                <c:pt idx="5887">
                  <c:v>25.263514000000001</c:v>
                </c:pt>
                <c:pt idx="5888">
                  <c:v>25.269853999999999</c:v>
                </c:pt>
                <c:pt idx="5889">
                  <c:v>25.275742000000001</c:v>
                </c:pt>
                <c:pt idx="5890">
                  <c:v>25.283441</c:v>
                </c:pt>
                <c:pt idx="5891">
                  <c:v>25.291139999999999</c:v>
                </c:pt>
                <c:pt idx="5892">
                  <c:v>25.297933</c:v>
                </c:pt>
                <c:pt idx="5893">
                  <c:v>25.306538</c:v>
                </c:pt>
                <c:pt idx="5894">
                  <c:v>25.314689999999999</c:v>
                </c:pt>
                <c:pt idx="5895">
                  <c:v>25.323295000000002</c:v>
                </c:pt>
                <c:pt idx="5896">
                  <c:v>25.329181999999999</c:v>
                </c:pt>
                <c:pt idx="5897">
                  <c:v>25.335522999999998</c:v>
                </c:pt>
                <c:pt idx="5898">
                  <c:v>25.344128000000001</c:v>
                </c:pt>
                <c:pt idx="5899">
                  <c:v>25.353638</c:v>
                </c:pt>
                <c:pt idx="5900">
                  <c:v>25.363149</c:v>
                </c:pt>
                <c:pt idx="5901">
                  <c:v>25.37266</c:v>
                </c:pt>
                <c:pt idx="5902">
                  <c:v>25.385341</c:v>
                </c:pt>
                <c:pt idx="5903">
                  <c:v>25.396663</c:v>
                </c:pt>
                <c:pt idx="5904">
                  <c:v>25.406174</c:v>
                </c:pt>
                <c:pt idx="5905">
                  <c:v>25.417949</c:v>
                </c:pt>
                <c:pt idx="5906">
                  <c:v>25.426553999999999</c:v>
                </c:pt>
                <c:pt idx="5907">
                  <c:v>25.436516999999998</c:v>
                </c:pt>
                <c:pt idx="5908">
                  <c:v>25.444216000000001</c:v>
                </c:pt>
                <c:pt idx="5909">
                  <c:v>25.452821</c:v>
                </c:pt>
                <c:pt idx="5910">
                  <c:v>25.461425999999999</c:v>
                </c:pt>
                <c:pt idx="5911">
                  <c:v>25.470936999999999</c:v>
                </c:pt>
                <c:pt idx="5912">
                  <c:v>25.482258999999999</c:v>
                </c:pt>
                <c:pt idx="5913">
                  <c:v>25.490863999999998</c:v>
                </c:pt>
                <c:pt idx="5914">
                  <c:v>25.502185999999998</c:v>
                </c:pt>
                <c:pt idx="5915">
                  <c:v>25.510338000000001</c:v>
                </c:pt>
                <c:pt idx="5916">
                  <c:v>25.520302000000001</c:v>
                </c:pt>
                <c:pt idx="5917">
                  <c:v>25.528454</c:v>
                </c:pt>
                <c:pt idx="5918">
                  <c:v>25.540229</c:v>
                </c:pt>
                <c:pt idx="5919">
                  <c:v>25.550191999999999</c:v>
                </c:pt>
                <c:pt idx="5920">
                  <c:v>25.558796999999998</c:v>
                </c:pt>
                <c:pt idx="5921">
                  <c:v>25.568760999999999</c:v>
                </c:pt>
                <c:pt idx="5922">
                  <c:v>25.578724000000001</c:v>
                </c:pt>
                <c:pt idx="5923">
                  <c:v>25.587329</c:v>
                </c:pt>
                <c:pt idx="5924">
                  <c:v>25.59684</c:v>
                </c:pt>
                <c:pt idx="5925">
                  <c:v>25.603632999999999</c:v>
                </c:pt>
                <c:pt idx="5926">
                  <c:v>25.612691000000002</c:v>
                </c:pt>
                <c:pt idx="5927">
                  <c:v>25.624918999999998</c:v>
                </c:pt>
                <c:pt idx="5928">
                  <c:v>25.635335000000001</c:v>
                </c:pt>
                <c:pt idx="5929">
                  <c:v>25.647563999999999</c:v>
                </c:pt>
                <c:pt idx="5930">
                  <c:v>25.661149999999999</c:v>
                </c:pt>
                <c:pt idx="5931">
                  <c:v>25.672924999999999</c:v>
                </c:pt>
                <c:pt idx="5932">
                  <c:v>25.684248</c:v>
                </c:pt>
                <c:pt idx="5933">
                  <c:v>25.699646000000001</c:v>
                </c:pt>
                <c:pt idx="5934">
                  <c:v>25.713685000000002</c:v>
                </c:pt>
                <c:pt idx="5935">
                  <c:v>25.728178</c:v>
                </c:pt>
                <c:pt idx="5936">
                  <c:v>25.745387999999998</c:v>
                </c:pt>
                <c:pt idx="5937">
                  <c:v>25.764409000000001</c:v>
                </c:pt>
                <c:pt idx="5938">
                  <c:v>25.782523999999999</c:v>
                </c:pt>
                <c:pt idx="5939">
                  <c:v>25.800187000000001</c:v>
                </c:pt>
                <c:pt idx="5940">
                  <c:v>25.822831999999998</c:v>
                </c:pt>
                <c:pt idx="5941">
                  <c:v>25.848645999999999</c:v>
                </c:pt>
                <c:pt idx="5942">
                  <c:v>25.878537000000001</c:v>
                </c:pt>
                <c:pt idx="5943">
                  <c:v>25.904805</c:v>
                </c:pt>
                <c:pt idx="5944">
                  <c:v>25.937864999999999</c:v>
                </c:pt>
                <c:pt idx="5945">
                  <c:v>25.972738</c:v>
                </c:pt>
                <c:pt idx="5946">
                  <c:v>26.005345999999999</c:v>
                </c:pt>
                <c:pt idx="5947">
                  <c:v>26.027536999999999</c:v>
                </c:pt>
                <c:pt idx="5948">
                  <c:v>26.045200000000001</c:v>
                </c:pt>
                <c:pt idx="5949">
                  <c:v>26.064221</c:v>
                </c:pt>
                <c:pt idx="5950">
                  <c:v>26.076902</c:v>
                </c:pt>
                <c:pt idx="5951">
                  <c:v>26.091847999999999</c:v>
                </c:pt>
                <c:pt idx="5952">
                  <c:v>26.104528999999999</c:v>
                </c:pt>
                <c:pt idx="5953">
                  <c:v>26.115397999999999</c:v>
                </c:pt>
                <c:pt idx="5954">
                  <c:v>26.127172999999999</c:v>
                </c:pt>
                <c:pt idx="5955">
                  <c:v>26.139400999999999</c:v>
                </c:pt>
                <c:pt idx="5956">
                  <c:v>26.152082</c:v>
                </c:pt>
                <c:pt idx="5957">
                  <c:v>26.163857</c:v>
                </c:pt>
                <c:pt idx="5958">
                  <c:v>26.175179</c:v>
                </c:pt>
                <c:pt idx="5959">
                  <c:v>26.186502000000001</c:v>
                </c:pt>
                <c:pt idx="5960">
                  <c:v>26.199182</c:v>
                </c:pt>
                <c:pt idx="5961">
                  <c:v>26.210505000000001</c:v>
                </c:pt>
                <c:pt idx="5962">
                  <c:v>26.220015</c:v>
                </c:pt>
                <c:pt idx="5963">
                  <c:v>26.228619999999999</c:v>
                </c:pt>
                <c:pt idx="5964">
                  <c:v>26.240394999999999</c:v>
                </c:pt>
                <c:pt idx="5965">
                  <c:v>26.255794000000002</c:v>
                </c:pt>
                <c:pt idx="5966">
                  <c:v>26.269380000000002</c:v>
                </c:pt>
                <c:pt idx="5967">
                  <c:v>26.282966999999999</c:v>
                </c:pt>
                <c:pt idx="5968">
                  <c:v>26.298818000000001</c:v>
                </c:pt>
                <c:pt idx="5969">
                  <c:v>26.318745</c:v>
                </c:pt>
                <c:pt idx="5970">
                  <c:v>26.335049000000001</c:v>
                </c:pt>
                <c:pt idx="5971">
                  <c:v>26.359504999999999</c:v>
                </c:pt>
                <c:pt idx="5972">
                  <c:v>26.387584</c:v>
                </c:pt>
                <c:pt idx="5973">
                  <c:v>26.414304999999999</c:v>
                </c:pt>
                <c:pt idx="5974">
                  <c:v>26.439214</c:v>
                </c:pt>
                <c:pt idx="5975">
                  <c:v>26.474539</c:v>
                </c:pt>
                <c:pt idx="5976">
                  <c:v>26.500806999999998</c:v>
                </c:pt>
                <c:pt idx="5977">
                  <c:v>26.524809999999999</c:v>
                </c:pt>
                <c:pt idx="5978">
                  <c:v>26.550623999999999</c:v>
                </c:pt>
                <c:pt idx="5979">
                  <c:v>26.575533</c:v>
                </c:pt>
                <c:pt idx="5980">
                  <c:v>26.597725000000001</c:v>
                </c:pt>
                <c:pt idx="5981">
                  <c:v>26.621275000000001</c:v>
                </c:pt>
                <c:pt idx="5982">
                  <c:v>26.639391</c:v>
                </c:pt>
                <c:pt idx="5983">
                  <c:v>26.662488</c:v>
                </c:pt>
                <c:pt idx="5984">
                  <c:v>26.688303000000001</c:v>
                </c:pt>
                <c:pt idx="5985">
                  <c:v>26.709588</c:v>
                </c:pt>
                <c:pt idx="5986">
                  <c:v>26.734497000000001</c:v>
                </c:pt>
                <c:pt idx="5987">
                  <c:v>26.766653000000002</c:v>
                </c:pt>
                <c:pt idx="5988">
                  <c:v>26.814205999999999</c:v>
                </c:pt>
                <c:pt idx="5989">
                  <c:v>26.864929</c:v>
                </c:pt>
                <c:pt idx="5990">
                  <c:v>26.953243000000001</c:v>
                </c:pt>
                <c:pt idx="5991">
                  <c:v>27.040649999999999</c:v>
                </c:pt>
                <c:pt idx="5992">
                  <c:v>27.099979000000001</c:v>
                </c:pt>
                <c:pt idx="5993">
                  <c:v>27.158854000000002</c:v>
                </c:pt>
                <c:pt idx="5994">
                  <c:v>27.200067000000001</c:v>
                </c:pt>
                <c:pt idx="5995">
                  <c:v>27.259848999999999</c:v>
                </c:pt>
                <c:pt idx="5996">
                  <c:v>27.388469000000001</c:v>
                </c:pt>
                <c:pt idx="5997">
                  <c:v>27.504408999999999</c:v>
                </c:pt>
                <c:pt idx="5998">
                  <c:v>27.673788999999999</c:v>
                </c:pt>
                <c:pt idx="5999">
                  <c:v>28.216351</c:v>
                </c:pt>
                <c:pt idx="6000">
                  <c:v>15.491072000000001</c:v>
                </c:pt>
                <c:pt idx="6001">
                  <c:v>16.281364</c:v>
                </c:pt>
                <c:pt idx="6002">
                  <c:v>16.571213</c:v>
                </c:pt>
                <c:pt idx="6003">
                  <c:v>16.692587</c:v>
                </c:pt>
                <c:pt idx="6004">
                  <c:v>16.786335000000001</c:v>
                </c:pt>
                <c:pt idx="6005">
                  <c:v>16.974737000000001</c:v>
                </c:pt>
                <c:pt idx="6006">
                  <c:v>17.136417999999999</c:v>
                </c:pt>
                <c:pt idx="6007">
                  <c:v>17.194388</c:v>
                </c:pt>
                <c:pt idx="6008">
                  <c:v>17.256433999999999</c:v>
                </c:pt>
                <c:pt idx="6009">
                  <c:v>17.310327999999998</c:v>
                </c:pt>
                <c:pt idx="6010">
                  <c:v>17.374185000000001</c:v>
                </c:pt>
                <c:pt idx="6011">
                  <c:v>17.448005999999999</c:v>
                </c:pt>
                <c:pt idx="6012">
                  <c:v>17.490577999999999</c:v>
                </c:pt>
                <c:pt idx="6013">
                  <c:v>17.544924000000002</c:v>
                </c:pt>
                <c:pt idx="6014">
                  <c:v>17.60697</c:v>
                </c:pt>
                <c:pt idx="6015">
                  <c:v>17.648636</c:v>
                </c:pt>
                <c:pt idx="6016">
                  <c:v>17.698906999999998</c:v>
                </c:pt>
                <c:pt idx="6017">
                  <c:v>17.736044</c:v>
                </c:pt>
                <c:pt idx="6018">
                  <c:v>17.770009999999999</c:v>
                </c:pt>
                <c:pt idx="6019">
                  <c:v>17.816658</c:v>
                </c:pt>
                <c:pt idx="6020">
                  <c:v>17.867381000000002</c:v>
                </c:pt>
                <c:pt idx="6021">
                  <c:v>17.925803999999999</c:v>
                </c:pt>
                <c:pt idx="6022">
                  <c:v>18.006871</c:v>
                </c:pt>
                <c:pt idx="6023">
                  <c:v>18.056688999999999</c:v>
                </c:pt>
                <c:pt idx="6024">
                  <c:v>18.094732</c:v>
                </c:pt>
                <c:pt idx="6025">
                  <c:v>18.120546000000001</c:v>
                </c:pt>
                <c:pt idx="6026">
                  <c:v>18.141832000000001</c:v>
                </c:pt>
                <c:pt idx="6027">
                  <c:v>18.159041999999999</c:v>
                </c:pt>
                <c:pt idx="6028">
                  <c:v>18.173534</c:v>
                </c:pt>
                <c:pt idx="6029">
                  <c:v>18.190290999999998</c:v>
                </c:pt>
                <c:pt idx="6030">
                  <c:v>18.205237</c:v>
                </c:pt>
                <c:pt idx="6031">
                  <c:v>18.226974999999999</c:v>
                </c:pt>
                <c:pt idx="6032">
                  <c:v>18.246901999999999</c:v>
                </c:pt>
                <c:pt idx="6033">
                  <c:v>18.272717</c:v>
                </c:pt>
                <c:pt idx="6034">
                  <c:v>18.301701999999999</c:v>
                </c:pt>
                <c:pt idx="6035">
                  <c:v>18.327517</c:v>
                </c:pt>
                <c:pt idx="6036">
                  <c:v>18.359219</c:v>
                </c:pt>
                <c:pt idx="6037">
                  <c:v>18.384128</c:v>
                </c:pt>
                <c:pt idx="6038">
                  <c:v>18.410395000000001</c:v>
                </c:pt>
                <c:pt idx="6039">
                  <c:v>18.448891</c:v>
                </c:pt>
                <c:pt idx="6040">
                  <c:v>18.478328999999999</c:v>
                </c:pt>
                <c:pt idx="6041">
                  <c:v>18.522258999999998</c:v>
                </c:pt>
                <c:pt idx="6042">
                  <c:v>18.548527</c:v>
                </c:pt>
                <c:pt idx="6043">
                  <c:v>18.568906999999999</c:v>
                </c:pt>
                <c:pt idx="6044">
                  <c:v>18.593363</c:v>
                </c:pt>
                <c:pt idx="6045">
                  <c:v>18.614647999999999</c:v>
                </c:pt>
                <c:pt idx="6046">
                  <c:v>18.626875999999999</c:v>
                </c:pt>
                <c:pt idx="6047">
                  <c:v>18.638652</c:v>
                </c:pt>
                <c:pt idx="6048">
                  <c:v>18.649974</c:v>
                </c:pt>
                <c:pt idx="6049">
                  <c:v>18.668088999999998</c:v>
                </c:pt>
                <c:pt idx="6050">
                  <c:v>18.680769999999999</c:v>
                </c:pt>
                <c:pt idx="6051">
                  <c:v>18.697527000000001</c:v>
                </c:pt>
                <c:pt idx="6052">
                  <c:v>18.712019999999999</c:v>
                </c:pt>
                <c:pt idx="6053">
                  <c:v>18.728324000000001</c:v>
                </c:pt>
                <c:pt idx="6054">
                  <c:v>18.741004</c:v>
                </c:pt>
                <c:pt idx="6055">
                  <c:v>18.755496999999998</c:v>
                </c:pt>
                <c:pt idx="6056">
                  <c:v>18.769083999999999</c:v>
                </c:pt>
                <c:pt idx="6057">
                  <c:v>18.788557999999998</c:v>
                </c:pt>
                <c:pt idx="6058">
                  <c:v>18.808032000000001</c:v>
                </c:pt>
                <c:pt idx="6059">
                  <c:v>18.832488000000001</c:v>
                </c:pt>
                <c:pt idx="6060">
                  <c:v>18.861926</c:v>
                </c:pt>
                <c:pt idx="6061">
                  <c:v>18.882306</c:v>
                </c:pt>
                <c:pt idx="6062">
                  <c:v>18.935293999999999</c:v>
                </c:pt>
                <c:pt idx="6063">
                  <c:v>18.990998999999999</c:v>
                </c:pt>
                <c:pt idx="6064">
                  <c:v>19.035834999999999</c:v>
                </c:pt>
                <c:pt idx="6065">
                  <c:v>19.069348999999999</c:v>
                </c:pt>
                <c:pt idx="6066">
                  <c:v>19.098787000000002</c:v>
                </c:pt>
                <c:pt idx="6067">
                  <c:v>19.114184999999999</c:v>
                </c:pt>
                <c:pt idx="6068">
                  <c:v>19.130942000000001</c:v>
                </c:pt>
                <c:pt idx="6069">
                  <c:v>19.142264000000001</c:v>
                </c:pt>
                <c:pt idx="6070">
                  <c:v>19.157209999999999</c:v>
                </c:pt>
                <c:pt idx="6071">
                  <c:v>19.168984999999999</c:v>
                </c:pt>
                <c:pt idx="6072">
                  <c:v>19.178947999999998</c:v>
                </c:pt>
                <c:pt idx="6073">
                  <c:v>19.188459000000002</c:v>
                </c:pt>
                <c:pt idx="6074">
                  <c:v>19.195705</c:v>
                </c:pt>
                <c:pt idx="6075">
                  <c:v>19.208839000000001</c:v>
                </c:pt>
                <c:pt idx="6076">
                  <c:v>19.219255</c:v>
                </c:pt>
                <c:pt idx="6077">
                  <c:v>19.230578000000001</c:v>
                </c:pt>
                <c:pt idx="6078">
                  <c:v>19.245975999999999</c:v>
                </c:pt>
                <c:pt idx="6079">
                  <c:v>19.257750999999999</c:v>
                </c:pt>
                <c:pt idx="6080">
                  <c:v>19.268619999999999</c:v>
                </c:pt>
                <c:pt idx="6081">
                  <c:v>19.282207</c:v>
                </c:pt>
                <c:pt idx="6082">
                  <c:v>19.296247000000001</c:v>
                </c:pt>
                <c:pt idx="6083">
                  <c:v>19.312097999999999</c:v>
                </c:pt>
                <c:pt idx="6084">
                  <c:v>19.322966999999998</c:v>
                </c:pt>
                <c:pt idx="6085">
                  <c:v>19.340630000000001</c:v>
                </c:pt>
                <c:pt idx="6086">
                  <c:v>19.357838999999998</c:v>
                </c:pt>
                <c:pt idx="6087">
                  <c:v>19.371426</c:v>
                </c:pt>
                <c:pt idx="6088">
                  <c:v>19.386371</c:v>
                </c:pt>
                <c:pt idx="6089">
                  <c:v>19.403580999999999</c:v>
                </c:pt>
                <c:pt idx="6090">
                  <c:v>19.419432</c:v>
                </c:pt>
                <c:pt idx="6091">
                  <c:v>19.430302000000001</c:v>
                </c:pt>
                <c:pt idx="6092">
                  <c:v>19.443435999999998</c:v>
                </c:pt>
                <c:pt idx="6093">
                  <c:v>19.452946000000001</c:v>
                </c:pt>
                <c:pt idx="6094">
                  <c:v>19.468343999999998</c:v>
                </c:pt>
                <c:pt idx="6095">
                  <c:v>19.482384</c:v>
                </c:pt>
                <c:pt idx="6096">
                  <c:v>19.496424000000001</c:v>
                </c:pt>
                <c:pt idx="6097">
                  <c:v>19.509104000000001</c:v>
                </c:pt>
                <c:pt idx="6098">
                  <c:v>19.519521000000001</c:v>
                </c:pt>
                <c:pt idx="6099">
                  <c:v>19.532654999999998</c:v>
                </c:pt>
                <c:pt idx="6100">
                  <c:v>19.545788000000002</c:v>
                </c:pt>
                <c:pt idx="6101">
                  <c:v>19.559828</c:v>
                </c:pt>
                <c:pt idx="6102">
                  <c:v>19.572962</c:v>
                </c:pt>
                <c:pt idx="6103">
                  <c:v>19.586548000000001</c:v>
                </c:pt>
                <c:pt idx="6104">
                  <c:v>19.600587999999998</c:v>
                </c:pt>
                <c:pt idx="6105">
                  <c:v>19.617798000000001</c:v>
                </c:pt>
                <c:pt idx="6106">
                  <c:v>19.62595</c:v>
                </c:pt>
                <c:pt idx="6107">
                  <c:v>19.635912999999999</c:v>
                </c:pt>
                <c:pt idx="6108">
                  <c:v>19.6495</c:v>
                </c:pt>
                <c:pt idx="6109">
                  <c:v>19.663540000000001</c:v>
                </c:pt>
                <c:pt idx="6110">
                  <c:v>19.676221000000002</c:v>
                </c:pt>
                <c:pt idx="6111">
                  <c:v>19.687543000000002</c:v>
                </c:pt>
                <c:pt idx="6112">
                  <c:v>19.699318000000002</c:v>
                </c:pt>
                <c:pt idx="6113">
                  <c:v>19.711998999999999</c:v>
                </c:pt>
                <c:pt idx="6114">
                  <c:v>19.724226999999999</c:v>
                </c:pt>
                <c:pt idx="6115">
                  <c:v>19.736908</c:v>
                </c:pt>
                <c:pt idx="6116">
                  <c:v>19.74823</c:v>
                </c:pt>
                <c:pt idx="6117">
                  <c:v>19.759098999999999</c:v>
                </c:pt>
                <c:pt idx="6118">
                  <c:v>19.770420999999999</c:v>
                </c:pt>
                <c:pt idx="6119">
                  <c:v>19.784914000000001</c:v>
                </c:pt>
                <c:pt idx="6120">
                  <c:v>19.799859000000001</c:v>
                </c:pt>
                <c:pt idx="6121">
                  <c:v>19.812086999999998</c:v>
                </c:pt>
                <c:pt idx="6122">
                  <c:v>19.821598000000002</c:v>
                </c:pt>
                <c:pt idx="6123">
                  <c:v>19.841072</c:v>
                </c:pt>
                <c:pt idx="6124">
                  <c:v>19.859188</c:v>
                </c:pt>
                <c:pt idx="6125">
                  <c:v>19.872322</c:v>
                </c:pt>
                <c:pt idx="6126">
                  <c:v>19.887267000000001</c:v>
                </c:pt>
                <c:pt idx="6127">
                  <c:v>19.90493</c:v>
                </c:pt>
                <c:pt idx="6128">
                  <c:v>19.935725999999999</c:v>
                </c:pt>
                <c:pt idx="6129">
                  <c:v>19.965164000000001</c:v>
                </c:pt>
                <c:pt idx="6130">
                  <c:v>19.992789999999999</c:v>
                </c:pt>
                <c:pt idx="6131">
                  <c:v>20.017699</c:v>
                </c:pt>
                <c:pt idx="6132">
                  <c:v>20.035813999999998</c:v>
                </c:pt>
                <c:pt idx="6133">
                  <c:v>20.053477000000001</c:v>
                </c:pt>
                <c:pt idx="6134">
                  <c:v>20.068874999999998</c:v>
                </c:pt>
                <c:pt idx="6135">
                  <c:v>20.082462</c:v>
                </c:pt>
                <c:pt idx="6136">
                  <c:v>20.095143</c:v>
                </c:pt>
                <c:pt idx="6137">
                  <c:v>20.105559</c:v>
                </c:pt>
                <c:pt idx="6138">
                  <c:v>20.115069999999999</c:v>
                </c:pt>
                <c:pt idx="6139">
                  <c:v>20.125033999999999</c:v>
                </c:pt>
                <c:pt idx="6140">
                  <c:v>20.134544000000002</c:v>
                </c:pt>
                <c:pt idx="6141">
                  <c:v>20.140885000000001</c:v>
                </c:pt>
                <c:pt idx="6142">
                  <c:v>20.149943</c:v>
                </c:pt>
                <c:pt idx="6143">
                  <c:v>20.157641999999999</c:v>
                </c:pt>
                <c:pt idx="6144">
                  <c:v>20.163982000000001</c:v>
                </c:pt>
                <c:pt idx="6145">
                  <c:v>20.171227999999999</c:v>
                </c:pt>
                <c:pt idx="6146">
                  <c:v>20.177568999999998</c:v>
                </c:pt>
                <c:pt idx="6147">
                  <c:v>20.183002999999999</c:v>
                </c:pt>
                <c:pt idx="6148">
                  <c:v>20.189343999999998</c:v>
                </c:pt>
                <c:pt idx="6149">
                  <c:v>20.19659</c:v>
                </c:pt>
                <c:pt idx="6150">
                  <c:v>20.205195</c:v>
                </c:pt>
                <c:pt idx="6151">
                  <c:v>20.212440999999998</c:v>
                </c:pt>
                <c:pt idx="6152">
                  <c:v>20.219687</c:v>
                </c:pt>
                <c:pt idx="6153">
                  <c:v>20.226027999999999</c:v>
                </c:pt>
                <c:pt idx="6154">
                  <c:v>20.233726999999998</c:v>
                </c:pt>
                <c:pt idx="6155">
                  <c:v>20.242332000000001</c:v>
                </c:pt>
                <c:pt idx="6156">
                  <c:v>20.252748</c:v>
                </c:pt>
                <c:pt idx="6157">
                  <c:v>20.263165000000001</c:v>
                </c:pt>
                <c:pt idx="6158">
                  <c:v>20.271317</c:v>
                </c:pt>
                <c:pt idx="6159">
                  <c:v>20.281732999999999</c:v>
                </c:pt>
                <c:pt idx="6160">
                  <c:v>20.290790999999999</c:v>
                </c:pt>
                <c:pt idx="6161">
                  <c:v>20.300754999999999</c:v>
                </c:pt>
                <c:pt idx="6162">
                  <c:v>20.311171000000002</c:v>
                </c:pt>
                <c:pt idx="6163">
                  <c:v>20.320229000000001</c:v>
                </c:pt>
                <c:pt idx="6164">
                  <c:v>20.335173999999999</c:v>
                </c:pt>
                <c:pt idx="6165">
                  <c:v>20.346948999999999</c:v>
                </c:pt>
                <c:pt idx="6166">
                  <c:v>20.361442</c:v>
                </c:pt>
                <c:pt idx="6167">
                  <c:v>20.372311</c:v>
                </c:pt>
                <c:pt idx="6168">
                  <c:v>20.383179999999999</c:v>
                </c:pt>
                <c:pt idx="6169">
                  <c:v>20.394503</c:v>
                </c:pt>
                <c:pt idx="6170">
                  <c:v>20.407184000000001</c:v>
                </c:pt>
                <c:pt idx="6171">
                  <c:v>20.421676000000001</c:v>
                </c:pt>
                <c:pt idx="6172">
                  <c:v>20.440244</c:v>
                </c:pt>
                <c:pt idx="6173">
                  <c:v>20.452925</c:v>
                </c:pt>
                <c:pt idx="6174">
                  <c:v>20.464700000000001</c:v>
                </c:pt>
                <c:pt idx="6175">
                  <c:v>20.481456999999999</c:v>
                </c:pt>
                <c:pt idx="6176">
                  <c:v>20.497308</c:v>
                </c:pt>
                <c:pt idx="6177">
                  <c:v>20.517688</c:v>
                </c:pt>
                <c:pt idx="6178">
                  <c:v>20.531275000000001</c:v>
                </c:pt>
                <c:pt idx="6179">
                  <c:v>20.544409000000002</c:v>
                </c:pt>
                <c:pt idx="6180">
                  <c:v>20.553920000000002</c:v>
                </c:pt>
                <c:pt idx="6181">
                  <c:v>20.564336000000001</c:v>
                </c:pt>
                <c:pt idx="6182">
                  <c:v>20.572035</c:v>
                </c:pt>
                <c:pt idx="6183">
                  <c:v>20.582905</c:v>
                </c:pt>
                <c:pt idx="6184">
                  <c:v>20.594227</c:v>
                </c:pt>
                <c:pt idx="6185">
                  <c:v>20.604189999999999</c:v>
                </c:pt>
                <c:pt idx="6186">
                  <c:v>20.614153999999999</c:v>
                </c:pt>
                <c:pt idx="6187">
                  <c:v>20.620947000000001</c:v>
                </c:pt>
                <c:pt idx="6188">
                  <c:v>20.628193</c:v>
                </c:pt>
                <c:pt idx="6189">
                  <c:v>20.634080999999998</c:v>
                </c:pt>
                <c:pt idx="6190">
                  <c:v>20.639516</c:v>
                </c:pt>
                <c:pt idx="6191">
                  <c:v>20.645855999999998</c:v>
                </c:pt>
                <c:pt idx="6192">
                  <c:v>20.652197000000001</c:v>
                </c:pt>
                <c:pt idx="6193">
                  <c:v>20.661254</c:v>
                </c:pt>
                <c:pt idx="6194">
                  <c:v>20.668500999999999</c:v>
                </c:pt>
                <c:pt idx="6195">
                  <c:v>20.675294000000001</c:v>
                </c:pt>
                <c:pt idx="6196">
                  <c:v>20.682993</c:v>
                </c:pt>
                <c:pt idx="6197">
                  <c:v>20.691144999999999</c:v>
                </c:pt>
                <c:pt idx="6198">
                  <c:v>20.698391000000001</c:v>
                </c:pt>
                <c:pt idx="6199">
                  <c:v>20.70609</c:v>
                </c:pt>
                <c:pt idx="6200">
                  <c:v>20.712883999999999</c:v>
                </c:pt>
                <c:pt idx="6201">
                  <c:v>20.721941000000001</c:v>
                </c:pt>
                <c:pt idx="6202">
                  <c:v>20.727829</c:v>
                </c:pt>
                <c:pt idx="6203">
                  <c:v>20.736433999999999</c:v>
                </c:pt>
                <c:pt idx="6204">
                  <c:v>20.744133000000001</c:v>
                </c:pt>
                <c:pt idx="6205">
                  <c:v>20.752285000000001</c:v>
                </c:pt>
                <c:pt idx="6206">
                  <c:v>20.762249000000001</c:v>
                </c:pt>
                <c:pt idx="6207">
                  <c:v>20.768588999999999</c:v>
                </c:pt>
                <c:pt idx="6208">
                  <c:v>20.776741000000001</c:v>
                </c:pt>
                <c:pt idx="6209">
                  <c:v>20.787158000000002</c:v>
                </c:pt>
                <c:pt idx="6210">
                  <c:v>20.800291000000001</c:v>
                </c:pt>
                <c:pt idx="6211">
                  <c:v>20.809349000000001</c:v>
                </c:pt>
                <c:pt idx="6212">
                  <c:v>20.819766000000001</c:v>
                </c:pt>
                <c:pt idx="6213">
                  <c:v>20.829729</c:v>
                </c:pt>
                <c:pt idx="6214">
                  <c:v>20.851921000000001</c:v>
                </c:pt>
                <c:pt idx="6215">
                  <c:v>20.864149000000001</c:v>
                </c:pt>
                <c:pt idx="6216">
                  <c:v>20.874565</c:v>
                </c:pt>
                <c:pt idx="6217">
                  <c:v>20.884982000000001</c:v>
                </c:pt>
                <c:pt idx="6218">
                  <c:v>20.908079000000001</c:v>
                </c:pt>
                <c:pt idx="6219">
                  <c:v>20.945215999999999</c:v>
                </c:pt>
                <c:pt idx="6220">
                  <c:v>20.982806</c:v>
                </c:pt>
                <c:pt idx="6221">
                  <c:v>21.010884999999998</c:v>
                </c:pt>
                <c:pt idx="6222">
                  <c:v>21.037604999999999</c:v>
                </c:pt>
                <c:pt idx="6223">
                  <c:v>21.053456000000001</c:v>
                </c:pt>
                <c:pt idx="6224">
                  <c:v>21.072478</c:v>
                </c:pt>
                <c:pt idx="6225">
                  <c:v>21.086064</c:v>
                </c:pt>
                <c:pt idx="6226">
                  <c:v>21.098292000000001</c:v>
                </c:pt>
                <c:pt idx="6227">
                  <c:v>21.10735</c:v>
                </c:pt>
                <c:pt idx="6228">
                  <c:v>21.114595999999999</c:v>
                </c:pt>
                <c:pt idx="6229">
                  <c:v>21.122295000000001</c:v>
                </c:pt>
                <c:pt idx="6230">
                  <c:v>21.128183</c:v>
                </c:pt>
                <c:pt idx="6231">
                  <c:v>21.134523000000002</c:v>
                </c:pt>
                <c:pt idx="6232">
                  <c:v>21.141770000000001</c:v>
                </c:pt>
                <c:pt idx="6233">
                  <c:v>21.153092000000001</c:v>
                </c:pt>
                <c:pt idx="6234">
                  <c:v>21.161244</c:v>
                </c:pt>
                <c:pt idx="6235">
                  <c:v>21.169395999999999</c:v>
                </c:pt>
                <c:pt idx="6236">
                  <c:v>21.174831000000001</c:v>
                </c:pt>
                <c:pt idx="6237">
                  <c:v>21.181623999999999</c:v>
                </c:pt>
                <c:pt idx="6238">
                  <c:v>21.186606000000001</c:v>
                </c:pt>
                <c:pt idx="6239">
                  <c:v>21.190681999999999</c:v>
                </c:pt>
                <c:pt idx="6240">
                  <c:v>21.197022</c:v>
                </c:pt>
                <c:pt idx="6241">
                  <c:v>21.202003999999999</c:v>
                </c:pt>
                <c:pt idx="6242">
                  <c:v>21.208344</c:v>
                </c:pt>
                <c:pt idx="6243">
                  <c:v>21.214684999999999</c:v>
                </c:pt>
                <c:pt idx="6244">
                  <c:v>21.220572000000001</c:v>
                </c:pt>
                <c:pt idx="6245">
                  <c:v>21.228272</c:v>
                </c:pt>
                <c:pt idx="6246">
                  <c:v>21.237781999999999</c:v>
                </c:pt>
                <c:pt idx="6247">
                  <c:v>21.245933999999998</c:v>
                </c:pt>
                <c:pt idx="6248">
                  <c:v>21.254086000000001</c:v>
                </c:pt>
                <c:pt idx="6249">
                  <c:v>21.259520999999999</c:v>
                </c:pt>
                <c:pt idx="6250">
                  <c:v>21.267672999999998</c:v>
                </c:pt>
                <c:pt idx="6251">
                  <c:v>21.275372000000001</c:v>
                </c:pt>
                <c:pt idx="6252">
                  <c:v>21.282617999999999</c:v>
                </c:pt>
                <c:pt idx="6253">
                  <c:v>21.291222999999999</c:v>
                </c:pt>
                <c:pt idx="6254">
                  <c:v>21.300280999999998</c:v>
                </c:pt>
                <c:pt idx="6255">
                  <c:v>21.309339000000001</c:v>
                </c:pt>
                <c:pt idx="6256">
                  <c:v>21.320208000000001</c:v>
                </c:pt>
                <c:pt idx="6257">
                  <c:v>21.329719000000001</c:v>
                </c:pt>
                <c:pt idx="6258">
                  <c:v>21.339682</c:v>
                </c:pt>
                <c:pt idx="6259">
                  <c:v>21.350552</c:v>
                </c:pt>
                <c:pt idx="6260">
                  <c:v>21.360968</c:v>
                </c:pt>
                <c:pt idx="6261">
                  <c:v>21.370479</c:v>
                </c:pt>
                <c:pt idx="6262">
                  <c:v>21.377725000000002</c:v>
                </c:pt>
                <c:pt idx="6263">
                  <c:v>21.385424</c:v>
                </c:pt>
                <c:pt idx="6264">
                  <c:v>21.39584</c:v>
                </c:pt>
                <c:pt idx="6265">
                  <c:v>21.40671</c:v>
                </c:pt>
                <c:pt idx="6266">
                  <c:v>21.417126</c:v>
                </c:pt>
                <c:pt idx="6267">
                  <c:v>21.424372000000002</c:v>
                </c:pt>
                <c:pt idx="6268">
                  <c:v>21.432072000000002</c:v>
                </c:pt>
                <c:pt idx="6269">
                  <c:v>21.440677000000001</c:v>
                </c:pt>
                <c:pt idx="6270">
                  <c:v>21.449280999999999</c:v>
                </c:pt>
                <c:pt idx="6271">
                  <c:v>21.455169000000001</c:v>
                </c:pt>
                <c:pt idx="6272">
                  <c:v>21.465133000000002</c:v>
                </c:pt>
                <c:pt idx="6273">
                  <c:v>21.475096000000001</c:v>
                </c:pt>
                <c:pt idx="6274">
                  <c:v>21.485513000000001</c:v>
                </c:pt>
                <c:pt idx="6275">
                  <c:v>21.495023</c:v>
                </c:pt>
                <c:pt idx="6276">
                  <c:v>21.502268999999998</c:v>
                </c:pt>
                <c:pt idx="6277">
                  <c:v>21.509516000000001</c:v>
                </c:pt>
                <c:pt idx="6278">
                  <c:v>21.518573</c:v>
                </c:pt>
                <c:pt idx="6279">
                  <c:v>21.524460999999999</c:v>
                </c:pt>
                <c:pt idx="6280">
                  <c:v>21.533066000000002</c:v>
                </c:pt>
                <c:pt idx="6281">
                  <c:v>21.543029000000001</c:v>
                </c:pt>
                <c:pt idx="6282">
                  <c:v>21.550276</c:v>
                </c:pt>
                <c:pt idx="6283">
                  <c:v>21.559332999999999</c:v>
                </c:pt>
                <c:pt idx="6284">
                  <c:v>21.566127000000002</c:v>
                </c:pt>
                <c:pt idx="6285">
                  <c:v>21.573826</c:v>
                </c:pt>
                <c:pt idx="6286">
                  <c:v>21.582884</c:v>
                </c:pt>
                <c:pt idx="6287">
                  <c:v>21.59647</c:v>
                </c:pt>
                <c:pt idx="6288">
                  <c:v>21.604621999999999</c:v>
                </c:pt>
                <c:pt idx="6289">
                  <c:v>21.615038999999999</c:v>
                </c:pt>
                <c:pt idx="6290">
                  <c:v>21.621379000000001</c:v>
                </c:pt>
                <c:pt idx="6291">
                  <c:v>21.627267</c:v>
                </c:pt>
                <c:pt idx="6292">
                  <c:v>21.634060000000002</c:v>
                </c:pt>
                <c:pt idx="6293">
                  <c:v>21.643118000000001</c:v>
                </c:pt>
                <c:pt idx="6294">
                  <c:v>21.655346000000002</c:v>
                </c:pt>
                <c:pt idx="6295">
                  <c:v>21.663498000000001</c:v>
                </c:pt>
                <c:pt idx="6296">
                  <c:v>21.673462000000001</c:v>
                </c:pt>
                <c:pt idx="6297">
                  <c:v>21.680254999999999</c:v>
                </c:pt>
                <c:pt idx="6298">
                  <c:v>21.688407000000002</c:v>
                </c:pt>
                <c:pt idx="6299">
                  <c:v>21.699276000000001</c:v>
                </c:pt>
                <c:pt idx="6300">
                  <c:v>21.706522</c:v>
                </c:pt>
                <c:pt idx="6301">
                  <c:v>21.714673999999999</c:v>
                </c:pt>
                <c:pt idx="6302">
                  <c:v>21.725543999999999</c:v>
                </c:pt>
                <c:pt idx="6303">
                  <c:v>21.733695999999998</c:v>
                </c:pt>
                <c:pt idx="6304">
                  <c:v>21.741848000000001</c:v>
                </c:pt>
                <c:pt idx="6305">
                  <c:v>21.747734999999999</c:v>
                </c:pt>
                <c:pt idx="6306">
                  <c:v>21.754076000000001</c:v>
                </c:pt>
                <c:pt idx="6307">
                  <c:v>21.762228</c:v>
                </c:pt>
                <c:pt idx="6308">
                  <c:v>21.771737999999999</c:v>
                </c:pt>
                <c:pt idx="6309">
                  <c:v>21.781701999999999</c:v>
                </c:pt>
                <c:pt idx="6310">
                  <c:v>21.791212999999999</c:v>
                </c:pt>
                <c:pt idx="6311">
                  <c:v>21.802534999999999</c:v>
                </c:pt>
                <c:pt idx="6312">
                  <c:v>21.811140000000002</c:v>
                </c:pt>
                <c:pt idx="6313">
                  <c:v>21.818839000000001</c:v>
                </c:pt>
                <c:pt idx="6314">
                  <c:v>21.829708</c:v>
                </c:pt>
                <c:pt idx="6315">
                  <c:v>21.843295000000001</c:v>
                </c:pt>
                <c:pt idx="6316">
                  <c:v>21.857334000000002</c:v>
                </c:pt>
                <c:pt idx="6317">
                  <c:v>21.868656999999999</c:v>
                </c:pt>
                <c:pt idx="6318">
                  <c:v>21.878620000000002</c:v>
                </c:pt>
                <c:pt idx="6319">
                  <c:v>21.888131000000001</c:v>
                </c:pt>
                <c:pt idx="6320">
                  <c:v>21.902170999999999</c:v>
                </c:pt>
                <c:pt idx="6321">
                  <c:v>21.928438</c:v>
                </c:pt>
                <c:pt idx="6322">
                  <c:v>21.954706000000002</c:v>
                </c:pt>
                <c:pt idx="6323">
                  <c:v>21.976444000000001</c:v>
                </c:pt>
                <c:pt idx="6324">
                  <c:v>21.996371</c:v>
                </c:pt>
                <c:pt idx="6325">
                  <c:v>22.015393</c:v>
                </c:pt>
                <c:pt idx="6326">
                  <c:v>22.029432</c:v>
                </c:pt>
                <c:pt idx="6327">
                  <c:v>22.044377999999998</c:v>
                </c:pt>
                <c:pt idx="6328">
                  <c:v>22.055247000000001</c:v>
                </c:pt>
                <c:pt idx="6329">
                  <c:v>22.066116000000001</c:v>
                </c:pt>
                <c:pt idx="6330">
                  <c:v>22.075174000000001</c:v>
                </c:pt>
                <c:pt idx="6331">
                  <c:v>22.086949000000001</c:v>
                </c:pt>
                <c:pt idx="6332">
                  <c:v>22.09646</c:v>
                </c:pt>
                <c:pt idx="6333">
                  <c:v>22.104158999999999</c:v>
                </c:pt>
                <c:pt idx="6334">
                  <c:v>22.112310999999998</c:v>
                </c:pt>
                <c:pt idx="6335">
                  <c:v>22.120463000000001</c:v>
                </c:pt>
                <c:pt idx="6336">
                  <c:v>22.128162</c:v>
                </c:pt>
                <c:pt idx="6337">
                  <c:v>22.134049999999998</c:v>
                </c:pt>
                <c:pt idx="6338">
                  <c:v>22.139483999999999</c:v>
                </c:pt>
                <c:pt idx="6339">
                  <c:v>22.145824999999999</c:v>
                </c:pt>
                <c:pt idx="6340">
                  <c:v>22.152618</c:v>
                </c:pt>
                <c:pt idx="6341">
                  <c:v>22.158052999999999</c:v>
                </c:pt>
                <c:pt idx="6342">
                  <c:v>22.163035000000001</c:v>
                </c:pt>
                <c:pt idx="6343">
                  <c:v>22.170280999999999</c:v>
                </c:pt>
                <c:pt idx="6344">
                  <c:v>22.174810000000001</c:v>
                </c:pt>
                <c:pt idx="6345">
                  <c:v>22.179791999999999</c:v>
                </c:pt>
                <c:pt idx="6346">
                  <c:v>22.18432</c:v>
                </c:pt>
                <c:pt idx="6347">
                  <c:v>22.190660999999999</c:v>
                </c:pt>
                <c:pt idx="6348">
                  <c:v>22.196096000000001</c:v>
                </c:pt>
                <c:pt idx="6349">
                  <c:v>22.201077000000002</c:v>
                </c:pt>
                <c:pt idx="6350">
                  <c:v>22.206965</c:v>
                </c:pt>
                <c:pt idx="6351">
                  <c:v>22.211946999999999</c:v>
                </c:pt>
                <c:pt idx="6352">
                  <c:v>22.217381</c:v>
                </c:pt>
                <c:pt idx="6353">
                  <c:v>22.223721999999999</c:v>
                </c:pt>
                <c:pt idx="6354">
                  <c:v>22.230062</c:v>
                </c:pt>
                <c:pt idx="6355">
                  <c:v>22.234591000000002</c:v>
                </c:pt>
                <c:pt idx="6356">
                  <c:v>22.244554999999998</c:v>
                </c:pt>
                <c:pt idx="6357">
                  <c:v>22.251348</c:v>
                </c:pt>
                <c:pt idx="6358">
                  <c:v>22.259046999999999</c:v>
                </c:pt>
                <c:pt idx="6359">
                  <c:v>22.265840000000001</c:v>
                </c:pt>
                <c:pt idx="6360">
                  <c:v>22.273992</c:v>
                </c:pt>
                <c:pt idx="6361">
                  <c:v>22.282596999999999</c:v>
                </c:pt>
                <c:pt idx="6362">
                  <c:v>22.288485000000001</c:v>
                </c:pt>
                <c:pt idx="6363">
                  <c:v>22.295278</c:v>
                </c:pt>
                <c:pt idx="6364">
                  <c:v>22.303882999999999</c:v>
                </c:pt>
                <c:pt idx="6365">
                  <c:v>22.311582000000001</c:v>
                </c:pt>
                <c:pt idx="6366">
                  <c:v>22.322451999999998</c:v>
                </c:pt>
                <c:pt idx="6367">
                  <c:v>22.332415000000001</c:v>
                </c:pt>
                <c:pt idx="6368">
                  <c:v>22.341926000000001</c:v>
                </c:pt>
                <c:pt idx="6369">
                  <c:v>22.355060000000002</c:v>
                </c:pt>
                <c:pt idx="6370">
                  <c:v>22.367287999999999</c:v>
                </c:pt>
                <c:pt idx="6371">
                  <c:v>22.375893000000001</c:v>
                </c:pt>
                <c:pt idx="6372">
                  <c:v>22.384497</c:v>
                </c:pt>
                <c:pt idx="6373">
                  <c:v>22.392196999999999</c:v>
                </c:pt>
                <c:pt idx="6374">
                  <c:v>22.402159999999999</c:v>
                </c:pt>
                <c:pt idx="6375">
                  <c:v>22.412123999999999</c:v>
                </c:pt>
                <c:pt idx="6376">
                  <c:v>22.427068999999999</c:v>
                </c:pt>
                <c:pt idx="6377">
                  <c:v>22.441109000000001</c:v>
                </c:pt>
                <c:pt idx="6378">
                  <c:v>22.453337000000001</c:v>
                </c:pt>
                <c:pt idx="6379">
                  <c:v>22.465565000000002</c:v>
                </c:pt>
                <c:pt idx="6380">
                  <c:v>22.481869</c:v>
                </c:pt>
                <c:pt idx="6381">
                  <c:v>22.492737999999999</c:v>
                </c:pt>
                <c:pt idx="6382">
                  <c:v>22.506777</c:v>
                </c:pt>
                <c:pt idx="6383">
                  <c:v>22.519911</c:v>
                </c:pt>
                <c:pt idx="6384">
                  <c:v>22.532592000000001</c:v>
                </c:pt>
                <c:pt idx="6385">
                  <c:v>22.545273000000002</c:v>
                </c:pt>
                <c:pt idx="6386">
                  <c:v>22.552066</c:v>
                </c:pt>
                <c:pt idx="6387">
                  <c:v>22.561577</c:v>
                </c:pt>
                <c:pt idx="6388">
                  <c:v>22.569275999999999</c:v>
                </c:pt>
                <c:pt idx="6389">
                  <c:v>22.578786999999998</c:v>
                </c:pt>
                <c:pt idx="6390">
                  <c:v>22.588750000000001</c:v>
                </c:pt>
                <c:pt idx="6391">
                  <c:v>22.599167000000001</c:v>
                </c:pt>
                <c:pt idx="6392">
                  <c:v>22.606866</c:v>
                </c:pt>
                <c:pt idx="6393">
                  <c:v>22.614111999999999</c:v>
                </c:pt>
                <c:pt idx="6394">
                  <c:v>22.62</c:v>
                </c:pt>
                <c:pt idx="6395">
                  <c:v>22.625433999999998</c:v>
                </c:pt>
                <c:pt idx="6396">
                  <c:v>22.631775000000001</c:v>
                </c:pt>
                <c:pt idx="6397">
                  <c:v>22.635397999999999</c:v>
                </c:pt>
                <c:pt idx="6398">
                  <c:v>22.641286000000001</c:v>
                </c:pt>
                <c:pt idx="6399">
                  <c:v>22.648531999999999</c:v>
                </c:pt>
                <c:pt idx="6400">
                  <c:v>22.654419000000001</c:v>
                </c:pt>
                <c:pt idx="6401">
                  <c:v>22.661213</c:v>
                </c:pt>
                <c:pt idx="6402">
                  <c:v>22.667553000000002</c:v>
                </c:pt>
                <c:pt idx="6403">
                  <c:v>22.676158000000001</c:v>
                </c:pt>
                <c:pt idx="6404">
                  <c:v>22.682046</c:v>
                </c:pt>
                <c:pt idx="6405">
                  <c:v>22.689291999999998</c:v>
                </c:pt>
                <c:pt idx="6406">
                  <c:v>22.696538</c:v>
                </c:pt>
                <c:pt idx="6407">
                  <c:v>22.701972999999999</c:v>
                </c:pt>
                <c:pt idx="6408">
                  <c:v>22.70786</c:v>
                </c:pt>
                <c:pt idx="6409">
                  <c:v>22.715558999999999</c:v>
                </c:pt>
                <c:pt idx="6410">
                  <c:v>22.721900000000002</c:v>
                </c:pt>
                <c:pt idx="6411">
                  <c:v>22.729146</c:v>
                </c:pt>
                <c:pt idx="6412">
                  <c:v>22.737297999999999</c:v>
                </c:pt>
                <c:pt idx="6413">
                  <c:v>22.743186000000001</c:v>
                </c:pt>
                <c:pt idx="6414">
                  <c:v>22.749525999999999</c:v>
                </c:pt>
                <c:pt idx="6415">
                  <c:v>22.756319000000001</c:v>
                </c:pt>
                <c:pt idx="6416">
                  <c:v>22.76266</c:v>
                </c:pt>
                <c:pt idx="6417">
                  <c:v>22.768547000000002</c:v>
                </c:pt>
                <c:pt idx="6418">
                  <c:v>22.778963999999998</c:v>
                </c:pt>
                <c:pt idx="6419">
                  <c:v>22.788474999999998</c:v>
                </c:pt>
                <c:pt idx="6420">
                  <c:v>22.796627000000001</c:v>
                </c:pt>
                <c:pt idx="6421">
                  <c:v>22.805683999999999</c:v>
                </c:pt>
                <c:pt idx="6422">
                  <c:v>22.814288999999999</c:v>
                </c:pt>
                <c:pt idx="6423">
                  <c:v>22.825158999999999</c:v>
                </c:pt>
                <c:pt idx="6424">
                  <c:v>22.838291999999999</c:v>
                </c:pt>
                <c:pt idx="6425">
                  <c:v>22.857313999999999</c:v>
                </c:pt>
                <c:pt idx="6426">
                  <c:v>22.868635999999999</c:v>
                </c:pt>
                <c:pt idx="6427">
                  <c:v>22.877241000000001</c:v>
                </c:pt>
                <c:pt idx="6428">
                  <c:v>22.893998</c:v>
                </c:pt>
                <c:pt idx="6429">
                  <c:v>22.925699999999999</c:v>
                </c:pt>
                <c:pt idx="6430">
                  <c:v>22.958307999999999</c:v>
                </c:pt>
                <c:pt idx="6431">
                  <c:v>22.986387000000001</c:v>
                </c:pt>
                <c:pt idx="6432">
                  <c:v>23.010843000000001</c:v>
                </c:pt>
                <c:pt idx="6433">
                  <c:v>23.036204999999999</c:v>
                </c:pt>
                <c:pt idx="6434">
                  <c:v>23.052056</c:v>
                </c:pt>
                <c:pt idx="6435">
                  <c:v>23.066548000000001</c:v>
                </c:pt>
                <c:pt idx="6436">
                  <c:v>23.079681999999998</c:v>
                </c:pt>
                <c:pt idx="6437">
                  <c:v>23.091909999999999</c:v>
                </c:pt>
                <c:pt idx="6438">
                  <c:v>23.101873999999999</c:v>
                </c:pt>
                <c:pt idx="6439">
                  <c:v>23.107761</c:v>
                </c:pt>
                <c:pt idx="6440">
                  <c:v>23.114554999999999</c:v>
                </c:pt>
                <c:pt idx="6441">
                  <c:v>23.121348000000001</c:v>
                </c:pt>
                <c:pt idx="6442">
                  <c:v>23.127687999999999</c:v>
                </c:pt>
                <c:pt idx="6443">
                  <c:v>23.134481999999998</c:v>
                </c:pt>
                <c:pt idx="6444">
                  <c:v>23.141275</c:v>
                </c:pt>
                <c:pt idx="6445">
                  <c:v>23.14988</c:v>
                </c:pt>
                <c:pt idx="6446">
                  <c:v>23.158937999999999</c:v>
                </c:pt>
                <c:pt idx="6447">
                  <c:v>23.167542999999998</c:v>
                </c:pt>
                <c:pt idx="6448">
                  <c:v>23.172976999999999</c:v>
                </c:pt>
                <c:pt idx="6449">
                  <c:v>23.178412000000002</c:v>
                </c:pt>
                <c:pt idx="6450">
                  <c:v>23.1843</c:v>
                </c:pt>
                <c:pt idx="6451">
                  <c:v>23.187923000000001</c:v>
                </c:pt>
                <c:pt idx="6452">
                  <c:v>23.192903999999999</c:v>
                </c:pt>
                <c:pt idx="6453">
                  <c:v>23.197886</c:v>
                </c:pt>
                <c:pt idx="6454">
                  <c:v>23.205584999999999</c:v>
                </c:pt>
                <c:pt idx="6455">
                  <c:v>23.209209000000001</c:v>
                </c:pt>
                <c:pt idx="6456">
                  <c:v>23.215095999999999</c:v>
                </c:pt>
                <c:pt idx="6457">
                  <c:v>23.221437000000002</c:v>
                </c:pt>
                <c:pt idx="6458">
                  <c:v>23.230494</c:v>
                </c:pt>
                <c:pt idx="6459">
                  <c:v>23.238645999999999</c:v>
                </c:pt>
                <c:pt idx="6460">
                  <c:v>23.244986999999998</c:v>
                </c:pt>
                <c:pt idx="6461">
                  <c:v>23.25178</c:v>
                </c:pt>
                <c:pt idx="6462">
                  <c:v>23.259025999999999</c:v>
                </c:pt>
                <c:pt idx="6463">
                  <c:v>23.266273000000002</c:v>
                </c:pt>
                <c:pt idx="6464">
                  <c:v>23.273972000000001</c:v>
                </c:pt>
                <c:pt idx="6465">
                  <c:v>23.278953000000001</c:v>
                </c:pt>
                <c:pt idx="6466">
                  <c:v>23.286200000000001</c:v>
                </c:pt>
                <c:pt idx="6467">
                  <c:v>23.294352</c:v>
                </c:pt>
                <c:pt idx="6468">
                  <c:v>23.304314999999999</c:v>
                </c:pt>
                <c:pt idx="6469">
                  <c:v>23.312467000000002</c:v>
                </c:pt>
                <c:pt idx="6470">
                  <c:v>23.322431000000002</c:v>
                </c:pt>
                <c:pt idx="6471">
                  <c:v>23.331941</c:v>
                </c:pt>
                <c:pt idx="6472">
                  <c:v>23.342358000000001</c:v>
                </c:pt>
                <c:pt idx="6473">
                  <c:v>23.353227</c:v>
                </c:pt>
                <c:pt idx="6474">
                  <c:v>23.362285</c:v>
                </c:pt>
                <c:pt idx="6475">
                  <c:v>23.369530999999998</c:v>
                </c:pt>
                <c:pt idx="6476">
                  <c:v>23.377683000000001</c:v>
                </c:pt>
                <c:pt idx="6477">
                  <c:v>23.384929</c:v>
                </c:pt>
                <c:pt idx="6478">
                  <c:v>23.393986999999999</c:v>
                </c:pt>
                <c:pt idx="6479">
                  <c:v>23.403950999999999</c:v>
                </c:pt>
                <c:pt idx="6480">
                  <c:v>23.413461000000002</c:v>
                </c:pt>
                <c:pt idx="6481">
                  <c:v>23.421613000000001</c:v>
                </c:pt>
                <c:pt idx="6482">
                  <c:v>23.428407</c:v>
                </c:pt>
                <c:pt idx="6483">
                  <c:v>23.436558999999999</c:v>
                </c:pt>
                <c:pt idx="6484">
                  <c:v>23.442899000000001</c:v>
                </c:pt>
                <c:pt idx="6485">
                  <c:v>23.451051</c:v>
                </c:pt>
                <c:pt idx="6486">
                  <c:v>23.458297999999999</c:v>
                </c:pt>
                <c:pt idx="6487">
                  <c:v>23.466902000000001</c:v>
                </c:pt>
                <c:pt idx="6488">
                  <c:v>23.477319000000001</c:v>
                </c:pt>
                <c:pt idx="6489">
                  <c:v>23.485471</c:v>
                </c:pt>
                <c:pt idx="6490">
                  <c:v>23.494982</c:v>
                </c:pt>
                <c:pt idx="6491">
                  <c:v>23.501321999999998</c:v>
                </c:pt>
                <c:pt idx="6492">
                  <c:v>23.509474000000001</c:v>
                </c:pt>
                <c:pt idx="6493">
                  <c:v>23.517626</c:v>
                </c:pt>
                <c:pt idx="6494">
                  <c:v>23.524871999999998</c:v>
                </c:pt>
                <c:pt idx="6495">
                  <c:v>23.532571000000001</c:v>
                </c:pt>
                <c:pt idx="6496">
                  <c:v>23.541176</c:v>
                </c:pt>
                <c:pt idx="6497">
                  <c:v>23.547969999999999</c:v>
                </c:pt>
                <c:pt idx="6498">
                  <c:v>23.556121999999998</c:v>
                </c:pt>
                <c:pt idx="6499">
                  <c:v>23.563821000000001</c:v>
                </c:pt>
                <c:pt idx="6500">
                  <c:v>23.571066999999999</c:v>
                </c:pt>
                <c:pt idx="6501">
                  <c:v>23.579671999999999</c:v>
                </c:pt>
                <c:pt idx="6502">
                  <c:v>23.591899999999999</c:v>
                </c:pt>
                <c:pt idx="6503">
                  <c:v>23.603221999999999</c:v>
                </c:pt>
                <c:pt idx="6504">
                  <c:v>23.613185999999999</c:v>
                </c:pt>
                <c:pt idx="6505">
                  <c:v>23.619073</c:v>
                </c:pt>
                <c:pt idx="6506">
                  <c:v>23.625865999999998</c:v>
                </c:pt>
                <c:pt idx="6507">
                  <c:v>23.633113000000002</c:v>
                </c:pt>
                <c:pt idx="6508">
                  <c:v>23.641265000000001</c:v>
                </c:pt>
                <c:pt idx="6509">
                  <c:v>23.650774999999999</c:v>
                </c:pt>
                <c:pt idx="6510">
                  <c:v>23.659379999999999</c:v>
                </c:pt>
                <c:pt idx="6511">
                  <c:v>23.668890999999999</c:v>
                </c:pt>
                <c:pt idx="6512">
                  <c:v>23.676590000000001</c:v>
                </c:pt>
                <c:pt idx="6513">
                  <c:v>23.683382999999999</c:v>
                </c:pt>
                <c:pt idx="6514">
                  <c:v>23.692440999999999</c:v>
                </c:pt>
                <c:pt idx="6515">
                  <c:v>23.700593000000001</c:v>
                </c:pt>
                <c:pt idx="6516">
                  <c:v>23.710557000000001</c:v>
                </c:pt>
                <c:pt idx="6517">
                  <c:v>23.720973000000001</c:v>
                </c:pt>
                <c:pt idx="6518">
                  <c:v>23.730031</c:v>
                </c:pt>
                <c:pt idx="6519">
                  <c:v>23.738182999999999</c:v>
                </c:pt>
                <c:pt idx="6520">
                  <c:v>23.744523000000001</c:v>
                </c:pt>
                <c:pt idx="6521">
                  <c:v>23.75177</c:v>
                </c:pt>
                <c:pt idx="6522">
                  <c:v>23.759922</c:v>
                </c:pt>
                <c:pt idx="6523">
                  <c:v>23.768073999999999</c:v>
                </c:pt>
                <c:pt idx="6524">
                  <c:v>23.776679000000001</c:v>
                </c:pt>
                <c:pt idx="6525">
                  <c:v>23.786642000000001</c:v>
                </c:pt>
                <c:pt idx="6526">
                  <c:v>23.794340999999999</c:v>
                </c:pt>
                <c:pt idx="6527">
                  <c:v>23.805211</c:v>
                </c:pt>
                <c:pt idx="6528">
                  <c:v>23.811551000000001</c:v>
                </c:pt>
                <c:pt idx="6529">
                  <c:v>23.819703000000001</c:v>
                </c:pt>
                <c:pt idx="6530">
                  <c:v>23.831025</c:v>
                </c:pt>
                <c:pt idx="6531">
                  <c:v>23.843253000000001</c:v>
                </c:pt>
                <c:pt idx="6532">
                  <c:v>23.857745999999999</c:v>
                </c:pt>
                <c:pt idx="6533">
                  <c:v>23.867709000000001</c:v>
                </c:pt>
                <c:pt idx="6534">
                  <c:v>23.876767000000001</c:v>
                </c:pt>
                <c:pt idx="6535">
                  <c:v>23.887184000000001</c:v>
                </c:pt>
                <c:pt idx="6536">
                  <c:v>23.900770000000001</c:v>
                </c:pt>
                <c:pt idx="6537">
                  <c:v>23.932020000000001</c:v>
                </c:pt>
                <c:pt idx="6538">
                  <c:v>23.956928000000001</c:v>
                </c:pt>
                <c:pt idx="6539">
                  <c:v>23.982289999999999</c:v>
                </c:pt>
                <c:pt idx="6540">
                  <c:v>24.000858999999998</c:v>
                </c:pt>
                <c:pt idx="6541">
                  <c:v>24.019427</c:v>
                </c:pt>
                <c:pt idx="6542">
                  <c:v>24.036183999999999</c:v>
                </c:pt>
                <c:pt idx="6543">
                  <c:v>24.047505999999998</c:v>
                </c:pt>
                <c:pt idx="6544">
                  <c:v>24.060186999999999</c:v>
                </c:pt>
                <c:pt idx="6545">
                  <c:v>24.068791999999998</c:v>
                </c:pt>
                <c:pt idx="6546">
                  <c:v>24.078302999999998</c:v>
                </c:pt>
                <c:pt idx="6547">
                  <c:v>24.088266000000001</c:v>
                </c:pt>
                <c:pt idx="6548">
                  <c:v>24.096418</c:v>
                </c:pt>
                <c:pt idx="6549">
                  <c:v>24.102758999999999</c:v>
                </c:pt>
                <c:pt idx="6550">
                  <c:v>24.109552000000001</c:v>
                </c:pt>
                <c:pt idx="6551">
                  <c:v>24.116344999999999</c:v>
                </c:pt>
                <c:pt idx="6552">
                  <c:v>24.123591999999999</c:v>
                </c:pt>
                <c:pt idx="6553">
                  <c:v>24.129932</c:v>
                </c:pt>
                <c:pt idx="6554">
                  <c:v>24.136724999999998</c:v>
                </c:pt>
                <c:pt idx="6555">
                  <c:v>24.143066000000001</c:v>
                </c:pt>
                <c:pt idx="6556">
                  <c:v>24.148952999999999</c:v>
                </c:pt>
                <c:pt idx="6557">
                  <c:v>24.154388000000001</c:v>
                </c:pt>
                <c:pt idx="6558">
                  <c:v>24.160276</c:v>
                </c:pt>
                <c:pt idx="6559">
                  <c:v>24.165257</c:v>
                </c:pt>
                <c:pt idx="6560">
                  <c:v>24.169785999999998</c:v>
                </c:pt>
                <c:pt idx="6561">
                  <c:v>24.176127000000001</c:v>
                </c:pt>
                <c:pt idx="6562">
                  <c:v>24.180202999999999</c:v>
                </c:pt>
                <c:pt idx="6563">
                  <c:v>24.18609</c:v>
                </c:pt>
                <c:pt idx="6564">
                  <c:v>24.191524999999999</c:v>
                </c:pt>
                <c:pt idx="6565">
                  <c:v>24.197413000000001</c:v>
                </c:pt>
                <c:pt idx="6566">
                  <c:v>24.203299999999999</c:v>
                </c:pt>
                <c:pt idx="6567">
                  <c:v>24.209188000000001</c:v>
                </c:pt>
                <c:pt idx="6568">
                  <c:v>24.213716999999999</c:v>
                </c:pt>
                <c:pt idx="6569">
                  <c:v>24.219604</c:v>
                </c:pt>
                <c:pt idx="6570">
                  <c:v>24.225944999999999</c:v>
                </c:pt>
                <c:pt idx="6571">
                  <c:v>24.231379</c:v>
                </c:pt>
                <c:pt idx="6572">
                  <c:v>24.239984</c:v>
                </c:pt>
                <c:pt idx="6573">
                  <c:v>24.247682999999999</c:v>
                </c:pt>
                <c:pt idx="6574">
                  <c:v>24.254024000000001</c:v>
                </c:pt>
                <c:pt idx="6575">
                  <c:v>24.259910999999999</c:v>
                </c:pt>
                <c:pt idx="6576">
                  <c:v>24.268063000000001</c:v>
                </c:pt>
                <c:pt idx="6577">
                  <c:v>24.275762</c:v>
                </c:pt>
                <c:pt idx="6578">
                  <c:v>24.282102999999999</c:v>
                </c:pt>
                <c:pt idx="6579">
                  <c:v>24.288443000000001</c:v>
                </c:pt>
                <c:pt idx="6580">
                  <c:v>24.295688999999999</c:v>
                </c:pt>
                <c:pt idx="6581">
                  <c:v>24.302482999999999</c:v>
                </c:pt>
                <c:pt idx="6582">
                  <c:v>24.313804999999999</c:v>
                </c:pt>
                <c:pt idx="6583">
                  <c:v>24.323315999999998</c:v>
                </c:pt>
                <c:pt idx="6584">
                  <c:v>24.333732000000001</c:v>
                </c:pt>
                <c:pt idx="6585">
                  <c:v>24.343696000000001</c:v>
                </c:pt>
                <c:pt idx="6586">
                  <c:v>24.355924000000002</c:v>
                </c:pt>
                <c:pt idx="6587">
                  <c:v>24.364529000000001</c:v>
                </c:pt>
                <c:pt idx="6588">
                  <c:v>24.374492</c:v>
                </c:pt>
                <c:pt idx="6589">
                  <c:v>24.383096999999999</c:v>
                </c:pt>
                <c:pt idx="6590">
                  <c:v>24.389890000000001</c:v>
                </c:pt>
                <c:pt idx="6591">
                  <c:v>24.398495</c:v>
                </c:pt>
                <c:pt idx="6592">
                  <c:v>24.410270000000001</c:v>
                </c:pt>
                <c:pt idx="6593">
                  <c:v>24.422951000000001</c:v>
                </c:pt>
                <c:pt idx="6594">
                  <c:v>24.439254999999999</c:v>
                </c:pt>
                <c:pt idx="6595">
                  <c:v>24.452842</c:v>
                </c:pt>
                <c:pt idx="6596">
                  <c:v>24.465523000000001</c:v>
                </c:pt>
                <c:pt idx="6597">
                  <c:v>24.480467999999998</c:v>
                </c:pt>
                <c:pt idx="6598">
                  <c:v>24.496319</c:v>
                </c:pt>
                <c:pt idx="6599">
                  <c:v>24.511265000000002</c:v>
                </c:pt>
                <c:pt idx="6600">
                  <c:v>24.522587000000001</c:v>
                </c:pt>
                <c:pt idx="6601">
                  <c:v>24.534814999999998</c:v>
                </c:pt>
                <c:pt idx="6602">
                  <c:v>24.543420000000001</c:v>
                </c:pt>
                <c:pt idx="6603">
                  <c:v>24.551572</c:v>
                </c:pt>
                <c:pt idx="6604">
                  <c:v>24.560176999999999</c:v>
                </c:pt>
                <c:pt idx="6605">
                  <c:v>24.567875999999998</c:v>
                </c:pt>
                <c:pt idx="6606">
                  <c:v>24.578292000000001</c:v>
                </c:pt>
                <c:pt idx="6607">
                  <c:v>24.587350000000001</c:v>
                </c:pt>
                <c:pt idx="6608">
                  <c:v>24.598219</c:v>
                </c:pt>
                <c:pt idx="6609">
                  <c:v>24.607277</c:v>
                </c:pt>
                <c:pt idx="6610">
                  <c:v>24.613164999999999</c:v>
                </c:pt>
                <c:pt idx="6611">
                  <c:v>24.619505</c:v>
                </c:pt>
                <c:pt idx="6612">
                  <c:v>24.625845999999999</c:v>
                </c:pt>
                <c:pt idx="6613">
                  <c:v>24.63128</c:v>
                </c:pt>
                <c:pt idx="6614">
                  <c:v>24.636714999999999</c:v>
                </c:pt>
                <c:pt idx="6615">
                  <c:v>24.643961000000001</c:v>
                </c:pt>
                <c:pt idx="6616">
                  <c:v>24.648942999999999</c:v>
                </c:pt>
                <c:pt idx="6617">
                  <c:v>24.654831000000001</c:v>
                </c:pt>
                <c:pt idx="6618">
                  <c:v>24.66253</c:v>
                </c:pt>
                <c:pt idx="6619">
                  <c:v>24.669322999999999</c:v>
                </c:pt>
                <c:pt idx="6620">
                  <c:v>24.677475000000001</c:v>
                </c:pt>
                <c:pt idx="6621">
                  <c:v>24.685174</c:v>
                </c:pt>
                <c:pt idx="6622">
                  <c:v>24.691514999999999</c:v>
                </c:pt>
                <c:pt idx="6623">
                  <c:v>24.696496</c:v>
                </c:pt>
                <c:pt idx="6624">
                  <c:v>24.702836999999999</c:v>
                </c:pt>
                <c:pt idx="6625">
                  <c:v>24.709177</c:v>
                </c:pt>
                <c:pt idx="6626">
                  <c:v>24.715971</c:v>
                </c:pt>
                <c:pt idx="6627">
                  <c:v>24.723217000000002</c:v>
                </c:pt>
                <c:pt idx="6628">
                  <c:v>24.729557</c:v>
                </c:pt>
                <c:pt idx="6629">
                  <c:v>24.736802999999998</c:v>
                </c:pt>
                <c:pt idx="6630">
                  <c:v>24.744503000000002</c:v>
                </c:pt>
                <c:pt idx="6631">
                  <c:v>24.751296</c:v>
                </c:pt>
                <c:pt idx="6632">
                  <c:v>24.757636000000002</c:v>
                </c:pt>
                <c:pt idx="6633">
                  <c:v>24.763524</c:v>
                </c:pt>
                <c:pt idx="6634">
                  <c:v>24.770316999999999</c:v>
                </c:pt>
                <c:pt idx="6635">
                  <c:v>24.780733999999999</c:v>
                </c:pt>
                <c:pt idx="6636">
                  <c:v>24.789791999999998</c:v>
                </c:pt>
                <c:pt idx="6637">
                  <c:v>24.798849000000001</c:v>
                </c:pt>
                <c:pt idx="6638">
                  <c:v>24.80836</c:v>
                </c:pt>
                <c:pt idx="6639">
                  <c:v>24.818776</c:v>
                </c:pt>
                <c:pt idx="6640">
                  <c:v>24.831457</c:v>
                </c:pt>
                <c:pt idx="6641">
                  <c:v>24.844138000000001</c:v>
                </c:pt>
                <c:pt idx="6642">
                  <c:v>24.856366000000001</c:v>
                </c:pt>
                <c:pt idx="6643">
                  <c:v>24.867688000000001</c:v>
                </c:pt>
                <c:pt idx="6644">
                  <c:v>24.877652000000001</c:v>
                </c:pt>
                <c:pt idx="6645">
                  <c:v>24.894862</c:v>
                </c:pt>
                <c:pt idx="6646">
                  <c:v>24.922488000000001</c:v>
                </c:pt>
                <c:pt idx="6647">
                  <c:v>24.957360000000001</c:v>
                </c:pt>
                <c:pt idx="6648">
                  <c:v>24.986798</c:v>
                </c:pt>
                <c:pt idx="6649">
                  <c:v>25.013065999999998</c:v>
                </c:pt>
                <c:pt idx="6650">
                  <c:v>25.035257000000001</c:v>
                </c:pt>
                <c:pt idx="6651">
                  <c:v>25.05292</c:v>
                </c:pt>
                <c:pt idx="6652">
                  <c:v>25.069223999999998</c:v>
                </c:pt>
                <c:pt idx="6653">
                  <c:v>25.080093000000002</c:v>
                </c:pt>
                <c:pt idx="6654">
                  <c:v>25.090962999999999</c:v>
                </c:pt>
                <c:pt idx="6655">
                  <c:v>25.098662000000001</c:v>
                </c:pt>
                <c:pt idx="6656">
                  <c:v>25.105001999999999</c:v>
                </c:pt>
                <c:pt idx="6657">
                  <c:v>25.112701000000001</c:v>
                </c:pt>
                <c:pt idx="6658">
                  <c:v>25.118589</c:v>
                </c:pt>
                <c:pt idx="6659">
                  <c:v>25.124476999999999</c:v>
                </c:pt>
                <c:pt idx="6660">
                  <c:v>25.131723000000001</c:v>
                </c:pt>
                <c:pt idx="6661">
                  <c:v>25.139422</c:v>
                </c:pt>
                <c:pt idx="6662">
                  <c:v>25.147573999999999</c:v>
                </c:pt>
                <c:pt idx="6663">
                  <c:v>25.155273000000001</c:v>
                </c:pt>
                <c:pt idx="6664">
                  <c:v>25.161161</c:v>
                </c:pt>
                <c:pt idx="6665">
                  <c:v>25.168406999999998</c:v>
                </c:pt>
                <c:pt idx="6666">
                  <c:v>25.174294</c:v>
                </c:pt>
                <c:pt idx="6667">
                  <c:v>25.180181999999999</c:v>
                </c:pt>
                <c:pt idx="6668">
                  <c:v>25.184258</c:v>
                </c:pt>
                <c:pt idx="6669">
                  <c:v>25.189692999999998</c:v>
                </c:pt>
                <c:pt idx="6670">
                  <c:v>25.195126999999999</c:v>
                </c:pt>
                <c:pt idx="6671">
                  <c:v>25.200109000000001</c:v>
                </c:pt>
                <c:pt idx="6672">
                  <c:v>25.205997</c:v>
                </c:pt>
                <c:pt idx="6673">
                  <c:v>25.211431000000001</c:v>
                </c:pt>
                <c:pt idx="6674">
                  <c:v>25.218225</c:v>
                </c:pt>
                <c:pt idx="6675">
                  <c:v>25.225923999999999</c:v>
                </c:pt>
                <c:pt idx="6676">
                  <c:v>25.233170000000001</c:v>
                </c:pt>
                <c:pt idx="6677">
                  <c:v>25.240416</c:v>
                </c:pt>
                <c:pt idx="6678">
                  <c:v>25.247661999999998</c:v>
                </c:pt>
                <c:pt idx="6679">
                  <c:v>25.255362000000002</c:v>
                </c:pt>
                <c:pt idx="6680">
                  <c:v>25.261702</c:v>
                </c:pt>
                <c:pt idx="6681">
                  <c:v>25.269400999999998</c:v>
                </c:pt>
                <c:pt idx="6682">
                  <c:v>25.276647000000001</c:v>
                </c:pt>
                <c:pt idx="6683">
                  <c:v>25.284345999999999</c:v>
                </c:pt>
                <c:pt idx="6684">
                  <c:v>25.290234000000002</c:v>
                </c:pt>
                <c:pt idx="6685">
                  <c:v>25.300198000000002</c:v>
                </c:pt>
                <c:pt idx="6686">
                  <c:v>25.308350000000001</c:v>
                </c:pt>
                <c:pt idx="6687">
                  <c:v>25.318313</c:v>
                </c:pt>
                <c:pt idx="6688">
                  <c:v>25.327824</c:v>
                </c:pt>
                <c:pt idx="6689">
                  <c:v>25.337333999999998</c:v>
                </c:pt>
                <c:pt idx="6690">
                  <c:v>25.347297999999999</c:v>
                </c:pt>
                <c:pt idx="6691">
                  <c:v>25.355450000000001</c:v>
                </c:pt>
                <c:pt idx="6692">
                  <c:v>25.364508000000001</c:v>
                </c:pt>
                <c:pt idx="6693">
                  <c:v>25.373566</c:v>
                </c:pt>
                <c:pt idx="6694">
                  <c:v>25.380358999999999</c:v>
                </c:pt>
                <c:pt idx="6695">
                  <c:v>25.388964000000001</c:v>
                </c:pt>
                <c:pt idx="6696">
                  <c:v>25.398474</c:v>
                </c:pt>
                <c:pt idx="6697">
                  <c:v>25.408891000000001</c:v>
                </c:pt>
                <c:pt idx="6698">
                  <c:v>25.419307</c:v>
                </c:pt>
                <c:pt idx="6699">
                  <c:v>25.425194999999999</c:v>
                </c:pt>
                <c:pt idx="6700">
                  <c:v>25.433347000000001</c:v>
                </c:pt>
                <c:pt idx="6701">
                  <c:v>25.441046</c:v>
                </c:pt>
                <c:pt idx="6702">
                  <c:v>25.447838999999998</c:v>
                </c:pt>
                <c:pt idx="6703">
                  <c:v>25.456897000000001</c:v>
                </c:pt>
                <c:pt idx="6704">
                  <c:v>25.465955000000001</c:v>
                </c:pt>
                <c:pt idx="6705">
                  <c:v>25.475919000000001</c:v>
                </c:pt>
                <c:pt idx="6706">
                  <c:v>25.484071</c:v>
                </c:pt>
                <c:pt idx="6707">
                  <c:v>25.492222999999999</c:v>
                </c:pt>
                <c:pt idx="6708">
                  <c:v>25.499016000000001</c:v>
                </c:pt>
                <c:pt idx="6709">
                  <c:v>25.505355999999999</c:v>
                </c:pt>
                <c:pt idx="6710">
                  <c:v>25.513960999999998</c:v>
                </c:pt>
                <c:pt idx="6711">
                  <c:v>25.521660000000001</c:v>
                </c:pt>
                <c:pt idx="6712">
                  <c:v>25.527547999999999</c:v>
                </c:pt>
                <c:pt idx="6713">
                  <c:v>25.537058999999999</c:v>
                </c:pt>
                <c:pt idx="6714">
                  <c:v>25.544305000000001</c:v>
                </c:pt>
                <c:pt idx="6715">
                  <c:v>25.551551</c:v>
                </c:pt>
                <c:pt idx="6716">
                  <c:v>25.560155999999999</c:v>
                </c:pt>
                <c:pt idx="6717">
                  <c:v>25.567402000000001</c:v>
                </c:pt>
                <c:pt idx="6718">
                  <c:v>25.577366000000001</c:v>
                </c:pt>
                <c:pt idx="6719">
                  <c:v>25.587329</c:v>
                </c:pt>
                <c:pt idx="6720">
                  <c:v>25.598199000000001</c:v>
                </c:pt>
                <c:pt idx="6721">
                  <c:v>25.608615</c:v>
                </c:pt>
                <c:pt idx="6722">
                  <c:v>25.616313999999999</c:v>
                </c:pt>
                <c:pt idx="6723">
                  <c:v>25.622202000000001</c:v>
                </c:pt>
                <c:pt idx="6724">
                  <c:v>25.628541999999999</c:v>
                </c:pt>
                <c:pt idx="6725">
                  <c:v>25.635788000000002</c:v>
                </c:pt>
                <c:pt idx="6726">
                  <c:v>25.645299000000001</c:v>
                </c:pt>
                <c:pt idx="6727">
                  <c:v>25.653904000000001</c:v>
                </c:pt>
                <c:pt idx="6728">
                  <c:v>25.663868000000001</c:v>
                </c:pt>
                <c:pt idx="6729">
                  <c:v>25.672924999999999</c:v>
                </c:pt>
                <c:pt idx="6730">
                  <c:v>25.682435999999999</c:v>
                </c:pt>
                <c:pt idx="6731">
                  <c:v>25.691040999999998</c:v>
                </c:pt>
                <c:pt idx="6732">
                  <c:v>25.699193000000001</c:v>
                </c:pt>
                <c:pt idx="6733">
                  <c:v>25.708251000000001</c:v>
                </c:pt>
                <c:pt idx="6734">
                  <c:v>25.715496999999999</c:v>
                </c:pt>
                <c:pt idx="6735">
                  <c:v>25.725912999999998</c:v>
                </c:pt>
                <c:pt idx="6736">
                  <c:v>25.734518000000001</c:v>
                </c:pt>
                <c:pt idx="6737">
                  <c:v>25.742217</c:v>
                </c:pt>
                <c:pt idx="6738">
                  <c:v>25.747651999999999</c:v>
                </c:pt>
                <c:pt idx="6739">
                  <c:v>25.755351000000001</c:v>
                </c:pt>
                <c:pt idx="6740">
                  <c:v>25.764862000000001</c:v>
                </c:pt>
                <c:pt idx="6741">
                  <c:v>25.774372</c:v>
                </c:pt>
                <c:pt idx="6742">
                  <c:v>25.783429999999999</c:v>
                </c:pt>
                <c:pt idx="6743">
                  <c:v>25.794751999999999</c:v>
                </c:pt>
                <c:pt idx="6744">
                  <c:v>25.802451999999999</c:v>
                </c:pt>
                <c:pt idx="6745">
                  <c:v>25.809698000000001</c:v>
                </c:pt>
                <c:pt idx="6746">
                  <c:v>25.81785</c:v>
                </c:pt>
                <c:pt idx="6747">
                  <c:v>25.826001999999999</c:v>
                </c:pt>
                <c:pt idx="6748">
                  <c:v>25.839136</c:v>
                </c:pt>
                <c:pt idx="6749">
                  <c:v>25.852269</c:v>
                </c:pt>
                <c:pt idx="6750">
                  <c:v>25.862686</c:v>
                </c:pt>
                <c:pt idx="6751">
                  <c:v>25.870837999999999</c:v>
                </c:pt>
                <c:pt idx="6752">
                  <c:v>25.881706999999999</c:v>
                </c:pt>
                <c:pt idx="6753">
                  <c:v>25.893481999999999</c:v>
                </c:pt>
                <c:pt idx="6754">
                  <c:v>25.914767999999999</c:v>
                </c:pt>
                <c:pt idx="6755">
                  <c:v>25.939677</c:v>
                </c:pt>
                <c:pt idx="6756">
                  <c:v>25.964586000000001</c:v>
                </c:pt>
                <c:pt idx="6757">
                  <c:v>25.989495000000002</c:v>
                </c:pt>
                <c:pt idx="6758">
                  <c:v>26.009875000000001</c:v>
                </c:pt>
                <c:pt idx="6759">
                  <c:v>26.025272999999999</c:v>
                </c:pt>
                <c:pt idx="6760">
                  <c:v>26.03886</c:v>
                </c:pt>
                <c:pt idx="6761">
                  <c:v>26.052446</c:v>
                </c:pt>
                <c:pt idx="6762">
                  <c:v>26.062863</c:v>
                </c:pt>
                <c:pt idx="6763">
                  <c:v>26.074185</c:v>
                </c:pt>
                <c:pt idx="6764">
                  <c:v>26.083243</c:v>
                </c:pt>
                <c:pt idx="6765">
                  <c:v>26.094111999999999</c:v>
                </c:pt>
                <c:pt idx="6766">
                  <c:v>26.101811000000001</c:v>
                </c:pt>
                <c:pt idx="6767">
                  <c:v>26.108605000000001</c:v>
                </c:pt>
                <c:pt idx="6768">
                  <c:v>26.115850999999999</c:v>
                </c:pt>
                <c:pt idx="6769">
                  <c:v>26.123097000000001</c:v>
                </c:pt>
                <c:pt idx="6770">
                  <c:v>26.128532</c:v>
                </c:pt>
                <c:pt idx="6771">
                  <c:v>26.134872000000001</c:v>
                </c:pt>
                <c:pt idx="6772">
                  <c:v>26.141213</c:v>
                </c:pt>
                <c:pt idx="6773">
                  <c:v>26.147552999999998</c:v>
                </c:pt>
                <c:pt idx="6774">
                  <c:v>26.152082</c:v>
                </c:pt>
                <c:pt idx="6775">
                  <c:v>26.156611000000002</c:v>
                </c:pt>
                <c:pt idx="6776">
                  <c:v>26.16114</c:v>
                </c:pt>
                <c:pt idx="6777">
                  <c:v>26.167027000000001</c:v>
                </c:pt>
                <c:pt idx="6778">
                  <c:v>26.172461999999999</c:v>
                </c:pt>
                <c:pt idx="6779">
                  <c:v>26.179708000000002</c:v>
                </c:pt>
                <c:pt idx="6780">
                  <c:v>26.186049000000001</c:v>
                </c:pt>
                <c:pt idx="6781">
                  <c:v>26.191935999999998</c:v>
                </c:pt>
                <c:pt idx="6782">
                  <c:v>26.195558999999999</c:v>
                </c:pt>
                <c:pt idx="6783">
                  <c:v>26.201899999999998</c:v>
                </c:pt>
                <c:pt idx="6784">
                  <c:v>26.207333999999999</c:v>
                </c:pt>
                <c:pt idx="6785">
                  <c:v>26.212316000000001</c:v>
                </c:pt>
                <c:pt idx="6786">
                  <c:v>26.218657</c:v>
                </c:pt>
                <c:pt idx="6787">
                  <c:v>26.225449999999999</c:v>
                </c:pt>
                <c:pt idx="6788">
                  <c:v>26.232243</c:v>
                </c:pt>
                <c:pt idx="6789">
                  <c:v>26.23949</c:v>
                </c:pt>
                <c:pt idx="6790">
                  <c:v>26.246282999999998</c:v>
                </c:pt>
                <c:pt idx="6791">
                  <c:v>26.251718</c:v>
                </c:pt>
                <c:pt idx="6792">
                  <c:v>26.257605000000002</c:v>
                </c:pt>
                <c:pt idx="6793">
                  <c:v>26.265757000000001</c:v>
                </c:pt>
                <c:pt idx="6794">
                  <c:v>26.272549999999999</c:v>
                </c:pt>
                <c:pt idx="6795">
                  <c:v>26.278891000000002</c:v>
                </c:pt>
                <c:pt idx="6796">
                  <c:v>26.285231</c:v>
                </c:pt>
                <c:pt idx="6797">
                  <c:v>26.292477999999999</c:v>
                </c:pt>
                <c:pt idx="6798">
                  <c:v>26.301988000000001</c:v>
                </c:pt>
                <c:pt idx="6799">
                  <c:v>26.310140000000001</c:v>
                </c:pt>
                <c:pt idx="6800">
                  <c:v>26.318745</c:v>
                </c:pt>
                <c:pt idx="6801">
                  <c:v>26.328256</c:v>
                </c:pt>
                <c:pt idx="6802">
                  <c:v>26.338671999999999</c:v>
                </c:pt>
                <c:pt idx="6803">
                  <c:v>26.347729999999999</c:v>
                </c:pt>
                <c:pt idx="6804">
                  <c:v>26.358146999999999</c:v>
                </c:pt>
                <c:pt idx="6805">
                  <c:v>26.367657000000001</c:v>
                </c:pt>
                <c:pt idx="6806">
                  <c:v>26.377168000000001</c:v>
                </c:pt>
                <c:pt idx="6807">
                  <c:v>26.38532</c:v>
                </c:pt>
                <c:pt idx="6808">
                  <c:v>26.393924999999999</c:v>
                </c:pt>
                <c:pt idx="6809">
                  <c:v>26.402529999999999</c:v>
                </c:pt>
                <c:pt idx="6810">
                  <c:v>26.412493000000001</c:v>
                </c:pt>
                <c:pt idx="6811">
                  <c:v>26.426079999999999</c:v>
                </c:pt>
                <c:pt idx="6812">
                  <c:v>26.442384000000001</c:v>
                </c:pt>
                <c:pt idx="6813">
                  <c:v>26.454159000000001</c:v>
                </c:pt>
                <c:pt idx="6814">
                  <c:v>26.468651000000001</c:v>
                </c:pt>
                <c:pt idx="6815">
                  <c:v>26.482690999999999</c:v>
                </c:pt>
                <c:pt idx="6816">
                  <c:v>26.496278</c:v>
                </c:pt>
                <c:pt idx="6817">
                  <c:v>26.509864</c:v>
                </c:pt>
                <c:pt idx="6818">
                  <c:v>26.521639</c:v>
                </c:pt>
                <c:pt idx="6819">
                  <c:v>26.534773000000001</c:v>
                </c:pt>
                <c:pt idx="6820">
                  <c:v>26.544737000000001</c:v>
                </c:pt>
                <c:pt idx="6821">
                  <c:v>26.5547</c:v>
                </c:pt>
                <c:pt idx="6822">
                  <c:v>26.5624</c:v>
                </c:pt>
                <c:pt idx="6823">
                  <c:v>26.573269</c:v>
                </c:pt>
                <c:pt idx="6824">
                  <c:v>26.584137999999999</c:v>
                </c:pt>
                <c:pt idx="6825">
                  <c:v>26.595008</c:v>
                </c:pt>
                <c:pt idx="6826">
                  <c:v>26.603611999999998</c:v>
                </c:pt>
                <c:pt idx="6827">
                  <c:v>26.612670000000001</c:v>
                </c:pt>
                <c:pt idx="6828">
                  <c:v>26.620369</c:v>
                </c:pt>
                <c:pt idx="6829">
                  <c:v>26.626709999999999</c:v>
                </c:pt>
                <c:pt idx="6830">
                  <c:v>26.631692000000001</c:v>
                </c:pt>
                <c:pt idx="6831">
                  <c:v>26.637125999999999</c:v>
                </c:pt>
                <c:pt idx="6832">
                  <c:v>26.643467000000001</c:v>
                </c:pt>
                <c:pt idx="6833">
                  <c:v>26.648900999999999</c:v>
                </c:pt>
                <c:pt idx="6834">
                  <c:v>26.656148000000002</c:v>
                </c:pt>
                <c:pt idx="6835">
                  <c:v>26.663847000000001</c:v>
                </c:pt>
                <c:pt idx="6836">
                  <c:v>26.670186999999999</c:v>
                </c:pt>
                <c:pt idx="6837">
                  <c:v>26.677433000000001</c:v>
                </c:pt>
                <c:pt idx="6838">
                  <c:v>26.683774</c:v>
                </c:pt>
                <c:pt idx="6839">
                  <c:v>26.689208000000001</c:v>
                </c:pt>
                <c:pt idx="6840">
                  <c:v>26.693736999999999</c:v>
                </c:pt>
                <c:pt idx="6841">
                  <c:v>26.698719000000001</c:v>
                </c:pt>
                <c:pt idx="6842">
                  <c:v>26.70506</c:v>
                </c:pt>
                <c:pt idx="6843">
                  <c:v>26.710494000000001</c:v>
                </c:pt>
                <c:pt idx="6844">
                  <c:v>26.720005</c:v>
                </c:pt>
                <c:pt idx="6845">
                  <c:v>26.728156999999999</c:v>
                </c:pt>
                <c:pt idx="6846">
                  <c:v>26.735403000000002</c:v>
                </c:pt>
                <c:pt idx="6847">
                  <c:v>26.742649</c:v>
                </c:pt>
                <c:pt idx="6848">
                  <c:v>26.749896</c:v>
                </c:pt>
                <c:pt idx="6849">
                  <c:v>26.757142000000002</c:v>
                </c:pt>
                <c:pt idx="6850">
                  <c:v>26.762124</c:v>
                </c:pt>
                <c:pt idx="6851">
                  <c:v>26.770275999999999</c:v>
                </c:pt>
                <c:pt idx="6852">
                  <c:v>26.778880999999998</c:v>
                </c:pt>
                <c:pt idx="6853">
                  <c:v>26.786580000000001</c:v>
                </c:pt>
                <c:pt idx="6854">
                  <c:v>26.79609</c:v>
                </c:pt>
                <c:pt idx="6855">
                  <c:v>26.806054</c:v>
                </c:pt>
                <c:pt idx="6856">
                  <c:v>26.817375999999999</c:v>
                </c:pt>
                <c:pt idx="6857">
                  <c:v>26.825074999999998</c:v>
                </c:pt>
                <c:pt idx="6858">
                  <c:v>26.835038999999998</c:v>
                </c:pt>
                <c:pt idx="6859">
                  <c:v>26.851796</c:v>
                </c:pt>
                <c:pt idx="6860">
                  <c:v>26.866288000000001</c:v>
                </c:pt>
                <c:pt idx="6861">
                  <c:v>26.878516000000001</c:v>
                </c:pt>
                <c:pt idx="6862">
                  <c:v>26.892555999999999</c:v>
                </c:pt>
                <c:pt idx="6863">
                  <c:v>26.912483000000002</c:v>
                </c:pt>
                <c:pt idx="6864">
                  <c:v>26.942826</c:v>
                </c:pt>
                <c:pt idx="6865">
                  <c:v>26.967735000000001</c:v>
                </c:pt>
                <c:pt idx="6866">
                  <c:v>26.99672</c:v>
                </c:pt>
                <c:pt idx="6867">
                  <c:v>27.021629000000001</c:v>
                </c:pt>
                <c:pt idx="6868">
                  <c:v>27.042462</c:v>
                </c:pt>
                <c:pt idx="6869">
                  <c:v>27.057860000000002</c:v>
                </c:pt>
                <c:pt idx="6870">
                  <c:v>27.073710999999999</c:v>
                </c:pt>
                <c:pt idx="6871">
                  <c:v>27.085939</c:v>
                </c:pt>
                <c:pt idx="6872">
                  <c:v>27.096809</c:v>
                </c:pt>
                <c:pt idx="6873">
                  <c:v>27.102696000000002</c:v>
                </c:pt>
                <c:pt idx="6874">
                  <c:v>27.111754000000001</c:v>
                </c:pt>
                <c:pt idx="6875">
                  <c:v>27.118093999999999</c:v>
                </c:pt>
                <c:pt idx="6876">
                  <c:v>27.124434999999998</c:v>
                </c:pt>
                <c:pt idx="6877">
                  <c:v>27.130775</c:v>
                </c:pt>
                <c:pt idx="6878">
                  <c:v>27.138021999999999</c:v>
                </c:pt>
                <c:pt idx="6879">
                  <c:v>27.146626000000001</c:v>
                </c:pt>
                <c:pt idx="6880">
                  <c:v>27.153873000000001</c:v>
                </c:pt>
                <c:pt idx="6881">
                  <c:v>27.161572</c:v>
                </c:pt>
                <c:pt idx="6882">
                  <c:v>27.169270999999998</c:v>
                </c:pt>
                <c:pt idx="6883">
                  <c:v>27.174706</c:v>
                </c:pt>
                <c:pt idx="6884">
                  <c:v>27.179687000000001</c:v>
                </c:pt>
                <c:pt idx="6885">
                  <c:v>27.185122</c:v>
                </c:pt>
                <c:pt idx="6886">
                  <c:v>27.190104000000002</c:v>
                </c:pt>
                <c:pt idx="6887">
                  <c:v>27.196444</c:v>
                </c:pt>
                <c:pt idx="6888">
                  <c:v>27.201879000000002</c:v>
                </c:pt>
                <c:pt idx="6889">
                  <c:v>27.205954999999999</c:v>
                </c:pt>
                <c:pt idx="6890">
                  <c:v>27.211842999999998</c:v>
                </c:pt>
                <c:pt idx="6891">
                  <c:v>27.218636</c:v>
                </c:pt>
                <c:pt idx="6892">
                  <c:v>27.225881999999999</c:v>
                </c:pt>
                <c:pt idx="6893">
                  <c:v>27.233128000000001</c:v>
                </c:pt>
                <c:pt idx="6894">
                  <c:v>27.240375</c:v>
                </c:pt>
                <c:pt idx="6895">
                  <c:v>27.245809000000001</c:v>
                </c:pt>
                <c:pt idx="6896">
                  <c:v>27.25215</c:v>
                </c:pt>
                <c:pt idx="6897">
                  <c:v>27.258942999999999</c:v>
                </c:pt>
                <c:pt idx="6898">
                  <c:v>27.265283</c:v>
                </c:pt>
                <c:pt idx="6899">
                  <c:v>27.272076999999999</c:v>
                </c:pt>
                <c:pt idx="6900">
                  <c:v>27.278417000000001</c:v>
                </c:pt>
                <c:pt idx="6901">
                  <c:v>27.286116</c:v>
                </c:pt>
                <c:pt idx="6902">
                  <c:v>27.295627</c:v>
                </c:pt>
                <c:pt idx="6903">
                  <c:v>27.302420000000001</c:v>
                </c:pt>
                <c:pt idx="6904">
                  <c:v>27.310119</c:v>
                </c:pt>
                <c:pt idx="6905">
                  <c:v>27.320536000000001</c:v>
                </c:pt>
                <c:pt idx="6906">
                  <c:v>27.329141</c:v>
                </c:pt>
                <c:pt idx="6907">
                  <c:v>27.339556999999999</c:v>
                </c:pt>
                <c:pt idx="6908">
                  <c:v>27.347256000000002</c:v>
                </c:pt>
                <c:pt idx="6909">
                  <c:v>27.357672999999998</c:v>
                </c:pt>
                <c:pt idx="6910">
                  <c:v>27.367183000000001</c:v>
                </c:pt>
                <c:pt idx="6911">
                  <c:v>27.373524</c:v>
                </c:pt>
                <c:pt idx="6912">
                  <c:v>27.381222999999999</c:v>
                </c:pt>
                <c:pt idx="6913">
                  <c:v>27.391186999999999</c:v>
                </c:pt>
                <c:pt idx="6914">
                  <c:v>27.402961999999999</c:v>
                </c:pt>
                <c:pt idx="6915">
                  <c:v>27.412925000000001</c:v>
                </c:pt>
                <c:pt idx="6916">
                  <c:v>27.421983000000001</c:v>
                </c:pt>
                <c:pt idx="6917">
                  <c:v>27.429228999999999</c:v>
                </c:pt>
                <c:pt idx="6918">
                  <c:v>27.439193</c:v>
                </c:pt>
                <c:pt idx="6919">
                  <c:v>27.446439000000002</c:v>
                </c:pt>
                <c:pt idx="6920">
                  <c:v>27.454591000000001</c:v>
                </c:pt>
                <c:pt idx="6921">
                  <c:v>27.461836999999999</c:v>
                </c:pt>
                <c:pt idx="6922">
                  <c:v>27.470894999999999</c:v>
                </c:pt>
                <c:pt idx="6923">
                  <c:v>27.478141000000001</c:v>
                </c:pt>
                <c:pt idx="6924">
                  <c:v>27.487199</c:v>
                </c:pt>
                <c:pt idx="6925">
                  <c:v>27.493991999999999</c:v>
                </c:pt>
                <c:pt idx="6926">
                  <c:v>27.499880000000001</c:v>
                </c:pt>
                <c:pt idx="6927">
                  <c:v>27.508032</c:v>
                </c:pt>
                <c:pt idx="6928">
                  <c:v>27.516636999999999</c:v>
                </c:pt>
                <c:pt idx="6929">
                  <c:v>27.524788999999998</c:v>
                </c:pt>
                <c:pt idx="6930">
                  <c:v>27.534752000000001</c:v>
                </c:pt>
                <c:pt idx="6931">
                  <c:v>27.542904</c:v>
                </c:pt>
                <c:pt idx="6932">
                  <c:v>27.551055999999999</c:v>
                </c:pt>
                <c:pt idx="6933">
                  <c:v>27.559208000000002</c:v>
                </c:pt>
                <c:pt idx="6934">
                  <c:v>27.568266000000001</c:v>
                </c:pt>
                <c:pt idx="6935">
                  <c:v>27.575060000000001</c:v>
                </c:pt>
                <c:pt idx="6936">
                  <c:v>27.587288000000001</c:v>
                </c:pt>
                <c:pt idx="6937">
                  <c:v>27.597251</c:v>
                </c:pt>
                <c:pt idx="6938">
                  <c:v>27.605855999999999</c:v>
                </c:pt>
                <c:pt idx="6939">
                  <c:v>27.612649000000001</c:v>
                </c:pt>
                <c:pt idx="6940">
                  <c:v>27.619896000000001</c:v>
                </c:pt>
                <c:pt idx="6941">
                  <c:v>27.627141999999999</c:v>
                </c:pt>
                <c:pt idx="6942">
                  <c:v>27.636199999999999</c:v>
                </c:pt>
                <c:pt idx="6943">
                  <c:v>27.644805000000002</c:v>
                </c:pt>
                <c:pt idx="6944">
                  <c:v>27.654315</c:v>
                </c:pt>
                <c:pt idx="6945">
                  <c:v>27.663826</c:v>
                </c:pt>
                <c:pt idx="6946">
                  <c:v>27.672431</c:v>
                </c:pt>
                <c:pt idx="6947">
                  <c:v>27.678771000000001</c:v>
                </c:pt>
                <c:pt idx="6948">
                  <c:v>27.686923</c:v>
                </c:pt>
                <c:pt idx="6949">
                  <c:v>27.695527999999999</c:v>
                </c:pt>
                <c:pt idx="6950">
                  <c:v>27.706396999999999</c:v>
                </c:pt>
                <c:pt idx="6951">
                  <c:v>27.714096999999999</c:v>
                </c:pt>
                <c:pt idx="6952">
                  <c:v>27.725871999999999</c:v>
                </c:pt>
                <c:pt idx="6953">
                  <c:v>27.734024000000002</c:v>
                </c:pt>
                <c:pt idx="6954">
                  <c:v>27.74127</c:v>
                </c:pt>
                <c:pt idx="6955">
                  <c:v>27.748968999999999</c:v>
                </c:pt>
                <c:pt idx="6956">
                  <c:v>27.757574000000002</c:v>
                </c:pt>
                <c:pt idx="6957">
                  <c:v>27.765726000000001</c:v>
                </c:pt>
                <c:pt idx="6958">
                  <c:v>27.774331</c:v>
                </c:pt>
                <c:pt idx="6959">
                  <c:v>27.783389</c:v>
                </c:pt>
                <c:pt idx="6960">
                  <c:v>27.793804999999999</c:v>
                </c:pt>
                <c:pt idx="6961">
                  <c:v>27.801504000000001</c:v>
                </c:pt>
                <c:pt idx="6962">
                  <c:v>27.80875</c:v>
                </c:pt>
                <c:pt idx="6963">
                  <c:v>27.816901999999999</c:v>
                </c:pt>
                <c:pt idx="6964">
                  <c:v>27.825054000000002</c:v>
                </c:pt>
                <c:pt idx="6965">
                  <c:v>27.837281999999998</c:v>
                </c:pt>
                <c:pt idx="6966">
                  <c:v>27.847698999999999</c:v>
                </c:pt>
                <c:pt idx="6967">
                  <c:v>27.856304000000002</c:v>
                </c:pt>
                <c:pt idx="6968">
                  <c:v>27.866720000000001</c:v>
                </c:pt>
                <c:pt idx="6969">
                  <c:v>27.877137000000001</c:v>
                </c:pt>
                <c:pt idx="6970">
                  <c:v>27.888459000000001</c:v>
                </c:pt>
                <c:pt idx="6971">
                  <c:v>27.90748</c:v>
                </c:pt>
                <c:pt idx="6972">
                  <c:v>27.933748000000001</c:v>
                </c:pt>
                <c:pt idx="6973">
                  <c:v>27.951409999999999</c:v>
                </c:pt>
                <c:pt idx="6974">
                  <c:v>27.972242999999999</c:v>
                </c:pt>
                <c:pt idx="6975">
                  <c:v>27.996699</c:v>
                </c:pt>
                <c:pt idx="6976">
                  <c:v>28.017078999999999</c:v>
                </c:pt>
                <c:pt idx="6977">
                  <c:v>28.030213</c:v>
                </c:pt>
                <c:pt idx="6978">
                  <c:v>28.045611000000001</c:v>
                </c:pt>
                <c:pt idx="6979">
                  <c:v>28.057386000000001</c:v>
                </c:pt>
                <c:pt idx="6980">
                  <c:v>28.064633000000001</c:v>
                </c:pt>
                <c:pt idx="6981">
                  <c:v>28.077314000000001</c:v>
                </c:pt>
                <c:pt idx="6982">
                  <c:v>28.086371</c:v>
                </c:pt>
                <c:pt idx="6983">
                  <c:v>28.094522999999999</c:v>
                </c:pt>
                <c:pt idx="6984">
                  <c:v>28.101769999999998</c:v>
                </c:pt>
                <c:pt idx="6985">
                  <c:v>28.107657</c:v>
                </c:pt>
                <c:pt idx="6986">
                  <c:v>28.114903000000002</c:v>
                </c:pt>
                <c:pt idx="6987">
                  <c:v>28.122150000000001</c:v>
                </c:pt>
                <c:pt idx="6988">
                  <c:v>28.128489999999999</c:v>
                </c:pt>
                <c:pt idx="6989">
                  <c:v>28.135283000000001</c:v>
                </c:pt>
                <c:pt idx="6990">
                  <c:v>28.142077</c:v>
                </c:pt>
                <c:pt idx="6991">
                  <c:v>28.147511000000002</c:v>
                </c:pt>
                <c:pt idx="6992">
                  <c:v>28.154758000000001</c:v>
                </c:pt>
                <c:pt idx="6993">
                  <c:v>28.159738999999998</c:v>
                </c:pt>
                <c:pt idx="6994">
                  <c:v>28.165174</c:v>
                </c:pt>
                <c:pt idx="6995">
                  <c:v>28.171514999999999</c:v>
                </c:pt>
                <c:pt idx="6996">
                  <c:v>28.177855000000001</c:v>
                </c:pt>
                <c:pt idx="6997">
                  <c:v>28.182383999999999</c:v>
                </c:pt>
                <c:pt idx="6998">
                  <c:v>28.188724000000001</c:v>
                </c:pt>
                <c:pt idx="6999">
                  <c:v>28.195971</c:v>
                </c:pt>
                <c:pt idx="7000">
                  <c:v>28.201858000000001</c:v>
                </c:pt>
                <c:pt idx="7001">
                  <c:v>28.20684</c:v>
                </c:pt>
                <c:pt idx="7002">
                  <c:v>28.212275000000002</c:v>
                </c:pt>
                <c:pt idx="7003">
                  <c:v>28.218162</c:v>
                </c:pt>
                <c:pt idx="7004">
                  <c:v>28.224502999999999</c:v>
                </c:pt>
                <c:pt idx="7005">
                  <c:v>28.23039</c:v>
                </c:pt>
                <c:pt idx="7006">
                  <c:v>28.237635999999998</c:v>
                </c:pt>
                <c:pt idx="7007">
                  <c:v>28.245788000000001</c:v>
                </c:pt>
                <c:pt idx="7008">
                  <c:v>28.250769999999999</c:v>
                </c:pt>
                <c:pt idx="7009">
                  <c:v>28.258016000000001</c:v>
                </c:pt>
                <c:pt idx="7010">
                  <c:v>28.265715</c:v>
                </c:pt>
                <c:pt idx="7011">
                  <c:v>28.271602999999999</c:v>
                </c:pt>
                <c:pt idx="7012">
                  <c:v>28.277038000000001</c:v>
                </c:pt>
                <c:pt idx="7013">
                  <c:v>28.283377999999999</c:v>
                </c:pt>
                <c:pt idx="7014">
                  <c:v>28.289266000000001</c:v>
                </c:pt>
                <c:pt idx="7015">
                  <c:v>28.295152999999999</c:v>
                </c:pt>
                <c:pt idx="7016">
                  <c:v>28.301946999999998</c:v>
                </c:pt>
                <c:pt idx="7017">
                  <c:v>28.313268999999998</c:v>
                </c:pt>
                <c:pt idx="7018">
                  <c:v>28.320968000000001</c:v>
                </c:pt>
                <c:pt idx="7019">
                  <c:v>28.328666999999999</c:v>
                </c:pt>
                <c:pt idx="7020">
                  <c:v>28.337724999999999</c:v>
                </c:pt>
                <c:pt idx="7021">
                  <c:v>28.348140999999998</c:v>
                </c:pt>
                <c:pt idx="7022">
                  <c:v>28.358104999999998</c:v>
                </c:pt>
                <c:pt idx="7023">
                  <c:v>28.369427000000002</c:v>
                </c:pt>
                <c:pt idx="7024">
                  <c:v>28.377579000000001</c:v>
                </c:pt>
                <c:pt idx="7025">
                  <c:v>28.386637</c:v>
                </c:pt>
                <c:pt idx="7026">
                  <c:v>28.396599999999999</c:v>
                </c:pt>
                <c:pt idx="7027">
                  <c:v>28.407017</c:v>
                </c:pt>
                <c:pt idx="7028">
                  <c:v>28.418792</c:v>
                </c:pt>
                <c:pt idx="7029">
                  <c:v>28.433737000000001</c:v>
                </c:pt>
                <c:pt idx="7030">
                  <c:v>28.446418000000001</c:v>
                </c:pt>
                <c:pt idx="7031">
                  <c:v>28.460457999999999</c:v>
                </c:pt>
                <c:pt idx="7032">
                  <c:v>28.47495</c:v>
                </c:pt>
                <c:pt idx="7033">
                  <c:v>28.488084000000001</c:v>
                </c:pt>
                <c:pt idx="7034">
                  <c:v>28.503934999999998</c:v>
                </c:pt>
                <c:pt idx="7035">
                  <c:v>28.517975</c:v>
                </c:pt>
                <c:pt idx="7036">
                  <c:v>28.533373000000001</c:v>
                </c:pt>
                <c:pt idx="7037">
                  <c:v>28.544242000000001</c:v>
                </c:pt>
                <c:pt idx="7038">
                  <c:v>28.554206000000001</c:v>
                </c:pt>
                <c:pt idx="7039">
                  <c:v>28.562358</c:v>
                </c:pt>
                <c:pt idx="7040">
                  <c:v>28.570962999999999</c:v>
                </c:pt>
                <c:pt idx="7041">
                  <c:v>28.582284999999999</c:v>
                </c:pt>
                <c:pt idx="7042">
                  <c:v>28.593153999999998</c:v>
                </c:pt>
                <c:pt idx="7043">
                  <c:v>28.601759000000001</c:v>
                </c:pt>
                <c:pt idx="7044">
                  <c:v>28.609005</c:v>
                </c:pt>
                <c:pt idx="7045">
                  <c:v>28.617609999999999</c:v>
                </c:pt>
                <c:pt idx="7046">
                  <c:v>28.623498000000001</c:v>
                </c:pt>
                <c:pt idx="7047">
                  <c:v>28.628933</c:v>
                </c:pt>
                <c:pt idx="7048">
                  <c:v>28.634820000000001</c:v>
                </c:pt>
                <c:pt idx="7049">
                  <c:v>28.641161</c:v>
                </c:pt>
                <c:pt idx="7050">
                  <c:v>28.648859999999999</c:v>
                </c:pt>
                <c:pt idx="7051">
                  <c:v>28.657917000000001</c:v>
                </c:pt>
                <c:pt idx="7052">
                  <c:v>28.665617000000001</c:v>
                </c:pt>
                <c:pt idx="7053">
                  <c:v>28.671956999999999</c:v>
                </c:pt>
                <c:pt idx="7054">
                  <c:v>28.679203000000001</c:v>
                </c:pt>
                <c:pt idx="7055">
                  <c:v>28.685091</c:v>
                </c:pt>
                <c:pt idx="7056">
                  <c:v>28.689620000000001</c:v>
                </c:pt>
                <c:pt idx="7057">
                  <c:v>28.693695999999999</c:v>
                </c:pt>
                <c:pt idx="7058">
                  <c:v>28.69913</c:v>
                </c:pt>
                <c:pt idx="7059">
                  <c:v>28.704564999999999</c:v>
                </c:pt>
                <c:pt idx="7060">
                  <c:v>28.712264000000001</c:v>
                </c:pt>
                <c:pt idx="7061">
                  <c:v>28.719056999999999</c:v>
                </c:pt>
                <c:pt idx="7062">
                  <c:v>28.727208999999998</c:v>
                </c:pt>
                <c:pt idx="7063">
                  <c:v>28.734908999999998</c:v>
                </c:pt>
                <c:pt idx="7064">
                  <c:v>28.741249</c:v>
                </c:pt>
                <c:pt idx="7065">
                  <c:v>28.749400999999999</c:v>
                </c:pt>
                <c:pt idx="7066">
                  <c:v>28.756194000000001</c:v>
                </c:pt>
                <c:pt idx="7067">
                  <c:v>28.761628999999999</c:v>
                </c:pt>
                <c:pt idx="7068">
                  <c:v>28.770686999999999</c:v>
                </c:pt>
                <c:pt idx="7069">
                  <c:v>28.782008999999999</c:v>
                </c:pt>
                <c:pt idx="7070">
                  <c:v>28.789255000000001</c:v>
                </c:pt>
                <c:pt idx="7071">
                  <c:v>28.798766000000001</c:v>
                </c:pt>
                <c:pt idx="7072">
                  <c:v>28.807824</c:v>
                </c:pt>
                <c:pt idx="7073">
                  <c:v>28.815069999999999</c:v>
                </c:pt>
                <c:pt idx="7074">
                  <c:v>28.824128000000002</c:v>
                </c:pt>
                <c:pt idx="7075">
                  <c:v>28.836355999999999</c:v>
                </c:pt>
                <c:pt idx="7076">
                  <c:v>28.849489999999999</c:v>
                </c:pt>
                <c:pt idx="7077">
                  <c:v>28.862622999999999</c:v>
                </c:pt>
                <c:pt idx="7078">
                  <c:v>28.87621</c:v>
                </c:pt>
                <c:pt idx="7079">
                  <c:v>28.889344000000001</c:v>
                </c:pt>
                <c:pt idx="7080">
                  <c:v>28.909724000000001</c:v>
                </c:pt>
                <c:pt idx="7081">
                  <c:v>28.935538000000001</c:v>
                </c:pt>
                <c:pt idx="7082">
                  <c:v>28.959993999999998</c:v>
                </c:pt>
                <c:pt idx="7083">
                  <c:v>28.989885000000001</c:v>
                </c:pt>
                <c:pt idx="7084">
                  <c:v>29.012077000000001</c:v>
                </c:pt>
                <c:pt idx="7085">
                  <c:v>29.031551</c:v>
                </c:pt>
                <c:pt idx="7086">
                  <c:v>29.050118999999999</c:v>
                </c:pt>
                <c:pt idx="7087">
                  <c:v>29.066423</c:v>
                </c:pt>
                <c:pt idx="7088">
                  <c:v>29.081821999999999</c:v>
                </c:pt>
                <c:pt idx="7089">
                  <c:v>29.092237999999998</c:v>
                </c:pt>
                <c:pt idx="7090">
                  <c:v>29.100843000000001</c:v>
                </c:pt>
                <c:pt idx="7091">
                  <c:v>29.111712000000001</c:v>
                </c:pt>
                <c:pt idx="7092">
                  <c:v>29.119864</c:v>
                </c:pt>
                <c:pt idx="7093">
                  <c:v>29.128015999999999</c:v>
                </c:pt>
                <c:pt idx="7094">
                  <c:v>29.134357000000001</c:v>
                </c:pt>
                <c:pt idx="7095">
                  <c:v>29.143867</c:v>
                </c:pt>
                <c:pt idx="7096">
                  <c:v>29.152018999999999</c:v>
                </c:pt>
                <c:pt idx="7097">
                  <c:v>29.160170999999998</c:v>
                </c:pt>
                <c:pt idx="7098">
                  <c:v>29.166965000000001</c:v>
                </c:pt>
                <c:pt idx="7099">
                  <c:v>29.172851999999999</c:v>
                </c:pt>
                <c:pt idx="7100">
                  <c:v>29.177381</c:v>
                </c:pt>
                <c:pt idx="7101">
                  <c:v>29.182815999999999</c:v>
                </c:pt>
                <c:pt idx="7102">
                  <c:v>29.187798000000001</c:v>
                </c:pt>
                <c:pt idx="7103">
                  <c:v>29.195043999999999</c:v>
                </c:pt>
                <c:pt idx="7104">
                  <c:v>29.200026000000001</c:v>
                </c:pt>
                <c:pt idx="7105">
                  <c:v>29.204554999999999</c:v>
                </c:pt>
                <c:pt idx="7106">
                  <c:v>29.211801000000001</c:v>
                </c:pt>
                <c:pt idx="7107">
                  <c:v>29.217236</c:v>
                </c:pt>
                <c:pt idx="7108">
                  <c:v>29.224029000000002</c:v>
                </c:pt>
                <c:pt idx="7109">
                  <c:v>29.230822</c:v>
                </c:pt>
                <c:pt idx="7110">
                  <c:v>29.236256999999998</c:v>
                </c:pt>
                <c:pt idx="7111">
                  <c:v>29.241692</c:v>
                </c:pt>
                <c:pt idx="7112">
                  <c:v>29.246673000000001</c:v>
                </c:pt>
                <c:pt idx="7113">
                  <c:v>29.251655</c:v>
                </c:pt>
                <c:pt idx="7114">
                  <c:v>29.256637000000001</c:v>
                </c:pt>
                <c:pt idx="7115">
                  <c:v>29.262976999999999</c:v>
                </c:pt>
                <c:pt idx="7116">
                  <c:v>29.269317999999998</c:v>
                </c:pt>
                <c:pt idx="7117">
                  <c:v>29.274751999999999</c:v>
                </c:pt>
                <c:pt idx="7118">
                  <c:v>29.281545999999999</c:v>
                </c:pt>
                <c:pt idx="7119">
                  <c:v>29.289245000000001</c:v>
                </c:pt>
                <c:pt idx="7120">
                  <c:v>29.296944</c:v>
                </c:pt>
                <c:pt idx="7121">
                  <c:v>29.305095999999999</c:v>
                </c:pt>
                <c:pt idx="7122">
                  <c:v>29.314153999999998</c:v>
                </c:pt>
                <c:pt idx="7123">
                  <c:v>29.324117000000001</c:v>
                </c:pt>
                <c:pt idx="7124">
                  <c:v>29.334081000000001</c:v>
                </c:pt>
                <c:pt idx="7125">
                  <c:v>29.342233</c:v>
                </c:pt>
                <c:pt idx="7126">
                  <c:v>29.352195999999999</c:v>
                </c:pt>
                <c:pt idx="7127">
                  <c:v>29.361253999999999</c:v>
                </c:pt>
                <c:pt idx="7128">
                  <c:v>29.368500000000001</c:v>
                </c:pt>
                <c:pt idx="7129">
                  <c:v>29.376652</c:v>
                </c:pt>
                <c:pt idx="7130">
                  <c:v>29.384803999999999</c:v>
                </c:pt>
                <c:pt idx="7131">
                  <c:v>29.396127</c:v>
                </c:pt>
                <c:pt idx="7132">
                  <c:v>29.406542999999999</c:v>
                </c:pt>
                <c:pt idx="7133">
                  <c:v>29.41696</c:v>
                </c:pt>
                <c:pt idx="7134">
                  <c:v>29.424658999999998</c:v>
                </c:pt>
                <c:pt idx="7135">
                  <c:v>29.433264000000001</c:v>
                </c:pt>
                <c:pt idx="7136">
                  <c:v>29.442774</c:v>
                </c:pt>
                <c:pt idx="7137">
                  <c:v>29.449567999999999</c:v>
                </c:pt>
                <c:pt idx="7138">
                  <c:v>29.459983999999999</c:v>
                </c:pt>
                <c:pt idx="7139">
                  <c:v>29.471758999999999</c:v>
                </c:pt>
                <c:pt idx="7140">
                  <c:v>29.479911000000001</c:v>
                </c:pt>
                <c:pt idx="7141">
                  <c:v>29.487157</c:v>
                </c:pt>
                <c:pt idx="7142">
                  <c:v>29.494857</c:v>
                </c:pt>
                <c:pt idx="7143">
                  <c:v>29.502555999999998</c:v>
                </c:pt>
                <c:pt idx="7144">
                  <c:v>29.509349</c:v>
                </c:pt>
                <c:pt idx="7145">
                  <c:v>29.516594999999999</c:v>
                </c:pt>
                <c:pt idx="7146">
                  <c:v>29.523389000000002</c:v>
                </c:pt>
                <c:pt idx="7147">
                  <c:v>29.531993</c:v>
                </c:pt>
                <c:pt idx="7148">
                  <c:v>29.540144999999999</c:v>
                </c:pt>
                <c:pt idx="7149">
                  <c:v>29.546033000000001</c:v>
                </c:pt>
                <c:pt idx="7150">
                  <c:v>29.557355000000001</c:v>
                </c:pt>
                <c:pt idx="7151">
                  <c:v>29.56596</c:v>
                </c:pt>
                <c:pt idx="7152">
                  <c:v>29.573658999999999</c:v>
                </c:pt>
                <c:pt idx="7153">
                  <c:v>29.584076</c:v>
                </c:pt>
                <c:pt idx="7154">
                  <c:v>29.592227999999999</c:v>
                </c:pt>
                <c:pt idx="7155">
                  <c:v>29.600380000000001</c:v>
                </c:pt>
                <c:pt idx="7156">
                  <c:v>29.611249000000001</c:v>
                </c:pt>
                <c:pt idx="7157">
                  <c:v>29.620760000000001</c:v>
                </c:pt>
                <c:pt idx="7158">
                  <c:v>29.627552999999999</c:v>
                </c:pt>
                <c:pt idx="7159">
                  <c:v>29.635705000000002</c:v>
                </c:pt>
                <c:pt idx="7160">
                  <c:v>29.642951</c:v>
                </c:pt>
                <c:pt idx="7161">
                  <c:v>29.650649999999999</c:v>
                </c:pt>
                <c:pt idx="7162">
                  <c:v>29.660613999999999</c:v>
                </c:pt>
                <c:pt idx="7163">
                  <c:v>29.669671999999998</c:v>
                </c:pt>
                <c:pt idx="7164">
                  <c:v>29.677824000000001</c:v>
                </c:pt>
                <c:pt idx="7165">
                  <c:v>29.685523</c:v>
                </c:pt>
                <c:pt idx="7166">
                  <c:v>29.695485999999999</c:v>
                </c:pt>
                <c:pt idx="7167">
                  <c:v>29.702732999999998</c:v>
                </c:pt>
                <c:pt idx="7168">
                  <c:v>29.711790000000001</c:v>
                </c:pt>
                <c:pt idx="7169">
                  <c:v>29.720848</c:v>
                </c:pt>
                <c:pt idx="7170">
                  <c:v>29.730359</c:v>
                </c:pt>
                <c:pt idx="7171">
                  <c:v>29.738510999999999</c:v>
                </c:pt>
                <c:pt idx="7172">
                  <c:v>29.746210000000001</c:v>
                </c:pt>
                <c:pt idx="7173">
                  <c:v>29.755721000000001</c:v>
                </c:pt>
                <c:pt idx="7174">
                  <c:v>29.764326000000001</c:v>
                </c:pt>
                <c:pt idx="7175">
                  <c:v>29.775195</c:v>
                </c:pt>
                <c:pt idx="7176">
                  <c:v>29.782893999999999</c:v>
                </c:pt>
                <c:pt idx="7177">
                  <c:v>29.793310000000002</c:v>
                </c:pt>
                <c:pt idx="7178">
                  <c:v>29.800557000000001</c:v>
                </c:pt>
                <c:pt idx="7179">
                  <c:v>29.808709</c:v>
                </c:pt>
                <c:pt idx="7180">
                  <c:v>29.817314</c:v>
                </c:pt>
                <c:pt idx="7181">
                  <c:v>29.825465999999999</c:v>
                </c:pt>
                <c:pt idx="7182">
                  <c:v>29.836334999999998</c:v>
                </c:pt>
                <c:pt idx="7183">
                  <c:v>29.846751000000001</c:v>
                </c:pt>
                <c:pt idx="7184">
                  <c:v>29.858526000000001</c:v>
                </c:pt>
                <c:pt idx="7185">
                  <c:v>29.866679000000001</c:v>
                </c:pt>
                <c:pt idx="7186">
                  <c:v>29.877095000000001</c:v>
                </c:pt>
                <c:pt idx="7187">
                  <c:v>29.887059000000001</c:v>
                </c:pt>
                <c:pt idx="7188">
                  <c:v>29.901551000000001</c:v>
                </c:pt>
                <c:pt idx="7189">
                  <c:v>29.919667</c:v>
                </c:pt>
                <c:pt idx="7190">
                  <c:v>29.937328999999998</c:v>
                </c:pt>
                <c:pt idx="7191">
                  <c:v>29.951369</c:v>
                </c:pt>
                <c:pt idx="7192">
                  <c:v>29.973559999999999</c:v>
                </c:pt>
                <c:pt idx="7193">
                  <c:v>29.993034999999999</c:v>
                </c:pt>
                <c:pt idx="7194">
                  <c:v>30.014773000000002</c:v>
                </c:pt>
                <c:pt idx="7195">
                  <c:v>30.035606000000001</c:v>
                </c:pt>
                <c:pt idx="7196">
                  <c:v>30.051456999999999</c:v>
                </c:pt>
                <c:pt idx="7197">
                  <c:v>30.059608999999998</c:v>
                </c:pt>
                <c:pt idx="7198">
                  <c:v>30.071383999999998</c:v>
                </c:pt>
                <c:pt idx="7199">
                  <c:v>30.080442000000001</c:v>
                </c:pt>
                <c:pt idx="7200">
                  <c:v>30.090406000000002</c:v>
                </c:pt>
                <c:pt idx="7201">
                  <c:v>30.100369000000001</c:v>
                </c:pt>
                <c:pt idx="7202">
                  <c:v>30.107163</c:v>
                </c:pt>
                <c:pt idx="7203">
                  <c:v>30.114861999999999</c:v>
                </c:pt>
                <c:pt idx="7204">
                  <c:v>30.122108000000001</c:v>
                </c:pt>
                <c:pt idx="7205">
                  <c:v>30.129353999999999</c:v>
                </c:pt>
                <c:pt idx="7206">
                  <c:v>30.137053000000002</c:v>
                </c:pt>
                <c:pt idx="7207">
                  <c:v>30.143394000000001</c:v>
                </c:pt>
                <c:pt idx="7208">
                  <c:v>30.148828000000002</c:v>
                </c:pt>
                <c:pt idx="7209">
                  <c:v>30.155622000000001</c:v>
                </c:pt>
                <c:pt idx="7210">
                  <c:v>30.162414999999999</c:v>
                </c:pt>
                <c:pt idx="7211">
                  <c:v>30.170114000000002</c:v>
                </c:pt>
                <c:pt idx="7212">
                  <c:v>30.176455000000001</c:v>
                </c:pt>
                <c:pt idx="7213">
                  <c:v>30.180983999999999</c:v>
                </c:pt>
                <c:pt idx="7214">
                  <c:v>30.185964999999999</c:v>
                </c:pt>
                <c:pt idx="7215">
                  <c:v>30.193663999999998</c:v>
                </c:pt>
                <c:pt idx="7216">
                  <c:v>30.200458000000001</c:v>
                </c:pt>
                <c:pt idx="7217">
                  <c:v>30.204533999999999</c:v>
                </c:pt>
                <c:pt idx="7218">
                  <c:v>30.209968</c:v>
                </c:pt>
                <c:pt idx="7219">
                  <c:v>30.214950000000002</c:v>
                </c:pt>
                <c:pt idx="7220">
                  <c:v>30.221744000000001</c:v>
                </c:pt>
                <c:pt idx="7221">
                  <c:v>30.226724999999998</c:v>
                </c:pt>
                <c:pt idx="7222">
                  <c:v>30.23216</c:v>
                </c:pt>
                <c:pt idx="7223">
                  <c:v>30.237594999999999</c:v>
                </c:pt>
                <c:pt idx="7224">
                  <c:v>30.243029</c:v>
                </c:pt>
                <c:pt idx="7225">
                  <c:v>30.248011000000002</c:v>
                </c:pt>
                <c:pt idx="7226">
                  <c:v>30.252993</c:v>
                </c:pt>
                <c:pt idx="7227">
                  <c:v>30.259333000000002</c:v>
                </c:pt>
                <c:pt idx="7228">
                  <c:v>30.266127000000001</c:v>
                </c:pt>
                <c:pt idx="7229">
                  <c:v>30.272919999999999</c:v>
                </c:pt>
                <c:pt idx="7230">
                  <c:v>30.280619000000002</c:v>
                </c:pt>
                <c:pt idx="7231">
                  <c:v>30.286960000000001</c:v>
                </c:pt>
                <c:pt idx="7232">
                  <c:v>30.294658999999999</c:v>
                </c:pt>
                <c:pt idx="7233">
                  <c:v>30.300546000000001</c:v>
                </c:pt>
                <c:pt idx="7234">
                  <c:v>30.310057</c:v>
                </c:pt>
                <c:pt idx="7235">
                  <c:v>30.316396999999998</c:v>
                </c:pt>
                <c:pt idx="7236">
                  <c:v>30.325002000000001</c:v>
                </c:pt>
                <c:pt idx="7237">
                  <c:v>30.334966000000001</c:v>
                </c:pt>
                <c:pt idx="7238">
                  <c:v>30.343118</c:v>
                </c:pt>
                <c:pt idx="7239">
                  <c:v>30.352176</c:v>
                </c:pt>
                <c:pt idx="7240">
                  <c:v>30.363498</c:v>
                </c:pt>
                <c:pt idx="7241">
                  <c:v>30.374366999999999</c:v>
                </c:pt>
                <c:pt idx="7242">
                  <c:v>30.384331</c:v>
                </c:pt>
                <c:pt idx="7243">
                  <c:v>30.395199999999999</c:v>
                </c:pt>
                <c:pt idx="7244">
                  <c:v>30.406521999999999</c:v>
                </c:pt>
                <c:pt idx="7245">
                  <c:v>30.416938999999999</c:v>
                </c:pt>
                <c:pt idx="7246">
                  <c:v>30.428260999999999</c:v>
                </c:pt>
                <c:pt idx="7247">
                  <c:v>30.442753</c:v>
                </c:pt>
                <c:pt idx="7248">
                  <c:v>30.454981</c:v>
                </c:pt>
                <c:pt idx="7249">
                  <c:v>30.465398</c:v>
                </c:pt>
                <c:pt idx="7250">
                  <c:v>30.481248999999998</c:v>
                </c:pt>
                <c:pt idx="7251">
                  <c:v>30.493929999999999</c:v>
                </c:pt>
                <c:pt idx="7252">
                  <c:v>30.507968999999999</c:v>
                </c:pt>
                <c:pt idx="7253">
                  <c:v>30.522009000000001</c:v>
                </c:pt>
                <c:pt idx="7254">
                  <c:v>30.536048999999998</c:v>
                </c:pt>
                <c:pt idx="7255">
                  <c:v>30.546918000000002</c:v>
                </c:pt>
                <c:pt idx="7256">
                  <c:v>30.558693000000002</c:v>
                </c:pt>
                <c:pt idx="7257">
                  <c:v>30.565939</c:v>
                </c:pt>
                <c:pt idx="7258">
                  <c:v>30.578620000000001</c:v>
                </c:pt>
                <c:pt idx="7259">
                  <c:v>30.591301000000001</c:v>
                </c:pt>
                <c:pt idx="7260">
                  <c:v>30.599906000000001</c:v>
                </c:pt>
                <c:pt idx="7261">
                  <c:v>30.606698999999999</c:v>
                </c:pt>
                <c:pt idx="7262">
                  <c:v>30.616209999999999</c:v>
                </c:pt>
                <c:pt idx="7263">
                  <c:v>30.62255</c:v>
                </c:pt>
                <c:pt idx="7264">
                  <c:v>30.627984999999999</c:v>
                </c:pt>
                <c:pt idx="7265">
                  <c:v>30.635684000000001</c:v>
                </c:pt>
                <c:pt idx="7266">
                  <c:v>30.642025</c:v>
                </c:pt>
                <c:pt idx="7267">
                  <c:v>30.650176999999999</c:v>
                </c:pt>
                <c:pt idx="7268">
                  <c:v>30.656970000000001</c:v>
                </c:pt>
                <c:pt idx="7269">
                  <c:v>30.664216</c:v>
                </c:pt>
                <c:pt idx="7270">
                  <c:v>30.670103999999998</c:v>
                </c:pt>
                <c:pt idx="7271">
                  <c:v>30.675991</c:v>
                </c:pt>
                <c:pt idx="7272">
                  <c:v>30.681878999999999</c:v>
                </c:pt>
                <c:pt idx="7273">
                  <c:v>30.687766</c:v>
                </c:pt>
                <c:pt idx="7274">
                  <c:v>30.692295000000001</c:v>
                </c:pt>
                <c:pt idx="7275">
                  <c:v>30.699089000000001</c:v>
                </c:pt>
                <c:pt idx="7276">
                  <c:v>30.704975999999998</c:v>
                </c:pt>
                <c:pt idx="7277">
                  <c:v>30.712675000000001</c:v>
                </c:pt>
                <c:pt idx="7278">
                  <c:v>30.719016</c:v>
                </c:pt>
                <c:pt idx="7279">
                  <c:v>30.724903000000001</c:v>
                </c:pt>
                <c:pt idx="7280">
                  <c:v>30.731697</c:v>
                </c:pt>
                <c:pt idx="7281">
                  <c:v>30.738942999999999</c:v>
                </c:pt>
                <c:pt idx="7282">
                  <c:v>30.748000999999999</c:v>
                </c:pt>
                <c:pt idx="7283">
                  <c:v>30.753888</c:v>
                </c:pt>
                <c:pt idx="7284">
                  <c:v>30.762492999999999</c:v>
                </c:pt>
                <c:pt idx="7285">
                  <c:v>30.771097999999999</c:v>
                </c:pt>
                <c:pt idx="7286">
                  <c:v>30.780608999999998</c:v>
                </c:pt>
                <c:pt idx="7287">
                  <c:v>30.788308000000001</c:v>
                </c:pt>
                <c:pt idx="7288">
                  <c:v>30.797819</c:v>
                </c:pt>
                <c:pt idx="7289">
                  <c:v>30.806875999999999</c:v>
                </c:pt>
                <c:pt idx="7290">
                  <c:v>30.816386999999999</c:v>
                </c:pt>
                <c:pt idx="7291">
                  <c:v>30.823180000000001</c:v>
                </c:pt>
                <c:pt idx="7292">
                  <c:v>30.833144000000001</c:v>
                </c:pt>
                <c:pt idx="7293">
                  <c:v>30.84356</c:v>
                </c:pt>
                <c:pt idx="7294">
                  <c:v>30.854883000000001</c:v>
                </c:pt>
                <c:pt idx="7295">
                  <c:v>30.868922000000001</c:v>
                </c:pt>
                <c:pt idx="7296">
                  <c:v>30.882508999999999</c:v>
                </c:pt>
                <c:pt idx="7297">
                  <c:v>30.898813000000001</c:v>
                </c:pt>
                <c:pt idx="7298">
                  <c:v>30.915569999999999</c:v>
                </c:pt>
                <c:pt idx="7299">
                  <c:v>30.939119999999999</c:v>
                </c:pt>
                <c:pt idx="7300">
                  <c:v>30.964935000000001</c:v>
                </c:pt>
                <c:pt idx="7301">
                  <c:v>30.985315</c:v>
                </c:pt>
                <c:pt idx="7302">
                  <c:v>31.006148</c:v>
                </c:pt>
                <c:pt idx="7303">
                  <c:v>31.031509</c:v>
                </c:pt>
                <c:pt idx="7304">
                  <c:v>31.050077999999999</c:v>
                </c:pt>
                <c:pt idx="7305">
                  <c:v>31.066835000000001</c:v>
                </c:pt>
                <c:pt idx="7306">
                  <c:v>31.081779999999998</c:v>
                </c:pt>
                <c:pt idx="7307">
                  <c:v>31.094007999999999</c:v>
                </c:pt>
                <c:pt idx="7308">
                  <c:v>31.102613000000002</c:v>
                </c:pt>
                <c:pt idx="7309">
                  <c:v>31.115746999999999</c:v>
                </c:pt>
                <c:pt idx="7310">
                  <c:v>31.122993000000001</c:v>
                </c:pt>
                <c:pt idx="7311">
                  <c:v>31.131145</c:v>
                </c:pt>
                <c:pt idx="7312">
                  <c:v>31.137485000000002</c:v>
                </c:pt>
                <c:pt idx="7313">
                  <c:v>31.143373</c:v>
                </c:pt>
                <c:pt idx="7314">
                  <c:v>31.152884</c:v>
                </c:pt>
                <c:pt idx="7315">
                  <c:v>31.160582999999999</c:v>
                </c:pt>
                <c:pt idx="7316">
                  <c:v>31.167829000000001</c:v>
                </c:pt>
                <c:pt idx="7317">
                  <c:v>31.173264</c:v>
                </c:pt>
                <c:pt idx="7318">
                  <c:v>31.180057000000001</c:v>
                </c:pt>
                <c:pt idx="7319">
                  <c:v>31.185492</c:v>
                </c:pt>
                <c:pt idx="7320">
                  <c:v>31.191832000000002</c:v>
                </c:pt>
                <c:pt idx="7321">
                  <c:v>31.19772</c:v>
                </c:pt>
                <c:pt idx="7322">
                  <c:v>31.202248999999998</c:v>
                </c:pt>
                <c:pt idx="7323">
                  <c:v>31.208136</c:v>
                </c:pt>
                <c:pt idx="7324">
                  <c:v>31.214023999999998</c:v>
                </c:pt>
                <c:pt idx="7325">
                  <c:v>31.220817</c:v>
                </c:pt>
                <c:pt idx="7326">
                  <c:v>31.225345999999998</c:v>
                </c:pt>
                <c:pt idx="7327">
                  <c:v>31.232592</c:v>
                </c:pt>
                <c:pt idx="7328">
                  <c:v>31.237120999999998</c:v>
                </c:pt>
                <c:pt idx="7329">
                  <c:v>31.244367</c:v>
                </c:pt>
                <c:pt idx="7330">
                  <c:v>31.250254999999999</c:v>
                </c:pt>
                <c:pt idx="7331">
                  <c:v>31.256142000000001</c:v>
                </c:pt>
                <c:pt idx="7332">
                  <c:v>31.262029999999999</c:v>
                </c:pt>
                <c:pt idx="7333">
                  <c:v>31.267465000000001</c:v>
                </c:pt>
                <c:pt idx="7334">
                  <c:v>31.273351999999999</c:v>
                </c:pt>
                <c:pt idx="7335">
                  <c:v>31.280145000000001</c:v>
                </c:pt>
                <c:pt idx="7336">
                  <c:v>31.287392000000001</c:v>
                </c:pt>
                <c:pt idx="7337">
                  <c:v>31.294637999999999</c:v>
                </c:pt>
                <c:pt idx="7338">
                  <c:v>31.302790000000002</c:v>
                </c:pt>
                <c:pt idx="7339">
                  <c:v>31.310036</c:v>
                </c:pt>
                <c:pt idx="7340">
                  <c:v>31.32</c:v>
                </c:pt>
                <c:pt idx="7341">
                  <c:v>31.328151999999999</c:v>
                </c:pt>
                <c:pt idx="7342">
                  <c:v>31.335851000000002</c:v>
                </c:pt>
                <c:pt idx="7343">
                  <c:v>31.346267000000001</c:v>
                </c:pt>
                <c:pt idx="7344">
                  <c:v>31.356684000000001</c:v>
                </c:pt>
                <c:pt idx="7345">
                  <c:v>31.366647</c:v>
                </c:pt>
                <c:pt idx="7346">
                  <c:v>31.377517000000001</c:v>
                </c:pt>
                <c:pt idx="7347">
                  <c:v>31.385669</c:v>
                </c:pt>
                <c:pt idx="7348">
                  <c:v>31.394272999999998</c:v>
                </c:pt>
                <c:pt idx="7349">
                  <c:v>31.406048999999999</c:v>
                </c:pt>
                <c:pt idx="7350">
                  <c:v>31.414200999999998</c:v>
                </c:pt>
                <c:pt idx="7351">
                  <c:v>31.421900000000001</c:v>
                </c:pt>
                <c:pt idx="7352">
                  <c:v>31.430052</c:v>
                </c:pt>
                <c:pt idx="7353">
                  <c:v>31.440920999999999</c:v>
                </c:pt>
                <c:pt idx="7354">
                  <c:v>31.447714000000001</c:v>
                </c:pt>
                <c:pt idx="7355">
                  <c:v>31.459489999999999</c:v>
                </c:pt>
                <c:pt idx="7356">
                  <c:v>31.466283000000001</c:v>
                </c:pt>
                <c:pt idx="7357">
                  <c:v>31.473981999999999</c:v>
                </c:pt>
                <c:pt idx="7358">
                  <c:v>31.481680999999998</c:v>
                </c:pt>
                <c:pt idx="7359">
                  <c:v>31.491192000000002</c:v>
                </c:pt>
                <c:pt idx="7360">
                  <c:v>31.499797000000001</c:v>
                </c:pt>
                <c:pt idx="7361">
                  <c:v>31.50976</c:v>
                </c:pt>
                <c:pt idx="7362">
                  <c:v>31.517458999999999</c:v>
                </c:pt>
                <c:pt idx="7363">
                  <c:v>31.526516999999998</c:v>
                </c:pt>
                <c:pt idx="7364">
                  <c:v>31.53331</c:v>
                </c:pt>
                <c:pt idx="7365">
                  <c:v>31.539197999999999</c:v>
                </c:pt>
                <c:pt idx="7366">
                  <c:v>31.550519999999999</c:v>
                </c:pt>
                <c:pt idx="7367">
                  <c:v>31.557314000000002</c:v>
                </c:pt>
                <c:pt idx="7368">
                  <c:v>31.567277000000001</c:v>
                </c:pt>
                <c:pt idx="7369">
                  <c:v>31.577241000000001</c:v>
                </c:pt>
                <c:pt idx="7370">
                  <c:v>31.584033999999999</c:v>
                </c:pt>
                <c:pt idx="7371">
                  <c:v>31.594449999999998</c:v>
                </c:pt>
                <c:pt idx="7372">
                  <c:v>31.603508000000001</c:v>
                </c:pt>
                <c:pt idx="7373">
                  <c:v>31.614377999999999</c:v>
                </c:pt>
                <c:pt idx="7374">
                  <c:v>31.622530000000001</c:v>
                </c:pt>
                <c:pt idx="7375">
                  <c:v>31.631587</c:v>
                </c:pt>
                <c:pt idx="7376">
                  <c:v>31.640191999999999</c:v>
                </c:pt>
                <c:pt idx="7377">
                  <c:v>31.650608999999999</c:v>
                </c:pt>
                <c:pt idx="7378">
                  <c:v>31.658760999999998</c:v>
                </c:pt>
                <c:pt idx="7379">
                  <c:v>31.667366000000001</c:v>
                </c:pt>
                <c:pt idx="7380">
                  <c:v>31.675065</c:v>
                </c:pt>
                <c:pt idx="7381">
                  <c:v>31.683216999999999</c:v>
                </c:pt>
                <c:pt idx="7382">
                  <c:v>31.690010000000001</c:v>
                </c:pt>
                <c:pt idx="7383">
                  <c:v>31.698162</c:v>
                </c:pt>
                <c:pt idx="7384">
                  <c:v>31.705860999999999</c:v>
                </c:pt>
                <c:pt idx="7385">
                  <c:v>31.715371999999999</c:v>
                </c:pt>
                <c:pt idx="7386">
                  <c:v>31.722165</c:v>
                </c:pt>
                <c:pt idx="7387">
                  <c:v>31.728505999999999</c:v>
                </c:pt>
                <c:pt idx="7388">
                  <c:v>31.737563000000002</c:v>
                </c:pt>
                <c:pt idx="7389">
                  <c:v>31.746168000000001</c:v>
                </c:pt>
                <c:pt idx="7390">
                  <c:v>31.755226</c:v>
                </c:pt>
                <c:pt idx="7391">
                  <c:v>31.764284</c:v>
                </c:pt>
                <c:pt idx="7392">
                  <c:v>31.773795</c:v>
                </c:pt>
                <c:pt idx="7393">
                  <c:v>31.782851999999998</c:v>
                </c:pt>
                <c:pt idx="7394">
                  <c:v>31.792363000000002</c:v>
                </c:pt>
                <c:pt idx="7395">
                  <c:v>31.802779000000001</c:v>
                </c:pt>
                <c:pt idx="7396">
                  <c:v>31.810479000000001</c:v>
                </c:pt>
                <c:pt idx="7397">
                  <c:v>31.818631</c:v>
                </c:pt>
                <c:pt idx="7398">
                  <c:v>31.826329999999999</c:v>
                </c:pt>
                <c:pt idx="7399">
                  <c:v>31.837651999999999</c:v>
                </c:pt>
                <c:pt idx="7400">
                  <c:v>31.845804000000001</c:v>
                </c:pt>
                <c:pt idx="7401">
                  <c:v>31.857126000000001</c:v>
                </c:pt>
                <c:pt idx="7402">
                  <c:v>31.868448000000001</c:v>
                </c:pt>
                <c:pt idx="7403">
                  <c:v>31.875695</c:v>
                </c:pt>
                <c:pt idx="7404">
                  <c:v>31.890640000000001</c:v>
                </c:pt>
                <c:pt idx="7405">
                  <c:v>31.905131999999998</c:v>
                </c:pt>
                <c:pt idx="7406">
                  <c:v>31.918265999999999</c:v>
                </c:pt>
                <c:pt idx="7407">
                  <c:v>31.937740000000002</c:v>
                </c:pt>
                <c:pt idx="7408">
                  <c:v>31.954044</c:v>
                </c:pt>
                <c:pt idx="7409">
                  <c:v>31.973065999999999</c:v>
                </c:pt>
                <c:pt idx="7410">
                  <c:v>31.997069</c:v>
                </c:pt>
                <c:pt idx="7411">
                  <c:v>32.012014000000001</c:v>
                </c:pt>
                <c:pt idx="7412">
                  <c:v>32.031036</c:v>
                </c:pt>
                <c:pt idx="7413">
                  <c:v>32.045527999999997</c:v>
                </c:pt>
                <c:pt idx="7414">
                  <c:v>32.058661999999998</c:v>
                </c:pt>
                <c:pt idx="7415">
                  <c:v>32.070889999999999</c:v>
                </c:pt>
                <c:pt idx="7416">
                  <c:v>32.082664999999999</c:v>
                </c:pt>
                <c:pt idx="7417">
                  <c:v>32.090817000000001</c:v>
                </c:pt>
                <c:pt idx="7418">
                  <c:v>32.101686000000001</c:v>
                </c:pt>
                <c:pt idx="7419">
                  <c:v>32.10848</c:v>
                </c:pt>
                <c:pt idx="7420">
                  <c:v>32.116632000000003</c:v>
                </c:pt>
                <c:pt idx="7421">
                  <c:v>32.122971999999997</c:v>
                </c:pt>
                <c:pt idx="7422">
                  <c:v>32.131577</c:v>
                </c:pt>
                <c:pt idx="7423">
                  <c:v>32.138370000000002</c:v>
                </c:pt>
                <c:pt idx="7424">
                  <c:v>32.144711000000001</c:v>
                </c:pt>
                <c:pt idx="7425">
                  <c:v>32.150145000000002</c:v>
                </c:pt>
                <c:pt idx="7426">
                  <c:v>32.156939000000001</c:v>
                </c:pt>
                <c:pt idx="7427">
                  <c:v>32.162373000000002</c:v>
                </c:pt>
                <c:pt idx="7428">
                  <c:v>32.168261000000001</c:v>
                </c:pt>
                <c:pt idx="7429">
                  <c:v>32.174601000000003</c:v>
                </c:pt>
                <c:pt idx="7430">
                  <c:v>32.180036000000001</c:v>
                </c:pt>
                <c:pt idx="7431">
                  <c:v>32.187282000000003</c:v>
                </c:pt>
                <c:pt idx="7432">
                  <c:v>32.193170000000002</c:v>
                </c:pt>
                <c:pt idx="7433">
                  <c:v>32.199057000000003</c:v>
                </c:pt>
                <c:pt idx="7434">
                  <c:v>32.204039000000002</c:v>
                </c:pt>
                <c:pt idx="7435">
                  <c:v>32.211284999999997</c:v>
                </c:pt>
                <c:pt idx="7436">
                  <c:v>32.216720000000002</c:v>
                </c:pt>
                <c:pt idx="7437">
                  <c:v>32.222155000000001</c:v>
                </c:pt>
                <c:pt idx="7438">
                  <c:v>32.227589000000002</c:v>
                </c:pt>
                <c:pt idx="7439">
                  <c:v>32.233477000000001</c:v>
                </c:pt>
                <c:pt idx="7440">
                  <c:v>32.239364999999999</c:v>
                </c:pt>
                <c:pt idx="7441">
                  <c:v>32.247064000000002</c:v>
                </c:pt>
                <c:pt idx="7442">
                  <c:v>32.252951000000003</c:v>
                </c:pt>
                <c:pt idx="7443">
                  <c:v>32.260649999999998</c:v>
                </c:pt>
                <c:pt idx="7444">
                  <c:v>32.267896999999998</c:v>
                </c:pt>
                <c:pt idx="7445">
                  <c:v>32.273783999999999</c:v>
                </c:pt>
                <c:pt idx="7446">
                  <c:v>32.279671999999998</c:v>
                </c:pt>
                <c:pt idx="7447">
                  <c:v>32.286918</c:v>
                </c:pt>
                <c:pt idx="7448">
                  <c:v>32.292805000000001</c:v>
                </c:pt>
                <c:pt idx="7449">
                  <c:v>32.300052000000001</c:v>
                </c:pt>
                <c:pt idx="7450">
                  <c:v>32.310015</c:v>
                </c:pt>
                <c:pt idx="7451">
                  <c:v>32.318167000000003</c:v>
                </c:pt>
                <c:pt idx="7452">
                  <c:v>32.325414000000002</c:v>
                </c:pt>
                <c:pt idx="7453">
                  <c:v>32.336283000000002</c:v>
                </c:pt>
                <c:pt idx="7454">
                  <c:v>32.345340999999998</c:v>
                </c:pt>
                <c:pt idx="7455">
                  <c:v>32.356662999999998</c:v>
                </c:pt>
                <c:pt idx="7456">
                  <c:v>32.366174000000001</c:v>
                </c:pt>
                <c:pt idx="7457">
                  <c:v>32.374326000000003</c:v>
                </c:pt>
                <c:pt idx="7458">
                  <c:v>32.383383000000002</c:v>
                </c:pt>
                <c:pt idx="7459">
                  <c:v>32.394252999999999</c:v>
                </c:pt>
                <c:pt idx="7460">
                  <c:v>32.406934</c:v>
                </c:pt>
                <c:pt idx="7461">
                  <c:v>32.421878999999997</c:v>
                </c:pt>
                <c:pt idx="7462">
                  <c:v>32.437730000000002</c:v>
                </c:pt>
                <c:pt idx="7463">
                  <c:v>32.450411000000003</c:v>
                </c:pt>
                <c:pt idx="7464">
                  <c:v>32.462186000000003</c:v>
                </c:pt>
                <c:pt idx="7465">
                  <c:v>32.474414000000003</c:v>
                </c:pt>
                <c:pt idx="7466">
                  <c:v>32.487094999999997</c:v>
                </c:pt>
                <c:pt idx="7467">
                  <c:v>32.497964000000003</c:v>
                </c:pt>
                <c:pt idx="7468">
                  <c:v>32.514721000000002</c:v>
                </c:pt>
                <c:pt idx="7469">
                  <c:v>32.528761000000003</c:v>
                </c:pt>
                <c:pt idx="7470">
                  <c:v>32.541442000000004</c:v>
                </c:pt>
                <c:pt idx="7471">
                  <c:v>32.551858000000003</c:v>
                </c:pt>
                <c:pt idx="7472">
                  <c:v>32.565444999999997</c:v>
                </c:pt>
                <c:pt idx="7473">
                  <c:v>32.574955000000003</c:v>
                </c:pt>
                <c:pt idx="7474">
                  <c:v>32.586278</c:v>
                </c:pt>
                <c:pt idx="7475">
                  <c:v>32.595334999999999</c:v>
                </c:pt>
                <c:pt idx="7476">
                  <c:v>32.603940000000001</c:v>
                </c:pt>
                <c:pt idx="7477">
                  <c:v>32.612997999999997</c:v>
                </c:pt>
                <c:pt idx="7478">
                  <c:v>32.621603</c:v>
                </c:pt>
                <c:pt idx="7479">
                  <c:v>32.630661000000003</c:v>
                </c:pt>
                <c:pt idx="7480">
                  <c:v>32.638359999999999</c:v>
                </c:pt>
                <c:pt idx="7481">
                  <c:v>32.644247</c:v>
                </c:pt>
                <c:pt idx="7482">
                  <c:v>32.650134999999999</c:v>
                </c:pt>
                <c:pt idx="7483">
                  <c:v>32.658740000000002</c:v>
                </c:pt>
                <c:pt idx="7484">
                  <c:v>32.666438999999997</c:v>
                </c:pt>
                <c:pt idx="7485">
                  <c:v>32.672327000000003</c:v>
                </c:pt>
                <c:pt idx="7486">
                  <c:v>32.678213999999997</c:v>
                </c:pt>
                <c:pt idx="7487">
                  <c:v>32.685459999999999</c:v>
                </c:pt>
                <c:pt idx="7488">
                  <c:v>32.691800999999998</c:v>
                </c:pt>
                <c:pt idx="7489">
                  <c:v>32.697687999999999</c:v>
                </c:pt>
                <c:pt idx="7490">
                  <c:v>32.704481999999999</c:v>
                </c:pt>
                <c:pt idx="7491">
                  <c:v>32.712181000000001</c:v>
                </c:pt>
                <c:pt idx="7492">
                  <c:v>32.719880000000003</c:v>
                </c:pt>
                <c:pt idx="7493">
                  <c:v>32.727125999999998</c:v>
                </c:pt>
                <c:pt idx="7494">
                  <c:v>32.734372</c:v>
                </c:pt>
                <c:pt idx="7495">
                  <c:v>32.740259999999999</c:v>
                </c:pt>
                <c:pt idx="7496">
                  <c:v>32.748865000000002</c:v>
                </c:pt>
                <c:pt idx="7497">
                  <c:v>32.756110999999997</c:v>
                </c:pt>
                <c:pt idx="7498">
                  <c:v>32.764716</c:v>
                </c:pt>
                <c:pt idx="7499">
                  <c:v>32.773774000000003</c:v>
                </c:pt>
                <c:pt idx="7500">
                  <c:v>32.783737000000002</c:v>
                </c:pt>
                <c:pt idx="7501">
                  <c:v>32.791435999999997</c:v>
                </c:pt>
                <c:pt idx="7502">
                  <c:v>32.800947000000001</c:v>
                </c:pt>
                <c:pt idx="7503">
                  <c:v>32.809099000000003</c:v>
                </c:pt>
                <c:pt idx="7504">
                  <c:v>32.817703999999999</c:v>
                </c:pt>
                <c:pt idx="7505">
                  <c:v>32.829025999999999</c:v>
                </c:pt>
                <c:pt idx="7506">
                  <c:v>32.839896000000003</c:v>
                </c:pt>
                <c:pt idx="7507">
                  <c:v>32.849406000000002</c:v>
                </c:pt>
                <c:pt idx="7508">
                  <c:v>32.861181000000002</c:v>
                </c:pt>
                <c:pt idx="7509">
                  <c:v>32.877032</c:v>
                </c:pt>
                <c:pt idx="7510">
                  <c:v>32.895147999999999</c:v>
                </c:pt>
                <c:pt idx="7511">
                  <c:v>32.913716000000001</c:v>
                </c:pt>
                <c:pt idx="7512">
                  <c:v>32.933644000000001</c:v>
                </c:pt>
                <c:pt idx="7513">
                  <c:v>32.954476</c:v>
                </c:pt>
                <c:pt idx="7514">
                  <c:v>32.976215000000003</c:v>
                </c:pt>
                <c:pt idx="7515">
                  <c:v>32.996141999999999</c:v>
                </c:pt>
                <c:pt idx="7516">
                  <c:v>33.023316000000001</c:v>
                </c:pt>
                <c:pt idx="7517">
                  <c:v>33.046866000000001</c:v>
                </c:pt>
                <c:pt idx="7518">
                  <c:v>33.062263999999999</c:v>
                </c:pt>
                <c:pt idx="7519">
                  <c:v>33.075398</c:v>
                </c:pt>
                <c:pt idx="7520">
                  <c:v>33.087173</c:v>
                </c:pt>
                <c:pt idx="7521">
                  <c:v>33.095778000000003</c:v>
                </c:pt>
                <c:pt idx="7522">
                  <c:v>33.107100000000003</c:v>
                </c:pt>
                <c:pt idx="7523">
                  <c:v>33.117516999999999</c:v>
                </c:pt>
                <c:pt idx="7524">
                  <c:v>33.125669000000002</c:v>
                </c:pt>
                <c:pt idx="7525">
                  <c:v>33.133820999999998</c:v>
                </c:pt>
                <c:pt idx="7526">
                  <c:v>33.146048999999998</c:v>
                </c:pt>
                <c:pt idx="7527">
                  <c:v>33.152388999999999</c:v>
                </c:pt>
                <c:pt idx="7528">
                  <c:v>33.159182000000001</c:v>
                </c:pt>
                <c:pt idx="7529">
                  <c:v>33.165976000000001</c:v>
                </c:pt>
                <c:pt idx="7530">
                  <c:v>33.173675000000003</c:v>
                </c:pt>
                <c:pt idx="7531">
                  <c:v>33.180014999999997</c:v>
                </c:pt>
                <c:pt idx="7532">
                  <c:v>33.186356000000004</c:v>
                </c:pt>
                <c:pt idx="7533">
                  <c:v>33.192695999999998</c:v>
                </c:pt>
                <c:pt idx="7534">
                  <c:v>33.199489999999997</c:v>
                </c:pt>
                <c:pt idx="7535">
                  <c:v>33.204470999999998</c:v>
                </c:pt>
                <c:pt idx="7536">
                  <c:v>33.211717999999998</c:v>
                </c:pt>
                <c:pt idx="7537">
                  <c:v>33.216698999999998</c:v>
                </c:pt>
                <c:pt idx="7538">
                  <c:v>33.222133999999997</c:v>
                </c:pt>
                <c:pt idx="7539">
                  <c:v>33.228022000000003</c:v>
                </c:pt>
                <c:pt idx="7540">
                  <c:v>33.234361999999997</c:v>
                </c:pt>
                <c:pt idx="7541">
                  <c:v>33.242061</c:v>
                </c:pt>
                <c:pt idx="7542">
                  <c:v>33.247495999999998</c:v>
                </c:pt>
                <c:pt idx="7543">
                  <c:v>33.254289</c:v>
                </c:pt>
                <c:pt idx="7544">
                  <c:v>33.259270999999998</c:v>
                </c:pt>
                <c:pt idx="7545">
                  <c:v>33.266970000000001</c:v>
                </c:pt>
                <c:pt idx="7546">
                  <c:v>33.271951999999999</c:v>
                </c:pt>
                <c:pt idx="7547">
                  <c:v>33.280557000000002</c:v>
                </c:pt>
                <c:pt idx="7548">
                  <c:v>33.290067000000001</c:v>
                </c:pt>
                <c:pt idx="7549">
                  <c:v>33.298219000000003</c:v>
                </c:pt>
                <c:pt idx="7550">
                  <c:v>33.306370999999999</c:v>
                </c:pt>
                <c:pt idx="7551">
                  <c:v>33.317241000000003</c:v>
                </c:pt>
                <c:pt idx="7552">
                  <c:v>33.328110000000002</c:v>
                </c:pt>
                <c:pt idx="7553">
                  <c:v>33.337620999999999</c:v>
                </c:pt>
                <c:pt idx="7554">
                  <c:v>33.349395999999999</c:v>
                </c:pt>
                <c:pt idx="7555">
                  <c:v>33.356642000000001</c:v>
                </c:pt>
                <c:pt idx="7556">
                  <c:v>33.366605999999997</c:v>
                </c:pt>
                <c:pt idx="7557">
                  <c:v>33.373398999999999</c:v>
                </c:pt>
                <c:pt idx="7558">
                  <c:v>33.383361999999998</c:v>
                </c:pt>
                <c:pt idx="7559">
                  <c:v>33.393779000000002</c:v>
                </c:pt>
                <c:pt idx="7560">
                  <c:v>33.403742000000001</c:v>
                </c:pt>
                <c:pt idx="7561">
                  <c:v>33.411442000000001</c:v>
                </c:pt>
                <c:pt idx="7562">
                  <c:v>33.422311000000001</c:v>
                </c:pt>
                <c:pt idx="7563">
                  <c:v>33.430463000000003</c:v>
                </c:pt>
                <c:pt idx="7564">
                  <c:v>33.440879000000002</c:v>
                </c:pt>
                <c:pt idx="7565">
                  <c:v>33.450842999999999</c:v>
                </c:pt>
                <c:pt idx="7566">
                  <c:v>33.458995000000002</c:v>
                </c:pt>
                <c:pt idx="7567">
                  <c:v>33.468958999999998</c:v>
                </c:pt>
                <c:pt idx="7568">
                  <c:v>33.478015999999997</c:v>
                </c:pt>
                <c:pt idx="7569">
                  <c:v>33.488433000000001</c:v>
                </c:pt>
                <c:pt idx="7570">
                  <c:v>33.497038000000003</c:v>
                </c:pt>
                <c:pt idx="7571">
                  <c:v>33.505189999999999</c:v>
                </c:pt>
                <c:pt idx="7572">
                  <c:v>33.513342000000002</c:v>
                </c:pt>
                <c:pt idx="7573">
                  <c:v>33.524664000000001</c:v>
                </c:pt>
                <c:pt idx="7574">
                  <c:v>33.531910000000003</c:v>
                </c:pt>
                <c:pt idx="7575">
                  <c:v>33.542327</c:v>
                </c:pt>
                <c:pt idx="7576">
                  <c:v>33.552289999999999</c:v>
                </c:pt>
                <c:pt idx="7577">
                  <c:v>33.560442000000002</c:v>
                </c:pt>
                <c:pt idx="7578">
                  <c:v>33.568140999999997</c:v>
                </c:pt>
                <c:pt idx="7579">
                  <c:v>33.576746</c:v>
                </c:pt>
                <c:pt idx="7580">
                  <c:v>33.586709999999997</c:v>
                </c:pt>
                <c:pt idx="7581">
                  <c:v>33.595314999999999</c:v>
                </c:pt>
                <c:pt idx="7582">
                  <c:v>33.604371999999998</c:v>
                </c:pt>
                <c:pt idx="7583">
                  <c:v>33.614789000000002</c:v>
                </c:pt>
                <c:pt idx="7584">
                  <c:v>33.625205000000001</c:v>
                </c:pt>
                <c:pt idx="7585">
                  <c:v>33.635168999999998</c:v>
                </c:pt>
                <c:pt idx="7586">
                  <c:v>33.645131999999997</c:v>
                </c:pt>
                <c:pt idx="7587">
                  <c:v>33.653737</c:v>
                </c:pt>
                <c:pt idx="7588">
                  <c:v>33.661889000000002</c:v>
                </c:pt>
                <c:pt idx="7589">
                  <c:v>33.670493999999998</c:v>
                </c:pt>
                <c:pt idx="7590">
                  <c:v>33.680005000000001</c:v>
                </c:pt>
                <c:pt idx="7591">
                  <c:v>33.691327000000001</c:v>
                </c:pt>
                <c:pt idx="7592">
                  <c:v>33.699026000000003</c:v>
                </c:pt>
                <c:pt idx="7593">
                  <c:v>33.708537</c:v>
                </c:pt>
                <c:pt idx="7594">
                  <c:v>33.716689000000002</c:v>
                </c:pt>
                <c:pt idx="7595">
                  <c:v>33.726652000000001</c:v>
                </c:pt>
                <c:pt idx="7596">
                  <c:v>33.735256999999997</c:v>
                </c:pt>
                <c:pt idx="7597">
                  <c:v>33.744768000000001</c:v>
                </c:pt>
                <c:pt idx="7598">
                  <c:v>33.752920000000003</c:v>
                </c:pt>
                <c:pt idx="7599">
                  <c:v>33.761071999999999</c:v>
                </c:pt>
                <c:pt idx="7600">
                  <c:v>33.772393999999998</c:v>
                </c:pt>
                <c:pt idx="7601">
                  <c:v>33.781452000000002</c:v>
                </c:pt>
                <c:pt idx="7602">
                  <c:v>33.790509999999998</c:v>
                </c:pt>
                <c:pt idx="7603">
                  <c:v>33.799115</c:v>
                </c:pt>
                <c:pt idx="7604">
                  <c:v>33.806814000000003</c:v>
                </c:pt>
                <c:pt idx="7605">
                  <c:v>33.816777000000002</c:v>
                </c:pt>
                <c:pt idx="7606">
                  <c:v>33.825381999999998</c:v>
                </c:pt>
                <c:pt idx="7607">
                  <c:v>33.835799000000002</c:v>
                </c:pt>
                <c:pt idx="7608">
                  <c:v>33.846215000000001</c:v>
                </c:pt>
                <c:pt idx="7609">
                  <c:v>33.857084</c:v>
                </c:pt>
                <c:pt idx="7610">
                  <c:v>33.868859999999998</c:v>
                </c:pt>
                <c:pt idx="7611">
                  <c:v>33.881540999999999</c:v>
                </c:pt>
                <c:pt idx="7612">
                  <c:v>33.895127000000002</c:v>
                </c:pt>
                <c:pt idx="7613">
                  <c:v>33.909166999999997</c:v>
                </c:pt>
                <c:pt idx="7614">
                  <c:v>33.927734999999998</c:v>
                </c:pt>
                <c:pt idx="7615">
                  <c:v>33.949474000000002</c:v>
                </c:pt>
                <c:pt idx="7616">
                  <c:v>33.972118000000002</c:v>
                </c:pt>
                <c:pt idx="7617">
                  <c:v>33.992497999999998</c:v>
                </c:pt>
                <c:pt idx="7618">
                  <c:v>34.011066999999997</c:v>
                </c:pt>
                <c:pt idx="7619">
                  <c:v>34.030994</c:v>
                </c:pt>
                <c:pt idx="7620">
                  <c:v>34.050015000000002</c:v>
                </c:pt>
                <c:pt idx="7621">
                  <c:v>34.065866</c:v>
                </c:pt>
                <c:pt idx="7622">
                  <c:v>34.077641</c:v>
                </c:pt>
                <c:pt idx="7623">
                  <c:v>34.088057999999997</c:v>
                </c:pt>
                <c:pt idx="7624">
                  <c:v>34.099832999999997</c:v>
                </c:pt>
                <c:pt idx="7625">
                  <c:v>34.108438</c:v>
                </c:pt>
                <c:pt idx="7626">
                  <c:v>34.116590000000002</c:v>
                </c:pt>
                <c:pt idx="7627">
                  <c:v>34.124288999999997</c:v>
                </c:pt>
                <c:pt idx="7628">
                  <c:v>34.133800000000001</c:v>
                </c:pt>
                <c:pt idx="7629">
                  <c:v>34.142404999999997</c:v>
                </c:pt>
                <c:pt idx="7630">
                  <c:v>34.150556999999999</c:v>
                </c:pt>
                <c:pt idx="7631">
                  <c:v>34.156444</c:v>
                </c:pt>
                <c:pt idx="7632">
                  <c:v>34.164596000000003</c:v>
                </c:pt>
                <c:pt idx="7633">
                  <c:v>34.173200999999999</c:v>
                </c:pt>
                <c:pt idx="7634">
                  <c:v>34.179994000000001</c:v>
                </c:pt>
                <c:pt idx="7635">
                  <c:v>34.188146000000003</c:v>
                </c:pt>
                <c:pt idx="7636">
                  <c:v>34.194940000000003</c:v>
                </c:pt>
                <c:pt idx="7637">
                  <c:v>34.201279999999997</c:v>
                </c:pt>
                <c:pt idx="7638">
                  <c:v>34.208074000000003</c:v>
                </c:pt>
                <c:pt idx="7639">
                  <c:v>34.213960999999998</c:v>
                </c:pt>
                <c:pt idx="7640">
                  <c:v>34.218490000000003</c:v>
                </c:pt>
                <c:pt idx="7641">
                  <c:v>34.225282999999997</c:v>
                </c:pt>
                <c:pt idx="7642">
                  <c:v>34.232076999999997</c:v>
                </c:pt>
                <c:pt idx="7643">
                  <c:v>34.239322999999999</c:v>
                </c:pt>
                <c:pt idx="7644">
                  <c:v>34.24521</c:v>
                </c:pt>
                <c:pt idx="7645">
                  <c:v>34.251550999999999</c:v>
                </c:pt>
                <c:pt idx="7646">
                  <c:v>34.257891000000001</c:v>
                </c:pt>
                <c:pt idx="7647">
                  <c:v>34.265138</c:v>
                </c:pt>
                <c:pt idx="7648">
                  <c:v>34.271025000000002</c:v>
                </c:pt>
                <c:pt idx="7649">
                  <c:v>34.277366000000001</c:v>
                </c:pt>
                <c:pt idx="7650">
                  <c:v>34.285065000000003</c:v>
                </c:pt>
                <c:pt idx="7651">
                  <c:v>34.292310999999998</c:v>
                </c:pt>
                <c:pt idx="7652">
                  <c:v>34.299557</c:v>
                </c:pt>
                <c:pt idx="7653">
                  <c:v>34.308162000000003</c:v>
                </c:pt>
                <c:pt idx="7654">
                  <c:v>34.318125999999999</c:v>
                </c:pt>
                <c:pt idx="7655">
                  <c:v>34.327635999999998</c:v>
                </c:pt>
                <c:pt idx="7656">
                  <c:v>34.336241000000001</c:v>
                </c:pt>
                <c:pt idx="7657">
                  <c:v>34.345298999999997</c:v>
                </c:pt>
                <c:pt idx="7658">
                  <c:v>34.357526999999997</c:v>
                </c:pt>
                <c:pt idx="7659">
                  <c:v>34.369754999999998</c:v>
                </c:pt>
                <c:pt idx="7660">
                  <c:v>34.384700000000002</c:v>
                </c:pt>
                <c:pt idx="7661">
                  <c:v>34.396475000000002</c:v>
                </c:pt>
                <c:pt idx="7662">
                  <c:v>34.413685000000001</c:v>
                </c:pt>
                <c:pt idx="7663">
                  <c:v>34.431348</c:v>
                </c:pt>
                <c:pt idx="7664">
                  <c:v>34.448104999999998</c:v>
                </c:pt>
                <c:pt idx="7665">
                  <c:v>34.46622</c:v>
                </c:pt>
                <c:pt idx="7666">
                  <c:v>34.480713000000002</c:v>
                </c:pt>
                <c:pt idx="7667">
                  <c:v>34.495657999999999</c:v>
                </c:pt>
                <c:pt idx="7668">
                  <c:v>34.514226999999998</c:v>
                </c:pt>
                <c:pt idx="7669">
                  <c:v>34.527813000000002</c:v>
                </c:pt>
                <c:pt idx="7670">
                  <c:v>34.542758999999997</c:v>
                </c:pt>
                <c:pt idx="7671">
                  <c:v>34.556345</c:v>
                </c:pt>
                <c:pt idx="7672">
                  <c:v>34.565403000000003</c:v>
                </c:pt>
                <c:pt idx="7673">
                  <c:v>34.576725000000003</c:v>
                </c:pt>
                <c:pt idx="7674">
                  <c:v>34.590311999999997</c:v>
                </c:pt>
                <c:pt idx="7675">
                  <c:v>34.600276000000001</c:v>
                </c:pt>
                <c:pt idx="7676">
                  <c:v>34.611598000000001</c:v>
                </c:pt>
                <c:pt idx="7677">
                  <c:v>34.621108</c:v>
                </c:pt>
                <c:pt idx="7678">
                  <c:v>34.629713000000002</c:v>
                </c:pt>
                <c:pt idx="7679">
                  <c:v>34.636054000000001</c:v>
                </c:pt>
                <c:pt idx="7680">
                  <c:v>34.643752999999997</c:v>
                </c:pt>
                <c:pt idx="7681">
                  <c:v>34.651451999999999</c:v>
                </c:pt>
                <c:pt idx="7682">
                  <c:v>34.660510000000002</c:v>
                </c:pt>
                <c:pt idx="7683">
                  <c:v>34.669567999999998</c:v>
                </c:pt>
                <c:pt idx="7684">
                  <c:v>34.677267000000001</c:v>
                </c:pt>
                <c:pt idx="7685">
                  <c:v>34.685872000000003</c:v>
                </c:pt>
                <c:pt idx="7686">
                  <c:v>34.692211999999998</c:v>
                </c:pt>
                <c:pt idx="7687">
                  <c:v>34.699005</c:v>
                </c:pt>
                <c:pt idx="7688">
                  <c:v>34.706251999999999</c:v>
                </c:pt>
                <c:pt idx="7689">
                  <c:v>34.714855999999997</c:v>
                </c:pt>
                <c:pt idx="7690">
                  <c:v>34.722555999999997</c:v>
                </c:pt>
                <c:pt idx="7691">
                  <c:v>34.729348999999999</c:v>
                </c:pt>
                <c:pt idx="7692">
                  <c:v>34.738860000000003</c:v>
                </c:pt>
                <c:pt idx="7693">
                  <c:v>34.747464999999998</c:v>
                </c:pt>
                <c:pt idx="7694">
                  <c:v>34.756521999999997</c:v>
                </c:pt>
                <c:pt idx="7695">
                  <c:v>34.764673999999999</c:v>
                </c:pt>
                <c:pt idx="7696">
                  <c:v>34.775543999999996</c:v>
                </c:pt>
                <c:pt idx="7697">
                  <c:v>34.786413000000003</c:v>
                </c:pt>
                <c:pt idx="7698">
                  <c:v>34.795923999999999</c:v>
                </c:pt>
                <c:pt idx="7699">
                  <c:v>34.806339999999999</c:v>
                </c:pt>
                <c:pt idx="7700">
                  <c:v>34.816304000000002</c:v>
                </c:pt>
                <c:pt idx="7701">
                  <c:v>34.826720000000002</c:v>
                </c:pt>
                <c:pt idx="7702">
                  <c:v>34.840760000000003</c:v>
                </c:pt>
                <c:pt idx="7703">
                  <c:v>34.856158000000001</c:v>
                </c:pt>
                <c:pt idx="7704">
                  <c:v>34.875179000000003</c:v>
                </c:pt>
                <c:pt idx="7705">
                  <c:v>34.896464999999999</c:v>
                </c:pt>
                <c:pt idx="7706">
                  <c:v>34.919561999999999</c:v>
                </c:pt>
                <c:pt idx="7707">
                  <c:v>34.939942000000002</c:v>
                </c:pt>
                <c:pt idx="7708">
                  <c:v>34.966662999999997</c:v>
                </c:pt>
                <c:pt idx="7709">
                  <c:v>34.990665999999997</c:v>
                </c:pt>
                <c:pt idx="7710">
                  <c:v>35.016480999999999</c:v>
                </c:pt>
                <c:pt idx="7711">
                  <c:v>35.043201000000003</c:v>
                </c:pt>
                <c:pt idx="7712">
                  <c:v>35.064487</c:v>
                </c:pt>
                <c:pt idx="7713">
                  <c:v>35.077168</c:v>
                </c:pt>
                <c:pt idx="7714">
                  <c:v>35.091206999999997</c:v>
                </c:pt>
                <c:pt idx="7715">
                  <c:v>35.104340999999998</c:v>
                </c:pt>
                <c:pt idx="7716">
                  <c:v>35.115209999999998</c:v>
                </c:pt>
                <c:pt idx="7717">
                  <c:v>35.126080000000002</c:v>
                </c:pt>
                <c:pt idx="7718">
                  <c:v>35.134231999999997</c:v>
                </c:pt>
                <c:pt idx="7719">
                  <c:v>35.146006999999997</c:v>
                </c:pt>
                <c:pt idx="7720">
                  <c:v>35.153252999999999</c:v>
                </c:pt>
                <c:pt idx="7721">
                  <c:v>35.160952000000002</c:v>
                </c:pt>
                <c:pt idx="7722">
                  <c:v>35.167293000000001</c:v>
                </c:pt>
                <c:pt idx="7723">
                  <c:v>35.175445000000003</c:v>
                </c:pt>
                <c:pt idx="7724">
                  <c:v>35.184502000000002</c:v>
                </c:pt>
                <c:pt idx="7725">
                  <c:v>35.193106999999998</c:v>
                </c:pt>
                <c:pt idx="7726">
                  <c:v>35.200353999999997</c:v>
                </c:pt>
                <c:pt idx="7727">
                  <c:v>35.207146999999999</c:v>
                </c:pt>
                <c:pt idx="7728">
                  <c:v>35.213940000000001</c:v>
                </c:pt>
                <c:pt idx="7729">
                  <c:v>35.220281</c:v>
                </c:pt>
                <c:pt idx="7730">
                  <c:v>35.227074000000002</c:v>
                </c:pt>
                <c:pt idx="7731">
                  <c:v>35.233866999999996</c:v>
                </c:pt>
                <c:pt idx="7732">
                  <c:v>35.242471999999999</c:v>
                </c:pt>
                <c:pt idx="7733">
                  <c:v>35.250171000000002</c:v>
                </c:pt>
                <c:pt idx="7734">
                  <c:v>35.259228999999998</c:v>
                </c:pt>
                <c:pt idx="7735">
                  <c:v>35.267834000000001</c:v>
                </c:pt>
                <c:pt idx="7736">
                  <c:v>35.276439000000003</c:v>
                </c:pt>
                <c:pt idx="7737">
                  <c:v>35.286855000000003</c:v>
                </c:pt>
                <c:pt idx="7738">
                  <c:v>35.295459999999999</c:v>
                </c:pt>
                <c:pt idx="7739">
                  <c:v>35.303159000000001</c:v>
                </c:pt>
                <c:pt idx="7740">
                  <c:v>35.314934999999998</c:v>
                </c:pt>
                <c:pt idx="7741">
                  <c:v>35.328974000000002</c:v>
                </c:pt>
                <c:pt idx="7742">
                  <c:v>35.337578999999998</c:v>
                </c:pt>
                <c:pt idx="7743">
                  <c:v>35.351618999999999</c:v>
                </c:pt>
                <c:pt idx="7744">
                  <c:v>35.364752000000003</c:v>
                </c:pt>
                <c:pt idx="7745">
                  <c:v>35.374715999999999</c:v>
                </c:pt>
                <c:pt idx="7746">
                  <c:v>35.38785</c:v>
                </c:pt>
                <c:pt idx="7747">
                  <c:v>35.398266</c:v>
                </c:pt>
                <c:pt idx="7748">
                  <c:v>35.407324000000003</c:v>
                </c:pt>
                <c:pt idx="7749">
                  <c:v>35.418646000000003</c:v>
                </c:pt>
                <c:pt idx="7750">
                  <c:v>35.429062999999999</c:v>
                </c:pt>
                <c:pt idx="7751">
                  <c:v>35.443102000000003</c:v>
                </c:pt>
                <c:pt idx="7752">
                  <c:v>35.452159999999999</c:v>
                </c:pt>
                <c:pt idx="7753">
                  <c:v>35.462575999999999</c:v>
                </c:pt>
                <c:pt idx="7754">
                  <c:v>35.472993000000002</c:v>
                </c:pt>
                <c:pt idx="7755">
                  <c:v>35.482956000000001</c:v>
                </c:pt>
                <c:pt idx="7756">
                  <c:v>35.494731999999999</c:v>
                </c:pt>
                <c:pt idx="7757">
                  <c:v>35.504694999999998</c:v>
                </c:pt>
                <c:pt idx="7758">
                  <c:v>35.515112000000002</c:v>
                </c:pt>
                <c:pt idx="7759">
                  <c:v>35.527791999999998</c:v>
                </c:pt>
                <c:pt idx="7760">
                  <c:v>35.539115000000002</c:v>
                </c:pt>
                <c:pt idx="7761">
                  <c:v>35.548625000000001</c:v>
                </c:pt>
                <c:pt idx="7762">
                  <c:v>35.558588999999998</c:v>
                </c:pt>
                <c:pt idx="7763">
                  <c:v>35.572628000000002</c:v>
                </c:pt>
                <c:pt idx="7764">
                  <c:v>35.587573999999996</c:v>
                </c:pt>
                <c:pt idx="7765">
                  <c:v>35.598443000000003</c:v>
                </c:pt>
                <c:pt idx="7766">
                  <c:v>35.607953999999999</c:v>
                </c:pt>
                <c:pt idx="7767">
                  <c:v>35.615653000000002</c:v>
                </c:pt>
                <c:pt idx="7768">
                  <c:v>35.626522000000001</c:v>
                </c:pt>
                <c:pt idx="7769">
                  <c:v>35.636938999999998</c:v>
                </c:pt>
                <c:pt idx="7770">
                  <c:v>35.646448999999997</c:v>
                </c:pt>
                <c:pt idx="7771">
                  <c:v>35.658225000000002</c:v>
                </c:pt>
                <c:pt idx="7772">
                  <c:v>35.669094000000001</c:v>
                </c:pt>
                <c:pt idx="7773">
                  <c:v>35.679057</c:v>
                </c:pt>
                <c:pt idx="7774">
                  <c:v>35.688567999999997</c:v>
                </c:pt>
                <c:pt idx="7775">
                  <c:v>35.700795999999997</c:v>
                </c:pt>
                <c:pt idx="7776">
                  <c:v>35.711665000000004</c:v>
                </c:pt>
                <c:pt idx="7777">
                  <c:v>35.722988000000001</c:v>
                </c:pt>
                <c:pt idx="7778">
                  <c:v>35.732044999999999</c:v>
                </c:pt>
                <c:pt idx="7779">
                  <c:v>35.742915000000004</c:v>
                </c:pt>
                <c:pt idx="7780">
                  <c:v>35.753784000000003</c:v>
                </c:pt>
                <c:pt idx="7781">
                  <c:v>35.767823999999997</c:v>
                </c:pt>
                <c:pt idx="7782">
                  <c:v>35.777786999999996</c:v>
                </c:pt>
                <c:pt idx="7783">
                  <c:v>35.789109000000003</c:v>
                </c:pt>
                <c:pt idx="7784">
                  <c:v>35.803601999999998</c:v>
                </c:pt>
                <c:pt idx="7785">
                  <c:v>35.814923999999998</c:v>
                </c:pt>
                <c:pt idx="7786">
                  <c:v>35.823982000000001</c:v>
                </c:pt>
                <c:pt idx="7787">
                  <c:v>35.837116000000002</c:v>
                </c:pt>
                <c:pt idx="7788">
                  <c:v>35.852967</c:v>
                </c:pt>
                <c:pt idx="7789">
                  <c:v>35.867458999999997</c:v>
                </c:pt>
                <c:pt idx="7790">
                  <c:v>35.885575000000003</c:v>
                </c:pt>
                <c:pt idx="7791">
                  <c:v>35.909125000000003</c:v>
                </c:pt>
                <c:pt idx="7792">
                  <c:v>35.930410999999999</c:v>
                </c:pt>
                <c:pt idx="7793">
                  <c:v>35.953961</c:v>
                </c:pt>
                <c:pt idx="7794">
                  <c:v>35.975247000000003</c:v>
                </c:pt>
                <c:pt idx="7795">
                  <c:v>36.003779000000002</c:v>
                </c:pt>
                <c:pt idx="7796">
                  <c:v>36.029594000000003</c:v>
                </c:pt>
                <c:pt idx="7797">
                  <c:v>36.049067999999998</c:v>
                </c:pt>
                <c:pt idx="7798">
                  <c:v>36.068542000000001</c:v>
                </c:pt>
                <c:pt idx="7799">
                  <c:v>36.080770000000001</c:v>
                </c:pt>
                <c:pt idx="7800">
                  <c:v>36.092998000000001</c:v>
                </c:pt>
                <c:pt idx="7801">
                  <c:v>36.105679000000002</c:v>
                </c:pt>
                <c:pt idx="7802">
                  <c:v>36.117454000000002</c:v>
                </c:pt>
                <c:pt idx="7803">
                  <c:v>36.126511999999998</c:v>
                </c:pt>
                <c:pt idx="7804">
                  <c:v>36.136927999999997</c:v>
                </c:pt>
                <c:pt idx="7805">
                  <c:v>36.145533</c:v>
                </c:pt>
                <c:pt idx="7806">
                  <c:v>36.152779000000002</c:v>
                </c:pt>
                <c:pt idx="7807">
                  <c:v>36.163195999999999</c:v>
                </c:pt>
                <c:pt idx="7808">
                  <c:v>36.170442000000001</c:v>
                </c:pt>
                <c:pt idx="7809">
                  <c:v>36.179499999999997</c:v>
                </c:pt>
                <c:pt idx="7810">
                  <c:v>36.187199</c:v>
                </c:pt>
                <c:pt idx="7811">
                  <c:v>36.194898000000002</c:v>
                </c:pt>
                <c:pt idx="7812">
                  <c:v>36.203502999999998</c:v>
                </c:pt>
                <c:pt idx="7813">
                  <c:v>36.211202</c:v>
                </c:pt>
                <c:pt idx="7814">
                  <c:v>36.220713000000003</c:v>
                </c:pt>
                <c:pt idx="7815">
                  <c:v>36.231129000000003</c:v>
                </c:pt>
                <c:pt idx="7816">
                  <c:v>36.238374999999998</c:v>
                </c:pt>
                <c:pt idx="7817">
                  <c:v>36.247886000000001</c:v>
                </c:pt>
                <c:pt idx="7818">
                  <c:v>36.258755000000001</c:v>
                </c:pt>
                <c:pt idx="7819">
                  <c:v>36.268265999999997</c:v>
                </c:pt>
                <c:pt idx="7820">
                  <c:v>36.278230000000001</c:v>
                </c:pt>
                <c:pt idx="7821">
                  <c:v>36.285929000000003</c:v>
                </c:pt>
                <c:pt idx="7822">
                  <c:v>36.293174999999998</c:v>
                </c:pt>
                <c:pt idx="7823">
                  <c:v>36.302686000000001</c:v>
                </c:pt>
                <c:pt idx="7824">
                  <c:v>36.313555000000001</c:v>
                </c:pt>
                <c:pt idx="7825">
                  <c:v>36.325330000000001</c:v>
                </c:pt>
                <c:pt idx="7826">
                  <c:v>36.337558000000001</c:v>
                </c:pt>
                <c:pt idx="7827">
                  <c:v>36.352504000000003</c:v>
                </c:pt>
                <c:pt idx="7828">
                  <c:v>36.367902000000001</c:v>
                </c:pt>
                <c:pt idx="7829">
                  <c:v>36.390093</c:v>
                </c:pt>
                <c:pt idx="7830">
                  <c:v>36.407755999999999</c:v>
                </c:pt>
                <c:pt idx="7831">
                  <c:v>36.428589000000002</c:v>
                </c:pt>
                <c:pt idx="7832">
                  <c:v>36.450780000000002</c:v>
                </c:pt>
                <c:pt idx="7833">
                  <c:v>36.469802000000001</c:v>
                </c:pt>
                <c:pt idx="7834">
                  <c:v>36.486559</c:v>
                </c:pt>
                <c:pt idx="7835">
                  <c:v>36.515090999999998</c:v>
                </c:pt>
                <c:pt idx="7836">
                  <c:v>36.536377000000002</c:v>
                </c:pt>
                <c:pt idx="7837">
                  <c:v>36.555850999999997</c:v>
                </c:pt>
                <c:pt idx="7838">
                  <c:v>36.571249000000002</c:v>
                </c:pt>
                <c:pt idx="7839">
                  <c:v>36.588912000000001</c:v>
                </c:pt>
                <c:pt idx="7840">
                  <c:v>36.600234</c:v>
                </c:pt>
                <c:pt idx="7841">
                  <c:v>36.612462000000001</c:v>
                </c:pt>
                <c:pt idx="7842">
                  <c:v>36.624690000000001</c:v>
                </c:pt>
                <c:pt idx="7843">
                  <c:v>36.635559000000001</c:v>
                </c:pt>
                <c:pt idx="7844">
                  <c:v>36.648240000000001</c:v>
                </c:pt>
                <c:pt idx="7845">
                  <c:v>36.660921000000002</c:v>
                </c:pt>
                <c:pt idx="7846">
                  <c:v>36.669978999999998</c:v>
                </c:pt>
                <c:pt idx="7847">
                  <c:v>36.681300999999998</c:v>
                </c:pt>
                <c:pt idx="7848">
                  <c:v>36.689906000000001</c:v>
                </c:pt>
                <c:pt idx="7849">
                  <c:v>36.702134000000001</c:v>
                </c:pt>
                <c:pt idx="7850">
                  <c:v>36.716172999999998</c:v>
                </c:pt>
                <c:pt idx="7851">
                  <c:v>36.725684000000001</c:v>
                </c:pt>
                <c:pt idx="7852">
                  <c:v>36.740177000000003</c:v>
                </c:pt>
                <c:pt idx="7853">
                  <c:v>36.751952000000003</c:v>
                </c:pt>
                <c:pt idx="7854">
                  <c:v>36.765537999999999</c:v>
                </c:pt>
                <c:pt idx="7855">
                  <c:v>36.778672</c:v>
                </c:pt>
                <c:pt idx="7856">
                  <c:v>36.789994</c:v>
                </c:pt>
                <c:pt idx="7857">
                  <c:v>36.804940000000002</c:v>
                </c:pt>
                <c:pt idx="7858">
                  <c:v>36.821697</c:v>
                </c:pt>
                <c:pt idx="7859">
                  <c:v>36.839359000000002</c:v>
                </c:pt>
                <c:pt idx="7860">
                  <c:v>36.860191999999998</c:v>
                </c:pt>
                <c:pt idx="7861">
                  <c:v>36.886913</c:v>
                </c:pt>
                <c:pt idx="7862">
                  <c:v>36.922691</c:v>
                </c:pt>
                <c:pt idx="7863">
                  <c:v>36.954393000000003</c:v>
                </c:pt>
                <c:pt idx="7864">
                  <c:v>36.991982999999998</c:v>
                </c:pt>
                <c:pt idx="7865">
                  <c:v>37.024591000000001</c:v>
                </c:pt>
                <c:pt idx="7866">
                  <c:v>37.057651999999997</c:v>
                </c:pt>
                <c:pt idx="7867">
                  <c:v>37.076673</c:v>
                </c:pt>
                <c:pt idx="7868">
                  <c:v>37.093429999999998</c:v>
                </c:pt>
                <c:pt idx="7869">
                  <c:v>37.107469999999999</c:v>
                </c:pt>
                <c:pt idx="7870">
                  <c:v>37.122414999999997</c:v>
                </c:pt>
                <c:pt idx="7871">
                  <c:v>37.136001999999998</c:v>
                </c:pt>
                <c:pt idx="7872">
                  <c:v>37.148682999999998</c:v>
                </c:pt>
                <c:pt idx="7873">
                  <c:v>37.162269000000002</c:v>
                </c:pt>
                <c:pt idx="7874">
                  <c:v>37.174497000000002</c:v>
                </c:pt>
                <c:pt idx="7875">
                  <c:v>37.188536999999997</c:v>
                </c:pt>
                <c:pt idx="7876">
                  <c:v>37.197595</c:v>
                </c:pt>
                <c:pt idx="7877">
                  <c:v>37.208010999999999</c:v>
                </c:pt>
                <c:pt idx="7878">
                  <c:v>37.218428000000003</c:v>
                </c:pt>
                <c:pt idx="7879">
                  <c:v>37.230656000000003</c:v>
                </c:pt>
                <c:pt idx="7880">
                  <c:v>37.242431000000003</c:v>
                </c:pt>
                <c:pt idx="7881">
                  <c:v>37.252847000000003</c:v>
                </c:pt>
                <c:pt idx="7882">
                  <c:v>37.268245</c:v>
                </c:pt>
                <c:pt idx="7883">
                  <c:v>37.281379000000001</c:v>
                </c:pt>
                <c:pt idx="7884">
                  <c:v>37.296776999999999</c:v>
                </c:pt>
                <c:pt idx="7885">
                  <c:v>37.315345999999998</c:v>
                </c:pt>
                <c:pt idx="7886">
                  <c:v>37.331650000000003</c:v>
                </c:pt>
                <c:pt idx="7887">
                  <c:v>37.345689</c:v>
                </c:pt>
                <c:pt idx="7888">
                  <c:v>37.362898999999999</c:v>
                </c:pt>
                <c:pt idx="7889">
                  <c:v>37.380108999999997</c:v>
                </c:pt>
                <c:pt idx="7890">
                  <c:v>37.397772000000003</c:v>
                </c:pt>
                <c:pt idx="7891">
                  <c:v>37.416792999999998</c:v>
                </c:pt>
                <c:pt idx="7892">
                  <c:v>37.43038</c:v>
                </c:pt>
                <c:pt idx="7893">
                  <c:v>37.448042000000001</c:v>
                </c:pt>
                <c:pt idx="7894">
                  <c:v>37.467517000000001</c:v>
                </c:pt>
                <c:pt idx="7895">
                  <c:v>37.487444000000004</c:v>
                </c:pt>
                <c:pt idx="7896">
                  <c:v>37.506464999999999</c:v>
                </c:pt>
                <c:pt idx="7897">
                  <c:v>37.53228</c:v>
                </c:pt>
                <c:pt idx="7898">
                  <c:v>37.552660000000003</c:v>
                </c:pt>
                <c:pt idx="7899">
                  <c:v>37.567605</c:v>
                </c:pt>
                <c:pt idx="7900">
                  <c:v>37.585720999999999</c:v>
                </c:pt>
                <c:pt idx="7901">
                  <c:v>37.602930000000001</c:v>
                </c:pt>
                <c:pt idx="7902">
                  <c:v>37.621499</c:v>
                </c:pt>
                <c:pt idx="7903">
                  <c:v>37.634633000000001</c:v>
                </c:pt>
                <c:pt idx="7904">
                  <c:v>37.652295000000002</c:v>
                </c:pt>
                <c:pt idx="7905">
                  <c:v>37.669505000000001</c:v>
                </c:pt>
                <c:pt idx="7906">
                  <c:v>37.690337999999997</c:v>
                </c:pt>
                <c:pt idx="7907">
                  <c:v>37.711624</c:v>
                </c:pt>
                <c:pt idx="7908">
                  <c:v>37.727927999999999</c:v>
                </c:pt>
                <c:pt idx="7909">
                  <c:v>37.748308000000002</c:v>
                </c:pt>
                <c:pt idx="7910">
                  <c:v>37.768234999999997</c:v>
                </c:pt>
                <c:pt idx="7911">
                  <c:v>37.785898000000003</c:v>
                </c:pt>
                <c:pt idx="7912">
                  <c:v>37.804918999999998</c:v>
                </c:pt>
                <c:pt idx="7913">
                  <c:v>37.822128999999997</c:v>
                </c:pt>
                <c:pt idx="7914">
                  <c:v>37.842055999999999</c:v>
                </c:pt>
                <c:pt idx="7915">
                  <c:v>37.867418000000001</c:v>
                </c:pt>
                <c:pt idx="7916">
                  <c:v>37.897308000000002</c:v>
                </c:pt>
                <c:pt idx="7917">
                  <c:v>37.935350999999997</c:v>
                </c:pt>
                <c:pt idx="7918">
                  <c:v>37.982903999999998</c:v>
                </c:pt>
                <c:pt idx="7919">
                  <c:v>38.013247999999997</c:v>
                </c:pt>
                <c:pt idx="7920">
                  <c:v>38.040421000000002</c:v>
                </c:pt>
                <c:pt idx="7921">
                  <c:v>38.068047</c:v>
                </c:pt>
                <c:pt idx="7922">
                  <c:v>38.088428</c:v>
                </c:pt>
                <c:pt idx="7923">
                  <c:v>38.104278999999998</c:v>
                </c:pt>
                <c:pt idx="7924">
                  <c:v>38.119677000000003</c:v>
                </c:pt>
                <c:pt idx="7925">
                  <c:v>38.133263999999997</c:v>
                </c:pt>
                <c:pt idx="7926">
                  <c:v>38.150925999999998</c:v>
                </c:pt>
                <c:pt idx="7927">
                  <c:v>38.163606999999999</c:v>
                </c:pt>
                <c:pt idx="7928">
                  <c:v>38.175834999999999</c:v>
                </c:pt>
                <c:pt idx="7929">
                  <c:v>38.194856000000001</c:v>
                </c:pt>
                <c:pt idx="7930">
                  <c:v>38.209802000000003</c:v>
                </c:pt>
                <c:pt idx="7931">
                  <c:v>38.228822999999998</c:v>
                </c:pt>
                <c:pt idx="7932">
                  <c:v>38.239240000000002</c:v>
                </c:pt>
                <c:pt idx="7933">
                  <c:v>38.252825999999999</c:v>
                </c:pt>
                <c:pt idx="7934">
                  <c:v>38.270488999999998</c:v>
                </c:pt>
                <c:pt idx="7935">
                  <c:v>38.288151999999997</c:v>
                </c:pt>
                <c:pt idx="7936">
                  <c:v>38.308985</c:v>
                </c:pt>
                <c:pt idx="7937">
                  <c:v>38.327100000000002</c:v>
                </c:pt>
                <c:pt idx="7938">
                  <c:v>38.358801999999997</c:v>
                </c:pt>
                <c:pt idx="7939">
                  <c:v>38.382804999999998</c:v>
                </c:pt>
                <c:pt idx="7940">
                  <c:v>38.412695999999997</c:v>
                </c:pt>
                <c:pt idx="7941">
                  <c:v>38.439869000000002</c:v>
                </c:pt>
                <c:pt idx="7942">
                  <c:v>38.467948999999997</c:v>
                </c:pt>
                <c:pt idx="7943">
                  <c:v>38.505538000000001</c:v>
                </c:pt>
                <c:pt idx="7944">
                  <c:v>38.538598999999998</c:v>
                </c:pt>
                <c:pt idx="7945">
                  <c:v>38.574378000000003</c:v>
                </c:pt>
                <c:pt idx="7946">
                  <c:v>38.597022000000003</c:v>
                </c:pt>
                <c:pt idx="7947">
                  <c:v>38.618760999999999</c:v>
                </c:pt>
                <c:pt idx="7948">
                  <c:v>38.645480999999997</c:v>
                </c:pt>
                <c:pt idx="7949">
                  <c:v>38.665407999999999</c:v>
                </c:pt>
                <c:pt idx="7950">
                  <c:v>38.682617999999998</c:v>
                </c:pt>
                <c:pt idx="7951">
                  <c:v>38.698469000000003</c:v>
                </c:pt>
                <c:pt idx="7952">
                  <c:v>38.719754999999999</c:v>
                </c:pt>
                <c:pt idx="7953">
                  <c:v>38.738323000000001</c:v>
                </c:pt>
                <c:pt idx="7954">
                  <c:v>38.761873999999999</c:v>
                </c:pt>
                <c:pt idx="7955">
                  <c:v>38.788141000000003</c:v>
                </c:pt>
                <c:pt idx="7956">
                  <c:v>38.822561</c:v>
                </c:pt>
                <c:pt idx="7957">
                  <c:v>38.864227</c:v>
                </c:pt>
                <c:pt idx="7958">
                  <c:v>38.926271999999997</c:v>
                </c:pt>
                <c:pt idx="7959">
                  <c:v>38.993752999999998</c:v>
                </c:pt>
                <c:pt idx="7960">
                  <c:v>39.058062999999997</c:v>
                </c:pt>
                <c:pt idx="7961">
                  <c:v>39.087048000000003</c:v>
                </c:pt>
                <c:pt idx="7962">
                  <c:v>39.122826000000003</c:v>
                </c:pt>
                <c:pt idx="7963">
                  <c:v>39.155887</c:v>
                </c:pt>
                <c:pt idx="7964">
                  <c:v>39.175361000000002</c:v>
                </c:pt>
                <c:pt idx="7965">
                  <c:v>39.205705000000002</c:v>
                </c:pt>
                <c:pt idx="7966">
                  <c:v>39.229255000000002</c:v>
                </c:pt>
                <c:pt idx="7967">
                  <c:v>39.260505000000002</c:v>
                </c:pt>
                <c:pt idx="7968">
                  <c:v>39.282243000000001</c:v>
                </c:pt>
                <c:pt idx="7969">
                  <c:v>39.319380000000002</c:v>
                </c:pt>
                <c:pt idx="7970">
                  <c:v>39.351987999999999</c:v>
                </c:pt>
                <c:pt idx="7971">
                  <c:v>39.400447</c:v>
                </c:pt>
                <c:pt idx="7972">
                  <c:v>39.447547999999998</c:v>
                </c:pt>
                <c:pt idx="7973">
                  <c:v>39.487855000000003</c:v>
                </c:pt>
                <c:pt idx="7974">
                  <c:v>39.551712000000002</c:v>
                </c:pt>
                <c:pt idx="7975">
                  <c:v>39.600171000000003</c:v>
                </c:pt>
                <c:pt idx="7976">
                  <c:v>39.645007</c:v>
                </c:pt>
                <c:pt idx="7977">
                  <c:v>39.693466999999998</c:v>
                </c:pt>
                <c:pt idx="7978">
                  <c:v>39.742379</c:v>
                </c:pt>
                <c:pt idx="7979">
                  <c:v>39.819823</c:v>
                </c:pt>
                <c:pt idx="7980">
                  <c:v>39.891379000000001</c:v>
                </c:pt>
                <c:pt idx="7981">
                  <c:v>40.028604000000001</c:v>
                </c:pt>
                <c:pt idx="7982">
                  <c:v>40.096538000000002</c:v>
                </c:pt>
                <c:pt idx="7983">
                  <c:v>40.146355999999997</c:v>
                </c:pt>
                <c:pt idx="7984">
                  <c:v>40.194814999999998</c:v>
                </c:pt>
                <c:pt idx="7985">
                  <c:v>40.245085000000003</c:v>
                </c:pt>
                <c:pt idx="7986">
                  <c:v>40.301696999999997</c:v>
                </c:pt>
                <c:pt idx="7987">
                  <c:v>40.375518</c:v>
                </c:pt>
                <c:pt idx="7988">
                  <c:v>40.495986000000002</c:v>
                </c:pt>
                <c:pt idx="7989">
                  <c:v>40.603774000000001</c:v>
                </c:pt>
                <c:pt idx="7990">
                  <c:v>40.703862000000001</c:v>
                </c:pt>
                <c:pt idx="7991">
                  <c:v>40.818443000000002</c:v>
                </c:pt>
                <c:pt idx="7992">
                  <c:v>41.040359000000002</c:v>
                </c:pt>
                <c:pt idx="7993">
                  <c:v>41.202492999999997</c:v>
                </c:pt>
                <c:pt idx="7994">
                  <c:v>41.307563000000002</c:v>
                </c:pt>
                <c:pt idx="7995">
                  <c:v>41.526308999999998</c:v>
                </c:pt>
                <c:pt idx="7996">
                  <c:v>41.808458999999999</c:v>
                </c:pt>
                <c:pt idx="7997">
                  <c:v>42.210171000000003</c:v>
                </c:pt>
                <c:pt idx="7998">
                  <c:v>42.760432000000002</c:v>
                </c:pt>
                <c:pt idx="7999">
                  <c:v>43.574272999999998</c:v>
                </c:pt>
                <c:pt idx="8000">
                  <c:v>22.422993000000002</c:v>
                </c:pt>
                <c:pt idx="8001">
                  <c:v>24.602747999999998</c:v>
                </c:pt>
                <c:pt idx="8002">
                  <c:v>25.282534999999999</c:v>
                </c:pt>
                <c:pt idx="8003">
                  <c:v>25.814226999999999</c:v>
                </c:pt>
                <c:pt idx="8004">
                  <c:v>26.318745</c:v>
                </c:pt>
                <c:pt idx="8005">
                  <c:v>26.666564000000001</c:v>
                </c:pt>
                <c:pt idx="8006">
                  <c:v>27.059218999999999</c:v>
                </c:pt>
                <c:pt idx="8007">
                  <c:v>27.320083</c:v>
                </c:pt>
                <c:pt idx="8008">
                  <c:v>27.533847000000002</c:v>
                </c:pt>
                <c:pt idx="8009">
                  <c:v>27.749421999999999</c:v>
                </c:pt>
                <c:pt idx="8010">
                  <c:v>28.058744999999998</c:v>
                </c:pt>
                <c:pt idx="8011">
                  <c:v>28.243524000000001</c:v>
                </c:pt>
                <c:pt idx="8012">
                  <c:v>28.33229</c:v>
                </c:pt>
                <c:pt idx="8013">
                  <c:v>28.442795</c:v>
                </c:pt>
                <c:pt idx="8014">
                  <c:v>28.586814</c:v>
                </c:pt>
                <c:pt idx="8015">
                  <c:v>28.687808</c:v>
                </c:pt>
                <c:pt idx="8016">
                  <c:v>28.800125000000001</c:v>
                </c:pt>
                <c:pt idx="8017">
                  <c:v>28.904288999999999</c:v>
                </c:pt>
                <c:pt idx="8018">
                  <c:v>29.064612</c:v>
                </c:pt>
                <c:pt idx="8019">
                  <c:v>29.183268999999999</c:v>
                </c:pt>
                <c:pt idx="8020">
                  <c:v>29.240333</c:v>
                </c:pt>
                <c:pt idx="8021">
                  <c:v>29.289245000000001</c:v>
                </c:pt>
                <c:pt idx="8022">
                  <c:v>29.316417999999999</c:v>
                </c:pt>
                <c:pt idx="8023">
                  <c:v>29.356725000000001</c:v>
                </c:pt>
                <c:pt idx="8024">
                  <c:v>29.404278999999999</c:v>
                </c:pt>
                <c:pt idx="8025">
                  <c:v>29.456361000000001</c:v>
                </c:pt>
                <c:pt idx="8026">
                  <c:v>29.492591999999998</c:v>
                </c:pt>
                <c:pt idx="8027">
                  <c:v>29.544674000000001</c:v>
                </c:pt>
                <c:pt idx="8028">
                  <c:v>29.595397999999999</c:v>
                </c:pt>
                <c:pt idx="8029">
                  <c:v>29.638874999999999</c:v>
                </c:pt>
                <c:pt idx="8030">
                  <c:v>29.676918000000001</c:v>
                </c:pt>
                <c:pt idx="8031">
                  <c:v>29.719942</c:v>
                </c:pt>
                <c:pt idx="8032">
                  <c:v>29.758890999999998</c:v>
                </c:pt>
                <c:pt idx="8033">
                  <c:v>29.796028</c:v>
                </c:pt>
                <c:pt idx="8034">
                  <c:v>29.829993999999999</c:v>
                </c:pt>
                <c:pt idx="8035">
                  <c:v>29.875736</c:v>
                </c:pt>
                <c:pt idx="8036">
                  <c:v>29.914684999999999</c:v>
                </c:pt>
                <c:pt idx="8037">
                  <c:v>29.968126000000002</c:v>
                </c:pt>
                <c:pt idx="8038">
                  <c:v>30.060061999999999</c:v>
                </c:pt>
                <c:pt idx="8039">
                  <c:v>30.121202</c:v>
                </c:pt>
                <c:pt idx="8040">
                  <c:v>30.156075000000001</c:v>
                </c:pt>
                <c:pt idx="8041">
                  <c:v>30.179625000000001</c:v>
                </c:pt>
                <c:pt idx="8042">
                  <c:v>30.210874</c:v>
                </c:pt>
                <c:pt idx="8043">
                  <c:v>30.231707</c:v>
                </c:pt>
                <c:pt idx="8044">
                  <c:v>30.254352000000001</c:v>
                </c:pt>
                <c:pt idx="8045">
                  <c:v>30.276543</c:v>
                </c:pt>
                <c:pt idx="8046">
                  <c:v>30.293752999999999</c:v>
                </c:pt>
                <c:pt idx="8047">
                  <c:v>30.306887</c:v>
                </c:pt>
                <c:pt idx="8048">
                  <c:v>30.321832000000001</c:v>
                </c:pt>
                <c:pt idx="8049">
                  <c:v>30.335419000000002</c:v>
                </c:pt>
                <c:pt idx="8050">
                  <c:v>30.354893000000001</c:v>
                </c:pt>
                <c:pt idx="8051">
                  <c:v>30.373009</c:v>
                </c:pt>
                <c:pt idx="8052">
                  <c:v>30.388860000000001</c:v>
                </c:pt>
                <c:pt idx="8053">
                  <c:v>30.406068999999999</c:v>
                </c:pt>
                <c:pt idx="8054">
                  <c:v>30.425090999999998</c:v>
                </c:pt>
                <c:pt idx="8055">
                  <c:v>30.445018000000001</c:v>
                </c:pt>
                <c:pt idx="8056">
                  <c:v>30.467209</c:v>
                </c:pt>
                <c:pt idx="8057">
                  <c:v>30.487589</c:v>
                </c:pt>
                <c:pt idx="8058">
                  <c:v>30.510234000000001</c:v>
                </c:pt>
                <c:pt idx="8059">
                  <c:v>30.537859999999998</c:v>
                </c:pt>
                <c:pt idx="8060">
                  <c:v>30.567751000000001</c:v>
                </c:pt>
                <c:pt idx="8061">
                  <c:v>30.591754000000002</c:v>
                </c:pt>
                <c:pt idx="8062">
                  <c:v>30.613945999999999</c:v>
                </c:pt>
                <c:pt idx="8063">
                  <c:v>30.638401999999999</c:v>
                </c:pt>
                <c:pt idx="8064">
                  <c:v>30.661498999999999</c:v>
                </c:pt>
                <c:pt idx="8065">
                  <c:v>30.681878999999999</c:v>
                </c:pt>
                <c:pt idx="8066">
                  <c:v>30.699542000000001</c:v>
                </c:pt>
                <c:pt idx="8067">
                  <c:v>30.714939999999999</c:v>
                </c:pt>
                <c:pt idx="8068">
                  <c:v>30.731697</c:v>
                </c:pt>
                <c:pt idx="8069">
                  <c:v>30.747547999999998</c:v>
                </c:pt>
                <c:pt idx="8070">
                  <c:v>30.767928000000001</c:v>
                </c:pt>
                <c:pt idx="8071">
                  <c:v>30.783325999999999</c:v>
                </c:pt>
                <c:pt idx="8072">
                  <c:v>30.800536000000001</c:v>
                </c:pt>
                <c:pt idx="8073">
                  <c:v>30.819557</c:v>
                </c:pt>
                <c:pt idx="8074">
                  <c:v>30.835408000000001</c:v>
                </c:pt>
                <c:pt idx="8075">
                  <c:v>30.854883000000001</c:v>
                </c:pt>
                <c:pt idx="8076">
                  <c:v>30.881150000000002</c:v>
                </c:pt>
                <c:pt idx="8077">
                  <c:v>30.897907</c:v>
                </c:pt>
                <c:pt idx="8078">
                  <c:v>30.919193</c:v>
                </c:pt>
                <c:pt idx="8079">
                  <c:v>30.943649000000001</c:v>
                </c:pt>
                <c:pt idx="8080">
                  <c:v>30.969463000000001</c:v>
                </c:pt>
                <c:pt idx="8081">
                  <c:v>31.003882999999998</c:v>
                </c:pt>
                <c:pt idx="8082">
                  <c:v>31.078157000000001</c:v>
                </c:pt>
                <c:pt idx="8083">
                  <c:v>31.105782999999999</c:v>
                </c:pt>
                <c:pt idx="8084">
                  <c:v>31.130239</c:v>
                </c:pt>
                <c:pt idx="8085">
                  <c:v>31.154242</c:v>
                </c:pt>
                <c:pt idx="8086">
                  <c:v>31.171451999999999</c:v>
                </c:pt>
                <c:pt idx="8087">
                  <c:v>31.188209000000001</c:v>
                </c:pt>
                <c:pt idx="8088">
                  <c:v>31.204965999999999</c:v>
                </c:pt>
                <c:pt idx="8089">
                  <c:v>31.220364</c:v>
                </c:pt>
                <c:pt idx="8090">
                  <c:v>31.233498000000001</c:v>
                </c:pt>
                <c:pt idx="8091">
                  <c:v>31.246179000000001</c:v>
                </c:pt>
                <c:pt idx="8092">
                  <c:v>31.253878</c:v>
                </c:pt>
                <c:pt idx="8093">
                  <c:v>31.268823000000001</c:v>
                </c:pt>
                <c:pt idx="8094">
                  <c:v>31.281956999999998</c:v>
                </c:pt>
                <c:pt idx="8095">
                  <c:v>31.294184999999999</c:v>
                </c:pt>
                <c:pt idx="8096">
                  <c:v>31.304148999999999</c:v>
                </c:pt>
                <c:pt idx="8097">
                  <c:v>31.311848000000001</c:v>
                </c:pt>
                <c:pt idx="8098">
                  <c:v>31.317734999999999</c:v>
                </c:pt>
                <c:pt idx="8099">
                  <c:v>31.326339999999998</c:v>
                </c:pt>
                <c:pt idx="8100">
                  <c:v>31.336756999999999</c:v>
                </c:pt>
                <c:pt idx="8101">
                  <c:v>31.347173000000002</c:v>
                </c:pt>
                <c:pt idx="8102">
                  <c:v>31.362570999999999</c:v>
                </c:pt>
                <c:pt idx="8103">
                  <c:v>31.376158</c:v>
                </c:pt>
                <c:pt idx="8104">
                  <c:v>31.386574</c:v>
                </c:pt>
                <c:pt idx="8105">
                  <c:v>31.400614000000001</c:v>
                </c:pt>
                <c:pt idx="8106">
                  <c:v>31.411483</c:v>
                </c:pt>
                <c:pt idx="8107">
                  <c:v>31.425975999999999</c:v>
                </c:pt>
                <c:pt idx="8108">
                  <c:v>31.443186000000001</c:v>
                </c:pt>
                <c:pt idx="8109">
                  <c:v>31.454508000000001</c:v>
                </c:pt>
                <c:pt idx="8110">
                  <c:v>31.469000000000001</c:v>
                </c:pt>
                <c:pt idx="8111">
                  <c:v>31.483946</c:v>
                </c:pt>
                <c:pt idx="8112">
                  <c:v>31.500250000000001</c:v>
                </c:pt>
                <c:pt idx="8113">
                  <c:v>31.515647999999999</c:v>
                </c:pt>
                <c:pt idx="8114">
                  <c:v>31.530593</c:v>
                </c:pt>
                <c:pt idx="8115">
                  <c:v>31.545538000000001</c:v>
                </c:pt>
                <c:pt idx="8116">
                  <c:v>31.560936999999999</c:v>
                </c:pt>
                <c:pt idx="8117">
                  <c:v>31.573164999999999</c:v>
                </c:pt>
                <c:pt idx="8118">
                  <c:v>31.586751</c:v>
                </c:pt>
                <c:pt idx="8119">
                  <c:v>31.599432</c:v>
                </c:pt>
                <c:pt idx="8120">
                  <c:v>31.613472000000002</c:v>
                </c:pt>
                <c:pt idx="8121">
                  <c:v>31.630682</c:v>
                </c:pt>
                <c:pt idx="8122">
                  <c:v>31.644721000000001</c:v>
                </c:pt>
                <c:pt idx="8123">
                  <c:v>31.662383999999999</c:v>
                </c:pt>
                <c:pt idx="8124">
                  <c:v>31.676876</c:v>
                </c:pt>
                <c:pt idx="8125">
                  <c:v>31.693632999999998</c:v>
                </c:pt>
                <c:pt idx="8126">
                  <c:v>31.709031</c:v>
                </c:pt>
                <c:pt idx="8127">
                  <c:v>31.725788000000001</c:v>
                </c:pt>
                <c:pt idx="8128">
                  <c:v>31.743451</c:v>
                </c:pt>
                <c:pt idx="8129">
                  <c:v>31.76519</c:v>
                </c:pt>
                <c:pt idx="8130">
                  <c:v>31.780135000000001</c:v>
                </c:pt>
                <c:pt idx="8131">
                  <c:v>31.793721999999999</c:v>
                </c:pt>
                <c:pt idx="8132">
                  <c:v>31.80912</c:v>
                </c:pt>
                <c:pt idx="8133">
                  <c:v>31.829953</c:v>
                </c:pt>
                <c:pt idx="8134">
                  <c:v>31.846257000000001</c:v>
                </c:pt>
                <c:pt idx="8135">
                  <c:v>31.868901000000001</c:v>
                </c:pt>
                <c:pt idx="8136">
                  <c:v>31.887017</c:v>
                </c:pt>
                <c:pt idx="8137">
                  <c:v>31.903773999999999</c:v>
                </c:pt>
                <c:pt idx="8138">
                  <c:v>31.919172</c:v>
                </c:pt>
                <c:pt idx="8139">
                  <c:v>31.941364</c:v>
                </c:pt>
                <c:pt idx="8140">
                  <c:v>31.967631000000001</c:v>
                </c:pt>
                <c:pt idx="8141">
                  <c:v>32.007938000000003</c:v>
                </c:pt>
                <c:pt idx="8142">
                  <c:v>32.057755999999998</c:v>
                </c:pt>
                <c:pt idx="8143">
                  <c:v>32.095799</c:v>
                </c:pt>
                <c:pt idx="8144">
                  <c:v>32.116632000000003</c:v>
                </c:pt>
                <c:pt idx="8145">
                  <c:v>32.140635000000003</c:v>
                </c:pt>
                <c:pt idx="8146">
                  <c:v>32.162373000000002</c:v>
                </c:pt>
                <c:pt idx="8147">
                  <c:v>32.177771999999997</c:v>
                </c:pt>
                <c:pt idx="8148">
                  <c:v>32.192264000000002</c:v>
                </c:pt>
                <c:pt idx="8149">
                  <c:v>32.210833000000001</c:v>
                </c:pt>
                <c:pt idx="8150">
                  <c:v>32.224418999999997</c:v>
                </c:pt>
                <c:pt idx="8151">
                  <c:v>32.235289000000002</c:v>
                </c:pt>
                <c:pt idx="8152">
                  <c:v>32.247064000000002</c:v>
                </c:pt>
                <c:pt idx="8153">
                  <c:v>32.258839000000002</c:v>
                </c:pt>
                <c:pt idx="8154">
                  <c:v>32.270614000000002</c:v>
                </c:pt>
                <c:pt idx="8155">
                  <c:v>32.283295000000003</c:v>
                </c:pt>
                <c:pt idx="8156">
                  <c:v>32.294617000000002</c:v>
                </c:pt>
                <c:pt idx="8157">
                  <c:v>32.302768999999998</c:v>
                </c:pt>
                <c:pt idx="8158">
                  <c:v>32.310921</c:v>
                </c:pt>
                <c:pt idx="8159">
                  <c:v>32.317261999999999</c:v>
                </c:pt>
                <c:pt idx="8160">
                  <c:v>32.324961000000002</c:v>
                </c:pt>
                <c:pt idx="8161">
                  <c:v>32.332206999999997</c:v>
                </c:pt>
                <c:pt idx="8162">
                  <c:v>32.342623000000003</c:v>
                </c:pt>
                <c:pt idx="8163">
                  <c:v>32.353946000000001</c:v>
                </c:pt>
                <c:pt idx="8164">
                  <c:v>32.365721000000001</c:v>
                </c:pt>
                <c:pt idx="8165">
                  <c:v>32.375684</c:v>
                </c:pt>
                <c:pt idx="8166">
                  <c:v>32.385648000000003</c:v>
                </c:pt>
                <c:pt idx="8167">
                  <c:v>32.396517000000003</c:v>
                </c:pt>
                <c:pt idx="8168">
                  <c:v>32.409650999999997</c:v>
                </c:pt>
                <c:pt idx="8169">
                  <c:v>32.423690000000001</c:v>
                </c:pt>
                <c:pt idx="8170">
                  <c:v>32.439542000000003</c:v>
                </c:pt>
                <c:pt idx="8171">
                  <c:v>32.455393000000001</c:v>
                </c:pt>
                <c:pt idx="8172">
                  <c:v>32.470337999999998</c:v>
                </c:pt>
                <c:pt idx="8173">
                  <c:v>32.483018999999999</c:v>
                </c:pt>
                <c:pt idx="8174">
                  <c:v>32.499322999999997</c:v>
                </c:pt>
                <c:pt idx="8175">
                  <c:v>32.516986000000003</c:v>
                </c:pt>
                <c:pt idx="8176">
                  <c:v>32.532384</c:v>
                </c:pt>
                <c:pt idx="8177">
                  <c:v>32.552311000000003</c:v>
                </c:pt>
                <c:pt idx="8178">
                  <c:v>32.569068000000001</c:v>
                </c:pt>
                <c:pt idx="8179">
                  <c:v>32.582202000000002</c:v>
                </c:pt>
                <c:pt idx="8180">
                  <c:v>32.602128999999998</c:v>
                </c:pt>
                <c:pt idx="8181">
                  <c:v>32.617527000000003</c:v>
                </c:pt>
                <c:pt idx="8182">
                  <c:v>32.632019</c:v>
                </c:pt>
                <c:pt idx="8183">
                  <c:v>32.650134999999999</c:v>
                </c:pt>
                <c:pt idx="8184">
                  <c:v>32.663722</c:v>
                </c:pt>
                <c:pt idx="8185">
                  <c:v>32.676855000000003</c:v>
                </c:pt>
                <c:pt idx="8186">
                  <c:v>32.689988999999997</c:v>
                </c:pt>
                <c:pt idx="8187">
                  <c:v>32.703122999999998</c:v>
                </c:pt>
                <c:pt idx="8188">
                  <c:v>32.713087000000002</c:v>
                </c:pt>
                <c:pt idx="8189">
                  <c:v>32.726672999999998</c:v>
                </c:pt>
                <c:pt idx="8190">
                  <c:v>32.739353999999999</c:v>
                </c:pt>
                <c:pt idx="8191">
                  <c:v>32.752941</c:v>
                </c:pt>
                <c:pt idx="8192">
                  <c:v>32.766528000000001</c:v>
                </c:pt>
                <c:pt idx="8193">
                  <c:v>32.777850000000001</c:v>
                </c:pt>
                <c:pt idx="8194">
                  <c:v>32.791888999999998</c:v>
                </c:pt>
                <c:pt idx="8195">
                  <c:v>32.805022999999998</c:v>
                </c:pt>
                <c:pt idx="8196">
                  <c:v>32.820874000000003</c:v>
                </c:pt>
                <c:pt idx="8197">
                  <c:v>32.836272000000001</c:v>
                </c:pt>
                <c:pt idx="8198">
                  <c:v>32.852124000000003</c:v>
                </c:pt>
                <c:pt idx="8199">
                  <c:v>32.866616</c:v>
                </c:pt>
                <c:pt idx="8200">
                  <c:v>32.883372999999999</c:v>
                </c:pt>
                <c:pt idx="8201">
                  <c:v>32.898771000000004</c:v>
                </c:pt>
                <c:pt idx="8202">
                  <c:v>32.914169000000001</c:v>
                </c:pt>
                <c:pt idx="8203">
                  <c:v>32.938172000000002</c:v>
                </c:pt>
                <c:pt idx="8204">
                  <c:v>32.954476</c:v>
                </c:pt>
                <c:pt idx="8205">
                  <c:v>32.975762000000003</c:v>
                </c:pt>
                <c:pt idx="8206">
                  <c:v>33.007465000000003</c:v>
                </c:pt>
                <c:pt idx="8207">
                  <c:v>33.06317</c:v>
                </c:pt>
                <c:pt idx="8208">
                  <c:v>33.092154999999998</c:v>
                </c:pt>
                <c:pt idx="8209">
                  <c:v>33.117063999999999</c:v>
                </c:pt>
                <c:pt idx="8210">
                  <c:v>33.139254999999999</c:v>
                </c:pt>
                <c:pt idx="8211">
                  <c:v>33.157370999999998</c:v>
                </c:pt>
                <c:pt idx="8212">
                  <c:v>33.171410000000002</c:v>
                </c:pt>
                <c:pt idx="8213">
                  <c:v>33.183638000000002</c:v>
                </c:pt>
                <c:pt idx="8214">
                  <c:v>33.197678000000003</c:v>
                </c:pt>
                <c:pt idx="8215">
                  <c:v>33.21217</c:v>
                </c:pt>
                <c:pt idx="8216">
                  <c:v>33.223945999999998</c:v>
                </c:pt>
                <c:pt idx="8217">
                  <c:v>33.234814999999998</c:v>
                </c:pt>
                <c:pt idx="8218">
                  <c:v>33.242967</c:v>
                </c:pt>
                <c:pt idx="8219">
                  <c:v>33.251572000000003</c:v>
                </c:pt>
                <c:pt idx="8220">
                  <c:v>33.263800000000003</c:v>
                </c:pt>
                <c:pt idx="8221">
                  <c:v>33.273763000000002</c:v>
                </c:pt>
                <c:pt idx="8222">
                  <c:v>33.285991000000003</c:v>
                </c:pt>
                <c:pt idx="8223">
                  <c:v>33.295048999999999</c:v>
                </c:pt>
                <c:pt idx="8224">
                  <c:v>33.301842000000001</c:v>
                </c:pt>
                <c:pt idx="8225">
                  <c:v>33.309994000000003</c:v>
                </c:pt>
                <c:pt idx="8226">
                  <c:v>33.316788000000003</c:v>
                </c:pt>
                <c:pt idx="8227">
                  <c:v>33.322221999999996</c:v>
                </c:pt>
                <c:pt idx="8228">
                  <c:v>33.330373999999999</c:v>
                </c:pt>
                <c:pt idx="8229">
                  <c:v>33.338073999999999</c:v>
                </c:pt>
                <c:pt idx="8230">
                  <c:v>33.349848999999999</c:v>
                </c:pt>
                <c:pt idx="8231">
                  <c:v>33.36253</c:v>
                </c:pt>
                <c:pt idx="8232">
                  <c:v>33.371133999999998</c:v>
                </c:pt>
                <c:pt idx="8233">
                  <c:v>33.380645000000001</c:v>
                </c:pt>
                <c:pt idx="8234">
                  <c:v>33.390155999999998</c:v>
                </c:pt>
                <c:pt idx="8235">
                  <c:v>33.401930999999998</c:v>
                </c:pt>
                <c:pt idx="8236">
                  <c:v>33.413252999999997</c:v>
                </c:pt>
                <c:pt idx="8237">
                  <c:v>33.428651000000002</c:v>
                </c:pt>
                <c:pt idx="8238">
                  <c:v>33.440427</c:v>
                </c:pt>
                <c:pt idx="8239">
                  <c:v>33.452655</c:v>
                </c:pt>
                <c:pt idx="8240">
                  <c:v>33.46443</c:v>
                </c:pt>
                <c:pt idx="8241">
                  <c:v>33.476658</c:v>
                </c:pt>
                <c:pt idx="8242">
                  <c:v>33.488433000000001</c:v>
                </c:pt>
                <c:pt idx="8243">
                  <c:v>33.503377999999998</c:v>
                </c:pt>
                <c:pt idx="8244">
                  <c:v>33.516511999999999</c:v>
                </c:pt>
                <c:pt idx="8245">
                  <c:v>33.531457000000003</c:v>
                </c:pt>
                <c:pt idx="8246">
                  <c:v>33.545043999999997</c:v>
                </c:pt>
                <c:pt idx="8247">
                  <c:v>33.560442000000002</c:v>
                </c:pt>
                <c:pt idx="8248">
                  <c:v>33.572217000000002</c:v>
                </c:pt>
                <c:pt idx="8249">
                  <c:v>33.588974</c:v>
                </c:pt>
                <c:pt idx="8250">
                  <c:v>33.601655000000001</c:v>
                </c:pt>
                <c:pt idx="8251">
                  <c:v>33.616146999999998</c:v>
                </c:pt>
                <c:pt idx="8252">
                  <c:v>33.63064</c:v>
                </c:pt>
                <c:pt idx="8253">
                  <c:v>33.644680000000001</c:v>
                </c:pt>
                <c:pt idx="8254">
                  <c:v>33.657812999999997</c:v>
                </c:pt>
                <c:pt idx="8255">
                  <c:v>33.670040999999998</c:v>
                </c:pt>
                <c:pt idx="8256">
                  <c:v>33.686798000000003</c:v>
                </c:pt>
                <c:pt idx="8257">
                  <c:v>33.699478999999997</c:v>
                </c:pt>
                <c:pt idx="8258">
                  <c:v>33.713971999999998</c:v>
                </c:pt>
                <c:pt idx="8259">
                  <c:v>33.728917000000003</c:v>
                </c:pt>
                <c:pt idx="8260">
                  <c:v>33.743409</c:v>
                </c:pt>
                <c:pt idx="8261">
                  <c:v>33.761524999999999</c:v>
                </c:pt>
                <c:pt idx="8262">
                  <c:v>33.776017000000003</c:v>
                </c:pt>
                <c:pt idx="8263">
                  <c:v>33.791415999999998</c:v>
                </c:pt>
                <c:pt idx="8264">
                  <c:v>33.805455000000002</c:v>
                </c:pt>
                <c:pt idx="8265">
                  <c:v>33.820853</c:v>
                </c:pt>
                <c:pt idx="8266">
                  <c:v>33.835799000000002</c:v>
                </c:pt>
                <c:pt idx="8267">
                  <c:v>33.858443000000001</c:v>
                </c:pt>
                <c:pt idx="8268">
                  <c:v>33.876559</c:v>
                </c:pt>
                <c:pt idx="8269">
                  <c:v>33.893768999999999</c:v>
                </c:pt>
                <c:pt idx="8270">
                  <c:v>33.910072999999997</c:v>
                </c:pt>
                <c:pt idx="8271">
                  <c:v>33.925471000000002</c:v>
                </c:pt>
                <c:pt idx="8272">
                  <c:v>33.948115000000001</c:v>
                </c:pt>
                <c:pt idx="8273">
                  <c:v>33.969853999999998</c:v>
                </c:pt>
                <c:pt idx="8274">
                  <c:v>34.005631999999999</c:v>
                </c:pt>
                <c:pt idx="8275">
                  <c:v>34.059978999999998</c:v>
                </c:pt>
                <c:pt idx="8276">
                  <c:v>34.089869999999998</c:v>
                </c:pt>
                <c:pt idx="8277">
                  <c:v>34.112513999999997</c:v>
                </c:pt>
                <c:pt idx="8278">
                  <c:v>34.136969999999998</c:v>
                </c:pt>
                <c:pt idx="8279">
                  <c:v>34.157350000000001</c:v>
                </c:pt>
                <c:pt idx="8280">
                  <c:v>34.172294999999998</c:v>
                </c:pt>
                <c:pt idx="8281">
                  <c:v>34.188599000000004</c:v>
                </c:pt>
                <c:pt idx="8282">
                  <c:v>34.207168000000003</c:v>
                </c:pt>
                <c:pt idx="8283">
                  <c:v>34.220753999999999</c:v>
                </c:pt>
                <c:pt idx="8284">
                  <c:v>34.231623999999996</c:v>
                </c:pt>
                <c:pt idx="8285">
                  <c:v>34.241134000000002</c:v>
                </c:pt>
                <c:pt idx="8286">
                  <c:v>34.250191999999998</c:v>
                </c:pt>
                <c:pt idx="8287">
                  <c:v>34.261513999999998</c:v>
                </c:pt>
                <c:pt idx="8288">
                  <c:v>34.270119000000001</c:v>
                </c:pt>
                <c:pt idx="8289">
                  <c:v>34.281894000000001</c:v>
                </c:pt>
                <c:pt idx="8290">
                  <c:v>34.294122000000002</c:v>
                </c:pt>
                <c:pt idx="8291">
                  <c:v>34.300916000000001</c:v>
                </c:pt>
                <c:pt idx="8292">
                  <c:v>34.308162000000003</c:v>
                </c:pt>
                <c:pt idx="8293">
                  <c:v>34.315860999999998</c:v>
                </c:pt>
                <c:pt idx="8294">
                  <c:v>34.323107</c:v>
                </c:pt>
                <c:pt idx="8295">
                  <c:v>34.329447999999999</c:v>
                </c:pt>
                <c:pt idx="8296">
                  <c:v>34.339863999999999</c:v>
                </c:pt>
                <c:pt idx="8297">
                  <c:v>34.348016000000001</c:v>
                </c:pt>
                <c:pt idx="8298">
                  <c:v>34.360244000000002</c:v>
                </c:pt>
                <c:pt idx="8299">
                  <c:v>34.370207999999998</c:v>
                </c:pt>
                <c:pt idx="8300">
                  <c:v>34.380170999999997</c:v>
                </c:pt>
                <c:pt idx="8301">
                  <c:v>34.389229</c:v>
                </c:pt>
                <c:pt idx="8302">
                  <c:v>34.399645999999997</c:v>
                </c:pt>
                <c:pt idx="8303">
                  <c:v>34.410967999999997</c:v>
                </c:pt>
                <c:pt idx="8304">
                  <c:v>34.425460000000001</c:v>
                </c:pt>
                <c:pt idx="8305">
                  <c:v>34.44267</c:v>
                </c:pt>
                <c:pt idx="8306">
                  <c:v>34.456710000000001</c:v>
                </c:pt>
                <c:pt idx="8307">
                  <c:v>34.472107999999999</c:v>
                </c:pt>
                <c:pt idx="8308">
                  <c:v>34.482070999999998</c:v>
                </c:pt>
                <c:pt idx="8309">
                  <c:v>34.500639999999997</c:v>
                </c:pt>
                <c:pt idx="8310">
                  <c:v>34.516491000000002</c:v>
                </c:pt>
                <c:pt idx="8311">
                  <c:v>34.536417999999998</c:v>
                </c:pt>
                <c:pt idx="8312">
                  <c:v>34.554986999999997</c:v>
                </c:pt>
                <c:pt idx="8313">
                  <c:v>34.572195999999998</c:v>
                </c:pt>
                <c:pt idx="8314">
                  <c:v>34.590764999999998</c:v>
                </c:pt>
                <c:pt idx="8315">
                  <c:v>34.605257000000002</c:v>
                </c:pt>
                <c:pt idx="8316">
                  <c:v>34.618844000000003</c:v>
                </c:pt>
                <c:pt idx="8317">
                  <c:v>34.636960000000002</c:v>
                </c:pt>
                <c:pt idx="8318">
                  <c:v>34.652811</c:v>
                </c:pt>
                <c:pt idx="8319">
                  <c:v>34.665492</c:v>
                </c:pt>
                <c:pt idx="8320">
                  <c:v>34.679077999999997</c:v>
                </c:pt>
                <c:pt idx="8321">
                  <c:v>34.695382000000002</c:v>
                </c:pt>
                <c:pt idx="8322">
                  <c:v>34.706704000000002</c:v>
                </c:pt>
                <c:pt idx="8323">
                  <c:v>34.716214999999998</c:v>
                </c:pt>
                <c:pt idx="8324">
                  <c:v>34.728442999999999</c:v>
                </c:pt>
                <c:pt idx="8325">
                  <c:v>34.74203</c:v>
                </c:pt>
                <c:pt idx="8326">
                  <c:v>34.756974999999997</c:v>
                </c:pt>
                <c:pt idx="8327">
                  <c:v>34.768749999999997</c:v>
                </c:pt>
                <c:pt idx="8328">
                  <c:v>34.781883999999998</c:v>
                </c:pt>
                <c:pt idx="8329">
                  <c:v>34.792752999999998</c:v>
                </c:pt>
                <c:pt idx="8330">
                  <c:v>34.806792999999999</c:v>
                </c:pt>
                <c:pt idx="8331">
                  <c:v>34.818567999999999</c:v>
                </c:pt>
                <c:pt idx="8332">
                  <c:v>34.833513000000004</c:v>
                </c:pt>
                <c:pt idx="8333">
                  <c:v>34.849364999999999</c:v>
                </c:pt>
                <c:pt idx="8334">
                  <c:v>34.868839000000001</c:v>
                </c:pt>
                <c:pt idx="8335">
                  <c:v>34.882877999999998</c:v>
                </c:pt>
                <c:pt idx="8336">
                  <c:v>34.897371</c:v>
                </c:pt>
                <c:pt idx="8337">
                  <c:v>34.911862999999997</c:v>
                </c:pt>
                <c:pt idx="8338">
                  <c:v>34.928167000000002</c:v>
                </c:pt>
                <c:pt idx="8339">
                  <c:v>34.946736000000001</c:v>
                </c:pt>
                <c:pt idx="8340">
                  <c:v>34.966662999999997</c:v>
                </c:pt>
                <c:pt idx="8341">
                  <c:v>34.992477999999998</c:v>
                </c:pt>
                <c:pt idx="8342">
                  <c:v>35.048183000000002</c:v>
                </c:pt>
                <c:pt idx="8343">
                  <c:v>35.083055000000002</c:v>
                </c:pt>
                <c:pt idx="8344">
                  <c:v>35.101624000000001</c:v>
                </c:pt>
                <c:pt idx="8345">
                  <c:v>35.130609</c:v>
                </c:pt>
                <c:pt idx="8346">
                  <c:v>35.151442000000003</c:v>
                </c:pt>
                <c:pt idx="8347">
                  <c:v>35.164574999999999</c:v>
                </c:pt>
                <c:pt idx="8348">
                  <c:v>35.176349999999999</c:v>
                </c:pt>
                <c:pt idx="8349">
                  <c:v>35.192655000000002</c:v>
                </c:pt>
                <c:pt idx="8350">
                  <c:v>35.207599999999999</c:v>
                </c:pt>
                <c:pt idx="8351">
                  <c:v>35.218015999999999</c:v>
                </c:pt>
                <c:pt idx="8352">
                  <c:v>35.229339000000003</c:v>
                </c:pt>
                <c:pt idx="8353">
                  <c:v>35.238849000000002</c:v>
                </c:pt>
                <c:pt idx="8354">
                  <c:v>35.247906999999998</c:v>
                </c:pt>
                <c:pt idx="8355">
                  <c:v>35.258322999999997</c:v>
                </c:pt>
                <c:pt idx="8356">
                  <c:v>35.269193000000001</c:v>
                </c:pt>
                <c:pt idx="8357">
                  <c:v>35.281874000000002</c:v>
                </c:pt>
                <c:pt idx="8358">
                  <c:v>35.289572999999997</c:v>
                </c:pt>
                <c:pt idx="8359">
                  <c:v>35.298631</c:v>
                </c:pt>
                <c:pt idx="8360">
                  <c:v>35.305424000000002</c:v>
                </c:pt>
                <c:pt idx="8361">
                  <c:v>35.312216999999997</c:v>
                </c:pt>
                <c:pt idx="8362">
                  <c:v>35.318105000000003</c:v>
                </c:pt>
                <c:pt idx="8363">
                  <c:v>35.324897999999997</c:v>
                </c:pt>
                <c:pt idx="8364">
                  <c:v>35.332597</c:v>
                </c:pt>
                <c:pt idx="8365">
                  <c:v>35.339843000000002</c:v>
                </c:pt>
                <c:pt idx="8366">
                  <c:v>35.351618999999999</c:v>
                </c:pt>
                <c:pt idx="8367">
                  <c:v>35.364752000000003</c:v>
                </c:pt>
                <c:pt idx="8368">
                  <c:v>35.374262999999999</c:v>
                </c:pt>
                <c:pt idx="8369">
                  <c:v>35.383321000000002</c:v>
                </c:pt>
                <c:pt idx="8370">
                  <c:v>35.393284000000001</c:v>
                </c:pt>
                <c:pt idx="8371">
                  <c:v>35.404153999999998</c:v>
                </c:pt>
                <c:pt idx="8372">
                  <c:v>35.416381999999999</c:v>
                </c:pt>
                <c:pt idx="8373">
                  <c:v>35.428609999999999</c:v>
                </c:pt>
                <c:pt idx="8374">
                  <c:v>35.442196000000003</c:v>
                </c:pt>
                <c:pt idx="8375">
                  <c:v>35.452159999999999</c:v>
                </c:pt>
                <c:pt idx="8376">
                  <c:v>35.462575999999999</c:v>
                </c:pt>
                <c:pt idx="8377">
                  <c:v>35.475709999999999</c:v>
                </c:pt>
                <c:pt idx="8378">
                  <c:v>35.492013999999998</c:v>
                </c:pt>
                <c:pt idx="8379">
                  <c:v>35.503788999999998</c:v>
                </c:pt>
                <c:pt idx="8380">
                  <c:v>35.514206000000001</c:v>
                </c:pt>
                <c:pt idx="8381">
                  <c:v>35.531416</c:v>
                </c:pt>
                <c:pt idx="8382">
                  <c:v>35.544096000000003</c:v>
                </c:pt>
                <c:pt idx="8383">
                  <c:v>35.558135999999998</c:v>
                </c:pt>
                <c:pt idx="8384">
                  <c:v>35.573534000000002</c:v>
                </c:pt>
                <c:pt idx="8385">
                  <c:v>35.587573999999996</c:v>
                </c:pt>
                <c:pt idx="8386">
                  <c:v>35.601613</c:v>
                </c:pt>
                <c:pt idx="8387">
                  <c:v>35.617916999999998</c:v>
                </c:pt>
                <c:pt idx="8388">
                  <c:v>35.631957</c:v>
                </c:pt>
                <c:pt idx="8389">
                  <c:v>35.645091000000001</c:v>
                </c:pt>
                <c:pt idx="8390">
                  <c:v>35.660488999999998</c:v>
                </c:pt>
                <c:pt idx="8391">
                  <c:v>35.675434000000003</c:v>
                </c:pt>
                <c:pt idx="8392">
                  <c:v>35.690832999999998</c:v>
                </c:pt>
                <c:pt idx="8393">
                  <c:v>35.704419000000001</c:v>
                </c:pt>
                <c:pt idx="8394">
                  <c:v>35.716194000000002</c:v>
                </c:pt>
                <c:pt idx="8395">
                  <c:v>35.729328000000002</c:v>
                </c:pt>
                <c:pt idx="8396">
                  <c:v>35.745179</c:v>
                </c:pt>
                <c:pt idx="8397">
                  <c:v>35.763748</c:v>
                </c:pt>
                <c:pt idx="8398">
                  <c:v>35.774163999999999</c:v>
                </c:pt>
                <c:pt idx="8399">
                  <c:v>35.788204</c:v>
                </c:pt>
                <c:pt idx="8400">
                  <c:v>35.806319000000002</c:v>
                </c:pt>
                <c:pt idx="8401">
                  <c:v>35.824435000000001</c:v>
                </c:pt>
                <c:pt idx="8402">
                  <c:v>35.844361999999997</c:v>
                </c:pt>
                <c:pt idx="8403">
                  <c:v>35.863835999999999</c:v>
                </c:pt>
                <c:pt idx="8404">
                  <c:v>35.881951999999998</c:v>
                </c:pt>
                <c:pt idx="8405">
                  <c:v>35.895991000000002</c:v>
                </c:pt>
                <c:pt idx="8406">
                  <c:v>35.913201000000001</c:v>
                </c:pt>
                <c:pt idx="8407">
                  <c:v>35.927241000000002</c:v>
                </c:pt>
                <c:pt idx="8408">
                  <c:v>35.948073999999998</c:v>
                </c:pt>
                <c:pt idx="8409">
                  <c:v>35.970264999999998</c:v>
                </c:pt>
                <c:pt idx="8410">
                  <c:v>36.003779000000002</c:v>
                </c:pt>
                <c:pt idx="8411">
                  <c:v>36.059936999999998</c:v>
                </c:pt>
                <c:pt idx="8412">
                  <c:v>36.095263000000003</c:v>
                </c:pt>
                <c:pt idx="8413">
                  <c:v>36.114283999999998</c:v>
                </c:pt>
                <c:pt idx="8414">
                  <c:v>36.138286999999998</c:v>
                </c:pt>
                <c:pt idx="8415">
                  <c:v>36.155496999999997</c:v>
                </c:pt>
                <c:pt idx="8416">
                  <c:v>36.171348000000002</c:v>
                </c:pt>
                <c:pt idx="8417">
                  <c:v>36.187652</c:v>
                </c:pt>
                <c:pt idx="8418">
                  <c:v>36.206673000000002</c:v>
                </c:pt>
                <c:pt idx="8419">
                  <c:v>36.218901000000002</c:v>
                </c:pt>
                <c:pt idx="8420">
                  <c:v>36.228864999999999</c:v>
                </c:pt>
                <c:pt idx="8421">
                  <c:v>36.239733999999999</c:v>
                </c:pt>
                <c:pt idx="8422">
                  <c:v>36.247433000000001</c:v>
                </c:pt>
                <c:pt idx="8423">
                  <c:v>36.258755000000001</c:v>
                </c:pt>
                <c:pt idx="8424">
                  <c:v>36.268265999999997</c:v>
                </c:pt>
                <c:pt idx="8425">
                  <c:v>36.282305999999998</c:v>
                </c:pt>
                <c:pt idx="8426">
                  <c:v>36.291362999999997</c:v>
                </c:pt>
                <c:pt idx="8427">
                  <c:v>36.298609999999996</c:v>
                </c:pt>
                <c:pt idx="8428">
                  <c:v>36.306308999999999</c:v>
                </c:pt>
                <c:pt idx="8429">
                  <c:v>36.314461000000001</c:v>
                </c:pt>
                <c:pt idx="8430">
                  <c:v>36.320801000000003</c:v>
                </c:pt>
                <c:pt idx="8431">
                  <c:v>36.327142000000002</c:v>
                </c:pt>
                <c:pt idx="8432">
                  <c:v>36.337558000000001</c:v>
                </c:pt>
                <c:pt idx="8433">
                  <c:v>36.344804000000003</c:v>
                </c:pt>
                <c:pt idx="8434">
                  <c:v>36.357031999999997</c:v>
                </c:pt>
                <c:pt idx="8435">
                  <c:v>36.36609</c:v>
                </c:pt>
                <c:pt idx="8436">
                  <c:v>36.376054000000003</c:v>
                </c:pt>
                <c:pt idx="8437">
                  <c:v>36.383752999999999</c:v>
                </c:pt>
                <c:pt idx="8438">
                  <c:v>36.396433999999999</c:v>
                </c:pt>
                <c:pt idx="8439">
                  <c:v>36.409568</c:v>
                </c:pt>
                <c:pt idx="8440">
                  <c:v>36.423153999999997</c:v>
                </c:pt>
                <c:pt idx="8441">
                  <c:v>36.436740999999998</c:v>
                </c:pt>
                <c:pt idx="8442">
                  <c:v>36.451233000000002</c:v>
                </c:pt>
                <c:pt idx="8443">
                  <c:v>36.466631999999997</c:v>
                </c:pt>
                <c:pt idx="8444">
                  <c:v>36.477048000000003</c:v>
                </c:pt>
                <c:pt idx="8445">
                  <c:v>36.493352000000002</c:v>
                </c:pt>
                <c:pt idx="8446">
                  <c:v>36.514184999999998</c:v>
                </c:pt>
                <c:pt idx="8447">
                  <c:v>36.533206</c:v>
                </c:pt>
                <c:pt idx="8448">
                  <c:v>36.553586000000003</c:v>
                </c:pt>
                <c:pt idx="8449">
                  <c:v>36.569437000000001</c:v>
                </c:pt>
                <c:pt idx="8450">
                  <c:v>36.589365000000001</c:v>
                </c:pt>
                <c:pt idx="8451">
                  <c:v>36.604309999999998</c:v>
                </c:pt>
                <c:pt idx="8452">
                  <c:v>36.621519999999997</c:v>
                </c:pt>
                <c:pt idx="8453">
                  <c:v>36.640087999999999</c:v>
                </c:pt>
                <c:pt idx="8454">
                  <c:v>36.654128</c:v>
                </c:pt>
                <c:pt idx="8455">
                  <c:v>36.666356</c:v>
                </c:pt>
                <c:pt idx="8456">
                  <c:v>36.677678</c:v>
                </c:pt>
                <c:pt idx="8457">
                  <c:v>36.691265000000001</c:v>
                </c:pt>
                <c:pt idx="8458">
                  <c:v>36.704850999999998</c:v>
                </c:pt>
                <c:pt idx="8459">
                  <c:v>36.716172999999998</c:v>
                </c:pt>
                <c:pt idx="8460">
                  <c:v>36.727949000000002</c:v>
                </c:pt>
                <c:pt idx="8461">
                  <c:v>36.740177000000003</c:v>
                </c:pt>
                <c:pt idx="8462">
                  <c:v>36.757385999999997</c:v>
                </c:pt>
                <c:pt idx="8463">
                  <c:v>36.768709000000001</c:v>
                </c:pt>
                <c:pt idx="8464">
                  <c:v>36.780484000000001</c:v>
                </c:pt>
                <c:pt idx="8465">
                  <c:v>36.793165000000002</c:v>
                </c:pt>
                <c:pt idx="8466">
                  <c:v>36.808109999999999</c:v>
                </c:pt>
                <c:pt idx="8467">
                  <c:v>36.822150000000001</c:v>
                </c:pt>
                <c:pt idx="8468">
                  <c:v>36.837547999999998</c:v>
                </c:pt>
                <c:pt idx="8469">
                  <c:v>36.852493000000003</c:v>
                </c:pt>
                <c:pt idx="8470">
                  <c:v>36.869703000000001</c:v>
                </c:pt>
                <c:pt idx="8471">
                  <c:v>36.882384000000002</c:v>
                </c:pt>
                <c:pt idx="8472">
                  <c:v>36.897328999999999</c:v>
                </c:pt>
                <c:pt idx="8473">
                  <c:v>36.908197999999999</c:v>
                </c:pt>
                <c:pt idx="8474">
                  <c:v>36.924954999999997</c:v>
                </c:pt>
                <c:pt idx="8475">
                  <c:v>36.943523999999996</c:v>
                </c:pt>
                <c:pt idx="8476">
                  <c:v>36.962091999999998</c:v>
                </c:pt>
                <c:pt idx="8477">
                  <c:v>36.987000999999999</c:v>
                </c:pt>
                <c:pt idx="8478">
                  <c:v>37.034554999999997</c:v>
                </c:pt>
                <c:pt idx="8479">
                  <c:v>37.073503000000002</c:v>
                </c:pt>
                <c:pt idx="8480">
                  <c:v>37.097053000000002</c:v>
                </c:pt>
                <c:pt idx="8481">
                  <c:v>37.124679</c:v>
                </c:pt>
                <c:pt idx="8482">
                  <c:v>37.147776999999998</c:v>
                </c:pt>
                <c:pt idx="8483">
                  <c:v>37.162269000000002</c:v>
                </c:pt>
                <c:pt idx="8484">
                  <c:v>37.175856000000003</c:v>
                </c:pt>
                <c:pt idx="8485">
                  <c:v>37.193519000000002</c:v>
                </c:pt>
                <c:pt idx="8486">
                  <c:v>37.208010999999999</c:v>
                </c:pt>
                <c:pt idx="8487">
                  <c:v>37.217975000000003</c:v>
                </c:pt>
                <c:pt idx="8488">
                  <c:v>37.228391000000002</c:v>
                </c:pt>
                <c:pt idx="8489">
                  <c:v>37.236542999999998</c:v>
                </c:pt>
                <c:pt idx="8490">
                  <c:v>37.244242</c:v>
                </c:pt>
                <c:pt idx="8491">
                  <c:v>37.256017</c:v>
                </c:pt>
                <c:pt idx="8492">
                  <c:v>37.265980999999996</c:v>
                </c:pt>
                <c:pt idx="8493">
                  <c:v>37.277755999999997</c:v>
                </c:pt>
                <c:pt idx="8494">
                  <c:v>37.287267</c:v>
                </c:pt>
                <c:pt idx="8495">
                  <c:v>37.296323999999998</c:v>
                </c:pt>
                <c:pt idx="8496">
                  <c:v>37.302664999999998</c:v>
                </c:pt>
                <c:pt idx="8497">
                  <c:v>37.309457999999999</c:v>
                </c:pt>
                <c:pt idx="8498">
                  <c:v>37.315798999999998</c:v>
                </c:pt>
                <c:pt idx="8499">
                  <c:v>37.323045</c:v>
                </c:pt>
                <c:pt idx="8500">
                  <c:v>37.330744000000003</c:v>
                </c:pt>
                <c:pt idx="8501">
                  <c:v>37.337536999999998</c:v>
                </c:pt>
                <c:pt idx="8502">
                  <c:v>37.348860000000002</c:v>
                </c:pt>
                <c:pt idx="8503">
                  <c:v>37.361088000000002</c:v>
                </c:pt>
                <c:pt idx="8504">
                  <c:v>37.370598000000001</c:v>
                </c:pt>
                <c:pt idx="8505">
                  <c:v>37.379202999999997</c:v>
                </c:pt>
                <c:pt idx="8506">
                  <c:v>37.390524999999997</c:v>
                </c:pt>
                <c:pt idx="8507">
                  <c:v>37.400489</c:v>
                </c:pt>
                <c:pt idx="8508">
                  <c:v>37.411358</c:v>
                </c:pt>
                <c:pt idx="8509">
                  <c:v>37.425851000000002</c:v>
                </c:pt>
                <c:pt idx="8510">
                  <c:v>37.438079000000002</c:v>
                </c:pt>
                <c:pt idx="8511">
                  <c:v>37.449401000000002</c:v>
                </c:pt>
                <c:pt idx="8512">
                  <c:v>37.462082000000002</c:v>
                </c:pt>
                <c:pt idx="8513">
                  <c:v>37.473857000000002</c:v>
                </c:pt>
                <c:pt idx="8514">
                  <c:v>37.486538000000003</c:v>
                </c:pt>
                <c:pt idx="8515">
                  <c:v>37.501936000000001</c:v>
                </c:pt>
                <c:pt idx="8516">
                  <c:v>37.516429000000002</c:v>
                </c:pt>
                <c:pt idx="8517">
                  <c:v>37.527751000000002</c:v>
                </c:pt>
                <c:pt idx="8518">
                  <c:v>37.538620000000002</c:v>
                </c:pt>
                <c:pt idx="8519">
                  <c:v>37.554017999999999</c:v>
                </c:pt>
                <c:pt idx="8520">
                  <c:v>37.568511000000001</c:v>
                </c:pt>
                <c:pt idx="8521">
                  <c:v>37.585267999999999</c:v>
                </c:pt>
                <c:pt idx="8522">
                  <c:v>37.602024999999998</c:v>
                </c:pt>
                <c:pt idx="8523">
                  <c:v>37.615611000000001</c:v>
                </c:pt>
                <c:pt idx="8524">
                  <c:v>37.630104000000003</c:v>
                </c:pt>
                <c:pt idx="8525">
                  <c:v>37.646861000000001</c:v>
                </c:pt>
                <c:pt idx="8526">
                  <c:v>37.661805999999999</c:v>
                </c:pt>
                <c:pt idx="8527">
                  <c:v>37.675846</c:v>
                </c:pt>
                <c:pt idx="8528">
                  <c:v>37.687621</c:v>
                </c:pt>
                <c:pt idx="8529">
                  <c:v>37.700302000000001</c:v>
                </c:pt>
                <c:pt idx="8530">
                  <c:v>37.712530000000001</c:v>
                </c:pt>
                <c:pt idx="8531">
                  <c:v>37.724758000000001</c:v>
                </c:pt>
                <c:pt idx="8532">
                  <c:v>37.739249999999998</c:v>
                </c:pt>
                <c:pt idx="8533">
                  <c:v>37.757365999999998</c:v>
                </c:pt>
                <c:pt idx="8534">
                  <c:v>37.771405000000001</c:v>
                </c:pt>
                <c:pt idx="8535">
                  <c:v>37.785898000000003</c:v>
                </c:pt>
                <c:pt idx="8536">
                  <c:v>37.803106999999997</c:v>
                </c:pt>
                <c:pt idx="8537">
                  <c:v>37.820770000000003</c:v>
                </c:pt>
                <c:pt idx="8538">
                  <c:v>37.837980000000002</c:v>
                </c:pt>
                <c:pt idx="8539">
                  <c:v>37.858812999999998</c:v>
                </c:pt>
                <c:pt idx="8540">
                  <c:v>37.876023000000004</c:v>
                </c:pt>
                <c:pt idx="8541">
                  <c:v>37.894590999999998</c:v>
                </c:pt>
                <c:pt idx="8542">
                  <c:v>37.909989000000003</c:v>
                </c:pt>
                <c:pt idx="8543">
                  <c:v>37.926746000000001</c:v>
                </c:pt>
                <c:pt idx="8544">
                  <c:v>37.945766999999996</c:v>
                </c:pt>
                <c:pt idx="8545">
                  <c:v>37.967506</c:v>
                </c:pt>
                <c:pt idx="8546">
                  <c:v>38.001472999999997</c:v>
                </c:pt>
                <c:pt idx="8547">
                  <c:v>38.054913999999997</c:v>
                </c:pt>
                <c:pt idx="8548">
                  <c:v>38.095221000000002</c:v>
                </c:pt>
                <c:pt idx="8549">
                  <c:v>38.114694999999998</c:v>
                </c:pt>
                <c:pt idx="8550">
                  <c:v>38.136434000000001</c:v>
                </c:pt>
                <c:pt idx="8551">
                  <c:v>38.155002000000003</c:v>
                </c:pt>
                <c:pt idx="8552">
                  <c:v>38.172212000000002</c:v>
                </c:pt>
                <c:pt idx="8553">
                  <c:v>38.186252000000003</c:v>
                </c:pt>
                <c:pt idx="8554">
                  <c:v>38.203913999999997</c:v>
                </c:pt>
                <c:pt idx="8555">
                  <c:v>38.216141999999998</c:v>
                </c:pt>
                <c:pt idx="8556">
                  <c:v>38.225653000000001</c:v>
                </c:pt>
                <c:pt idx="8557">
                  <c:v>38.236522000000001</c:v>
                </c:pt>
                <c:pt idx="8558">
                  <c:v>38.244674000000003</c:v>
                </c:pt>
                <c:pt idx="8559">
                  <c:v>38.255996000000003</c:v>
                </c:pt>
                <c:pt idx="8560">
                  <c:v>38.266866</c:v>
                </c:pt>
                <c:pt idx="8561">
                  <c:v>38.278188</c:v>
                </c:pt>
                <c:pt idx="8562">
                  <c:v>38.286340000000003</c:v>
                </c:pt>
                <c:pt idx="8563">
                  <c:v>38.294038999999998</c:v>
                </c:pt>
                <c:pt idx="8564">
                  <c:v>38.299926999999997</c:v>
                </c:pt>
                <c:pt idx="8565">
                  <c:v>38.307172999999999</c:v>
                </c:pt>
                <c:pt idx="8566">
                  <c:v>38.314872000000001</c:v>
                </c:pt>
                <c:pt idx="8567">
                  <c:v>38.322571000000003</c:v>
                </c:pt>
                <c:pt idx="8568">
                  <c:v>38.329816999999998</c:v>
                </c:pt>
                <c:pt idx="8569">
                  <c:v>38.338875000000002</c:v>
                </c:pt>
                <c:pt idx="8570">
                  <c:v>38.349291999999998</c:v>
                </c:pt>
                <c:pt idx="8571">
                  <c:v>38.361066999999998</c:v>
                </c:pt>
                <c:pt idx="8572">
                  <c:v>38.370125000000002</c:v>
                </c:pt>
                <c:pt idx="8573">
                  <c:v>38.381447000000001</c:v>
                </c:pt>
                <c:pt idx="8574">
                  <c:v>38.390957</c:v>
                </c:pt>
                <c:pt idx="8575">
                  <c:v>38.403185000000001</c:v>
                </c:pt>
                <c:pt idx="8576">
                  <c:v>38.418584000000003</c:v>
                </c:pt>
                <c:pt idx="8577">
                  <c:v>38.431716999999999</c:v>
                </c:pt>
                <c:pt idx="8578">
                  <c:v>38.445757</c:v>
                </c:pt>
                <c:pt idx="8579">
                  <c:v>38.461154999999998</c:v>
                </c:pt>
                <c:pt idx="8580">
                  <c:v>38.471119000000002</c:v>
                </c:pt>
                <c:pt idx="8581">
                  <c:v>38.490592999999997</c:v>
                </c:pt>
                <c:pt idx="8582">
                  <c:v>38.510066999999999</c:v>
                </c:pt>
                <c:pt idx="8583">
                  <c:v>38.529541999999999</c:v>
                </c:pt>
                <c:pt idx="8584">
                  <c:v>38.547657000000001</c:v>
                </c:pt>
                <c:pt idx="8585">
                  <c:v>38.561697000000002</c:v>
                </c:pt>
                <c:pt idx="8586">
                  <c:v>38.577548</c:v>
                </c:pt>
                <c:pt idx="8587">
                  <c:v>38.594757999999999</c:v>
                </c:pt>
                <c:pt idx="8588">
                  <c:v>38.610156000000003</c:v>
                </c:pt>
                <c:pt idx="8589">
                  <c:v>38.629176999999999</c:v>
                </c:pt>
                <c:pt idx="8590">
                  <c:v>38.644122000000003</c:v>
                </c:pt>
                <c:pt idx="8591">
                  <c:v>38.656350000000003</c:v>
                </c:pt>
                <c:pt idx="8592">
                  <c:v>38.670842999999998</c:v>
                </c:pt>
                <c:pt idx="8593">
                  <c:v>38.686241000000003</c:v>
                </c:pt>
                <c:pt idx="8594">
                  <c:v>38.698469000000003</c:v>
                </c:pt>
                <c:pt idx="8595">
                  <c:v>38.710244000000003</c:v>
                </c:pt>
                <c:pt idx="8596">
                  <c:v>38.722019000000003</c:v>
                </c:pt>
                <c:pt idx="8597">
                  <c:v>38.734699999999997</c:v>
                </c:pt>
                <c:pt idx="8598">
                  <c:v>38.746927999999997</c:v>
                </c:pt>
                <c:pt idx="8599">
                  <c:v>38.760514999999998</c:v>
                </c:pt>
                <c:pt idx="8600">
                  <c:v>38.773195999999999</c:v>
                </c:pt>
                <c:pt idx="8601">
                  <c:v>38.78633</c:v>
                </c:pt>
                <c:pt idx="8602">
                  <c:v>38.801727999999997</c:v>
                </c:pt>
                <c:pt idx="8603">
                  <c:v>38.818938000000003</c:v>
                </c:pt>
                <c:pt idx="8604">
                  <c:v>38.832977</c:v>
                </c:pt>
                <c:pt idx="8605">
                  <c:v>38.845205</c:v>
                </c:pt>
                <c:pt idx="8606">
                  <c:v>38.860151000000002</c:v>
                </c:pt>
                <c:pt idx="8607">
                  <c:v>38.875095999999999</c:v>
                </c:pt>
                <c:pt idx="8608">
                  <c:v>38.886870999999999</c:v>
                </c:pt>
                <c:pt idx="8609">
                  <c:v>38.901363000000003</c:v>
                </c:pt>
                <c:pt idx="8610">
                  <c:v>38.918120000000002</c:v>
                </c:pt>
                <c:pt idx="8611">
                  <c:v>38.936236000000001</c:v>
                </c:pt>
                <c:pt idx="8612">
                  <c:v>38.958880000000001</c:v>
                </c:pt>
                <c:pt idx="8613">
                  <c:v>38.980618999999997</c:v>
                </c:pt>
                <c:pt idx="8614">
                  <c:v>39.028171999999998</c:v>
                </c:pt>
                <c:pt idx="8615">
                  <c:v>39.074820000000003</c:v>
                </c:pt>
                <c:pt idx="8616">
                  <c:v>39.100181999999997</c:v>
                </c:pt>
                <c:pt idx="8617">
                  <c:v>39.123731999999997</c:v>
                </c:pt>
                <c:pt idx="8618">
                  <c:v>39.144565</c:v>
                </c:pt>
                <c:pt idx="8619">
                  <c:v>39.15634</c:v>
                </c:pt>
                <c:pt idx="8620">
                  <c:v>39.172190999999998</c:v>
                </c:pt>
                <c:pt idx="8621">
                  <c:v>39.188495000000003</c:v>
                </c:pt>
                <c:pt idx="8622">
                  <c:v>39.201628999999997</c:v>
                </c:pt>
                <c:pt idx="8623">
                  <c:v>39.214762999999998</c:v>
                </c:pt>
                <c:pt idx="8624">
                  <c:v>39.224725999999997</c:v>
                </c:pt>
                <c:pt idx="8625">
                  <c:v>39.234237</c:v>
                </c:pt>
                <c:pt idx="8626">
                  <c:v>39.243747999999997</c:v>
                </c:pt>
                <c:pt idx="8627">
                  <c:v>39.254617000000003</c:v>
                </c:pt>
                <c:pt idx="8628">
                  <c:v>39.264127999999999</c:v>
                </c:pt>
                <c:pt idx="8629">
                  <c:v>39.275903</c:v>
                </c:pt>
                <c:pt idx="8630">
                  <c:v>39.284508000000002</c:v>
                </c:pt>
                <c:pt idx="8631">
                  <c:v>39.292206999999998</c:v>
                </c:pt>
                <c:pt idx="8632">
                  <c:v>39.299453</c:v>
                </c:pt>
                <c:pt idx="8633">
                  <c:v>39.305340999999999</c:v>
                </c:pt>
                <c:pt idx="8634">
                  <c:v>39.310775</c:v>
                </c:pt>
                <c:pt idx="8635">
                  <c:v>39.317115999999999</c:v>
                </c:pt>
                <c:pt idx="8636">
                  <c:v>39.326172999999997</c:v>
                </c:pt>
                <c:pt idx="8637">
                  <c:v>39.334325</c:v>
                </c:pt>
                <c:pt idx="8638">
                  <c:v>39.344289000000003</c:v>
                </c:pt>
                <c:pt idx="8639">
                  <c:v>39.356969999999997</c:v>
                </c:pt>
                <c:pt idx="8640">
                  <c:v>39.366028</c:v>
                </c:pt>
                <c:pt idx="8641">
                  <c:v>39.373727000000002</c:v>
                </c:pt>
                <c:pt idx="8642">
                  <c:v>39.384596000000002</c:v>
                </c:pt>
                <c:pt idx="8643">
                  <c:v>39.394106999999998</c:v>
                </c:pt>
                <c:pt idx="8644">
                  <c:v>39.402712000000001</c:v>
                </c:pt>
                <c:pt idx="8645">
                  <c:v>39.414487000000001</c:v>
                </c:pt>
                <c:pt idx="8646">
                  <c:v>39.430790999999999</c:v>
                </c:pt>
                <c:pt idx="8647">
                  <c:v>39.441659999999999</c:v>
                </c:pt>
                <c:pt idx="8648">
                  <c:v>39.452981999999999</c:v>
                </c:pt>
                <c:pt idx="8649">
                  <c:v>39.466569</c:v>
                </c:pt>
                <c:pt idx="8650">
                  <c:v>39.477437999999999</c:v>
                </c:pt>
                <c:pt idx="8651">
                  <c:v>39.494194999999998</c:v>
                </c:pt>
                <c:pt idx="8652">
                  <c:v>39.507781999999999</c:v>
                </c:pt>
                <c:pt idx="8653">
                  <c:v>39.519103999999999</c:v>
                </c:pt>
                <c:pt idx="8654">
                  <c:v>39.534502000000003</c:v>
                </c:pt>
                <c:pt idx="8655">
                  <c:v>39.548541999999998</c:v>
                </c:pt>
                <c:pt idx="8656">
                  <c:v>39.560316999999998</c:v>
                </c:pt>
                <c:pt idx="8657">
                  <c:v>39.577979999999997</c:v>
                </c:pt>
                <c:pt idx="8658">
                  <c:v>39.595190000000002</c:v>
                </c:pt>
                <c:pt idx="8659">
                  <c:v>39.608775999999999</c:v>
                </c:pt>
                <c:pt idx="8660">
                  <c:v>39.624173999999996</c:v>
                </c:pt>
                <c:pt idx="8661">
                  <c:v>39.640931000000002</c:v>
                </c:pt>
                <c:pt idx="8662">
                  <c:v>39.656782999999997</c:v>
                </c:pt>
                <c:pt idx="8663">
                  <c:v>39.671275000000001</c:v>
                </c:pt>
                <c:pt idx="8664">
                  <c:v>39.683503000000002</c:v>
                </c:pt>
                <c:pt idx="8665">
                  <c:v>39.698447999999999</c:v>
                </c:pt>
                <c:pt idx="8666">
                  <c:v>39.707959000000002</c:v>
                </c:pt>
                <c:pt idx="8667">
                  <c:v>39.718828000000002</c:v>
                </c:pt>
                <c:pt idx="8668">
                  <c:v>39.731962000000003</c:v>
                </c:pt>
                <c:pt idx="8669">
                  <c:v>39.753247999999999</c:v>
                </c:pt>
                <c:pt idx="8670">
                  <c:v>39.767287000000003</c:v>
                </c:pt>
                <c:pt idx="8671">
                  <c:v>39.779967999999997</c:v>
                </c:pt>
                <c:pt idx="8672">
                  <c:v>39.798084000000003</c:v>
                </c:pt>
                <c:pt idx="8673">
                  <c:v>39.814841000000001</c:v>
                </c:pt>
                <c:pt idx="8674">
                  <c:v>39.833409000000003</c:v>
                </c:pt>
                <c:pt idx="8675">
                  <c:v>39.850619000000002</c:v>
                </c:pt>
                <c:pt idx="8676">
                  <c:v>39.869188000000001</c:v>
                </c:pt>
                <c:pt idx="8677">
                  <c:v>39.887303000000003</c:v>
                </c:pt>
                <c:pt idx="8678">
                  <c:v>39.903607000000001</c:v>
                </c:pt>
                <c:pt idx="8679">
                  <c:v>39.917194000000002</c:v>
                </c:pt>
                <c:pt idx="8680">
                  <c:v>39.938026999999998</c:v>
                </c:pt>
                <c:pt idx="8681">
                  <c:v>39.957954000000001</c:v>
                </c:pt>
                <c:pt idx="8682">
                  <c:v>39.995995999999998</c:v>
                </c:pt>
                <c:pt idx="8683">
                  <c:v>40.054419000000003</c:v>
                </c:pt>
                <c:pt idx="8684">
                  <c:v>40.088386</c:v>
                </c:pt>
                <c:pt idx="8685">
                  <c:v>40.110124999999996</c:v>
                </c:pt>
                <c:pt idx="8686">
                  <c:v>40.132316000000003</c:v>
                </c:pt>
                <c:pt idx="8687">
                  <c:v>40.150885000000002</c:v>
                </c:pt>
                <c:pt idx="8688">
                  <c:v>40.170358999999998</c:v>
                </c:pt>
                <c:pt idx="8689">
                  <c:v>40.187569000000003</c:v>
                </c:pt>
                <c:pt idx="8690">
                  <c:v>40.202514000000001</c:v>
                </c:pt>
                <c:pt idx="8691">
                  <c:v>40.214289000000001</c:v>
                </c:pt>
                <c:pt idx="8692">
                  <c:v>40.223799999999997</c:v>
                </c:pt>
                <c:pt idx="8693">
                  <c:v>40.232405</c:v>
                </c:pt>
                <c:pt idx="8694">
                  <c:v>40.241008999999998</c:v>
                </c:pt>
                <c:pt idx="8695">
                  <c:v>40.253236999999999</c:v>
                </c:pt>
                <c:pt idx="8696">
                  <c:v>40.263654000000002</c:v>
                </c:pt>
                <c:pt idx="8697">
                  <c:v>40.272258999999998</c:v>
                </c:pt>
                <c:pt idx="8698">
                  <c:v>40.282674999999998</c:v>
                </c:pt>
                <c:pt idx="8699">
                  <c:v>40.289015999999997</c:v>
                </c:pt>
                <c:pt idx="8700">
                  <c:v>40.295355999999998</c:v>
                </c:pt>
                <c:pt idx="8701">
                  <c:v>40.301696999999997</c:v>
                </c:pt>
                <c:pt idx="8702">
                  <c:v>40.309396</c:v>
                </c:pt>
                <c:pt idx="8703">
                  <c:v>40.317548000000002</c:v>
                </c:pt>
                <c:pt idx="8704">
                  <c:v>40.326152999999998</c:v>
                </c:pt>
                <c:pt idx="8705">
                  <c:v>40.333399</c:v>
                </c:pt>
                <c:pt idx="8706">
                  <c:v>40.343814999999999</c:v>
                </c:pt>
                <c:pt idx="8707">
                  <c:v>40.355137999999997</c:v>
                </c:pt>
                <c:pt idx="8708">
                  <c:v>40.362836999999999</c:v>
                </c:pt>
                <c:pt idx="8709">
                  <c:v>40.372799999999998</c:v>
                </c:pt>
                <c:pt idx="8710">
                  <c:v>40.385480999999999</c:v>
                </c:pt>
                <c:pt idx="8711">
                  <c:v>40.395445000000002</c:v>
                </c:pt>
                <c:pt idx="8712">
                  <c:v>40.409936999999999</c:v>
                </c:pt>
                <c:pt idx="8713">
                  <c:v>40.421711999999999</c:v>
                </c:pt>
                <c:pt idx="8714">
                  <c:v>40.435299000000001</c:v>
                </c:pt>
                <c:pt idx="8715">
                  <c:v>40.452055999999999</c:v>
                </c:pt>
                <c:pt idx="8716">
                  <c:v>40.469265999999998</c:v>
                </c:pt>
                <c:pt idx="8717">
                  <c:v>40.485117000000002</c:v>
                </c:pt>
                <c:pt idx="8718">
                  <c:v>40.504590999999998</c:v>
                </c:pt>
                <c:pt idx="8719">
                  <c:v>40.522706999999997</c:v>
                </c:pt>
                <c:pt idx="8720">
                  <c:v>40.539915999999998</c:v>
                </c:pt>
                <c:pt idx="8721">
                  <c:v>40.558937999999998</c:v>
                </c:pt>
                <c:pt idx="8722">
                  <c:v>40.579771000000001</c:v>
                </c:pt>
                <c:pt idx="8723">
                  <c:v>40.596527000000002</c:v>
                </c:pt>
                <c:pt idx="8724">
                  <c:v>40.611472999999997</c:v>
                </c:pt>
                <c:pt idx="8725">
                  <c:v>40.628230000000002</c:v>
                </c:pt>
                <c:pt idx="8726">
                  <c:v>40.642268999999999</c:v>
                </c:pt>
                <c:pt idx="8727">
                  <c:v>40.653590999999999</c:v>
                </c:pt>
                <c:pt idx="8728">
                  <c:v>40.666271999999999</c:v>
                </c:pt>
                <c:pt idx="8729">
                  <c:v>40.679406</c:v>
                </c:pt>
                <c:pt idx="8730">
                  <c:v>40.692087000000001</c:v>
                </c:pt>
                <c:pt idx="8731">
                  <c:v>40.703862000000001</c:v>
                </c:pt>
                <c:pt idx="8732">
                  <c:v>40.718355000000003</c:v>
                </c:pt>
                <c:pt idx="8733">
                  <c:v>40.732393999999999</c:v>
                </c:pt>
                <c:pt idx="8734">
                  <c:v>40.747791999999997</c:v>
                </c:pt>
                <c:pt idx="8735">
                  <c:v>40.761378999999998</c:v>
                </c:pt>
                <c:pt idx="8736">
                  <c:v>40.773153999999998</c:v>
                </c:pt>
                <c:pt idx="8737">
                  <c:v>40.785834999999999</c:v>
                </c:pt>
                <c:pt idx="8738">
                  <c:v>40.798515999999999</c:v>
                </c:pt>
                <c:pt idx="8739">
                  <c:v>40.812556000000001</c:v>
                </c:pt>
                <c:pt idx="8740">
                  <c:v>40.824784000000001</c:v>
                </c:pt>
                <c:pt idx="8741">
                  <c:v>40.837916999999997</c:v>
                </c:pt>
                <c:pt idx="8742">
                  <c:v>40.852862999999999</c:v>
                </c:pt>
                <c:pt idx="8743">
                  <c:v>40.867355000000003</c:v>
                </c:pt>
                <c:pt idx="8744">
                  <c:v>40.881394999999998</c:v>
                </c:pt>
                <c:pt idx="8745">
                  <c:v>40.894981000000001</c:v>
                </c:pt>
                <c:pt idx="8746">
                  <c:v>40.909474000000003</c:v>
                </c:pt>
                <c:pt idx="8747">
                  <c:v>40.927135999999997</c:v>
                </c:pt>
                <c:pt idx="8748">
                  <c:v>40.944346000000003</c:v>
                </c:pt>
                <c:pt idx="8749">
                  <c:v>40.968349000000003</c:v>
                </c:pt>
                <c:pt idx="8750">
                  <c:v>40.993710999999998</c:v>
                </c:pt>
                <c:pt idx="8751">
                  <c:v>41.053493000000003</c:v>
                </c:pt>
                <c:pt idx="8752">
                  <c:v>41.085194999999999</c:v>
                </c:pt>
                <c:pt idx="8753">
                  <c:v>41.115538000000001</c:v>
                </c:pt>
                <c:pt idx="8754">
                  <c:v>41.135917999999997</c:v>
                </c:pt>
                <c:pt idx="8755">
                  <c:v>41.153128000000002</c:v>
                </c:pt>
                <c:pt idx="8756">
                  <c:v>41.169885000000001</c:v>
                </c:pt>
                <c:pt idx="8757">
                  <c:v>41.183472000000002</c:v>
                </c:pt>
                <c:pt idx="8758">
                  <c:v>41.197963999999999</c:v>
                </c:pt>
                <c:pt idx="8759">
                  <c:v>41.211551</c:v>
                </c:pt>
                <c:pt idx="8760">
                  <c:v>41.221062000000003</c:v>
                </c:pt>
                <c:pt idx="8761">
                  <c:v>41.230572000000002</c:v>
                </c:pt>
                <c:pt idx="8762">
                  <c:v>41.238270999999997</c:v>
                </c:pt>
                <c:pt idx="8763">
                  <c:v>41.249594000000002</c:v>
                </c:pt>
                <c:pt idx="8764">
                  <c:v>41.259104000000001</c:v>
                </c:pt>
                <c:pt idx="8765">
                  <c:v>41.271332000000001</c:v>
                </c:pt>
                <c:pt idx="8766">
                  <c:v>41.279936999999997</c:v>
                </c:pt>
                <c:pt idx="8767">
                  <c:v>41.288995</c:v>
                </c:pt>
                <c:pt idx="8768">
                  <c:v>41.296241000000002</c:v>
                </c:pt>
                <c:pt idx="8769">
                  <c:v>41.301676</c:v>
                </c:pt>
                <c:pt idx="8770">
                  <c:v>41.308469000000002</c:v>
                </c:pt>
                <c:pt idx="8771">
                  <c:v>41.313904000000001</c:v>
                </c:pt>
                <c:pt idx="8772">
                  <c:v>41.322508999999997</c:v>
                </c:pt>
                <c:pt idx="8773">
                  <c:v>41.329754999999999</c:v>
                </c:pt>
                <c:pt idx="8774">
                  <c:v>41.340170999999998</c:v>
                </c:pt>
                <c:pt idx="8775">
                  <c:v>41.350135000000002</c:v>
                </c:pt>
                <c:pt idx="8776">
                  <c:v>41.361910000000002</c:v>
                </c:pt>
                <c:pt idx="8777">
                  <c:v>41.369608999999997</c:v>
                </c:pt>
                <c:pt idx="8778">
                  <c:v>41.378214</c:v>
                </c:pt>
                <c:pt idx="8779">
                  <c:v>41.389989</c:v>
                </c:pt>
                <c:pt idx="8780">
                  <c:v>41.401311</c:v>
                </c:pt>
                <c:pt idx="8781">
                  <c:v>41.412180999999997</c:v>
                </c:pt>
                <c:pt idx="8782">
                  <c:v>41.426220000000001</c:v>
                </c:pt>
                <c:pt idx="8783">
                  <c:v>41.436636999999997</c:v>
                </c:pt>
                <c:pt idx="8784">
                  <c:v>41.451582000000002</c:v>
                </c:pt>
                <c:pt idx="8785">
                  <c:v>41.461545999999998</c:v>
                </c:pt>
                <c:pt idx="8786">
                  <c:v>41.473773999999999</c:v>
                </c:pt>
                <c:pt idx="8787">
                  <c:v>41.489172000000003</c:v>
                </c:pt>
                <c:pt idx="8788">
                  <c:v>41.502758999999998</c:v>
                </c:pt>
                <c:pt idx="8789">
                  <c:v>41.514986999999998</c:v>
                </c:pt>
                <c:pt idx="8790">
                  <c:v>41.530838000000003</c:v>
                </c:pt>
                <c:pt idx="8791">
                  <c:v>41.543066000000003</c:v>
                </c:pt>
                <c:pt idx="8792">
                  <c:v>41.559823000000002</c:v>
                </c:pt>
                <c:pt idx="8793">
                  <c:v>41.574314999999999</c:v>
                </c:pt>
                <c:pt idx="8794">
                  <c:v>41.589260000000003</c:v>
                </c:pt>
                <c:pt idx="8795">
                  <c:v>41.604658999999998</c:v>
                </c:pt>
                <c:pt idx="8796">
                  <c:v>41.616886999999998</c:v>
                </c:pt>
                <c:pt idx="8797">
                  <c:v>41.635002</c:v>
                </c:pt>
                <c:pt idx="8798">
                  <c:v>41.650852999999998</c:v>
                </c:pt>
                <c:pt idx="8799">
                  <c:v>41.665346</c:v>
                </c:pt>
                <c:pt idx="8800">
                  <c:v>41.679385000000003</c:v>
                </c:pt>
                <c:pt idx="8801">
                  <c:v>41.692518999999997</c:v>
                </c:pt>
                <c:pt idx="8802">
                  <c:v>41.706558999999999</c:v>
                </c:pt>
                <c:pt idx="8803">
                  <c:v>41.717880999999998</c:v>
                </c:pt>
                <c:pt idx="8804">
                  <c:v>41.732373000000003</c:v>
                </c:pt>
                <c:pt idx="8805">
                  <c:v>41.750489000000002</c:v>
                </c:pt>
                <c:pt idx="8806">
                  <c:v>41.764076000000003</c:v>
                </c:pt>
                <c:pt idx="8807">
                  <c:v>41.779474</c:v>
                </c:pt>
                <c:pt idx="8808">
                  <c:v>41.797589000000002</c:v>
                </c:pt>
                <c:pt idx="8809">
                  <c:v>41.815252000000001</c:v>
                </c:pt>
                <c:pt idx="8810">
                  <c:v>41.832008999999999</c:v>
                </c:pt>
                <c:pt idx="8811">
                  <c:v>41.845143</c:v>
                </c:pt>
                <c:pt idx="8812">
                  <c:v>41.863711000000002</c:v>
                </c:pt>
                <c:pt idx="8813">
                  <c:v>41.882280000000002</c:v>
                </c:pt>
                <c:pt idx="8814">
                  <c:v>41.896771999999999</c:v>
                </c:pt>
                <c:pt idx="8815">
                  <c:v>41.911265</c:v>
                </c:pt>
                <c:pt idx="8816">
                  <c:v>41.933456</c:v>
                </c:pt>
                <c:pt idx="8817">
                  <c:v>41.951118999999998</c:v>
                </c:pt>
                <c:pt idx="8818">
                  <c:v>41.975574999999999</c:v>
                </c:pt>
                <c:pt idx="8819">
                  <c:v>42.030827000000002</c:v>
                </c:pt>
                <c:pt idx="8820">
                  <c:v>42.076568999999999</c:v>
                </c:pt>
                <c:pt idx="8821">
                  <c:v>42.100572</c:v>
                </c:pt>
                <c:pt idx="8822">
                  <c:v>42.122763999999997</c:v>
                </c:pt>
                <c:pt idx="8823">
                  <c:v>42.149031000000001</c:v>
                </c:pt>
                <c:pt idx="8824">
                  <c:v>42.164430000000003</c:v>
                </c:pt>
                <c:pt idx="8825">
                  <c:v>42.178922</c:v>
                </c:pt>
                <c:pt idx="8826">
                  <c:v>42.197943000000002</c:v>
                </c:pt>
                <c:pt idx="8827">
                  <c:v>42.212435999999997</c:v>
                </c:pt>
                <c:pt idx="8828">
                  <c:v>42.219681999999999</c:v>
                </c:pt>
                <c:pt idx="8829">
                  <c:v>42.230550999999998</c:v>
                </c:pt>
                <c:pt idx="8830">
                  <c:v>42.238250000000001</c:v>
                </c:pt>
                <c:pt idx="8831">
                  <c:v>42.249572999999998</c:v>
                </c:pt>
                <c:pt idx="8832">
                  <c:v>42.259535999999997</c:v>
                </c:pt>
                <c:pt idx="8833">
                  <c:v>42.269500000000001</c:v>
                </c:pt>
                <c:pt idx="8834">
                  <c:v>42.279916</c:v>
                </c:pt>
                <c:pt idx="8835">
                  <c:v>42.286709999999999</c:v>
                </c:pt>
                <c:pt idx="8836">
                  <c:v>42.292144</c:v>
                </c:pt>
                <c:pt idx="8837">
                  <c:v>42.298938</c:v>
                </c:pt>
                <c:pt idx="8838">
                  <c:v>42.306637000000002</c:v>
                </c:pt>
                <c:pt idx="8839">
                  <c:v>42.313429999999997</c:v>
                </c:pt>
                <c:pt idx="8840">
                  <c:v>42.321581999999999</c:v>
                </c:pt>
                <c:pt idx="8841">
                  <c:v>42.330187000000002</c:v>
                </c:pt>
                <c:pt idx="8842">
                  <c:v>42.339697999999999</c:v>
                </c:pt>
                <c:pt idx="8843">
                  <c:v>42.351472999999999</c:v>
                </c:pt>
                <c:pt idx="8844">
                  <c:v>42.359172000000001</c:v>
                </c:pt>
                <c:pt idx="8845">
                  <c:v>42.368229999999997</c:v>
                </c:pt>
                <c:pt idx="8846">
                  <c:v>42.378193000000003</c:v>
                </c:pt>
                <c:pt idx="8847">
                  <c:v>42.38861</c:v>
                </c:pt>
                <c:pt idx="8848">
                  <c:v>42.399478999999999</c:v>
                </c:pt>
                <c:pt idx="8849">
                  <c:v>42.413970999999997</c:v>
                </c:pt>
                <c:pt idx="8850">
                  <c:v>42.427557999999998</c:v>
                </c:pt>
                <c:pt idx="8851">
                  <c:v>42.445220999999997</c:v>
                </c:pt>
                <c:pt idx="8852">
                  <c:v>42.464694999999999</c:v>
                </c:pt>
                <c:pt idx="8853">
                  <c:v>42.480545999999997</c:v>
                </c:pt>
                <c:pt idx="8854">
                  <c:v>42.500473</c:v>
                </c:pt>
                <c:pt idx="8855">
                  <c:v>42.519947999999999</c:v>
                </c:pt>
                <c:pt idx="8856">
                  <c:v>42.538516000000001</c:v>
                </c:pt>
                <c:pt idx="8857">
                  <c:v>42.562066000000002</c:v>
                </c:pt>
                <c:pt idx="8858">
                  <c:v>42.581088000000001</c:v>
                </c:pt>
                <c:pt idx="8859">
                  <c:v>42.595126999999998</c:v>
                </c:pt>
                <c:pt idx="8860">
                  <c:v>42.611431000000003</c:v>
                </c:pt>
                <c:pt idx="8861">
                  <c:v>42.626829000000001</c:v>
                </c:pt>
                <c:pt idx="8862">
                  <c:v>42.641322000000002</c:v>
                </c:pt>
                <c:pt idx="8863">
                  <c:v>42.651738000000002</c:v>
                </c:pt>
                <c:pt idx="8864">
                  <c:v>42.664872000000003</c:v>
                </c:pt>
                <c:pt idx="8865">
                  <c:v>42.679364</c:v>
                </c:pt>
                <c:pt idx="8866">
                  <c:v>42.690233999999997</c:v>
                </c:pt>
                <c:pt idx="8867">
                  <c:v>42.704273000000001</c:v>
                </c:pt>
                <c:pt idx="8868">
                  <c:v>42.716954000000001</c:v>
                </c:pt>
                <c:pt idx="8869">
                  <c:v>42.729182000000002</c:v>
                </c:pt>
                <c:pt idx="8870">
                  <c:v>42.741863000000002</c:v>
                </c:pt>
                <c:pt idx="8871">
                  <c:v>42.757261</c:v>
                </c:pt>
                <c:pt idx="8872">
                  <c:v>42.766319000000003</c:v>
                </c:pt>
                <c:pt idx="8873">
                  <c:v>42.776736</c:v>
                </c:pt>
                <c:pt idx="8874">
                  <c:v>42.788964</c:v>
                </c:pt>
                <c:pt idx="8875">
                  <c:v>42.803455999999997</c:v>
                </c:pt>
                <c:pt idx="8876">
                  <c:v>42.817495999999998</c:v>
                </c:pt>
                <c:pt idx="8877">
                  <c:v>42.831082000000002</c:v>
                </c:pt>
                <c:pt idx="8878">
                  <c:v>42.847839</c:v>
                </c:pt>
                <c:pt idx="8879">
                  <c:v>42.862785000000002</c:v>
                </c:pt>
                <c:pt idx="8880">
                  <c:v>42.875013000000003</c:v>
                </c:pt>
                <c:pt idx="8881">
                  <c:v>42.889052</c:v>
                </c:pt>
                <c:pt idx="8882">
                  <c:v>42.902186</c:v>
                </c:pt>
                <c:pt idx="8883">
                  <c:v>42.918489999999998</c:v>
                </c:pt>
                <c:pt idx="8884">
                  <c:v>42.938417000000001</c:v>
                </c:pt>
                <c:pt idx="8885">
                  <c:v>42.963326000000002</c:v>
                </c:pt>
                <c:pt idx="8886">
                  <c:v>42.990499</c:v>
                </c:pt>
                <c:pt idx="8887">
                  <c:v>43.045299</c:v>
                </c:pt>
                <c:pt idx="8888">
                  <c:v>43.083342000000002</c:v>
                </c:pt>
                <c:pt idx="8889">
                  <c:v>43.110514999999999</c:v>
                </c:pt>
                <c:pt idx="8890">
                  <c:v>43.130442000000002</c:v>
                </c:pt>
                <c:pt idx="8891">
                  <c:v>43.149462999999997</c:v>
                </c:pt>
                <c:pt idx="8892">
                  <c:v>43.165767000000002</c:v>
                </c:pt>
                <c:pt idx="8893">
                  <c:v>43.180259999999997</c:v>
                </c:pt>
                <c:pt idx="8894">
                  <c:v>43.193846999999998</c:v>
                </c:pt>
                <c:pt idx="8895">
                  <c:v>43.204262999999997</c:v>
                </c:pt>
                <c:pt idx="8896">
                  <c:v>43.216490999999998</c:v>
                </c:pt>
                <c:pt idx="8897">
                  <c:v>43.224643</c:v>
                </c:pt>
                <c:pt idx="8898">
                  <c:v>43.234606999999997</c:v>
                </c:pt>
                <c:pt idx="8899">
                  <c:v>43.245023000000003</c:v>
                </c:pt>
                <c:pt idx="8900">
                  <c:v>43.253174999999999</c:v>
                </c:pt>
                <c:pt idx="8901">
                  <c:v>43.263590999999998</c:v>
                </c:pt>
                <c:pt idx="8902">
                  <c:v>43.275818999999998</c:v>
                </c:pt>
                <c:pt idx="8903">
                  <c:v>43.284424000000001</c:v>
                </c:pt>
                <c:pt idx="8904">
                  <c:v>43.291671000000001</c:v>
                </c:pt>
                <c:pt idx="8905">
                  <c:v>43.297558000000002</c:v>
                </c:pt>
                <c:pt idx="8906">
                  <c:v>43.303446000000001</c:v>
                </c:pt>
                <c:pt idx="8907">
                  <c:v>43.309786000000003</c:v>
                </c:pt>
                <c:pt idx="8908">
                  <c:v>43.316578999999997</c:v>
                </c:pt>
                <c:pt idx="8909">
                  <c:v>43.323372999999997</c:v>
                </c:pt>
                <c:pt idx="8910">
                  <c:v>43.331524999999999</c:v>
                </c:pt>
                <c:pt idx="8911">
                  <c:v>43.343299999999999</c:v>
                </c:pt>
                <c:pt idx="8912">
                  <c:v>43.354621999999999</c:v>
                </c:pt>
                <c:pt idx="8913">
                  <c:v>43.362774000000002</c:v>
                </c:pt>
                <c:pt idx="8914">
                  <c:v>43.372737999999998</c:v>
                </c:pt>
                <c:pt idx="8915">
                  <c:v>43.384965999999999</c:v>
                </c:pt>
                <c:pt idx="8916">
                  <c:v>43.394475999999997</c:v>
                </c:pt>
                <c:pt idx="8917">
                  <c:v>43.405799000000002</c:v>
                </c:pt>
                <c:pt idx="8918">
                  <c:v>43.418931999999998</c:v>
                </c:pt>
                <c:pt idx="8919">
                  <c:v>43.431159999999998</c:v>
                </c:pt>
                <c:pt idx="8920">
                  <c:v>43.446106</c:v>
                </c:pt>
                <c:pt idx="8921">
                  <c:v>43.457881</c:v>
                </c:pt>
                <c:pt idx="8922">
                  <c:v>43.469656000000001</c:v>
                </c:pt>
                <c:pt idx="8923">
                  <c:v>43.482790000000001</c:v>
                </c:pt>
                <c:pt idx="8924">
                  <c:v>43.496375999999998</c:v>
                </c:pt>
                <c:pt idx="8925">
                  <c:v>43.510415999999999</c:v>
                </c:pt>
                <c:pt idx="8926">
                  <c:v>43.524456000000001</c:v>
                </c:pt>
                <c:pt idx="8927">
                  <c:v>43.538041999999997</c:v>
                </c:pt>
                <c:pt idx="8928">
                  <c:v>43.556158000000003</c:v>
                </c:pt>
                <c:pt idx="8929">
                  <c:v>43.569291999999997</c:v>
                </c:pt>
                <c:pt idx="8930">
                  <c:v>43.587406999999999</c:v>
                </c:pt>
                <c:pt idx="8931">
                  <c:v>43.601900000000001</c:v>
                </c:pt>
                <c:pt idx="8932">
                  <c:v>43.616391999999998</c:v>
                </c:pt>
                <c:pt idx="8933">
                  <c:v>43.634054999999996</c:v>
                </c:pt>
                <c:pt idx="8934">
                  <c:v>43.648547000000001</c:v>
                </c:pt>
                <c:pt idx="8935">
                  <c:v>43.663493000000003</c:v>
                </c:pt>
                <c:pt idx="8936">
                  <c:v>43.677531999999999</c:v>
                </c:pt>
                <c:pt idx="8937">
                  <c:v>43.692025000000001</c:v>
                </c:pt>
                <c:pt idx="8938">
                  <c:v>43.702894000000001</c:v>
                </c:pt>
                <c:pt idx="8939">
                  <c:v>43.714216</c:v>
                </c:pt>
                <c:pt idx="8940">
                  <c:v>43.728256000000002</c:v>
                </c:pt>
                <c:pt idx="8941">
                  <c:v>43.745465000000003</c:v>
                </c:pt>
                <c:pt idx="8942">
                  <c:v>43.756788</c:v>
                </c:pt>
                <c:pt idx="8943">
                  <c:v>43.770826999999997</c:v>
                </c:pt>
                <c:pt idx="8944">
                  <c:v>43.785319999999999</c:v>
                </c:pt>
                <c:pt idx="8945">
                  <c:v>43.805700000000002</c:v>
                </c:pt>
                <c:pt idx="8946">
                  <c:v>43.824720999999997</c:v>
                </c:pt>
                <c:pt idx="8947">
                  <c:v>43.840119000000001</c:v>
                </c:pt>
                <c:pt idx="8948">
                  <c:v>43.862310999999998</c:v>
                </c:pt>
                <c:pt idx="8949">
                  <c:v>43.879067999999997</c:v>
                </c:pt>
                <c:pt idx="8950">
                  <c:v>43.894919000000002</c:v>
                </c:pt>
                <c:pt idx="8951">
                  <c:v>43.909410999999999</c:v>
                </c:pt>
                <c:pt idx="8952">
                  <c:v>43.932509000000003</c:v>
                </c:pt>
                <c:pt idx="8953">
                  <c:v>43.949717999999997</c:v>
                </c:pt>
                <c:pt idx="8954">
                  <c:v>43.971910000000001</c:v>
                </c:pt>
                <c:pt idx="8955">
                  <c:v>44.021728000000003</c:v>
                </c:pt>
                <c:pt idx="8956">
                  <c:v>44.076075000000003</c:v>
                </c:pt>
                <c:pt idx="8957">
                  <c:v>44.103248000000001</c:v>
                </c:pt>
                <c:pt idx="8958">
                  <c:v>44.124533999999997</c:v>
                </c:pt>
                <c:pt idx="8959">
                  <c:v>44.148083999999997</c:v>
                </c:pt>
                <c:pt idx="8960">
                  <c:v>44.166651999999999</c:v>
                </c:pt>
                <c:pt idx="8961">
                  <c:v>44.181598000000001</c:v>
                </c:pt>
                <c:pt idx="8962">
                  <c:v>44.197901999999999</c:v>
                </c:pt>
                <c:pt idx="8963">
                  <c:v>44.209676999999999</c:v>
                </c:pt>
                <c:pt idx="8964">
                  <c:v>44.218282000000002</c:v>
                </c:pt>
                <c:pt idx="8965">
                  <c:v>44.227339000000001</c:v>
                </c:pt>
                <c:pt idx="8966">
                  <c:v>44.236396999999997</c:v>
                </c:pt>
                <c:pt idx="8967">
                  <c:v>44.244095999999999</c:v>
                </c:pt>
                <c:pt idx="8968">
                  <c:v>44.254513000000003</c:v>
                </c:pt>
                <c:pt idx="8969">
                  <c:v>44.265835000000003</c:v>
                </c:pt>
                <c:pt idx="8970">
                  <c:v>44.274892999999999</c:v>
                </c:pt>
                <c:pt idx="8971">
                  <c:v>44.281686000000001</c:v>
                </c:pt>
                <c:pt idx="8972">
                  <c:v>44.288932000000003</c:v>
                </c:pt>
                <c:pt idx="8973">
                  <c:v>44.295726000000002</c:v>
                </c:pt>
                <c:pt idx="8974">
                  <c:v>44.302066000000003</c:v>
                </c:pt>
                <c:pt idx="8975">
                  <c:v>44.308407000000003</c:v>
                </c:pt>
                <c:pt idx="8976">
                  <c:v>44.317464000000001</c:v>
                </c:pt>
                <c:pt idx="8977">
                  <c:v>44.325164000000001</c:v>
                </c:pt>
                <c:pt idx="8978">
                  <c:v>44.332410000000003</c:v>
                </c:pt>
                <c:pt idx="8979">
                  <c:v>44.342826000000002</c:v>
                </c:pt>
                <c:pt idx="8980">
                  <c:v>44.355507000000003</c:v>
                </c:pt>
                <c:pt idx="8981">
                  <c:v>44.362299999999998</c:v>
                </c:pt>
                <c:pt idx="8982">
                  <c:v>44.371358000000001</c:v>
                </c:pt>
                <c:pt idx="8983">
                  <c:v>44.384039000000001</c:v>
                </c:pt>
                <c:pt idx="8984">
                  <c:v>44.394455999999998</c:v>
                </c:pt>
                <c:pt idx="8985">
                  <c:v>44.404871999999997</c:v>
                </c:pt>
                <c:pt idx="8986">
                  <c:v>44.418911999999999</c:v>
                </c:pt>
                <c:pt idx="8987">
                  <c:v>44.436574</c:v>
                </c:pt>
                <c:pt idx="8988">
                  <c:v>44.451520000000002</c:v>
                </c:pt>
                <c:pt idx="8989">
                  <c:v>44.466464999999999</c:v>
                </c:pt>
                <c:pt idx="8990">
                  <c:v>44.483674999999998</c:v>
                </c:pt>
                <c:pt idx="8991">
                  <c:v>44.509942000000002</c:v>
                </c:pt>
                <c:pt idx="8992">
                  <c:v>44.531680999999999</c:v>
                </c:pt>
                <c:pt idx="8993">
                  <c:v>44.552514000000002</c:v>
                </c:pt>
                <c:pt idx="8994">
                  <c:v>44.576517000000003</c:v>
                </c:pt>
                <c:pt idx="8995">
                  <c:v>44.590103999999997</c:v>
                </c:pt>
                <c:pt idx="8996">
                  <c:v>44.606408000000002</c:v>
                </c:pt>
                <c:pt idx="8997">
                  <c:v>44.622259</c:v>
                </c:pt>
                <c:pt idx="8998">
                  <c:v>44.637656999999997</c:v>
                </c:pt>
                <c:pt idx="8999">
                  <c:v>44.648978999999997</c:v>
                </c:pt>
                <c:pt idx="9000">
                  <c:v>44.662112999999998</c:v>
                </c:pt>
                <c:pt idx="9001">
                  <c:v>44.677058000000002</c:v>
                </c:pt>
                <c:pt idx="9002">
                  <c:v>44.688381</c:v>
                </c:pt>
                <c:pt idx="9003">
                  <c:v>44.700156</c:v>
                </c:pt>
                <c:pt idx="9004">
                  <c:v>44.711931</c:v>
                </c:pt>
                <c:pt idx="9005">
                  <c:v>44.725065000000001</c:v>
                </c:pt>
                <c:pt idx="9006">
                  <c:v>44.740009999999998</c:v>
                </c:pt>
                <c:pt idx="9007">
                  <c:v>44.756314000000003</c:v>
                </c:pt>
                <c:pt idx="9008">
                  <c:v>44.768541999999997</c:v>
                </c:pt>
                <c:pt idx="9009">
                  <c:v>44.779411000000003</c:v>
                </c:pt>
                <c:pt idx="9010">
                  <c:v>44.792997999999997</c:v>
                </c:pt>
                <c:pt idx="9011">
                  <c:v>44.805678999999998</c:v>
                </c:pt>
                <c:pt idx="9012">
                  <c:v>44.819718000000002</c:v>
                </c:pt>
                <c:pt idx="9013">
                  <c:v>44.830587999999999</c:v>
                </c:pt>
                <c:pt idx="9014">
                  <c:v>44.845986000000003</c:v>
                </c:pt>
                <c:pt idx="9015">
                  <c:v>44.858666999999997</c:v>
                </c:pt>
                <c:pt idx="9016">
                  <c:v>44.874065000000002</c:v>
                </c:pt>
                <c:pt idx="9017">
                  <c:v>44.887652000000003</c:v>
                </c:pt>
                <c:pt idx="9018">
                  <c:v>44.902597</c:v>
                </c:pt>
                <c:pt idx="9019">
                  <c:v>44.919353999999998</c:v>
                </c:pt>
                <c:pt idx="9020">
                  <c:v>44.932941</c:v>
                </c:pt>
                <c:pt idx="9021">
                  <c:v>44.953321000000003</c:v>
                </c:pt>
                <c:pt idx="9022">
                  <c:v>44.972794999999998</c:v>
                </c:pt>
                <c:pt idx="9023">
                  <c:v>45.033028999999999</c:v>
                </c:pt>
                <c:pt idx="9024">
                  <c:v>45.072882999999997</c:v>
                </c:pt>
                <c:pt idx="9025">
                  <c:v>45.103226999999997</c:v>
                </c:pt>
                <c:pt idx="9026">
                  <c:v>45.126776999999997</c:v>
                </c:pt>
                <c:pt idx="9027">
                  <c:v>45.146704</c:v>
                </c:pt>
                <c:pt idx="9028">
                  <c:v>45.163460999999998</c:v>
                </c:pt>
                <c:pt idx="9029">
                  <c:v>45.177954</c:v>
                </c:pt>
                <c:pt idx="9030">
                  <c:v>45.189276</c:v>
                </c:pt>
                <c:pt idx="9031">
                  <c:v>45.203316000000001</c:v>
                </c:pt>
                <c:pt idx="9032">
                  <c:v>45.214638000000001</c:v>
                </c:pt>
                <c:pt idx="9033">
                  <c:v>45.223695999999997</c:v>
                </c:pt>
                <c:pt idx="9034">
                  <c:v>45.232300000000002</c:v>
                </c:pt>
                <c:pt idx="9035">
                  <c:v>45.240451999999998</c:v>
                </c:pt>
                <c:pt idx="9036">
                  <c:v>45.251322000000002</c:v>
                </c:pt>
                <c:pt idx="9037">
                  <c:v>45.262644000000002</c:v>
                </c:pt>
                <c:pt idx="9038">
                  <c:v>45.272154999999998</c:v>
                </c:pt>
                <c:pt idx="9039">
                  <c:v>45.281664999999997</c:v>
                </c:pt>
                <c:pt idx="9040">
                  <c:v>45.288459000000003</c:v>
                </c:pt>
                <c:pt idx="9041">
                  <c:v>45.296157999999998</c:v>
                </c:pt>
                <c:pt idx="9042">
                  <c:v>45.301139999999997</c:v>
                </c:pt>
                <c:pt idx="9043">
                  <c:v>45.308385999999999</c:v>
                </c:pt>
                <c:pt idx="9044">
                  <c:v>45.314726</c:v>
                </c:pt>
                <c:pt idx="9045">
                  <c:v>45.321972000000002</c:v>
                </c:pt>
                <c:pt idx="9046">
                  <c:v>45.331482999999999</c:v>
                </c:pt>
                <c:pt idx="9047">
                  <c:v>45.340088000000002</c:v>
                </c:pt>
                <c:pt idx="9048">
                  <c:v>45.352316000000002</c:v>
                </c:pt>
                <c:pt idx="9049">
                  <c:v>45.360467999999997</c:v>
                </c:pt>
                <c:pt idx="9050">
                  <c:v>45.368167</c:v>
                </c:pt>
                <c:pt idx="9051">
                  <c:v>45.379489</c:v>
                </c:pt>
                <c:pt idx="9052">
                  <c:v>45.390358999999997</c:v>
                </c:pt>
                <c:pt idx="9053">
                  <c:v>45.399416000000002</c:v>
                </c:pt>
                <c:pt idx="9054">
                  <c:v>45.411645</c:v>
                </c:pt>
                <c:pt idx="9055">
                  <c:v>45.424325000000003</c:v>
                </c:pt>
                <c:pt idx="9056">
                  <c:v>45.437911999999997</c:v>
                </c:pt>
                <c:pt idx="9057">
                  <c:v>45.450139999999998</c:v>
                </c:pt>
                <c:pt idx="9058">
                  <c:v>45.461008999999997</c:v>
                </c:pt>
                <c:pt idx="9059">
                  <c:v>45.474142999999998</c:v>
                </c:pt>
                <c:pt idx="9060">
                  <c:v>45.490900000000003</c:v>
                </c:pt>
                <c:pt idx="9061">
                  <c:v>45.505392999999998</c:v>
                </c:pt>
                <c:pt idx="9062">
                  <c:v>45.520791000000003</c:v>
                </c:pt>
                <c:pt idx="9063">
                  <c:v>45.535736</c:v>
                </c:pt>
                <c:pt idx="9064">
                  <c:v>45.552492999999998</c:v>
                </c:pt>
                <c:pt idx="9065">
                  <c:v>45.566985000000003</c:v>
                </c:pt>
                <c:pt idx="9066">
                  <c:v>45.581024999999997</c:v>
                </c:pt>
                <c:pt idx="9067">
                  <c:v>45.596876000000002</c:v>
                </c:pt>
                <c:pt idx="9068">
                  <c:v>45.610916000000003</c:v>
                </c:pt>
                <c:pt idx="9069">
                  <c:v>45.624955</c:v>
                </c:pt>
                <c:pt idx="9070">
                  <c:v>45.641711999999998</c:v>
                </c:pt>
                <c:pt idx="9071">
                  <c:v>45.655752</c:v>
                </c:pt>
                <c:pt idx="9072">
                  <c:v>45.670243999999997</c:v>
                </c:pt>
                <c:pt idx="9073">
                  <c:v>45.679302</c:v>
                </c:pt>
                <c:pt idx="9074">
                  <c:v>45.695605999999998</c:v>
                </c:pt>
                <c:pt idx="9075">
                  <c:v>45.709645999999999</c:v>
                </c:pt>
                <c:pt idx="9076">
                  <c:v>45.726402</c:v>
                </c:pt>
                <c:pt idx="9077">
                  <c:v>45.743611999999999</c:v>
                </c:pt>
                <c:pt idx="9078">
                  <c:v>45.757199</c:v>
                </c:pt>
                <c:pt idx="9079">
                  <c:v>45.772596999999998</c:v>
                </c:pt>
                <c:pt idx="9080">
                  <c:v>45.788448000000002</c:v>
                </c:pt>
                <c:pt idx="9081">
                  <c:v>45.807017000000002</c:v>
                </c:pt>
                <c:pt idx="9082">
                  <c:v>45.822868</c:v>
                </c:pt>
                <c:pt idx="9083">
                  <c:v>45.837812999999997</c:v>
                </c:pt>
                <c:pt idx="9084">
                  <c:v>45.860458000000001</c:v>
                </c:pt>
                <c:pt idx="9085">
                  <c:v>45.875855999999999</c:v>
                </c:pt>
                <c:pt idx="9086">
                  <c:v>45.891706999999997</c:v>
                </c:pt>
                <c:pt idx="9087">
                  <c:v>45.906199000000001</c:v>
                </c:pt>
                <c:pt idx="9088">
                  <c:v>45.927937999999997</c:v>
                </c:pt>
                <c:pt idx="9089">
                  <c:v>45.945148000000003</c:v>
                </c:pt>
                <c:pt idx="9090">
                  <c:v>45.975490999999998</c:v>
                </c:pt>
                <c:pt idx="9091">
                  <c:v>46.020780000000002</c:v>
                </c:pt>
                <c:pt idx="9092">
                  <c:v>46.078749999999999</c:v>
                </c:pt>
                <c:pt idx="9093">
                  <c:v>46.106828999999998</c:v>
                </c:pt>
                <c:pt idx="9094">
                  <c:v>46.125397999999997</c:v>
                </c:pt>
                <c:pt idx="9095">
                  <c:v>46.148041999999997</c:v>
                </c:pt>
                <c:pt idx="9096">
                  <c:v>46.165252000000002</c:v>
                </c:pt>
                <c:pt idx="9097">
                  <c:v>46.182462000000001</c:v>
                </c:pt>
                <c:pt idx="9098">
                  <c:v>46.195596000000002</c:v>
                </c:pt>
                <c:pt idx="9099">
                  <c:v>46.206918000000002</c:v>
                </c:pt>
                <c:pt idx="9100">
                  <c:v>46.215975999999998</c:v>
                </c:pt>
                <c:pt idx="9101">
                  <c:v>46.225033000000003</c:v>
                </c:pt>
                <c:pt idx="9102">
                  <c:v>46.233637999999999</c:v>
                </c:pt>
                <c:pt idx="9103">
                  <c:v>46.245865999999999</c:v>
                </c:pt>
                <c:pt idx="9104">
                  <c:v>46.255377000000003</c:v>
                </c:pt>
                <c:pt idx="9105">
                  <c:v>46.264887999999999</c:v>
                </c:pt>
                <c:pt idx="9106">
                  <c:v>46.273491999999997</c:v>
                </c:pt>
                <c:pt idx="9107">
                  <c:v>46.281644</c:v>
                </c:pt>
                <c:pt idx="9108">
                  <c:v>46.289344</c:v>
                </c:pt>
                <c:pt idx="9109">
                  <c:v>46.295231000000001</c:v>
                </c:pt>
                <c:pt idx="9110">
                  <c:v>46.302930000000003</c:v>
                </c:pt>
                <c:pt idx="9111">
                  <c:v>46.308818000000002</c:v>
                </c:pt>
                <c:pt idx="9112">
                  <c:v>46.316969999999998</c:v>
                </c:pt>
                <c:pt idx="9113">
                  <c:v>46.324669</c:v>
                </c:pt>
                <c:pt idx="9114">
                  <c:v>46.335084999999999</c:v>
                </c:pt>
                <c:pt idx="9115">
                  <c:v>46.342784999999999</c:v>
                </c:pt>
                <c:pt idx="9116">
                  <c:v>46.351841999999998</c:v>
                </c:pt>
                <c:pt idx="9117">
                  <c:v>46.359088999999997</c:v>
                </c:pt>
                <c:pt idx="9118">
                  <c:v>46.369504999999997</c:v>
                </c:pt>
                <c:pt idx="9119">
                  <c:v>46.382638999999998</c:v>
                </c:pt>
                <c:pt idx="9120">
                  <c:v>46.393054999999997</c:v>
                </c:pt>
                <c:pt idx="9121">
                  <c:v>46.406641999999998</c:v>
                </c:pt>
                <c:pt idx="9122">
                  <c:v>46.417057999999997</c:v>
                </c:pt>
                <c:pt idx="9123">
                  <c:v>46.433362000000002</c:v>
                </c:pt>
                <c:pt idx="9124">
                  <c:v>46.449213</c:v>
                </c:pt>
                <c:pt idx="9125">
                  <c:v>46.463253000000002</c:v>
                </c:pt>
                <c:pt idx="9126">
                  <c:v>46.484538999999998</c:v>
                </c:pt>
                <c:pt idx="9127">
                  <c:v>46.505825000000002</c:v>
                </c:pt>
                <c:pt idx="9128">
                  <c:v>46.524845999999997</c:v>
                </c:pt>
                <c:pt idx="9129">
                  <c:v>46.541603000000002</c:v>
                </c:pt>
                <c:pt idx="9130">
                  <c:v>46.569682</c:v>
                </c:pt>
                <c:pt idx="9131">
                  <c:v>46.590062000000003</c:v>
                </c:pt>
                <c:pt idx="9132">
                  <c:v>46.612706000000003</c:v>
                </c:pt>
                <c:pt idx="9133">
                  <c:v>46.630369000000002</c:v>
                </c:pt>
                <c:pt idx="9134">
                  <c:v>46.643503000000003</c:v>
                </c:pt>
                <c:pt idx="9135">
                  <c:v>46.653919000000002</c:v>
                </c:pt>
                <c:pt idx="9136">
                  <c:v>46.666147000000002</c:v>
                </c:pt>
                <c:pt idx="9137">
                  <c:v>46.676563999999999</c:v>
                </c:pt>
                <c:pt idx="9138">
                  <c:v>46.688791999999999</c:v>
                </c:pt>
                <c:pt idx="9139">
                  <c:v>46.700566999999999</c:v>
                </c:pt>
                <c:pt idx="9140">
                  <c:v>46.715964999999997</c:v>
                </c:pt>
                <c:pt idx="9141">
                  <c:v>46.728645999999998</c:v>
                </c:pt>
                <c:pt idx="9142">
                  <c:v>46.740873999999998</c:v>
                </c:pt>
                <c:pt idx="9143">
                  <c:v>46.755367</c:v>
                </c:pt>
                <c:pt idx="9144">
                  <c:v>46.769405999999996</c:v>
                </c:pt>
                <c:pt idx="9145">
                  <c:v>46.778917</c:v>
                </c:pt>
                <c:pt idx="9146">
                  <c:v>46.788879999999999</c:v>
                </c:pt>
                <c:pt idx="9147">
                  <c:v>46.803826000000001</c:v>
                </c:pt>
                <c:pt idx="9148">
                  <c:v>46.817411999999997</c:v>
                </c:pt>
                <c:pt idx="9149">
                  <c:v>46.831904999999999</c:v>
                </c:pt>
                <c:pt idx="9150">
                  <c:v>46.846850000000003</c:v>
                </c:pt>
                <c:pt idx="9151">
                  <c:v>46.858172000000003</c:v>
                </c:pt>
                <c:pt idx="9152">
                  <c:v>46.873117999999998</c:v>
                </c:pt>
                <c:pt idx="9153">
                  <c:v>46.888063000000002</c:v>
                </c:pt>
                <c:pt idx="9154">
                  <c:v>46.902102999999997</c:v>
                </c:pt>
                <c:pt idx="9155">
                  <c:v>46.920670999999999</c:v>
                </c:pt>
                <c:pt idx="9156">
                  <c:v>46.937427999999997</c:v>
                </c:pt>
                <c:pt idx="9157">
                  <c:v>46.960071999999997</c:v>
                </c:pt>
                <c:pt idx="9158">
                  <c:v>46.981358</c:v>
                </c:pt>
                <c:pt idx="9159">
                  <c:v>47.042498000000002</c:v>
                </c:pt>
                <c:pt idx="9160">
                  <c:v>47.078276000000002</c:v>
                </c:pt>
                <c:pt idx="9161">
                  <c:v>47.106808000000001</c:v>
                </c:pt>
                <c:pt idx="9162">
                  <c:v>47.129452999999998</c:v>
                </c:pt>
                <c:pt idx="9163">
                  <c:v>47.147568</c:v>
                </c:pt>
                <c:pt idx="9164">
                  <c:v>47.166589999999999</c:v>
                </c:pt>
                <c:pt idx="9165">
                  <c:v>47.181987999999997</c:v>
                </c:pt>
                <c:pt idx="9166">
                  <c:v>47.195121999999998</c:v>
                </c:pt>
                <c:pt idx="9167">
                  <c:v>47.207349999999998</c:v>
                </c:pt>
                <c:pt idx="9168">
                  <c:v>47.217312999999997</c:v>
                </c:pt>
                <c:pt idx="9169">
                  <c:v>47.226824000000001</c:v>
                </c:pt>
                <c:pt idx="9170">
                  <c:v>47.236334999999997</c:v>
                </c:pt>
                <c:pt idx="9171">
                  <c:v>47.246751000000003</c:v>
                </c:pt>
                <c:pt idx="9172">
                  <c:v>47.254449999999999</c:v>
                </c:pt>
                <c:pt idx="9173">
                  <c:v>47.265320000000003</c:v>
                </c:pt>
                <c:pt idx="9174">
                  <c:v>47.273471999999998</c:v>
                </c:pt>
                <c:pt idx="9175">
                  <c:v>47.281171000000001</c:v>
                </c:pt>
                <c:pt idx="9176">
                  <c:v>47.288870000000003</c:v>
                </c:pt>
                <c:pt idx="9177">
                  <c:v>47.294756999999997</c:v>
                </c:pt>
                <c:pt idx="9178">
                  <c:v>47.301551000000003</c:v>
                </c:pt>
                <c:pt idx="9179">
                  <c:v>47.308796999999998</c:v>
                </c:pt>
                <c:pt idx="9180">
                  <c:v>47.316949000000001</c:v>
                </c:pt>
                <c:pt idx="9181">
                  <c:v>47.324648000000003</c:v>
                </c:pt>
                <c:pt idx="9182">
                  <c:v>47.331440999999998</c:v>
                </c:pt>
                <c:pt idx="9183">
                  <c:v>47.341858000000002</c:v>
                </c:pt>
                <c:pt idx="9184">
                  <c:v>47.350009999999997</c:v>
                </c:pt>
                <c:pt idx="9185">
                  <c:v>47.357256</c:v>
                </c:pt>
                <c:pt idx="9186">
                  <c:v>47.368124999999999</c:v>
                </c:pt>
                <c:pt idx="9187">
                  <c:v>47.382165000000001</c:v>
                </c:pt>
                <c:pt idx="9188">
                  <c:v>47.392581</c:v>
                </c:pt>
                <c:pt idx="9189">
                  <c:v>47.406168000000001</c:v>
                </c:pt>
                <c:pt idx="9190">
                  <c:v>47.416131999999998</c:v>
                </c:pt>
                <c:pt idx="9191">
                  <c:v>47.428359999999998</c:v>
                </c:pt>
                <c:pt idx="9192">
                  <c:v>47.441946000000002</c:v>
                </c:pt>
                <c:pt idx="9193">
                  <c:v>47.452815999999999</c:v>
                </c:pt>
                <c:pt idx="9194">
                  <c:v>47.469119999999997</c:v>
                </c:pt>
                <c:pt idx="9195">
                  <c:v>47.481347999999997</c:v>
                </c:pt>
                <c:pt idx="9196">
                  <c:v>47.496293000000001</c:v>
                </c:pt>
                <c:pt idx="9197">
                  <c:v>47.508521000000002</c:v>
                </c:pt>
                <c:pt idx="9198">
                  <c:v>47.524372</c:v>
                </c:pt>
                <c:pt idx="9199">
                  <c:v>47.539769999999997</c:v>
                </c:pt>
                <c:pt idx="9200">
                  <c:v>47.557433000000003</c:v>
                </c:pt>
                <c:pt idx="9201">
                  <c:v>47.570566999999997</c:v>
                </c:pt>
                <c:pt idx="9202">
                  <c:v>47.588681999999999</c:v>
                </c:pt>
                <c:pt idx="9203">
                  <c:v>47.600909999999999</c:v>
                </c:pt>
                <c:pt idx="9204">
                  <c:v>47.615403000000001</c:v>
                </c:pt>
                <c:pt idx="9205">
                  <c:v>47.630800999999998</c:v>
                </c:pt>
                <c:pt idx="9206">
                  <c:v>47.647557999999997</c:v>
                </c:pt>
                <c:pt idx="9207">
                  <c:v>47.662050999999998</c:v>
                </c:pt>
                <c:pt idx="9208">
                  <c:v>47.676996000000003</c:v>
                </c:pt>
                <c:pt idx="9209">
                  <c:v>47.692394</c:v>
                </c:pt>
                <c:pt idx="9210">
                  <c:v>47.708244999999998</c:v>
                </c:pt>
                <c:pt idx="9211">
                  <c:v>47.721378999999999</c:v>
                </c:pt>
                <c:pt idx="9212">
                  <c:v>47.734513</c:v>
                </c:pt>
                <c:pt idx="9213">
                  <c:v>47.749457999999997</c:v>
                </c:pt>
                <c:pt idx="9214">
                  <c:v>47.760779999999997</c:v>
                </c:pt>
                <c:pt idx="9215">
                  <c:v>47.775725999999999</c:v>
                </c:pt>
                <c:pt idx="9216">
                  <c:v>47.789765000000003</c:v>
                </c:pt>
                <c:pt idx="9217">
                  <c:v>47.807881000000002</c:v>
                </c:pt>
                <c:pt idx="9218">
                  <c:v>47.824638</c:v>
                </c:pt>
                <c:pt idx="9219">
                  <c:v>47.842753000000002</c:v>
                </c:pt>
                <c:pt idx="9220">
                  <c:v>47.861775000000002</c:v>
                </c:pt>
                <c:pt idx="9221">
                  <c:v>47.881701999999997</c:v>
                </c:pt>
                <c:pt idx="9222">
                  <c:v>47.898459000000003</c:v>
                </c:pt>
                <c:pt idx="9223">
                  <c:v>47.919291999999999</c:v>
                </c:pt>
                <c:pt idx="9224">
                  <c:v>47.937407</c:v>
                </c:pt>
                <c:pt idx="9225">
                  <c:v>47.961410000000001</c:v>
                </c:pt>
                <c:pt idx="9226">
                  <c:v>48.006245999999997</c:v>
                </c:pt>
                <c:pt idx="9227">
                  <c:v>48.061951999999998</c:v>
                </c:pt>
                <c:pt idx="9228">
                  <c:v>48.097276999999998</c:v>
                </c:pt>
                <c:pt idx="9229">
                  <c:v>48.117657000000001</c:v>
                </c:pt>
                <c:pt idx="9230">
                  <c:v>48.136225000000003</c:v>
                </c:pt>
                <c:pt idx="9231">
                  <c:v>48.157964</c:v>
                </c:pt>
                <c:pt idx="9232">
                  <c:v>48.175626999999999</c:v>
                </c:pt>
                <c:pt idx="9233">
                  <c:v>48.190119000000003</c:v>
                </c:pt>
                <c:pt idx="9234">
                  <c:v>48.201441000000003</c:v>
                </c:pt>
                <c:pt idx="9235">
                  <c:v>48.209141000000002</c:v>
                </c:pt>
                <c:pt idx="9236">
                  <c:v>48.221820999999998</c:v>
                </c:pt>
                <c:pt idx="9237">
                  <c:v>48.230879000000002</c:v>
                </c:pt>
                <c:pt idx="9238">
                  <c:v>48.241295999999998</c:v>
                </c:pt>
                <c:pt idx="9239">
                  <c:v>48.248995000000001</c:v>
                </c:pt>
                <c:pt idx="9240">
                  <c:v>48.258505</c:v>
                </c:pt>
                <c:pt idx="9241">
                  <c:v>48.267110000000002</c:v>
                </c:pt>
                <c:pt idx="9242">
                  <c:v>48.278885000000002</c:v>
                </c:pt>
                <c:pt idx="9243">
                  <c:v>48.285226000000002</c:v>
                </c:pt>
                <c:pt idx="9244">
                  <c:v>48.293830999999997</c:v>
                </c:pt>
                <c:pt idx="9245">
                  <c:v>48.30153</c:v>
                </c:pt>
                <c:pt idx="9246">
                  <c:v>48.310588000000003</c:v>
                </c:pt>
                <c:pt idx="9247">
                  <c:v>48.315570000000001</c:v>
                </c:pt>
                <c:pt idx="9248">
                  <c:v>48.321910000000003</c:v>
                </c:pt>
                <c:pt idx="9249">
                  <c:v>48.330514999999998</c:v>
                </c:pt>
                <c:pt idx="9250">
                  <c:v>48.341836999999998</c:v>
                </c:pt>
                <c:pt idx="9251">
                  <c:v>48.353158999999998</c:v>
                </c:pt>
                <c:pt idx="9252">
                  <c:v>48.362670000000001</c:v>
                </c:pt>
                <c:pt idx="9253">
                  <c:v>48.372633999999998</c:v>
                </c:pt>
                <c:pt idx="9254">
                  <c:v>48.381238000000003</c:v>
                </c:pt>
                <c:pt idx="9255">
                  <c:v>48.392561000000001</c:v>
                </c:pt>
                <c:pt idx="9256">
                  <c:v>48.40343</c:v>
                </c:pt>
                <c:pt idx="9257">
                  <c:v>48.416111000000001</c:v>
                </c:pt>
                <c:pt idx="9258">
                  <c:v>48.434226000000002</c:v>
                </c:pt>
                <c:pt idx="9259">
                  <c:v>48.450077999999998</c:v>
                </c:pt>
                <c:pt idx="9260">
                  <c:v>48.467286999999999</c:v>
                </c:pt>
                <c:pt idx="9261">
                  <c:v>48.485402999999998</c:v>
                </c:pt>
                <c:pt idx="9262">
                  <c:v>48.501707000000003</c:v>
                </c:pt>
                <c:pt idx="9263">
                  <c:v>48.521180999999999</c:v>
                </c:pt>
                <c:pt idx="9264">
                  <c:v>48.545636999999999</c:v>
                </c:pt>
                <c:pt idx="9265">
                  <c:v>48.567376000000003</c:v>
                </c:pt>
                <c:pt idx="9266">
                  <c:v>48.589115</c:v>
                </c:pt>
                <c:pt idx="9267">
                  <c:v>48.604965999999997</c:v>
                </c:pt>
                <c:pt idx="9268">
                  <c:v>48.624893</c:v>
                </c:pt>
                <c:pt idx="9269">
                  <c:v>48.639384999999997</c:v>
                </c:pt>
                <c:pt idx="9270">
                  <c:v>48.654330999999999</c:v>
                </c:pt>
                <c:pt idx="9271">
                  <c:v>48.668370000000003</c:v>
                </c:pt>
                <c:pt idx="9272">
                  <c:v>48.680598000000003</c:v>
                </c:pt>
                <c:pt idx="9273">
                  <c:v>48.692825999999997</c:v>
                </c:pt>
                <c:pt idx="9274">
                  <c:v>48.704148000000004</c:v>
                </c:pt>
                <c:pt idx="9275">
                  <c:v>48.714565</c:v>
                </c:pt>
                <c:pt idx="9276">
                  <c:v>48.72634</c:v>
                </c:pt>
                <c:pt idx="9277">
                  <c:v>48.743096999999999</c:v>
                </c:pt>
                <c:pt idx="9278">
                  <c:v>48.755777999999999</c:v>
                </c:pt>
                <c:pt idx="9279">
                  <c:v>48.766646999999999</c:v>
                </c:pt>
                <c:pt idx="9280">
                  <c:v>48.777064000000003</c:v>
                </c:pt>
                <c:pt idx="9281">
                  <c:v>48.790649999999999</c:v>
                </c:pt>
                <c:pt idx="9282">
                  <c:v>48.801971999999999</c:v>
                </c:pt>
                <c:pt idx="9283">
                  <c:v>48.816465000000001</c:v>
                </c:pt>
                <c:pt idx="9284">
                  <c:v>48.830503999999998</c:v>
                </c:pt>
                <c:pt idx="9285">
                  <c:v>48.843637999999999</c:v>
                </c:pt>
                <c:pt idx="9286">
                  <c:v>48.859489000000004</c:v>
                </c:pt>
                <c:pt idx="9287">
                  <c:v>48.873528999999998</c:v>
                </c:pt>
                <c:pt idx="9288">
                  <c:v>48.890739000000004</c:v>
                </c:pt>
                <c:pt idx="9289">
                  <c:v>48.908853999999998</c:v>
                </c:pt>
                <c:pt idx="9290">
                  <c:v>48.928781000000001</c:v>
                </c:pt>
                <c:pt idx="9291">
                  <c:v>48.945084999999999</c:v>
                </c:pt>
                <c:pt idx="9292">
                  <c:v>48.967730000000003</c:v>
                </c:pt>
                <c:pt idx="9293">
                  <c:v>49.007131000000001</c:v>
                </c:pt>
                <c:pt idx="9294">
                  <c:v>49.056949000000003</c:v>
                </c:pt>
                <c:pt idx="9295">
                  <c:v>49.090009999999999</c:v>
                </c:pt>
                <c:pt idx="9296">
                  <c:v>49.115825000000001</c:v>
                </c:pt>
                <c:pt idx="9297">
                  <c:v>49.135299000000003</c:v>
                </c:pt>
                <c:pt idx="9298">
                  <c:v>49.155225999999999</c:v>
                </c:pt>
                <c:pt idx="9299">
                  <c:v>49.16836</c:v>
                </c:pt>
                <c:pt idx="9300">
                  <c:v>49.180588</c:v>
                </c:pt>
                <c:pt idx="9301">
                  <c:v>49.195985999999998</c:v>
                </c:pt>
                <c:pt idx="9302">
                  <c:v>49.207760999999998</c:v>
                </c:pt>
                <c:pt idx="9303">
                  <c:v>49.21546</c:v>
                </c:pt>
                <c:pt idx="9304">
                  <c:v>49.226782</c:v>
                </c:pt>
                <c:pt idx="9305">
                  <c:v>49.237198999999997</c:v>
                </c:pt>
                <c:pt idx="9306">
                  <c:v>49.247162000000003</c:v>
                </c:pt>
                <c:pt idx="9307">
                  <c:v>49.256672999999999</c:v>
                </c:pt>
                <c:pt idx="9308">
                  <c:v>49.264372000000002</c:v>
                </c:pt>
                <c:pt idx="9309">
                  <c:v>49.271166000000001</c:v>
                </c:pt>
                <c:pt idx="9310">
                  <c:v>49.280676</c:v>
                </c:pt>
                <c:pt idx="9311">
                  <c:v>49.288375000000002</c:v>
                </c:pt>
                <c:pt idx="9312">
                  <c:v>49.297432999999998</c:v>
                </c:pt>
                <c:pt idx="9313">
                  <c:v>49.305585000000001</c:v>
                </c:pt>
                <c:pt idx="9314">
                  <c:v>49.311472999999999</c:v>
                </c:pt>
                <c:pt idx="9315">
                  <c:v>49.318719000000002</c:v>
                </c:pt>
                <c:pt idx="9316">
                  <c:v>49.328682000000001</c:v>
                </c:pt>
                <c:pt idx="9317">
                  <c:v>49.338192999999997</c:v>
                </c:pt>
                <c:pt idx="9318">
                  <c:v>49.347251</c:v>
                </c:pt>
                <c:pt idx="9319">
                  <c:v>49.355403000000003</c:v>
                </c:pt>
                <c:pt idx="9320">
                  <c:v>49.363101999999998</c:v>
                </c:pt>
                <c:pt idx="9321">
                  <c:v>49.375782999999998</c:v>
                </c:pt>
                <c:pt idx="9322">
                  <c:v>49.386651999999998</c:v>
                </c:pt>
                <c:pt idx="9323">
                  <c:v>49.397522000000002</c:v>
                </c:pt>
                <c:pt idx="9324">
                  <c:v>49.408391000000002</c:v>
                </c:pt>
                <c:pt idx="9325">
                  <c:v>49.419260000000001</c:v>
                </c:pt>
                <c:pt idx="9326">
                  <c:v>49.432394000000002</c:v>
                </c:pt>
                <c:pt idx="9327">
                  <c:v>49.446886999999997</c:v>
                </c:pt>
                <c:pt idx="9328">
                  <c:v>49.463642999999998</c:v>
                </c:pt>
                <c:pt idx="9329">
                  <c:v>49.475870999999998</c:v>
                </c:pt>
                <c:pt idx="9330">
                  <c:v>49.489457999999999</c:v>
                </c:pt>
                <c:pt idx="9331">
                  <c:v>49.505308999999997</c:v>
                </c:pt>
                <c:pt idx="9332">
                  <c:v>49.520707000000002</c:v>
                </c:pt>
                <c:pt idx="9333">
                  <c:v>49.537917</c:v>
                </c:pt>
                <c:pt idx="9334">
                  <c:v>49.556032999999999</c:v>
                </c:pt>
                <c:pt idx="9335">
                  <c:v>49.572336999999997</c:v>
                </c:pt>
                <c:pt idx="9336">
                  <c:v>49.587735000000002</c:v>
                </c:pt>
                <c:pt idx="9337">
                  <c:v>49.604039</c:v>
                </c:pt>
                <c:pt idx="9338">
                  <c:v>49.619436999999998</c:v>
                </c:pt>
                <c:pt idx="9339">
                  <c:v>49.633476999999999</c:v>
                </c:pt>
                <c:pt idx="9340">
                  <c:v>49.646611</c:v>
                </c:pt>
                <c:pt idx="9341">
                  <c:v>49.661102999999997</c:v>
                </c:pt>
                <c:pt idx="9342">
                  <c:v>49.676954000000002</c:v>
                </c:pt>
                <c:pt idx="9343">
                  <c:v>49.692352</c:v>
                </c:pt>
                <c:pt idx="9344">
                  <c:v>49.706845000000001</c:v>
                </c:pt>
                <c:pt idx="9345">
                  <c:v>49.722695999999999</c:v>
                </c:pt>
                <c:pt idx="9346">
                  <c:v>49.738093999999997</c:v>
                </c:pt>
                <c:pt idx="9347">
                  <c:v>49.752133999999998</c:v>
                </c:pt>
                <c:pt idx="9348">
                  <c:v>49.768438000000003</c:v>
                </c:pt>
                <c:pt idx="9349">
                  <c:v>49.78293</c:v>
                </c:pt>
                <c:pt idx="9350">
                  <c:v>49.802404000000003</c:v>
                </c:pt>
                <c:pt idx="9351">
                  <c:v>49.816443999999997</c:v>
                </c:pt>
                <c:pt idx="9352">
                  <c:v>49.834560000000003</c:v>
                </c:pt>
                <c:pt idx="9353">
                  <c:v>49.854033999999999</c:v>
                </c:pt>
                <c:pt idx="9354">
                  <c:v>49.873508000000001</c:v>
                </c:pt>
                <c:pt idx="9355">
                  <c:v>49.886189000000002</c:v>
                </c:pt>
                <c:pt idx="9356">
                  <c:v>49.903852000000001</c:v>
                </c:pt>
                <c:pt idx="9357">
                  <c:v>49.924232000000003</c:v>
                </c:pt>
                <c:pt idx="9358">
                  <c:v>49.944611999999999</c:v>
                </c:pt>
                <c:pt idx="9359">
                  <c:v>49.979030999999999</c:v>
                </c:pt>
                <c:pt idx="9360">
                  <c:v>50.023414000000002</c:v>
                </c:pt>
                <c:pt idx="9361">
                  <c:v>50.063268999999998</c:v>
                </c:pt>
                <c:pt idx="9362">
                  <c:v>50.095424000000001</c:v>
                </c:pt>
                <c:pt idx="9363">
                  <c:v>50.119427000000002</c:v>
                </c:pt>
                <c:pt idx="9364">
                  <c:v>50.139353999999997</c:v>
                </c:pt>
                <c:pt idx="9365">
                  <c:v>50.157017000000003</c:v>
                </c:pt>
                <c:pt idx="9366">
                  <c:v>50.173321000000001</c:v>
                </c:pt>
                <c:pt idx="9367">
                  <c:v>50.185549000000002</c:v>
                </c:pt>
                <c:pt idx="9368">
                  <c:v>50.198681999999998</c:v>
                </c:pt>
                <c:pt idx="9369">
                  <c:v>50.210005000000002</c:v>
                </c:pt>
                <c:pt idx="9370">
                  <c:v>50.221327000000002</c:v>
                </c:pt>
                <c:pt idx="9371">
                  <c:v>50.230384999999998</c:v>
                </c:pt>
                <c:pt idx="9372">
                  <c:v>50.239894999999997</c:v>
                </c:pt>
                <c:pt idx="9373">
                  <c:v>50.249859000000001</c:v>
                </c:pt>
                <c:pt idx="9374">
                  <c:v>50.258916999999997</c:v>
                </c:pt>
                <c:pt idx="9375">
                  <c:v>50.269786000000003</c:v>
                </c:pt>
                <c:pt idx="9376">
                  <c:v>50.280655000000003</c:v>
                </c:pt>
                <c:pt idx="9377">
                  <c:v>50.289259999999999</c:v>
                </c:pt>
                <c:pt idx="9378">
                  <c:v>50.295600999999998</c:v>
                </c:pt>
                <c:pt idx="9379">
                  <c:v>50.303753</c:v>
                </c:pt>
                <c:pt idx="9380">
                  <c:v>50.310999000000002</c:v>
                </c:pt>
                <c:pt idx="9381">
                  <c:v>50.318697999999998</c:v>
                </c:pt>
                <c:pt idx="9382">
                  <c:v>50.325944</c:v>
                </c:pt>
                <c:pt idx="9383">
                  <c:v>50.335002000000003</c:v>
                </c:pt>
                <c:pt idx="9384">
                  <c:v>50.343606999999999</c:v>
                </c:pt>
                <c:pt idx="9385">
                  <c:v>50.351306000000001</c:v>
                </c:pt>
                <c:pt idx="9386">
                  <c:v>50.361722999999998</c:v>
                </c:pt>
                <c:pt idx="9387">
                  <c:v>50.373950999999998</c:v>
                </c:pt>
                <c:pt idx="9388">
                  <c:v>50.383007999999997</c:v>
                </c:pt>
                <c:pt idx="9389">
                  <c:v>50.396141999999998</c:v>
                </c:pt>
                <c:pt idx="9390">
                  <c:v>50.409275999999998</c:v>
                </c:pt>
                <c:pt idx="9391">
                  <c:v>50.421956999999999</c:v>
                </c:pt>
                <c:pt idx="9392">
                  <c:v>50.436449000000003</c:v>
                </c:pt>
                <c:pt idx="9393">
                  <c:v>50.453206000000002</c:v>
                </c:pt>
                <c:pt idx="9394">
                  <c:v>50.472679999999997</c:v>
                </c:pt>
                <c:pt idx="9395">
                  <c:v>50.493513</c:v>
                </c:pt>
                <c:pt idx="9396">
                  <c:v>50.517063999999998</c:v>
                </c:pt>
                <c:pt idx="9397">
                  <c:v>50.537896000000003</c:v>
                </c:pt>
                <c:pt idx="9398">
                  <c:v>50.562351999999997</c:v>
                </c:pt>
                <c:pt idx="9399">
                  <c:v>50.581826999999997</c:v>
                </c:pt>
                <c:pt idx="9400">
                  <c:v>50.601754</c:v>
                </c:pt>
                <c:pt idx="9401">
                  <c:v>50.616245999999997</c:v>
                </c:pt>
                <c:pt idx="9402">
                  <c:v>50.629379999999998</c:v>
                </c:pt>
                <c:pt idx="9403">
                  <c:v>50.646590000000003</c:v>
                </c:pt>
                <c:pt idx="9404">
                  <c:v>50.661535000000001</c:v>
                </c:pt>
                <c:pt idx="9405">
                  <c:v>50.673763000000001</c:v>
                </c:pt>
                <c:pt idx="9406">
                  <c:v>50.685085000000001</c:v>
                </c:pt>
                <c:pt idx="9407">
                  <c:v>50.697766000000001</c:v>
                </c:pt>
                <c:pt idx="9408">
                  <c:v>50.71407</c:v>
                </c:pt>
                <c:pt idx="9409">
                  <c:v>50.726751</c:v>
                </c:pt>
                <c:pt idx="9410">
                  <c:v>50.742148999999998</c:v>
                </c:pt>
                <c:pt idx="9411">
                  <c:v>50.755735999999999</c:v>
                </c:pt>
                <c:pt idx="9412">
                  <c:v>50.767510999999999</c:v>
                </c:pt>
                <c:pt idx="9413">
                  <c:v>50.775663000000002</c:v>
                </c:pt>
                <c:pt idx="9414">
                  <c:v>50.789250000000003</c:v>
                </c:pt>
                <c:pt idx="9415">
                  <c:v>50.807364999999997</c:v>
                </c:pt>
                <c:pt idx="9416">
                  <c:v>50.822310999999999</c:v>
                </c:pt>
                <c:pt idx="9417">
                  <c:v>50.838161999999997</c:v>
                </c:pt>
                <c:pt idx="9418">
                  <c:v>50.855372000000003</c:v>
                </c:pt>
                <c:pt idx="9419">
                  <c:v>50.869410999999999</c:v>
                </c:pt>
                <c:pt idx="9420">
                  <c:v>50.880280999999997</c:v>
                </c:pt>
                <c:pt idx="9421">
                  <c:v>50.892961</c:v>
                </c:pt>
                <c:pt idx="9422">
                  <c:v>50.909264999999998</c:v>
                </c:pt>
                <c:pt idx="9423">
                  <c:v>50.928739999999998</c:v>
                </c:pt>
                <c:pt idx="9424">
                  <c:v>50.946401999999999</c:v>
                </c:pt>
                <c:pt idx="9425">
                  <c:v>50.969047000000003</c:v>
                </c:pt>
                <c:pt idx="9426">
                  <c:v>51.003014</c:v>
                </c:pt>
                <c:pt idx="9427">
                  <c:v>51.058266000000003</c:v>
                </c:pt>
                <c:pt idx="9428">
                  <c:v>51.090420999999999</c:v>
                </c:pt>
                <c:pt idx="9429">
                  <c:v>51.115783</c:v>
                </c:pt>
                <c:pt idx="9430">
                  <c:v>51.133445999999999</c:v>
                </c:pt>
                <c:pt idx="9431">
                  <c:v>51.147032000000003</c:v>
                </c:pt>
                <c:pt idx="9432">
                  <c:v>51.164242000000002</c:v>
                </c:pt>
                <c:pt idx="9433">
                  <c:v>51.177376000000002</c:v>
                </c:pt>
                <c:pt idx="9434">
                  <c:v>51.191414999999999</c:v>
                </c:pt>
                <c:pt idx="9435">
                  <c:v>51.206361000000001</c:v>
                </c:pt>
                <c:pt idx="9436">
                  <c:v>51.218589000000001</c:v>
                </c:pt>
                <c:pt idx="9437">
                  <c:v>51.229005000000001</c:v>
                </c:pt>
                <c:pt idx="9438">
                  <c:v>51.240327000000001</c:v>
                </c:pt>
                <c:pt idx="9439">
                  <c:v>51.250290999999997</c:v>
                </c:pt>
                <c:pt idx="9440">
                  <c:v>51.257989999999999</c:v>
                </c:pt>
                <c:pt idx="9441">
                  <c:v>51.266595000000002</c:v>
                </c:pt>
                <c:pt idx="9442">
                  <c:v>51.273840999999997</c:v>
                </c:pt>
                <c:pt idx="9443">
                  <c:v>51.283805000000001</c:v>
                </c:pt>
                <c:pt idx="9444">
                  <c:v>51.289692000000002</c:v>
                </c:pt>
                <c:pt idx="9445">
                  <c:v>51.299202999999999</c:v>
                </c:pt>
                <c:pt idx="9446">
                  <c:v>51.307355000000001</c:v>
                </c:pt>
                <c:pt idx="9447">
                  <c:v>51.314601000000003</c:v>
                </c:pt>
                <c:pt idx="9448">
                  <c:v>51.321846999999998</c:v>
                </c:pt>
                <c:pt idx="9449">
                  <c:v>51.329546999999998</c:v>
                </c:pt>
                <c:pt idx="9450">
                  <c:v>51.339056999999997</c:v>
                </c:pt>
                <c:pt idx="9451">
                  <c:v>51.348568</c:v>
                </c:pt>
                <c:pt idx="9452">
                  <c:v>51.356720000000003</c:v>
                </c:pt>
                <c:pt idx="9453">
                  <c:v>51.367136000000002</c:v>
                </c:pt>
                <c:pt idx="9454">
                  <c:v>51.378005999999999</c:v>
                </c:pt>
                <c:pt idx="9455">
                  <c:v>51.388874999999999</c:v>
                </c:pt>
                <c:pt idx="9456">
                  <c:v>51.400649999999999</c:v>
                </c:pt>
                <c:pt idx="9457">
                  <c:v>51.412877999999999</c:v>
                </c:pt>
                <c:pt idx="9458">
                  <c:v>51.424199999999999</c:v>
                </c:pt>
                <c:pt idx="9459">
                  <c:v>51.435523000000003</c:v>
                </c:pt>
                <c:pt idx="9460">
                  <c:v>51.445486000000002</c:v>
                </c:pt>
                <c:pt idx="9461">
                  <c:v>51.458620000000003</c:v>
                </c:pt>
                <c:pt idx="9462">
                  <c:v>51.474471000000001</c:v>
                </c:pt>
                <c:pt idx="9463">
                  <c:v>51.488511000000003</c:v>
                </c:pt>
                <c:pt idx="9464">
                  <c:v>51.505268000000001</c:v>
                </c:pt>
                <c:pt idx="9465">
                  <c:v>51.518853999999997</c:v>
                </c:pt>
                <c:pt idx="9466">
                  <c:v>51.538781</c:v>
                </c:pt>
                <c:pt idx="9467">
                  <c:v>51.558708000000003</c:v>
                </c:pt>
                <c:pt idx="9468">
                  <c:v>51.575012000000001</c:v>
                </c:pt>
                <c:pt idx="9469">
                  <c:v>51.591768999999999</c:v>
                </c:pt>
                <c:pt idx="9470">
                  <c:v>51.610337999999999</c:v>
                </c:pt>
                <c:pt idx="9471">
                  <c:v>51.625736000000003</c:v>
                </c:pt>
                <c:pt idx="9472">
                  <c:v>51.636605000000003</c:v>
                </c:pt>
                <c:pt idx="9473">
                  <c:v>51.652003999999998</c:v>
                </c:pt>
                <c:pt idx="9474">
                  <c:v>51.663778999999998</c:v>
                </c:pt>
                <c:pt idx="9475">
                  <c:v>51.676912999999999</c:v>
                </c:pt>
                <c:pt idx="9476">
                  <c:v>51.694575</c:v>
                </c:pt>
                <c:pt idx="9477">
                  <c:v>51.710878999999998</c:v>
                </c:pt>
                <c:pt idx="9478">
                  <c:v>51.728541999999997</c:v>
                </c:pt>
                <c:pt idx="9479">
                  <c:v>51.744846000000003</c:v>
                </c:pt>
                <c:pt idx="9480">
                  <c:v>51.761150000000001</c:v>
                </c:pt>
                <c:pt idx="9481">
                  <c:v>51.774284000000002</c:v>
                </c:pt>
                <c:pt idx="9482">
                  <c:v>51.791946000000003</c:v>
                </c:pt>
                <c:pt idx="9483">
                  <c:v>51.808250000000001</c:v>
                </c:pt>
                <c:pt idx="9484">
                  <c:v>51.824100999999999</c:v>
                </c:pt>
                <c:pt idx="9485">
                  <c:v>51.842216999999998</c:v>
                </c:pt>
                <c:pt idx="9486">
                  <c:v>51.863050000000001</c:v>
                </c:pt>
                <c:pt idx="9487">
                  <c:v>51.879807</c:v>
                </c:pt>
                <c:pt idx="9488">
                  <c:v>51.896563999999998</c:v>
                </c:pt>
                <c:pt idx="9489">
                  <c:v>51.913321000000003</c:v>
                </c:pt>
                <c:pt idx="9490">
                  <c:v>51.934606000000002</c:v>
                </c:pt>
                <c:pt idx="9491">
                  <c:v>51.960873999999997</c:v>
                </c:pt>
                <c:pt idx="9492">
                  <c:v>51.997104999999998</c:v>
                </c:pt>
                <c:pt idx="9493">
                  <c:v>52.055981000000003</c:v>
                </c:pt>
                <c:pt idx="9494">
                  <c:v>52.092664999999997</c:v>
                </c:pt>
                <c:pt idx="9495">
                  <c:v>52.115761999999997</c:v>
                </c:pt>
                <c:pt idx="9496">
                  <c:v>52.135235999999999</c:v>
                </c:pt>
                <c:pt idx="9497">
                  <c:v>52.150182000000001</c:v>
                </c:pt>
                <c:pt idx="9498">
                  <c:v>52.166485999999999</c:v>
                </c:pt>
                <c:pt idx="9499">
                  <c:v>52.179167</c:v>
                </c:pt>
                <c:pt idx="9500">
                  <c:v>52.191847000000003</c:v>
                </c:pt>
                <c:pt idx="9501">
                  <c:v>52.205433999999997</c:v>
                </c:pt>
                <c:pt idx="9502">
                  <c:v>52.215851000000001</c:v>
                </c:pt>
                <c:pt idx="9503">
                  <c:v>52.226267</c:v>
                </c:pt>
                <c:pt idx="9504">
                  <c:v>52.236230999999997</c:v>
                </c:pt>
                <c:pt idx="9505">
                  <c:v>52.245288000000002</c:v>
                </c:pt>
                <c:pt idx="9506">
                  <c:v>52.252986999999997</c:v>
                </c:pt>
                <c:pt idx="9507">
                  <c:v>52.262498000000001</c:v>
                </c:pt>
                <c:pt idx="9508">
                  <c:v>52.268839</c:v>
                </c:pt>
                <c:pt idx="9509">
                  <c:v>52.276085000000002</c:v>
                </c:pt>
                <c:pt idx="9510">
                  <c:v>52.285595000000001</c:v>
                </c:pt>
                <c:pt idx="9511">
                  <c:v>52.293295000000001</c:v>
                </c:pt>
                <c:pt idx="9512">
                  <c:v>52.304164</c:v>
                </c:pt>
                <c:pt idx="9513">
                  <c:v>52.311410000000002</c:v>
                </c:pt>
                <c:pt idx="9514">
                  <c:v>52.319561999999998</c:v>
                </c:pt>
                <c:pt idx="9515">
                  <c:v>52.327714</c:v>
                </c:pt>
                <c:pt idx="9516">
                  <c:v>52.338130999999997</c:v>
                </c:pt>
                <c:pt idx="9517">
                  <c:v>52.346283</c:v>
                </c:pt>
                <c:pt idx="9518">
                  <c:v>52.355339999999998</c:v>
                </c:pt>
                <c:pt idx="9519">
                  <c:v>52.363945000000001</c:v>
                </c:pt>
                <c:pt idx="9520">
                  <c:v>52.373002999999997</c:v>
                </c:pt>
                <c:pt idx="9521">
                  <c:v>52.385230999999997</c:v>
                </c:pt>
                <c:pt idx="9522">
                  <c:v>52.399270999999999</c:v>
                </c:pt>
                <c:pt idx="9523">
                  <c:v>52.412857000000002</c:v>
                </c:pt>
                <c:pt idx="9524">
                  <c:v>52.426896999999997</c:v>
                </c:pt>
                <c:pt idx="9525">
                  <c:v>52.445917999999999</c:v>
                </c:pt>
                <c:pt idx="9526">
                  <c:v>52.467657000000003</c:v>
                </c:pt>
                <c:pt idx="9527">
                  <c:v>52.488942999999999</c:v>
                </c:pt>
                <c:pt idx="9528">
                  <c:v>52.515210000000003</c:v>
                </c:pt>
                <c:pt idx="9529">
                  <c:v>52.539665999999997</c:v>
                </c:pt>
                <c:pt idx="9530">
                  <c:v>52.562311000000001</c:v>
                </c:pt>
                <c:pt idx="9531">
                  <c:v>52.585408000000001</c:v>
                </c:pt>
                <c:pt idx="9532">
                  <c:v>52.605787999999997</c:v>
                </c:pt>
                <c:pt idx="9533">
                  <c:v>52.622998000000003</c:v>
                </c:pt>
                <c:pt idx="9534">
                  <c:v>52.637943</c:v>
                </c:pt>
                <c:pt idx="9535">
                  <c:v>52.653793999999998</c:v>
                </c:pt>
                <c:pt idx="9536">
                  <c:v>52.665568999999998</c:v>
                </c:pt>
                <c:pt idx="9537">
                  <c:v>52.680062</c:v>
                </c:pt>
                <c:pt idx="9538">
                  <c:v>52.690930999999999</c:v>
                </c:pt>
                <c:pt idx="9539">
                  <c:v>52.705424000000001</c:v>
                </c:pt>
                <c:pt idx="9540">
                  <c:v>52.714480999999999</c:v>
                </c:pt>
                <c:pt idx="9541">
                  <c:v>52.728068</c:v>
                </c:pt>
                <c:pt idx="9542">
                  <c:v>52.739843</c:v>
                </c:pt>
                <c:pt idx="9543">
                  <c:v>52.754789000000002</c:v>
                </c:pt>
                <c:pt idx="9544">
                  <c:v>52.766564000000002</c:v>
                </c:pt>
                <c:pt idx="9545">
                  <c:v>52.778792000000003</c:v>
                </c:pt>
                <c:pt idx="9546">
                  <c:v>52.796002000000001</c:v>
                </c:pt>
                <c:pt idx="9547">
                  <c:v>52.809587999999998</c:v>
                </c:pt>
                <c:pt idx="9548">
                  <c:v>52.821815999999998</c:v>
                </c:pt>
                <c:pt idx="9549">
                  <c:v>52.836309</c:v>
                </c:pt>
                <c:pt idx="9550">
                  <c:v>52.849894999999997</c:v>
                </c:pt>
                <c:pt idx="9551">
                  <c:v>52.862575999999997</c:v>
                </c:pt>
                <c:pt idx="9552">
                  <c:v>52.879786000000003</c:v>
                </c:pt>
                <c:pt idx="9553">
                  <c:v>52.894731</c:v>
                </c:pt>
                <c:pt idx="9554">
                  <c:v>52.910130000000002</c:v>
                </c:pt>
                <c:pt idx="9555">
                  <c:v>52.931415000000001</c:v>
                </c:pt>
                <c:pt idx="9556">
                  <c:v>52.954059999999998</c:v>
                </c:pt>
                <c:pt idx="9557">
                  <c:v>52.986668000000002</c:v>
                </c:pt>
                <c:pt idx="9558">
                  <c:v>53.033315000000002</c:v>
                </c:pt>
                <c:pt idx="9559">
                  <c:v>53.065922999999998</c:v>
                </c:pt>
                <c:pt idx="9560">
                  <c:v>53.089927000000003</c:v>
                </c:pt>
                <c:pt idx="9561">
                  <c:v>53.117100000000001</c:v>
                </c:pt>
                <c:pt idx="9562">
                  <c:v>53.137027000000003</c:v>
                </c:pt>
                <c:pt idx="9563">
                  <c:v>53.153784000000002</c:v>
                </c:pt>
                <c:pt idx="9564">
                  <c:v>53.168275999999999</c:v>
                </c:pt>
                <c:pt idx="9565">
                  <c:v>53.180956999999999</c:v>
                </c:pt>
                <c:pt idx="9566">
                  <c:v>53.193185</c:v>
                </c:pt>
                <c:pt idx="9567">
                  <c:v>53.203601999999997</c:v>
                </c:pt>
                <c:pt idx="9568">
                  <c:v>53.214924000000003</c:v>
                </c:pt>
                <c:pt idx="9569">
                  <c:v>53.224888</c:v>
                </c:pt>
                <c:pt idx="9570">
                  <c:v>53.236663</c:v>
                </c:pt>
                <c:pt idx="9571">
                  <c:v>53.244815000000003</c:v>
                </c:pt>
                <c:pt idx="9572">
                  <c:v>53.252966999999998</c:v>
                </c:pt>
                <c:pt idx="9573">
                  <c:v>53.262476999999997</c:v>
                </c:pt>
                <c:pt idx="9574">
                  <c:v>53.270175999999999</c:v>
                </c:pt>
                <c:pt idx="9575">
                  <c:v>53.276516999999998</c:v>
                </c:pt>
                <c:pt idx="9576">
                  <c:v>53.284669000000001</c:v>
                </c:pt>
                <c:pt idx="9577">
                  <c:v>53.294179999999997</c:v>
                </c:pt>
                <c:pt idx="9578">
                  <c:v>53.301425999999999</c:v>
                </c:pt>
                <c:pt idx="9579">
                  <c:v>53.307313000000001</c:v>
                </c:pt>
                <c:pt idx="9580">
                  <c:v>53.315918000000003</c:v>
                </c:pt>
                <c:pt idx="9581">
                  <c:v>53.323616999999999</c:v>
                </c:pt>
                <c:pt idx="9582">
                  <c:v>53.332675000000002</c:v>
                </c:pt>
                <c:pt idx="9583">
                  <c:v>53.344450000000002</c:v>
                </c:pt>
                <c:pt idx="9584">
                  <c:v>53.353507999999998</c:v>
                </c:pt>
                <c:pt idx="9585">
                  <c:v>53.364376999999998</c:v>
                </c:pt>
                <c:pt idx="9586">
                  <c:v>53.377510999999998</c:v>
                </c:pt>
                <c:pt idx="9587">
                  <c:v>53.390644999999999</c:v>
                </c:pt>
                <c:pt idx="9588">
                  <c:v>53.401966999999999</c:v>
                </c:pt>
                <c:pt idx="9589">
                  <c:v>53.413288999999999</c:v>
                </c:pt>
                <c:pt idx="9590">
                  <c:v>53.426876</c:v>
                </c:pt>
                <c:pt idx="9591">
                  <c:v>53.442273999999998</c:v>
                </c:pt>
                <c:pt idx="9592">
                  <c:v>53.452691000000002</c:v>
                </c:pt>
                <c:pt idx="9593">
                  <c:v>53.468995</c:v>
                </c:pt>
                <c:pt idx="9594">
                  <c:v>53.483939999999997</c:v>
                </c:pt>
                <c:pt idx="9595">
                  <c:v>53.498432999999999</c:v>
                </c:pt>
                <c:pt idx="9596">
                  <c:v>53.515642</c:v>
                </c:pt>
                <c:pt idx="9597">
                  <c:v>53.531041000000002</c:v>
                </c:pt>
                <c:pt idx="9598">
                  <c:v>53.550061999999997</c:v>
                </c:pt>
                <c:pt idx="9599">
                  <c:v>53.565913000000002</c:v>
                </c:pt>
                <c:pt idx="9600">
                  <c:v>53.581764</c:v>
                </c:pt>
                <c:pt idx="9601">
                  <c:v>53.598067999999998</c:v>
                </c:pt>
                <c:pt idx="9602">
                  <c:v>53.615278000000004</c:v>
                </c:pt>
                <c:pt idx="9603">
                  <c:v>53.629770000000001</c:v>
                </c:pt>
                <c:pt idx="9604">
                  <c:v>53.644263000000002</c:v>
                </c:pt>
                <c:pt idx="9605">
                  <c:v>53.659208</c:v>
                </c:pt>
                <c:pt idx="9606">
                  <c:v>53.675058999999997</c:v>
                </c:pt>
                <c:pt idx="9607">
                  <c:v>53.689551999999999</c:v>
                </c:pt>
                <c:pt idx="9608">
                  <c:v>53.705402999999997</c:v>
                </c:pt>
                <c:pt idx="9609">
                  <c:v>53.720348000000001</c:v>
                </c:pt>
                <c:pt idx="9610">
                  <c:v>53.733482000000002</c:v>
                </c:pt>
                <c:pt idx="9611">
                  <c:v>53.752049999999997</c:v>
                </c:pt>
                <c:pt idx="9612">
                  <c:v>53.764277999999997</c:v>
                </c:pt>
                <c:pt idx="9613">
                  <c:v>53.780582000000003</c:v>
                </c:pt>
                <c:pt idx="9614">
                  <c:v>53.800057000000002</c:v>
                </c:pt>
                <c:pt idx="9615">
                  <c:v>53.816361000000001</c:v>
                </c:pt>
                <c:pt idx="9616">
                  <c:v>53.831758999999998</c:v>
                </c:pt>
                <c:pt idx="9617">
                  <c:v>53.848515999999996</c:v>
                </c:pt>
                <c:pt idx="9618">
                  <c:v>53.866630999999998</c:v>
                </c:pt>
                <c:pt idx="9619">
                  <c:v>53.884293999999997</c:v>
                </c:pt>
                <c:pt idx="9620">
                  <c:v>53.904221</c:v>
                </c:pt>
                <c:pt idx="9621">
                  <c:v>53.927318999999997</c:v>
                </c:pt>
                <c:pt idx="9622">
                  <c:v>53.954945000000002</c:v>
                </c:pt>
                <c:pt idx="9623">
                  <c:v>53.982118</c:v>
                </c:pt>
                <c:pt idx="9624">
                  <c:v>54.040993999999998</c:v>
                </c:pt>
                <c:pt idx="9625">
                  <c:v>54.078130999999999</c:v>
                </c:pt>
                <c:pt idx="9626">
                  <c:v>54.104850999999996</c:v>
                </c:pt>
                <c:pt idx="9627">
                  <c:v>54.123871999999999</c:v>
                </c:pt>
                <c:pt idx="9628">
                  <c:v>54.144252000000002</c:v>
                </c:pt>
                <c:pt idx="9629">
                  <c:v>54.158292000000003</c:v>
                </c:pt>
                <c:pt idx="9630">
                  <c:v>54.171878999999997</c:v>
                </c:pt>
                <c:pt idx="9631">
                  <c:v>54.182747999999997</c:v>
                </c:pt>
                <c:pt idx="9632">
                  <c:v>54.196787999999998</c:v>
                </c:pt>
                <c:pt idx="9633">
                  <c:v>54.209015999999998</c:v>
                </c:pt>
                <c:pt idx="9634">
                  <c:v>54.219884999999998</c:v>
                </c:pt>
                <c:pt idx="9635">
                  <c:v>54.228943000000001</c:v>
                </c:pt>
                <c:pt idx="9636">
                  <c:v>54.238906</c:v>
                </c:pt>
                <c:pt idx="9637">
                  <c:v>54.247964000000003</c:v>
                </c:pt>
                <c:pt idx="9638">
                  <c:v>54.259739000000003</c:v>
                </c:pt>
                <c:pt idx="9639">
                  <c:v>54.271514000000003</c:v>
                </c:pt>
                <c:pt idx="9640">
                  <c:v>54.279212999999999</c:v>
                </c:pt>
                <c:pt idx="9641">
                  <c:v>54.286912999999998</c:v>
                </c:pt>
                <c:pt idx="9642">
                  <c:v>54.294612000000001</c:v>
                </c:pt>
                <c:pt idx="9643">
                  <c:v>54.301858000000003</c:v>
                </c:pt>
                <c:pt idx="9644">
                  <c:v>54.309103999999998</c:v>
                </c:pt>
                <c:pt idx="9645">
                  <c:v>54.317709000000001</c:v>
                </c:pt>
                <c:pt idx="9646">
                  <c:v>54.326314000000004</c:v>
                </c:pt>
                <c:pt idx="9647">
                  <c:v>54.334918999999999</c:v>
                </c:pt>
                <c:pt idx="9648">
                  <c:v>54.343524000000002</c:v>
                </c:pt>
                <c:pt idx="9649">
                  <c:v>54.353034000000001</c:v>
                </c:pt>
                <c:pt idx="9650">
                  <c:v>54.362544999999997</c:v>
                </c:pt>
                <c:pt idx="9651">
                  <c:v>54.376131999999998</c:v>
                </c:pt>
                <c:pt idx="9652">
                  <c:v>54.389265000000002</c:v>
                </c:pt>
                <c:pt idx="9653">
                  <c:v>54.402852000000003</c:v>
                </c:pt>
                <c:pt idx="9654">
                  <c:v>54.417797</c:v>
                </c:pt>
                <c:pt idx="9655">
                  <c:v>54.435459999999999</c:v>
                </c:pt>
                <c:pt idx="9656">
                  <c:v>54.454481000000001</c:v>
                </c:pt>
                <c:pt idx="9657">
                  <c:v>54.477578999999999</c:v>
                </c:pt>
                <c:pt idx="9658">
                  <c:v>54.502488</c:v>
                </c:pt>
                <c:pt idx="9659">
                  <c:v>54.526944</c:v>
                </c:pt>
                <c:pt idx="9660">
                  <c:v>54.553663999999998</c:v>
                </c:pt>
                <c:pt idx="9661">
                  <c:v>54.574950000000001</c:v>
                </c:pt>
                <c:pt idx="9662">
                  <c:v>54.594876999999997</c:v>
                </c:pt>
                <c:pt idx="9663">
                  <c:v>54.613897999999999</c:v>
                </c:pt>
                <c:pt idx="9664">
                  <c:v>54.630654999999997</c:v>
                </c:pt>
                <c:pt idx="9665">
                  <c:v>54.644241999999998</c:v>
                </c:pt>
                <c:pt idx="9666">
                  <c:v>54.655563999999998</c:v>
                </c:pt>
                <c:pt idx="9667">
                  <c:v>54.668697999999999</c:v>
                </c:pt>
                <c:pt idx="9668">
                  <c:v>54.683190000000003</c:v>
                </c:pt>
                <c:pt idx="9669">
                  <c:v>54.694966000000001</c:v>
                </c:pt>
                <c:pt idx="9670">
                  <c:v>54.707645999999997</c:v>
                </c:pt>
                <c:pt idx="9671">
                  <c:v>54.719873999999997</c:v>
                </c:pt>
                <c:pt idx="9672">
                  <c:v>54.733913999999999</c:v>
                </c:pt>
                <c:pt idx="9673">
                  <c:v>54.743878000000002</c:v>
                </c:pt>
                <c:pt idx="9674">
                  <c:v>54.756106000000003</c:v>
                </c:pt>
                <c:pt idx="9675">
                  <c:v>54.772410000000001</c:v>
                </c:pt>
                <c:pt idx="9676">
                  <c:v>54.786901999999998</c:v>
                </c:pt>
                <c:pt idx="9677">
                  <c:v>54.800035999999999</c:v>
                </c:pt>
                <c:pt idx="9678">
                  <c:v>54.811357999999998</c:v>
                </c:pt>
                <c:pt idx="9679">
                  <c:v>54.824038999999999</c:v>
                </c:pt>
                <c:pt idx="9680">
                  <c:v>54.837626</c:v>
                </c:pt>
                <c:pt idx="9681">
                  <c:v>54.853476999999998</c:v>
                </c:pt>
                <c:pt idx="9682">
                  <c:v>54.870234000000004</c:v>
                </c:pt>
                <c:pt idx="9683">
                  <c:v>54.888801999999998</c:v>
                </c:pt>
                <c:pt idx="9684">
                  <c:v>54.907823</c:v>
                </c:pt>
                <c:pt idx="9685">
                  <c:v>54.924126999999999</c:v>
                </c:pt>
                <c:pt idx="9686">
                  <c:v>54.948130999999997</c:v>
                </c:pt>
                <c:pt idx="9687">
                  <c:v>54.975304000000001</c:v>
                </c:pt>
                <c:pt idx="9688">
                  <c:v>55.027386</c:v>
                </c:pt>
                <c:pt idx="9689">
                  <c:v>55.076751000000002</c:v>
                </c:pt>
                <c:pt idx="9690">
                  <c:v>55.097130999999997</c:v>
                </c:pt>
                <c:pt idx="9691">
                  <c:v>55.117511</c:v>
                </c:pt>
                <c:pt idx="9692">
                  <c:v>55.132004000000002</c:v>
                </c:pt>
                <c:pt idx="9693">
                  <c:v>55.146042999999999</c:v>
                </c:pt>
                <c:pt idx="9694">
                  <c:v>55.162346999999997</c:v>
                </c:pt>
                <c:pt idx="9695">
                  <c:v>55.179104000000002</c:v>
                </c:pt>
                <c:pt idx="9696">
                  <c:v>55.193143999999997</c:v>
                </c:pt>
                <c:pt idx="9697">
                  <c:v>55.205824999999997</c:v>
                </c:pt>
                <c:pt idx="9698">
                  <c:v>55.217146999999997</c:v>
                </c:pt>
                <c:pt idx="9699">
                  <c:v>55.224845999999999</c:v>
                </c:pt>
                <c:pt idx="9700">
                  <c:v>55.233904000000003</c:v>
                </c:pt>
                <c:pt idx="9701">
                  <c:v>55.244320000000002</c:v>
                </c:pt>
                <c:pt idx="9702">
                  <c:v>55.254736999999999</c:v>
                </c:pt>
                <c:pt idx="9703">
                  <c:v>55.261983000000001</c:v>
                </c:pt>
                <c:pt idx="9704">
                  <c:v>55.270587999999996</c:v>
                </c:pt>
                <c:pt idx="9705">
                  <c:v>55.280098000000002</c:v>
                </c:pt>
                <c:pt idx="9706">
                  <c:v>55.286439000000001</c:v>
                </c:pt>
                <c:pt idx="9707">
                  <c:v>55.294590999999997</c:v>
                </c:pt>
                <c:pt idx="9708">
                  <c:v>55.302289999999999</c:v>
                </c:pt>
                <c:pt idx="9709">
                  <c:v>55.309989000000002</c:v>
                </c:pt>
                <c:pt idx="9710">
                  <c:v>55.318140999999997</c:v>
                </c:pt>
                <c:pt idx="9711">
                  <c:v>55.329462999999997</c:v>
                </c:pt>
                <c:pt idx="9712">
                  <c:v>55.340784999999997</c:v>
                </c:pt>
                <c:pt idx="9713">
                  <c:v>55.348936999999999</c:v>
                </c:pt>
                <c:pt idx="9714">
                  <c:v>55.360712999999997</c:v>
                </c:pt>
                <c:pt idx="9715">
                  <c:v>55.371129000000003</c:v>
                </c:pt>
                <c:pt idx="9716">
                  <c:v>55.384262999999997</c:v>
                </c:pt>
                <c:pt idx="9717">
                  <c:v>55.397396999999998</c:v>
                </c:pt>
                <c:pt idx="9718">
                  <c:v>55.408265999999998</c:v>
                </c:pt>
                <c:pt idx="9719">
                  <c:v>55.419134999999997</c:v>
                </c:pt>
                <c:pt idx="9720">
                  <c:v>55.435892000000003</c:v>
                </c:pt>
                <c:pt idx="9721">
                  <c:v>55.45129</c:v>
                </c:pt>
                <c:pt idx="9722">
                  <c:v>55.465783000000002</c:v>
                </c:pt>
                <c:pt idx="9723">
                  <c:v>55.484803999999997</c:v>
                </c:pt>
                <c:pt idx="9724">
                  <c:v>55.502014000000003</c:v>
                </c:pt>
                <c:pt idx="9725">
                  <c:v>55.517412</c:v>
                </c:pt>
                <c:pt idx="9726">
                  <c:v>55.531905000000002</c:v>
                </c:pt>
                <c:pt idx="9727">
                  <c:v>55.547302999999999</c:v>
                </c:pt>
                <c:pt idx="9728">
                  <c:v>55.562700999999997</c:v>
                </c:pt>
                <c:pt idx="9729">
                  <c:v>55.581721999999999</c:v>
                </c:pt>
                <c:pt idx="9730">
                  <c:v>55.595309</c:v>
                </c:pt>
                <c:pt idx="9731">
                  <c:v>55.609349000000002</c:v>
                </c:pt>
                <c:pt idx="9732">
                  <c:v>55.624293999999999</c:v>
                </c:pt>
                <c:pt idx="9733">
                  <c:v>55.637428</c:v>
                </c:pt>
                <c:pt idx="9734">
                  <c:v>55.655543000000002</c:v>
                </c:pt>
                <c:pt idx="9735">
                  <c:v>55.677281999999998</c:v>
                </c:pt>
                <c:pt idx="9736">
                  <c:v>55.690868999999999</c:v>
                </c:pt>
                <c:pt idx="9737">
                  <c:v>55.707625999999998</c:v>
                </c:pt>
                <c:pt idx="9738">
                  <c:v>55.722571000000002</c:v>
                </c:pt>
                <c:pt idx="9739">
                  <c:v>55.742950999999998</c:v>
                </c:pt>
                <c:pt idx="9740">
                  <c:v>55.756084999999999</c:v>
                </c:pt>
                <c:pt idx="9741">
                  <c:v>55.769671000000002</c:v>
                </c:pt>
                <c:pt idx="9742">
                  <c:v>55.788240000000002</c:v>
                </c:pt>
                <c:pt idx="9743">
                  <c:v>55.80545</c:v>
                </c:pt>
                <c:pt idx="9744">
                  <c:v>55.825830000000003</c:v>
                </c:pt>
                <c:pt idx="9745">
                  <c:v>55.845303999999999</c:v>
                </c:pt>
                <c:pt idx="9746">
                  <c:v>55.867496000000003</c:v>
                </c:pt>
                <c:pt idx="9747">
                  <c:v>55.885157999999997</c:v>
                </c:pt>
                <c:pt idx="9748">
                  <c:v>55.906444</c:v>
                </c:pt>
                <c:pt idx="9749">
                  <c:v>55.933163999999998</c:v>
                </c:pt>
                <c:pt idx="9750">
                  <c:v>55.955809000000002</c:v>
                </c:pt>
                <c:pt idx="9751">
                  <c:v>55.99521</c:v>
                </c:pt>
                <c:pt idx="9752">
                  <c:v>56.035969999999999</c:v>
                </c:pt>
                <c:pt idx="9753">
                  <c:v>56.078541999999999</c:v>
                </c:pt>
                <c:pt idx="9754">
                  <c:v>56.102997999999999</c:v>
                </c:pt>
                <c:pt idx="9755">
                  <c:v>56.120660999999998</c:v>
                </c:pt>
                <c:pt idx="9756">
                  <c:v>56.138776</c:v>
                </c:pt>
                <c:pt idx="9757">
                  <c:v>56.154626999999998</c:v>
                </c:pt>
                <c:pt idx="9758">
                  <c:v>56.168666999999999</c:v>
                </c:pt>
                <c:pt idx="9759">
                  <c:v>56.181348</c:v>
                </c:pt>
                <c:pt idx="9760">
                  <c:v>56.193123</c:v>
                </c:pt>
                <c:pt idx="9761">
                  <c:v>56.205804000000001</c:v>
                </c:pt>
                <c:pt idx="9762">
                  <c:v>56.218032000000001</c:v>
                </c:pt>
                <c:pt idx="9763">
                  <c:v>56.228448</c:v>
                </c:pt>
                <c:pt idx="9764">
                  <c:v>56.23977</c:v>
                </c:pt>
                <c:pt idx="9765">
                  <c:v>56.250186999999997</c:v>
                </c:pt>
                <c:pt idx="9766">
                  <c:v>56.259697000000003</c:v>
                </c:pt>
                <c:pt idx="9767">
                  <c:v>56.267848999999998</c:v>
                </c:pt>
                <c:pt idx="9768">
                  <c:v>56.274642999999998</c:v>
                </c:pt>
                <c:pt idx="9769">
                  <c:v>56.284605999999997</c:v>
                </c:pt>
                <c:pt idx="9770">
                  <c:v>56.291853000000003</c:v>
                </c:pt>
                <c:pt idx="9771">
                  <c:v>56.300457999999999</c:v>
                </c:pt>
                <c:pt idx="9772">
                  <c:v>56.308610000000002</c:v>
                </c:pt>
                <c:pt idx="9773">
                  <c:v>56.318573000000001</c:v>
                </c:pt>
                <c:pt idx="9774">
                  <c:v>56.327178000000004</c:v>
                </c:pt>
                <c:pt idx="9775">
                  <c:v>56.336236</c:v>
                </c:pt>
                <c:pt idx="9776">
                  <c:v>56.347557999999999</c:v>
                </c:pt>
                <c:pt idx="9777">
                  <c:v>56.357973999999999</c:v>
                </c:pt>
                <c:pt idx="9778">
                  <c:v>56.370201999999999</c:v>
                </c:pt>
                <c:pt idx="9779">
                  <c:v>56.383789</c:v>
                </c:pt>
                <c:pt idx="9780">
                  <c:v>56.399639999999998</c:v>
                </c:pt>
                <c:pt idx="9781">
                  <c:v>56.418661999999998</c:v>
                </c:pt>
                <c:pt idx="9782">
                  <c:v>56.439494000000003</c:v>
                </c:pt>
                <c:pt idx="9783">
                  <c:v>56.468026000000002</c:v>
                </c:pt>
                <c:pt idx="9784">
                  <c:v>56.501539999999999</c:v>
                </c:pt>
                <c:pt idx="9785">
                  <c:v>56.526449</c:v>
                </c:pt>
                <c:pt idx="9786">
                  <c:v>56.549999</c:v>
                </c:pt>
                <c:pt idx="9787">
                  <c:v>56.569927</c:v>
                </c:pt>
                <c:pt idx="9788">
                  <c:v>56.593024</c:v>
                </c:pt>
                <c:pt idx="9789">
                  <c:v>56.612498000000002</c:v>
                </c:pt>
                <c:pt idx="9790">
                  <c:v>56.626537999999996</c:v>
                </c:pt>
                <c:pt idx="9791">
                  <c:v>56.642389000000001</c:v>
                </c:pt>
                <c:pt idx="9792">
                  <c:v>56.656427999999998</c:v>
                </c:pt>
                <c:pt idx="9793">
                  <c:v>56.673184999999997</c:v>
                </c:pt>
                <c:pt idx="9794">
                  <c:v>56.686318999999997</c:v>
                </c:pt>
                <c:pt idx="9795">
                  <c:v>56.698999999999998</c:v>
                </c:pt>
                <c:pt idx="9796">
                  <c:v>56.716662999999997</c:v>
                </c:pt>
                <c:pt idx="9797">
                  <c:v>56.729796</c:v>
                </c:pt>
                <c:pt idx="9798">
                  <c:v>56.742477000000001</c:v>
                </c:pt>
                <c:pt idx="9799">
                  <c:v>56.753799999999998</c:v>
                </c:pt>
                <c:pt idx="9800">
                  <c:v>56.766933000000002</c:v>
                </c:pt>
                <c:pt idx="9801">
                  <c:v>56.783237</c:v>
                </c:pt>
                <c:pt idx="9802">
                  <c:v>56.793653999999997</c:v>
                </c:pt>
                <c:pt idx="9803">
                  <c:v>56.80724</c:v>
                </c:pt>
                <c:pt idx="9804">
                  <c:v>56.827620000000003</c:v>
                </c:pt>
                <c:pt idx="9805">
                  <c:v>56.847095000000003</c:v>
                </c:pt>
                <c:pt idx="9806">
                  <c:v>56.863399000000001</c:v>
                </c:pt>
                <c:pt idx="9807">
                  <c:v>56.879702999999999</c:v>
                </c:pt>
                <c:pt idx="9808">
                  <c:v>56.896912</c:v>
                </c:pt>
                <c:pt idx="9809">
                  <c:v>56.917744999999996</c:v>
                </c:pt>
                <c:pt idx="9810">
                  <c:v>56.943106999999998</c:v>
                </c:pt>
                <c:pt idx="9811">
                  <c:v>56.977980000000002</c:v>
                </c:pt>
                <c:pt idx="9812">
                  <c:v>57.027797</c:v>
                </c:pt>
                <c:pt idx="9813">
                  <c:v>57.064934000000001</c:v>
                </c:pt>
                <c:pt idx="9814">
                  <c:v>57.092108000000003</c:v>
                </c:pt>
                <c:pt idx="9815">
                  <c:v>57.118828000000001</c:v>
                </c:pt>
                <c:pt idx="9816">
                  <c:v>57.139208000000004</c:v>
                </c:pt>
                <c:pt idx="9817">
                  <c:v>57.153247999999998</c:v>
                </c:pt>
                <c:pt idx="9818">
                  <c:v>57.170005000000003</c:v>
                </c:pt>
                <c:pt idx="9819">
                  <c:v>57.181780000000003</c:v>
                </c:pt>
                <c:pt idx="9820">
                  <c:v>57.194460999999997</c:v>
                </c:pt>
                <c:pt idx="9821">
                  <c:v>57.206235999999997</c:v>
                </c:pt>
                <c:pt idx="9822">
                  <c:v>57.216199000000003</c:v>
                </c:pt>
                <c:pt idx="9823">
                  <c:v>57.227522</c:v>
                </c:pt>
                <c:pt idx="9824">
                  <c:v>57.238391</c:v>
                </c:pt>
                <c:pt idx="9825">
                  <c:v>57.246996000000003</c:v>
                </c:pt>
                <c:pt idx="9826">
                  <c:v>57.256506000000002</c:v>
                </c:pt>
                <c:pt idx="9827">
                  <c:v>57.265110999999997</c:v>
                </c:pt>
                <c:pt idx="9828">
                  <c:v>57.274169000000001</c:v>
                </c:pt>
                <c:pt idx="9829">
                  <c:v>57.284132999999997</c:v>
                </c:pt>
                <c:pt idx="9830">
                  <c:v>57.292285</c:v>
                </c:pt>
                <c:pt idx="9831">
                  <c:v>57.300890000000003</c:v>
                </c:pt>
                <c:pt idx="9832">
                  <c:v>57.309494000000001</c:v>
                </c:pt>
                <c:pt idx="9833">
                  <c:v>57.317646000000003</c:v>
                </c:pt>
                <c:pt idx="9834">
                  <c:v>57.328063</c:v>
                </c:pt>
                <c:pt idx="9835">
                  <c:v>57.339838</c:v>
                </c:pt>
                <c:pt idx="9836">
                  <c:v>57.349348999999997</c:v>
                </c:pt>
                <c:pt idx="9837">
                  <c:v>57.362935</c:v>
                </c:pt>
                <c:pt idx="9838">
                  <c:v>57.376975000000002</c:v>
                </c:pt>
                <c:pt idx="9839">
                  <c:v>57.391013999999998</c:v>
                </c:pt>
                <c:pt idx="9840">
                  <c:v>57.407770999999997</c:v>
                </c:pt>
                <c:pt idx="9841">
                  <c:v>57.423169999999999</c:v>
                </c:pt>
                <c:pt idx="9842">
                  <c:v>57.438567999999997</c:v>
                </c:pt>
                <c:pt idx="9843">
                  <c:v>57.455778000000002</c:v>
                </c:pt>
                <c:pt idx="9844">
                  <c:v>57.472082</c:v>
                </c:pt>
                <c:pt idx="9845">
                  <c:v>57.490650000000002</c:v>
                </c:pt>
                <c:pt idx="9846">
                  <c:v>57.513747000000002</c:v>
                </c:pt>
                <c:pt idx="9847">
                  <c:v>57.531863000000001</c:v>
                </c:pt>
                <c:pt idx="9848">
                  <c:v>57.553148999999998</c:v>
                </c:pt>
                <c:pt idx="9849">
                  <c:v>57.567188000000002</c:v>
                </c:pt>
                <c:pt idx="9850">
                  <c:v>57.584398</c:v>
                </c:pt>
                <c:pt idx="9851">
                  <c:v>57.601607999999999</c:v>
                </c:pt>
                <c:pt idx="9852">
                  <c:v>57.616553000000003</c:v>
                </c:pt>
                <c:pt idx="9853">
                  <c:v>57.639651000000001</c:v>
                </c:pt>
                <c:pt idx="9854">
                  <c:v>57.659125000000003</c:v>
                </c:pt>
                <c:pt idx="9855">
                  <c:v>57.677692999999998</c:v>
                </c:pt>
                <c:pt idx="9856">
                  <c:v>57.692639</c:v>
                </c:pt>
                <c:pt idx="9857">
                  <c:v>57.708942999999998</c:v>
                </c:pt>
                <c:pt idx="9858">
                  <c:v>57.726151999999999</c:v>
                </c:pt>
                <c:pt idx="9859">
                  <c:v>57.744267999999998</c:v>
                </c:pt>
                <c:pt idx="9860">
                  <c:v>57.761930999999997</c:v>
                </c:pt>
                <c:pt idx="9861">
                  <c:v>57.781858</c:v>
                </c:pt>
                <c:pt idx="9862">
                  <c:v>57.806314</c:v>
                </c:pt>
                <c:pt idx="9863">
                  <c:v>57.828052</c:v>
                </c:pt>
                <c:pt idx="9864">
                  <c:v>57.847526999999999</c:v>
                </c:pt>
                <c:pt idx="9865">
                  <c:v>57.870623999999999</c:v>
                </c:pt>
                <c:pt idx="9866">
                  <c:v>57.894174</c:v>
                </c:pt>
                <c:pt idx="9867">
                  <c:v>57.921348000000002</c:v>
                </c:pt>
                <c:pt idx="9868">
                  <c:v>57.953502999999998</c:v>
                </c:pt>
                <c:pt idx="9869">
                  <c:v>58.007396999999997</c:v>
                </c:pt>
                <c:pt idx="9870">
                  <c:v>58.063555000000001</c:v>
                </c:pt>
                <c:pt idx="9871">
                  <c:v>58.085293999999998</c:v>
                </c:pt>
                <c:pt idx="9872">
                  <c:v>58.111561000000002</c:v>
                </c:pt>
                <c:pt idx="9873">
                  <c:v>58.137376000000003</c:v>
                </c:pt>
                <c:pt idx="9874">
                  <c:v>58.155943999999998</c:v>
                </c:pt>
                <c:pt idx="9875">
                  <c:v>58.171795000000003</c:v>
                </c:pt>
                <c:pt idx="9876">
                  <c:v>58.190364000000002</c:v>
                </c:pt>
                <c:pt idx="9877">
                  <c:v>58.203949999999999</c:v>
                </c:pt>
                <c:pt idx="9878">
                  <c:v>58.222518999999998</c:v>
                </c:pt>
                <c:pt idx="9879">
                  <c:v>58.233387999999998</c:v>
                </c:pt>
                <c:pt idx="9880">
                  <c:v>58.246068999999999</c:v>
                </c:pt>
                <c:pt idx="9881">
                  <c:v>58.258296999999999</c:v>
                </c:pt>
                <c:pt idx="9882">
                  <c:v>58.268261000000003</c:v>
                </c:pt>
                <c:pt idx="9883">
                  <c:v>58.278677000000002</c:v>
                </c:pt>
                <c:pt idx="9884">
                  <c:v>58.287281999999998</c:v>
                </c:pt>
                <c:pt idx="9885">
                  <c:v>58.296793000000001</c:v>
                </c:pt>
                <c:pt idx="9886">
                  <c:v>58.305850999999997</c:v>
                </c:pt>
                <c:pt idx="9887">
                  <c:v>58.314003</c:v>
                </c:pt>
                <c:pt idx="9888">
                  <c:v>58.323512999999998</c:v>
                </c:pt>
                <c:pt idx="9889">
                  <c:v>58.334383000000003</c:v>
                </c:pt>
                <c:pt idx="9890">
                  <c:v>58.347968999999999</c:v>
                </c:pt>
                <c:pt idx="9891">
                  <c:v>58.362915000000001</c:v>
                </c:pt>
                <c:pt idx="9892">
                  <c:v>58.377859999999998</c:v>
                </c:pt>
                <c:pt idx="9893">
                  <c:v>58.403675</c:v>
                </c:pt>
                <c:pt idx="9894">
                  <c:v>58.428131</c:v>
                </c:pt>
                <c:pt idx="9895">
                  <c:v>58.463003</c:v>
                </c:pt>
                <c:pt idx="9896">
                  <c:v>58.503762999999999</c:v>
                </c:pt>
                <c:pt idx="9897">
                  <c:v>58.536824000000003</c:v>
                </c:pt>
                <c:pt idx="9898">
                  <c:v>58.568978999999999</c:v>
                </c:pt>
                <c:pt idx="9899">
                  <c:v>58.593888</c:v>
                </c:pt>
                <c:pt idx="9900">
                  <c:v>58.616531999999999</c:v>
                </c:pt>
                <c:pt idx="9901">
                  <c:v>58.634194999999998</c:v>
                </c:pt>
                <c:pt idx="9902">
                  <c:v>58.655481000000002</c:v>
                </c:pt>
                <c:pt idx="9903">
                  <c:v>58.674501999999997</c:v>
                </c:pt>
                <c:pt idx="9904">
                  <c:v>58.690353000000002</c:v>
                </c:pt>
                <c:pt idx="9905">
                  <c:v>58.706204</c:v>
                </c:pt>
                <c:pt idx="9906">
                  <c:v>58.723866999999998</c:v>
                </c:pt>
                <c:pt idx="9907">
                  <c:v>58.742888999999998</c:v>
                </c:pt>
                <c:pt idx="9908">
                  <c:v>58.763269000000001</c:v>
                </c:pt>
                <c:pt idx="9909">
                  <c:v>58.784101</c:v>
                </c:pt>
                <c:pt idx="9910">
                  <c:v>58.804029</c:v>
                </c:pt>
                <c:pt idx="9911">
                  <c:v>58.822597000000002</c:v>
                </c:pt>
                <c:pt idx="9912">
                  <c:v>58.839807</c:v>
                </c:pt>
                <c:pt idx="9913">
                  <c:v>58.870603000000003</c:v>
                </c:pt>
                <c:pt idx="9914">
                  <c:v>58.896870999999997</c:v>
                </c:pt>
                <c:pt idx="9915">
                  <c:v>58.930385000000001</c:v>
                </c:pt>
                <c:pt idx="9916">
                  <c:v>58.968879999999999</c:v>
                </c:pt>
                <c:pt idx="9917">
                  <c:v>59.018245</c:v>
                </c:pt>
                <c:pt idx="9918">
                  <c:v>59.072592</c:v>
                </c:pt>
                <c:pt idx="9919">
                  <c:v>59.105200000000004</c:v>
                </c:pt>
                <c:pt idx="9920">
                  <c:v>59.134185000000002</c:v>
                </c:pt>
                <c:pt idx="9921">
                  <c:v>59.154564999999998</c:v>
                </c:pt>
                <c:pt idx="9922">
                  <c:v>59.174945000000001</c:v>
                </c:pt>
                <c:pt idx="9923">
                  <c:v>59.186720000000001</c:v>
                </c:pt>
                <c:pt idx="9924">
                  <c:v>59.199401000000002</c:v>
                </c:pt>
                <c:pt idx="9925">
                  <c:v>59.215705</c:v>
                </c:pt>
                <c:pt idx="9926">
                  <c:v>59.234273000000002</c:v>
                </c:pt>
                <c:pt idx="9927">
                  <c:v>59.25103</c:v>
                </c:pt>
                <c:pt idx="9928">
                  <c:v>59.268239999999999</c:v>
                </c:pt>
                <c:pt idx="9929">
                  <c:v>59.282279000000003</c:v>
                </c:pt>
                <c:pt idx="9930">
                  <c:v>59.292242999999999</c:v>
                </c:pt>
                <c:pt idx="9931">
                  <c:v>59.305377</c:v>
                </c:pt>
                <c:pt idx="9932">
                  <c:v>59.319415999999997</c:v>
                </c:pt>
                <c:pt idx="9933">
                  <c:v>59.336626000000003</c:v>
                </c:pt>
                <c:pt idx="9934">
                  <c:v>59.350665999999997</c:v>
                </c:pt>
                <c:pt idx="9935">
                  <c:v>59.369233999999999</c:v>
                </c:pt>
                <c:pt idx="9936">
                  <c:v>59.392332000000003</c:v>
                </c:pt>
                <c:pt idx="9937">
                  <c:v>59.418599</c:v>
                </c:pt>
                <c:pt idx="9938">
                  <c:v>59.44849</c:v>
                </c:pt>
                <c:pt idx="9939">
                  <c:v>59.478380000000001</c:v>
                </c:pt>
                <c:pt idx="9940">
                  <c:v>59.501477999999999</c:v>
                </c:pt>
                <c:pt idx="9941">
                  <c:v>59.538162</c:v>
                </c:pt>
                <c:pt idx="9942">
                  <c:v>59.562618000000001</c:v>
                </c:pt>
                <c:pt idx="9943">
                  <c:v>59.592508000000002</c:v>
                </c:pt>
                <c:pt idx="9944">
                  <c:v>59.622852000000002</c:v>
                </c:pt>
                <c:pt idx="9945">
                  <c:v>59.651837</c:v>
                </c:pt>
                <c:pt idx="9946">
                  <c:v>59.679915999999999</c:v>
                </c:pt>
                <c:pt idx="9947">
                  <c:v>59.721128999999998</c:v>
                </c:pt>
                <c:pt idx="9948">
                  <c:v>59.758718999999999</c:v>
                </c:pt>
                <c:pt idx="9949">
                  <c:v>59.795403</c:v>
                </c:pt>
                <c:pt idx="9950">
                  <c:v>59.826652000000003</c:v>
                </c:pt>
                <c:pt idx="9951">
                  <c:v>59.870130000000003</c:v>
                </c:pt>
                <c:pt idx="9952">
                  <c:v>59.914512999999999</c:v>
                </c:pt>
                <c:pt idx="9953">
                  <c:v>59.984257999999997</c:v>
                </c:pt>
                <c:pt idx="9954">
                  <c:v>60.073023999999997</c:v>
                </c:pt>
                <c:pt idx="9955">
                  <c:v>60.124200000000002</c:v>
                </c:pt>
                <c:pt idx="9956">
                  <c:v>60.164054999999998</c:v>
                </c:pt>
                <c:pt idx="9957">
                  <c:v>60.201644000000002</c:v>
                </c:pt>
                <c:pt idx="9958">
                  <c:v>60.231988000000001</c:v>
                </c:pt>
                <c:pt idx="9959">
                  <c:v>60.249198</c:v>
                </c:pt>
                <c:pt idx="9960">
                  <c:v>60.278182999999999</c:v>
                </c:pt>
                <c:pt idx="9961">
                  <c:v>60.295845</c:v>
                </c:pt>
                <c:pt idx="9962">
                  <c:v>60.314867</c:v>
                </c:pt>
                <c:pt idx="9963">
                  <c:v>60.335247000000003</c:v>
                </c:pt>
                <c:pt idx="9964">
                  <c:v>60.371930999999996</c:v>
                </c:pt>
                <c:pt idx="9965">
                  <c:v>60.416314</c:v>
                </c:pt>
                <c:pt idx="9966">
                  <c:v>60.499192000000001</c:v>
                </c:pt>
                <c:pt idx="9967">
                  <c:v>60.573466000000003</c:v>
                </c:pt>
                <c:pt idx="9968">
                  <c:v>60.629171999999997</c:v>
                </c:pt>
                <c:pt idx="9969">
                  <c:v>60.679895000000002</c:v>
                </c:pt>
                <c:pt idx="9970">
                  <c:v>60.723373000000002</c:v>
                </c:pt>
                <c:pt idx="9971">
                  <c:v>60.765490999999997</c:v>
                </c:pt>
                <c:pt idx="9972">
                  <c:v>60.819384999999997</c:v>
                </c:pt>
                <c:pt idx="9973">
                  <c:v>60.880977999999999</c:v>
                </c:pt>
                <c:pt idx="9974">
                  <c:v>60.967933000000002</c:v>
                </c:pt>
                <c:pt idx="9975">
                  <c:v>61.088853999999998</c:v>
                </c:pt>
                <c:pt idx="9976">
                  <c:v>61.160862999999999</c:v>
                </c:pt>
                <c:pt idx="9977">
                  <c:v>61.215662999999999</c:v>
                </c:pt>
                <c:pt idx="9978">
                  <c:v>61.250988</c:v>
                </c:pt>
                <c:pt idx="9979">
                  <c:v>61.281784999999999</c:v>
                </c:pt>
                <c:pt idx="9980">
                  <c:v>61.321185999999997</c:v>
                </c:pt>
                <c:pt idx="9981">
                  <c:v>61.383232</c:v>
                </c:pt>
                <c:pt idx="9982">
                  <c:v>61.467469000000001</c:v>
                </c:pt>
                <c:pt idx="9983">
                  <c:v>61.557141000000001</c:v>
                </c:pt>
                <c:pt idx="9984">
                  <c:v>61.630961999999997</c:v>
                </c:pt>
                <c:pt idx="9985">
                  <c:v>61.719276000000001</c:v>
                </c:pt>
                <c:pt idx="9986">
                  <c:v>61.835214999999998</c:v>
                </c:pt>
                <c:pt idx="9987">
                  <c:v>62.037657000000003</c:v>
                </c:pt>
                <c:pt idx="9988">
                  <c:v>62.187562999999997</c:v>
                </c:pt>
                <c:pt idx="9989">
                  <c:v>62.267724000000001</c:v>
                </c:pt>
                <c:pt idx="9990">
                  <c:v>62.338374999999999</c:v>
                </c:pt>
                <c:pt idx="9991">
                  <c:v>62.547609999999999</c:v>
                </c:pt>
                <c:pt idx="9992">
                  <c:v>62.775866000000001</c:v>
                </c:pt>
                <c:pt idx="9993">
                  <c:v>63.126401999999999</c:v>
                </c:pt>
                <c:pt idx="9994">
                  <c:v>63.305292999999999</c:v>
                </c:pt>
                <c:pt idx="9995">
                  <c:v>63.547589000000002</c:v>
                </c:pt>
                <c:pt idx="9996">
                  <c:v>63.897219999999997</c:v>
                </c:pt>
                <c:pt idx="9997">
                  <c:v>64.528547000000003</c:v>
                </c:pt>
                <c:pt idx="9998">
                  <c:v>65.358239999999995</c:v>
                </c:pt>
                <c:pt idx="9999">
                  <c:v>67.440171000000007</c:v>
                </c:pt>
                <c:pt idx="10000">
                  <c:v>44.005876999999998</c:v>
                </c:pt>
                <c:pt idx="10001">
                  <c:v>48.369010000000003</c:v>
                </c:pt>
                <c:pt idx="10002">
                  <c:v>49.450057000000001</c:v>
                </c:pt>
                <c:pt idx="10003">
                  <c:v>49.983106999999997</c:v>
                </c:pt>
                <c:pt idx="10004">
                  <c:v>50.547407</c:v>
                </c:pt>
                <c:pt idx="10005">
                  <c:v>50.911982999999999</c:v>
                </c:pt>
                <c:pt idx="10006">
                  <c:v>51.235799</c:v>
                </c:pt>
                <c:pt idx="10007">
                  <c:v>51.518853999999997</c:v>
                </c:pt>
                <c:pt idx="10008">
                  <c:v>51.739863999999997</c:v>
                </c:pt>
                <c:pt idx="10009">
                  <c:v>51.970838000000001</c:v>
                </c:pt>
                <c:pt idx="10010">
                  <c:v>52.192753000000003</c:v>
                </c:pt>
                <c:pt idx="10011">
                  <c:v>52.402894000000003</c:v>
                </c:pt>
                <c:pt idx="10012">
                  <c:v>52.670551000000003</c:v>
                </c:pt>
                <c:pt idx="10013">
                  <c:v>52.778792000000003</c:v>
                </c:pt>
                <c:pt idx="10014">
                  <c:v>52.905600999999997</c:v>
                </c:pt>
                <c:pt idx="10015">
                  <c:v>53.043731999999999</c:v>
                </c:pt>
                <c:pt idx="10016">
                  <c:v>53.188656000000002</c:v>
                </c:pt>
                <c:pt idx="10017">
                  <c:v>53.334034000000003</c:v>
                </c:pt>
                <c:pt idx="10018">
                  <c:v>53.439104</c:v>
                </c:pt>
                <c:pt idx="10019">
                  <c:v>53.548250000000003</c:v>
                </c:pt>
                <c:pt idx="10020">
                  <c:v>53.651055999999997</c:v>
                </c:pt>
                <c:pt idx="10021">
                  <c:v>53.728499999999997</c:v>
                </c:pt>
                <c:pt idx="10022">
                  <c:v>53.815908</c:v>
                </c:pt>
                <c:pt idx="10023">
                  <c:v>53.919167000000002</c:v>
                </c:pt>
                <c:pt idx="10024">
                  <c:v>54.046427999999999</c:v>
                </c:pt>
                <c:pt idx="10025">
                  <c:v>54.149234</c:v>
                </c:pt>
                <c:pt idx="10026">
                  <c:v>54.267890999999999</c:v>
                </c:pt>
                <c:pt idx="10027">
                  <c:v>54.343977000000002</c:v>
                </c:pt>
                <c:pt idx="10028">
                  <c:v>54.451763999999997</c:v>
                </c:pt>
                <c:pt idx="10029">
                  <c:v>54.560457999999997</c:v>
                </c:pt>
                <c:pt idx="10030">
                  <c:v>54.668697999999999</c:v>
                </c:pt>
                <c:pt idx="10031">
                  <c:v>54.739348999999997</c:v>
                </c:pt>
                <c:pt idx="10032">
                  <c:v>54.793695</c:v>
                </c:pt>
                <c:pt idx="10033">
                  <c:v>54.854382999999999</c:v>
                </c:pt>
                <c:pt idx="10034">
                  <c:v>54.918692999999998</c:v>
                </c:pt>
                <c:pt idx="10035">
                  <c:v>54.997495999999998</c:v>
                </c:pt>
                <c:pt idx="10036">
                  <c:v>55.103471999999996</c:v>
                </c:pt>
                <c:pt idx="10037">
                  <c:v>55.160988000000003</c:v>
                </c:pt>
                <c:pt idx="10038">
                  <c:v>55.231639000000001</c:v>
                </c:pt>
                <c:pt idx="10039">
                  <c:v>55.314064999999999</c:v>
                </c:pt>
                <c:pt idx="10040">
                  <c:v>55.388792000000002</c:v>
                </c:pt>
                <c:pt idx="10041">
                  <c:v>55.435439000000002</c:v>
                </c:pt>
                <c:pt idx="10042">
                  <c:v>55.48254</c:v>
                </c:pt>
                <c:pt idx="10043">
                  <c:v>55.544133000000002</c:v>
                </c:pt>
                <c:pt idx="10044">
                  <c:v>55.605725999999997</c:v>
                </c:pt>
                <c:pt idx="10045">
                  <c:v>55.654184999999998</c:v>
                </c:pt>
                <c:pt idx="10046">
                  <c:v>55.713965999999999</c:v>
                </c:pt>
                <c:pt idx="10047">
                  <c:v>55.769671000000002</c:v>
                </c:pt>
                <c:pt idx="10048">
                  <c:v>55.835793000000002</c:v>
                </c:pt>
                <c:pt idx="10049">
                  <c:v>55.904179999999997</c:v>
                </c:pt>
                <c:pt idx="10050">
                  <c:v>55.979812000000003</c:v>
                </c:pt>
                <c:pt idx="10051">
                  <c:v>56.053632999999998</c:v>
                </c:pt>
                <c:pt idx="10052">
                  <c:v>56.126548</c:v>
                </c:pt>
                <c:pt idx="10053">
                  <c:v>56.190857999999999</c:v>
                </c:pt>
                <c:pt idx="10054">
                  <c:v>56.253810000000001</c:v>
                </c:pt>
                <c:pt idx="10055">
                  <c:v>56.300004999999999</c:v>
                </c:pt>
                <c:pt idx="10056">
                  <c:v>56.362502999999997</c:v>
                </c:pt>
                <c:pt idx="10057">
                  <c:v>56.424548999999999</c:v>
                </c:pt>
                <c:pt idx="10058">
                  <c:v>56.494746999999997</c:v>
                </c:pt>
                <c:pt idx="10059">
                  <c:v>56.556339999999999</c:v>
                </c:pt>
                <c:pt idx="10060">
                  <c:v>56.626990999999997</c:v>
                </c:pt>
                <c:pt idx="10061">
                  <c:v>56.682696</c:v>
                </c:pt>
                <c:pt idx="10062">
                  <c:v>56.731155000000001</c:v>
                </c:pt>
                <c:pt idx="10063">
                  <c:v>56.761952000000001</c:v>
                </c:pt>
                <c:pt idx="10064">
                  <c:v>56.797277000000001</c:v>
                </c:pt>
                <c:pt idx="10065">
                  <c:v>56.840753999999997</c:v>
                </c:pt>
                <c:pt idx="10066">
                  <c:v>56.878796999999999</c:v>
                </c:pt>
                <c:pt idx="10067">
                  <c:v>56.919556999999998</c:v>
                </c:pt>
                <c:pt idx="10068">
                  <c:v>56.967562999999998</c:v>
                </c:pt>
                <c:pt idx="10069">
                  <c:v>57.024174000000002</c:v>
                </c:pt>
                <c:pt idx="10070">
                  <c:v>57.095731000000001</c:v>
                </c:pt>
                <c:pt idx="10071">
                  <c:v>57.142831000000001</c:v>
                </c:pt>
                <c:pt idx="10072">
                  <c:v>57.193102000000003</c:v>
                </c:pt>
                <c:pt idx="10073">
                  <c:v>57.250166</c:v>
                </c:pt>
                <c:pt idx="10074">
                  <c:v>57.300890000000003</c:v>
                </c:pt>
                <c:pt idx="10075">
                  <c:v>57.343460999999998</c:v>
                </c:pt>
                <c:pt idx="10076">
                  <c:v>57.392825999999999</c:v>
                </c:pt>
                <c:pt idx="10077">
                  <c:v>57.434038999999999</c:v>
                </c:pt>
                <c:pt idx="10078">
                  <c:v>57.465741000000001</c:v>
                </c:pt>
                <c:pt idx="10079">
                  <c:v>57.509670999999997</c:v>
                </c:pt>
                <c:pt idx="10080">
                  <c:v>57.561754000000001</c:v>
                </c:pt>
                <c:pt idx="10081">
                  <c:v>57.608401000000001</c:v>
                </c:pt>
                <c:pt idx="10082">
                  <c:v>57.647350000000003</c:v>
                </c:pt>
                <c:pt idx="10083">
                  <c:v>57.678598999999998</c:v>
                </c:pt>
                <c:pt idx="10084">
                  <c:v>57.712113000000002</c:v>
                </c:pt>
                <c:pt idx="10085">
                  <c:v>57.756042999999998</c:v>
                </c:pt>
                <c:pt idx="10086">
                  <c:v>57.802691000000003</c:v>
                </c:pt>
                <c:pt idx="10087">
                  <c:v>57.844808999999998</c:v>
                </c:pt>
                <c:pt idx="10088">
                  <c:v>57.897345000000001</c:v>
                </c:pt>
                <c:pt idx="10089">
                  <c:v>57.952596999999997</c:v>
                </c:pt>
                <c:pt idx="10090">
                  <c:v>58.006037999999997</c:v>
                </c:pt>
                <c:pt idx="10091">
                  <c:v>58.059026000000003</c:v>
                </c:pt>
                <c:pt idx="10092">
                  <c:v>58.112014000000002</c:v>
                </c:pt>
                <c:pt idx="10093">
                  <c:v>58.146433999999999</c:v>
                </c:pt>
                <c:pt idx="10094">
                  <c:v>58.192174999999999</c:v>
                </c:pt>
                <c:pt idx="10095">
                  <c:v>58.243352000000002</c:v>
                </c:pt>
                <c:pt idx="10096">
                  <c:v>58.280942000000003</c:v>
                </c:pt>
                <c:pt idx="10097">
                  <c:v>58.323059999999998</c:v>
                </c:pt>
                <c:pt idx="10098">
                  <c:v>58.369708000000003</c:v>
                </c:pt>
                <c:pt idx="10099">
                  <c:v>58.430394999999997</c:v>
                </c:pt>
                <c:pt idx="10100">
                  <c:v>58.480212999999999</c:v>
                </c:pt>
                <c:pt idx="10101">
                  <c:v>58.536371000000003</c:v>
                </c:pt>
                <c:pt idx="10102">
                  <c:v>58.578490000000002</c:v>
                </c:pt>
                <c:pt idx="10103">
                  <c:v>58.631931000000002</c:v>
                </c:pt>
                <c:pt idx="10104">
                  <c:v>58.677219999999998</c:v>
                </c:pt>
                <c:pt idx="10105">
                  <c:v>58.712091999999998</c:v>
                </c:pt>
                <c:pt idx="10106">
                  <c:v>58.746965000000003</c:v>
                </c:pt>
                <c:pt idx="10107">
                  <c:v>58.770515000000003</c:v>
                </c:pt>
                <c:pt idx="10108">
                  <c:v>58.798141000000001</c:v>
                </c:pt>
                <c:pt idx="10109">
                  <c:v>58.822144000000002</c:v>
                </c:pt>
                <c:pt idx="10110">
                  <c:v>58.853845999999997</c:v>
                </c:pt>
                <c:pt idx="10111">
                  <c:v>58.884642999999997</c:v>
                </c:pt>
                <c:pt idx="10112">
                  <c:v>58.915438999999999</c:v>
                </c:pt>
                <c:pt idx="10113">
                  <c:v>58.949406000000003</c:v>
                </c:pt>
                <c:pt idx="10114">
                  <c:v>58.996958999999997</c:v>
                </c:pt>
                <c:pt idx="10115">
                  <c:v>59.042248000000001</c:v>
                </c:pt>
                <c:pt idx="10116">
                  <c:v>59.105200000000004</c:v>
                </c:pt>
                <c:pt idx="10117">
                  <c:v>59.140977999999997</c:v>
                </c:pt>
                <c:pt idx="10118">
                  <c:v>59.174039</c:v>
                </c:pt>
                <c:pt idx="10119">
                  <c:v>59.220686999999998</c:v>
                </c:pt>
                <c:pt idx="10120">
                  <c:v>59.273221999999997</c:v>
                </c:pt>
                <c:pt idx="10121">
                  <c:v>59.308093999999997</c:v>
                </c:pt>
                <c:pt idx="10122">
                  <c:v>59.338890999999997</c:v>
                </c:pt>
                <c:pt idx="10123">
                  <c:v>59.378292000000002</c:v>
                </c:pt>
                <c:pt idx="10124">
                  <c:v>59.418599</c:v>
                </c:pt>
                <c:pt idx="10125">
                  <c:v>59.444414000000002</c:v>
                </c:pt>
                <c:pt idx="10126">
                  <c:v>59.475662999999997</c:v>
                </c:pt>
                <c:pt idx="10127">
                  <c:v>59.517781999999997</c:v>
                </c:pt>
                <c:pt idx="10128">
                  <c:v>59.559899999999999</c:v>
                </c:pt>
                <c:pt idx="10129">
                  <c:v>59.590243999999998</c:v>
                </c:pt>
                <c:pt idx="10130">
                  <c:v>59.627834</c:v>
                </c:pt>
                <c:pt idx="10131">
                  <c:v>59.656818999999999</c:v>
                </c:pt>
                <c:pt idx="10132">
                  <c:v>59.689880000000002</c:v>
                </c:pt>
                <c:pt idx="10133">
                  <c:v>59.717959</c:v>
                </c:pt>
                <c:pt idx="10134">
                  <c:v>59.752831</c:v>
                </c:pt>
                <c:pt idx="10135">
                  <c:v>59.798572999999998</c:v>
                </c:pt>
                <c:pt idx="10136">
                  <c:v>59.829369</c:v>
                </c:pt>
                <c:pt idx="10137">
                  <c:v>59.869224000000003</c:v>
                </c:pt>
                <c:pt idx="10138">
                  <c:v>59.907719</c:v>
                </c:pt>
                <c:pt idx="10139">
                  <c:v>59.955725999999999</c:v>
                </c:pt>
                <c:pt idx="10140">
                  <c:v>59.997844000000001</c:v>
                </c:pt>
                <c:pt idx="10141">
                  <c:v>60.03951</c:v>
                </c:pt>
                <c:pt idx="10142">
                  <c:v>60.084345999999996</c:v>
                </c:pt>
                <c:pt idx="10143">
                  <c:v>60.120576999999997</c:v>
                </c:pt>
                <c:pt idx="10144">
                  <c:v>60.154091000000001</c:v>
                </c:pt>
                <c:pt idx="10145">
                  <c:v>60.191228000000002</c:v>
                </c:pt>
                <c:pt idx="10146">
                  <c:v>60.236969999999999</c:v>
                </c:pt>
                <c:pt idx="10147">
                  <c:v>60.273654000000001</c:v>
                </c:pt>
                <c:pt idx="10148">
                  <c:v>60.303997000000003</c:v>
                </c:pt>
                <c:pt idx="10149">
                  <c:v>60.335247000000003</c:v>
                </c:pt>
                <c:pt idx="10150">
                  <c:v>60.386876000000001</c:v>
                </c:pt>
                <c:pt idx="10151">
                  <c:v>60.433523999999998</c:v>
                </c:pt>
                <c:pt idx="10152">
                  <c:v>60.472472000000003</c:v>
                </c:pt>
                <c:pt idx="10153">
                  <c:v>60.522742999999998</c:v>
                </c:pt>
                <c:pt idx="10154">
                  <c:v>60.552180999999997</c:v>
                </c:pt>
                <c:pt idx="10155">
                  <c:v>60.593845999999999</c:v>
                </c:pt>
                <c:pt idx="10156">
                  <c:v>60.636870999999999</c:v>
                </c:pt>
                <c:pt idx="10157">
                  <c:v>60.674461000000001</c:v>
                </c:pt>
                <c:pt idx="10158">
                  <c:v>60.713861999999999</c:v>
                </c:pt>
                <c:pt idx="10159">
                  <c:v>60.740582000000003</c:v>
                </c:pt>
                <c:pt idx="10160">
                  <c:v>60.760961999999999</c:v>
                </c:pt>
                <c:pt idx="10161">
                  <c:v>60.784059999999997</c:v>
                </c:pt>
                <c:pt idx="10162">
                  <c:v>60.807156999999997</c:v>
                </c:pt>
                <c:pt idx="10163">
                  <c:v>60.827537</c:v>
                </c:pt>
                <c:pt idx="10164">
                  <c:v>60.853352000000001</c:v>
                </c:pt>
                <c:pt idx="10165">
                  <c:v>60.884148000000003</c:v>
                </c:pt>
                <c:pt idx="10166">
                  <c:v>60.903621999999999</c:v>
                </c:pt>
                <c:pt idx="10167">
                  <c:v>60.933059999999998</c:v>
                </c:pt>
                <c:pt idx="10168">
                  <c:v>60.963856999999997</c:v>
                </c:pt>
                <c:pt idx="10169">
                  <c:v>61.002352000000002</c:v>
                </c:pt>
                <c:pt idx="10170">
                  <c:v>61.052169999999997</c:v>
                </c:pt>
                <c:pt idx="10171">
                  <c:v>61.099271000000002</c:v>
                </c:pt>
                <c:pt idx="10172">
                  <c:v>61.133690000000001</c:v>
                </c:pt>
                <c:pt idx="10173">
                  <c:v>61.156334999999999</c:v>
                </c:pt>
                <c:pt idx="10174">
                  <c:v>61.195283000000003</c:v>
                </c:pt>
                <c:pt idx="10175">
                  <c:v>61.238308000000004</c:v>
                </c:pt>
                <c:pt idx="10176">
                  <c:v>61.278162000000002</c:v>
                </c:pt>
                <c:pt idx="10177">
                  <c:v>61.311675999999999</c:v>
                </c:pt>
                <c:pt idx="10178">
                  <c:v>61.341566</c:v>
                </c:pt>
                <c:pt idx="10179">
                  <c:v>61.377797000000001</c:v>
                </c:pt>
                <c:pt idx="10180">
                  <c:v>61.414028999999999</c:v>
                </c:pt>
                <c:pt idx="10181">
                  <c:v>61.440295999999996</c:v>
                </c:pt>
                <c:pt idx="10182">
                  <c:v>61.464751999999997</c:v>
                </c:pt>
                <c:pt idx="10183">
                  <c:v>61.500982999999998</c:v>
                </c:pt>
                <c:pt idx="10184">
                  <c:v>61.534497000000002</c:v>
                </c:pt>
                <c:pt idx="10185">
                  <c:v>61.570275000000002</c:v>
                </c:pt>
                <c:pt idx="10186">
                  <c:v>61.600166000000002</c:v>
                </c:pt>
                <c:pt idx="10187">
                  <c:v>61.635491000000002</c:v>
                </c:pt>
                <c:pt idx="10188">
                  <c:v>61.659947000000003</c:v>
                </c:pt>
                <c:pt idx="10189">
                  <c:v>61.690291000000002</c:v>
                </c:pt>
                <c:pt idx="10190">
                  <c:v>61.719276000000001</c:v>
                </c:pt>
                <c:pt idx="10191">
                  <c:v>61.748714</c:v>
                </c:pt>
                <c:pt idx="10192">
                  <c:v>61.783586</c:v>
                </c:pt>
                <c:pt idx="10193">
                  <c:v>61.819817</c:v>
                </c:pt>
                <c:pt idx="10194">
                  <c:v>61.842914999999998</c:v>
                </c:pt>
                <c:pt idx="10195">
                  <c:v>61.883674999999997</c:v>
                </c:pt>
                <c:pt idx="10196">
                  <c:v>61.919452999999997</c:v>
                </c:pt>
                <c:pt idx="10197">
                  <c:v>61.954324999999997</c:v>
                </c:pt>
                <c:pt idx="10198">
                  <c:v>61.994632000000003</c:v>
                </c:pt>
                <c:pt idx="10199">
                  <c:v>62.035845000000002</c:v>
                </c:pt>
                <c:pt idx="10200">
                  <c:v>62.072982000000003</c:v>
                </c:pt>
                <c:pt idx="10201">
                  <c:v>62.110118999999997</c:v>
                </c:pt>
                <c:pt idx="10202">
                  <c:v>62.138651000000003</c:v>
                </c:pt>
                <c:pt idx="10203">
                  <c:v>62.178052000000001</c:v>
                </c:pt>
                <c:pt idx="10204">
                  <c:v>62.210208000000002</c:v>
                </c:pt>
                <c:pt idx="10205">
                  <c:v>62.243721000000001</c:v>
                </c:pt>
                <c:pt idx="10206">
                  <c:v>62.274065</c:v>
                </c:pt>
                <c:pt idx="10207">
                  <c:v>62.305767000000003</c:v>
                </c:pt>
                <c:pt idx="10208">
                  <c:v>62.340187</c:v>
                </c:pt>
                <c:pt idx="10209">
                  <c:v>62.387287000000001</c:v>
                </c:pt>
                <c:pt idx="10210">
                  <c:v>62.430765000000001</c:v>
                </c:pt>
                <c:pt idx="10211">
                  <c:v>62.469259999999998</c:v>
                </c:pt>
                <c:pt idx="10212">
                  <c:v>62.515002000000003</c:v>
                </c:pt>
                <c:pt idx="10213">
                  <c:v>62.546703999999998</c:v>
                </c:pt>
                <c:pt idx="10214">
                  <c:v>62.577500999999998</c:v>
                </c:pt>
                <c:pt idx="10215">
                  <c:v>62.614637999999999</c:v>
                </c:pt>
                <c:pt idx="10216">
                  <c:v>62.653585999999997</c:v>
                </c:pt>
                <c:pt idx="10217">
                  <c:v>62.685741</c:v>
                </c:pt>
                <c:pt idx="10218">
                  <c:v>62.719254999999997</c:v>
                </c:pt>
                <c:pt idx="10219">
                  <c:v>62.742351999999997</c:v>
                </c:pt>
                <c:pt idx="10220">
                  <c:v>62.764997000000001</c:v>
                </c:pt>
                <c:pt idx="10221">
                  <c:v>62.781300999999999</c:v>
                </c:pt>
                <c:pt idx="10222">
                  <c:v>62.802587000000003</c:v>
                </c:pt>
                <c:pt idx="10223">
                  <c:v>62.825684000000003</c:v>
                </c:pt>
                <c:pt idx="10224">
                  <c:v>62.846516999999999</c:v>
                </c:pt>
                <c:pt idx="10225">
                  <c:v>62.870972999999999</c:v>
                </c:pt>
                <c:pt idx="10226">
                  <c:v>62.895429</c:v>
                </c:pt>
                <c:pt idx="10227">
                  <c:v>62.918979</c:v>
                </c:pt>
                <c:pt idx="10228">
                  <c:v>62.942982000000001</c:v>
                </c:pt>
                <c:pt idx="10229">
                  <c:v>62.974232000000001</c:v>
                </c:pt>
                <c:pt idx="10230">
                  <c:v>63.010463000000001</c:v>
                </c:pt>
                <c:pt idx="10231">
                  <c:v>63.058922000000003</c:v>
                </c:pt>
                <c:pt idx="10232">
                  <c:v>63.101945999999998</c:v>
                </c:pt>
                <c:pt idx="10233">
                  <c:v>63.131383999999997</c:v>
                </c:pt>
                <c:pt idx="10234">
                  <c:v>63.151764</c:v>
                </c:pt>
                <c:pt idx="10235">
                  <c:v>63.184372000000003</c:v>
                </c:pt>
                <c:pt idx="10236">
                  <c:v>63.217886</c:v>
                </c:pt>
                <c:pt idx="10237">
                  <c:v>63.259551999999999</c:v>
                </c:pt>
                <c:pt idx="10238">
                  <c:v>63.290801000000002</c:v>
                </c:pt>
                <c:pt idx="10239">
                  <c:v>63.321596999999997</c:v>
                </c:pt>
                <c:pt idx="10240">
                  <c:v>63.353752999999998</c:v>
                </c:pt>
                <c:pt idx="10241">
                  <c:v>63.386361000000001</c:v>
                </c:pt>
                <c:pt idx="10242">
                  <c:v>63.420780000000001</c:v>
                </c:pt>
                <c:pt idx="10243">
                  <c:v>63.442065999999997</c:v>
                </c:pt>
                <c:pt idx="10244">
                  <c:v>63.470145000000002</c:v>
                </c:pt>
                <c:pt idx="10245">
                  <c:v>63.504564999999999</c:v>
                </c:pt>
                <c:pt idx="10246">
                  <c:v>63.533096999999998</c:v>
                </c:pt>
                <c:pt idx="10247">
                  <c:v>63.567968999999998</c:v>
                </c:pt>
                <c:pt idx="10248">
                  <c:v>63.586084999999997</c:v>
                </c:pt>
                <c:pt idx="10249">
                  <c:v>63.619146000000001</c:v>
                </c:pt>
                <c:pt idx="10250">
                  <c:v>63.647677999999999</c:v>
                </c:pt>
                <c:pt idx="10251">
                  <c:v>63.677115000000001</c:v>
                </c:pt>
                <c:pt idx="10252">
                  <c:v>63.700212999999998</c:v>
                </c:pt>
                <c:pt idx="10253">
                  <c:v>63.726933000000002</c:v>
                </c:pt>
                <c:pt idx="10254">
                  <c:v>63.755918000000001</c:v>
                </c:pt>
                <c:pt idx="10255">
                  <c:v>63.787619999999997</c:v>
                </c:pt>
                <c:pt idx="10256">
                  <c:v>63.815246999999999</c:v>
                </c:pt>
                <c:pt idx="10257">
                  <c:v>63.846496000000002</c:v>
                </c:pt>
                <c:pt idx="10258">
                  <c:v>63.882727000000003</c:v>
                </c:pt>
                <c:pt idx="10259">
                  <c:v>63.918505000000003</c:v>
                </c:pt>
                <c:pt idx="10260">
                  <c:v>63.952019</c:v>
                </c:pt>
                <c:pt idx="10261">
                  <c:v>63.991419999999998</c:v>
                </c:pt>
                <c:pt idx="10262">
                  <c:v>64.032633000000004</c:v>
                </c:pt>
                <c:pt idx="10263">
                  <c:v>64.068411999999995</c:v>
                </c:pt>
                <c:pt idx="10264">
                  <c:v>64.105096000000003</c:v>
                </c:pt>
                <c:pt idx="10265">
                  <c:v>64.132722000000001</c:v>
                </c:pt>
                <c:pt idx="10266">
                  <c:v>64.165783000000005</c:v>
                </c:pt>
                <c:pt idx="10267">
                  <c:v>64.192049999999995</c:v>
                </c:pt>
                <c:pt idx="10268">
                  <c:v>64.230998999999997</c:v>
                </c:pt>
                <c:pt idx="10269">
                  <c:v>64.261795000000006</c:v>
                </c:pt>
                <c:pt idx="10270">
                  <c:v>64.287610000000001</c:v>
                </c:pt>
                <c:pt idx="10271">
                  <c:v>64.322935000000001</c:v>
                </c:pt>
                <c:pt idx="10272">
                  <c:v>64.358714000000006</c:v>
                </c:pt>
                <c:pt idx="10273">
                  <c:v>64.404908000000006</c:v>
                </c:pt>
                <c:pt idx="10274">
                  <c:v>64.436610000000002</c:v>
                </c:pt>
                <c:pt idx="10275">
                  <c:v>64.475105999999997</c:v>
                </c:pt>
                <c:pt idx="10276">
                  <c:v>64.517224999999996</c:v>
                </c:pt>
                <c:pt idx="10277">
                  <c:v>64.545304000000002</c:v>
                </c:pt>
                <c:pt idx="10278">
                  <c:v>64.576099999999997</c:v>
                </c:pt>
                <c:pt idx="10279">
                  <c:v>64.611879000000002</c:v>
                </c:pt>
                <c:pt idx="10280">
                  <c:v>64.650827000000007</c:v>
                </c:pt>
                <c:pt idx="10281">
                  <c:v>64.681623000000002</c:v>
                </c:pt>
                <c:pt idx="10282">
                  <c:v>64.715136999999999</c:v>
                </c:pt>
                <c:pt idx="10283">
                  <c:v>64.735969999999995</c:v>
                </c:pt>
                <c:pt idx="10284">
                  <c:v>64.753632999999994</c:v>
                </c:pt>
                <c:pt idx="10285">
                  <c:v>64.772654000000003</c:v>
                </c:pt>
                <c:pt idx="10286">
                  <c:v>64.792128000000005</c:v>
                </c:pt>
                <c:pt idx="10287">
                  <c:v>64.813867000000002</c:v>
                </c:pt>
                <c:pt idx="10288">
                  <c:v>64.831530000000001</c:v>
                </c:pt>
                <c:pt idx="10289">
                  <c:v>64.855080000000001</c:v>
                </c:pt>
                <c:pt idx="10290">
                  <c:v>64.877724000000001</c:v>
                </c:pt>
                <c:pt idx="10291">
                  <c:v>64.897651999999994</c:v>
                </c:pt>
                <c:pt idx="10292">
                  <c:v>64.922107999999994</c:v>
                </c:pt>
                <c:pt idx="10293">
                  <c:v>64.946563999999995</c:v>
                </c:pt>
                <c:pt idx="10294">
                  <c:v>64.978718999999998</c:v>
                </c:pt>
                <c:pt idx="10295">
                  <c:v>65.019931999999997</c:v>
                </c:pt>
                <c:pt idx="10296">
                  <c:v>65.057068999999998</c:v>
                </c:pt>
                <c:pt idx="10297">
                  <c:v>65.099187000000001</c:v>
                </c:pt>
                <c:pt idx="10298">
                  <c:v>65.127718999999999</c:v>
                </c:pt>
                <c:pt idx="10299">
                  <c:v>65.151268999999999</c:v>
                </c:pt>
                <c:pt idx="10300">
                  <c:v>65.173461000000003</c:v>
                </c:pt>
                <c:pt idx="10301">
                  <c:v>65.207881</c:v>
                </c:pt>
                <c:pt idx="10302">
                  <c:v>65.241394</c:v>
                </c:pt>
                <c:pt idx="10303">
                  <c:v>65.273097000000007</c:v>
                </c:pt>
                <c:pt idx="10304">
                  <c:v>65.298911000000004</c:v>
                </c:pt>
                <c:pt idx="10305">
                  <c:v>65.330613999999997</c:v>
                </c:pt>
                <c:pt idx="10306">
                  <c:v>65.363221999999993</c:v>
                </c:pt>
                <c:pt idx="10307">
                  <c:v>65.396735000000007</c:v>
                </c:pt>
                <c:pt idx="10308">
                  <c:v>65.421644000000001</c:v>
                </c:pt>
                <c:pt idx="10309">
                  <c:v>65.444288999999998</c:v>
                </c:pt>
                <c:pt idx="10310">
                  <c:v>65.475538</c:v>
                </c:pt>
                <c:pt idx="10311">
                  <c:v>65.511769000000001</c:v>
                </c:pt>
                <c:pt idx="10312">
                  <c:v>65.543470999999997</c:v>
                </c:pt>
                <c:pt idx="10313">
                  <c:v>65.567021999999994</c:v>
                </c:pt>
                <c:pt idx="10314">
                  <c:v>65.591025000000002</c:v>
                </c:pt>
                <c:pt idx="10315">
                  <c:v>65.621368000000004</c:v>
                </c:pt>
                <c:pt idx="10316">
                  <c:v>65.646276999999998</c:v>
                </c:pt>
                <c:pt idx="10317">
                  <c:v>65.671638999999999</c:v>
                </c:pt>
                <c:pt idx="10318">
                  <c:v>65.697907000000001</c:v>
                </c:pt>
                <c:pt idx="10319">
                  <c:v>65.723720999999998</c:v>
                </c:pt>
                <c:pt idx="10320">
                  <c:v>65.748176999999998</c:v>
                </c:pt>
                <c:pt idx="10321">
                  <c:v>65.773992000000007</c:v>
                </c:pt>
                <c:pt idx="10322">
                  <c:v>65.802524000000005</c:v>
                </c:pt>
                <c:pt idx="10323">
                  <c:v>65.833772999999994</c:v>
                </c:pt>
                <c:pt idx="10324">
                  <c:v>65.868645999999998</c:v>
                </c:pt>
                <c:pt idx="10325">
                  <c:v>65.897177999999997</c:v>
                </c:pt>
                <c:pt idx="10326">
                  <c:v>65.935672999999994</c:v>
                </c:pt>
                <c:pt idx="10327">
                  <c:v>65.966470000000001</c:v>
                </c:pt>
                <c:pt idx="10328">
                  <c:v>66.002247999999994</c:v>
                </c:pt>
                <c:pt idx="10329">
                  <c:v>66.040744000000004</c:v>
                </c:pt>
                <c:pt idx="10330">
                  <c:v>66.069276000000002</c:v>
                </c:pt>
                <c:pt idx="10331">
                  <c:v>66.108677</c:v>
                </c:pt>
                <c:pt idx="10332">
                  <c:v>66.134039000000001</c:v>
                </c:pt>
                <c:pt idx="10333">
                  <c:v>66.168006000000005</c:v>
                </c:pt>
                <c:pt idx="10334">
                  <c:v>66.194726000000003</c:v>
                </c:pt>
                <c:pt idx="10335">
                  <c:v>66.226427999999999</c:v>
                </c:pt>
                <c:pt idx="10336">
                  <c:v>66.257677999999999</c:v>
                </c:pt>
                <c:pt idx="10337">
                  <c:v>66.288021000000001</c:v>
                </c:pt>
                <c:pt idx="10338">
                  <c:v>66.323346999999998</c:v>
                </c:pt>
                <c:pt idx="10339">
                  <c:v>66.356407000000004</c:v>
                </c:pt>
                <c:pt idx="10340">
                  <c:v>66.401696000000001</c:v>
                </c:pt>
                <c:pt idx="10341">
                  <c:v>66.437475000000006</c:v>
                </c:pt>
                <c:pt idx="10342">
                  <c:v>66.466459</c:v>
                </c:pt>
                <c:pt idx="10343">
                  <c:v>66.510842999999994</c:v>
                </c:pt>
                <c:pt idx="10344">
                  <c:v>66.540733000000003</c:v>
                </c:pt>
                <c:pt idx="10345">
                  <c:v>66.570623999999995</c:v>
                </c:pt>
                <c:pt idx="10346">
                  <c:v>66.605496000000002</c:v>
                </c:pt>
                <c:pt idx="10347">
                  <c:v>66.645351000000005</c:v>
                </c:pt>
                <c:pt idx="10348">
                  <c:v>66.675693999999993</c:v>
                </c:pt>
                <c:pt idx="10349">
                  <c:v>66.701961999999995</c:v>
                </c:pt>
                <c:pt idx="10350">
                  <c:v>66.728228999999999</c:v>
                </c:pt>
                <c:pt idx="10351">
                  <c:v>66.744985999999997</c:v>
                </c:pt>
                <c:pt idx="10352">
                  <c:v>66.764008000000004</c:v>
                </c:pt>
                <c:pt idx="10353">
                  <c:v>66.782122999999999</c:v>
                </c:pt>
                <c:pt idx="10354">
                  <c:v>66.801597000000001</c:v>
                </c:pt>
                <c:pt idx="10355">
                  <c:v>66.821072000000001</c:v>
                </c:pt>
                <c:pt idx="10356">
                  <c:v>66.846433000000005</c:v>
                </c:pt>
                <c:pt idx="10357">
                  <c:v>66.865002000000004</c:v>
                </c:pt>
                <c:pt idx="10358">
                  <c:v>66.887646000000004</c:v>
                </c:pt>
                <c:pt idx="10359">
                  <c:v>66.908479</c:v>
                </c:pt>
                <c:pt idx="10360">
                  <c:v>66.930217999999996</c:v>
                </c:pt>
                <c:pt idx="10361">
                  <c:v>66.953767999999997</c:v>
                </c:pt>
                <c:pt idx="10362">
                  <c:v>66.987281999999993</c:v>
                </c:pt>
                <c:pt idx="10363">
                  <c:v>67.026229999999998</c:v>
                </c:pt>
                <c:pt idx="10364">
                  <c:v>67.060649999999995</c:v>
                </c:pt>
                <c:pt idx="10365">
                  <c:v>67.106392</c:v>
                </c:pt>
                <c:pt idx="10366">
                  <c:v>67.130394999999993</c:v>
                </c:pt>
                <c:pt idx="10367">
                  <c:v>67.149868999999995</c:v>
                </c:pt>
                <c:pt idx="10368">
                  <c:v>67.175684000000004</c:v>
                </c:pt>
                <c:pt idx="10369">
                  <c:v>67.207386</c:v>
                </c:pt>
                <c:pt idx="10370">
                  <c:v>67.239541000000003</c:v>
                </c:pt>
                <c:pt idx="10371">
                  <c:v>67.268979000000002</c:v>
                </c:pt>
                <c:pt idx="10372">
                  <c:v>67.299774999999997</c:v>
                </c:pt>
                <c:pt idx="10373">
                  <c:v>67.331478000000004</c:v>
                </c:pt>
                <c:pt idx="10374">
                  <c:v>67.362727000000007</c:v>
                </c:pt>
                <c:pt idx="10375">
                  <c:v>67.397599999999997</c:v>
                </c:pt>
                <c:pt idx="10376">
                  <c:v>67.420697000000004</c:v>
                </c:pt>
                <c:pt idx="10377">
                  <c:v>67.443793999999997</c:v>
                </c:pt>
                <c:pt idx="10378">
                  <c:v>67.472325999999995</c:v>
                </c:pt>
                <c:pt idx="10379">
                  <c:v>67.502669999999995</c:v>
                </c:pt>
                <c:pt idx="10380">
                  <c:v>67.533466000000004</c:v>
                </c:pt>
                <c:pt idx="10381">
                  <c:v>67.558828000000005</c:v>
                </c:pt>
                <c:pt idx="10382">
                  <c:v>67.579661000000002</c:v>
                </c:pt>
                <c:pt idx="10383">
                  <c:v>67.612268999999998</c:v>
                </c:pt>
                <c:pt idx="10384">
                  <c:v>67.637630999999999</c:v>
                </c:pt>
                <c:pt idx="10385">
                  <c:v>67.666162999999997</c:v>
                </c:pt>
                <c:pt idx="10386">
                  <c:v>67.689712999999998</c:v>
                </c:pt>
                <c:pt idx="10387">
                  <c:v>67.712356999999997</c:v>
                </c:pt>
                <c:pt idx="10388">
                  <c:v>67.739078000000006</c:v>
                </c:pt>
                <c:pt idx="10389">
                  <c:v>67.762174999999999</c:v>
                </c:pt>
                <c:pt idx="10390">
                  <c:v>67.792972000000006</c:v>
                </c:pt>
                <c:pt idx="10391">
                  <c:v>67.821956999999998</c:v>
                </c:pt>
                <c:pt idx="10392">
                  <c:v>67.850488999999996</c:v>
                </c:pt>
                <c:pt idx="10393">
                  <c:v>67.878114999999994</c:v>
                </c:pt>
                <c:pt idx="10394">
                  <c:v>67.911175999999998</c:v>
                </c:pt>
                <c:pt idx="10395">
                  <c:v>67.950124000000002</c:v>
                </c:pt>
                <c:pt idx="10396">
                  <c:v>67.984091000000006</c:v>
                </c:pt>
                <c:pt idx="10397">
                  <c:v>68.013075999999998</c:v>
                </c:pt>
                <c:pt idx="10398">
                  <c:v>68.054288999999997</c:v>
                </c:pt>
                <c:pt idx="10399">
                  <c:v>68.089613999999997</c:v>
                </c:pt>
                <c:pt idx="10400">
                  <c:v>68.117693000000003</c:v>
                </c:pt>
                <c:pt idx="10401">
                  <c:v>68.147583999999995</c:v>
                </c:pt>
                <c:pt idx="10402">
                  <c:v>68.177926999999997</c:v>
                </c:pt>
                <c:pt idx="10403">
                  <c:v>68.208724000000004</c:v>
                </c:pt>
                <c:pt idx="10404">
                  <c:v>68.238614999999996</c:v>
                </c:pt>
                <c:pt idx="10405">
                  <c:v>68.268505000000005</c:v>
                </c:pt>
                <c:pt idx="10406">
                  <c:v>68.297943000000004</c:v>
                </c:pt>
                <c:pt idx="10407">
                  <c:v>68.331457</c:v>
                </c:pt>
                <c:pt idx="10408">
                  <c:v>68.365424000000004</c:v>
                </c:pt>
                <c:pt idx="10409">
                  <c:v>68.406183999999996</c:v>
                </c:pt>
                <c:pt idx="10410">
                  <c:v>68.439244000000002</c:v>
                </c:pt>
                <c:pt idx="10411">
                  <c:v>68.467324000000005</c:v>
                </c:pt>
                <c:pt idx="10412">
                  <c:v>68.504913000000002</c:v>
                </c:pt>
                <c:pt idx="10413">
                  <c:v>68.536163000000002</c:v>
                </c:pt>
                <c:pt idx="10414">
                  <c:v>68.572394000000003</c:v>
                </c:pt>
                <c:pt idx="10415">
                  <c:v>68.602737000000005</c:v>
                </c:pt>
                <c:pt idx="10416">
                  <c:v>68.643045000000001</c:v>
                </c:pt>
                <c:pt idx="10417">
                  <c:v>68.673388000000003</c:v>
                </c:pt>
                <c:pt idx="10418">
                  <c:v>68.701920000000001</c:v>
                </c:pt>
                <c:pt idx="10419">
                  <c:v>68.726376000000002</c:v>
                </c:pt>
                <c:pt idx="10420">
                  <c:v>68.745397999999994</c:v>
                </c:pt>
                <c:pt idx="10421">
                  <c:v>68.767135999999994</c:v>
                </c:pt>
                <c:pt idx="10422">
                  <c:v>68.785252</c:v>
                </c:pt>
                <c:pt idx="10423">
                  <c:v>68.801102999999998</c:v>
                </c:pt>
                <c:pt idx="10424">
                  <c:v>68.818313000000003</c:v>
                </c:pt>
                <c:pt idx="10425">
                  <c:v>68.835070000000002</c:v>
                </c:pt>
                <c:pt idx="10426">
                  <c:v>68.859072999999995</c:v>
                </c:pt>
                <c:pt idx="10427">
                  <c:v>68.882170000000002</c:v>
                </c:pt>
                <c:pt idx="10428">
                  <c:v>68.901190999999997</c:v>
                </c:pt>
                <c:pt idx="10429">
                  <c:v>68.924741999999995</c:v>
                </c:pt>
                <c:pt idx="10430">
                  <c:v>68.945575000000005</c:v>
                </c:pt>
                <c:pt idx="10431">
                  <c:v>68.975012000000007</c:v>
                </c:pt>
                <c:pt idx="10432">
                  <c:v>69.009884999999997</c:v>
                </c:pt>
                <c:pt idx="10433">
                  <c:v>69.044303999999997</c:v>
                </c:pt>
                <c:pt idx="10434">
                  <c:v>69.088234999999997</c:v>
                </c:pt>
                <c:pt idx="10435">
                  <c:v>69.117219000000006</c:v>
                </c:pt>
                <c:pt idx="10436">
                  <c:v>69.138958000000002</c:v>
                </c:pt>
                <c:pt idx="10437">
                  <c:v>69.157073999999994</c:v>
                </c:pt>
                <c:pt idx="10438">
                  <c:v>69.191040000000001</c:v>
                </c:pt>
                <c:pt idx="10439">
                  <c:v>69.223196000000002</c:v>
                </c:pt>
                <c:pt idx="10440">
                  <c:v>69.253991999999997</c:v>
                </c:pt>
                <c:pt idx="10441">
                  <c:v>69.282071000000002</c:v>
                </c:pt>
                <c:pt idx="10442">
                  <c:v>69.311961999999994</c:v>
                </c:pt>
                <c:pt idx="10443">
                  <c:v>69.343210999999997</c:v>
                </c:pt>
                <c:pt idx="10444">
                  <c:v>69.373102000000003</c:v>
                </c:pt>
                <c:pt idx="10445">
                  <c:v>69.402086999999995</c:v>
                </c:pt>
                <c:pt idx="10446">
                  <c:v>69.425184000000002</c:v>
                </c:pt>
                <c:pt idx="10447">
                  <c:v>69.450998999999996</c:v>
                </c:pt>
                <c:pt idx="10448">
                  <c:v>69.479078000000001</c:v>
                </c:pt>
                <c:pt idx="10449">
                  <c:v>69.508063000000007</c:v>
                </c:pt>
                <c:pt idx="10450">
                  <c:v>69.540671000000003</c:v>
                </c:pt>
                <c:pt idx="10451">
                  <c:v>69.561051000000006</c:v>
                </c:pt>
                <c:pt idx="10452">
                  <c:v>69.586865000000003</c:v>
                </c:pt>
                <c:pt idx="10453">
                  <c:v>69.616303000000002</c:v>
                </c:pt>
                <c:pt idx="10454">
                  <c:v>69.641211999999996</c:v>
                </c:pt>
                <c:pt idx="10455">
                  <c:v>69.665215000000003</c:v>
                </c:pt>
                <c:pt idx="10456">
                  <c:v>69.691935999999998</c:v>
                </c:pt>
                <c:pt idx="10457">
                  <c:v>69.710504</c:v>
                </c:pt>
                <c:pt idx="10458">
                  <c:v>69.738129999999998</c:v>
                </c:pt>
                <c:pt idx="10459">
                  <c:v>69.759868999999995</c:v>
                </c:pt>
                <c:pt idx="10460">
                  <c:v>69.787948</c:v>
                </c:pt>
                <c:pt idx="10461">
                  <c:v>69.819649999999996</c:v>
                </c:pt>
                <c:pt idx="10462">
                  <c:v>69.849993999999995</c:v>
                </c:pt>
                <c:pt idx="10463">
                  <c:v>69.876715000000004</c:v>
                </c:pt>
                <c:pt idx="10464">
                  <c:v>69.911586999999997</c:v>
                </c:pt>
                <c:pt idx="10465">
                  <c:v>69.945554000000001</c:v>
                </c:pt>
                <c:pt idx="10466">
                  <c:v>69.979973000000001</c:v>
                </c:pt>
                <c:pt idx="10467">
                  <c:v>70.007598999999999</c:v>
                </c:pt>
                <c:pt idx="10468">
                  <c:v>70.049717999999999</c:v>
                </c:pt>
                <c:pt idx="10469">
                  <c:v>70.087761</c:v>
                </c:pt>
                <c:pt idx="10470">
                  <c:v>70.111311000000001</c:v>
                </c:pt>
                <c:pt idx="10471">
                  <c:v>70.139842999999999</c:v>
                </c:pt>
                <c:pt idx="10472">
                  <c:v>70.167922000000004</c:v>
                </c:pt>
                <c:pt idx="10473">
                  <c:v>70.199624</c:v>
                </c:pt>
                <c:pt idx="10474">
                  <c:v>70.229968</c:v>
                </c:pt>
                <c:pt idx="10475">
                  <c:v>70.264840000000007</c:v>
                </c:pt>
                <c:pt idx="10476">
                  <c:v>70.294730999999999</c:v>
                </c:pt>
                <c:pt idx="10477">
                  <c:v>70.325074999999998</c:v>
                </c:pt>
                <c:pt idx="10478">
                  <c:v>70.354965000000007</c:v>
                </c:pt>
                <c:pt idx="10479">
                  <c:v>70.391197000000005</c:v>
                </c:pt>
                <c:pt idx="10480">
                  <c:v>70.428332999999995</c:v>
                </c:pt>
                <c:pt idx="10481">
                  <c:v>70.457318000000001</c:v>
                </c:pt>
                <c:pt idx="10482">
                  <c:v>70.493097000000006</c:v>
                </c:pt>
                <c:pt idx="10483">
                  <c:v>70.526610000000005</c:v>
                </c:pt>
                <c:pt idx="10484">
                  <c:v>70.556500999999997</c:v>
                </c:pt>
                <c:pt idx="10485">
                  <c:v>70.590014999999994</c:v>
                </c:pt>
                <c:pt idx="10486">
                  <c:v>70.628057999999996</c:v>
                </c:pt>
                <c:pt idx="10487">
                  <c:v>70.659760000000006</c:v>
                </c:pt>
                <c:pt idx="10488">
                  <c:v>70.692368000000002</c:v>
                </c:pt>
                <c:pt idx="10489">
                  <c:v>70.7209</c:v>
                </c:pt>
                <c:pt idx="10490">
                  <c:v>70.738562999999999</c:v>
                </c:pt>
                <c:pt idx="10491">
                  <c:v>70.754867000000004</c:v>
                </c:pt>
                <c:pt idx="10492">
                  <c:v>70.774794</c:v>
                </c:pt>
                <c:pt idx="10493">
                  <c:v>70.792002999999994</c:v>
                </c:pt>
                <c:pt idx="10494">
                  <c:v>70.808306999999999</c:v>
                </c:pt>
                <c:pt idx="10495">
                  <c:v>70.826423000000005</c:v>
                </c:pt>
                <c:pt idx="10496">
                  <c:v>70.849973000000006</c:v>
                </c:pt>
                <c:pt idx="10497">
                  <c:v>70.873070999999996</c:v>
                </c:pt>
                <c:pt idx="10498">
                  <c:v>70.891638999999998</c:v>
                </c:pt>
                <c:pt idx="10499">
                  <c:v>70.913377999999994</c:v>
                </c:pt>
                <c:pt idx="10500">
                  <c:v>70.932851999999997</c:v>
                </c:pt>
                <c:pt idx="10501">
                  <c:v>70.954590999999994</c:v>
                </c:pt>
                <c:pt idx="10502">
                  <c:v>70.981311000000005</c:v>
                </c:pt>
                <c:pt idx="10503">
                  <c:v>71.024336000000005</c:v>
                </c:pt>
                <c:pt idx="10504">
                  <c:v>71.054226</c:v>
                </c:pt>
                <c:pt idx="10505">
                  <c:v>71.100420999999997</c:v>
                </c:pt>
                <c:pt idx="10506">
                  <c:v>71.127140999999995</c:v>
                </c:pt>
                <c:pt idx="10507">
                  <c:v>71.144803999999993</c:v>
                </c:pt>
                <c:pt idx="10508">
                  <c:v>71.166995999999997</c:v>
                </c:pt>
                <c:pt idx="10509">
                  <c:v>71.200962000000004</c:v>
                </c:pt>
                <c:pt idx="10510">
                  <c:v>71.231758999999997</c:v>
                </c:pt>
                <c:pt idx="10511">
                  <c:v>71.261196999999996</c:v>
                </c:pt>
                <c:pt idx="10512">
                  <c:v>71.293805000000006</c:v>
                </c:pt>
                <c:pt idx="10513">
                  <c:v>71.324601000000001</c:v>
                </c:pt>
                <c:pt idx="10514">
                  <c:v>71.352226999999999</c:v>
                </c:pt>
                <c:pt idx="10515">
                  <c:v>71.380758999999998</c:v>
                </c:pt>
                <c:pt idx="10516">
                  <c:v>71.408385999999993</c:v>
                </c:pt>
                <c:pt idx="10517">
                  <c:v>71.432389000000001</c:v>
                </c:pt>
                <c:pt idx="10518">
                  <c:v>71.460014999999999</c:v>
                </c:pt>
                <c:pt idx="10519">
                  <c:v>71.489452999999997</c:v>
                </c:pt>
                <c:pt idx="10520">
                  <c:v>71.512550000000005</c:v>
                </c:pt>
                <c:pt idx="10521">
                  <c:v>71.542894000000004</c:v>
                </c:pt>
                <c:pt idx="10522">
                  <c:v>71.565990999999997</c:v>
                </c:pt>
                <c:pt idx="10523">
                  <c:v>71.595428999999996</c:v>
                </c:pt>
                <c:pt idx="10524">
                  <c:v>71.619432000000003</c:v>
                </c:pt>
                <c:pt idx="10525">
                  <c:v>71.641171</c:v>
                </c:pt>
                <c:pt idx="10526">
                  <c:v>71.667438000000004</c:v>
                </c:pt>
                <c:pt idx="10527">
                  <c:v>71.689629999999994</c:v>
                </c:pt>
                <c:pt idx="10528">
                  <c:v>71.717256000000006</c:v>
                </c:pt>
                <c:pt idx="10529">
                  <c:v>71.738089000000002</c:v>
                </c:pt>
                <c:pt idx="10530">
                  <c:v>71.762997999999996</c:v>
                </c:pt>
                <c:pt idx="10531">
                  <c:v>71.791077000000001</c:v>
                </c:pt>
                <c:pt idx="10532">
                  <c:v>71.819156000000007</c:v>
                </c:pt>
                <c:pt idx="10533">
                  <c:v>71.850404999999995</c:v>
                </c:pt>
                <c:pt idx="10534">
                  <c:v>71.883013000000005</c:v>
                </c:pt>
                <c:pt idx="10535">
                  <c:v>71.911091999999996</c:v>
                </c:pt>
                <c:pt idx="10536">
                  <c:v>71.949134999999998</c:v>
                </c:pt>
                <c:pt idx="10537">
                  <c:v>71.984008000000003</c:v>
                </c:pt>
                <c:pt idx="10538">
                  <c:v>72.022049999999993</c:v>
                </c:pt>
                <c:pt idx="10539">
                  <c:v>72.055110999999997</c:v>
                </c:pt>
                <c:pt idx="10540">
                  <c:v>72.092247999999998</c:v>
                </c:pt>
                <c:pt idx="10541">
                  <c:v>72.113986999999995</c:v>
                </c:pt>
                <c:pt idx="10542">
                  <c:v>72.144783000000004</c:v>
                </c:pt>
                <c:pt idx="10543">
                  <c:v>72.171503999999999</c:v>
                </c:pt>
                <c:pt idx="10544">
                  <c:v>72.201393999999993</c:v>
                </c:pt>
                <c:pt idx="10545">
                  <c:v>72.231738000000007</c:v>
                </c:pt>
                <c:pt idx="10546">
                  <c:v>72.262534000000002</c:v>
                </c:pt>
                <c:pt idx="10547">
                  <c:v>72.298766000000001</c:v>
                </c:pt>
                <c:pt idx="10548">
                  <c:v>72.327749999999995</c:v>
                </c:pt>
                <c:pt idx="10549">
                  <c:v>72.355377000000004</c:v>
                </c:pt>
                <c:pt idx="10550">
                  <c:v>72.393872000000002</c:v>
                </c:pt>
                <c:pt idx="10551">
                  <c:v>72.428745000000006</c:v>
                </c:pt>
                <c:pt idx="10552">
                  <c:v>72.459541000000002</c:v>
                </c:pt>
                <c:pt idx="10553">
                  <c:v>72.492148999999998</c:v>
                </c:pt>
                <c:pt idx="10554">
                  <c:v>72.526116000000002</c:v>
                </c:pt>
                <c:pt idx="10555">
                  <c:v>72.556459000000004</c:v>
                </c:pt>
                <c:pt idx="10556">
                  <c:v>72.586803000000003</c:v>
                </c:pt>
                <c:pt idx="10557">
                  <c:v>72.620317</c:v>
                </c:pt>
                <c:pt idx="10558">
                  <c:v>72.658359000000004</c:v>
                </c:pt>
                <c:pt idx="10559">
                  <c:v>72.686438999999993</c:v>
                </c:pt>
                <c:pt idx="10560">
                  <c:v>72.716781999999995</c:v>
                </c:pt>
                <c:pt idx="10561">
                  <c:v>72.735350999999994</c:v>
                </c:pt>
                <c:pt idx="10562">
                  <c:v>72.754372000000004</c:v>
                </c:pt>
                <c:pt idx="10563">
                  <c:v>72.773846000000006</c:v>
                </c:pt>
                <c:pt idx="10564">
                  <c:v>72.790149999999997</c:v>
                </c:pt>
                <c:pt idx="10565">
                  <c:v>72.806906999999995</c:v>
                </c:pt>
                <c:pt idx="10566">
                  <c:v>72.824117000000001</c:v>
                </c:pt>
                <c:pt idx="10567">
                  <c:v>72.848573000000002</c:v>
                </c:pt>
                <c:pt idx="10568">
                  <c:v>72.868047000000004</c:v>
                </c:pt>
                <c:pt idx="10569">
                  <c:v>72.888426999999993</c:v>
                </c:pt>
                <c:pt idx="10570">
                  <c:v>72.907900999999995</c:v>
                </c:pt>
                <c:pt idx="10571">
                  <c:v>72.924205000000001</c:v>
                </c:pt>
                <c:pt idx="10572">
                  <c:v>72.947303000000005</c:v>
                </c:pt>
                <c:pt idx="10573">
                  <c:v>72.977645999999993</c:v>
                </c:pt>
                <c:pt idx="10574">
                  <c:v>73.013424999999998</c:v>
                </c:pt>
                <c:pt idx="10575">
                  <c:v>73.045126999999994</c:v>
                </c:pt>
                <c:pt idx="10576">
                  <c:v>73.083622000000005</c:v>
                </c:pt>
                <c:pt idx="10577">
                  <c:v>73.117136000000002</c:v>
                </c:pt>
                <c:pt idx="10578">
                  <c:v>73.137516000000005</c:v>
                </c:pt>
                <c:pt idx="10579">
                  <c:v>73.162424999999999</c:v>
                </c:pt>
                <c:pt idx="10580">
                  <c:v>73.194126999999995</c:v>
                </c:pt>
                <c:pt idx="10581">
                  <c:v>73.224924000000001</c:v>
                </c:pt>
                <c:pt idx="10582">
                  <c:v>73.256625999999997</c:v>
                </c:pt>
                <c:pt idx="10583">
                  <c:v>73.286063999999996</c:v>
                </c:pt>
                <c:pt idx="10584">
                  <c:v>73.319125</c:v>
                </c:pt>
                <c:pt idx="10585">
                  <c:v>73.345844999999997</c:v>
                </c:pt>
                <c:pt idx="10586">
                  <c:v>73.371660000000006</c:v>
                </c:pt>
                <c:pt idx="10587">
                  <c:v>73.395210000000006</c:v>
                </c:pt>
                <c:pt idx="10588">
                  <c:v>73.422836000000004</c:v>
                </c:pt>
                <c:pt idx="10589">
                  <c:v>73.450462999999999</c:v>
                </c:pt>
                <c:pt idx="10590">
                  <c:v>73.477182999999997</c:v>
                </c:pt>
                <c:pt idx="10591">
                  <c:v>73.502092000000005</c:v>
                </c:pt>
                <c:pt idx="10592">
                  <c:v>73.529718000000003</c:v>
                </c:pt>
                <c:pt idx="10593">
                  <c:v>73.557796999999994</c:v>
                </c:pt>
                <c:pt idx="10594">
                  <c:v>73.585875999999999</c:v>
                </c:pt>
                <c:pt idx="10595">
                  <c:v>73.610785000000007</c:v>
                </c:pt>
                <c:pt idx="10596">
                  <c:v>73.635240999999994</c:v>
                </c:pt>
                <c:pt idx="10597">
                  <c:v>73.660602999999995</c:v>
                </c:pt>
                <c:pt idx="10598">
                  <c:v>73.682342000000006</c:v>
                </c:pt>
                <c:pt idx="10599">
                  <c:v>73.707250999999999</c:v>
                </c:pt>
                <c:pt idx="10600">
                  <c:v>73.729442000000006</c:v>
                </c:pt>
                <c:pt idx="10601">
                  <c:v>73.754803999999993</c:v>
                </c:pt>
                <c:pt idx="10602">
                  <c:v>73.781071999999995</c:v>
                </c:pt>
                <c:pt idx="10603">
                  <c:v>73.811414999999997</c:v>
                </c:pt>
                <c:pt idx="10604">
                  <c:v>73.842664999999997</c:v>
                </c:pt>
                <c:pt idx="10605">
                  <c:v>73.869838000000001</c:v>
                </c:pt>
                <c:pt idx="10606">
                  <c:v>73.902899000000005</c:v>
                </c:pt>
                <c:pt idx="10607">
                  <c:v>73.938676999999998</c:v>
                </c:pt>
                <c:pt idx="10608">
                  <c:v>73.971738000000002</c:v>
                </c:pt>
                <c:pt idx="10609">
                  <c:v>74.004345999999998</c:v>
                </c:pt>
                <c:pt idx="10610">
                  <c:v>74.042389</c:v>
                </c:pt>
                <c:pt idx="10611">
                  <c:v>74.077714</c:v>
                </c:pt>
                <c:pt idx="10612">
                  <c:v>74.107151999999999</c:v>
                </c:pt>
                <c:pt idx="10613">
                  <c:v>74.138401000000002</c:v>
                </c:pt>
                <c:pt idx="10614">
                  <c:v>74.162403999999995</c:v>
                </c:pt>
                <c:pt idx="10615">
                  <c:v>74.188219000000004</c:v>
                </c:pt>
                <c:pt idx="10616">
                  <c:v>74.221279999999993</c:v>
                </c:pt>
                <c:pt idx="10617">
                  <c:v>74.253888000000003</c:v>
                </c:pt>
                <c:pt idx="10618">
                  <c:v>74.285589999999999</c:v>
                </c:pt>
                <c:pt idx="10619">
                  <c:v>74.312763000000004</c:v>
                </c:pt>
                <c:pt idx="10620">
                  <c:v>74.338577999999998</c:v>
                </c:pt>
                <c:pt idx="10621">
                  <c:v>74.377978999999996</c:v>
                </c:pt>
                <c:pt idx="10622">
                  <c:v>74.411492999999993</c:v>
                </c:pt>
                <c:pt idx="10623">
                  <c:v>74.441837000000007</c:v>
                </c:pt>
                <c:pt idx="10624">
                  <c:v>74.478067999999993</c:v>
                </c:pt>
                <c:pt idx="10625">
                  <c:v>74.516564000000002</c:v>
                </c:pt>
                <c:pt idx="10626">
                  <c:v>74.542831000000007</c:v>
                </c:pt>
                <c:pt idx="10627">
                  <c:v>74.571363000000005</c:v>
                </c:pt>
                <c:pt idx="10628">
                  <c:v>74.603065000000001</c:v>
                </c:pt>
                <c:pt idx="10629">
                  <c:v>74.643825000000007</c:v>
                </c:pt>
                <c:pt idx="10630">
                  <c:v>74.677791999999997</c:v>
                </c:pt>
                <c:pt idx="10631">
                  <c:v>74.706323999999995</c:v>
                </c:pt>
                <c:pt idx="10632">
                  <c:v>74.729873999999995</c:v>
                </c:pt>
                <c:pt idx="10633">
                  <c:v>74.746178</c:v>
                </c:pt>
                <c:pt idx="10634">
                  <c:v>74.764747</c:v>
                </c:pt>
                <c:pt idx="10635">
                  <c:v>74.784673999999995</c:v>
                </c:pt>
                <c:pt idx="10636">
                  <c:v>74.800524999999993</c:v>
                </c:pt>
                <c:pt idx="10637">
                  <c:v>74.818641</c:v>
                </c:pt>
                <c:pt idx="10638">
                  <c:v>74.840378999999999</c:v>
                </c:pt>
                <c:pt idx="10639">
                  <c:v>74.857589000000004</c:v>
                </c:pt>
                <c:pt idx="10640">
                  <c:v>74.880685999999997</c:v>
                </c:pt>
                <c:pt idx="10641">
                  <c:v>74.896990000000002</c:v>
                </c:pt>
                <c:pt idx="10642">
                  <c:v>74.916916999999998</c:v>
                </c:pt>
                <c:pt idx="10643">
                  <c:v>74.936845000000005</c:v>
                </c:pt>
                <c:pt idx="10644">
                  <c:v>74.969905999999995</c:v>
                </c:pt>
                <c:pt idx="10645">
                  <c:v>75.005684000000002</c:v>
                </c:pt>
                <c:pt idx="10646">
                  <c:v>75.039649999999995</c:v>
                </c:pt>
                <c:pt idx="10647">
                  <c:v>75.075882000000007</c:v>
                </c:pt>
                <c:pt idx="10648">
                  <c:v>75.107584000000003</c:v>
                </c:pt>
                <c:pt idx="10649">
                  <c:v>75.130680999999996</c:v>
                </c:pt>
                <c:pt idx="10650">
                  <c:v>75.153326000000007</c:v>
                </c:pt>
                <c:pt idx="10651">
                  <c:v>75.183216000000002</c:v>
                </c:pt>
                <c:pt idx="10652">
                  <c:v>75.218995000000007</c:v>
                </c:pt>
                <c:pt idx="10653">
                  <c:v>75.251603000000003</c:v>
                </c:pt>
                <c:pt idx="10654">
                  <c:v>75.277869999999993</c:v>
                </c:pt>
                <c:pt idx="10655">
                  <c:v>75.310930999999997</c:v>
                </c:pt>
                <c:pt idx="10656">
                  <c:v>75.342179999999999</c:v>
                </c:pt>
                <c:pt idx="10657">
                  <c:v>75.367089000000007</c:v>
                </c:pt>
                <c:pt idx="10658">
                  <c:v>75.392450999999994</c:v>
                </c:pt>
                <c:pt idx="10659">
                  <c:v>75.415548000000001</c:v>
                </c:pt>
                <c:pt idx="10660">
                  <c:v>75.440004000000002</c:v>
                </c:pt>
                <c:pt idx="10661">
                  <c:v>75.463554999999999</c:v>
                </c:pt>
                <c:pt idx="10662">
                  <c:v>75.489368999999996</c:v>
                </c:pt>
                <c:pt idx="10663">
                  <c:v>75.512919999999994</c:v>
                </c:pt>
                <c:pt idx="10664">
                  <c:v>75.547338999999994</c:v>
                </c:pt>
                <c:pt idx="10665">
                  <c:v>75.570888999999994</c:v>
                </c:pt>
                <c:pt idx="10666">
                  <c:v>75.599874</c:v>
                </c:pt>
                <c:pt idx="10667">
                  <c:v>75.62433</c:v>
                </c:pt>
                <c:pt idx="10668">
                  <c:v>75.646068999999997</c:v>
                </c:pt>
                <c:pt idx="10669">
                  <c:v>75.669618999999997</c:v>
                </c:pt>
                <c:pt idx="10670">
                  <c:v>75.693622000000005</c:v>
                </c:pt>
                <c:pt idx="10671">
                  <c:v>75.722606999999996</c:v>
                </c:pt>
                <c:pt idx="10672">
                  <c:v>75.741629000000003</c:v>
                </c:pt>
                <c:pt idx="10673">
                  <c:v>75.772424999999998</c:v>
                </c:pt>
                <c:pt idx="10674">
                  <c:v>75.799598000000003</c:v>
                </c:pt>
                <c:pt idx="10675">
                  <c:v>75.827678000000006</c:v>
                </c:pt>
                <c:pt idx="10676">
                  <c:v>75.855304000000004</c:v>
                </c:pt>
                <c:pt idx="10677">
                  <c:v>75.894705000000002</c:v>
                </c:pt>
                <c:pt idx="10678">
                  <c:v>75.930936000000003</c:v>
                </c:pt>
                <c:pt idx="10679">
                  <c:v>75.960826999999995</c:v>
                </c:pt>
                <c:pt idx="10680">
                  <c:v>75.987547000000006</c:v>
                </c:pt>
                <c:pt idx="10681">
                  <c:v>76.028760000000005</c:v>
                </c:pt>
                <c:pt idx="10682">
                  <c:v>76.064991000000006</c:v>
                </c:pt>
                <c:pt idx="10683">
                  <c:v>76.102581000000001</c:v>
                </c:pt>
                <c:pt idx="10684">
                  <c:v>76.129755000000003</c:v>
                </c:pt>
                <c:pt idx="10685">
                  <c:v>76.156475</c:v>
                </c:pt>
                <c:pt idx="10686">
                  <c:v>76.180025000000001</c:v>
                </c:pt>
                <c:pt idx="10687">
                  <c:v>76.205387000000002</c:v>
                </c:pt>
                <c:pt idx="10688">
                  <c:v>76.233919</c:v>
                </c:pt>
                <c:pt idx="10689">
                  <c:v>76.262904000000006</c:v>
                </c:pt>
                <c:pt idx="10690">
                  <c:v>76.297324000000003</c:v>
                </c:pt>
                <c:pt idx="10691">
                  <c:v>76.327667000000005</c:v>
                </c:pt>
                <c:pt idx="10692">
                  <c:v>76.365710000000007</c:v>
                </c:pt>
                <c:pt idx="10693">
                  <c:v>76.399675999999999</c:v>
                </c:pt>
                <c:pt idx="10694">
                  <c:v>76.429567000000006</c:v>
                </c:pt>
                <c:pt idx="10695">
                  <c:v>76.465344999999999</c:v>
                </c:pt>
                <c:pt idx="10696">
                  <c:v>76.498406000000003</c:v>
                </c:pt>
                <c:pt idx="10697">
                  <c:v>76.528750000000002</c:v>
                </c:pt>
                <c:pt idx="10698">
                  <c:v>76.562263999999999</c:v>
                </c:pt>
                <c:pt idx="10699">
                  <c:v>76.593059999999994</c:v>
                </c:pt>
                <c:pt idx="10700">
                  <c:v>76.634726000000001</c:v>
                </c:pt>
                <c:pt idx="10701">
                  <c:v>76.665069000000003</c:v>
                </c:pt>
                <c:pt idx="10702">
                  <c:v>76.695413000000002</c:v>
                </c:pt>
                <c:pt idx="10703">
                  <c:v>76.718509999999995</c:v>
                </c:pt>
                <c:pt idx="10704">
                  <c:v>76.740701999999999</c:v>
                </c:pt>
                <c:pt idx="10705">
                  <c:v>76.762440999999995</c:v>
                </c:pt>
                <c:pt idx="10706">
                  <c:v>76.779197999999994</c:v>
                </c:pt>
                <c:pt idx="10707">
                  <c:v>76.793689999999998</c:v>
                </c:pt>
                <c:pt idx="10708">
                  <c:v>76.809540999999996</c:v>
                </c:pt>
                <c:pt idx="10709">
                  <c:v>76.834902999999997</c:v>
                </c:pt>
                <c:pt idx="10710">
                  <c:v>76.853470999999999</c:v>
                </c:pt>
                <c:pt idx="10711">
                  <c:v>76.875209999999996</c:v>
                </c:pt>
                <c:pt idx="10712">
                  <c:v>76.892872999999994</c:v>
                </c:pt>
                <c:pt idx="10713">
                  <c:v>76.910082000000003</c:v>
                </c:pt>
                <c:pt idx="10714">
                  <c:v>76.930462000000006</c:v>
                </c:pt>
                <c:pt idx="10715">
                  <c:v>76.952653999999995</c:v>
                </c:pt>
                <c:pt idx="10716">
                  <c:v>76.988884999999996</c:v>
                </c:pt>
                <c:pt idx="10717">
                  <c:v>77.026475000000005</c:v>
                </c:pt>
                <c:pt idx="10718">
                  <c:v>77.055913000000004</c:v>
                </c:pt>
                <c:pt idx="10719">
                  <c:v>77.093954999999994</c:v>
                </c:pt>
                <c:pt idx="10720">
                  <c:v>77.120676000000003</c:v>
                </c:pt>
                <c:pt idx="10721">
                  <c:v>77.145132000000004</c:v>
                </c:pt>
                <c:pt idx="10722">
                  <c:v>77.172758000000002</c:v>
                </c:pt>
                <c:pt idx="10723">
                  <c:v>77.202196000000001</c:v>
                </c:pt>
                <c:pt idx="10724">
                  <c:v>77.234803999999997</c:v>
                </c:pt>
                <c:pt idx="10725">
                  <c:v>77.263335999999995</c:v>
                </c:pt>
                <c:pt idx="10726">
                  <c:v>77.287791999999996</c:v>
                </c:pt>
                <c:pt idx="10727">
                  <c:v>77.325382000000005</c:v>
                </c:pt>
                <c:pt idx="10728">
                  <c:v>77.351648999999995</c:v>
                </c:pt>
                <c:pt idx="10729">
                  <c:v>77.378822999999997</c:v>
                </c:pt>
                <c:pt idx="10730">
                  <c:v>77.401466999999997</c:v>
                </c:pt>
                <c:pt idx="10731">
                  <c:v>77.426376000000005</c:v>
                </c:pt>
                <c:pt idx="10732">
                  <c:v>77.449926000000005</c:v>
                </c:pt>
                <c:pt idx="10733">
                  <c:v>77.481628999999998</c:v>
                </c:pt>
                <c:pt idx="10734">
                  <c:v>77.504726000000005</c:v>
                </c:pt>
                <c:pt idx="10735">
                  <c:v>77.530540999999999</c:v>
                </c:pt>
                <c:pt idx="10736">
                  <c:v>77.558620000000005</c:v>
                </c:pt>
                <c:pt idx="10737">
                  <c:v>77.588963000000007</c:v>
                </c:pt>
                <c:pt idx="10738">
                  <c:v>77.614778000000001</c:v>
                </c:pt>
                <c:pt idx="10739">
                  <c:v>77.636516999999998</c:v>
                </c:pt>
                <c:pt idx="10740">
                  <c:v>77.659614000000005</c:v>
                </c:pt>
                <c:pt idx="10741">
                  <c:v>77.679993999999994</c:v>
                </c:pt>
                <c:pt idx="10742">
                  <c:v>77.711242999999996</c:v>
                </c:pt>
                <c:pt idx="10743">
                  <c:v>77.732076000000006</c:v>
                </c:pt>
                <c:pt idx="10744">
                  <c:v>77.759702000000004</c:v>
                </c:pt>
                <c:pt idx="10745">
                  <c:v>77.784610999999998</c:v>
                </c:pt>
                <c:pt idx="10746">
                  <c:v>77.809066999999999</c:v>
                </c:pt>
                <c:pt idx="10747">
                  <c:v>77.843034000000003</c:v>
                </c:pt>
                <c:pt idx="10748">
                  <c:v>77.876548</c:v>
                </c:pt>
                <c:pt idx="10749">
                  <c:v>77.910966999999999</c:v>
                </c:pt>
                <c:pt idx="10750">
                  <c:v>77.945840000000004</c:v>
                </c:pt>
                <c:pt idx="10751">
                  <c:v>77.978900999999993</c:v>
                </c:pt>
                <c:pt idx="10752">
                  <c:v>78.021018999999995</c:v>
                </c:pt>
                <c:pt idx="10753">
                  <c:v>78.057704000000001</c:v>
                </c:pt>
                <c:pt idx="10754">
                  <c:v>78.092123000000001</c:v>
                </c:pt>
                <c:pt idx="10755">
                  <c:v>78.120654999999999</c:v>
                </c:pt>
                <c:pt idx="10756">
                  <c:v>78.142393999999996</c:v>
                </c:pt>
                <c:pt idx="10757">
                  <c:v>78.169113999999993</c:v>
                </c:pt>
                <c:pt idx="10758">
                  <c:v>78.191759000000005</c:v>
                </c:pt>
                <c:pt idx="10759">
                  <c:v>78.221648999999999</c:v>
                </c:pt>
                <c:pt idx="10760">
                  <c:v>78.251540000000006</c:v>
                </c:pt>
                <c:pt idx="10761">
                  <c:v>78.283694999999994</c:v>
                </c:pt>
                <c:pt idx="10762">
                  <c:v>78.310416000000004</c:v>
                </c:pt>
                <c:pt idx="10763">
                  <c:v>78.344381999999996</c:v>
                </c:pt>
                <c:pt idx="10764">
                  <c:v>78.378349</c:v>
                </c:pt>
                <c:pt idx="10765">
                  <c:v>78.413220999999993</c:v>
                </c:pt>
                <c:pt idx="10766">
                  <c:v>78.445829000000003</c:v>
                </c:pt>
                <c:pt idx="10767">
                  <c:v>78.481607999999994</c:v>
                </c:pt>
                <c:pt idx="10768">
                  <c:v>78.515122000000005</c:v>
                </c:pt>
                <c:pt idx="10769">
                  <c:v>78.541388999999995</c:v>
                </c:pt>
                <c:pt idx="10770">
                  <c:v>78.578525999999997</c:v>
                </c:pt>
                <c:pt idx="10771">
                  <c:v>78.617022000000006</c:v>
                </c:pt>
                <c:pt idx="10772">
                  <c:v>78.650081999999998</c:v>
                </c:pt>
                <c:pt idx="10773">
                  <c:v>78.679519999999997</c:v>
                </c:pt>
                <c:pt idx="10774">
                  <c:v>78.710769999999997</c:v>
                </c:pt>
                <c:pt idx="10775">
                  <c:v>78.731603000000007</c:v>
                </c:pt>
                <c:pt idx="10776">
                  <c:v>78.751076999999995</c:v>
                </c:pt>
                <c:pt idx="10777">
                  <c:v>78.770098000000004</c:v>
                </c:pt>
                <c:pt idx="10778">
                  <c:v>78.785949000000002</c:v>
                </c:pt>
                <c:pt idx="10779">
                  <c:v>78.799536000000003</c:v>
                </c:pt>
                <c:pt idx="10780">
                  <c:v>78.817650999999998</c:v>
                </c:pt>
                <c:pt idx="10781">
                  <c:v>78.842106999999999</c:v>
                </c:pt>
                <c:pt idx="10782">
                  <c:v>78.862487000000002</c:v>
                </c:pt>
                <c:pt idx="10783">
                  <c:v>78.880602999999994</c:v>
                </c:pt>
                <c:pt idx="10784">
                  <c:v>78.900076999999996</c:v>
                </c:pt>
                <c:pt idx="10785">
                  <c:v>78.917287000000002</c:v>
                </c:pt>
                <c:pt idx="10786">
                  <c:v>78.940383999999995</c:v>
                </c:pt>
                <c:pt idx="10787">
                  <c:v>78.974350999999999</c:v>
                </c:pt>
                <c:pt idx="10788">
                  <c:v>79.014657999999997</c:v>
                </c:pt>
                <c:pt idx="10789">
                  <c:v>79.040019999999998</c:v>
                </c:pt>
                <c:pt idx="10790">
                  <c:v>79.077610000000007</c:v>
                </c:pt>
                <c:pt idx="10791">
                  <c:v>79.112934999999993</c:v>
                </c:pt>
                <c:pt idx="10792">
                  <c:v>79.136484999999993</c:v>
                </c:pt>
                <c:pt idx="10793">
                  <c:v>79.160940999999994</c:v>
                </c:pt>
                <c:pt idx="10794">
                  <c:v>79.189020999999997</c:v>
                </c:pt>
                <c:pt idx="10795">
                  <c:v>79.223893000000004</c:v>
                </c:pt>
                <c:pt idx="10796">
                  <c:v>79.253331000000003</c:v>
                </c:pt>
                <c:pt idx="10797">
                  <c:v>79.280957000000001</c:v>
                </c:pt>
                <c:pt idx="10798">
                  <c:v>79.314470999999998</c:v>
                </c:pt>
                <c:pt idx="10799">
                  <c:v>79.339380000000006</c:v>
                </c:pt>
                <c:pt idx="10800">
                  <c:v>79.366552999999996</c:v>
                </c:pt>
                <c:pt idx="10801">
                  <c:v>79.390102999999996</c:v>
                </c:pt>
                <c:pt idx="10802">
                  <c:v>79.417730000000006</c:v>
                </c:pt>
                <c:pt idx="10803">
                  <c:v>79.441280000000006</c:v>
                </c:pt>
                <c:pt idx="10804">
                  <c:v>79.467546999999996</c:v>
                </c:pt>
                <c:pt idx="10805">
                  <c:v>79.490191999999993</c:v>
                </c:pt>
                <c:pt idx="10806">
                  <c:v>79.520082000000002</c:v>
                </c:pt>
                <c:pt idx="10807">
                  <c:v>79.549066999999994</c:v>
                </c:pt>
                <c:pt idx="10808">
                  <c:v>79.579864000000001</c:v>
                </c:pt>
                <c:pt idx="10809">
                  <c:v>79.603414000000001</c:v>
                </c:pt>
                <c:pt idx="10810">
                  <c:v>79.630134999999996</c:v>
                </c:pt>
                <c:pt idx="10811">
                  <c:v>79.652326000000002</c:v>
                </c:pt>
                <c:pt idx="10812">
                  <c:v>79.675422999999995</c:v>
                </c:pt>
                <c:pt idx="10813">
                  <c:v>79.704408000000001</c:v>
                </c:pt>
                <c:pt idx="10814">
                  <c:v>79.724334999999996</c:v>
                </c:pt>
                <c:pt idx="10815">
                  <c:v>79.749244000000004</c:v>
                </c:pt>
                <c:pt idx="10816">
                  <c:v>79.777322999999996</c:v>
                </c:pt>
                <c:pt idx="10817">
                  <c:v>79.803138000000004</c:v>
                </c:pt>
                <c:pt idx="10818">
                  <c:v>79.831670000000003</c:v>
                </c:pt>
                <c:pt idx="10819">
                  <c:v>79.860654999999994</c:v>
                </c:pt>
                <c:pt idx="10820">
                  <c:v>79.896885999999995</c:v>
                </c:pt>
                <c:pt idx="10821">
                  <c:v>79.929040999999998</c:v>
                </c:pt>
                <c:pt idx="10822">
                  <c:v>79.961196000000001</c:v>
                </c:pt>
                <c:pt idx="10823">
                  <c:v>79.995615999999998</c:v>
                </c:pt>
                <c:pt idx="10824">
                  <c:v>80.039998999999995</c:v>
                </c:pt>
                <c:pt idx="10825">
                  <c:v>80.078041999999996</c:v>
                </c:pt>
                <c:pt idx="10826">
                  <c:v>80.107933000000003</c:v>
                </c:pt>
                <c:pt idx="10827">
                  <c:v>80.132840999999999</c:v>
                </c:pt>
                <c:pt idx="10828">
                  <c:v>80.159561999999994</c:v>
                </c:pt>
                <c:pt idx="10829">
                  <c:v>80.183565000000002</c:v>
                </c:pt>
                <c:pt idx="10830">
                  <c:v>80.210738000000006</c:v>
                </c:pt>
                <c:pt idx="10831">
                  <c:v>80.237459000000001</c:v>
                </c:pt>
                <c:pt idx="10832">
                  <c:v>80.271878000000001</c:v>
                </c:pt>
                <c:pt idx="10833">
                  <c:v>80.303580999999994</c:v>
                </c:pt>
                <c:pt idx="10834">
                  <c:v>80.330753999999999</c:v>
                </c:pt>
                <c:pt idx="10835">
                  <c:v>80.362003000000001</c:v>
                </c:pt>
                <c:pt idx="10836">
                  <c:v>80.395064000000005</c:v>
                </c:pt>
                <c:pt idx="10837">
                  <c:v>80.429030999999995</c:v>
                </c:pt>
                <c:pt idx="10838">
                  <c:v>80.458922000000001</c:v>
                </c:pt>
                <c:pt idx="10839">
                  <c:v>80.500135</c:v>
                </c:pt>
                <c:pt idx="10840">
                  <c:v>80.525496000000004</c:v>
                </c:pt>
                <c:pt idx="10841">
                  <c:v>80.563085999999998</c:v>
                </c:pt>
                <c:pt idx="10842">
                  <c:v>80.597053000000002</c:v>
                </c:pt>
                <c:pt idx="10843">
                  <c:v>80.639171000000005</c:v>
                </c:pt>
                <c:pt idx="10844">
                  <c:v>80.672685000000001</c:v>
                </c:pt>
                <c:pt idx="10845">
                  <c:v>80.704386999999997</c:v>
                </c:pt>
                <c:pt idx="10846">
                  <c:v>80.722955999999996</c:v>
                </c:pt>
                <c:pt idx="10847">
                  <c:v>80.744694999999993</c:v>
                </c:pt>
                <c:pt idx="10848">
                  <c:v>80.760998999999998</c:v>
                </c:pt>
                <c:pt idx="10849">
                  <c:v>80.779567</c:v>
                </c:pt>
                <c:pt idx="10850">
                  <c:v>80.791794999999993</c:v>
                </c:pt>
                <c:pt idx="10851">
                  <c:v>80.811268999999996</c:v>
                </c:pt>
                <c:pt idx="10852">
                  <c:v>80.832554999999999</c:v>
                </c:pt>
                <c:pt idx="10853">
                  <c:v>80.853841000000003</c:v>
                </c:pt>
                <c:pt idx="10854">
                  <c:v>80.872409000000005</c:v>
                </c:pt>
                <c:pt idx="10855">
                  <c:v>80.890978000000004</c:v>
                </c:pt>
                <c:pt idx="10856">
                  <c:v>80.907735000000002</c:v>
                </c:pt>
                <c:pt idx="10857">
                  <c:v>80.932191000000003</c:v>
                </c:pt>
                <c:pt idx="10858">
                  <c:v>80.966156999999995</c:v>
                </c:pt>
                <c:pt idx="10859">
                  <c:v>81.003293999999997</c:v>
                </c:pt>
                <c:pt idx="10860">
                  <c:v>81.032279000000003</c:v>
                </c:pt>
                <c:pt idx="10861">
                  <c:v>81.070774999999998</c:v>
                </c:pt>
                <c:pt idx="10862">
                  <c:v>81.105193999999997</c:v>
                </c:pt>
                <c:pt idx="10863">
                  <c:v>81.129649999999998</c:v>
                </c:pt>
                <c:pt idx="10864">
                  <c:v>81.153654000000003</c:v>
                </c:pt>
                <c:pt idx="10865">
                  <c:v>81.180826999999994</c:v>
                </c:pt>
                <c:pt idx="10866">
                  <c:v>81.214793999999998</c:v>
                </c:pt>
                <c:pt idx="10867">
                  <c:v>81.241513999999995</c:v>
                </c:pt>
                <c:pt idx="10868">
                  <c:v>81.273216000000005</c:v>
                </c:pt>
                <c:pt idx="10869">
                  <c:v>81.304012999999998</c:v>
                </c:pt>
                <c:pt idx="10870">
                  <c:v>81.334356</c:v>
                </c:pt>
                <c:pt idx="10871">
                  <c:v>81.354736000000003</c:v>
                </c:pt>
                <c:pt idx="10872">
                  <c:v>81.380550999999997</c:v>
                </c:pt>
                <c:pt idx="10873">
                  <c:v>81.400931</c:v>
                </c:pt>
                <c:pt idx="10874">
                  <c:v>81.427199000000002</c:v>
                </c:pt>
                <c:pt idx="10875">
                  <c:v>81.449389999999994</c:v>
                </c:pt>
                <c:pt idx="10876">
                  <c:v>81.480638999999996</c:v>
                </c:pt>
                <c:pt idx="10877">
                  <c:v>81.503283999999994</c:v>
                </c:pt>
                <c:pt idx="10878">
                  <c:v>81.533626999999996</c:v>
                </c:pt>
                <c:pt idx="10879">
                  <c:v>81.563518000000002</c:v>
                </c:pt>
                <c:pt idx="10880">
                  <c:v>81.591144</c:v>
                </c:pt>
                <c:pt idx="10881">
                  <c:v>81.620129000000006</c:v>
                </c:pt>
                <c:pt idx="10882">
                  <c:v>81.639604000000006</c:v>
                </c:pt>
                <c:pt idx="10883">
                  <c:v>81.665870999999996</c:v>
                </c:pt>
                <c:pt idx="10884">
                  <c:v>81.688968000000003</c:v>
                </c:pt>
                <c:pt idx="10885">
                  <c:v>81.717952999999994</c:v>
                </c:pt>
                <c:pt idx="10886">
                  <c:v>81.744674000000003</c:v>
                </c:pt>
                <c:pt idx="10887">
                  <c:v>81.767770999999996</c:v>
                </c:pt>
                <c:pt idx="10888">
                  <c:v>81.798114999999996</c:v>
                </c:pt>
                <c:pt idx="10889">
                  <c:v>81.821664999999996</c:v>
                </c:pt>
                <c:pt idx="10890">
                  <c:v>81.853367000000006</c:v>
                </c:pt>
                <c:pt idx="10891">
                  <c:v>81.885975000000002</c:v>
                </c:pt>
                <c:pt idx="10892">
                  <c:v>81.912695999999997</c:v>
                </c:pt>
                <c:pt idx="10893">
                  <c:v>81.945303999999993</c:v>
                </c:pt>
                <c:pt idx="10894">
                  <c:v>81.980176</c:v>
                </c:pt>
                <c:pt idx="10895">
                  <c:v>82.020482999999999</c:v>
                </c:pt>
                <c:pt idx="10896">
                  <c:v>82.055356000000003</c:v>
                </c:pt>
                <c:pt idx="10897">
                  <c:v>82.090681000000004</c:v>
                </c:pt>
                <c:pt idx="10898">
                  <c:v>82.119213000000002</c:v>
                </c:pt>
                <c:pt idx="10899">
                  <c:v>82.144575000000003</c:v>
                </c:pt>
                <c:pt idx="10900">
                  <c:v>82.172201000000001</c:v>
                </c:pt>
                <c:pt idx="10901">
                  <c:v>82.197563000000002</c:v>
                </c:pt>
                <c:pt idx="10902">
                  <c:v>82.223377999999997</c:v>
                </c:pt>
                <c:pt idx="10903">
                  <c:v>82.255080000000007</c:v>
                </c:pt>
                <c:pt idx="10904">
                  <c:v>82.286782000000002</c:v>
                </c:pt>
                <c:pt idx="10905">
                  <c:v>82.313050000000004</c:v>
                </c:pt>
                <c:pt idx="10906">
                  <c:v>82.347469000000004</c:v>
                </c:pt>
                <c:pt idx="10907">
                  <c:v>82.380983000000001</c:v>
                </c:pt>
                <c:pt idx="10908">
                  <c:v>82.417214000000001</c:v>
                </c:pt>
                <c:pt idx="10909">
                  <c:v>82.452087000000006</c:v>
                </c:pt>
                <c:pt idx="10910">
                  <c:v>82.486052999999998</c:v>
                </c:pt>
                <c:pt idx="10911">
                  <c:v>82.517756000000006</c:v>
                </c:pt>
                <c:pt idx="10912">
                  <c:v>82.551721999999998</c:v>
                </c:pt>
                <c:pt idx="10913">
                  <c:v>82.585689000000002</c:v>
                </c:pt>
                <c:pt idx="10914">
                  <c:v>82.626448999999994</c:v>
                </c:pt>
                <c:pt idx="10915">
                  <c:v>82.655887000000007</c:v>
                </c:pt>
                <c:pt idx="10916">
                  <c:v>82.687589000000003</c:v>
                </c:pt>
                <c:pt idx="10917">
                  <c:v>82.712497999999997</c:v>
                </c:pt>
                <c:pt idx="10918">
                  <c:v>82.735141999999996</c:v>
                </c:pt>
                <c:pt idx="10919">
                  <c:v>82.753710999999996</c:v>
                </c:pt>
                <c:pt idx="10920">
                  <c:v>82.770921000000001</c:v>
                </c:pt>
                <c:pt idx="10921">
                  <c:v>82.788583000000003</c:v>
                </c:pt>
                <c:pt idx="10922">
                  <c:v>82.806698999999995</c:v>
                </c:pt>
                <c:pt idx="10923">
                  <c:v>82.827532000000005</c:v>
                </c:pt>
                <c:pt idx="10924">
                  <c:v>82.844740999999999</c:v>
                </c:pt>
                <c:pt idx="10925">
                  <c:v>82.866027000000003</c:v>
                </c:pt>
                <c:pt idx="10926">
                  <c:v>82.884142999999995</c:v>
                </c:pt>
                <c:pt idx="10927">
                  <c:v>82.904522999999998</c:v>
                </c:pt>
                <c:pt idx="10928">
                  <c:v>82.926714000000004</c:v>
                </c:pt>
                <c:pt idx="10929">
                  <c:v>82.954340999999999</c:v>
                </c:pt>
                <c:pt idx="10930">
                  <c:v>82.996459000000002</c:v>
                </c:pt>
                <c:pt idx="10931">
                  <c:v>83.024991</c:v>
                </c:pt>
                <c:pt idx="10932">
                  <c:v>83.056241</c:v>
                </c:pt>
                <c:pt idx="10933">
                  <c:v>83.095641999999998</c:v>
                </c:pt>
                <c:pt idx="10934">
                  <c:v>83.122815000000003</c:v>
                </c:pt>
                <c:pt idx="10935">
                  <c:v>83.147271000000003</c:v>
                </c:pt>
                <c:pt idx="10936">
                  <c:v>83.174897999999999</c:v>
                </c:pt>
                <c:pt idx="10937">
                  <c:v>83.205693999999994</c:v>
                </c:pt>
                <c:pt idx="10938">
                  <c:v>83.236491000000001</c:v>
                </c:pt>
                <c:pt idx="10939">
                  <c:v>83.265022999999999</c:v>
                </c:pt>
                <c:pt idx="10940">
                  <c:v>83.293554999999998</c:v>
                </c:pt>
                <c:pt idx="10941">
                  <c:v>83.315746000000004</c:v>
                </c:pt>
                <c:pt idx="10942">
                  <c:v>83.337485000000001</c:v>
                </c:pt>
                <c:pt idx="10943">
                  <c:v>83.371452000000005</c:v>
                </c:pt>
                <c:pt idx="10944">
                  <c:v>83.397718999999995</c:v>
                </c:pt>
                <c:pt idx="10945">
                  <c:v>83.414929000000001</c:v>
                </c:pt>
                <c:pt idx="10946">
                  <c:v>83.434855999999996</c:v>
                </c:pt>
                <c:pt idx="10947">
                  <c:v>83.464747000000003</c:v>
                </c:pt>
                <c:pt idx="10948">
                  <c:v>83.488297000000003</c:v>
                </c:pt>
                <c:pt idx="10949">
                  <c:v>83.516829000000001</c:v>
                </c:pt>
                <c:pt idx="10950">
                  <c:v>83.548530999999997</c:v>
                </c:pt>
                <c:pt idx="10951">
                  <c:v>83.578422000000003</c:v>
                </c:pt>
                <c:pt idx="10952">
                  <c:v>83.607406999999995</c:v>
                </c:pt>
                <c:pt idx="10953">
                  <c:v>83.631410000000002</c:v>
                </c:pt>
                <c:pt idx="10954">
                  <c:v>83.655866000000003</c:v>
                </c:pt>
                <c:pt idx="10955">
                  <c:v>83.678510000000003</c:v>
                </c:pt>
                <c:pt idx="10956">
                  <c:v>83.709760000000003</c:v>
                </c:pt>
                <c:pt idx="10957">
                  <c:v>83.735121000000007</c:v>
                </c:pt>
                <c:pt idx="10958">
                  <c:v>83.758218999999997</c:v>
                </c:pt>
                <c:pt idx="10959">
                  <c:v>83.789467999999999</c:v>
                </c:pt>
                <c:pt idx="10960">
                  <c:v>83.813924</c:v>
                </c:pt>
                <c:pt idx="10961">
                  <c:v>83.841098000000002</c:v>
                </c:pt>
                <c:pt idx="10962">
                  <c:v>83.873253000000005</c:v>
                </c:pt>
                <c:pt idx="10963">
                  <c:v>83.902237999999997</c:v>
                </c:pt>
                <c:pt idx="10964">
                  <c:v>83.938468999999998</c:v>
                </c:pt>
                <c:pt idx="10965">
                  <c:v>83.977417000000003</c:v>
                </c:pt>
                <c:pt idx="10966">
                  <c:v>84.015912999999998</c:v>
                </c:pt>
                <c:pt idx="10967">
                  <c:v>84.050331999999997</c:v>
                </c:pt>
                <c:pt idx="10968">
                  <c:v>84.079317000000003</c:v>
                </c:pt>
                <c:pt idx="10969">
                  <c:v>84.113283999999993</c:v>
                </c:pt>
                <c:pt idx="10970">
                  <c:v>84.140910000000005</c:v>
                </c:pt>
                <c:pt idx="10971">
                  <c:v>84.162649000000002</c:v>
                </c:pt>
                <c:pt idx="10972">
                  <c:v>84.190275</c:v>
                </c:pt>
                <c:pt idx="10973">
                  <c:v>84.209749000000002</c:v>
                </c:pt>
                <c:pt idx="10974">
                  <c:v>84.243716000000006</c:v>
                </c:pt>
                <c:pt idx="10975">
                  <c:v>84.274512000000001</c:v>
                </c:pt>
                <c:pt idx="10976">
                  <c:v>84.303044</c:v>
                </c:pt>
                <c:pt idx="10977">
                  <c:v>84.337011000000004</c:v>
                </c:pt>
                <c:pt idx="10978">
                  <c:v>84.370071999999993</c:v>
                </c:pt>
                <c:pt idx="10979">
                  <c:v>84.400868000000003</c:v>
                </c:pt>
                <c:pt idx="10980">
                  <c:v>84.432570999999996</c:v>
                </c:pt>
                <c:pt idx="10981">
                  <c:v>84.471519000000001</c:v>
                </c:pt>
                <c:pt idx="10982">
                  <c:v>84.501863</c:v>
                </c:pt>
                <c:pt idx="10983">
                  <c:v>84.531752999999995</c:v>
                </c:pt>
                <c:pt idx="10984">
                  <c:v>84.571155000000005</c:v>
                </c:pt>
                <c:pt idx="10985">
                  <c:v>84.609650000000002</c:v>
                </c:pt>
                <c:pt idx="10986">
                  <c:v>84.644069999999999</c:v>
                </c:pt>
                <c:pt idx="10987">
                  <c:v>84.673961000000006</c:v>
                </c:pt>
                <c:pt idx="10988">
                  <c:v>84.702493000000004</c:v>
                </c:pt>
                <c:pt idx="10989">
                  <c:v>84.720607999999999</c:v>
                </c:pt>
                <c:pt idx="10990">
                  <c:v>84.745517000000007</c:v>
                </c:pt>
                <c:pt idx="10991">
                  <c:v>84.765444000000002</c:v>
                </c:pt>
                <c:pt idx="10992">
                  <c:v>84.782653999999994</c:v>
                </c:pt>
                <c:pt idx="10993">
                  <c:v>84.797599000000005</c:v>
                </c:pt>
                <c:pt idx="10994">
                  <c:v>84.817978999999994</c:v>
                </c:pt>
                <c:pt idx="10995">
                  <c:v>84.838812000000004</c:v>
                </c:pt>
                <c:pt idx="10996">
                  <c:v>84.857833999999997</c:v>
                </c:pt>
                <c:pt idx="10997">
                  <c:v>84.874589999999998</c:v>
                </c:pt>
                <c:pt idx="10998">
                  <c:v>84.892706000000004</c:v>
                </c:pt>
                <c:pt idx="10999">
                  <c:v>84.916256000000004</c:v>
                </c:pt>
                <c:pt idx="11000">
                  <c:v>84.941164999999998</c:v>
                </c:pt>
                <c:pt idx="11001">
                  <c:v>84.971056000000004</c:v>
                </c:pt>
                <c:pt idx="11002">
                  <c:v>85.014533</c:v>
                </c:pt>
                <c:pt idx="11003">
                  <c:v>85.046234999999996</c:v>
                </c:pt>
                <c:pt idx="11004">
                  <c:v>85.080654999999993</c:v>
                </c:pt>
                <c:pt idx="11005">
                  <c:v>85.110545999999999</c:v>
                </c:pt>
                <c:pt idx="11006">
                  <c:v>85.132737000000006</c:v>
                </c:pt>
                <c:pt idx="11007">
                  <c:v>85.163081000000005</c:v>
                </c:pt>
                <c:pt idx="11008">
                  <c:v>85.194329999999994</c:v>
                </c:pt>
                <c:pt idx="11009">
                  <c:v>85.225127000000001</c:v>
                </c:pt>
                <c:pt idx="11010">
                  <c:v>85.255470000000003</c:v>
                </c:pt>
                <c:pt idx="11011">
                  <c:v>85.276756000000006</c:v>
                </c:pt>
                <c:pt idx="11012">
                  <c:v>85.308910999999995</c:v>
                </c:pt>
                <c:pt idx="11013">
                  <c:v>85.333820000000003</c:v>
                </c:pt>
                <c:pt idx="11014">
                  <c:v>85.357370000000003</c:v>
                </c:pt>
                <c:pt idx="11015">
                  <c:v>85.388620000000003</c:v>
                </c:pt>
                <c:pt idx="11016">
                  <c:v>85.406734999999998</c:v>
                </c:pt>
                <c:pt idx="11017">
                  <c:v>85.433002999999999</c:v>
                </c:pt>
                <c:pt idx="11018">
                  <c:v>85.453835999999995</c:v>
                </c:pt>
                <c:pt idx="11019">
                  <c:v>85.481915000000001</c:v>
                </c:pt>
                <c:pt idx="11020">
                  <c:v>85.508634999999998</c:v>
                </c:pt>
                <c:pt idx="11021">
                  <c:v>85.536260999999996</c:v>
                </c:pt>
                <c:pt idx="11022">
                  <c:v>85.567510999999996</c:v>
                </c:pt>
                <c:pt idx="11023">
                  <c:v>85.596948999999995</c:v>
                </c:pt>
                <c:pt idx="11024">
                  <c:v>85.621404999999996</c:v>
                </c:pt>
                <c:pt idx="11025">
                  <c:v>85.644502000000003</c:v>
                </c:pt>
                <c:pt idx="11026">
                  <c:v>85.674846000000002</c:v>
                </c:pt>
                <c:pt idx="11027">
                  <c:v>85.702472</c:v>
                </c:pt>
                <c:pt idx="11028">
                  <c:v>85.724663000000007</c:v>
                </c:pt>
                <c:pt idx="11029">
                  <c:v>85.750024999999994</c:v>
                </c:pt>
                <c:pt idx="11030">
                  <c:v>85.773122000000001</c:v>
                </c:pt>
                <c:pt idx="11031">
                  <c:v>85.807541999999998</c:v>
                </c:pt>
                <c:pt idx="11032">
                  <c:v>85.834715000000003</c:v>
                </c:pt>
                <c:pt idx="11033">
                  <c:v>85.865965000000003</c:v>
                </c:pt>
                <c:pt idx="11034">
                  <c:v>85.896760999999998</c:v>
                </c:pt>
                <c:pt idx="11035">
                  <c:v>85.932086999999996</c:v>
                </c:pt>
                <c:pt idx="11036">
                  <c:v>85.962429999999998</c:v>
                </c:pt>
                <c:pt idx="11037">
                  <c:v>86.003190000000004</c:v>
                </c:pt>
                <c:pt idx="11038">
                  <c:v>86.036704</c:v>
                </c:pt>
                <c:pt idx="11039">
                  <c:v>86.070671000000004</c:v>
                </c:pt>
                <c:pt idx="11040">
                  <c:v>86.100108000000006</c:v>
                </c:pt>
                <c:pt idx="11041">
                  <c:v>86.125923</c:v>
                </c:pt>
                <c:pt idx="11042">
                  <c:v>86.149925999999994</c:v>
                </c:pt>
                <c:pt idx="11043">
                  <c:v>86.171211999999997</c:v>
                </c:pt>
                <c:pt idx="11044">
                  <c:v>86.197931999999994</c:v>
                </c:pt>
                <c:pt idx="11045">
                  <c:v>86.224199999999996</c:v>
                </c:pt>
                <c:pt idx="11046">
                  <c:v>86.251373000000001</c:v>
                </c:pt>
                <c:pt idx="11047">
                  <c:v>86.288962999999995</c:v>
                </c:pt>
                <c:pt idx="11048">
                  <c:v>86.319760000000002</c:v>
                </c:pt>
                <c:pt idx="11049">
                  <c:v>86.357802000000007</c:v>
                </c:pt>
                <c:pt idx="11050">
                  <c:v>86.390862999999996</c:v>
                </c:pt>
                <c:pt idx="11051">
                  <c:v>86.422565000000006</c:v>
                </c:pt>
                <c:pt idx="11052">
                  <c:v>86.456079000000003</c:v>
                </c:pt>
                <c:pt idx="11053">
                  <c:v>86.488686999999999</c:v>
                </c:pt>
                <c:pt idx="11054">
                  <c:v>86.519936999999999</c:v>
                </c:pt>
                <c:pt idx="11055">
                  <c:v>86.562507999999994</c:v>
                </c:pt>
                <c:pt idx="11056">
                  <c:v>86.591493</c:v>
                </c:pt>
                <c:pt idx="11057">
                  <c:v>86.625912999999997</c:v>
                </c:pt>
                <c:pt idx="11058">
                  <c:v>86.658974000000001</c:v>
                </c:pt>
                <c:pt idx="11059">
                  <c:v>86.691129000000004</c:v>
                </c:pt>
                <c:pt idx="11060">
                  <c:v>86.711509000000007</c:v>
                </c:pt>
                <c:pt idx="11061">
                  <c:v>86.731436000000002</c:v>
                </c:pt>
                <c:pt idx="11062">
                  <c:v>86.750910000000005</c:v>
                </c:pt>
                <c:pt idx="11063">
                  <c:v>86.772649000000001</c:v>
                </c:pt>
                <c:pt idx="11064">
                  <c:v>86.794839999999994</c:v>
                </c:pt>
                <c:pt idx="11065">
                  <c:v>86.812956</c:v>
                </c:pt>
                <c:pt idx="11066">
                  <c:v>86.830618999999999</c:v>
                </c:pt>
                <c:pt idx="11067">
                  <c:v>86.849639999999994</c:v>
                </c:pt>
                <c:pt idx="11068">
                  <c:v>86.867755000000002</c:v>
                </c:pt>
                <c:pt idx="11069">
                  <c:v>86.886324000000002</c:v>
                </c:pt>
                <c:pt idx="11070">
                  <c:v>86.903987000000001</c:v>
                </c:pt>
                <c:pt idx="11071">
                  <c:v>86.923913999999996</c:v>
                </c:pt>
                <c:pt idx="11072">
                  <c:v>86.956975</c:v>
                </c:pt>
                <c:pt idx="11073">
                  <c:v>86.997281999999998</c:v>
                </c:pt>
                <c:pt idx="11074">
                  <c:v>87.034871999999993</c:v>
                </c:pt>
                <c:pt idx="11075">
                  <c:v>87.071556000000001</c:v>
                </c:pt>
                <c:pt idx="11076">
                  <c:v>87.102805000000004</c:v>
                </c:pt>
                <c:pt idx="11077">
                  <c:v>87.123638</c:v>
                </c:pt>
                <c:pt idx="11078">
                  <c:v>87.149905000000004</c:v>
                </c:pt>
                <c:pt idx="11079">
                  <c:v>87.182513</c:v>
                </c:pt>
                <c:pt idx="11080">
                  <c:v>87.214215999999993</c:v>
                </c:pt>
                <c:pt idx="11081">
                  <c:v>87.239125000000001</c:v>
                </c:pt>
                <c:pt idx="11082">
                  <c:v>87.261769000000001</c:v>
                </c:pt>
                <c:pt idx="11083">
                  <c:v>87.295736000000005</c:v>
                </c:pt>
                <c:pt idx="11084">
                  <c:v>87.324720999999997</c:v>
                </c:pt>
                <c:pt idx="11085">
                  <c:v>87.348724000000004</c:v>
                </c:pt>
                <c:pt idx="11086">
                  <c:v>87.379067000000006</c:v>
                </c:pt>
                <c:pt idx="11087">
                  <c:v>87.396730000000005</c:v>
                </c:pt>
                <c:pt idx="11088">
                  <c:v>87.418921999999995</c:v>
                </c:pt>
                <c:pt idx="11089">
                  <c:v>87.441113000000001</c:v>
                </c:pt>
                <c:pt idx="11090">
                  <c:v>87.466475000000003</c:v>
                </c:pt>
                <c:pt idx="11091">
                  <c:v>87.495459999999994</c:v>
                </c:pt>
                <c:pt idx="11092">
                  <c:v>87.524445</c:v>
                </c:pt>
                <c:pt idx="11093">
                  <c:v>87.557052999999996</c:v>
                </c:pt>
                <c:pt idx="11094">
                  <c:v>87.583320000000001</c:v>
                </c:pt>
                <c:pt idx="11095">
                  <c:v>87.606870999999998</c:v>
                </c:pt>
                <c:pt idx="11096">
                  <c:v>87.634950000000003</c:v>
                </c:pt>
                <c:pt idx="11097">
                  <c:v>87.660764</c:v>
                </c:pt>
                <c:pt idx="11098">
                  <c:v>87.683408999999997</c:v>
                </c:pt>
                <c:pt idx="11099">
                  <c:v>87.707864999999998</c:v>
                </c:pt>
                <c:pt idx="11100">
                  <c:v>87.729151000000002</c:v>
                </c:pt>
                <c:pt idx="11101">
                  <c:v>87.755870999999999</c:v>
                </c:pt>
                <c:pt idx="11102">
                  <c:v>87.788478999999995</c:v>
                </c:pt>
                <c:pt idx="11103">
                  <c:v>87.815200000000004</c:v>
                </c:pt>
                <c:pt idx="11104">
                  <c:v>87.850071999999997</c:v>
                </c:pt>
                <c:pt idx="11105">
                  <c:v>87.880868000000007</c:v>
                </c:pt>
                <c:pt idx="11106">
                  <c:v>87.915740999999997</c:v>
                </c:pt>
                <c:pt idx="11107">
                  <c:v>87.949708000000001</c:v>
                </c:pt>
                <c:pt idx="11108">
                  <c:v>87.985033000000001</c:v>
                </c:pt>
                <c:pt idx="11109">
                  <c:v>88.019000000000005</c:v>
                </c:pt>
                <c:pt idx="11110">
                  <c:v>88.047532000000004</c:v>
                </c:pt>
                <c:pt idx="11111">
                  <c:v>88.085573999999994</c:v>
                </c:pt>
                <c:pt idx="11112">
                  <c:v>88.113652999999999</c:v>
                </c:pt>
                <c:pt idx="11113">
                  <c:v>88.141279999999995</c:v>
                </c:pt>
                <c:pt idx="11114">
                  <c:v>88.162565000000001</c:v>
                </c:pt>
                <c:pt idx="11115">
                  <c:v>88.186115999999998</c:v>
                </c:pt>
                <c:pt idx="11116">
                  <c:v>88.215101000000004</c:v>
                </c:pt>
                <c:pt idx="11117">
                  <c:v>88.248614000000003</c:v>
                </c:pt>
                <c:pt idx="11118">
                  <c:v>88.278958000000003</c:v>
                </c:pt>
                <c:pt idx="11119">
                  <c:v>88.302960999999996</c:v>
                </c:pt>
                <c:pt idx="11120">
                  <c:v>88.337834000000001</c:v>
                </c:pt>
                <c:pt idx="11121">
                  <c:v>88.368629999999996</c:v>
                </c:pt>
                <c:pt idx="11122">
                  <c:v>88.405314000000004</c:v>
                </c:pt>
                <c:pt idx="11123">
                  <c:v>88.436109999999999</c:v>
                </c:pt>
                <c:pt idx="11124">
                  <c:v>88.470983000000004</c:v>
                </c:pt>
                <c:pt idx="11125">
                  <c:v>88.504497000000001</c:v>
                </c:pt>
                <c:pt idx="11126">
                  <c:v>88.546615000000003</c:v>
                </c:pt>
                <c:pt idx="11127">
                  <c:v>88.574695000000006</c:v>
                </c:pt>
                <c:pt idx="11128">
                  <c:v>88.605943999999994</c:v>
                </c:pt>
                <c:pt idx="11129">
                  <c:v>88.645345000000006</c:v>
                </c:pt>
                <c:pt idx="11130">
                  <c:v>88.669347999999999</c:v>
                </c:pt>
                <c:pt idx="11131">
                  <c:v>88.700145000000006</c:v>
                </c:pt>
                <c:pt idx="11132">
                  <c:v>88.723241999999999</c:v>
                </c:pt>
                <c:pt idx="11133">
                  <c:v>88.744074999999995</c:v>
                </c:pt>
                <c:pt idx="11134">
                  <c:v>88.766720000000007</c:v>
                </c:pt>
                <c:pt idx="11135">
                  <c:v>88.783929000000001</c:v>
                </c:pt>
                <c:pt idx="11136">
                  <c:v>88.803404</c:v>
                </c:pt>
                <c:pt idx="11137">
                  <c:v>88.823330999999996</c:v>
                </c:pt>
                <c:pt idx="11138">
                  <c:v>88.841446000000005</c:v>
                </c:pt>
                <c:pt idx="11139">
                  <c:v>88.860467999999997</c:v>
                </c:pt>
                <c:pt idx="11140">
                  <c:v>88.879035999999999</c:v>
                </c:pt>
                <c:pt idx="11141">
                  <c:v>88.898056999999994</c:v>
                </c:pt>
                <c:pt idx="11142">
                  <c:v>88.919342999999998</c:v>
                </c:pt>
                <c:pt idx="11143">
                  <c:v>88.949234000000004</c:v>
                </c:pt>
                <c:pt idx="11144">
                  <c:v>88.974596000000005</c:v>
                </c:pt>
                <c:pt idx="11145">
                  <c:v>89.017167000000001</c:v>
                </c:pt>
                <c:pt idx="11146">
                  <c:v>89.044792999999999</c:v>
                </c:pt>
                <c:pt idx="11147">
                  <c:v>89.086005999999998</c:v>
                </c:pt>
                <c:pt idx="11148">
                  <c:v>89.114537999999996</c:v>
                </c:pt>
                <c:pt idx="11149">
                  <c:v>89.142617000000001</c:v>
                </c:pt>
                <c:pt idx="11150">
                  <c:v>89.164809000000005</c:v>
                </c:pt>
                <c:pt idx="11151">
                  <c:v>89.195605999999998</c:v>
                </c:pt>
                <c:pt idx="11152">
                  <c:v>89.225042999999999</c:v>
                </c:pt>
                <c:pt idx="11153">
                  <c:v>89.258104000000003</c:v>
                </c:pt>
                <c:pt idx="11154">
                  <c:v>89.284372000000005</c:v>
                </c:pt>
                <c:pt idx="11155">
                  <c:v>89.309280999999999</c:v>
                </c:pt>
                <c:pt idx="11156">
                  <c:v>89.332378000000006</c:v>
                </c:pt>
                <c:pt idx="11157">
                  <c:v>89.357740000000007</c:v>
                </c:pt>
                <c:pt idx="11158">
                  <c:v>89.385818999999998</c:v>
                </c:pt>
                <c:pt idx="11159">
                  <c:v>89.403029000000004</c:v>
                </c:pt>
                <c:pt idx="11160">
                  <c:v>89.428843000000001</c:v>
                </c:pt>
                <c:pt idx="11161">
                  <c:v>89.451941000000005</c:v>
                </c:pt>
                <c:pt idx="11162">
                  <c:v>89.485001999999994</c:v>
                </c:pt>
                <c:pt idx="11163">
                  <c:v>89.513534000000007</c:v>
                </c:pt>
                <c:pt idx="11164">
                  <c:v>89.540254000000004</c:v>
                </c:pt>
                <c:pt idx="11165">
                  <c:v>89.569238999999996</c:v>
                </c:pt>
                <c:pt idx="11166">
                  <c:v>89.600941000000006</c:v>
                </c:pt>
                <c:pt idx="11167">
                  <c:v>89.627208999999993</c:v>
                </c:pt>
                <c:pt idx="11168">
                  <c:v>89.645776999999995</c:v>
                </c:pt>
                <c:pt idx="11169">
                  <c:v>89.673856000000001</c:v>
                </c:pt>
                <c:pt idx="11170">
                  <c:v>89.700576999999996</c:v>
                </c:pt>
                <c:pt idx="11171">
                  <c:v>89.720504000000005</c:v>
                </c:pt>
                <c:pt idx="11172">
                  <c:v>89.751300000000001</c:v>
                </c:pt>
                <c:pt idx="11173">
                  <c:v>89.782550000000001</c:v>
                </c:pt>
                <c:pt idx="11174">
                  <c:v>89.806552999999994</c:v>
                </c:pt>
                <c:pt idx="11175">
                  <c:v>89.834179000000006</c:v>
                </c:pt>
                <c:pt idx="11176">
                  <c:v>89.867693000000003</c:v>
                </c:pt>
                <c:pt idx="11177">
                  <c:v>89.897583999999995</c:v>
                </c:pt>
                <c:pt idx="11178">
                  <c:v>89.930192000000005</c:v>
                </c:pt>
                <c:pt idx="11179">
                  <c:v>89.966423000000006</c:v>
                </c:pt>
                <c:pt idx="11180">
                  <c:v>90.008540999999994</c:v>
                </c:pt>
                <c:pt idx="11181">
                  <c:v>90.037526</c:v>
                </c:pt>
                <c:pt idx="11182">
                  <c:v>90.069682</c:v>
                </c:pt>
                <c:pt idx="11183">
                  <c:v>90.101837000000003</c:v>
                </c:pt>
                <c:pt idx="11184">
                  <c:v>90.129915999999994</c:v>
                </c:pt>
                <c:pt idx="11185">
                  <c:v>90.152559999999994</c:v>
                </c:pt>
                <c:pt idx="11186">
                  <c:v>90.175657999999999</c:v>
                </c:pt>
                <c:pt idx="11187">
                  <c:v>90.198301999999998</c:v>
                </c:pt>
                <c:pt idx="11188">
                  <c:v>90.227739999999997</c:v>
                </c:pt>
                <c:pt idx="11189">
                  <c:v>90.257631000000003</c:v>
                </c:pt>
                <c:pt idx="11190">
                  <c:v>90.291144000000003</c:v>
                </c:pt>
                <c:pt idx="11191">
                  <c:v>90.325111000000007</c:v>
                </c:pt>
                <c:pt idx="11192">
                  <c:v>90.360889</c:v>
                </c:pt>
                <c:pt idx="11193">
                  <c:v>90.392139</c:v>
                </c:pt>
                <c:pt idx="11194">
                  <c:v>90.427010999999993</c:v>
                </c:pt>
                <c:pt idx="11195">
                  <c:v>90.456901999999999</c:v>
                </c:pt>
                <c:pt idx="11196">
                  <c:v>90.496302999999997</c:v>
                </c:pt>
                <c:pt idx="11197">
                  <c:v>90.524382000000003</c:v>
                </c:pt>
                <c:pt idx="11198">
                  <c:v>90.556989999999999</c:v>
                </c:pt>
                <c:pt idx="11199">
                  <c:v>90.583258000000001</c:v>
                </c:pt>
                <c:pt idx="11200">
                  <c:v>90.622206000000006</c:v>
                </c:pt>
                <c:pt idx="11201">
                  <c:v>90.659343000000007</c:v>
                </c:pt>
                <c:pt idx="11202">
                  <c:v>90.692857000000004</c:v>
                </c:pt>
                <c:pt idx="11203">
                  <c:v>90.712783999999999</c:v>
                </c:pt>
                <c:pt idx="11204">
                  <c:v>90.734976000000003</c:v>
                </c:pt>
                <c:pt idx="11205">
                  <c:v>90.755356000000006</c:v>
                </c:pt>
                <c:pt idx="11206">
                  <c:v>90.773923999999994</c:v>
                </c:pt>
                <c:pt idx="11207">
                  <c:v>90.79204</c:v>
                </c:pt>
                <c:pt idx="11208">
                  <c:v>90.809248999999994</c:v>
                </c:pt>
                <c:pt idx="11209">
                  <c:v>90.827817999999994</c:v>
                </c:pt>
                <c:pt idx="11210">
                  <c:v>90.846385999999995</c:v>
                </c:pt>
                <c:pt idx="11211">
                  <c:v>90.866313000000005</c:v>
                </c:pt>
                <c:pt idx="11212">
                  <c:v>90.887598999999994</c:v>
                </c:pt>
                <c:pt idx="11213">
                  <c:v>90.909338000000005</c:v>
                </c:pt>
                <c:pt idx="11214">
                  <c:v>90.932434999999998</c:v>
                </c:pt>
                <c:pt idx="11215">
                  <c:v>90.961420000000004</c:v>
                </c:pt>
                <c:pt idx="11216">
                  <c:v>90.998557000000005</c:v>
                </c:pt>
                <c:pt idx="11217">
                  <c:v>91.035240999999999</c:v>
                </c:pt>
                <c:pt idx="11218">
                  <c:v>91.076453999999998</c:v>
                </c:pt>
                <c:pt idx="11219">
                  <c:v>91.108609000000001</c:v>
                </c:pt>
                <c:pt idx="11220">
                  <c:v>91.137594000000007</c:v>
                </c:pt>
                <c:pt idx="11221">
                  <c:v>91.158879999999996</c:v>
                </c:pt>
                <c:pt idx="11222">
                  <c:v>91.185147000000001</c:v>
                </c:pt>
                <c:pt idx="11223">
                  <c:v>91.211867999999996</c:v>
                </c:pt>
                <c:pt idx="11224">
                  <c:v>91.243116999999998</c:v>
                </c:pt>
                <c:pt idx="11225">
                  <c:v>91.267120000000006</c:v>
                </c:pt>
                <c:pt idx="11226">
                  <c:v>91.298370000000006</c:v>
                </c:pt>
                <c:pt idx="11227">
                  <c:v>91.323278999999999</c:v>
                </c:pt>
                <c:pt idx="11228">
                  <c:v>91.344564000000005</c:v>
                </c:pt>
                <c:pt idx="11229">
                  <c:v>91.370831999999993</c:v>
                </c:pt>
                <c:pt idx="11230">
                  <c:v>91.394381999999993</c:v>
                </c:pt>
                <c:pt idx="11231">
                  <c:v>91.418385000000001</c:v>
                </c:pt>
                <c:pt idx="11232">
                  <c:v>91.444653000000002</c:v>
                </c:pt>
                <c:pt idx="11233">
                  <c:v>91.470920000000007</c:v>
                </c:pt>
                <c:pt idx="11234">
                  <c:v>91.496281999999994</c:v>
                </c:pt>
                <c:pt idx="11235">
                  <c:v>91.523003000000003</c:v>
                </c:pt>
                <c:pt idx="11236">
                  <c:v>91.555158000000006</c:v>
                </c:pt>
                <c:pt idx="11237">
                  <c:v>91.581424999999996</c:v>
                </c:pt>
                <c:pt idx="11238">
                  <c:v>91.608146000000005</c:v>
                </c:pt>
                <c:pt idx="11239">
                  <c:v>91.630336999999997</c:v>
                </c:pt>
                <c:pt idx="11240">
                  <c:v>91.654792999999998</c:v>
                </c:pt>
                <c:pt idx="11241">
                  <c:v>91.688760000000002</c:v>
                </c:pt>
                <c:pt idx="11242">
                  <c:v>91.711404999999999</c:v>
                </c:pt>
                <c:pt idx="11243">
                  <c:v>91.738124999999997</c:v>
                </c:pt>
                <c:pt idx="11244">
                  <c:v>91.758958000000007</c:v>
                </c:pt>
                <c:pt idx="11245">
                  <c:v>91.797453000000004</c:v>
                </c:pt>
                <c:pt idx="11246">
                  <c:v>91.829155999999998</c:v>
                </c:pt>
                <c:pt idx="11247">
                  <c:v>91.859952000000007</c:v>
                </c:pt>
                <c:pt idx="11248">
                  <c:v>91.886673000000002</c:v>
                </c:pt>
                <c:pt idx="11249">
                  <c:v>91.914299</c:v>
                </c:pt>
                <c:pt idx="11250">
                  <c:v>91.949624</c:v>
                </c:pt>
                <c:pt idx="11251">
                  <c:v>91.985855000000001</c:v>
                </c:pt>
                <c:pt idx="11252">
                  <c:v>92.023898000000003</c:v>
                </c:pt>
                <c:pt idx="11253">
                  <c:v>92.054242000000002</c:v>
                </c:pt>
                <c:pt idx="11254">
                  <c:v>92.086849999999998</c:v>
                </c:pt>
                <c:pt idx="11255">
                  <c:v>92.113569999999996</c:v>
                </c:pt>
                <c:pt idx="11256">
                  <c:v>92.144367000000003</c:v>
                </c:pt>
                <c:pt idx="11257">
                  <c:v>92.168823000000003</c:v>
                </c:pt>
                <c:pt idx="11258">
                  <c:v>92.190561000000002</c:v>
                </c:pt>
                <c:pt idx="11259">
                  <c:v>92.215017000000003</c:v>
                </c:pt>
                <c:pt idx="11260">
                  <c:v>92.240831999999997</c:v>
                </c:pt>
                <c:pt idx="11261">
                  <c:v>92.274799000000002</c:v>
                </c:pt>
                <c:pt idx="11262">
                  <c:v>92.308312000000001</c:v>
                </c:pt>
                <c:pt idx="11263">
                  <c:v>92.344543999999999</c:v>
                </c:pt>
                <c:pt idx="11264">
                  <c:v>92.371717000000004</c:v>
                </c:pt>
                <c:pt idx="11265">
                  <c:v>92.408854000000005</c:v>
                </c:pt>
                <c:pt idx="11266">
                  <c:v>92.43965</c:v>
                </c:pt>
                <c:pt idx="11267">
                  <c:v>92.478145999999995</c:v>
                </c:pt>
                <c:pt idx="11268">
                  <c:v>92.511660000000006</c:v>
                </c:pt>
                <c:pt idx="11269">
                  <c:v>92.547891000000007</c:v>
                </c:pt>
                <c:pt idx="11270">
                  <c:v>92.575063999999998</c:v>
                </c:pt>
                <c:pt idx="11271">
                  <c:v>92.615824000000003</c:v>
                </c:pt>
                <c:pt idx="11272">
                  <c:v>92.642544999999998</c:v>
                </c:pt>
                <c:pt idx="11273">
                  <c:v>92.671529000000007</c:v>
                </c:pt>
                <c:pt idx="11274">
                  <c:v>92.700967000000006</c:v>
                </c:pt>
                <c:pt idx="11275">
                  <c:v>92.722706000000002</c:v>
                </c:pt>
                <c:pt idx="11276">
                  <c:v>92.748068000000004</c:v>
                </c:pt>
                <c:pt idx="11277">
                  <c:v>92.767088999999999</c:v>
                </c:pt>
                <c:pt idx="11278">
                  <c:v>92.783393000000004</c:v>
                </c:pt>
                <c:pt idx="11279">
                  <c:v>92.805584999999994</c:v>
                </c:pt>
                <c:pt idx="11280">
                  <c:v>92.827323000000007</c:v>
                </c:pt>
                <c:pt idx="11281">
                  <c:v>92.844532999999998</c:v>
                </c:pt>
                <c:pt idx="11282">
                  <c:v>92.864007000000001</c:v>
                </c:pt>
                <c:pt idx="11283">
                  <c:v>92.882576</c:v>
                </c:pt>
                <c:pt idx="11284">
                  <c:v>92.904767000000007</c:v>
                </c:pt>
                <c:pt idx="11285">
                  <c:v>92.926052999999996</c:v>
                </c:pt>
                <c:pt idx="11286">
                  <c:v>92.955038000000002</c:v>
                </c:pt>
                <c:pt idx="11287">
                  <c:v>92.993081000000004</c:v>
                </c:pt>
                <c:pt idx="11288">
                  <c:v>93.029312000000004</c:v>
                </c:pt>
                <c:pt idx="11289">
                  <c:v>93.066901999999999</c:v>
                </c:pt>
                <c:pt idx="11290">
                  <c:v>93.099057000000002</c:v>
                </c:pt>
                <c:pt idx="11291">
                  <c:v>93.125324000000006</c:v>
                </c:pt>
                <c:pt idx="11292">
                  <c:v>93.150233</c:v>
                </c:pt>
                <c:pt idx="11293">
                  <c:v>93.177407000000002</c:v>
                </c:pt>
                <c:pt idx="11294">
                  <c:v>93.208202999999997</c:v>
                </c:pt>
                <c:pt idx="11295">
                  <c:v>93.236734999999996</c:v>
                </c:pt>
                <c:pt idx="11296">
                  <c:v>93.265266999999994</c:v>
                </c:pt>
                <c:pt idx="11297">
                  <c:v>93.295610999999994</c:v>
                </c:pt>
                <c:pt idx="11298">
                  <c:v>93.318254999999994</c:v>
                </c:pt>
                <c:pt idx="11299">
                  <c:v>93.340900000000005</c:v>
                </c:pt>
                <c:pt idx="11300">
                  <c:v>93.370337000000006</c:v>
                </c:pt>
                <c:pt idx="11301">
                  <c:v>93.391622999999996</c:v>
                </c:pt>
                <c:pt idx="11302">
                  <c:v>93.414268000000007</c:v>
                </c:pt>
                <c:pt idx="11303">
                  <c:v>93.434647999999996</c:v>
                </c:pt>
                <c:pt idx="11304">
                  <c:v>93.469520000000003</c:v>
                </c:pt>
                <c:pt idx="11305">
                  <c:v>93.498958000000002</c:v>
                </c:pt>
                <c:pt idx="11306">
                  <c:v>93.522508000000002</c:v>
                </c:pt>
                <c:pt idx="11307">
                  <c:v>93.546964000000003</c:v>
                </c:pt>
                <c:pt idx="11308">
                  <c:v>93.572326000000004</c:v>
                </c:pt>
                <c:pt idx="11309">
                  <c:v>93.594970000000004</c:v>
                </c:pt>
                <c:pt idx="11310">
                  <c:v>93.617615000000001</c:v>
                </c:pt>
                <c:pt idx="11311">
                  <c:v>93.638447999999997</c:v>
                </c:pt>
                <c:pt idx="11312">
                  <c:v>93.669696999999999</c:v>
                </c:pt>
                <c:pt idx="11313">
                  <c:v>93.704570000000004</c:v>
                </c:pt>
                <c:pt idx="11314">
                  <c:v>93.730384000000001</c:v>
                </c:pt>
                <c:pt idx="11315">
                  <c:v>93.756198999999995</c:v>
                </c:pt>
                <c:pt idx="11316">
                  <c:v>93.786090000000002</c:v>
                </c:pt>
                <c:pt idx="11317">
                  <c:v>93.816433000000004</c:v>
                </c:pt>
                <c:pt idx="11318">
                  <c:v>93.849041</c:v>
                </c:pt>
                <c:pt idx="11319">
                  <c:v>93.882554999999996</c:v>
                </c:pt>
                <c:pt idx="11320">
                  <c:v>93.911086999999995</c:v>
                </c:pt>
                <c:pt idx="11321">
                  <c:v>93.947771000000003</c:v>
                </c:pt>
                <c:pt idx="11322">
                  <c:v>93.980378999999999</c:v>
                </c:pt>
                <c:pt idx="11323">
                  <c:v>94.01661</c:v>
                </c:pt>
                <c:pt idx="11324">
                  <c:v>94.045595000000006</c:v>
                </c:pt>
                <c:pt idx="11325">
                  <c:v>94.083185</c:v>
                </c:pt>
                <c:pt idx="11326">
                  <c:v>94.106735</c:v>
                </c:pt>
                <c:pt idx="11327">
                  <c:v>94.134814000000006</c:v>
                </c:pt>
                <c:pt idx="11328">
                  <c:v>94.154287999999994</c:v>
                </c:pt>
                <c:pt idx="11329">
                  <c:v>94.176933000000005</c:v>
                </c:pt>
                <c:pt idx="11330">
                  <c:v>94.204559000000003</c:v>
                </c:pt>
                <c:pt idx="11331">
                  <c:v>94.238979</c:v>
                </c:pt>
                <c:pt idx="11332">
                  <c:v>94.269774999999996</c:v>
                </c:pt>
                <c:pt idx="11333">
                  <c:v>94.305553000000003</c:v>
                </c:pt>
                <c:pt idx="11334">
                  <c:v>94.330461999999997</c:v>
                </c:pt>
                <c:pt idx="11335">
                  <c:v>94.366692999999998</c:v>
                </c:pt>
                <c:pt idx="11336">
                  <c:v>94.399754000000001</c:v>
                </c:pt>
                <c:pt idx="11337">
                  <c:v>94.434173999999999</c:v>
                </c:pt>
                <c:pt idx="11338">
                  <c:v>94.468592999999998</c:v>
                </c:pt>
                <c:pt idx="11339">
                  <c:v>94.507088999999993</c:v>
                </c:pt>
                <c:pt idx="11340">
                  <c:v>94.546037999999996</c:v>
                </c:pt>
                <c:pt idx="11341">
                  <c:v>94.578192999999999</c:v>
                </c:pt>
                <c:pt idx="11342">
                  <c:v>94.612159000000005</c:v>
                </c:pt>
                <c:pt idx="11343">
                  <c:v>94.639332999999993</c:v>
                </c:pt>
                <c:pt idx="11344">
                  <c:v>94.677374999999998</c:v>
                </c:pt>
                <c:pt idx="11345">
                  <c:v>94.703643</c:v>
                </c:pt>
                <c:pt idx="11346">
                  <c:v>94.723569999999995</c:v>
                </c:pt>
                <c:pt idx="11347">
                  <c:v>94.745309000000006</c:v>
                </c:pt>
                <c:pt idx="11348">
                  <c:v>94.763876999999994</c:v>
                </c:pt>
                <c:pt idx="11349">
                  <c:v>94.781993</c:v>
                </c:pt>
                <c:pt idx="11350">
                  <c:v>94.803279000000003</c:v>
                </c:pt>
                <c:pt idx="11351">
                  <c:v>94.825017000000003</c:v>
                </c:pt>
                <c:pt idx="11352">
                  <c:v>94.843586000000002</c:v>
                </c:pt>
                <c:pt idx="11353">
                  <c:v>94.862606999999997</c:v>
                </c:pt>
                <c:pt idx="11354">
                  <c:v>94.882534000000007</c:v>
                </c:pt>
                <c:pt idx="11355">
                  <c:v>94.902007999999995</c:v>
                </c:pt>
                <c:pt idx="11356">
                  <c:v>94.921482999999995</c:v>
                </c:pt>
                <c:pt idx="11357">
                  <c:v>94.949109000000007</c:v>
                </c:pt>
                <c:pt idx="11358">
                  <c:v>94.991680000000002</c:v>
                </c:pt>
                <c:pt idx="11359">
                  <c:v>95.029269999999997</c:v>
                </c:pt>
                <c:pt idx="11360">
                  <c:v>95.062331</c:v>
                </c:pt>
                <c:pt idx="11361">
                  <c:v>95.099920999999995</c:v>
                </c:pt>
                <c:pt idx="11362">
                  <c:v>95.121206999999998</c:v>
                </c:pt>
                <c:pt idx="11363">
                  <c:v>95.149286000000004</c:v>
                </c:pt>
                <c:pt idx="11364">
                  <c:v>95.170119</c:v>
                </c:pt>
                <c:pt idx="11365">
                  <c:v>95.205444</c:v>
                </c:pt>
                <c:pt idx="11366">
                  <c:v>95.231712000000002</c:v>
                </c:pt>
                <c:pt idx="11367">
                  <c:v>95.262507999999997</c:v>
                </c:pt>
                <c:pt idx="11368">
                  <c:v>95.290133999999995</c:v>
                </c:pt>
                <c:pt idx="11369">
                  <c:v>95.314589999999995</c:v>
                </c:pt>
                <c:pt idx="11370">
                  <c:v>95.331800000000001</c:v>
                </c:pt>
                <c:pt idx="11371">
                  <c:v>95.353992000000005</c:v>
                </c:pt>
                <c:pt idx="11372">
                  <c:v>95.380712000000003</c:v>
                </c:pt>
                <c:pt idx="11373">
                  <c:v>95.406980000000004</c:v>
                </c:pt>
                <c:pt idx="11374">
                  <c:v>95.433700000000002</c:v>
                </c:pt>
                <c:pt idx="11375">
                  <c:v>95.465855000000005</c:v>
                </c:pt>
                <c:pt idx="11376">
                  <c:v>95.489406000000002</c:v>
                </c:pt>
                <c:pt idx="11377">
                  <c:v>95.516578999999993</c:v>
                </c:pt>
                <c:pt idx="11378">
                  <c:v>95.548733999999996</c:v>
                </c:pt>
                <c:pt idx="11379">
                  <c:v>95.578625000000002</c:v>
                </c:pt>
                <c:pt idx="11380">
                  <c:v>95.599911000000006</c:v>
                </c:pt>
                <c:pt idx="11381">
                  <c:v>95.623007999999999</c:v>
                </c:pt>
                <c:pt idx="11382">
                  <c:v>95.647011000000006</c:v>
                </c:pt>
                <c:pt idx="11383">
                  <c:v>95.676901999999998</c:v>
                </c:pt>
                <c:pt idx="11384">
                  <c:v>95.699093000000005</c:v>
                </c:pt>
                <c:pt idx="11385">
                  <c:v>95.729437000000004</c:v>
                </c:pt>
                <c:pt idx="11386">
                  <c:v>95.758421999999996</c:v>
                </c:pt>
                <c:pt idx="11387">
                  <c:v>95.785595000000001</c:v>
                </c:pt>
                <c:pt idx="11388">
                  <c:v>95.819108999999997</c:v>
                </c:pt>
                <c:pt idx="11389">
                  <c:v>95.851716999999994</c:v>
                </c:pt>
                <c:pt idx="11390">
                  <c:v>95.888853999999995</c:v>
                </c:pt>
                <c:pt idx="11391">
                  <c:v>95.914668000000006</c:v>
                </c:pt>
                <c:pt idx="11392">
                  <c:v>95.952258</c:v>
                </c:pt>
                <c:pt idx="11393">
                  <c:v>95.995283000000001</c:v>
                </c:pt>
                <c:pt idx="11394">
                  <c:v>96.024720000000002</c:v>
                </c:pt>
                <c:pt idx="11395">
                  <c:v>96.049177</c:v>
                </c:pt>
                <c:pt idx="11396">
                  <c:v>96.089031000000006</c:v>
                </c:pt>
                <c:pt idx="11397">
                  <c:v>96.114845000000003</c:v>
                </c:pt>
                <c:pt idx="11398">
                  <c:v>96.139301000000003</c:v>
                </c:pt>
                <c:pt idx="11399">
                  <c:v>96.158322999999996</c:v>
                </c:pt>
                <c:pt idx="11400">
                  <c:v>96.185496000000001</c:v>
                </c:pt>
                <c:pt idx="11401">
                  <c:v>96.214481000000006</c:v>
                </c:pt>
                <c:pt idx="11402">
                  <c:v>96.240748999999994</c:v>
                </c:pt>
                <c:pt idx="11403">
                  <c:v>96.277885999999995</c:v>
                </c:pt>
                <c:pt idx="11404">
                  <c:v>96.310946000000001</c:v>
                </c:pt>
                <c:pt idx="11405">
                  <c:v>96.346271999999999</c:v>
                </c:pt>
                <c:pt idx="11406">
                  <c:v>96.376615000000001</c:v>
                </c:pt>
                <c:pt idx="11407">
                  <c:v>96.407411999999994</c:v>
                </c:pt>
                <c:pt idx="11408">
                  <c:v>96.440472999999997</c:v>
                </c:pt>
                <c:pt idx="11409">
                  <c:v>96.483044000000007</c:v>
                </c:pt>
                <c:pt idx="11410">
                  <c:v>96.517010999999997</c:v>
                </c:pt>
                <c:pt idx="11411">
                  <c:v>96.549166</c:v>
                </c:pt>
                <c:pt idx="11412">
                  <c:v>96.580415000000002</c:v>
                </c:pt>
                <c:pt idx="11413">
                  <c:v>96.620722999999998</c:v>
                </c:pt>
                <c:pt idx="11414">
                  <c:v>96.653330999999994</c:v>
                </c:pt>
                <c:pt idx="11415">
                  <c:v>96.679597999999999</c:v>
                </c:pt>
                <c:pt idx="11416">
                  <c:v>96.705412999999993</c:v>
                </c:pt>
                <c:pt idx="11417">
                  <c:v>96.726246000000003</c:v>
                </c:pt>
                <c:pt idx="11418">
                  <c:v>96.751154999999997</c:v>
                </c:pt>
                <c:pt idx="11419">
                  <c:v>96.767911999999995</c:v>
                </c:pt>
                <c:pt idx="11420">
                  <c:v>96.786479999999997</c:v>
                </c:pt>
                <c:pt idx="11421">
                  <c:v>96.812747999999999</c:v>
                </c:pt>
                <c:pt idx="11422">
                  <c:v>96.827240000000003</c:v>
                </c:pt>
                <c:pt idx="11423">
                  <c:v>96.843543999999994</c:v>
                </c:pt>
                <c:pt idx="11424">
                  <c:v>96.862565000000004</c:v>
                </c:pt>
                <c:pt idx="11425">
                  <c:v>96.888379999999998</c:v>
                </c:pt>
                <c:pt idx="11426">
                  <c:v>96.907854</c:v>
                </c:pt>
                <c:pt idx="11427">
                  <c:v>96.933216000000002</c:v>
                </c:pt>
                <c:pt idx="11428">
                  <c:v>96.965371000000005</c:v>
                </c:pt>
                <c:pt idx="11429">
                  <c:v>96.998885000000001</c:v>
                </c:pt>
                <c:pt idx="11430">
                  <c:v>97.044173999999998</c:v>
                </c:pt>
                <c:pt idx="11431">
                  <c:v>97.082668999999996</c:v>
                </c:pt>
                <c:pt idx="11432">
                  <c:v>97.105767</c:v>
                </c:pt>
                <c:pt idx="11433">
                  <c:v>97.131580999999997</c:v>
                </c:pt>
                <c:pt idx="11434">
                  <c:v>97.153319999999994</c:v>
                </c:pt>
                <c:pt idx="11435">
                  <c:v>97.174605999999997</c:v>
                </c:pt>
                <c:pt idx="11436">
                  <c:v>97.206308000000007</c:v>
                </c:pt>
                <c:pt idx="11437">
                  <c:v>97.234386999999998</c:v>
                </c:pt>
                <c:pt idx="11438">
                  <c:v>97.266090000000005</c:v>
                </c:pt>
                <c:pt idx="11439">
                  <c:v>97.288280999999998</c:v>
                </c:pt>
                <c:pt idx="11440">
                  <c:v>97.313190000000006</c:v>
                </c:pt>
                <c:pt idx="11441">
                  <c:v>97.341722000000004</c:v>
                </c:pt>
                <c:pt idx="11442">
                  <c:v>97.369348000000002</c:v>
                </c:pt>
                <c:pt idx="11443">
                  <c:v>97.387917000000002</c:v>
                </c:pt>
                <c:pt idx="11444">
                  <c:v>97.419166000000004</c:v>
                </c:pt>
                <c:pt idx="11445">
                  <c:v>97.442262999999997</c:v>
                </c:pt>
                <c:pt idx="11446">
                  <c:v>97.476230000000001</c:v>
                </c:pt>
                <c:pt idx="11447">
                  <c:v>97.502044999999995</c:v>
                </c:pt>
                <c:pt idx="11448">
                  <c:v>97.529218</c:v>
                </c:pt>
                <c:pt idx="11449">
                  <c:v>97.556391000000005</c:v>
                </c:pt>
                <c:pt idx="11450">
                  <c:v>97.584018</c:v>
                </c:pt>
                <c:pt idx="11451">
                  <c:v>97.610737999999998</c:v>
                </c:pt>
                <c:pt idx="11452">
                  <c:v>97.637006</c:v>
                </c:pt>
                <c:pt idx="11453">
                  <c:v>97.660556</c:v>
                </c:pt>
                <c:pt idx="11454">
                  <c:v>97.694975999999997</c:v>
                </c:pt>
                <c:pt idx="11455">
                  <c:v>97.720789999999994</c:v>
                </c:pt>
                <c:pt idx="11456">
                  <c:v>97.750681</c:v>
                </c:pt>
                <c:pt idx="11457">
                  <c:v>97.777400999999998</c:v>
                </c:pt>
                <c:pt idx="11458">
                  <c:v>97.806386000000003</c:v>
                </c:pt>
                <c:pt idx="11459">
                  <c:v>97.837182999999996</c:v>
                </c:pt>
                <c:pt idx="11460">
                  <c:v>97.869791000000006</c:v>
                </c:pt>
                <c:pt idx="11461">
                  <c:v>97.900133999999994</c:v>
                </c:pt>
                <c:pt idx="11462">
                  <c:v>97.929119</c:v>
                </c:pt>
                <c:pt idx="11463">
                  <c:v>97.970785000000006</c:v>
                </c:pt>
                <c:pt idx="11464">
                  <c:v>98.009281000000001</c:v>
                </c:pt>
                <c:pt idx="11465">
                  <c:v>98.038718000000003</c:v>
                </c:pt>
                <c:pt idx="11466">
                  <c:v>98.064532999999997</c:v>
                </c:pt>
                <c:pt idx="11467">
                  <c:v>98.093970999999996</c:v>
                </c:pt>
                <c:pt idx="11468">
                  <c:v>98.118426999999997</c:v>
                </c:pt>
                <c:pt idx="11469">
                  <c:v>98.147412000000003</c:v>
                </c:pt>
                <c:pt idx="11470">
                  <c:v>98.174584999999993</c:v>
                </c:pt>
                <c:pt idx="11471">
                  <c:v>98.206287000000003</c:v>
                </c:pt>
                <c:pt idx="11472">
                  <c:v>98.237083999999996</c:v>
                </c:pt>
                <c:pt idx="11473">
                  <c:v>98.265615999999994</c:v>
                </c:pt>
                <c:pt idx="11474">
                  <c:v>98.296412000000004</c:v>
                </c:pt>
                <c:pt idx="11475">
                  <c:v>98.333549000000005</c:v>
                </c:pt>
                <c:pt idx="11476">
                  <c:v>98.359817000000007</c:v>
                </c:pt>
                <c:pt idx="11477">
                  <c:v>98.391065999999995</c:v>
                </c:pt>
                <c:pt idx="11478">
                  <c:v>98.428656000000004</c:v>
                </c:pt>
                <c:pt idx="11479">
                  <c:v>98.474851000000001</c:v>
                </c:pt>
                <c:pt idx="11480">
                  <c:v>98.501118000000005</c:v>
                </c:pt>
                <c:pt idx="11481">
                  <c:v>98.540520000000001</c:v>
                </c:pt>
                <c:pt idx="11482">
                  <c:v>98.576297999999994</c:v>
                </c:pt>
                <c:pt idx="11483">
                  <c:v>98.602564999999998</c:v>
                </c:pt>
                <c:pt idx="11484">
                  <c:v>98.637890999999996</c:v>
                </c:pt>
                <c:pt idx="11485">
                  <c:v>98.670045999999999</c:v>
                </c:pt>
                <c:pt idx="11486">
                  <c:v>98.698577999999998</c:v>
                </c:pt>
                <c:pt idx="11487">
                  <c:v>98.721221999999997</c:v>
                </c:pt>
                <c:pt idx="11488">
                  <c:v>98.745225000000005</c:v>
                </c:pt>
                <c:pt idx="11489">
                  <c:v>98.765152999999998</c:v>
                </c:pt>
                <c:pt idx="11490">
                  <c:v>98.780551000000003</c:v>
                </c:pt>
                <c:pt idx="11491">
                  <c:v>98.803195000000002</c:v>
                </c:pt>
                <c:pt idx="11492">
                  <c:v>98.825387000000006</c:v>
                </c:pt>
                <c:pt idx="11493">
                  <c:v>98.843954999999994</c:v>
                </c:pt>
                <c:pt idx="11494">
                  <c:v>98.860712000000007</c:v>
                </c:pt>
                <c:pt idx="11495">
                  <c:v>98.882451000000003</c:v>
                </c:pt>
                <c:pt idx="11496">
                  <c:v>98.906907000000004</c:v>
                </c:pt>
                <c:pt idx="11497">
                  <c:v>98.932269000000005</c:v>
                </c:pt>
                <c:pt idx="11498">
                  <c:v>98.963517999999993</c:v>
                </c:pt>
                <c:pt idx="11499">
                  <c:v>98.999296000000001</c:v>
                </c:pt>
                <c:pt idx="11500">
                  <c:v>99.035979999999995</c:v>
                </c:pt>
                <c:pt idx="11501">
                  <c:v>99.069494000000006</c:v>
                </c:pt>
                <c:pt idx="11502">
                  <c:v>99.098478999999998</c:v>
                </c:pt>
                <c:pt idx="11503">
                  <c:v>99.124746000000002</c:v>
                </c:pt>
                <c:pt idx="11504">
                  <c:v>99.147844000000006</c:v>
                </c:pt>
                <c:pt idx="11505">
                  <c:v>99.178186999999994</c:v>
                </c:pt>
                <c:pt idx="11506">
                  <c:v>99.210342999999995</c:v>
                </c:pt>
                <c:pt idx="11507">
                  <c:v>99.243855999999994</c:v>
                </c:pt>
                <c:pt idx="11508">
                  <c:v>99.273747</c:v>
                </c:pt>
                <c:pt idx="11509">
                  <c:v>99.298203000000001</c:v>
                </c:pt>
                <c:pt idx="11510">
                  <c:v>99.318129999999996</c:v>
                </c:pt>
                <c:pt idx="11511">
                  <c:v>99.339868999999993</c:v>
                </c:pt>
                <c:pt idx="11512">
                  <c:v>99.364778000000001</c:v>
                </c:pt>
                <c:pt idx="11513">
                  <c:v>99.400103000000001</c:v>
                </c:pt>
                <c:pt idx="11514">
                  <c:v>99.423653000000002</c:v>
                </c:pt>
                <c:pt idx="11515">
                  <c:v>99.456714000000005</c:v>
                </c:pt>
                <c:pt idx="11516">
                  <c:v>99.484792999999996</c:v>
                </c:pt>
                <c:pt idx="11517">
                  <c:v>99.511514000000005</c:v>
                </c:pt>
                <c:pt idx="11518">
                  <c:v>99.537780999999995</c:v>
                </c:pt>
                <c:pt idx="11519">
                  <c:v>99.563596000000004</c:v>
                </c:pt>
                <c:pt idx="11520">
                  <c:v>99.593486999999996</c:v>
                </c:pt>
                <c:pt idx="11521">
                  <c:v>99.623377000000005</c:v>
                </c:pt>
                <c:pt idx="11522">
                  <c:v>99.650550999999993</c:v>
                </c:pt>
                <c:pt idx="11523">
                  <c:v>99.675006999999994</c:v>
                </c:pt>
                <c:pt idx="11524">
                  <c:v>99.707615000000004</c:v>
                </c:pt>
                <c:pt idx="11525">
                  <c:v>99.741129000000001</c:v>
                </c:pt>
                <c:pt idx="11526">
                  <c:v>99.761055999999996</c:v>
                </c:pt>
                <c:pt idx="11527">
                  <c:v>99.787323000000001</c:v>
                </c:pt>
                <c:pt idx="11528">
                  <c:v>99.817214000000007</c:v>
                </c:pt>
                <c:pt idx="11529">
                  <c:v>99.858879999999999</c:v>
                </c:pt>
                <c:pt idx="11530">
                  <c:v>99.881977000000006</c:v>
                </c:pt>
                <c:pt idx="11531">
                  <c:v>99.914131999999995</c:v>
                </c:pt>
                <c:pt idx="11532">
                  <c:v>99.954892000000001</c:v>
                </c:pt>
                <c:pt idx="11533">
                  <c:v>99.996557999999993</c:v>
                </c:pt>
                <c:pt idx="11534">
                  <c:v>100.02509000000001</c:v>
                </c:pt>
                <c:pt idx="11535">
                  <c:v>100.056792</c:v>
                </c:pt>
                <c:pt idx="11536">
                  <c:v>100.083966</c:v>
                </c:pt>
                <c:pt idx="11537">
                  <c:v>100.110686</c:v>
                </c:pt>
                <c:pt idx="11538">
                  <c:v>100.13967100000001</c:v>
                </c:pt>
                <c:pt idx="11539">
                  <c:v>100.161863</c:v>
                </c:pt>
                <c:pt idx="11540">
                  <c:v>100.185413</c:v>
                </c:pt>
                <c:pt idx="11541">
                  <c:v>100.221191</c:v>
                </c:pt>
                <c:pt idx="11542">
                  <c:v>100.25334599999999</c:v>
                </c:pt>
                <c:pt idx="11543">
                  <c:v>100.279614</c:v>
                </c:pt>
                <c:pt idx="11544">
                  <c:v>100.31312800000001</c:v>
                </c:pt>
                <c:pt idx="11545">
                  <c:v>100.349812</c:v>
                </c:pt>
                <c:pt idx="11546">
                  <c:v>100.389213</c:v>
                </c:pt>
                <c:pt idx="11547">
                  <c:v>100.42182099999999</c:v>
                </c:pt>
                <c:pt idx="11548">
                  <c:v>100.455788</c:v>
                </c:pt>
                <c:pt idx="11549">
                  <c:v>100.50017099999999</c:v>
                </c:pt>
                <c:pt idx="11550">
                  <c:v>100.530967</c:v>
                </c:pt>
                <c:pt idx="11551">
                  <c:v>100.559952</c:v>
                </c:pt>
                <c:pt idx="11552">
                  <c:v>100.596636</c:v>
                </c:pt>
                <c:pt idx="11553">
                  <c:v>100.632414</c:v>
                </c:pt>
                <c:pt idx="11554">
                  <c:v>100.663664</c:v>
                </c:pt>
                <c:pt idx="11555">
                  <c:v>100.694913</c:v>
                </c:pt>
                <c:pt idx="11556">
                  <c:v>100.714387</c:v>
                </c:pt>
                <c:pt idx="11557">
                  <c:v>100.73839</c:v>
                </c:pt>
                <c:pt idx="11558">
                  <c:v>100.76194099999999</c:v>
                </c:pt>
                <c:pt idx="11559">
                  <c:v>100.781868</c:v>
                </c:pt>
                <c:pt idx="11560">
                  <c:v>100.800436</c:v>
                </c:pt>
                <c:pt idx="11561">
                  <c:v>100.821269</c:v>
                </c:pt>
                <c:pt idx="11562">
                  <c:v>100.83938499999999</c:v>
                </c:pt>
                <c:pt idx="11563">
                  <c:v>100.86202900000001</c:v>
                </c:pt>
                <c:pt idx="11564">
                  <c:v>100.886938</c:v>
                </c:pt>
                <c:pt idx="11565">
                  <c:v>100.908677</c:v>
                </c:pt>
                <c:pt idx="11566">
                  <c:v>100.937662</c:v>
                </c:pt>
                <c:pt idx="11567">
                  <c:v>100.966194</c:v>
                </c:pt>
                <c:pt idx="11568">
                  <c:v>101.007859</c:v>
                </c:pt>
                <c:pt idx="11569">
                  <c:v>101.042732</c:v>
                </c:pt>
                <c:pt idx="11570">
                  <c:v>101.07941599999999</c:v>
                </c:pt>
                <c:pt idx="11571">
                  <c:v>101.113383</c:v>
                </c:pt>
                <c:pt idx="11572">
                  <c:v>101.13557400000001</c:v>
                </c:pt>
                <c:pt idx="11573">
                  <c:v>101.165012</c:v>
                </c:pt>
                <c:pt idx="11574">
                  <c:v>101.193997</c:v>
                </c:pt>
                <c:pt idx="11575">
                  <c:v>101.22569900000001</c:v>
                </c:pt>
                <c:pt idx="11576">
                  <c:v>101.253778</c:v>
                </c:pt>
                <c:pt idx="11577">
                  <c:v>101.284575</c:v>
                </c:pt>
                <c:pt idx="11578">
                  <c:v>101.30586</c:v>
                </c:pt>
                <c:pt idx="11579">
                  <c:v>101.332128</c:v>
                </c:pt>
                <c:pt idx="11580">
                  <c:v>101.361566</c:v>
                </c:pt>
                <c:pt idx="11581">
                  <c:v>101.38919199999999</c:v>
                </c:pt>
                <c:pt idx="11582">
                  <c:v>101.420894</c:v>
                </c:pt>
                <c:pt idx="11583">
                  <c:v>101.45304899999999</c:v>
                </c:pt>
                <c:pt idx="11584">
                  <c:v>101.477958</c:v>
                </c:pt>
                <c:pt idx="11585">
                  <c:v>101.51283100000001</c:v>
                </c:pt>
                <c:pt idx="11586">
                  <c:v>101.541363</c:v>
                </c:pt>
                <c:pt idx="11587">
                  <c:v>101.570348</c:v>
                </c:pt>
                <c:pt idx="11588">
                  <c:v>101.599333</c:v>
                </c:pt>
                <c:pt idx="11589">
                  <c:v>101.627865</c:v>
                </c:pt>
                <c:pt idx="11590">
                  <c:v>101.65096200000001</c:v>
                </c:pt>
                <c:pt idx="11591">
                  <c:v>101.68040000000001</c:v>
                </c:pt>
                <c:pt idx="11592">
                  <c:v>101.715272</c:v>
                </c:pt>
                <c:pt idx="11593">
                  <c:v>101.742446</c:v>
                </c:pt>
                <c:pt idx="11594">
                  <c:v>101.76871300000001</c:v>
                </c:pt>
                <c:pt idx="11595">
                  <c:v>101.797245</c:v>
                </c:pt>
                <c:pt idx="11596">
                  <c:v>101.827589</c:v>
                </c:pt>
                <c:pt idx="11597">
                  <c:v>101.864726</c:v>
                </c:pt>
                <c:pt idx="11598">
                  <c:v>101.90276799999999</c:v>
                </c:pt>
                <c:pt idx="11599">
                  <c:v>101.931753</c:v>
                </c:pt>
                <c:pt idx="11600">
                  <c:v>101.976589</c:v>
                </c:pt>
                <c:pt idx="11601">
                  <c:v>102.02640700000001</c:v>
                </c:pt>
                <c:pt idx="11602">
                  <c:v>102.054486</c:v>
                </c:pt>
                <c:pt idx="11603">
                  <c:v>102.083018</c:v>
                </c:pt>
                <c:pt idx="11604">
                  <c:v>102.106568</c:v>
                </c:pt>
                <c:pt idx="11605">
                  <c:v>102.131477</c:v>
                </c:pt>
                <c:pt idx="11606">
                  <c:v>102.160915</c:v>
                </c:pt>
                <c:pt idx="11607">
                  <c:v>102.185824</c:v>
                </c:pt>
                <c:pt idx="11608">
                  <c:v>102.220696</c:v>
                </c:pt>
                <c:pt idx="11609">
                  <c:v>102.253305</c:v>
                </c:pt>
                <c:pt idx="11610">
                  <c:v>102.293612</c:v>
                </c:pt>
                <c:pt idx="11611">
                  <c:v>102.327578</c:v>
                </c:pt>
                <c:pt idx="11612">
                  <c:v>102.35611</c:v>
                </c:pt>
                <c:pt idx="11613">
                  <c:v>102.384642</c:v>
                </c:pt>
                <c:pt idx="11614">
                  <c:v>102.42721400000001</c:v>
                </c:pt>
                <c:pt idx="11615">
                  <c:v>102.47023799999999</c:v>
                </c:pt>
                <c:pt idx="11616">
                  <c:v>102.510093</c:v>
                </c:pt>
                <c:pt idx="11617">
                  <c:v>102.543606</c:v>
                </c:pt>
                <c:pt idx="11618">
                  <c:v>102.579385</c:v>
                </c:pt>
                <c:pt idx="11619">
                  <c:v>102.61154000000001</c:v>
                </c:pt>
                <c:pt idx="11620">
                  <c:v>102.644148</c:v>
                </c:pt>
                <c:pt idx="11621">
                  <c:v>102.67992599999999</c:v>
                </c:pt>
                <c:pt idx="11622">
                  <c:v>102.707099</c:v>
                </c:pt>
                <c:pt idx="11623">
                  <c:v>102.737443</c:v>
                </c:pt>
                <c:pt idx="11624">
                  <c:v>102.760087</c:v>
                </c:pt>
                <c:pt idx="11625">
                  <c:v>102.778656</c:v>
                </c:pt>
                <c:pt idx="11626">
                  <c:v>102.80039499999999</c:v>
                </c:pt>
                <c:pt idx="11627">
                  <c:v>102.818963</c:v>
                </c:pt>
                <c:pt idx="11628">
                  <c:v>102.83889000000001</c:v>
                </c:pt>
                <c:pt idx="11629">
                  <c:v>102.85836399999999</c:v>
                </c:pt>
                <c:pt idx="11630">
                  <c:v>102.88191500000001</c:v>
                </c:pt>
                <c:pt idx="11631">
                  <c:v>102.89957699999999</c:v>
                </c:pt>
                <c:pt idx="11632">
                  <c:v>102.927204</c:v>
                </c:pt>
                <c:pt idx="11633">
                  <c:v>102.962982</c:v>
                </c:pt>
                <c:pt idx="11634">
                  <c:v>103.010535</c:v>
                </c:pt>
                <c:pt idx="11635">
                  <c:v>103.051295</c:v>
                </c:pt>
                <c:pt idx="11636">
                  <c:v>103.08571499999999</c:v>
                </c:pt>
                <c:pt idx="11637">
                  <c:v>103.11787</c:v>
                </c:pt>
                <c:pt idx="11638">
                  <c:v>103.148213</c:v>
                </c:pt>
                <c:pt idx="11639">
                  <c:v>103.176293</c:v>
                </c:pt>
                <c:pt idx="11640">
                  <c:v>103.217505</c:v>
                </c:pt>
                <c:pt idx="11641">
                  <c:v>103.254189</c:v>
                </c:pt>
                <c:pt idx="11642">
                  <c:v>103.281363</c:v>
                </c:pt>
                <c:pt idx="11643">
                  <c:v>103.30763</c:v>
                </c:pt>
                <c:pt idx="11644">
                  <c:v>103.330275</c:v>
                </c:pt>
                <c:pt idx="11645">
                  <c:v>103.363336</c:v>
                </c:pt>
                <c:pt idx="11646">
                  <c:v>103.39685</c:v>
                </c:pt>
                <c:pt idx="11647">
                  <c:v>103.425382</c:v>
                </c:pt>
                <c:pt idx="11648">
                  <c:v>103.462518</c:v>
                </c:pt>
                <c:pt idx="11649">
                  <c:v>103.493768</c:v>
                </c:pt>
                <c:pt idx="11650">
                  <c:v>103.523206</c:v>
                </c:pt>
                <c:pt idx="11651">
                  <c:v>103.557625</c:v>
                </c:pt>
                <c:pt idx="11652">
                  <c:v>103.58842199999999</c:v>
                </c:pt>
                <c:pt idx="11653">
                  <c:v>103.61514200000001</c:v>
                </c:pt>
                <c:pt idx="11654">
                  <c:v>103.64639099999999</c:v>
                </c:pt>
                <c:pt idx="11655">
                  <c:v>103.673565</c:v>
                </c:pt>
                <c:pt idx="11656">
                  <c:v>103.70617300000001</c:v>
                </c:pt>
                <c:pt idx="11657">
                  <c:v>103.742857</c:v>
                </c:pt>
                <c:pt idx="11658">
                  <c:v>103.7732</c:v>
                </c:pt>
                <c:pt idx="11659">
                  <c:v>103.803544</c:v>
                </c:pt>
                <c:pt idx="11660">
                  <c:v>103.83434</c:v>
                </c:pt>
                <c:pt idx="11661">
                  <c:v>103.865137</c:v>
                </c:pt>
                <c:pt idx="11662">
                  <c:v>103.89910399999999</c:v>
                </c:pt>
                <c:pt idx="11663">
                  <c:v>103.94711</c:v>
                </c:pt>
                <c:pt idx="11664">
                  <c:v>103.998739</c:v>
                </c:pt>
                <c:pt idx="11665">
                  <c:v>104.033159</c:v>
                </c:pt>
                <c:pt idx="11666">
                  <c:v>104.071201</c:v>
                </c:pt>
                <c:pt idx="11667">
                  <c:v>104.10516800000001</c:v>
                </c:pt>
                <c:pt idx="11668">
                  <c:v>104.134153</c:v>
                </c:pt>
                <c:pt idx="11669">
                  <c:v>104.15996800000001</c:v>
                </c:pt>
                <c:pt idx="11670">
                  <c:v>104.186688</c:v>
                </c:pt>
                <c:pt idx="11671">
                  <c:v>104.216579</c:v>
                </c:pt>
                <c:pt idx="11672">
                  <c:v>104.248734</c:v>
                </c:pt>
                <c:pt idx="11673">
                  <c:v>104.279078</c:v>
                </c:pt>
                <c:pt idx="11674">
                  <c:v>104.318479</c:v>
                </c:pt>
                <c:pt idx="11675">
                  <c:v>104.344746</c:v>
                </c:pt>
                <c:pt idx="11676">
                  <c:v>104.394564</c:v>
                </c:pt>
                <c:pt idx="11677">
                  <c:v>104.436683</c:v>
                </c:pt>
                <c:pt idx="11678">
                  <c:v>104.474273</c:v>
                </c:pt>
                <c:pt idx="11679">
                  <c:v>104.51775000000001</c:v>
                </c:pt>
                <c:pt idx="11680">
                  <c:v>104.54628200000001</c:v>
                </c:pt>
                <c:pt idx="11681">
                  <c:v>104.594741</c:v>
                </c:pt>
                <c:pt idx="11682">
                  <c:v>104.630067</c:v>
                </c:pt>
                <c:pt idx="11683">
                  <c:v>104.66267499999999</c:v>
                </c:pt>
                <c:pt idx="11684">
                  <c:v>104.69166</c:v>
                </c:pt>
                <c:pt idx="11685">
                  <c:v>104.722003</c:v>
                </c:pt>
                <c:pt idx="11686">
                  <c:v>104.749629</c:v>
                </c:pt>
                <c:pt idx="11687">
                  <c:v>104.772274</c:v>
                </c:pt>
                <c:pt idx="11688">
                  <c:v>104.796277</c:v>
                </c:pt>
                <c:pt idx="11689">
                  <c:v>104.81348699999999</c:v>
                </c:pt>
                <c:pt idx="11690">
                  <c:v>104.83432000000001</c:v>
                </c:pt>
                <c:pt idx="11691">
                  <c:v>104.862399</c:v>
                </c:pt>
                <c:pt idx="11692">
                  <c:v>104.886402</c:v>
                </c:pt>
                <c:pt idx="11693">
                  <c:v>104.91266899999999</c:v>
                </c:pt>
                <c:pt idx="11694">
                  <c:v>104.94391899999999</c:v>
                </c:pt>
                <c:pt idx="11695">
                  <c:v>104.98422600000001</c:v>
                </c:pt>
                <c:pt idx="11696">
                  <c:v>105.026797</c:v>
                </c:pt>
                <c:pt idx="11697">
                  <c:v>105.070275</c:v>
                </c:pt>
                <c:pt idx="11698">
                  <c:v>105.11465800000001</c:v>
                </c:pt>
                <c:pt idx="11699">
                  <c:v>105.145454</c:v>
                </c:pt>
                <c:pt idx="11700">
                  <c:v>105.17534499999999</c:v>
                </c:pt>
                <c:pt idx="11701">
                  <c:v>105.21157599999999</c:v>
                </c:pt>
                <c:pt idx="11702">
                  <c:v>105.25188300000001</c:v>
                </c:pt>
                <c:pt idx="11703">
                  <c:v>105.291738</c:v>
                </c:pt>
                <c:pt idx="11704">
                  <c:v>105.322081</c:v>
                </c:pt>
                <c:pt idx="11705">
                  <c:v>105.357859</c:v>
                </c:pt>
                <c:pt idx="11706">
                  <c:v>105.383674</c:v>
                </c:pt>
                <c:pt idx="11707">
                  <c:v>105.418547</c:v>
                </c:pt>
                <c:pt idx="11708">
                  <c:v>105.45749499999999</c:v>
                </c:pt>
                <c:pt idx="11709">
                  <c:v>105.494632</c:v>
                </c:pt>
                <c:pt idx="11710">
                  <c:v>105.524523</c:v>
                </c:pt>
                <c:pt idx="11711">
                  <c:v>105.561207</c:v>
                </c:pt>
                <c:pt idx="11712">
                  <c:v>105.59290900000001</c:v>
                </c:pt>
                <c:pt idx="11713">
                  <c:v>105.621894</c:v>
                </c:pt>
                <c:pt idx="11714">
                  <c:v>105.654049</c:v>
                </c:pt>
                <c:pt idx="11715">
                  <c:v>105.686204</c:v>
                </c:pt>
                <c:pt idx="11716">
                  <c:v>105.722888</c:v>
                </c:pt>
                <c:pt idx="11717">
                  <c:v>105.75549599999999</c:v>
                </c:pt>
                <c:pt idx="11718">
                  <c:v>105.79082099999999</c:v>
                </c:pt>
                <c:pt idx="11719">
                  <c:v>105.823429</c:v>
                </c:pt>
                <c:pt idx="11720">
                  <c:v>105.865095</c:v>
                </c:pt>
                <c:pt idx="11721">
                  <c:v>105.89725</c:v>
                </c:pt>
                <c:pt idx="11722">
                  <c:v>105.953861</c:v>
                </c:pt>
                <c:pt idx="11723">
                  <c:v>106.004132</c:v>
                </c:pt>
                <c:pt idx="11724">
                  <c:v>106.045345</c:v>
                </c:pt>
                <c:pt idx="11725">
                  <c:v>106.082482</c:v>
                </c:pt>
                <c:pt idx="11726">
                  <c:v>106.11418399999999</c:v>
                </c:pt>
                <c:pt idx="11727">
                  <c:v>106.14362199999999</c:v>
                </c:pt>
                <c:pt idx="11728">
                  <c:v>106.165361</c:v>
                </c:pt>
                <c:pt idx="11729">
                  <c:v>106.201139</c:v>
                </c:pt>
                <c:pt idx="11730">
                  <c:v>106.236011</c:v>
                </c:pt>
                <c:pt idx="11731">
                  <c:v>106.283112</c:v>
                </c:pt>
                <c:pt idx="11732">
                  <c:v>106.316626</c:v>
                </c:pt>
                <c:pt idx="11733">
                  <c:v>106.351951</c:v>
                </c:pt>
                <c:pt idx="11734">
                  <c:v>106.400863</c:v>
                </c:pt>
                <c:pt idx="11735">
                  <c:v>106.44841599999999</c:v>
                </c:pt>
                <c:pt idx="11736">
                  <c:v>106.490988</c:v>
                </c:pt>
                <c:pt idx="11737">
                  <c:v>106.530389</c:v>
                </c:pt>
                <c:pt idx="11738">
                  <c:v>106.582019</c:v>
                </c:pt>
                <c:pt idx="11739">
                  <c:v>106.610551</c:v>
                </c:pt>
                <c:pt idx="11740">
                  <c:v>106.656745</c:v>
                </c:pt>
                <c:pt idx="11741">
                  <c:v>106.687089</c:v>
                </c:pt>
                <c:pt idx="11742">
                  <c:v>106.72467899999999</c:v>
                </c:pt>
                <c:pt idx="11743">
                  <c:v>106.74822899999999</c:v>
                </c:pt>
                <c:pt idx="11744">
                  <c:v>106.771326</c:v>
                </c:pt>
                <c:pt idx="11745">
                  <c:v>106.795782</c:v>
                </c:pt>
                <c:pt idx="11746">
                  <c:v>106.819785</c:v>
                </c:pt>
                <c:pt idx="11747">
                  <c:v>106.850129</c:v>
                </c:pt>
                <c:pt idx="11748">
                  <c:v>106.885454</c:v>
                </c:pt>
                <c:pt idx="11749">
                  <c:v>106.91398599999999</c:v>
                </c:pt>
                <c:pt idx="11750">
                  <c:v>106.952029</c:v>
                </c:pt>
                <c:pt idx="11751">
                  <c:v>106.989166</c:v>
                </c:pt>
                <c:pt idx="11752">
                  <c:v>107.041701</c:v>
                </c:pt>
                <c:pt idx="11753">
                  <c:v>107.095142</c:v>
                </c:pt>
                <c:pt idx="11754">
                  <c:v>107.130467</c:v>
                </c:pt>
                <c:pt idx="11755">
                  <c:v>107.161717</c:v>
                </c:pt>
                <c:pt idx="11756">
                  <c:v>107.203383</c:v>
                </c:pt>
                <c:pt idx="11757">
                  <c:v>107.252295</c:v>
                </c:pt>
                <c:pt idx="11758">
                  <c:v>107.289884</c:v>
                </c:pt>
                <c:pt idx="11759">
                  <c:v>107.328833</c:v>
                </c:pt>
                <c:pt idx="11760">
                  <c:v>107.358724</c:v>
                </c:pt>
                <c:pt idx="11761">
                  <c:v>107.395408</c:v>
                </c:pt>
                <c:pt idx="11762">
                  <c:v>107.43526199999999</c:v>
                </c:pt>
                <c:pt idx="11763">
                  <c:v>107.48055100000001</c:v>
                </c:pt>
                <c:pt idx="11764">
                  <c:v>107.516329</c:v>
                </c:pt>
                <c:pt idx="11765">
                  <c:v>107.544861</c:v>
                </c:pt>
                <c:pt idx="11766">
                  <c:v>107.590603</c:v>
                </c:pt>
                <c:pt idx="11767">
                  <c:v>107.62774</c:v>
                </c:pt>
                <c:pt idx="11768">
                  <c:v>107.661706</c:v>
                </c:pt>
                <c:pt idx="11769">
                  <c:v>107.705184</c:v>
                </c:pt>
                <c:pt idx="11770">
                  <c:v>107.74322600000001</c:v>
                </c:pt>
                <c:pt idx="11771">
                  <c:v>107.78353300000001</c:v>
                </c:pt>
                <c:pt idx="11772">
                  <c:v>107.821123</c:v>
                </c:pt>
                <c:pt idx="11773">
                  <c:v>107.862336</c:v>
                </c:pt>
                <c:pt idx="11774">
                  <c:v>107.91577700000001</c:v>
                </c:pt>
                <c:pt idx="11775">
                  <c:v>107.96016</c:v>
                </c:pt>
                <c:pt idx="11776">
                  <c:v>108.00590200000001</c:v>
                </c:pt>
                <c:pt idx="11777">
                  <c:v>108.061155</c:v>
                </c:pt>
                <c:pt idx="11778">
                  <c:v>108.09693300000001</c:v>
                </c:pt>
                <c:pt idx="11779">
                  <c:v>108.136787</c:v>
                </c:pt>
                <c:pt idx="11780">
                  <c:v>108.163507</c:v>
                </c:pt>
                <c:pt idx="11781">
                  <c:v>108.199286</c:v>
                </c:pt>
                <c:pt idx="11782">
                  <c:v>108.24004600000001</c:v>
                </c:pt>
                <c:pt idx="11783">
                  <c:v>108.28624000000001</c:v>
                </c:pt>
                <c:pt idx="11784">
                  <c:v>108.336511</c:v>
                </c:pt>
                <c:pt idx="11785">
                  <c:v>108.379988</c:v>
                </c:pt>
                <c:pt idx="11786">
                  <c:v>108.421201</c:v>
                </c:pt>
                <c:pt idx="11787">
                  <c:v>108.481889</c:v>
                </c:pt>
                <c:pt idx="11788">
                  <c:v>108.516761</c:v>
                </c:pt>
                <c:pt idx="11789">
                  <c:v>108.565673</c:v>
                </c:pt>
                <c:pt idx="11790">
                  <c:v>108.615944</c:v>
                </c:pt>
                <c:pt idx="11791">
                  <c:v>108.66938500000001</c:v>
                </c:pt>
                <c:pt idx="11792">
                  <c:v>108.70244599999999</c:v>
                </c:pt>
                <c:pt idx="11793">
                  <c:v>108.735506</c:v>
                </c:pt>
                <c:pt idx="11794">
                  <c:v>108.760868</c:v>
                </c:pt>
                <c:pt idx="11795">
                  <c:v>108.784871</c:v>
                </c:pt>
                <c:pt idx="11796">
                  <c:v>108.82019699999999</c:v>
                </c:pt>
                <c:pt idx="11797">
                  <c:v>108.84872900000001</c:v>
                </c:pt>
                <c:pt idx="11798">
                  <c:v>108.88586599999999</c:v>
                </c:pt>
                <c:pt idx="11799">
                  <c:v>108.92209699999999</c:v>
                </c:pt>
                <c:pt idx="11800">
                  <c:v>108.96919699999999</c:v>
                </c:pt>
                <c:pt idx="11801">
                  <c:v>109.042112</c:v>
                </c:pt>
                <c:pt idx="11802">
                  <c:v>109.084684</c:v>
                </c:pt>
                <c:pt idx="11803">
                  <c:v>109.125444</c:v>
                </c:pt>
                <c:pt idx="11804">
                  <c:v>109.17209200000001</c:v>
                </c:pt>
                <c:pt idx="11805">
                  <c:v>109.227344</c:v>
                </c:pt>
                <c:pt idx="11806">
                  <c:v>109.27897299999999</c:v>
                </c:pt>
                <c:pt idx="11807">
                  <c:v>109.31520399999999</c:v>
                </c:pt>
                <c:pt idx="11808">
                  <c:v>109.343284</c:v>
                </c:pt>
                <c:pt idx="11809">
                  <c:v>109.386308</c:v>
                </c:pt>
                <c:pt idx="11810">
                  <c:v>109.43974900000001</c:v>
                </c:pt>
                <c:pt idx="11811">
                  <c:v>109.48186800000001</c:v>
                </c:pt>
                <c:pt idx="11812">
                  <c:v>109.536214</c:v>
                </c:pt>
                <c:pt idx="11813">
                  <c:v>109.575616</c:v>
                </c:pt>
                <c:pt idx="11814">
                  <c:v>109.620452</c:v>
                </c:pt>
                <c:pt idx="11815">
                  <c:v>109.65713599999999</c:v>
                </c:pt>
                <c:pt idx="11816">
                  <c:v>109.69653700000001</c:v>
                </c:pt>
                <c:pt idx="11817">
                  <c:v>109.741826</c:v>
                </c:pt>
                <c:pt idx="11818">
                  <c:v>109.780322</c:v>
                </c:pt>
                <c:pt idx="11819">
                  <c:v>109.830139</c:v>
                </c:pt>
                <c:pt idx="11820">
                  <c:v>109.896261</c:v>
                </c:pt>
                <c:pt idx="11821">
                  <c:v>109.94336199999999</c:v>
                </c:pt>
                <c:pt idx="11822">
                  <c:v>110.00223699999999</c:v>
                </c:pt>
                <c:pt idx="11823">
                  <c:v>110.049791</c:v>
                </c:pt>
                <c:pt idx="11824">
                  <c:v>110.11002499999999</c:v>
                </c:pt>
                <c:pt idx="11825">
                  <c:v>110.14942600000001</c:v>
                </c:pt>
                <c:pt idx="11826">
                  <c:v>110.19833800000001</c:v>
                </c:pt>
                <c:pt idx="11827">
                  <c:v>110.243627</c:v>
                </c:pt>
                <c:pt idx="11828">
                  <c:v>110.286199</c:v>
                </c:pt>
                <c:pt idx="11829">
                  <c:v>110.34145100000001</c:v>
                </c:pt>
                <c:pt idx="11830">
                  <c:v>110.397609</c:v>
                </c:pt>
                <c:pt idx="11831">
                  <c:v>110.44923900000001</c:v>
                </c:pt>
                <c:pt idx="11832">
                  <c:v>110.507662</c:v>
                </c:pt>
                <c:pt idx="11833">
                  <c:v>110.567896</c:v>
                </c:pt>
                <c:pt idx="11834">
                  <c:v>110.633565</c:v>
                </c:pt>
                <c:pt idx="11835">
                  <c:v>110.689723</c:v>
                </c:pt>
                <c:pt idx="11836">
                  <c:v>110.720519</c:v>
                </c:pt>
                <c:pt idx="11837">
                  <c:v>110.75403300000001</c:v>
                </c:pt>
                <c:pt idx="11838">
                  <c:v>110.79298199999999</c:v>
                </c:pt>
                <c:pt idx="11839">
                  <c:v>110.820155</c:v>
                </c:pt>
                <c:pt idx="11840">
                  <c:v>110.86091500000001</c:v>
                </c:pt>
                <c:pt idx="11841">
                  <c:v>110.908016</c:v>
                </c:pt>
                <c:pt idx="11842">
                  <c:v>110.96462699999999</c:v>
                </c:pt>
                <c:pt idx="11843">
                  <c:v>111.02440799999999</c:v>
                </c:pt>
                <c:pt idx="11844">
                  <c:v>111.086454</c:v>
                </c:pt>
                <c:pt idx="11845">
                  <c:v>111.141706</c:v>
                </c:pt>
                <c:pt idx="11846">
                  <c:v>111.194694</c:v>
                </c:pt>
                <c:pt idx="11847">
                  <c:v>111.255381</c:v>
                </c:pt>
                <c:pt idx="11848">
                  <c:v>111.307917</c:v>
                </c:pt>
                <c:pt idx="11849">
                  <c:v>111.354111</c:v>
                </c:pt>
                <c:pt idx="11850">
                  <c:v>111.409817</c:v>
                </c:pt>
                <c:pt idx="11851">
                  <c:v>111.46733399999999</c:v>
                </c:pt>
                <c:pt idx="11852">
                  <c:v>111.522586</c:v>
                </c:pt>
                <c:pt idx="11853">
                  <c:v>111.575574</c:v>
                </c:pt>
                <c:pt idx="11854">
                  <c:v>111.624033</c:v>
                </c:pt>
                <c:pt idx="11855">
                  <c:v>111.67430400000001</c:v>
                </c:pt>
                <c:pt idx="11856">
                  <c:v>111.725027</c:v>
                </c:pt>
                <c:pt idx="11857">
                  <c:v>111.776657</c:v>
                </c:pt>
                <c:pt idx="11858">
                  <c:v>111.819228</c:v>
                </c:pt>
                <c:pt idx="11859">
                  <c:v>111.886256</c:v>
                </c:pt>
                <c:pt idx="11860">
                  <c:v>111.94965999999999</c:v>
                </c:pt>
                <c:pt idx="11861">
                  <c:v>112.024387</c:v>
                </c:pt>
                <c:pt idx="11862">
                  <c:v>112.081451</c:v>
                </c:pt>
                <c:pt idx="11863">
                  <c:v>112.133533</c:v>
                </c:pt>
                <c:pt idx="11864">
                  <c:v>112.185163</c:v>
                </c:pt>
                <c:pt idx="11865">
                  <c:v>112.24856699999999</c:v>
                </c:pt>
                <c:pt idx="11866">
                  <c:v>112.30699</c:v>
                </c:pt>
                <c:pt idx="11867">
                  <c:v>112.370394</c:v>
                </c:pt>
                <c:pt idx="11868">
                  <c:v>112.434252</c:v>
                </c:pt>
                <c:pt idx="11869">
                  <c:v>112.509884</c:v>
                </c:pt>
                <c:pt idx="11870">
                  <c:v>112.593216</c:v>
                </c:pt>
                <c:pt idx="11871">
                  <c:v>112.662508</c:v>
                </c:pt>
                <c:pt idx="11872">
                  <c:v>112.712326</c:v>
                </c:pt>
                <c:pt idx="11873">
                  <c:v>112.754897</c:v>
                </c:pt>
                <c:pt idx="11874">
                  <c:v>112.79158099999999</c:v>
                </c:pt>
                <c:pt idx="11875">
                  <c:v>112.831436</c:v>
                </c:pt>
                <c:pt idx="11876">
                  <c:v>112.872196</c:v>
                </c:pt>
                <c:pt idx="11877">
                  <c:v>112.94148800000001</c:v>
                </c:pt>
                <c:pt idx="11878">
                  <c:v>113.02391299999999</c:v>
                </c:pt>
                <c:pt idx="11879">
                  <c:v>113.098187</c:v>
                </c:pt>
                <c:pt idx="11880">
                  <c:v>113.161592</c:v>
                </c:pt>
                <c:pt idx="11881">
                  <c:v>113.23179</c:v>
                </c:pt>
                <c:pt idx="11882">
                  <c:v>113.30425200000001</c:v>
                </c:pt>
                <c:pt idx="11883">
                  <c:v>113.36312700000001</c:v>
                </c:pt>
                <c:pt idx="11884">
                  <c:v>113.431061</c:v>
                </c:pt>
                <c:pt idx="11885">
                  <c:v>113.49718300000001</c:v>
                </c:pt>
                <c:pt idx="11886">
                  <c:v>113.560587</c:v>
                </c:pt>
                <c:pt idx="11887">
                  <c:v>113.616292</c:v>
                </c:pt>
                <c:pt idx="11888">
                  <c:v>113.67154499999999</c:v>
                </c:pt>
                <c:pt idx="11889">
                  <c:v>113.72860900000001</c:v>
                </c:pt>
                <c:pt idx="11890">
                  <c:v>113.787937</c:v>
                </c:pt>
                <c:pt idx="11891">
                  <c:v>113.852248</c:v>
                </c:pt>
                <c:pt idx="11892">
                  <c:v>113.930145</c:v>
                </c:pt>
                <c:pt idx="11893">
                  <c:v>114.017099</c:v>
                </c:pt>
                <c:pt idx="11894">
                  <c:v>114.088656</c:v>
                </c:pt>
                <c:pt idx="11895">
                  <c:v>114.150249</c:v>
                </c:pt>
                <c:pt idx="11896">
                  <c:v>114.215012</c:v>
                </c:pt>
                <c:pt idx="11897">
                  <c:v>114.298343</c:v>
                </c:pt>
                <c:pt idx="11898">
                  <c:v>114.378052</c:v>
                </c:pt>
                <c:pt idx="11899">
                  <c:v>114.46455400000001</c:v>
                </c:pt>
                <c:pt idx="11900">
                  <c:v>114.554226</c:v>
                </c:pt>
                <c:pt idx="11901">
                  <c:v>114.65205</c:v>
                </c:pt>
                <c:pt idx="11902">
                  <c:v>114.70866100000001</c:v>
                </c:pt>
                <c:pt idx="11903">
                  <c:v>114.764366</c:v>
                </c:pt>
                <c:pt idx="11904">
                  <c:v>114.809202</c:v>
                </c:pt>
                <c:pt idx="11905">
                  <c:v>114.86354900000001</c:v>
                </c:pt>
                <c:pt idx="11906">
                  <c:v>114.920613</c:v>
                </c:pt>
                <c:pt idx="11907">
                  <c:v>115.033835</c:v>
                </c:pt>
                <c:pt idx="11908">
                  <c:v>115.11626099999999</c:v>
                </c:pt>
                <c:pt idx="11909">
                  <c:v>115.193252</c:v>
                </c:pt>
                <c:pt idx="11910">
                  <c:v>115.27522500000001</c:v>
                </c:pt>
                <c:pt idx="11911">
                  <c:v>115.349952</c:v>
                </c:pt>
                <c:pt idx="11912">
                  <c:v>115.433736</c:v>
                </c:pt>
                <c:pt idx="11913">
                  <c:v>115.513898</c:v>
                </c:pt>
                <c:pt idx="11914">
                  <c:v>115.590436</c:v>
                </c:pt>
                <c:pt idx="11915">
                  <c:v>115.659728</c:v>
                </c:pt>
                <c:pt idx="11916">
                  <c:v>115.73219</c:v>
                </c:pt>
                <c:pt idx="11917">
                  <c:v>115.806011</c:v>
                </c:pt>
                <c:pt idx="11918">
                  <c:v>115.890702</c:v>
                </c:pt>
                <c:pt idx="11919">
                  <c:v>115.977203</c:v>
                </c:pt>
                <c:pt idx="11920">
                  <c:v>116.08635</c:v>
                </c:pt>
                <c:pt idx="11921">
                  <c:v>116.158812</c:v>
                </c:pt>
                <c:pt idx="11922">
                  <c:v>116.282904</c:v>
                </c:pt>
                <c:pt idx="11923">
                  <c:v>116.356724</c:v>
                </c:pt>
                <c:pt idx="11924">
                  <c:v>116.43462100000001</c:v>
                </c:pt>
                <c:pt idx="11925">
                  <c:v>116.586339</c:v>
                </c:pt>
                <c:pt idx="11926">
                  <c:v>116.68144599999999</c:v>
                </c:pt>
                <c:pt idx="11927">
                  <c:v>116.749379</c:v>
                </c:pt>
                <c:pt idx="11928">
                  <c:v>116.79648</c:v>
                </c:pt>
                <c:pt idx="11929">
                  <c:v>116.870301</c:v>
                </c:pt>
                <c:pt idx="11930">
                  <c:v>116.94910299999999</c:v>
                </c:pt>
                <c:pt idx="11931">
                  <c:v>117.089499</c:v>
                </c:pt>
                <c:pt idx="11932">
                  <c:v>117.189588</c:v>
                </c:pt>
                <c:pt idx="11933">
                  <c:v>117.286506</c:v>
                </c:pt>
                <c:pt idx="11934">
                  <c:v>117.377537</c:v>
                </c:pt>
                <c:pt idx="11935">
                  <c:v>117.48034199999999</c:v>
                </c:pt>
                <c:pt idx="11936">
                  <c:v>117.589489</c:v>
                </c:pt>
                <c:pt idx="11937">
                  <c:v>117.662857</c:v>
                </c:pt>
                <c:pt idx="11938">
                  <c:v>117.741659</c:v>
                </c:pt>
                <c:pt idx="11939">
                  <c:v>117.852164</c:v>
                </c:pt>
                <c:pt idx="11940">
                  <c:v>117.954517</c:v>
                </c:pt>
                <c:pt idx="11941">
                  <c:v>118.070004</c:v>
                </c:pt>
                <c:pt idx="11942">
                  <c:v>118.175074</c:v>
                </c:pt>
                <c:pt idx="11943">
                  <c:v>118.31818699999999</c:v>
                </c:pt>
                <c:pt idx="11944">
                  <c:v>118.427786</c:v>
                </c:pt>
                <c:pt idx="11945">
                  <c:v>118.583127</c:v>
                </c:pt>
                <c:pt idx="11946">
                  <c:v>118.69544399999999</c:v>
                </c:pt>
                <c:pt idx="11947">
                  <c:v>118.773341</c:v>
                </c:pt>
                <c:pt idx="11948">
                  <c:v>118.851238</c:v>
                </c:pt>
                <c:pt idx="11949">
                  <c:v>118.95721399999999</c:v>
                </c:pt>
                <c:pt idx="11950">
                  <c:v>119.10938400000001</c:v>
                </c:pt>
                <c:pt idx="11951">
                  <c:v>119.217625</c:v>
                </c:pt>
                <c:pt idx="11952">
                  <c:v>119.31997800000001</c:v>
                </c:pt>
                <c:pt idx="11953">
                  <c:v>119.482112</c:v>
                </c:pt>
                <c:pt idx="11954">
                  <c:v>119.581295</c:v>
                </c:pt>
                <c:pt idx="11955">
                  <c:v>119.675496</c:v>
                </c:pt>
                <c:pt idx="11956">
                  <c:v>119.792794</c:v>
                </c:pt>
                <c:pt idx="11957">
                  <c:v>119.94043600000001</c:v>
                </c:pt>
                <c:pt idx="11958">
                  <c:v>120.090795</c:v>
                </c:pt>
                <c:pt idx="11959">
                  <c:v>120.266516</c:v>
                </c:pt>
                <c:pt idx="11960">
                  <c:v>120.40781800000001</c:v>
                </c:pt>
                <c:pt idx="11961">
                  <c:v>120.607089</c:v>
                </c:pt>
                <c:pt idx="11962">
                  <c:v>120.723028</c:v>
                </c:pt>
                <c:pt idx="11963">
                  <c:v>120.821305</c:v>
                </c:pt>
                <c:pt idx="11964">
                  <c:v>120.909166</c:v>
                </c:pt>
                <c:pt idx="11965">
                  <c:v>121.12700599999999</c:v>
                </c:pt>
                <c:pt idx="11966">
                  <c:v>121.266042</c:v>
                </c:pt>
                <c:pt idx="11967">
                  <c:v>121.445387</c:v>
                </c:pt>
                <c:pt idx="11968">
                  <c:v>121.594387</c:v>
                </c:pt>
                <c:pt idx="11969">
                  <c:v>121.74384000000001</c:v>
                </c:pt>
                <c:pt idx="11970">
                  <c:v>121.933148</c:v>
                </c:pt>
                <c:pt idx="11971">
                  <c:v>122.12472</c:v>
                </c:pt>
                <c:pt idx="11972">
                  <c:v>122.339843</c:v>
                </c:pt>
                <c:pt idx="11973">
                  <c:v>122.560852</c:v>
                </c:pt>
                <c:pt idx="11974">
                  <c:v>122.742008</c:v>
                </c:pt>
                <c:pt idx="11975">
                  <c:v>122.854777</c:v>
                </c:pt>
                <c:pt idx="11976">
                  <c:v>123.070353</c:v>
                </c:pt>
                <c:pt idx="11977">
                  <c:v>123.280946</c:v>
                </c:pt>
                <c:pt idx="11978">
                  <c:v>123.50286199999999</c:v>
                </c:pt>
                <c:pt idx="11979">
                  <c:v>123.739723</c:v>
                </c:pt>
                <c:pt idx="11980">
                  <c:v>123.98699999999999</c:v>
                </c:pt>
                <c:pt idx="11981">
                  <c:v>124.21933199999999</c:v>
                </c:pt>
                <c:pt idx="11982">
                  <c:v>124.47430900000001</c:v>
                </c:pt>
                <c:pt idx="11983">
                  <c:v>124.723851</c:v>
                </c:pt>
                <c:pt idx="11984">
                  <c:v>124.954824</c:v>
                </c:pt>
                <c:pt idx="11985">
                  <c:v>125.260524</c:v>
                </c:pt>
                <c:pt idx="11986">
                  <c:v>125.592945</c:v>
                </c:pt>
                <c:pt idx="11987">
                  <c:v>125.88641699999999</c:v>
                </c:pt>
                <c:pt idx="11988">
                  <c:v>126.245105</c:v>
                </c:pt>
                <c:pt idx="11989">
                  <c:v>126.59699999999999</c:v>
                </c:pt>
                <c:pt idx="11990">
                  <c:v>126.92625099999999</c:v>
                </c:pt>
                <c:pt idx="11991">
                  <c:v>127.38231</c:v>
                </c:pt>
                <c:pt idx="11992">
                  <c:v>127.85105</c:v>
                </c:pt>
                <c:pt idx="11993">
                  <c:v>128.290806</c:v>
                </c:pt>
                <c:pt idx="11994">
                  <c:v>128.80121199999999</c:v>
                </c:pt>
                <c:pt idx="11995">
                  <c:v>129.51768200000001</c:v>
                </c:pt>
                <c:pt idx="11996">
                  <c:v>130.16440800000001</c:v>
                </c:pt>
                <c:pt idx="11997">
                  <c:v>130.87544399999999</c:v>
                </c:pt>
                <c:pt idx="11998">
                  <c:v>132.203767</c:v>
                </c:pt>
                <c:pt idx="11999">
                  <c:v>134.120394</c:v>
                </c:pt>
              </c:numCache>
            </c:numRef>
          </c:xVal>
          <c:yVal>
            <c:numRef>
              <c:f>'Memory dirtying'!$G$2:$G$12001</c:f>
              <c:numCache>
                <c:formatCode>General</c:formatCode>
                <c:ptCount val="12000"/>
                <c:pt idx="10000">
                  <c:v>0</c:v>
                </c:pt>
                <c:pt idx="10001">
                  <c:v>0.05</c:v>
                </c:pt>
                <c:pt idx="10002">
                  <c:v>0.1</c:v>
                </c:pt>
                <c:pt idx="10003">
                  <c:v>0.15</c:v>
                </c:pt>
                <c:pt idx="10004">
                  <c:v>0.2</c:v>
                </c:pt>
                <c:pt idx="10005">
                  <c:v>0.25</c:v>
                </c:pt>
                <c:pt idx="10006">
                  <c:v>0.3</c:v>
                </c:pt>
                <c:pt idx="10007">
                  <c:v>0.35</c:v>
                </c:pt>
                <c:pt idx="10008">
                  <c:v>0.4</c:v>
                </c:pt>
                <c:pt idx="10009">
                  <c:v>0.45</c:v>
                </c:pt>
                <c:pt idx="10010">
                  <c:v>0.5</c:v>
                </c:pt>
                <c:pt idx="10011">
                  <c:v>0.55000000000000004</c:v>
                </c:pt>
                <c:pt idx="10012">
                  <c:v>0.6</c:v>
                </c:pt>
                <c:pt idx="10013">
                  <c:v>0.65</c:v>
                </c:pt>
                <c:pt idx="10014">
                  <c:v>0.7</c:v>
                </c:pt>
                <c:pt idx="10015">
                  <c:v>0.75</c:v>
                </c:pt>
                <c:pt idx="10016">
                  <c:v>0.8</c:v>
                </c:pt>
                <c:pt idx="10017">
                  <c:v>0.85</c:v>
                </c:pt>
                <c:pt idx="10018">
                  <c:v>0.9</c:v>
                </c:pt>
                <c:pt idx="10019">
                  <c:v>0.95</c:v>
                </c:pt>
                <c:pt idx="10020">
                  <c:v>1</c:v>
                </c:pt>
                <c:pt idx="10021">
                  <c:v>1.05</c:v>
                </c:pt>
                <c:pt idx="10022">
                  <c:v>1.1000000000000001</c:v>
                </c:pt>
                <c:pt idx="10023">
                  <c:v>1.1499999999999999</c:v>
                </c:pt>
                <c:pt idx="10024">
                  <c:v>1.2</c:v>
                </c:pt>
                <c:pt idx="10025">
                  <c:v>1.25</c:v>
                </c:pt>
                <c:pt idx="10026">
                  <c:v>1.3</c:v>
                </c:pt>
                <c:pt idx="10027">
                  <c:v>1.35</c:v>
                </c:pt>
                <c:pt idx="10028">
                  <c:v>1.4</c:v>
                </c:pt>
                <c:pt idx="10029">
                  <c:v>1.45</c:v>
                </c:pt>
                <c:pt idx="10030">
                  <c:v>1.5</c:v>
                </c:pt>
                <c:pt idx="10031">
                  <c:v>1.55</c:v>
                </c:pt>
                <c:pt idx="10032">
                  <c:v>1.6</c:v>
                </c:pt>
                <c:pt idx="10033">
                  <c:v>1.65</c:v>
                </c:pt>
                <c:pt idx="10034">
                  <c:v>1.7</c:v>
                </c:pt>
                <c:pt idx="10035">
                  <c:v>1.75</c:v>
                </c:pt>
                <c:pt idx="10036">
                  <c:v>1.8</c:v>
                </c:pt>
                <c:pt idx="10037">
                  <c:v>1.85</c:v>
                </c:pt>
                <c:pt idx="10038">
                  <c:v>1.9</c:v>
                </c:pt>
                <c:pt idx="10039">
                  <c:v>1.95</c:v>
                </c:pt>
                <c:pt idx="10040">
                  <c:v>2</c:v>
                </c:pt>
                <c:pt idx="10041">
                  <c:v>2.0499999999999998</c:v>
                </c:pt>
                <c:pt idx="10042">
                  <c:v>2.1</c:v>
                </c:pt>
                <c:pt idx="10043">
                  <c:v>2.15</c:v>
                </c:pt>
                <c:pt idx="10044">
                  <c:v>2.2000000000000002</c:v>
                </c:pt>
                <c:pt idx="10045">
                  <c:v>2.25</c:v>
                </c:pt>
                <c:pt idx="10046">
                  <c:v>2.2999999999999998</c:v>
                </c:pt>
                <c:pt idx="10047">
                  <c:v>2.35</c:v>
                </c:pt>
                <c:pt idx="10048">
                  <c:v>2.4</c:v>
                </c:pt>
                <c:pt idx="10049">
                  <c:v>2.4500000000000002</c:v>
                </c:pt>
                <c:pt idx="10050">
                  <c:v>2.5</c:v>
                </c:pt>
                <c:pt idx="10051">
                  <c:v>2.5499999999999998</c:v>
                </c:pt>
                <c:pt idx="10052">
                  <c:v>2.6</c:v>
                </c:pt>
                <c:pt idx="10053">
                  <c:v>2.65</c:v>
                </c:pt>
                <c:pt idx="10054">
                  <c:v>2.7</c:v>
                </c:pt>
                <c:pt idx="10055">
                  <c:v>2.75</c:v>
                </c:pt>
                <c:pt idx="10056">
                  <c:v>2.8</c:v>
                </c:pt>
                <c:pt idx="10057">
                  <c:v>2.85</c:v>
                </c:pt>
                <c:pt idx="10058">
                  <c:v>2.9</c:v>
                </c:pt>
                <c:pt idx="10059">
                  <c:v>2.95</c:v>
                </c:pt>
                <c:pt idx="10060">
                  <c:v>3</c:v>
                </c:pt>
                <c:pt idx="10061">
                  <c:v>3.05</c:v>
                </c:pt>
                <c:pt idx="10062">
                  <c:v>3.1</c:v>
                </c:pt>
                <c:pt idx="10063">
                  <c:v>3.15</c:v>
                </c:pt>
                <c:pt idx="10064">
                  <c:v>3.2</c:v>
                </c:pt>
                <c:pt idx="10065">
                  <c:v>3.25</c:v>
                </c:pt>
                <c:pt idx="10066">
                  <c:v>3.3</c:v>
                </c:pt>
                <c:pt idx="10067">
                  <c:v>3.35</c:v>
                </c:pt>
                <c:pt idx="10068">
                  <c:v>3.4</c:v>
                </c:pt>
                <c:pt idx="10069">
                  <c:v>3.45</c:v>
                </c:pt>
                <c:pt idx="10070">
                  <c:v>3.5</c:v>
                </c:pt>
                <c:pt idx="10071">
                  <c:v>3.55</c:v>
                </c:pt>
                <c:pt idx="10072">
                  <c:v>3.6</c:v>
                </c:pt>
                <c:pt idx="10073">
                  <c:v>3.65</c:v>
                </c:pt>
                <c:pt idx="10074">
                  <c:v>3.7</c:v>
                </c:pt>
                <c:pt idx="10075">
                  <c:v>3.75</c:v>
                </c:pt>
                <c:pt idx="10076">
                  <c:v>3.8</c:v>
                </c:pt>
                <c:pt idx="10077">
                  <c:v>3.85</c:v>
                </c:pt>
                <c:pt idx="10078">
                  <c:v>3.9</c:v>
                </c:pt>
                <c:pt idx="10079">
                  <c:v>3.95</c:v>
                </c:pt>
                <c:pt idx="10080">
                  <c:v>4</c:v>
                </c:pt>
                <c:pt idx="10081">
                  <c:v>4.05</c:v>
                </c:pt>
                <c:pt idx="10082">
                  <c:v>4.0999999999999996</c:v>
                </c:pt>
                <c:pt idx="10083">
                  <c:v>4.1500000000000004</c:v>
                </c:pt>
                <c:pt idx="10084">
                  <c:v>4.2</c:v>
                </c:pt>
                <c:pt idx="10085">
                  <c:v>4.25</c:v>
                </c:pt>
                <c:pt idx="10086">
                  <c:v>4.3</c:v>
                </c:pt>
                <c:pt idx="10087">
                  <c:v>4.3499999999999996</c:v>
                </c:pt>
                <c:pt idx="10088">
                  <c:v>4.4000000000000004</c:v>
                </c:pt>
                <c:pt idx="10089">
                  <c:v>4.45</c:v>
                </c:pt>
                <c:pt idx="10090">
                  <c:v>4.5</c:v>
                </c:pt>
                <c:pt idx="10091">
                  <c:v>4.55</c:v>
                </c:pt>
                <c:pt idx="10092">
                  <c:v>4.5999999999999996</c:v>
                </c:pt>
                <c:pt idx="10093">
                  <c:v>4.6500000000000004</c:v>
                </c:pt>
                <c:pt idx="10094">
                  <c:v>4.7</c:v>
                </c:pt>
                <c:pt idx="10095">
                  <c:v>4.75</c:v>
                </c:pt>
                <c:pt idx="10096">
                  <c:v>4.8</c:v>
                </c:pt>
                <c:pt idx="10097">
                  <c:v>4.8499999999999996</c:v>
                </c:pt>
                <c:pt idx="10098">
                  <c:v>4.9000000000000004</c:v>
                </c:pt>
                <c:pt idx="10099">
                  <c:v>4.95</c:v>
                </c:pt>
                <c:pt idx="10100">
                  <c:v>5</c:v>
                </c:pt>
                <c:pt idx="10101">
                  <c:v>5.05</c:v>
                </c:pt>
                <c:pt idx="10102">
                  <c:v>5.0999999999999996</c:v>
                </c:pt>
                <c:pt idx="10103">
                  <c:v>5.15</c:v>
                </c:pt>
                <c:pt idx="10104">
                  <c:v>5.2</c:v>
                </c:pt>
                <c:pt idx="10105">
                  <c:v>5.25</c:v>
                </c:pt>
                <c:pt idx="10106">
                  <c:v>5.3</c:v>
                </c:pt>
                <c:pt idx="10107">
                  <c:v>5.35</c:v>
                </c:pt>
                <c:pt idx="10108">
                  <c:v>5.4</c:v>
                </c:pt>
                <c:pt idx="10109">
                  <c:v>5.45</c:v>
                </c:pt>
                <c:pt idx="10110">
                  <c:v>5.5</c:v>
                </c:pt>
                <c:pt idx="10111">
                  <c:v>5.55</c:v>
                </c:pt>
                <c:pt idx="10112">
                  <c:v>5.6</c:v>
                </c:pt>
                <c:pt idx="10113">
                  <c:v>5.65</c:v>
                </c:pt>
                <c:pt idx="10114">
                  <c:v>5.7</c:v>
                </c:pt>
                <c:pt idx="10115">
                  <c:v>5.75</c:v>
                </c:pt>
                <c:pt idx="10116">
                  <c:v>5.8</c:v>
                </c:pt>
                <c:pt idx="10117">
                  <c:v>5.85</c:v>
                </c:pt>
                <c:pt idx="10118">
                  <c:v>5.9</c:v>
                </c:pt>
                <c:pt idx="10119">
                  <c:v>5.95</c:v>
                </c:pt>
                <c:pt idx="10120">
                  <c:v>6</c:v>
                </c:pt>
                <c:pt idx="10121">
                  <c:v>6.05</c:v>
                </c:pt>
                <c:pt idx="10122">
                  <c:v>6.1</c:v>
                </c:pt>
                <c:pt idx="10123">
                  <c:v>6.15</c:v>
                </c:pt>
                <c:pt idx="10124">
                  <c:v>6.2</c:v>
                </c:pt>
                <c:pt idx="10125">
                  <c:v>6.25</c:v>
                </c:pt>
                <c:pt idx="10126">
                  <c:v>6.3</c:v>
                </c:pt>
                <c:pt idx="10127">
                  <c:v>6.35</c:v>
                </c:pt>
                <c:pt idx="10128">
                  <c:v>6.4</c:v>
                </c:pt>
                <c:pt idx="10129">
                  <c:v>6.45</c:v>
                </c:pt>
                <c:pt idx="10130">
                  <c:v>6.5</c:v>
                </c:pt>
                <c:pt idx="10131">
                  <c:v>6.55</c:v>
                </c:pt>
                <c:pt idx="10132">
                  <c:v>6.6</c:v>
                </c:pt>
                <c:pt idx="10133">
                  <c:v>6.65</c:v>
                </c:pt>
                <c:pt idx="10134">
                  <c:v>6.7</c:v>
                </c:pt>
                <c:pt idx="10135">
                  <c:v>6.75</c:v>
                </c:pt>
                <c:pt idx="10136">
                  <c:v>6.8</c:v>
                </c:pt>
                <c:pt idx="10137">
                  <c:v>6.85</c:v>
                </c:pt>
                <c:pt idx="10138">
                  <c:v>6.9</c:v>
                </c:pt>
                <c:pt idx="10139">
                  <c:v>6.95</c:v>
                </c:pt>
                <c:pt idx="10140">
                  <c:v>7</c:v>
                </c:pt>
                <c:pt idx="10141">
                  <c:v>7.05</c:v>
                </c:pt>
                <c:pt idx="10142">
                  <c:v>7.1</c:v>
                </c:pt>
                <c:pt idx="10143">
                  <c:v>7.15</c:v>
                </c:pt>
                <c:pt idx="10144">
                  <c:v>7.2</c:v>
                </c:pt>
                <c:pt idx="10145">
                  <c:v>7.25</c:v>
                </c:pt>
                <c:pt idx="10146">
                  <c:v>7.3</c:v>
                </c:pt>
                <c:pt idx="10147">
                  <c:v>7.35</c:v>
                </c:pt>
                <c:pt idx="10148">
                  <c:v>7.4</c:v>
                </c:pt>
                <c:pt idx="10149">
                  <c:v>7.45</c:v>
                </c:pt>
                <c:pt idx="10150">
                  <c:v>7.5</c:v>
                </c:pt>
                <c:pt idx="10151">
                  <c:v>7.55</c:v>
                </c:pt>
                <c:pt idx="10152">
                  <c:v>7.6</c:v>
                </c:pt>
                <c:pt idx="10153">
                  <c:v>7.65</c:v>
                </c:pt>
                <c:pt idx="10154">
                  <c:v>7.7</c:v>
                </c:pt>
                <c:pt idx="10155">
                  <c:v>7.75</c:v>
                </c:pt>
                <c:pt idx="10156">
                  <c:v>7.8</c:v>
                </c:pt>
                <c:pt idx="10157">
                  <c:v>7.85</c:v>
                </c:pt>
                <c:pt idx="10158">
                  <c:v>7.9</c:v>
                </c:pt>
                <c:pt idx="10159">
                  <c:v>7.95</c:v>
                </c:pt>
                <c:pt idx="10160">
                  <c:v>8</c:v>
                </c:pt>
                <c:pt idx="10161">
                  <c:v>8.0500000000000007</c:v>
                </c:pt>
                <c:pt idx="10162">
                  <c:v>8.1</c:v>
                </c:pt>
                <c:pt idx="10163">
                  <c:v>8.15</c:v>
                </c:pt>
                <c:pt idx="10164">
                  <c:v>8.1999999999999993</c:v>
                </c:pt>
                <c:pt idx="10165">
                  <c:v>8.25</c:v>
                </c:pt>
                <c:pt idx="10166">
                  <c:v>8.3000000000000007</c:v>
                </c:pt>
                <c:pt idx="10167">
                  <c:v>8.35</c:v>
                </c:pt>
                <c:pt idx="10168">
                  <c:v>8.4</c:v>
                </c:pt>
                <c:pt idx="10169">
                  <c:v>8.4499999999999993</c:v>
                </c:pt>
                <c:pt idx="10170">
                  <c:v>8.5</c:v>
                </c:pt>
                <c:pt idx="10171">
                  <c:v>8.5500000000000007</c:v>
                </c:pt>
                <c:pt idx="10172">
                  <c:v>8.6</c:v>
                </c:pt>
                <c:pt idx="10173">
                  <c:v>8.65</c:v>
                </c:pt>
                <c:pt idx="10174">
                  <c:v>8.6999999999999993</c:v>
                </c:pt>
                <c:pt idx="10175">
                  <c:v>8.75</c:v>
                </c:pt>
                <c:pt idx="10176">
                  <c:v>8.8000000000000007</c:v>
                </c:pt>
                <c:pt idx="10177">
                  <c:v>8.85</c:v>
                </c:pt>
                <c:pt idx="10178">
                  <c:v>8.9</c:v>
                </c:pt>
                <c:pt idx="10179">
                  <c:v>8.9499999999999993</c:v>
                </c:pt>
                <c:pt idx="10180">
                  <c:v>9</c:v>
                </c:pt>
                <c:pt idx="10181">
                  <c:v>9.0500000000000007</c:v>
                </c:pt>
                <c:pt idx="10182">
                  <c:v>9.1</c:v>
                </c:pt>
                <c:pt idx="10183">
                  <c:v>9.15</c:v>
                </c:pt>
                <c:pt idx="10184">
                  <c:v>9.1999999999999993</c:v>
                </c:pt>
                <c:pt idx="10185">
                  <c:v>9.25</c:v>
                </c:pt>
                <c:pt idx="10186">
                  <c:v>9.3000000000000007</c:v>
                </c:pt>
                <c:pt idx="10187">
                  <c:v>9.35</c:v>
                </c:pt>
                <c:pt idx="10188">
                  <c:v>9.4</c:v>
                </c:pt>
                <c:pt idx="10189">
                  <c:v>9.4499999999999993</c:v>
                </c:pt>
                <c:pt idx="10190">
                  <c:v>9.5</c:v>
                </c:pt>
                <c:pt idx="10191">
                  <c:v>9.5500000000000007</c:v>
                </c:pt>
                <c:pt idx="10192">
                  <c:v>9.6</c:v>
                </c:pt>
                <c:pt idx="10193">
                  <c:v>9.65</c:v>
                </c:pt>
                <c:pt idx="10194">
                  <c:v>9.6999999999999993</c:v>
                </c:pt>
                <c:pt idx="10195">
                  <c:v>9.75</c:v>
                </c:pt>
                <c:pt idx="10196">
                  <c:v>9.8000000000000007</c:v>
                </c:pt>
                <c:pt idx="10197">
                  <c:v>9.85</c:v>
                </c:pt>
                <c:pt idx="10198">
                  <c:v>9.9</c:v>
                </c:pt>
                <c:pt idx="10199">
                  <c:v>9.9499999999999993</c:v>
                </c:pt>
                <c:pt idx="10200">
                  <c:v>10</c:v>
                </c:pt>
                <c:pt idx="10201">
                  <c:v>10.050000000000001</c:v>
                </c:pt>
                <c:pt idx="10202">
                  <c:v>10.1</c:v>
                </c:pt>
                <c:pt idx="10203">
                  <c:v>10.15</c:v>
                </c:pt>
                <c:pt idx="10204">
                  <c:v>10.199999999999999</c:v>
                </c:pt>
                <c:pt idx="10205">
                  <c:v>10.25</c:v>
                </c:pt>
                <c:pt idx="10206">
                  <c:v>10.3</c:v>
                </c:pt>
                <c:pt idx="10207">
                  <c:v>10.35</c:v>
                </c:pt>
                <c:pt idx="10208">
                  <c:v>10.4</c:v>
                </c:pt>
                <c:pt idx="10209">
                  <c:v>10.45</c:v>
                </c:pt>
                <c:pt idx="10210">
                  <c:v>10.5</c:v>
                </c:pt>
                <c:pt idx="10211">
                  <c:v>10.55</c:v>
                </c:pt>
                <c:pt idx="10212">
                  <c:v>10.6</c:v>
                </c:pt>
                <c:pt idx="10213">
                  <c:v>10.65</c:v>
                </c:pt>
                <c:pt idx="10214">
                  <c:v>10.7</c:v>
                </c:pt>
                <c:pt idx="10215">
                  <c:v>10.75</c:v>
                </c:pt>
                <c:pt idx="10216">
                  <c:v>10.8</c:v>
                </c:pt>
                <c:pt idx="10217">
                  <c:v>10.85</c:v>
                </c:pt>
                <c:pt idx="10218">
                  <c:v>10.9</c:v>
                </c:pt>
                <c:pt idx="10219">
                  <c:v>10.95</c:v>
                </c:pt>
                <c:pt idx="10220">
                  <c:v>11</c:v>
                </c:pt>
                <c:pt idx="10221">
                  <c:v>11.05</c:v>
                </c:pt>
                <c:pt idx="10222">
                  <c:v>11.1</c:v>
                </c:pt>
                <c:pt idx="10223">
                  <c:v>11.15</c:v>
                </c:pt>
                <c:pt idx="10224">
                  <c:v>11.2</c:v>
                </c:pt>
                <c:pt idx="10225">
                  <c:v>11.25</c:v>
                </c:pt>
                <c:pt idx="10226">
                  <c:v>11.3</c:v>
                </c:pt>
                <c:pt idx="10227">
                  <c:v>11.35</c:v>
                </c:pt>
                <c:pt idx="10228">
                  <c:v>11.4</c:v>
                </c:pt>
                <c:pt idx="10229">
                  <c:v>11.45</c:v>
                </c:pt>
                <c:pt idx="10230">
                  <c:v>11.5</c:v>
                </c:pt>
                <c:pt idx="10231">
                  <c:v>11.55</c:v>
                </c:pt>
                <c:pt idx="10232">
                  <c:v>11.6</c:v>
                </c:pt>
                <c:pt idx="10233">
                  <c:v>11.65</c:v>
                </c:pt>
                <c:pt idx="10234">
                  <c:v>11.7</c:v>
                </c:pt>
                <c:pt idx="10235">
                  <c:v>11.75</c:v>
                </c:pt>
                <c:pt idx="10236">
                  <c:v>11.8</c:v>
                </c:pt>
                <c:pt idx="10237">
                  <c:v>11.85</c:v>
                </c:pt>
                <c:pt idx="10238">
                  <c:v>11.9</c:v>
                </c:pt>
                <c:pt idx="10239">
                  <c:v>11.95</c:v>
                </c:pt>
                <c:pt idx="10240">
                  <c:v>12</c:v>
                </c:pt>
                <c:pt idx="10241">
                  <c:v>12.05</c:v>
                </c:pt>
                <c:pt idx="10242">
                  <c:v>12.1</c:v>
                </c:pt>
                <c:pt idx="10243">
                  <c:v>12.15</c:v>
                </c:pt>
                <c:pt idx="10244">
                  <c:v>12.2</c:v>
                </c:pt>
                <c:pt idx="10245">
                  <c:v>12.25</c:v>
                </c:pt>
                <c:pt idx="10246">
                  <c:v>12.3</c:v>
                </c:pt>
                <c:pt idx="10247">
                  <c:v>12.35</c:v>
                </c:pt>
                <c:pt idx="10248">
                  <c:v>12.4</c:v>
                </c:pt>
                <c:pt idx="10249">
                  <c:v>12.45</c:v>
                </c:pt>
                <c:pt idx="10250">
                  <c:v>12.5</c:v>
                </c:pt>
                <c:pt idx="10251">
                  <c:v>12.55</c:v>
                </c:pt>
                <c:pt idx="10252">
                  <c:v>12.6</c:v>
                </c:pt>
                <c:pt idx="10253">
                  <c:v>12.65</c:v>
                </c:pt>
                <c:pt idx="10254">
                  <c:v>12.7</c:v>
                </c:pt>
                <c:pt idx="10255">
                  <c:v>12.75</c:v>
                </c:pt>
                <c:pt idx="10256">
                  <c:v>12.8</c:v>
                </c:pt>
                <c:pt idx="10257">
                  <c:v>12.85</c:v>
                </c:pt>
                <c:pt idx="10258">
                  <c:v>12.9</c:v>
                </c:pt>
                <c:pt idx="10259">
                  <c:v>12.95</c:v>
                </c:pt>
                <c:pt idx="10260">
                  <c:v>13</c:v>
                </c:pt>
                <c:pt idx="10261">
                  <c:v>13.05</c:v>
                </c:pt>
                <c:pt idx="10262">
                  <c:v>13.1</c:v>
                </c:pt>
                <c:pt idx="10263">
                  <c:v>13.15</c:v>
                </c:pt>
                <c:pt idx="10264">
                  <c:v>13.2</c:v>
                </c:pt>
                <c:pt idx="10265">
                  <c:v>13.25</c:v>
                </c:pt>
                <c:pt idx="10266">
                  <c:v>13.3</c:v>
                </c:pt>
                <c:pt idx="10267">
                  <c:v>13.35</c:v>
                </c:pt>
                <c:pt idx="10268">
                  <c:v>13.4</c:v>
                </c:pt>
                <c:pt idx="10269">
                  <c:v>13.45</c:v>
                </c:pt>
                <c:pt idx="10270">
                  <c:v>13.5</c:v>
                </c:pt>
                <c:pt idx="10271">
                  <c:v>13.55</c:v>
                </c:pt>
                <c:pt idx="10272">
                  <c:v>13.6</c:v>
                </c:pt>
                <c:pt idx="10273">
                  <c:v>13.65</c:v>
                </c:pt>
                <c:pt idx="10274">
                  <c:v>13.7</c:v>
                </c:pt>
                <c:pt idx="10275">
                  <c:v>13.75</c:v>
                </c:pt>
                <c:pt idx="10276">
                  <c:v>13.8</c:v>
                </c:pt>
                <c:pt idx="10277">
                  <c:v>13.85</c:v>
                </c:pt>
                <c:pt idx="10278">
                  <c:v>13.9</c:v>
                </c:pt>
                <c:pt idx="10279">
                  <c:v>13.95</c:v>
                </c:pt>
                <c:pt idx="10280">
                  <c:v>14</c:v>
                </c:pt>
                <c:pt idx="10281">
                  <c:v>14.05</c:v>
                </c:pt>
                <c:pt idx="10282">
                  <c:v>14.1</c:v>
                </c:pt>
                <c:pt idx="10283">
                  <c:v>14.15</c:v>
                </c:pt>
                <c:pt idx="10284">
                  <c:v>14.2</c:v>
                </c:pt>
                <c:pt idx="10285">
                  <c:v>14.25</c:v>
                </c:pt>
                <c:pt idx="10286">
                  <c:v>14.3</c:v>
                </c:pt>
                <c:pt idx="10287">
                  <c:v>14.35</c:v>
                </c:pt>
                <c:pt idx="10288">
                  <c:v>14.4</c:v>
                </c:pt>
                <c:pt idx="10289">
                  <c:v>14.45</c:v>
                </c:pt>
                <c:pt idx="10290">
                  <c:v>14.5</c:v>
                </c:pt>
                <c:pt idx="10291">
                  <c:v>14.55</c:v>
                </c:pt>
                <c:pt idx="10292">
                  <c:v>14.6</c:v>
                </c:pt>
                <c:pt idx="10293">
                  <c:v>14.65</c:v>
                </c:pt>
                <c:pt idx="10294">
                  <c:v>14.7</c:v>
                </c:pt>
                <c:pt idx="10295">
                  <c:v>14.75</c:v>
                </c:pt>
                <c:pt idx="10296">
                  <c:v>14.8</c:v>
                </c:pt>
                <c:pt idx="10297">
                  <c:v>14.85</c:v>
                </c:pt>
                <c:pt idx="10298">
                  <c:v>14.9</c:v>
                </c:pt>
                <c:pt idx="10299">
                  <c:v>14.95</c:v>
                </c:pt>
                <c:pt idx="10300">
                  <c:v>15</c:v>
                </c:pt>
                <c:pt idx="10301">
                  <c:v>15.05</c:v>
                </c:pt>
                <c:pt idx="10302">
                  <c:v>15.1</c:v>
                </c:pt>
                <c:pt idx="10303">
                  <c:v>15.15</c:v>
                </c:pt>
                <c:pt idx="10304">
                  <c:v>15.2</c:v>
                </c:pt>
                <c:pt idx="10305">
                  <c:v>15.25</c:v>
                </c:pt>
                <c:pt idx="10306">
                  <c:v>15.3</c:v>
                </c:pt>
                <c:pt idx="10307">
                  <c:v>15.35</c:v>
                </c:pt>
                <c:pt idx="10308">
                  <c:v>15.4</c:v>
                </c:pt>
                <c:pt idx="10309">
                  <c:v>15.45</c:v>
                </c:pt>
                <c:pt idx="10310">
                  <c:v>15.5</c:v>
                </c:pt>
                <c:pt idx="10311">
                  <c:v>15.55</c:v>
                </c:pt>
                <c:pt idx="10312">
                  <c:v>15.6</c:v>
                </c:pt>
                <c:pt idx="10313">
                  <c:v>15.65</c:v>
                </c:pt>
                <c:pt idx="10314">
                  <c:v>15.7</c:v>
                </c:pt>
                <c:pt idx="10315">
                  <c:v>15.75</c:v>
                </c:pt>
                <c:pt idx="10316">
                  <c:v>15.8</c:v>
                </c:pt>
                <c:pt idx="10317">
                  <c:v>15.85</c:v>
                </c:pt>
                <c:pt idx="10318">
                  <c:v>15.9</c:v>
                </c:pt>
                <c:pt idx="10319">
                  <c:v>15.95</c:v>
                </c:pt>
                <c:pt idx="10320">
                  <c:v>16</c:v>
                </c:pt>
                <c:pt idx="10321">
                  <c:v>16.05</c:v>
                </c:pt>
                <c:pt idx="10322">
                  <c:v>16.100000000000001</c:v>
                </c:pt>
                <c:pt idx="10323">
                  <c:v>16.149999999999999</c:v>
                </c:pt>
                <c:pt idx="10324">
                  <c:v>16.2</c:v>
                </c:pt>
                <c:pt idx="10325">
                  <c:v>16.25</c:v>
                </c:pt>
                <c:pt idx="10326">
                  <c:v>16.3</c:v>
                </c:pt>
                <c:pt idx="10327">
                  <c:v>16.350000000000001</c:v>
                </c:pt>
                <c:pt idx="10328">
                  <c:v>16.399999999999999</c:v>
                </c:pt>
                <c:pt idx="10329">
                  <c:v>16.45</c:v>
                </c:pt>
                <c:pt idx="10330">
                  <c:v>16.5</c:v>
                </c:pt>
                <c:pt idx="10331">
                  <c:v>16.55</c:v>
                </c:pt>
                <c:pt idx="10332">
                  <c:v>16.600000000000001</c:v>
                </c:pt>
                <c:pt idx="10333">
                  <c:v>16.649999999999999</c:v>
                </c:pt>
                <c:pt idx="10334">
                  <c:v>16.7</c:v>
                </c:pt>
                <c:pt idx="10335">
                  <c:v>16.75</c:v>
                </c:pt>
                <c:pt idx="10336">
                  <c:v>16.8</c:v>
                </c:pt>
                <c:pt idx="10337">
                  <c:v>16.850000000000001</c:v>
                </c:pt>
                <c:pt idx="10338">
                  <c:v>16.899999999999999</c:v>
                </c:pt>
                <c:pt idx="10339">
                  <c:v>16.95</c:v>
                </c:pt>
                <c:pt idx="10340">
                  <c:v>17</c:v>
                </c:pt>
                <c:pt idx="10341">
                  <c:v>17.05</c:v>
                </c:pt>
                <c:pt idx="10342">
                  <c:v>17.100000000000001</c:v>
                </c:pt>
                <c:pt idx="10343">
                  <c:v>17.149999999999999</c:v>
                </c:pt>
                <c:pt idx="10344">
                  <c:v>17.2</c:v>
                </c:pt>
                <c:pt idx="10345">
                  <c:v>17.25</c:v>
                </c:pt>
                <c:pt idx="10346">
                  <c:v>17.3</c:v>
                </c:pt>
                <c:pt idx="10347">
                  <c:v>17.350000000000001</c:v>
                </c:pt>
                <c:pt idx="10348">
                  <c:v>17.399999999999999</c:v>
                </c:pt>
                <c:pt idx="10349">
                  <c:v>17.45</c:v>
                </c:pt>
                <c:pt idx="10350">
                  <c:v>17.5</c:v>
                </c:pt>
                <c:pt idx="10351">
                  <c:v>17.55</c:v>
                </c:pt>
                <c:pt idx="10352">
                  <c:v>17.600000000000001</c:v>
                </c:pt>
                <c:pt idx="10353">
                  <c:v>17.649999999999999</c:v>
                </c:pt>
                <c:pt idx="10354">
                  <c:v>17.7</c:v>
                </c:pt>
                <c:pt idx="10355">
                  <c:v>17.75</c:v>
                </c:pt>
                <c:pt idx="10356">
                  <c:v>17.8</c:v>
                </c:pt>
                <c:pt idx="10357">
                  <c:v>17.850000000000001</c:v>
                </c:pt>
                <c:pt idx="10358">
                  <c:v>17.899999999999999</c:v>
                </c:pt>
                <c:pt idx="10359">
                  <c:v>17.95</c:v>
                </c:pt>
                <c:pt idx="10360">
                  <c:v>18</c:v>
                </c:pt>
                <c:pt idx="10361">
                  <c:v>18.05</c:v>
                </c:pt>
                <c:pt idx="10362">
                  <c:v>18.100000000000001</c:v>
                </c:pt>
                <c:pt idx="10363">
                  <c:v>18.149999999999999</c:v>
                </c:pt>
                <c:pt idx="10364">
                  <c:v>18.2</c:v>
                </c:pt>
                <c:pt idx="10365">
                  <c:v>18.25</c:v>
                </c:pt>
                <c:pt idx="10366">
                  <c:v>18.3</c:v>
                </c:pt>
                <c:pt idx="10367">
                  <c:v>18.350000000000001</c:v>
                </c:pt>
                <c:pt idx="10368">
                  <c:v>18.399999999999999</c:v>
                </c:pt>
                <c:pt idx="10369">
                  <c:v>18.45</c:v>
                </c:pt>
                <c:pt idx="10370">
                  <c:v>18.5</c:v>
                </c:pt>
                <c:pt idx="10371">
                  <c:v>18.55</c:v>
                </c:pt>
                <c:pt idx="10372">
                  <c:v>18.600000000000001</c:v>
                </c:pt>
                <c:pt idx="10373">
                  <c:v>18.649999999999999</c:v>
                </c:pt>
                <c:pt idx="10374">
                  <c:v>18.7</c:v>
                </c:pt>
                <c:pt idx="10375">
                  <c:v>18.75</c:v>
                </c:pt>
                <c:pt idx="10376">
                  <c:v>18.8</c:v>
                </c:pt>
                <c:pt idx="10377">
                  <c:v>18.850000000000001</c:v>
                </c:pt>
                <c:pt idx="10378">
                  <c:v>18.899999999999999</c:v>
                </c:pt>
                <c:pt idx="10379">
                  <c:v>18.95</c:v>
                </c:pt>
                <c:pt idx="10380">
                  <c:v>19</c:v>
                </c:pt>
                <c:pt idx="10381">
                  <c:v>19.05</c:v>
                </c:pt>
                <c:pt idx="10382">
                  <c:v>19.100000000000001</c:v>
                </c:pt>
                <c:pt idx="10383">
                  <c:v>19.149999999999999</c:v>
                </c:pt>
                <c:pt idx="10384">
                  <c:v>19.2</c:v>
                </c:pt>
                <c:pt idx="10385">
                  <c:v>19.25</c:v>
                </c:pt>
                <c:pt idx="10386">
                  <c:v>19.3</c:v>
                </c:pt>
                <c:pt idx="10387">
                  <c:v>19.350000000000001</c:v>
                </c:pt>
                <c:pt idx="10388">
                  <c:v>19.399999999999999</c:v>
                </c:pt>
                <c:pt idx="10389">
                  <c:v>19.45</c:v>
                </c:pt>
                <c:pt idx="10390">
                  <c:v>19.5</c:v>
                </c:pt>
                <c:pt idx="10391">
                  <c:v>19.55</c:v>
                </c:pt>
                <c:pt idx="10392">
                  <c:v>19.600000000000001</c:v>
                </c:pt>
                <c:pt idx="10393">
                  <c:v>19.649999999999999</c:v>
                </c:pt>
                <c:pt idx="10394">
                  <c:v>19.7</c:v>
                </c:pt>
                <c:pt idx="10395">
                  <c:v>19.75</c:v>
                </c:pt>
                <c:pt idx="10396">
                  <c:v>19.8</c:v>
                </c:pt>
                <c:pt idx="10397">
                  <c:v>19.850000000000001</c:v>
                </c:pt>
                <c:pt idx="10398">
                  <c:v>19.899999999999999</c:v>
                </c:pt>
                <c:pt idx="10399">
                  <c:v>19.95</c:v>
                </c:pt>
                <c:pt idx="10400">
                  <c:v>20</c:v>
                </c:pt>
                <c:pt idx="10401">
                  <c:v>20.05</c:v>
                </c:pt>
                <c:pt idx="10402">
                  <c:v>20.100000000000001</c:v>
                </c:pt>
                <c:pt idx="10403">
                  <c:v>20.149999999999999</c:v>
                </c:pt>
                <c:pt idx="10404">
                  <c:v>20.2</c:v>
                </c:pt>
                <c:pt idx="10405">
                  <c:v>20.25</c:v>
                </c:pt>
                <c:pt idx="10406">
                  <c:v>20.3</c:v>
                </c:pt>
                <c:pt idx="10407">
                  <c:v>20.350000000000001</c:v>
                </c:pt>
                <c:pt idx="10408">
                  <c:v>20.399999999999999</c:v>
                </c:pt>
                <c:pt idx="10409">
                  <c:v>20.45</c:v>
                </c:pt>
                <c:pt idx="10410">
                  <c:v>20.5</c:v>
                </c:pt>
                <c:pt idx="10411">
                  <c:v>20.55</c:v>
                </c:pt>
                <c:pt idx="10412">
                  <c:v>20.6</c:v>
                </c:pt>
                <c:pt idx="10413">
                  <c:v>20.65</c:v>
                </c:pt>
                <c:pt idx="10414">
                  <c:v>20.7</c:v>
                </c:pt>
                <c:pt idx="10415">
                  <c:v>20.75</c:v>
                </c:pt>
                <c:pt idx="10416">
                  <c:v>20.8</c:v>
                </c:pt>
                <c:pt idx="10417">
                  <c:v>20.85</c:v>
                </c:pt>
                <c:pt idx="10418">
                  <c:v>20.9</c:v>
                </c:pt>
                <c:pt idx="10419">
                  <c:v>20.95</c:v>
                </c:pt>
                <c:pt idx="10420">
                  <c:v>21</c:v>
                </c:pt>
                <c:pt idx="10421">
                  <c:v>21.05</c:v>
                </c:pt>
                <c:pt idx="10422">
                  <c:v>21.1</c:v>
                </c:pt>
                <c:pt idx="10423">
                  <c:v>21.15</c:v>
                </c:pt>
                <c:pt idx="10424">
                  <c:v>21.2</c:v>
                </c:pt>
                <c:pt idx="10425">
                  <c:v>21.25</c:v>
                </c:pt>
                <c:pt idx="10426">
                  <c:v>21.3</c:v>
                </c:pt>
                <c:pt idx="10427">
                  <c:v>21.35</c:v>
                </c:pt>
                <c:pt idx="10428">
                  <c:v>21.4</c:v>
                </c:pt>
                <c:pt idx="10429">
                  <c:v>21.45</c:v>
                </c:pt>
                <c:pt idx="10430">
                  <c:v>21.5</c:v>
                </c:pt>
                <c:pt idx="10431">
                  <c:v>21.55</c:v>
                </c:pt>
                <c:pt idx="10432">
                  <c:v>21.6</c:v>
                </c:pt>
                <c:pt idx="10433">
                  <c:v>21.65</c:v>
                </c:pt>
                <c:pt idx="10434">
                  <c:v>21.7</c:v>
                </c:pt>
                <c:pt idx="10435">
                  <c:v>21.75</c:v>
                </c:pt>
                <c:pt idx="10436">
                  <c:v>21.8</c:v>
                </c:pt>
                <c:pt idx="10437">
                  <c:v>21.85</c:v>
                </c:pt>
                <c:pt idx="10438">
                  <c:v>21.9</c:v>
                </c:pt>
                <c:pt idx="10439">
                  <c:v>21.95</c:v>
                </c:pt>
                <c:pt idx="10440">
                  <c:v>22</c:v>
                </c:pt>
                <c:pt idx="10441">
                  <c:v>22.05</c:v>
                </c:pt>
                <c:pt idx="10442">
                  <c:v>22.1</c:v>
                </c:pt>
                <c:pt idx="10443">
                  <c:v>22.15</c:v>
                </c:pt>
                <c:pt idx="10444">
                  <c:v>22.2</c:v>
                </c:pt>
                <c:pt idx="10445">
                  <c:v>22.25</c:v>
                </c:pt>
                <c:pt idx="10446">
                  <c:v>22.3</c:v>
                </c:pt>
                <c:pt idx="10447">
                  <c:v>22.35</c:v>
                </c:pt>
                <c:pt idx="10448">
                  <c:v>22.4</c:v>
                </c:pt>
                <c:pt idx="10449">
                  <c:v>22.45</c:v>
                </c:pt>
                <c:pt idx="10450">
                  <c:v>22.5</c:v>
                </c:pt>
                <c:pt idx="10451">
                  <c:v>22.55</c:v>
                </c:pt>
                <c:pt idx="10452">
                  <c:v>22.6</c:v>
                </c:pt>
                <c:pt idx="10453">
                  <c:v>22.65</c:v>
                </c:pt>
                <c:pt idx="10454">
                  <c:v>22.7</c:v>
                </c:pt>
                <c:pt idx="10455">
                  <c:v>22.75</c:v>
                </c:pt>
                <c:pt idx="10456">
                  <c:v>22.8</c:v>
                </c:pt>
                <c:pt idx="10457">
                  <c:v>22.85</c:v>
                </c:pt>
                <c:pt idx="10458">
                  <c:v>22.9</c:v>
                </c:pt>
                <c:pt idx="10459">
                  <c:v>22.95</c:v>
                </c:pt>
                <c:pt idx="10460">
                  <c:v>23</c:v>
                </c:pt>
                <c:pt idx="10461">
                  <c:v>23.05</c:v>
                </c:pt>
                <c:pt idx="10462">
                  <c:v>23.1</c:v>
                </c:pt>
                <c:pt idx="10463">
                  <c:v>23.15</c:v>
                </c:pt>
                <c:pt idx="10464">
                  <c:v>23.2</c:v>
                </c:pt>
                <c:pt idx="10465">
                  <c:v>23.25</c:v>
                </c:pt>
                <c:pt idx="10466">
                  <c:v>23.3</c:v>
                </c:pt>
                <c:pt idx="10467">
                  <c:v>23.35</c:v>
                </c:pt>
                <c:pt idx="10468">
                  <c:v>23.4</c:v>
                </c:pt>
                <c:pt idx="10469">
                  <c:v>23.45</c:v>
                </c:pt>
                <c:pt idx="10470">
                  <c:v>23.5</c:v>
                </c:pt>
                <c:pt idx="10471">
                  <c:v>23.55</c:v>
                </c:pt>
                <c:pt idx="10472">
                  <c:v>23.6</c:v>
                </c:pt>
                <c:pt idx="10473">
                  <c:v>23.65</c:v>
                </c:pt>
                <c:pt idx="10474">
                  <c:v>23.7</c:v>
                </c:pt>
                <c:pt idx="10475">
                  <c:v>23.75</c:v>
                </c:pt>
                <c:pt idx="10476">
                  <c:v>23.8</c:v>
                </c:pt>
                <c:pt idx="10477">
                  <c:v>23.85</c:v>
                </c:pt>
                <c:pt idx="10478">
                  <c:v>23.9</c:v>
                </c:pt>
                <c:pt idx="10479">
                  <c:v>23.95</c:v>
                </c:pt>
                <c:pt idx="10480">
                  <c:v>24</c:v>
                </c:pt>
                <c:pt idx="10481">
                  <c:v>24.05</c:v>
                </c:pt>
                <c:pt idx="10482">
                  <c:v>24.1</c:v>
                </c:pt>
                <c:pt idx="10483">
                  <c:v>24.15</c:v>
                </c:pt>
                <c:pt idx="10484">
                  <c:v>24.2</c:v>
                </c:pt>
                <c:pt idx="10485">
                  <c:v>24.25</c:v>
                </c:pt>
                <c:pt idx="10486">
                  <c:v>24.3</c:v>
                </c:pt>
                <c:pt idx="10487">
                  <c:v>24.35</c:v>
                </c:pt>
                <c:pt idx="10488">
                  <c:v>24.4</c:v>
                </c:pt>
                <c:pt idx="10489">
                  <c:v>24.45</c:v>
                </c:pt>
                <c:pt idx="10490">
                  <c:v>24.5</c:v>
                </c:pt>
                <c:pt idx="10491">
                  <c:v>24.55</c:v>
                </c:pt>
                <c:pt idx="10492">
                  <c:v>24.6</c:v>
                </c:pt>
                <c:pt idx="10493">
                  <c:v>24.65</c:v>
                </c:pt>
                <c:pt idx="10494">
                  <c:v>24.7</c:v>
                </c:pt>
                <c:pt idx="10495">
                  <c:v>24.75</c:v>
                </c:pt>
                <c:pt idx="10496">
                  <c:v>24.8</c:v>
                </c:pt>
                <c:pt idx="10497">
                  <c:v>24.85</c:v>
                </c:pt>
                <c:pt idx="10498">
                  <c:v>24.9</c:v>
                </c:pt>
                <c:pt idx="10499">
                  <c:v>24.95</c:v>
                </c:pt>
                <c:pt idx="10500">
                  <c:v>25</c:v>
                </c:pt>
                <c:pt idx="10501">
                  <c:v>25.05</c:v>
                </c:pt>
                <c:pt idx="10502">
                  <c:v>25.1</c:v>
                </c:pt>
                <c:pt idx="10503">
                  <c:v>25.15</c:v>
                </c:pt>
                <c:pt idx="10504">
                  <c:v>25.2</c:v>
                </c:pt>
                <c:pt idx="10505">
                  <c:v>25.25</c:v>
                </c:pt>
                <c:pt idx="10506">
                  <c:v>25.3</c:v>
                </c:pt>
                <c:pt idx="10507">
                  <c:v>25.35</c:v>
                </c:pt>
                <c:pt idx="10508">
                  <c:v>25.4</c:v>
                </c:pt>
                <c:pt idx="10509">
                  <c:v>25.45</c:v>
                </c:pt>
                <c:pt idx="10510">
                  <c:v>25.5</c:v>
                </c:pt>
                <c:pt idx="10511">
                  <c:v>25.55</c:v>
                </c:pt>
                <c:pt idx="10512">
                  <c:v>25.6</c:v>
                </c:pt>
                <c:pt idx="10513">
                  <c:v>25.65</c:v>
                </c:pt>
                <c:pt idx="10514">
                  <c:v>25.7</c:v>
                </c:pt>
                <c:pt idx="10515">
                  <c:v>25.75</c:v>
                </c:pt>
                <c:pt idx="10516">
                  <c:v>25.8</c:v>
                </c:pt>
                <c:pt idx="10517">
                  <c:v>25.85</c:v>
                </c:pt>
                <c:pt idx="10518">
                  <c:v>25.9</c:v>
                </c:pt>
                <c:pt idx="10519">
                  <c:v>25.95</c:v>
                </c:pt>
                <c:pt idx="10520">
                  <c:v>26</c:v>
                </c:pt>
                <c:pt idx="10521">
                  <c:v>26.05</c:v>
                </c:pt>
                <c:pt idx="10522">
                  <c:v>26.1</c:v>
                </c:pt>
                <c:pt idx="10523">
                  <c:v>26.15</c:v>
                </c:pt>
                <c:pt idx="10524">
                  <c:v>26.2</c:v>
                </c:pt>
                <c:pt idx="10525">
                  <c:v>26.25</c:v>
                </c:pt>
                <c:pt idx="10526">
                  <c:v>26.3</c:v>
                </c:pt>
                <c:pt idx="10527">
                  <c:v>26.35</c:v>
                </c:pt>
                <c:pt idx="10528">
                  <c:v>26.4</c:v>
                </c:pt>
                <c:pt idx="10529">
                  <c:v>26.45</c:v>
                </c:pt>
                <c:pt idx="10530">
                  <c:v>26.5</c:v>
                </c:pt>
                <c:pt idx="10531">
                  <c:v>26.55</c:v>
                </c:pt>
                <c:pt idx="10532">
                  <c:v>26.6</c:v>
                </c:pt>
                <c:pt idx="10533">
                  <c:v>26.65</c:v>
                </c:pt>
                <c:pt idx="10534">
                  <c:v>26.7</c:v>
                </c:pt>
                <c:pt idx="10535">
                  <c:v>26.75</c:v>
                </c:pt>
                <c:pt idx="10536">
                  <c:v>26.8</c:v>
                </c:pt>
                <c:pt idx="10537">
                  <c:v>26.85</c:v>
                </c:pt>
                <c:pt idx="10538">
                  <c:v>26.9</c:v>
                </c:pt>
                <c:pt idx="10539">
                  <c:v>26.95</c:v>
                </c:pt>
                <c:pt idx="10540">
                  <c:v>27</c:v>
                </c:pt>
                <c:pt idx="10541">
                  <c:v>27.05</c:v>
                </c:pt>
                <c:pt idx="10542">
                  <c:v>27.1</c:v>
                </c:pt>
                <c:pt idx="10543">
                  <c:v>27.15</c:v>
                </c:pt>
                <c:pt idx="10544">
                  <c:v>27.2</c:v>
                </c:pt>
                <c:pt idx="10545">
                  <c:v>27.25</c:v>
                </c:pt>
                <c:pt idx="10546">
                  <c:v>27.3</c:v>
                </c:pt>
                <c:pt idx="10547">
                  <c:v>27.35</c:v>
                </c:pt>
                <c:pt idx="10548">
                  <c:v>27.4</c:v>
                </c:pt>
                <c:pt idx="10549">
                  <c:v>27.45</c:v>
                </c:pt>
                <c:pt idx="10550">
                  <c:v>27.5</c:v>
                </c:pt>
                <c:pt idx="10551">
                  <c:v>27.55</c:v>
                </c:pt>
                <c:pt idx="10552">
                  <c:v>27.6</c:v>
                </c:pt>
                <c:pt idx="10553">
                  <c:v>27.65</c:v>
                </c:pt>
                <c:pt idx="10554">
                  <c:v>27.7</c:v>
                </c:pt>
                <c:pt idx="10555">
                  <c:v>27.75</c:v>
                </c:pt>
                <c:pt idx="10556">
                  <c:v>27.8</c:v>
                </c:pt>
                <c:pt idx="10557">
                  <c:v>27.85</c:v>
                </c:pt>
                <c:pt idx="10558">
                  <c:v>27.9</c:v>
                </c:pt>
                <c:pt idx="10559">
                  <c:v>27.95</c:v>
                </c:pt>
                <c:pt idx="10560">
                  <c:v>28</c:v>
                </c:pt>
                <c:pt idx="10561">
                  <c:v>28.05</c:v>
                </c:pt>
                <c:pt idx="10562">
                  <c:v>28.1</c:v>
                </c:pt>
                <c:pt idx="10563">
                  <c:v>28.15</c:v>
                </c:pt>
                <c:pt idx="10564">
                  <c:v>28.2</c:v>
                </c:pt>
                <c:pt idx="10565">
                  <c:v>28.25</c:v>
                </c:pt>
                <c:pt idx="10566">
                  <c:v>28.3</c:v>
                </c:pt>
                <c:pt idx="10567">
                  <c:v>28.35</c:v>
                </c:pt>
                <c:pt idx="10568">
                  <c:v>28.4</c:v>
                </c:pt>
                <c:pt idx="10569">
                  <c:v>28.45</c:v>
                </c:pt>
                <c:pt idx="10570">
                  <c:v>28.5</c:v>
                </c:pt>
                <c:pt idx="10571">
                  <c:v>28.55</c:v>
                </c:pt>
                <c:pt idx="10572">
                  <c:v>28.6</c:v>
                </c:pt>
                <c:pt idx="10573">
                  <c:v>28.65</c:v>
                </c:pt>
                <c:pt idx="10574">
                  <c:v>28.7</c:v>
                </c:pt>
                <c:pt idx="10575">
                  <c:v>28.75</c:v>
                </c:pt>
                <c:pt idx="10576">
                  <c:v>28.8</c:v>
                </c:pt>
                <c:pt idx="10577">
                  <c:v>28.85</c:v>
                </c:pt>
                <c:pt idx="10578">
                  <c:v>28.9</c:v>
                </c:pt>
                <c:pt idx="10579">
                  <c:v>28.95</c:v>
                </c:pt>
                <c:pt idx="10580">
                  <c:v>29</c:v>
                </c:pt>
                <c:pt idx="10581">
                  <c:v>29.05</c:v>
                </c:pt>
                <c:pt idx="10582">
                  <c:v>29.1</c:v>
                </c:pt>
                <c:pt idx="10583">
                  <c:v>29.15</c:v>
                </c:pt>
                <c:pt idx="10584">
                  <c:v>29.2</c:v>
                </c:pt>
                <c:pt idx="10585">
                  <c:v>29.25</c:v>
                </c:pt>
                <c:pt idx="10586">
                  <c:v>29.3</c:v>
                </c:pt>
                <c:pt idx="10587">
                  <c:v>29.35</c:v>
                </c:pt>
                <c:pt idx="10588">
                  <c:v>29.4</c:v>
                </c:pt>
                <c:pt idx="10589">
                  <c:v>29.45</c:v>
                </c:pt>
                <c:pt idx="10590">
                  <c:v>29.5</c:v>
                </c:pt>
                <c:pt idx="10591">
                  <c:v>29.55</c:v>
                </c:pt>
                <c:pt idx="10592">
                  <c:v>29.6</c:v>
                </c:pt>
                <c:pt idx="10593">
                  <c:v>29.65</c:v>
                </c:pt>
                <c:pt idx="10594">
                  <c:v>29.7</c:v>
                </c:pt>
                <c:pt idx="10595">
                  <c:v>29.75</c:v>
                </c:pt>
                <c:pt idx="10596">
                  <c:v>29.8</c:v>
                </c:pt>
                <c:pt idx="10597">
                  <c:v>29.85</c:v>
                </c:pt>
                <c:pt idx="10598">
                  <c:v>29.9</c:v>
                </c:pt>
                <c:pt idx="10599">
                  <c:v>29.95</c:v>
                </c:pt>
                <c:pt idx="10600">
                  <c:v>30</c:v>
                </c:pt>
                <c:pt idx="10601">
                  <c:v>30.05</c:v>
                </c:pt>
                <c:pt idx="10602">
                  <c:v>30.1</c:v>
                </c:pt>
                <c:pt idx="10603">
                  <c:v>30.15</c:v>
                </c:pt>
                <c:pt idx="10604">
                  <c:v>30.2</c:v>
                </c:pt>
                <c:pt idx="10605">
                  <c:v>30.25</c:v>
                </c:pt>
                <c:pt idx="10606">
                  <c:v>30.3</c:v>
                </c:pt>
                <c:pt idx="10607">
                  <c:v>30.35</c:v>
                </c:pt>
                <c:pt idx="10608">
                  <c:v>30.4</c:v>
                </c:pt>
                <c:pt idx="10609">
                  <c:v>30.45</c:v>
                </c:pt>
                <c:pt idx="10610">
                  <c:v>30.5</c:v>
                </c:pt>
                <c:pt idx="10611">
                  <c:v>30.55</c:v>
                </c:pt>
                <c:pt idx="10612">
                  <c:v>30.6</c:v>
                </c:pt>
                <c:pt idx="10613">
                  <c:v>30.65</c:v>
                </c:pt>
                <c:pt idx="10614">
                  <c:v>30.7</c:v>
                </c:pt>
                <c:pt idx="10615">
                  <c:v>30.75</c:v>
                </c:pt>
                <c:pt idx="10616">
                  <c:v>30.8</c:v>
                </c:pt>
                <c:pt idx="10617">
                  <c:v>30.85</c:v>
                </c:pt>
                <c:pt idx="10618">
                  <c:v>30.9</c:v>
                </c:pt>
                <c:pt idx="10619">
                  <c:v>30.95</c:v>
                </c:pt>
                <c:pt idx="10620">
                  <c:v>31</c:v>
                </c:pt>
                <c:pt idx="10621">
                  <c:v>31.05</c:v>
                </c:pt>
                <c:pt idx="10622">
                  <c:v>31.1</c:v>
                </c:pt>
                <c:pt idx="10623">
                  <c:v>31.15</c:v>
                </c:pt>
                <c:pt idx="10624">
                  <c:v>31.2</c:v>
                </c:pt>
                <c:pt idx="10625">
                  <c:v>31.25</c:v>
                </c:pt>
                <c:pt idx="10626">
                  <c:v>31.3</c:v>
                </c:pt>
                <c:pt idx="10627">
                  <c:v>31.35</c:v>
                </c:pt>
                <c:pt idx="10628">
                  <c:v>31.4</c:v>
                </c:pt>
                <c:pt idx="10629">
                  <c:v>31.45</c:v>
                </c:pt>
                <c:pt idx="10630">
                  <c:v>31.5</c:v>
                </c:pt>
                <c:pt idx="10631">
                  <c:v>31.55</c:v>
                </c:pt>
                <c:pt idx="10632">
                  <c:v>31.6</c:v>
                </c:pt>
                <c:pt idx="10633">
                  <c:v>31.65</c:v>
                </c:pt>
                <c:pt idx="10634">
                  <c:v>31.7</c:v>
                </c:pt>
                <c:pt idx="10635">
                  <c:v>31.75</c:v>
                </c:pt>
                <c:pt idx="10636">
                  <c:v>31.8</c:v>
                </c:pt>
                <c:pt idx="10637">
                  <c:v>31.85</c:v>
                </c:pt>
                <c:pt idx="10638">
                  <c:v>31.9</c:v>
                </c:pt>
                <c:pt idx="10639">
                  <c:v>31.95</c:v>
                </c:pt>
                <c:pt idx="10640">
                  <c:v>32</c:v>
                </c:pt>
                <c:pt idx="10641">
                  <c:v>32.049999999999997</c:v>
                </c:pt>
                <c:pt idx="10642">
                  <c:v>32.1</c:v>
                </c:pt>
                <c:pt idx="10643">
                  <c:v>32.15</c:v>
                </c:pt>
                <c:pt idx="10644">
                  <c:v>32.200000000000003</c:v>
                </c:pt>
                <c:pt idx="10645">
                  <c:v>32.25</c:v>
                </c:pt>
                <c:pt idx="10646">
                  <c:v>32.299999999999997</c:v>
                </c:pt>
                <c:pt idx="10647">
                  <c:v>32.35</c:v>
                </c:pt>
                <c:pt idx="10648">
                  <c:v>32.4</c:v>
                </c:pt>
                <c:pt idx="10649">
                  <c:v>32.450000000000003</c:v>
                </c:pt>
                <c:pt idx="10650">
                  <c:v>32.5</c:v>
                </c:pt>
                <c:pt idx="10651">
                  <c:v>32.549999999999997</c:v>
                </c:pt>
                <c:pt idx="10652">
                  <c:v>32.6</c:v>
                </c:pt>
                <c:pt idx="10653">
                  <c:v>32.65</c:v>
                </c:pt>
                <c:pt idx="10654">
                  <c:v>32.700000000000003</c:v>
                </c:pt>
                <c:pt idx="10655">
                  <c:v>32.75</c:v>
                </c:pt>
                <c:pt idx="10656">
                  <c:v>32.799999999999997</c:v>
                </c:pt>
                <c:pt idx="10657">
                  <c:v>32.85</c:v>
                </c:pt>
                <c:pt idx="10658">
                  <c:v>32.9</c:v>
                </c:pt>
                <c:pt idx="10659">
                  <c:v>32.950000000000003</c:v>
                </c:pt>
                <c:pt idx="10660">
                  <c:v>33</c:v>
                </c:pt>
                <c:pt idx="10661">
                  <c:v>33.049999999999997</c:v>
                </c:pt>
                <c:pt idx="10662">
                  <c:v>33.1</c:v>
                </c:pt>
                <c:pt idx="10663">
                  <c:v>33.15</c:v>
                </c:pt>
                <c:pt idx="10664">
                  <c:v>33.200000000000003</c:v>
                </c:pt>
                <c:pt idx="10665">
                  <c:v>33.25</c:v>
                </c:pt>
                <c:pt idx="10666">
                  <c:v>33.299999999999997</c:v>
                </c:pt>
                <c:pt idx="10667">
                  <c:v>33.35</c:v>
                </c:pt>
                <c:pt idx="10668">
                  <c:v>33.4</c:v>
                </c:pt>
                <c:pt idx="10669">
                  <c:v>33.450000000000003</c:v>
                </c:pt>
                <c:pt idx="10670">
                  <c:v>33.5</c:v>
                </c:pt>
                <c:pt idx="10671">
                  <c:v>33.549999999999997</c:v>
                </c:pt>
                <c:pt idx="10672">
                  <c:v>33.6</c:v>
                </c:pt>
                <c:pt idx="10673">
                  <c:v>33.65</c:v>
                </c:pt>
                <c:pt idx="10674">
                  <c:v>33.700000000000003</c:v>
                </c:pt>
                <c:pt idx="10675">
                  <c:v>33.75</c:v>
                </c:pt>
                <c:pt idx="10676">
                  <c:v>33.799999999999997</c:v>
                </c:pt>
                <c:pt idx="10677">
                  <c:v>33.85</c:v>
                </c:pt>
                <c:pt idx="10678">
                  <c:v>33.9</c:v>
                </c:pt>
                <c:pt idx="10679">
                  <c:v>33.950000000000003</c:v>
                </c:pt>
                <c:pt idx="10680">
                  <c:v>34</c:v>
                </c:pt>
                <c:pt idx="10681">
                  <c:v>34.049999999999997</c:v>
                </c:pt>
                <c:pt idx="10682">
                  <c:v>34.1</c:v>
                </c:pt>
                <c:pt idx="10683">
                  <c:v>34.15</c:v>
                </c:pt>
                <c:pt idx="10684">
                  <c:v>34.200000000000003</c:v>
                </c:pt>
                <c:pt idx="10685">
                  <c:v>34.25</c:v>
                </c:pt>
                <c:pt idx="10686">
                  <c:v>34.299999999999997</c:v>
                </c:pt>
                <c:pt idx="10687">
                  <c:v>34.35</c:v>
                </c:pt>
                <c:pt idx="10688">
                  <c:v>34.4</c:v>
                </c:pt>
                <c:pt idx="10689">
                  <c:v>34.450000000000003</c:v>
                </c:pt>
                <c:pt idx="10690">
                  <c:v>34.5</c:v>
                </c:pt>
                <c:pt idx="10691">
                  <c:v>34.549999999999997</c:v>
                </c:pt>
                <c:pt idx="10692">
                  <c:v>34.6</c:v>
                </c:pt>
                <c:pt idx="10693">
                  <c:v>34.65</c:v>
                </c:pt>
                <c:pt idx="10694">
                  <c:v>34.700000000000003</c:v>
                </c:pt>
                <c:pt idx="10695">
                  <c:v>34.75</c:v>
                </c:pt>
                <c:pt idx="10696">
                  <c:v>34.799999999999997</c:v>
                </c:pt>
                <c:pt idx="10697">
                  <c:v>34.85</c:v>
                </c:pt>
                <c:pt idx="10698">
                  <c:v>34.9</c:v>
                </c:pt>
                <c:pt idx="10699">
                  <c:v>34.950000000000003</c:v>
                </c:pt>
                <c:pt idx="10700">
                  <c:v>35</c:v>
                </c:pt>
                <c:pt idx="10701">
                  <c:v>35.049999999999997</c:v>
                </c:pt>
                <c:pt idx="10702">
                  <c:v>35.1</c:v>
                </c:pt>
                <c:pt idx="10703">
                  <c:v>35.15</c:v>
                </c:pt>
                <c:pt idx="10704">
                  <c:v>35.200000000000003</c:v>
                </c:pt>
                <c:pt idx="10705">
                  <c:v>35.25</c:v>
                </c:pt>
                <c:pt idx="10706">
                  <c:v>35.299999999999997</c:v>
                </c:pt>
                <c:pt idx="10707">
                  <c:v>35.35</c:v>
                </c:pt>
                <c:pt idx="10708">
                  <c:v>35.4</c:v>
                </c:pt>
                <c:pt idx="10709">
                  <c:v>35.450000000000003</c:v>
                </c:pt>
                <c:pt idx="10710">
                  <c:v>35.5</c:v>
                </c:pt>
                <c:pt idx="10711">
                  <c:v>35.549999999999997</c:v>
                </c:pt>
                <c:pt idx="10712">
                  <c:v>35.6</c:v>
                </c:pt>
                <c:pt idx="10713">
                  <c:v>35.65</c:v>
                </c:pt>
                <c:pt idx="10714">
                  <c:v>35.700000000000003</c:v>
                </c:pt>
                <c:pt idx="10715">
                  <c:v>35.75</c:v>
                </c:pt>
                <c:pt idx="10716">
                  <c:v>35.799999999999997</c:v>
                </c:pt>
                <c:pt idx="10717">
                  <c:v>35.85</c:v>
                </c:pt>
                <c:pt idx="10718">
                  <c:v>35.9</c:v>
                </c:pt>
                <c:pt idx="10719">
                  <c:v>35.950000000000003</c:v>
                </c:pt>
                <c:pt idx="10720">
                  <c:v>36</c:v>
                </c:pt>
                <c:pt idx="10721">
                  <c:v>36.049999999999997</c:v>
                </c:pt>
                <c:pt idx="10722">
                  <c:v>36.1</c:v>
                </c:pt>
                <c:pt idx="10723">
                  <c:v>36.15</c:v>
                </c:pt>
                <c:pt idx="10724">
                  <c:v>36.200000000000003</c:v>
                </c:pt>
                <c:pt idx="10725">
                  <c:v>36.25</c:v>
                </c:pt>
                <c:pt idx="10726">
                  <c:v>36.299999999999997</c:v>
                </c:pt>
                <c:pt idx="10727">
                  <c:v>36.35</c:v>
                </c:pt>
                <c:pt idx="10728">
                  <c:v>36.4</c:v>
                </c:pt>
                <c:pt idx="10729">
                  <c:v>36.450000000000003</c:v>
                </c:pt>
                <c:pt idx="10730">
                  <c:v>36.5</c:v>
                </c:pt>
                <c:pt idx="10731">
                  <c:v>36.549999999999997</c:v>
                </c:pt>
                <c:pt idx="10732">
                  <c:v>36.6</c:v>
                </c:pt>
                <c:pt idx="10733">
                  <c:v>36.65</c:v>
                </c:pt>
                <c:pt idx="10734">
                  <c:v>36.700000000000003</c:v>
                </c:pt>
                <c:pt idx="10735">
                  <c:v>36.75</c:v>
                </c:pt>
                <c:pt idx="10736">
                  <c:v>36.799999999999997</c:v>
                </c:pt>
                <c:pt idx="10737">
                  <c:v>36.85</c:v>
                </c:pt>
                <c:pt idx="10738">
                  <c:v>36.9</c:v>
                </c:pt>
                <c:pt idx="10739">
                  <c:v>36.950000000000003</c:v>
                </c:pt>
                <c:pt idx="10740">
                  <c:v>37</c:v>
                </c:pt>
                <c:pt idx="10741">
                  <c:v>37.049999999999997</c:v>
                </c:pt>
                <c:pt idx="10742">
                  <c:v>37.1</c:v>
                </c:pt>
                <c:pt idx="10743">
                  <c:v>37.15</c:v>
                </c:pt>
                <c:pt idx="10744">
                  <c:v>37.200000000000003</c:v>
                </c:pt>
                <c:pt idx="10745">
                  <c:v>37.25</c:v>
                </c:pt>
                <c:pt idx="10746">
                  <c:v>37.299999999999997</c:v>
                </c:pt>
                <c:pt idx="10747">
                  <c:v>37.35</c:v>
                </c:pt>
                <c:pt idx="10748">
                  <c:v>37.4</c:v>
                </c:pt>
                <c:pt idx="10749">
                  <c:v>37.450000000000003</c:v>
                </c:pt>
                <c:pt idx="10750">
                  <c:v>37.5</c:v>
                </c:pt>
                <c:pt idx="10751">
                  <c:v>37.549999999999997</c:v>
                </c:pt>
                <c:pt idx="10752">
                  <c:v>37.6</c:v>
                </c:pt>
                <c:pt idx="10753">
                  <c:v>37.65</c:v>
                </c:pt>
                <c:pt idx="10754">
                  <c:v>37.700000000000003</c:v>
                </c:pt>
                <c:pt idx="10755">
                  <c:v>37.75</c:v>
                </c:pt>
                <c:pt idx="10756">
                  <c:v>37.799999999999997</c:v>
                </c:pt>
                <c:pt idx="10757">
                  <c:v>37.85</c:v>
                </c:pt>
                <c:pt idx="10758">
                  <c:v>37.9</c:v>
                </c:pt>
                <c:pt idx="10759">
                  <c:v>37.950000000000003</c:v>
                </c:pt>
                <c:pt idx="10760">
                  <c:v>38</c:v>
                </c:pt>
                <c:pt idx="10761">
                  <c:v>38.049999999999997</c:v>
                </c:pt>
                <c:pt idx="10762">
                  <c:v>38.1</c:v>
                </c:pt>
                <c:pt idx="10763">
                  <c:v>38.15</c:v>
                </c:pt>
                <c:pt idx="10764">
                  <c:v>38.200000000000003</c:v>
                </c:pt>
                <c:pt idx="10765">
                  <c:v>38.25</c:v>
                </c:pt>
                <c:pt idx="10766">
                  <c:v>38.299999999999997</c:v>
                </c:pt>
                <c:pt idx="10767">
                  <c:v>38.35</c:v>
                </c:pt>
                <c:pt idx="10768">
                  <c:v>38.4</c:v>
                </c:pt>
                <c:pt idx="10769">
                  <c:v>38.450000000000003</c:v>
                </c:pt>
                <c:pt idx="10770">
                  <c:v>38.5</c:v>
                </c:pt>
                <c:pt idx="10771">
                  <c:v>38.549999999999997</c:v>
                </c:pt>
                <c:pt idx="10772">
                  <c:v>38.6</c:v>
                </c:pt>
                <c:pt idx="10773">
                  <c:v>38.65</c:v>
                </c:pt>
                <c:pt idx="10774">
                  <c:v>38.700000000000003</c:v>
                </c:pt>
                <c:pt idx="10775">
                  <c:v>38.75</c:v>
                </c:pt>
                <c:pt idx="10776">
                  <c:v>38.799999999999997</c:v>
                </c:pt>
                <c:pt idx="10777">
                  <c:v>38.85</c:v>
                </c:pt>
                <c:pt idx="10778">
                  <c:v>38.9</c:v>
                </c:pt>
                <c:pt idx="10779">
                  <c:v>38.950000000000003</c:v>
                </c:pt>
                <c:pt idx="10780">
                  <c:v>39</c:v>
                </c:pt>
                <c:pt idx="10781">
                  <c:v>39.049999999999997</c:v>
                </c:pt>
                <c:pt idx="10782">
                  <c:v>39.1</c:v>
                </c:pt>
                <c:pt idx="10783">
                  <c:v>39.15</c:v>
                </c:pt>
                <c:pt idx="10784">
                  <c:v>39.200000000000003</c:v>
                </c:pt>
                <c:pt idx="10785">
                  <c:v>39.25</c:v>
                </c:pt>
                <c:pt idx="10786">
                  <c:v>39.299999999999997</c:v>
                </c:pt>
                <c:pt idx="10787">
                  <c:v>39.35</c:v>
                </c:pt>
                <c:pt idx="10788">
                  <c:v>39.4</c:v>
                </c:pt>
                <c:pt idx="10789">
                  <c:v>39.450000000000003</c:v>
                </c:pt>
                <c:pt idx="10790">
                  <c:v>39.5</c:v>
                </c:pt>
                <c:pt idx="10791">
                  <c:v>39.549999999999997</c:v>
                </c:pt>
                <c:pt idx="10792">
                  <c:v>39.6</c:v>
                </c:pt>
                <c:pt idx="10793">
                  <c:v>39.65</c:v>
                </c:pt>
                <c:pt idx="10794">
                  <c:v>39.700000000000003</c:v>
                </c:pt>
                <c:pt idx="10795">
                  <c:v>39.75</c:v>
                </c:pt>
                <c:pt idx="10796">
                  <c:v>39.799999999999997</c:v>
                </c:pt>
                <c:pt idx="10797">
                  <c:v>39.85</c:v>
                </c:pt>
                <c:pt idx="10798">
                  <c:v>39.9</c:v>
                </c:pt>
                <c:pt idx="10799">
                  <c:v>39.950000000000003</c:v>
                </c:pt>
                <c:pt idx="10800">
                  <c:v>40</c:v>
                </c:pt>
                <c:pt idx="10801">
                  <c:v>40.049999999999997</c:v>
                </c:pt>
                <c:pt idx="10802">
                  <c:v>40.1</c:v>
                </c:pt>
                <c:pt idx="10803">
                  <c:v>40.15</c:v>
                </c:pt>
                <c:pt idx="10804">
                  <c:v>40.200000000000003</c:v>
                </c:pt>
                <c:pt idx="10805">
                  <c:v>40.25</c:v>
                </c:pt>
                <c:pt idx="10806">
                  <c:v>40.299999999999997</c:v>
                </c:pt>
                <c:pt idx="10807">
                  <c:v>40.35</c:v>
                </c:pt>
                <c:pt idx="10808">
                  <c:v>40.4</c:v>
                </c:pt>
                <c:pt idx="10809">
                  <c:v>40.450000000000003</c:v>
                </c:pt>
                <c:pt idx="10810">
                  <c:v>40.5</c:v>
                </c:pt>
                <c:pt idx="10811">
                  <c:v>40.549999999999997</c:v>
                </c:pt>
                <c:pt idx="10812">
                  <c:v>40.6</c:v>
                </c:pt>
                <c:pt idx="10813">
                  <c:v>40.65</c:v>
                </c:pt>
                <c:pt idx="10814">
                  <c:v>40.700000000000003</c:v>
                </c:pt>
                <c:pt idx="10815">
                  <c:v>40.75</c:v>
                </c:pt>
                <c:pt idx="10816">
                  <c:v>40.799999999999997</c:v>
                </c:pt>
                <c:pt idx="10817">
                  <c:v>40.85</c:v>
                </c:pt>
                <c:pt idx="10818">
                  <c:v>40.9</c:v>
                </c:pt>
                <c:pt idx="10819">
                  <c:v>40.950000000000003</c:v>
                </c:pt>
                <c:pt idx="10820">
                  <c:v>41</c:v>
                </c:pt>
                <c:pt idx="10821">
                  <c:v>41.05</c:v>
                </c:pt>
                <c:pt idx="10822">
                  <c:v>41.1</c:v>
                </c:pt>
                <c:pt idx="10823">
                  <c:v>41.15</c:v>
                </c:pt>
                <c:pt idx="10824">
                  <c:v>41.2</c:v>
                </c:pt>
                <c:pt idx="10825">
                  <c:v>41.25</c:v>
                </c:pt>
                <c:pt idx="10826">
                  <c:v>41.3</c:v>
                </c:pt>
                <c:pt idx="10827">
                  <c:v>41.35</c:v>
                </c:pt>
                <c:pt idx="10828">
                  <c:v>41.4</c:v>
                </c:pt>
                <c:pt idx="10829">
                  <c:v>41.45</c:v>
                </c:pt>
                <c:pt idx="10830">
                  <c:v>41.5</c:v>
                </c:pt>
                <c:pt idx="10831">
                  <c:v>41.55</c:v>
                </c:pt>
                <c:pt idx="10832">
                  <c:v>41.6</c:v>
                </c:pt>
                <c:pt idx="10833">
                  <c:v>41.65</c:v>
                </c:pt>
                <c:pt idx="10834">
                  <c:v>41.7</c:v>
                </c:pt>
                <c:pt idx="10835">
                  <c:v>41.75</c:v>
                </c:pt>
                <c:pt idx="10836">
                  <c:v>41.8</c:v>
                </c:pt>
                <c:pt idx="10837">
                  <c:v>41.85</c:v>
                </c:pt>
                <c:pt idx="10838">
                  <c:v>41.9</c:v>
                </c:pt>
                <c:pt idx="10839">
                  <c:v>41.95</c:v>
                </c:pt>
                <c:pt idx="10840">
                  <c:v>42</c:v>
                </c:pt>
                <c:pt idx="10841">
                  <c:v>42.05</c:v>
                </c:pt>
                <c:pt idx="10842">
                  <c:v>42.1</c:v>
                </c:pt>
                <c:pt idx="10843">
                  <c:v>42.15</c:v>
                </c:pt>
                <c:pt idx="10844">
                  <c:v>42.2</c:v>
                </c:pt>
                <c:pt idx="10845">
                  <c:v>42.25</c:v>
                </c:pt>
                <c:pt idx="10846">
                  <c:v>42.3</c:v>
                </c:pt>
                <c:pt idx="10847">
                  <c:v>42.35</c:v>
                </c:pt>
                <c:pt idx="10848">
                  <c:v>42.4</c:v>
                </c:pt>
                <c:pt idx="10849">
                  <c:v>42.45</c:v>
                </c:pt>
                <c:pt idx="10850">
                  <c:v>42.5</c:v>
                </c:pt>
                <c:pt idx="10851">
                  <c:v>42.55</c:v>
                </c:pt>
                <c:pt idx="10852">
                  <c:v>42.6</c:v>
                </c:pt>
                <c:pt idx="10853">
                  <c:v>42.65</c:v>
                </c:pt>
                <c:pt idx="10854">
                  <c:v>42.7</c:v>
                </c:pt>
                <c:pt idx="10855">
                  <c:v>42.75</c:v>
                </c:pt>
                <c:pt idx="10856">
                  <c:v>42.8</c:v>
                </c:pt>
                <c:pt idx="10857">
                  <c:v>42.85</c:v>
                </c:pt>
                <c:pt idx="10858">
                  <c:v>42.9</c:v>
                </c:pt>
                <c:pt idx="10859">
                  <c:v>42.95</c:v>
                </c:pt>
                <c:pt idx="10860">
                  <c:v>43</c:v>
                </c:pt>
                <c:pt idx="10861">
                  <c:v>43.05</c:v>
                </c:pt>
                <c:pt idx="10862">
                  <c:v>43.1</c:v>
                </c:pt>
                <c:pt idx="10863">
                  <c:v>43.15</c:v>
                </c:pt>
                <c:pt idx="10864">
                  <c:v>43.2</c:v>
                </c:pt>
                <c:pt idx="10865">
                  <c:v>43.25</c:v>
                </c:pt>
                <c:pt idx="10866">
                  <c:v>43.3</c:v>
                </c:pt>
                <c:pt idx="10867">
                  <c:v>43.35</c:v>
                </c:pt>
                <c:pt idx="10868">
                  <c:v>43.4</c:v>
                </c:pt>
                <c:pt idx="10869">
                  <c:v>43.45</c:v>
                </c:pt>
                <c:pt idx="10870">
                  <c:v>43.5</c:v>
                </c:pt>
                <c:pt idx="10871">
                  <c:v>43.55</c:v>
                </c:pt>
                <c:pt idx="10872">
                  <c:v>43.6</c:v>
                </c:pt>
                <c:pt idx="10873">
                  <c:v>43.65</c:v>
                </c:pt>
                <c:pt idx="10874">
                  <c:v>43.7</c:v>
                </c:pt>
                <c:pt idx="10875">
                  <c:v>43.75</c:v>
                </c:pt>
                <c:pt idx="10876">
                  <c:v>43.8</c:v>
                </c:pt>
                <c:pt idx="10877">
                  <c:v>43.85</c:v>
                </c:pt>
                <c:pt idx="10878">
                  <c:v>43.9</c:v>
                </c:pt>
                <c:pt idx="10879">
                  <c:v>43.95</c:v>
                </c:pt>
                <c:pt idx="10880">
                  <c:v>44</c:v>
                </c:pt>
                <c:pt idx="10881">
                  <c:v>44.05</c:v>
                </c:pt>
                <c:pt idx="10882">
                  <c:v>44.1</c:v>
                </c:pt>
                <c:pt idx="10883">
                  <c:v>44.15</c:v>
                </c:pt>
                <c:pt idx="10884">
                  <c:v>44.2</c:v>
                </c:pt>
                <c:pt idx="10885">
                  <c:v>44.25</c:v>
                </c:pt>
                <c:pt idx="10886">
                  <c:v>44.3</c:v>
                </c:pt>
                <c:pt idx="10887">
                  <c:v>44.35</c:v>
                </c:pt>
                <c:pt idx="10888">
                  <c:v>44.4</c:v>
                </c:pt>
                <c:pt idx="10889">
                  <c:v>44.45</c:v>
                </c:pt>
                <c:pt idx="10890">
                  <c:v>44.5</c:v>
                </c:pt>
                <c:pt idx="10891">
                  <c:v>44.55</c:v>
                </c:pt>
                <c:pt idx="10892">
                  <c:v>44.6</c:v>
                </c:pt>
                <c:pt idx="10893">
                  <c:v>44.65</c:v>
                </c:pt>
                <c:pt idx="10894">
                  <c:v>44.7</c:v>
                </c:pt>
                <c:pt idx="10895">
                  <c:v>44.75</c:v>
                </c:pt>
                <c:pt idx="10896">
                  <c:v>44.8</c:v>
                </c:pt>
                <c:pt idx="10897">
                  <c:v>44.85</c:v>
                </c:pt>
                <c:pt idx="10898">
                  <c:v>44.9</c:v>
                </c:pt>
                <c:pt idx="10899">
                  <c:v>44.95</c:v>
                </c:pt>
                <c:pt idx="10900">
                  <c:v>45</c:v>
                </c:pt>
                <c:pt idx="10901">
                  <c:v>45.05</c:v>
                </c:pt>
                <c:pt idx="10902">
                  <c:v>45.1</c:v>
                </c:pt>
                <c:pt idx="10903">
                  <c:v>45.15</c:v>
                </c:pt>
                <c:pt idx="10904">
                  <c:v>45.2</c:v>
                </c:pt>
                <c:pt idx="10905">
                  <c:v>45.25</c:v>
                </c:pt>
                <c:pt idx="10906">
                  <c:v>45.3</c:v>
                </c:pt>
                <c:pt idx="10907">
                  <c:v>45.35</c:v>
                </c:pt>
                <c:pt idx="10908">
                  <c:v>45.4</c:v>
                </c:pt>
                <c:pt idx="10909">
                  <c:v>45.45</c:v>
                </c:pt>
                <c:pt idx="10910">
                  <c:v>45.5</c:v>
                </c:pt>
                <c:pt idx="10911">
                  <c:v>45.55</c:v>
                </c:pt>
                <c:pt idx="10912">
                  <c:v>45.6</c:v>
                </c:pt>
                <c:pt idx="10913">
                  <c:v>45.65</c:v>
                </c:pt>
                <c:pt idx="10914">
                  <c:v>45.7</c:v>
                </c:pt>
                <c:pt idx="10915">
                  <c:v>45.75</c:v>
                </c:pt>
                <c:pt idx="10916">
                  <c:v>45.8</c:v>
                </c:pt>
                <c:pt idx="10917">
                  <c:v>45.85</c:v>
                </c:pt>
                <c:pt idx="10918">
                  <c:v>45.9</c:v>
                </c:pt>
                <c:pt idx="10919">
                  <c:v>45.95</c:v>
                </c:pt>
                <c:pt idx="10920">
                  <c:v>46</c:v>
                </c:pt>
                <c:pt idx="10921">
                  <c:v>46.05</c:v>
                </c:pt>
                <c:pt idx="10922">
                  <c:v>46.1</c:v>
                </c:pt>
                <c:pt idx="10923">
                  <c:v>46.15</c:v>
                </c:pt>
                <c:pt idx="10924">
                  <c:v>46.2</c:v>
                </c:pt>
                <c:pt idx="10925">
                  <c:v>46.25</c:v>
                </c:pt>
                <c:pt idx="10926">
                  <c:v>46.3</c:v>
                </c:pt>
                <c:pt idx="10927">
                  <c:v>46.35</c:v>
                </c:pt>
                <c:pt idx="10928">
                  <c:v>46.4</c:v>
                </c:pt>
                <c:pt idx="10929">
                  <c:v>46.45</c:v>
                </c:pt>
                <c:pt idx="10930">
                  <c:v>46.5</c:v>
                </c:pt>
                <c:pt idx="10931">
                  <c:v>46.55</c:v>
                </c:pt>
                <c:pt idx="10932">
                  <c:v>46.6</c:v>
                </c:pt>
                <c:pt idx="10933">
                  <c:v>46.65</c:v>
                </c:pt>
                <c:pt idx="10934">
                  <c:v>46.7</c:v>
                </c:pt>
                <c:pt idx="10935">
                  <c:v>46.75</c:v>
                </c:pt>
                <c:pt idx="10936">
                  <c:v>46.8</c:v>
                </c:pt>
                <c:pt idx="10937">
                  <c:v>46.85</c:v>
                </c:pt>
                <c:pt idx="10938">
                  <c:v>46.9</c:v>
                </c:pt>
                <c:pt idx="10939">
                  <c:v>46.95</c:v>
                </c:pt>
                <c:pt idx="10940">
                  <c:v>47</c:v>
                </c:pt>
                <c:pt idx="10941">
                  <c:v>47.05</c:v>
                </c:pt>
                <c:pt idx="10942">
                  <c:v>47.1</c:v>
                </c:pt>
                <c:pt idx="10943">
                  <c:v>47.15</c:v>
                </c:pt>
                <c:pt idx="10944">
                  <c:v>47.2</c:v>
                </c:pt>
                <c:pt idx="10945">
                  <c:v>47.25</c:v>
                </c:pt>
                <c:pt idx="10946">
                  <c:v>47.3</c:v>
                </c:pt>
                <c:pt idx="10947">
                  <c:v>47.35</c:v>
                </c:pt>
                <c:pt idx="10948">
                  <c:v>47.4</c:v>
                </c:pt>
                <c:pt idx="10949">
                  <c:v>47.45</c:v>
                </c:pt>
                <c:pt idx="10950">
                  <c:v>47.5</c:v>
                </c:pt>
                <c:pt idx="10951">
                  <c:v>47.55</c:v>
                </c:pt>
                <c:pt idx="10952">
                  <c:v>47.6</c:v>
                </c:pt>
                <c:pt idx="10953">
                  <c:v>47.65</c:v>
                </c:pt>
                <c:pt idx="10954">
                  <c:v>47.7</c:v>
                </c:pt>
                <c:pt idx="10955">
                  <c:v>47.75</c:v>
                </c:pt>
                <c:pt idx="10956">
                  <c:v>47.8</c:v>
                </c:pt>
                <c:pt idx="10957">
                  <c:v>47.85</c:v>
                </c:pt>
                <c:pt idx="10958">
                  <c:v>47.9</c:v>
                </c:pt>
                <c:pt idx="10959">
                  <c:v>47.95</c:v>
                </c:pt>
                <c:pt idx="10960">
                  <c:v>48</c:v>
                </c:pt>
                <c:pt idx="10961">
                  <c:v>48.05</c:v>
                </c:pt>
                <c:pt idx="10962">
                  <c:v>48.1</c:v>
                </c:pt>
                <c:pt idx="10963">
                  <c:v>48.15</c:v>
                </c:pt>
                <c:pt idx="10964">
                  <c:v>48.2</c:v>
                </c:pt>
                <c:pt idx="10965">
                  <c:v>48.25</c:v>
                </c:pt>
                <c:pt idx="10966">
                  <c:v>48.3</c:v>
                </c:pt>
                <c:pt idx="10967">
                  <c:v>48.35</c:v>
                </c:pt>
                <c:pt idx="10968">
                  <c:v>48.4</c:v>
                </c:pt>
                <c:pt idx="10969">
                  <c:v>48.45</c:v>
                </c:pt>
                <c:pt idx="10970">
                  <c:v>48.5</c:v>
                </c:pt>
                <c:pt idx="10971">
                  <c:v>48.55</c:v>
                </c:pt>
                <c:pt idx="10972">
                  <c:v>48.6</c:v>
                </c:pt>
                <c:pt idx="10973">
                  <c:v>48.65</c:v>
                </c:pt>
                <c:pt idx="10974">
                  <c:v>48.7</c:v>
                </c:pt>
                <c:pt idx="10975">
                  <c:v>48.75</c:v>
                </c:pt>
                <c:pt idx="10976">
                  <c:v>48.8</c:v>
                </c:pt>
                <c:pt idx="10977">
                  <c:v>48.85</c:v>
                </c:pt>
                <c:pt idx="10978">
                  <c:v>48.9</c:v>
                </c:pt>
                <c:pt idx="10979">
                  <c:v>48.95</c:v>
                </c:pt>
                <c:pt idx="10980">
                  <c:v>49</c:v>
                </c:pt>
                <c:pt idx="10981">
                  <c:v>49.05</c:v>
                </c:pt>
                <c:pt idx="10982">
                  <c:v>49.1</c:v>
                </c:pt>
                <c:pt idx="10983">
                  <c:v>49.15</c:v>
                </c:pt>
                <c:pt idx="10984">
                  <c:v>49.2</c:v>
                </c:pt>
                <c:pt idx="10985">
                  <c:v>49.25</c:v>
                </c:pt>
                <c:pt idx="10986">
                  <c:v>49.3</c:v>
                </c:pt>
                <c:pt idx="10987">
                  <c:v>49.35</c:v>
                </c:pt>
                <c:pt idx="10988">
                  <c:v>49.4</c:v>
                </c:pt>
                <c:pt idx="10989">
                  <c:v>49.45</c:v>
                </c:pt>
                <c:pt idx="10990">
                  <c:v>49.5</c:v>
                </c:pt>
                <c:pt idx="10991">
                  <c:v>49.55</c:v>
                </c:pt>
                <c:pt idx="10992">
                  <c:v>49.6</c:v>
                </c:pt>
                <c:pt idx="10993">
                  <c:v>49.65</c:v>
                </c:pt>
                <c:pt idx="10994">
                  <c:v>49.7</c:v>
                </c:pt>
                <c:pt idx="10995">
                  <c:v>49.75</c:v>
                </c:pt>
                <c:pt idx="10996">
                  <c:v>49.8</c:v>
                </c:pt>
                <c:pt idx="10997">
                  <c:v>49.85</c:v>
                </c:pt>
                <c:pt idx="10998">
                  <c:v>49.9</c:v>
                </c:pt>
                <c:pt idx="10999">
                  <c:v>49.95</c:v>
                </c:pt>
                <c:pt idx="11000">
                  <c:v>50</c:v>
                </c:pt>
                <c:pt idx="11001">
                  <c:v>50.05</c:v>
                </c:pt>
                <c:pt idx="11002">
                  <c:v>50.1</c:v>
                </c:pt>
                <c:pt idx="11003">
                  <c:v>50.15</c:v>
                </c:pt>
                <c:pt idx="11004">
                  <c:v>50.2</c:v>
                </c:pt>
                <c:pt idx="11005">
                  <c:v>50.25</c:v>
                </c:pt>
                <c:pt idx="11006">
                  <c:v>50.3</c:v>
                </c:pt>
                <c:pt idx="11007">
                  <c:v>50.35</c:v>
                </c:pt>
                <c:pt idx="11008">
                  <c:v>50.4</c:v>
                </c:pt>
                <c:pt idx="11009">
                  <c:v>50.45</c:v>
                </c:pt>
                <c:pt idx="11010">
                  <c:v>50.5</c:v>
                </c:pt>
                <c:pt idx="11011">
                  <c:v>50.55</c:v>
                </c:pt>
                <c:pt idx="11012">
                  <c:v>50.6</c:v>
                </c:pt>
                <c:pt idx="11013">
                  <c:v>50.65</c:v>
                </c:pt>
                <c:pt idx="11014">
                  <c:v>50.7</c:v>
                </c:pt>
                <c:pt idx="11015">
                  <c:v>50.75</c:v>
                </c:pt>
                <c:pt idx="11016">
                  <c:v>50.8</c:v>
                </c:pt>
                <c:pt idx="11017">
                  <c:v>50.85</c:v>
                </c:pt>
                <c:pt idx="11018">
                  <c:v>50.9</c:v>
                </c:pt>
                <c:pt idx="11019">
                  <c:v>50.95</c:v>
                </c:pt>
                <c:pt idx="11020">
                  <c:v>51</c:v>
                </c:pt>
                <c:pt idx="11021">
                  <c:v>51.05</c:v>
                </c:pt>
                <c:pt idx="11022">
                  <c:v>51.1</c:v>
                </c:pt>
                <c:pt idx="11023">
                  <c:v>51.15</c:v>
                </c:pt>
                <c:pt idx="11024">
                  <c:v>51.2</c:v>
                </c:pt>
                <c:pt idx="11025">
                  <c:v>51.25</c:v>
                </c:pt>
                <c:pt idx="11026">
                  <c:v>51.3</c:v>
                </c:pt>
                <c:pt idx="11027">
                  <c:v>51.35</c:v>
                </c:pt>
                <c:pt idx="11028">
                  <c:v>51.4</c:v>
                </c:pt>
                <c:pt idx="11029">
                  <c:v>51.45</c:v>
                </c:pt>
                <c:pt idx="11030">
                  <c:v>51.5</c:v>
                </c:pt>
                <c:pt idx="11031">
                  <c:v>51.55</c:v>
                </c:pt>
                <c:pt idx="11032">
                  <c:v>51.6</c:v>
                </c:pt>
                <c:pt idx="11033">
                  <c:v>51.65</c:v>
                </c:pt>
                <c:pt idx="11034">
                  <c:v>51.7</c:v>
                </c:pt>
                <c:pt idx="11035">
                  <c:v>51.75</c:v>
                </c:pt>
                <c:pt idx="11036">
                  <c:v>51.8</c:v>
                </c:pt>
                <c:pt idx="11037">
                  <c:v>51.85</c:v>
                </c:pt>
                <c:pt idx="11038">
                  <c:v>51.9</c:v>
                </c:pt>
                <c:pt idx="11039">
                  <c:v>51.95</c:v>
                </c:pt>
                <c:pt idx="11040">
                  <c:v>52</c:v>
                </c:pt>
                <c:pt idx="11041">
                  <c:v>52.05</c:v>
                </c:pt>
                <c:pt idx="11042">
                  <c:v>52.1</c:v>
                </c:pt>
                <c:pt idx="11043">
                  <c:v>52.15</c:v>
                </c:pt>
                <c:pt idx="11044">
                  <c:v>52.2</c:v>
                </c:pt>
                <c:pt idx="11045">
                  <c:v>52.25</c:v>
                </c:pt>
                <c:pt idx="11046">
                  <c:v>52.3</c:v>
                </c:pt>
                <c:pt idx="11047">
                  <c:v>52.35</c:v>
                </c:pt>
                <c:pt idx="11048">
                  <c:v>52.4</c:v>
                </c:pt>
                <c:pt idx="11049">
                  <c:v>52.45</c:v>
                </c:pt>
                <c:pt idx="11050">
                  <c:v>52.5</c:v>
                </c:pt>
                <c:pt idx="11051">
                  <c:v>52.55</c:v>
                </c:pt>
                <c:pt idx="11052">
                  <c:v>52.6</c:v>
                </c:pt>
                <c:pt idx="11053">
                  <c:v>52.65</c:v>
                </c:pt>
                <c:pt idx="11054">
                  <c:v>52.7</c:v>
                </c:pt>
                <c:pt idx="11055">
                  <c:v>52.75</c:v>
                </c:pt>
                <c:pt idx="11056">
                  <c:v>52.8</c:v>
                </c:pt>
                <c:pt idx="11057">
                  <c:v>52.85</c:v>
                </c:pt>
                <c:pt idx="11058">
                  <c:v>52.9</c:v>
                </c:pt>
                <c:pt idx="11059">
                  <c:v>52.95</c:v>
                </c:pt>
                <c:pt idx="11060">
                  <c:v>53</c:v>
                </c:pt>
                <c:pt idx="11061">
                  <c:v>53.05</c:v>
                </c:pt>
                <c:pt idx="11062">
                  <c:v>53.1</c:v>
                </c:pt>
                <c:pt idx="11063">
                  <c:v>53.15</c:v>
                </c:pt>
                <c:pt idx="11064">
                  <c:v>53.2</c:v>
                </c:pt>
                <c:pt idx="11065">
                  <c:v>53.25</c:v>
                </c:pt>
                <c:pt idx="11066">
                  <c:v>53.3</c:v>
                </c:pt>
                <c:pt idx="11067">
                  <c:v>53.35</c:v>
                </c:pt>
                <c:pt idx="11068">
                  <c:v>53.4</c:v>
                </c:pt>
                <c:pt idx="11069">
                  <c:v>53.45</c:v>
                </c:pt>
                <c:pt idx="11070">
                  <c:v>53.5</c:v>
                </c:pt>
                <c:pt idx="11071">
                  <c:v>53.55</c:v>
                </c:pt>
                <c:pt idx="11072">
                  <c:v>53.6</c:v>
                </c:pt>
                <c:pt idx="11073">
                  <c:v>53.65</c:v>
                </c:pt>
                <c:pt idx="11074">
                  <c:v>53.7</c:v>
                </c:pt>
                <c:pt idx="11075">
                  <c:v>53.75</c:v>
                </c:pt>
                <c:pt idx="11076">
                  <c:v>53.8</c:v>
                </c:pt>
                <c:pt idx="11077">
                  <c:v>53.85</c:v>
                </c:pt>
                <c:pt idx="11078">
                  <c:v>53.9</c:v>
                </c:pt>
                <c:pt idx="11079">
                  <c:v>53.95</c:v>
                </c:pt>
                <c:pt idx="11080">
                  <c:v>54</c:v>
                </c:pt>
                <c:pt idx="11081">
                  <c:v>54.05</c:v>
                </c:pt>
                <c:pt idx="11082">
                  <c:v>54.1</c:v>
                </c:pt>
                <c:pt idx="11083">
                  <c:v>54.15</c:v>
                </c:pt>
                <c:pt idx="11084">
                  <c:v>54.2</c:v>
                </c:pt>
                <c:pt idx="11085">
                  <c:v>54.25</c:v>
                </c:pt>
                <c:pt idx="11086">
                  <c:v>54.3</c:v>
                </c:pt>
                <c:pt idx="11087">
                  <c:v>54.35</c:v>
                </c:pt>
                <c:pt idx="11088">
                  <c:v>54.4</c:v>
                </c:pt>
                <c:pt idx="11089">
                  <c:v>54.45</c:v>
                </c:pt>
                <c:pt idx="11090">
                  <c:v>54.5</c:v>
                </c:pt>
                <c:pt idx="11091">
                  <c:v>54.55</c:v>
                </c:pt>
                <c:pt idx="11092">
                  <c:v>54.6</c:v>
                </c:pt>
                <c:pt idx="11093">
                  <c:v>54.65</c:v>
                </c:pt>
                <c:pt idx="11094">
                  <c:v>54.7</c:v>
                </c:pt>
                <c:pt idx="11095">
                  <c:v>54.75</c:v>
                </c:pt>
                <c:pt idx="11096">
                  <c:v>54.8</c:v>
                </c:pt>
                <c:pt idx="11097">
                  <c:v>54.85</c:v>
                </c:pt>
                <c:pt idx="11098">
                  <c:v>54.9</c:v>
                </c:pt>
                <c:pt idx="11099">
                  <c:v>54.95</c:v>
                </c:pt>
                <c:pt idx="11100">
                  <c:v>55</c:v>
                </c:pt>
                <c:pt idx="11101">
                  <c:v>55.05</c:v>
                </c:pt>
                <c:pt idx="11102">
                  <c:v>55.1</c:v>
                </c:pt>
                <c:pt idx="11103">
                  <c:v>55.15</c:v>
                </c:pt>
                <c:pt idx="11104">
                  <c:v>55.2</c:v>
                </c:pt>
                <c:pt idx="11105">
                  <c:v>55.25</c:v>
                </c:pt>
                <c:pt idx="11106">
                  <c:v>55.3</c:v>
                </c:pt>
                <c:pt idx="11107">
                  <c:v>55.35</c:v>
                </c:pt>
                <c:pt idx="11108">
                  <c:v>55.4</c:v>
                </c:pt>
                <c:pt idx="11109">
                  <c:v>55.45</c:v>
                </c:pt>
                <c:pt idx="11110">
                  <c:v>55.5</c:v>
                </c:pt>
                <c:pt idx="11111">
                  <c:v>55.55</c:v>
                </c:pt>
                <c:pt idx="11112">
                  <c:v>55.6</c:v>
                </c:pt>
                <c:pt idx="11113">
                  <c:v>55.65</c:v>
                </c:pt>
                <c:pt idx="11114">
                  <c:v>55.7</c:v>
                </c:pt>
                <c:pt idx="11115">
                  <c:v>55.75</c:v>
                </c:pt>
                <c:pt idx="11116">
                  <c:v>55.8</c:v>
                </c:pt>
                <c:pt idx="11117">
                  <c:v>55.85</c:v>
                </c:pt>
                <c:pt idx="11118">
                  <c:v>55.9</c:v>
                </c:pt>
                <c:pt idx="11119">
                  <c:v>55.95</c:v>
                </c:pt>
                <c:pt idx="11120">
                  <c:v>56</c:v>
                </c:pt>
                <c:pt idx="11121">
                  <c:v>56.05</c:v>
                </c:pt>
                <c:pt idx="11122">
                  <c:v>56.1</c:v>
                </c:pt>
                <c:pt idx="11123">
                  <c:v>56.15</c:v>
                </c:pt>
                <c:pt idx="11124">
                  <c:v>56.2</c:v>
                </c:pt>
                <c:pt idx="11125">
                  <c:v>56.25</c:v>
                </c:pt>
                <c:pt idx="11126">
                  <c:v>56.3</c:v>
                </c:pt>
                <c:pt idx="11127">
                  <c:v>56.35</c:v>
                </c:pt>
                <c:pt idx="11128">
                  <c:v>56.4</c:v>
                </c:pt>
                <c:pt idx="11129">
                  <c:v>56.45</c:v>
                </c:pt>
                <c:pt idx="11130">
                  <c:v>56.5</c:v>
                </c:pt>
                <c:pt idx="11131">
                  <c:v>56.55</c:v>
                </c:pt>
                <c:pt idx="11132">
                  <c:v>56.6</c:v>
                </c:pt>
                <c:pt idx="11133">
                  <c:v>56.65</c:v>
                </c:pt>
                <c:pt idx="11134">
                  <c:v>56.7</c:v>
                </c:pt>
                <c:pt idx="11135">
                  <c:v>56.75</c:v>
                </c:pt>
                <c:pt idx="11136">
                  <c:v>56.8</c:v>
                </c:pt>
                <c:pt idx="11137">
                  <c:v>56.85</c:v>
                </c:pt>
                <c:pt idx="11138">
                  <c:v>56.9</c:v>
                </c:pt>
                <c:pt idx="11139">
                  <c:v>56.95</c:v>
                </c:pt>
                <c:pt idx="11140">
                  <c:v>57</c:v>
                </c:pt>
                <c:pt idx="11141">
                  <c:v>57.05</c:v>
                </c:pt>
                <c:pt idx="11142">
                  <c:v>57.1</c:v>
                </c:pt>
                <c:pt idx="11143">
                  <c:v>57.15</c:v>
                </c:pt>
                <c:pt idx="11144">
                  <c:v>57.2</c:v>
                </c:pt>
                <c:pt idx="11145">
                  <c:v>57.25</c:v>
                </c:pt>
                <c:pt idx="11146">
                  <c:v>57.3</c:v>
                </c:pt>
                <c:pt idx="11147">
                  <c:v>57.35</c:v>
                </c:pt>
                <c:pt idx="11148">
                  <c:v>57.4</c:v>
                </c:pt>
                <c:pt idx="11149">
                  <c:v>57.45</c:v>
                </c:pt>
                <c:pt idx="11150">
                  <c:v>57.5</c:v>
                </c:pt>
                <c:pt idx="11151">
                  <c:v>57.55</c:v>
                </c:pt>
                <c:pt idx="11152">
                  <c:v>57.6</c:v>
                </c:pt>
                <c:pt idx="11153">
                  <c:v>57.65</c:v>
                </c:pt>
                <c:pt idx="11154">
                  <c:v>57.7</c:v>
                </c:pt>
                <c:pt idx="11155">
                  <c:v>57.75</c:v>
                </c:pt>
                <c:pt idx="11156">
                  <c:v>57.8</c:v>
                </c:pt>
                <c:pt idx="11157">
                  <c:v>57.85</c:v>
                </c:pt>
                <c:pt idx="11158">
                  <c:v>57.9</c:v>
                </c:pt>
                <c:pt idx="11159">
                  <c:v>57.95</c:v>
                </c:pt>
                <c:pt idx="11160">
                  <c:v>58</c:v>
                </c:pt>
                <c:pt idx="11161">
                  <c:v>58.05</c:v>
                </c:pt>
                <c:pt idx="11162">
                  <c:v>58.1</c:v>
                </c:pt>
                <c:pt idx="11163">
                  <c:v>58.15</c:v>
                </c:pt>
                <c:pt idx="11164">
                  <c:v>58.2</c:v>
                </c:pt>
                <c:pt idx="11165">
                  <c:v>58.25</c:v>
                </c:pt>
                <c:pt idx="11166">
                  <c:v>58.3</c:v>
                </c:pt>
                <c:pt idx="11167">
                  <c:v>58.35</c:v>
                </c:pt>
                <c:pt idx="11168">
                  <c:v>58.4</c:v>
                </c:pt>
                <c:pt idx="11169">
                  <c:v>58.45</c:v>
                </c:pt>
                <c:pt idx="11170">
                  <c:v>58.5</c:v>
                </c:pt>
                <c:pt idx="11171">
                  <c:v>58.55</c:v>
                </c:pt>
                <c:pt idx="11172">
                  <c:v>58.6</c:v>
                </c:pt>
                <c:pt idx="11173">
                  <c:v>58.65</c:v>
                </c:pt>
                <c:pt idx="11174">
                  <c:v>58.7</c:v>
                </c:pt>
                <c:pt idx="11175">
                  <c:v>58.75</c:v>
                </c:pt>
                <c:pt idx="11176">
                  <c:v>58.8</c:v>
                </c:pt>
                <c:pt idx="11177">
                  <c:v>58.85</c:v>
                </c:pt>
                <c:pt idx="11178">
                  <c:v>58.9</c:v>
                </c:pt>
                <c:pt idx="11179">
                  <c:v>58.95</c:v>
                </c:pt>
                <c:pt idx="11180">
                  <c:v>59</c:v>
                </c:pt>
                <c:pt idx="11181">
                  <c:v>59.05</c:v>
                </c:pt>
                <c:pt idx="11182">
                  <c:v>59.1</c:v>
                </c:pt>
                <c:pt idx="11183">
                  <c:v>59.15</c:v>
                </c:pt>
                <c:pt idx="11184">
                  <c:v>59.2</c:v>
                </c:pt>
                <c:pt idx="11185">
                  <c:v>59.25</c:v>
                </c:pt>
                <c:pt idx="11186">
                  <c:v>59.3</c:v>
                </c:pt>
                <c:pt idx="11187">
                  <c:v>59.35</c:v>
                </c:pt>
                <c:pt idx="11188">
                  <c:v>59.4</c:v>
                </c:pt>
                <c:pt idx="11189">
                  <c:v>59.45</c:v>
                </c:pt>
                <c:pt idx="11190">
                  <c:v>59.5</c:v>
                </c:pt>
                <c:pt idx="11191">
                  <c:v>59.55</c:v>
                </c:pt>
                <c:pt idx="11192">
                  <c:v>59.6</c:v>
                </c:pt>
                <c:pt idx="11193">
                  <c:v>59.65</c:v>
                </c:pt>
                <c:pt idx="11194">
                  <c:v>59.7</c:v>
                </c:pt>
                <c:pt idx="11195">
                  <c:v>59.75</c:v>
                </c:pt>
                <c:pt idx="11196">
                  <c:v>59.8</c:v>
                </c:pt>
                <c:pt idx="11197">
                  <c:v>59.85</c:v>
                </c:pt>
                <c:pt idx="11198">
                  <c:v>59.9</c:v>
                </c:pt>
                <c:pt idx="11199">
                  <c:v>59.95</c:v>
                </c:pt>
                <c:pt idx="11200">
                  <c:v>60</c:v>
                </c:pt>
                <c:pt idx="11201">
                  <c:v>60.05</c:v>
                </c:pt>
                <c:pt idx="11202">
                  <c:v>60.1</c:v>
                </c:pt>
                <c:pt idx="11203">
                  <c:v>60.15</c:v>
                </c:pt>
                <c:pt idx="11204">
                  <c:v>60.2</c:v>
                </c:pt>
                <c:pt idx="11205">
                  <c:v>60.25</c:v>
                </c:pt>
                <c:pt idx="11206">
                  <c:v>60.3</c:v>
                </c:pt>
                <c:pt idx="11207">
                  <c:v>60.35</c:v>
                </c:pt>
                <c:pt idx="11208">
                  <c:v>60.4</c:v>
                </c:pt>
                <c:pt idx="11209">
                  <c:v>60.45</c:v>
                </c:pt>
                <c:pt idx="11210">
                  <c:v>60.5</c:v>
                </c:pt>
                <c:pt idx="11211">
                  <c:v>60.55</c:v>
                </c:pt>
                <c:pt idx="11212">
                  <c:v>60.6</c:v>
                </c:pt>
                <c:pt idx="11213">
                  <c:v>60.65</c:v>
                </c:pt>
                <c:pt idx="11214">
                  <c:v>60.7</c:v>
                </c:pt>
                <c:pt idx="11215">
                  <c:v>60.75</c:v>
                </c:pt>
                <c:pt idx="11216">
                  <c:v>60.8</c:v>
                </c:pt>
                <c:pt idx="11217">
                  <c:v>60.85</c:v>
                </c:pt>
                <c:pt idx="11218">
                  <c:v>60.9</c:v>
                </c:pt>
                <c:pt idx="11219">
                  <c:v>60.95</c:v>
                </c:pt>
                <c:pt idx="11220">
                  <c:v>61</c:v>
                </c:pt>
                <c:pt idx="11221">
                  <c:v>61.05</c:v>
                </c:pt>
                <c:pt idx="11222">
                  <c:v>61.1</c:v>
                </c:pt>
                <c:pt idx="11223">
                  <c:v>61.15</c:v>
                </c:pt>
                <c:pt idx="11224">
                  <c:v>61.2</c:v>
                </c:pt>
                <c:pt idx="11225">
                  <c:v>61.25</c:v>
                </c:pt>
                <c:pt idx="11226">
                  <c:v>61.3</c:v>
                </c:pt>
                <c:pt idx="11227">
                  <c:v>61.35</c:v>
                </c:pt>
                <c:pt idx="11228">
                  <c:v>61.4</c:v>
                </c:pt>
                <c:pt idx="11229">
                  <c:v>61.45</c:v>
                </c:pt>
                <c:pt idx="11230">
                  <c:v>61.5</c:v>
                </c:pt>
                <c:pt idx="11231">
                  <c:v>61.55</c:v>
                </c:pt>
                <c:pt idx="11232">
                  <c:v>61.6</c:v>
                </c:pt>
                <c:pt idx="11233">
                  <c:v>61.65</c:v>
                </c:pt>
                <c:pt idx="11234">
                  <c:v>61.7</c:v>
                </c:pt>
                <c:pt idx="11235">
                  <c:v>61.75</c:v>
                </c:pt>
                <c:pt idx="11236">
                  <c:v>61.8</c:v>
                </c:pt>
                <c:pt idx="11237">
                  <c:v>61.85</c:v>
                </c:pt>
                <c:pt idx="11238">
                  <c:v>61.9</c:v>
                </c:pt>
                <c:pt idx="11239">
                  <c:v>61.95</c:v>
                </c:pt>
                <c:pt idx="11240">
                  <c:v>62</c:v>
                </c:pt>
                <c:pt idx="11241">
                  <c:v>62.05</c:v>
                </c:pt>
                <c:pt idx="11242">
                  <c:v>62.1</c:v>
                </c:pt>
                <c:pt idx="11243">
                  <c:v>62.15</c:v>
                </c:pt>
                <c:pt idx="11244">
                  <c:v>62.2</c:v>
                </c:pt>
                <c:pt idx="11245">
                  <c:v>62.25</c:v>
                </c:pt>
                <c:pt idx="11246">
                  <c:v>62.3</c:v>
                </c:pt>
                <c:pt idx="11247">
                  <c:v>62.35</c:v>
                </c:pt>
                <c:pt idx="11248">
                  <c:v>62.4</c:v>
                </c:pt>
                <c:pt idx="11249">
                  <c:v>62.45</c:v>
                </c:pt>
                <c:pt idx="11250">
                  <c:v>62.5</c:v>
                </c:pt>
                <c:pt idx="11251">
                  <c:v>62.55</c:v>
                </c:pt>
                <c:pt idx="11252">
                  <c:v>62.6</c:v>
                </c:pt>
                <c:pt idx="11253">
                  <c:v>62.65</c:v>
                </c:pt>
                <c:pt idx="11254">
                  <c:v>62.7</c:v>
                </c:pt>
                <c:pt idx="11255">
                  <c:v>62.75</c:v>
                </c:pt>
                <c:pt idx="11256">
                  <c:v>62.8</c:v>
                </c:pt>
                <c:pt idx="11257">
                  <c:v>62.85</c:v>
                </c:pt>
                <c:pt idx="11258">
                  <c:v>62.9</c:v>
                </c:pt>
                <c:pt idx="11259">
                  <c:v>62.95</c:v>
                </c:pt>
                <c:pt idx="11260">
                  <c:v>63</c:v>
                </c:pt>
                <c:pt idx="11261">
                  <c:v>63.05</c:v>
                </c:pt>
                <c:pt idx="11262">
                  <c:v>63.1</c:v>
                </c:pt>
                <c:pt idx="11263">
                  <c:v>63.15</c:v>
                </c:pt>
                <c:pt idx="11264">
                  <c:v>63.2</c:v>
                </c:pt>
                <c:pt idx="11265">
                  <c:v>63.25</c:v>
                </c:pt>
                <c:pt idx="11266">
                  <c:v>63.3</c:v>
                </c:pt>
                <c:pt idx="11267">
                  <c:v>63.35</c:v>
                </c:pt>
                <c:pt idx="11268">
                  <c:v>63.4</c:v>
                </c:pt>
                <c:pt idx="11269">
                  <c:v>63.45</c:v>
                </c:pt>
                <c:pt idx="11270">
                  <c:v>63.5</c:v>
                </c:pt>
                <c:pt idx="11271">
                  <c:v>63.55</c:v>
                </c:pt>
                <c:pt idx="11272">
                  <c:v>63.6</c:v>
                </c:pt>
                <c:pt idx="11273">
                  <c:v>63.65</c:v>
                </c:pt>
                <c:pt idx="11274">
                  <c:v>63.7</c:v>
                </c:pt>
                <c:pt idx="11275">
                  <c:v>63.75</c:v>
                </c:pt>
                <c:pt idx="11276">
                  <c:v>63.8</c:v>
                </c:pt>
                <c:pt idx="11277">
                  <c:v>63.85</c:v>
                </c:pt>
                <c:pt idx="11278">
                  <c:v>63.9</c:v>
                </c:pt>
                <c:pt idx="11279">
                  <c:v>63.95</c:v>
                </c:pt>
                <c:pt idx="11280">
                  <c:v>64</c:v>
                </c:pt>
                <c:pt idx="11281">
                  <c:v>64.05</c:v>
                </c:pt>
                <c:pt idx="11282">
                  <c:v>64.099999999999994</c:v>
                </c:pt>
                <c:pt idx="11283">
                  <c:v>64.150000000000006</c:v>
                </c:pt>
                <c:pt idx="11284">
                  <c:v>64.2</c:v>
                </c:pt>
                <c:pt idx="11285">
                  <c:v>64.25</c:v>
                </c:pt>
                <c:pt idx="11286">
                  <c:v>64.3</c:v>
                </c:pt>
                <c:pt idx="11287">
                  <c:v>64.349999999999994</c:v>
                </c:pt>
                <c:pt idx="11288">
                  <c:v>64.400000000000006</c:v>
                </c:pt>
                <c:pt idx="11289">
                  <c:v>64.45</c:v>
                </c:pt>
                <c:pt idx="11290">
                  <c:v>64.5</c:v>
                </c:pt>
                <c:pt idx="11291">
                  <c:v>64.55</c:v>
                </c:pt>
                <c:pt idx="11292">
                  <c:v>64.599999999999994</c:v>
                </c:pt>
                <c:pt idx="11293">
                  <c:v>64.650000000000006</c:v>
                </c:pt>
                <c:pt idx="11294">
                  <c:v>64.7</c:v>
                </c:pt>
                <c:pt idx="11295">
                  <c:v>64.75</c:v>
                </c:pt>
                <c:pt idx="11296">
                  <c:v>64.8</c:v>
                </c:pt>
                <c:pt idx="11297">
                  <c:v>64.849999999999994</c:v>
                </c:pt>
                <c:pt idx="11298">
                  <c:v>64.900000000000006</c:v>
                </c:pt>
                <c:pt idx="11299">
                  <c:v>64.95</c:v>
                </c:pt>
                <c:pt idx="11300">
                  <c:v>65</c:v>
                </c:pt>
                <c:pt idx="11301">
                  <c:v>65.05</c:v>
                </c:pt>
                <c:pt idx="11302">
                  <c:v>65.099999999999994</c:v>
                </c:pt>
                <c:pt idx="11303">
                  <c:v>65.150000000000006</c:v>
                </c:pt>
                <c:pt idx="11304">
                  <c:v>65.2</c:v>
                </c:pt>
                <c:pt idx="11305">
                  <c:v>65.25</c:v>
                </c:pt>
                <c:pt idx="11306">
                  <c:v>65.3</c:v>
                </c:pt>
                <c:pt idx="11307">
                  <c:v>65.349999999999994</c:v>
                </c:pt>
                <c:pt idx="11308">
                  <c:v>65.400000000000006</c:v>
                </c:pt>
                <c:pt idx="11309">
                  <c:v>65.45</c:v>
                </c:pt>
                <c:pt idx="11310">
                  <c:v>65.5</c:v>
                </c:pt>
                <c:pt idx="11311">
                  <c:v>65.55</c:v>
                </c:pt>
                <c:pt idx="11312">
                  <c:v>65.599999999999994</c:v>
                </c:pt>
                <c:pt idx="11313">
                  <c:v>65.650000000000006</c:v>
                </c:pt>
                <c:pt idx="11314">
                  <c:v>65.7</c:v>
                </c:pt>
                <c:pt idx="11315">
                  <c:v>65.75</c:v>
                </c:pt>
                <c:pt idx="11316">
                  <c:v>65.8</c:v>
                </c:pt>
                <c:pt idx="11317">
                  <c:v>65.849999999999994</c:v>
                </c:pt>
                <c:pt idx="11318">
                  <c:v>65.900000000000006</c:v>
                </c:pt>
                <c:pt idx="11319">
                  <c:v>65.95</c:v>
                </c:pt>
                <c:pt idx="11320">
                  <c:v>66</c:v>
                </c:pt>
                <c:pt idx="11321">
                  <c:v>66.05</c:v>
                </c:pt>
                <c:pt idx="11322">
                  <c:v>66.099999999999994</c:v>
                </c:pt>
                <c:pt idx="11323">
                  <c:v>66.150000000000006</c:v>
                </c:pt>
                <c:pt idx="11324">
                  <c:v>66.2</c:v>
                </c:pt>
                <c:pt idx="11325">
                  <c:v>66.25</c:v>
                </c:pt>
                <c:pt idx="11326">
                  <c:v>66.3</c:v>
                </c:pt>
                <c:pt idx="11327">
                  <c:v>66.349999999999994</c:v>
                </c:pt>
                <c:pt idx="11328">
                  <c:v>66.400000000000006</c:v>
                </c:pt>
                <c:pt idx="11329">
                  <c:v>66.45</c:v>
                </c:pt>
                <c:pt idx="11330">
                  <c:v>66.5</c:v>
                </c:pt>
                <c:pt idx="11331">
                  <c:v>66.55</c:v>
                </c:pt>
                <c:pt idx="11332">
                  <c:v>66.599999999999994</c:v>
                </c:pt>
                <c:pt idx="11333">
                  <c:v>66.650000000000006</c:v>
                </c:pt>
                <c:pt idx="11334">
                  <c:v>66.7</c:v>
                </c:pt>
                <c:pt idx="11335">
                  <c:v>66.75</c:v>
                </c:pt>
                <c:pt idx="11336">
                  <c:v>66.8</c:v>
                </c:pt>
                <c:pt idx="11337">
                  <c:v>66.849999999999994</c:v>
                </c:pt>
                <c:pt idx="11338">
                  <c:v>66.900000000000006</c:v>
                </c:pt>
                <c:pt idx="11339">
                  <c:v>66.95</c:v>
                </c:pt>
                <c:pt idx="11340">
                  <c:v>67</c:v>
                </c:pt>
                <c:pt idx="11341">
                  <c:v>67.05</c:v>
                </c:pt>
                <c:pt idx="11342">
                  <c:v>67.099999999999994</c:v>
                </c:pt>
                <c:pt idx="11343">
                  <c:v>67.150000000000006</c:v>
                </c:pt>
                <c:pt idx="11344">
                  <c:v>67.2</c:v>
                </c:pt>
                <c:pt idx="11345">
                  <c:v>67.25</c:v>
                </c:pt>
                <c:pt idx="11346">
                  <c:v>67.3</c:v>
                </c:pt>
                <c:pt idx="11347">
                  <c:v>67.349999999999994</c:v>
                </c:pt>
                <c:pt idx="11348">
                  <c:v>67.400000000000006</c:v>
                </c:pt>
                <c:pt idx="11349">
                  <c:v>67.45</c:v>
                </c:pt>
                <c:pt idx="11350">
                  <c:v>67.5</c:v>
                </c:pt>
                <c:pt idx="11351">
                  <c:v>67.55</c:v>
                </c:pt>
                <c:pt idx="11352">
                  <c:v>67.599999999999994</c:v>
                </c:pt>
                <c:pt idx="11353">
                  <c:v>67.650000000000006</c:v>
                </c:pt>
                <c:pt idx="11354">
                  <c:v>67.7</c:v>
                </c:pt>
                <c:pt idx="11355">
                  <c:v>67.75</c:v>
                </c:pt>
                <c:pt idx="11356">
                  <c:v>67.8</c:v>
                </c:pt>
                <c:pt idx="11357">
                  <c:v>67.849999999999994</c:v>
                </c:pt>
                <c:pt idx="11358">
                  <c:v>67.900000000000006</c:v>
                </c:pt>
                <c:pt idx="11359">
                  <c:v>67.95</c:v>
                </c:pt>
                <c:pt idx="11360">
                  <c:v>68</c:v>
                </c:pt>
                <c:pt idx="11361">
                  <c:v>68.05</c:v>
                </c:pt>
                <c:pt idx="11362">
                  <c:v>68.099999999999994</c:v>
                </c:pt>
                <c:pt idx="11363">
                  <c:v>68.150000000000006</c:v>
                </c:pt>
                <c:pt idx="11364">
                  <c:v>68.2</c:v>
                </c:pt>
                <c:pt idx="11365">
                  <c:v>68.25</c:v>
                </c:pt>
                <c:pt idx="11366">
                  <c:v>68.3</c:v>
                </c:pt>
                <c:pt idx="11367">
                  <c:v>68.349999999999994</c:v>
                </c:pt>
                <c:pt idx="11368">
                  <c:v>68.400000000000006</c:v>
                </c:pt>
                <c:pt idx="11369">
                  <c:v>68.45</c:v>
                </c:pt>
                <c:pt idx="11370">
                  <c:v>68.5</c:v>
                </c:pt>
                <c:pt idx="11371">
                  <c:v>68.55</c:v>
                </c:pt>
                <c:pt idx="11372">
                  <c:v>68.599999999999994</c:v>
                </c:pt>
                <c:pt idx="11373">
                  <c:v>68.650000000000006</c:v>
                </c:pt>
                <c:pt idx="11374">
                  <c:v>68.7</c:v>
                </c:pt>
                <c:pt idx="11375">
                  <c:v>68.75</c:v>
                </c:pt>
                <c:pt idx="11376">
                  <c:v>68.8</c:v>
                </c:pt>
                <c:pt idx="11377">
                  <c:v>68.849999999999994</c:v>
                </c:pt>
                <c:pt idx="11378">
                  <c:v>68.900000000000006</c:v>
                </c:pt>
                <c:pt idx="11379">
                  <c:v>68.95</c:v>
                </c:pt>
                <c:pt idx="11380">
                  <c:v>69</c:v>
                </c:pt>
                <c:pt idx="11381">
                  <c:v>69.05</c:v>
                </c:pt>
                <c:pt idx="11382">
                  <c:v>69.099999999999994</c:v>
                </c:pt>
                <c:pt idx="11383">
                  <c:v>69.150000000000006</c:v>
                </c:pt>
                <c:pt idx="11384">
                  <c:v>69.2</c:v>
                </c:pt>
                <c:pt idx="11385">
                  <c:v>69.25</c:v>
                </c:pt>
                <c:pt idx="11386">
                  <c:v>69.3</c:v>
                </c:pt>
                <c:pt idx="11387">
                  <c:v>69.349999999999994</c:v>
                </c:pt>
                <c:pt idx="11388">
                  <c:v>69.400000000000006</c:v>
                </c:pt>
                <c:pt idx="11389">
                  <c:v>69.45</c:v>
                </c:pt>
                <c:pt idx="11390">
                  <c:v>69.5</c:v>
                </c:pt>
                <c:pt idx="11391">
                  <c:v>69.55</c:v>
                </c:pt>
                <c:pt idx="11392">
                  <c:v>69.599999999999994</c:v>
                </c:pt>
                <c:pt idx="11393">
                  <c:v>69.650000000000006</c:v>
                </c:pt>
                <c:pt idx="11394">
                  <c:v>69.7</c:v>
                </c:pt>
                <c:pt idx="11395">
                  <c:v>69.75</c:v>
                </c:pt>
                <c:pt idx="11396">
                  <c:v>69.8</c:v>
                </c:pt>
                <c:pt idx="11397">
                  <c:v>69.849999999999994</c:v>
                </c:pt>
                <c:pt idx="11398">
                  <c:v>69.900000000000006</c:v>
                </c:pt>
                <c:pt idx="11399">
                  <c:v>69.95</c:v>
                </c:pt>
                <c:pt idx="11400">
                  <c:v>70</c:v>
                </c:pt>
                <c:pt idx="11401">
                  <c:v>70.05</c:v>
                </c:pt>
                <c:pt idx="11402">
                  <c:v>70.099999999999994</c:v>
                </c:pt>
                <c:pt idx="11403">
                  <c:v>70.150000000000006</c:v>
                </c:pt>
                <c:pt idx="11404">
                  <c:v>70.2</c:v>
                </c:pt>
                <c:pt idx="11405">
                  <c:v>70.25</c:v>
                </c:pt>
                <c:pt idx="11406">
                  <c:v>70.3</c:v>
                </c:pt>
                <c:pt idx="11407">
                  <c:v>70.349999999999994</c:v>
                </c:pt>
                <c:pt idx="11408">
                  <c:v>70.400000000000006</c:v>
                </c:pt>
                <c:pt idx="11409">
                  <c:v>70.45</c:v>
                </c:pt>
                <c:pt idx="11410">
                  <c:v>70.5</c:v>
                </c:pt>
                <c:pt idx="11411">
                  <c:v>70.55</c:v>
                </c:pt>
                <c:pt idx="11412">
                  <c:v>70.599999999999994</c:v>
                </c:pt>
                <c:pt idx="11413">
                  <c:v>70.650000000000006</c:v>
                </c:pt>
                <c:pt idx="11414">
                  <c:v>70.7</c:v>
                </c:pt>
                <c:pt idx="11415">
                  <c:v>70.75</c:v>
                </c:pt>
                <c:pt idx="11416">
                  <c:v>70.8</c:v>
                </c:pt>
                <c:pt idx="11417">
                  <c:v>70.849999999999994</c:v>
                </c:pt>
                <c:pt idx="11418">
                  <c:v>70.900000000000006</c:v>
                </c:pt>
                <c:pt idx="11419">
                  <c:v>70.95</c:v>
                </c:pt>
                <c:pt idx="11420">
                  <c:v>71</c:v>
                </c:pt>
                <c:pt idx="11421">
                  <c:v>71.05</c:v>
                </c:pt>
                <c:pt idx="11422">
                  <c:v>71.099999999999994</c:v>
                </c:pt>
                <c:pt idx="11423">
                  <c:v>71.150000000000006</c:v>
                </c:pt>
                <c:pt idx="11424">
                  <c:v>71.2</c:v>
                </c:pt>
                <c:pt idx="11425">
                  <c:v>71.25</c:v>
                </c:pt>
                <c:pt idx="11426">
                  <c:v>71.3</c:v>
                </c:pt>
                <c:pt idx="11427">
                  <c:v>71.349999999999994</c:v>
                </c:pt>
                <c:pt idx="11428">
                  <c:v>71.400000000000006</c:v>
                </c:pt>
                <c:pt idx="11429">
                  <c:v>71.45</c:v>
                </c:pt>
                <c:pt idx="11430">
                  <c:v>71.5</c:v>
                </c:pt>
                <c:pt idx="11431">
                  <c:v>71.55</c:v>
                </c:pt>
                <c:pt idx="11432">
                  <c:v>71.599999999999994</c:v>
                </c:pt>
                <c:pt idx="11433">
                  <c:v>71.650000000000006</c:v>
                </c:pt>
                <c:pt idx="11434">
                  <c:v>71.7</c:v>
                </c:pt>
                <c:pt idx="11435">
                  <c:v>71.75</c:v>
                </c:pt>
                <c:pt idx="11436">
                  <c:v>71.8</c:v>
                </c:pt>
                <c:pt idx="11437">
                  <c:v>71.849999999999994</c:v>
                </c:pt>
                <c:pt idx="11438">
                  <c:v>71.900000000000006</c:v>
                </c:pt>
                <c:pt idx="11439">
                  <c:v>71.95</c:v>
                </c:pt>
                <c:pt idx="11440">
                  <c:v>72</c:v>
                </c:pt>
                <c:pt idx="11441">
                  <c:v>72.05</c:v>
                </c:pt>
                <c:pt idx="11442">
                  <c:v>72.099999999999994</c:v>
                </c:pt>
                <c:pt idx="11443">
                  <c:v>72.150000000000006</c:v>
                </c:pt>
                <c:pt idx="11444">
                  <c:v>72.2</c:v>
                </c:pt>
                <c:pt idx="11445">
                  <c:v>72.25</c:v>
                </c:pt>
                <c:pt idx="11446">
                  <c:v>72.3</c:v>
                </c:pt>
                <c:pt idx="11447">
                  <c:v>72.349999999999994</c:v>
                </c:pt>
                <c:pt idx="11448">
                  <c:v>72.400000000000006</c:v>
                </c:pt>
                <c:pt idx="11449">
                  <c:v>72.45</c:v>
                </c:pt>
                <c:pt idx="11450">
                  <c:v>72.5</c:v>
                </c:pt>
                <c:pt idx="11451">
                  <c:v>72.55</c:v>
                </c:pt>
                <c:pt idx="11452">
                  <c:v>72.599999999999994</c:v>
                </c:pt>
                <c:pt idx="11453">
                  <c:v>72.650000000000006</c:v>
                </c:pt>
                <c:pt idx="11454">
                  <c:v>72.7</c:v>
                </c:pt>
                <c:pt idx="11455">
                  <c:v>72.75</c:v>
                </c:pt>
                <c:pt idx="11456">
                  <c:v>72.8</c:v>
                </c:pt>
                <c:pt idx="11457">
                  <c:v>72.849999999999994</c:v>
                </c:pt>
                <c:pt idx="11458">
                  <c:v>72.900000000000006</c:v>
                </c:pt>
                <c:pt idx="11459">
                  <c:v>72.95</c:v>
                </c:pt>
                <c:pt idx="11460">
                  <c:v>73</c:v>
                </c:pt>
                <c:pt idx="11461">
                  <c:v>73.05</c:v>
                </c:pt>
                <c:pt idx="11462">
                  <c:v>73.099999999999994</c:v>
                </c:pt>
                <c:pt idx="11463">
                  <c:v>73.150000000000006</c:v>
                </c:pt>
                <c:pt idx="11464">
                  <c:v>73.2</c:v>
                </c:pt>
                <c:pt idx="11465">
                  <c:v>73.25</c:v>
                </c:pt>
                <c:pt idx="11466">
                  <c:v>73.3</c:v>
                </c:pt>
                <c:pt idx="11467">
                  <c:v>73.349999999999994</c:v>
                </c:pt>
                <c:pt idx="11468">
                  <c:v>73.400000000000006</c:v>
                </c:pt>
                <c:pt idx="11469">
                  <c:v>73.45</c:v>
                </c:pt>
                <c:pt idx="11470">
                  <c:v>73.5</c:v>
                </c:pt>
                <c:pt idx="11471">
                  <c:v>73.55</c:v>
                </c:pt>
                <c:pt idx="11472">
                  <c:v>73.599999999999994</c:v>
                </c:pt>
                <c:pt idx="11473">
                  <c:v>73.650000000000006</c:v>
                </c:pt>
                <c:pt idx="11474">
                  <c:v>73.7</c:v>
                </c:pt>
                <c:pt idx="11475">
                  <c:v>73.75</c:v>
                </c:pt>
                <c:pt idx="11476">
                  <c:v>73.8</c:v>
                </c:pt>
                <c:pt idx="11477">
                  <c:v>73.849999999999994</c:v>
                </c:pt>
                <c:pt idx="11478">
                  <c:v>73.900000000000006</c:v>
                </c:pt>
                <c:pt idx="11479">
                  <c:v>73.95</c:v>
                </c:pt>
                <c:pt idx="11480">
                  <c:v>74</c:v>
                </c:pt>
                <c:pt idx="11481">
                  <c:v>74.05</c:v>
                </c:pt>
                <c:pt idx="11482">
                  <c:v>74.099999999999994</c:v>
                </c:pt>
                <c:pt idx="11483">
                  <c:v>74.150000000000006</c:v>
                </c:pt>
                <c:pt idx="11484">
                  <c:v>74.2</c:v>
                </c:pt>
                <c:pt idx="11485">
                  <c:v>74.25</c:v>
                </c:pt>
                <c:pt idx="11486">
                  <c:v>74.3</c:v>
                </c:pt>
                <c:pt idx="11487">
                  <c:v>74.349999999999994</c:v>
                </c:pt>
                <c:pt idx="11488">
                  <c:v>74.400000000000006</c:v>
                </c:pt>
                <c:pt idx="11489">
                  <c:v>74.45</c:v>
                </c:pt>
                <c:pt idx="11490">
                  <c:v>74.5</c:v>
                </c:pt>
                <c:pt idx="11491">
                  <c:v>74.55</c:v>
                </c:pt>
                <c:pt idx="11492">
                  <c:v>74.599999999999994</c:v>
                </c:pt>
                <c:pt idx="11493">
                  <c:v>74.650000000000006</c:v>
                </c:pt>
                <c:pt idx="11494">
                  <c:v>74.7</c:v>
                </c:pt>
                <c:pt idx="11495">
                  <c:v>74.75</c:v>
                </c:pt>
                <c:pt idx="11496">
                  <c:v>74.8</c:v>
                </c:pt>
                <c:pt idx="11497">
                  <c:v>74.849999999999994</c:v>
                </c:pt>
                <c:pt idx="11498">
                  <c:v>74.900000000000006</c:v>
                </c:pt>
                <c:pt idx="11499">
                  <c:v>74.95</c:v>
                </c:pt>
                <c:pt idx="11500">
                  <c:v>75</c:v>
                </c:pt>
                <c:pt idx="11501">
                  <c:v>75.05</c:v>
                </c:pt>
                <c:pt idx="11502">
                  <c:v>75.099999999999994</c:v>
                </c:pt>
                <c:pt idx="11503">
                  <c:v>75.150000000000006</c:v>
                </c:pt>
                <c:pt idx="11504">
                  <c:v>75.2</c:v>
                </c:pt>
                <c:pt idx="11505">
                  <c:v>75.25</c:v>
                </c:pt>
                <c:pt idx="11506">
                  <c:v>75.3</c:v>
                </c:pt>
                <c:pt idx="11507">
                  <c:v>75.349999999999994</c:v>
                </c:pt>
                <c:pt idx="11508">
                  <c:v>75.400000000000006</c:v>
                </c:pt>
                <c:pt idx="11509">
                  <c:v>75.45</c:v>
                </c:pt>
                <c:pt idx="11510">
                  <c:v>75.5</c:v>
                </c:pt>
                <c:pt idx="11511">
                  <c:v>75.55</c:v>
                </c:pt>
                <c:pt idx="11512">
                  <c:v>75.599999999999994</c:v>
                </c:pt>
                <c:pt idx="11513">
                  <c:v>75.650000000000006</c:v>
                </c:pt>
                <c:pt idx="11514">
                  <c:v>75.7</c:v>
                </c:pt>
                <c:pt idx="11515">
                  <c:v>75.75</c:v>
                </c:pt>
                <c:pt idx="11516">
                  <c:v>75.8</c:v>
                </c:pt>
                <c:pt idx="11517">
                  <c:v>75.849999999999994</c:v>
                </c:pt>
                <c:pt idx="11518">
                  <c:v>75.900000000000006</c:v>
                </c:pt>
                <c:pt idx="11519">
                  <c:v>75.95</c:v>
                </c:pt>
                <c:pt idx="11520">
                  <c:v>76</c:v>
                </c:pt>
                <c:pt idx="11521">
                  <c:v>76.05</c:v>
                </c:pt>
                <c:pt idx="11522">
                  <c:v>76.099999999999994</c:v>
                </c:pt>
                <c:pt idx="11523">
                  <c:v>76.150000000000006</c:v>
                </c:pt>
                <c:pt idx="11524">
                  <c:v>76.2</c:v>
                </c:pt>
                <c:pt idx="11525">
                  <c:v>76.25</c:v>
                </c:pt>
                <c:pt idx="11526">
                  <c:v>76.3</c:v>
                </c:pt>
                <c:pt idx="11527">
                  <c:v>76.349999999999994</c:v>
                </c:pt>
                <c:pt idx="11528">
                  <c:v>76.400000000000006</c:v>
                </c:pt>
                <c:pt idx="11529">
                  <c:v>76.45</c:v>
                </c:pt>
                <c:pt idx="11530">
                  <c:v>76.5</c:v>
                </c:pt>
                <c:pt idx="11531">
                  <c:v>76.55</c:v>
                </c:pt>
                <c:pt idx="11532">
                  <c:v>76.599999999999994</c:v>
                </c:pt>
                <c:pt idx="11533">
                  <c:v>76.650000000000006</c:v>
                </c:pt>
                <c:pt idx="11534">
                  <c:v>76.7</c:v>
                </c:pt>
                <c:pt idx="11535">
                  <c:v>76.75</c:v>
                </c:pt>
                <c:pt idx="11536">
                  <c:v>76.8</c:v>
                </c:pt>
                <c:pt idx="11537">
                  <c:v>76.849999999999994</c:v>
                </c:pt>
                <c:pt idx="11538">
                  <c:v>76.900000000000006</c:v>
                </c:pt>
                <c:pt idx="11539">
                  <c:v>76.95</c:v>
                </c:pt>
                <c:pt idx="11540">
                  <c:v>77</c:v>
                </c:pt>
                <c:pt idx="11541">
                  <c:v>77.05</c:v>
                </c:pt>
                <c:pt idx="11542">
                  <c:v>77.099999999999994</c:v>
                </c:pt>
                <c:pt idx="11543">
                  <c:v>77.150000000000006</c:v>
                </c:pt>
                <c:pt idx="11544">
                  <c:v>77.2</c:v>
                </c:pt>
                <c:pt idx="11545">
                  <c:v>77.25</c:v>
                </c:pt>
                <c:pt idx="11546">
                  <c:v>77.3</c:v>
                </c:pt>
                <c:pt idx="11547">
                  <c:v>77.349999999999994</c:v>
                </c:pt>
                <c:pt idx="11548">
                  <c:v>77.400000000000006</c:v>
                </c:pt>
                <c:pt idx="11549">
                  <c:v>77.45</c:v>
                </c:pt>
                <c:pt idx="11550">
                  <c:v>77.5</c:v>
                </c:pt>
                <c:pt idx="11551">
                  <c:v>77.55</c:v>
                </c:pt>
                <c:pt idx="11552">
                  <c:v>77.599999999999994</c:v>
                </c:pt>
                <c:pt idx="11553">
                  <c:v>77.650000000000006</c:v>
                </c:pt>
                <c:pt idx="11554">
                  <c:v>77.7</c:v>
                </c:pt>
                <c:pt idx="11555">
                  <c:v>77.75</c:v>
                </c:pt>
                <c:pt idx="11556">
                  <c:v>77.8</c:v>
                </c:pt>
                <c:pt idx="11557">
                  <c:v>77.849999999999994</c:v>
                </c:pt>
                <c:pt idx="11558">
                  <c:v>77.900000000000006</c:v>
                </c:pt>
                <c:pt idx="11559">
                  <c:v>77.95</c:v>
                </c:pt>
                <c:pt idx="11560">
                  <c:v>78</c:v>
                </c:pt>
                <c:pt idx="11561">
                  <c:v>78.05</c:v>
                </c:pt>
                <c:pt idx="11562">
                  <c:v>78.099999999999994</c:v>
                </c:pt>
                <c:pt idx="11563">
                  <c:v>78.150000000000006</c:v>
                </c:pt>
                <c:pt idx="11564">
                  <c:v>78.2</c:v>
                </c:pt>
                <c:pt idx="11565">
                  <c:v>78.25</c:v>
                </c:pt>
                <c:pt idx="11566">
                  <c:v>78.3</c:v>
                </c:pt>
                <c:pt idx="11567">
                  <c:v>78.349999999999994</c:v>
                </c:pt>
                <c:pt idx="11568">
                  <c:v>78.400000000000006</c:v>
                </c:pt>
                <c:pt idx="11569">
                  <c:v>78.45</c:v>
                </c:pt>
                <c:pt idx="11570">
                  <c:v>78.5</c:v>
                </c:pt>
                <c:pt idx="11571">
                  <c:v>78.55</c:v>
                </c:pt>
                <c:pt idx="11572">
                  <c:v>78.599999999999994</c:v>
                </c:pt>
                <c:pt idx="11573">
                  <c:v>78.650000000000006</c:v>
                </c:pt>
                <c:pt idx="11574">
                  <c:v>78.7</c:v>
                </c:pt>
                <c:pt idx="11575">
                  <c:v>78.75</c:v>
                </c:pt>
                <c:pt idx="11576">
                  <c:v>78.8</c:v>
                </c:pt>
                <c:pt idx="11577">
                  <c:v>78.849999999999994</c:v>
                </c:pt>
                <c:pt idx="11578">
                  <c:v>78.900000000000006</c:v>
                </c:pt>
                <c:pt idx="11579">
                  <c:v>78.95</c:v>
                </c:pt>
                <c:pt idx="11580">
                  <c:v>79</c:v>
                </c:pt>
                <c:pt idx="11581">
                  <c:v>79.05</c:v>
                </c:pt>
                <c:pt idx="11582">
                  <c:v>79.099999999999994</c:v>
                </c:pt>
                <c:pt idx="11583">
                  <c:v>79.150000000000006</c:v>
                </c:pt>
                <c:pt idx="11584">
                  <c:v>79.2</c:v>
                </c:pt>
                <c:pt idx="11585">
                  <c:v>79.25</c:v>
                </c:pt>
                <c:pt idx="11586">
                  <c:v>79.3</c:v>
                </c:pt>
                <c:pt idx="11587">
                  <c:v>79.349999999999994</c:v>
                </c:pt>
                <c:pt idx="11588">
                  <c:v>79.400000000000006</c:v>
                </c:pt>
                <c:pt idx="11589">
                  <c:v>79.45</c:v>
                </c:pt>
                <c:pt idx="11590">
                  <c:v>79.5</c:v>
                </c:pt>
                <c:pt idx="11591">
                  <c:v>79.55</c:v>
                </c:pt>
                <c:pt idx="11592">
                  <c:v>79.599999999999994</c:v>
                </c:pt>
                <c:pt idx="11593">
                  <c:v>79.650000000000006</c:v>
                </c:pt>
                <c:pt idx="11594">
                  <c:v>79.7</c:v>
                </c:pt>
                <c:pt idx="11595">
                  <c:v>79.75</c:v>
                </c:pt>
                <c:pt idx="11596">
                  <c:v>79.8</c:v>
                </c:pt>
                <c:pt idx="11597">
                  <c:v>79.849999999999994</c:v>
                </c:pt>
                <c:pt idx="11598">
                  <c:v>79.900000000000006</c:v>
                </c:pt>
                <c:pt idx="11599">
                  <c:v>79.95</c:v>
                </c:pt>
                <c:pt idx="11600">
                  <c:v>80</c:v>
                </c:pt>
                <c:pt idx="11601">
                  <c:v>80.05</c:v>
                </c:pt>
                <c:pt idx="11602">
                  <c:v>80.099999999999994</c:v>
                </c:pt>
                <c:pt idx="11603">
                  <c:v>80.150000000000006</c:v>
                </c:pt>
                <c:pt idx="11604">
                  <c:v>80.2</c:v>
                </c:pt>
                <c:pt idx="11605">
                  <c:v>80.25</c:v>
                </c:pt>
                <c:pt idx="11606">
                  <c:v>80.3</c:v>
                </c:pt>
                <c:pt idx="11607">
                  <c:v>80.349999999999994</c:v>
                </c:pt>
                <c:pt idx="11608">
                  <c:v>80.400000000000006</c:v>
                </c:pt>
                <c:pt idx="11609">
                  <c:v>80.45</c:v>
                </c:pt>
                <c:pt idx="11610">
                  <c:v>80.5</c:v>
                </c:pt>
                <c:pt idx="11611">
                  <c:v>80.55</c:v>
                </c:pt>
                <c:pt idx="11612">
                  <c:v>80.599999999999994</c:v>
                </c:pt>
                <c:pt idx="11613">
                  <c:v>80.650000000000006</c:v>
                </c:pt>
                <c:pt idx="11614">
                  <c:v>80.7</c:v>
                </c:pt>
                <c:pt idx="11615">
                  <c:v>80.75</c:v>
                </c:pt>
                <c:pt idx="11616">
                  <c:v>80.8</c:v>
                </c:pt>
                <c:pt idx="11617">
                  <c:v>80.849999999999994</c:v>
                </c:pt>
                <c:pt idx="11618">
                  <c:v>80.900000000000006</c:v>
                </c:pt>
                <c:pt idx="11619">
                  <c:v>80.95</c:v>
                </c:pt>
                <c:pt idx="11620">
                  <c:v>81</c:v>
                </c:pt>
                <c:pt idx="11621">
                  <c:v>81.05</c:v>
                </c:pt>
                <c:pt idx="11622">
                  <c:v>81.099999999999994</c:v>
                </c:pt>
                <c:pt idx="11623">
                  <c:v>81.150000000000006</c:v>
                </c:pt>
                <c:pt idx="11624">
                  <c:v>81.2</c:v>
                </c:pt>
                <c:pt idx="11625">
                  <c:v>81.25</c:v>
                </c:pt>
                <c:pt idx="11626">
                  <c:v>81.3</c:v>
                </c:pt>
                <c:pt idx="11627">
                  <c:v>81.349999999999994</c:v>
                </c:pt>
                <c:pt idx="11628">
                  <c:v>81.400000000000006</c:v>
                </c:pt>
                <c:pt idx="11629">
                  <c:v>81.45</c:v>
                </c:pt>
                <c:pt idx="11630">
                  <c:v>81.5</c:v>
                </c:pt>
                <c:pt idx="11631">
                  <c:v>81.55</c:v>
                </c:pt>
                <c:pt idx="11632">
                  <c:v>81.599999999999994</c:v>
                </c:pt>
                <c:pt idx="11633">
                  <c:v>81.650000000000006</c:v>
                </c:pt>
                <c:pt idx="11634">
                  <c:v>81.7</c:v>
                </c:pt>
                <c:pt idx="11635">
                  <c:v>81.75</c:v>
                </c:pt>
                <c:pt idx="11636">
                  <c:v>81.8</c:v>
                </c:pt>
                <c:pt idx="11637">
                  <c:v>81.849999999999994</c:v>
                </c:pt>
                <c:pt idx="11638">
                  <c:v>81.900000000000006</c:v>
                </c:pt>
                <c:pt idx="11639">
                  <c:v>81.95</c:v>
                </c:pt>
                <c:pt idx="11640">
                  <c:v>82</c:v>
                </c:pt>
                <c:pt idx="11641">
                  <c:v>82.05</c:v>
                </c:pt>
                <c:pt idx="11642">
                  <c:v>82.1</c:v>
                </c:pt>
                <c:pt idx="11643">
                  <c:v>82.15</c:v>
                </c:pt>
                <c:pt idx="11644">
                  <c:v>82.2</c:v>
                </c:pt>
                <c:pt idx="11645">
                  <c:v>82.25</c:v>
                </c:pt>
                <c:pt idx="11646">
                  <c:v>82.3</c:v>
                </c:pt>
                <c:pt idx="11647">
                  <c:v>82.35</c:v>
                </c:pt>
                <c:pt idx="11648">
                  <c:v>82.4</c:v>
                </c:pt>
                <c:pt idx="11649">
                  <c:v>82.45</c:v>
                </c:pt>
                <c:pt idx="11650">
                  <c:v>82.5</c:v>
                </c:pt>
                <c:pt idx="11651">
                  <c:v>82.55</c:v>
                </c:pt>
                <c:pt idx="11652">
                  <c:v>82.6</c:v>
                </c:pt>
                <c:pt idx="11653">
                  <c:v>82.65</c:v>
                </c:pt>
                <c:pt idx="11654">
                  <c:v>82.7</c:v>
                </c:pt>
                <c:pt idx="11655">
                  <c:v>82.75</c:v>
                </c:pt>
                <c:pt idx="11656">
                  <c:v>82.8</c:v>
                </c:pt>
                <c:pt idx="11657">
                  <c:v>82.85</c:v>
                </c:pt>
                <c:pt idx="11658">
                  <c:v>82.9</c:v>
                </c:pt>
                <c:pt idx="11659">
                  <c:v>82.95</c:v>
                </c:pt>
                <c:pt idx="11660">
                  <c:v>83</c:v>
                </c:pt>
                <c:pt idx="11661">
                  <c:v>83.05</c:v>
                </c:pt>
                <c:pt idx="11662">
                  <c:v>83.1</c:v>
                </c:pt>
                <c:pt idx="11663">
                  <c:v>83.15</c:v>
                </c:pt>
                <c:pt idx="11664">
                  <c:v>83.2</c:v>
                </c:pt>
                <c:pt idx="11665">
                  <c:v>83.25</c:v>
                </c:pt>
                <c:pt idx="11666">
                  <c:v>83.3</c:v>
                </c:pt>
                <c:pt idx="11667">
                  <c:v>83.35</c:v>
                </c:pt>
                <c:pt idx="11668">
                  <c:v>83.4</c:v>
                </c:pt>
                <c:pt idx="11669">
                  <c:v>83.45</c:v>
                </c:pt>
                <c:pt idx="11670">
                  <c:v>83.5</c:v>
                </c:pt>
                <c:pt idx="11671">
                  <c:v>83.55</c:v>
                </c:pt>
                <c:pt idx="11672">
                  <c:v>83.6</c:v>
                </c:pt>
                <c:pt idx="11673">
                  <c:v>83.65</c:v>
                </c:pt>
                <c:pt idx="11674">
                  <c:v>83.7</c:v>
                </c:pt>
                <c:pt idx="11675">
                  <c:v>83.75</c:v>
                </c:pt>
                <c:pt idx="11676">
                  <c:v>83.8</c:v>
                </c:pt>
                <c:pt idx="11677">
                  <c:v>83.85</c:v>
                </c:pt>
                <c:pt idx="11678">
                  <c:v>83.9</c:v>
                </c:pt>
                <c:pt idx="11679">
                  <c:v>83.95</c:v>
                </c:pt>
                <c:pt idx="11680">
                  <c:v>84</c:v>
                </c:pt>
                <c:pt idx="11681">
                  <c:v>84.05</c:v>
                </c:pt>
                <c:pt idx="11682">
                  <c:v>84.1</c:v>
                </c:pt>
                <c:pt idx="11683">
                  <c:v>84.15</c:v>
                </c:pt>
                <c:pt idx="11684">
                  <c:v>84.2</c:v>
                </c:pt>
                <c:pt idx="11685">
                  <c:v>84.25</c:v>
                </c:pt>
                <c:pt idx="11686">
                  <c:v>84.3</c:v>
                </c:pt>
                <c:pt idx="11687">
                  <c:v>84.35</c:v>
                </c:pt>
                <c:pt idx="11688">
                  <c:v>84.4</c:v>
                </c:pt>
                <c:pt idx="11689">
                  <c:v>84.45</c:v>
                </c:pt>
                <c:pt idx="11690">
                  <c:v>84.5</c:v>
                </c:pt>
                <c:pt idx="11691">
                  <c:v>84.55</c:v>
                </c:pt>
                <c:pt idx="11692">
                  <c:v>84.6</c:v>
                </c:pt>
                <c:pt idx="11693">
                  <c:v>84.65</c:v>
                </c:pt>
                <c:pt idx="11694">
                  <c:v>84.7</c:v>
                </c:pt>
                <c:pt idx="11695">
                  <c:v>84.75</c:v>
                </c:pt>
                <c:pt idx="11696">
                  <c:v>84.8</c:v>
                </c:pt>
                <c:pt idx="11697">
                  <c:v>84.85</c:v>
                </c:pt>
                <c:pt idx="11698">
                  <c:v>84.9</c:v>
                </c:pt>
                <c:pt idx="11699">
                  <c:v>84.95</c:v>
                </c:pt>
                <c:pt idx="11700">
                  <c:v>85</c:v>
                </c:pt>
                <c:pt idx="11701">
                  <c:v>85.05</c:v>
                </c:pt>
                <c:pt idx="11702">
                  <c:v>85.1</c:v>
                </c:pt>
                <c:pt idx="11703">
                  <c:v>85.15</c:v>
                </c:pt>
                <c:pt idx="11704">
                  <c:v>85.2</c:v>
                </c:pt>
                <c:pt idx="11705">
                  <c:v>85.25</c:v>
                </c:pt>
                <c:pt idx="11706">
                  <c:v>85.3</c:v>
                </c:pt>
                <c:pt idx="11707">
                  <c:v>85.35</c:v>
                </c:pt>
                <c:pt idx="11708">
                  <c:v>85.4</c:v>
                </c:pt>
                <c:pt idx="11709">
                  <c:v>85.45</c:v>
                </c:pt>
                <c:pt idx="11710">
                  <c:v>85.5</c:v>
                </c:pt>
                <c:pt idx="11711">
                  <c:v>85.55</c:v>
                </c:pt>
                <c:pt idx="11712">
                  <c:v>85.6</c:v>
                </c:pt>
                <c:pt idx="11713">
                  <c:v>85.65</c:v>
                </c:pt>
                <c:pt idx="11714">
                  <c:v>85.7</c:v>
                </c:pt>
                <c:pt idx="11715">
                  <c:v>85.75</c:v>
                </c:pt>
                <c:pt idx="11716">
                  <c:v>85.8</c:v>
                </c:pt>
                <c:pt idx="11717">
                  <c:v>85.85</c:v>
                </c:pt>
                <c:pt idx="11718">
                  <c:v>85.9</c:v>
                </c:pt>
                <c:pt idx="11719">
                  <c:v>85.95</c:v>
                </c:pt>
                <c:pt idx="11720">
                  <c:v>86</c:v>
                </c:pt>
                <c:pt idx="11721">
                  <c:v>86.05</c:v>
                </c:pt>
                <c:pt idx="11722">
                  <c:v>86.1</c:v>
                </c:pt>
                <c:pt idx="11723">
                  <c:v>86.15</c:v>
                </c:pt>
                <c:pt idx="11724">
                  <c:v>86.2</c:v>
                </c:pt>
                <c:pt idx="11725">
                  <c:v>86.25</c:v>
                </c:pt>
                <c:pt idx="11726">
                  <c:v>86.3</c:v>
                </c:pt>
                <c:pt idx="11727">
                  <c:v>86.35</c:v>
                </c:pt>
                <c:pt idx="11728">
                  <c:v>86.4</c:v>
                </c:pt>
                <c:pt idx="11729">
                  <c:v>86.45</c:v>
                </c:pt>
                <c:pt idx="11730">
                  <c:v>86.5</c:v>
                </c:pt>
                <c:pt idx="11731">
                  <c:v>86.55</c:v>
                </c:pt>
                <c:pt idx="11732">
                  <c:v>86.6</c:v>
                </c:pt>
                <c:pt idx="11733">
                  <c:v>86.65</c:v>
                </c:pt>
                <c:pt idx="11734">
                  <c:v>86.7</c:v>
                </c:pt>
                <c:pt idx="11735">
                  <c:v>86.75</c:v>
                </c:pt>
                <c:pt idx="11736">
                  <c:v>86.8</c:v>
                </c:pt>
                <c:pt idx="11737">
                  <c:v>86.85</c:v>
                </c:pt>
                <c:pt idx="11738">
                  <c:v>86.9</c:v>
                </c:pt>
                <c:pt idx="11739">
                  <c:v>86.95</c:v>
                </c:pt>
                <c:pt idx="11740">
                  <c:v>87</c:v>
                </c:pt>
                <c:pt idx="11741">
                  <c:v>87.05</c:v>
                </c:pt>
                <c:pt idx="11742">
                  <c:v>87.1</c:v>
                </c:pt>
                <c:pt idx="11743">
                  <c:v>87.15</c:v>
                </c:pt>
                <c:pt idx="11744">
                  <c:v>87.2</c:v>
                </c:pt>
                <c:pt idx="11745">
                  <c:v>87.25</c:v>
                </c:pt>
                <c:pt idx="11746">
                  <c:v>87.3</c:v>
                </c:pt>
                <c:pt idx="11747">
                  <c:v>87.35</c:v>
                </c:pt>
                <c:pt idx="11748">
                  <c:v>87.4</c:v>
                </c:pt>
                <c:pt idx="11749">
                  <c:v>87.45</c:v>
                </c:pt>
                <c:pt idx="11750">
                  <c:v>87.5</c:v>
                </c:pt>
                <c:pt idx="11751">
                  <c:v>87.55</c:v>
                </c:pt>
                <c:pt idx="11752">
                  <c:v>87.6</c:v>
                </c:pt>
                <c:pt idx="11753">
                  <c:v>87.65</c:v>
                </c:pt>
                <c:pt idx="11754">
                  <c:v>87.7</c:v>
                </c:pt>
                <c:pt idx="11755">
                  <c:v>87.75</c:v>
                </c:pt>
                <c:pt idx="11756">
                  <c:v>87.8</c:v>
                </c:pt>
                <c:pt idx="11757">
                  <c:v>87.85</c:v>
                </c:pt>
                <c:pt idx="11758">
                  <c:v>87.9</c:v>
                </c:pt>
                <c:pt idx="11759">
                  <c:v>87.95</c:v>
                </c:pt>
                <c:pt idx="11760">
                  <c:v>88</c:v>
                </c:pt>
                <c:pt idx="11761">
                  <c:v>88.05</c:v>
                </c:pt>
                <c:pt idx="11762">
                  <c:v>88.1</c:v>
                </c:pt>
                <c:pt idx="11763">
                  <c:v>88.15</c:v>
                </c:pt>
                <c:pt idx="11764">
                  <c:v>88.2</c:v>
                </c:pt>
                <c:pt idx="11765">
                  <c:v>88.25</c:v>
                </c:pt>
                <c:pt idx="11766">
                  <c:v>88.3</c:v>
                </c:pt>
                <c:pt idx="11767">
                  <c:v>88.35</c:v>
                </c:pt>
                <c:pt idx="11768">
                  <c:v>88.4</c:v>
                </c:pt>
                <c:pt idx="11769">
                  <c:v>88.45</c:v>
                </c:pt>
                <c:pt idx="11770">
                  <c:v>88.5</c:v>
                </c:pt>
                <c:pt idx="11771">
                  <c:v>88.55</c:v>
                </c:pt>
                <c:pt idx="11772">
                  <c:v>88.6</c:v>
                </c:pt>
                <c:pt idx="11773">
                  <c:v>88.65</c:v>
                </c:pt>
                <c:pt idx="11774">
                  <c:v>88.7</c:v>
                </c:pt>
                <c:pt idx="11775">
                  <c:v>88.75</c:v>
                </c:pt>
                <c:pt idx="11776">
                  <c:v>88.8</c:v>
                </c:pt>
                <c:pt idx="11777">
                  <c:v>88.85</c:v>
                </c:pt>
                <c:pt idx="11778">
                  <c:v>88.9</c:v>
                </c:pt>
                <c:pt idx="11779">
                  <c:v>88.95</c:v>
                </c:pt>
                <c:pt idx="11780">
                  <c:v>89</c:v>
                </c:pt>
                <c:pt idx="11781">
                  <c:v>89.05</c:v>
                </c:pt>
                <c:pt idx="11782">
                  <c:v>89.1</c:v>
                </c:pt>
                <c:pt idx="11783">
                  <c:v>89.15</c:v>
                </c:pt>
                <c:pt idx="11784">
                  <c:v>89.2</c:v>
                </c:pt>
                <c:pt idx="11785">
                  <c:v>89.25</c:v>
                </c:pt>
                <c:pt idx="11786">
                  <c:v>89.3</c:v>
                </c:pt>
                <c:pt idx="11787">
                  <c:v>89.35</c:v>
                </c:pt>
                <c:pt idx="11788">
                  <c:v>89.4</c:v>
                </c:pt>
                <c:pt idx="11789">
                  <c:v>89.45</c:v>
                </c:pt>
                <c:pt idx="11790">
                  <c:v>89.5</c:v>
                </c:pt>
                <c:pt idx="11791">
                  <c:v>89.55</c:v>
                </c:pt>
                <c:pt idx="11792">
                  <c:v>89.6</c:v>
                </c:pt>
                <c:pt idx="11793">
                  <c:v>89.65</c:v>
                </c:pt>
                <c:pt idx="11794">
                  <c:v>89.7</c:v>
                </c:pt>
                <c:pt idx="11795">
                  <c:v>89.75</c:v>
                </c:pt>
                <c:pt idx="11796">
                  <c:v>89.8</c:v>
                </c:pt>
                <c:pt idx="11797">
                  <c:v>89.85</c:v>
                </c:pt>
                <c:pt idx="11798">
                  <c:v>89.9</c:v>
                </c:pt>
                <c:pt idx="11799">
                  <c:v>89.95</c:v>
                </c:pt>
                <c:pt idx="11800">
                  <c:v>90</c:v>
                </c:pt>
                <c:pt idx="11801">
                  <c:v>90.05</c:v>
                </c:pt>
                <c:pt idx="11802">
                  <c:v>90.1</c:v>
                </c:pt>
                <c:pt idx="11803">
                  <c:v>90.15</c:v>
                </c:pt>
                <c:pt idx="11804">
                  <c:v>90.2</c:v>
                </c:pt>
                <c:pt idx="11805">
                  <c:v>90.25</c:v>
                </c:pt>
                <c:pt idx="11806">
                  <c:v>90.3</c:v>
                </c:pt>
                <c:pt idx="11807">
                  <c:v>90.35</c:v>
                </c:pt>
                <c:pt idx="11808">
                  <c:v>90.4</c:v>
                </c:pt>
                <c:pt idx="11809">
                  <c:v>90.45</c:v>
                </c:pt>
                <c:pt idx="11810">
                  <c:v>90.5</c:v>
                </c:pt>
                <c:pt idx="11811">
                  <c:v>90.55</c:v>
                </c:pt>
                <c:pt idx="11812">
                  <c:v>90.6</c:v>
                </c:pt>
                <c:pt idx="11813">
                  <c:v>90.65</c:v>
                </c:pt>
                <c:pt idx="11814">
                  <c:v>90.7</c:v>
                </c:pt>
                <c:pt idx="11815">
                  <c:v>90.75</c:v>
                </c:pt>
                <c:pt idx="11816">
                  <c:v>90.8</c:v>
                </c:pt>
                <c:pt idx="11817">
                  <c:v>90.85</c:v>
                </c:pt>
                <c:pt idx="11818">
                  <c:v>90.9</c:v>
                </c:pt>
                <c:pt idx="11819">
                  <c:v>90.95</c:v>
                </c:pt>
                <c:pt idx="11820">
                  <c:v>91</c:v>
                </c:pt>
                <c:pt idx="11821">
                  <c:v>91.05</c:v>
                </c:pt>
                <c:pt idx="11822">
                  <c:v>91.1</c:v>
                </c:pt>
                <c:pt idx="11823">
                  <c:v>91.15</c:v>
                </c:pt>
                <c:pt idx="11824">
                  <c:v>91.2</c:v>
                </c:pt>
                <c:pt idx="11825">
                  <c:v>91.25</c:v>
                </c:pt>
                <c:pt idx="11826">
                  <c:v>91.3</c:v>
                </c:pt>
                <c:pt idx="11827">
                  <c:v>91.35</c:v>
                </c:pt>
                <c:pt idx="11828">
                  <c:v>91.4</c:v>
                </c:pt>
                <c:pt idx="11829">
                  <c:v>91.45</c:v>
                </c:pt>
                <c:pt idx="11830">
                  <c:v>91.5</c:v>
                </c:pt>
                <c:pt idx="11831">
                  <c:v>91.55</c:v>
                </c:pt>
                <c:pt idx="11832">
                  <c:v>91.6</c:v>
                </c:pt>
                <c:pt idx="11833">
                  <c:v>91.65</c:v>
                </c:pt>
                <c:pt idx="11834">
                  <c:v>91.7</c:v>
                </c:pt>
                <c:pt idx="11835">
                  <c:v>91.75</c:v>
                </c:pt>
                <c:pt idx="11836">
                  <c:v>91.8</c:v>
                </c:pt>
                <c:pt idx="11837">
                  <c:v>91.85</c:v>
                </c:pt>
                <c:pt idx="11838">
                  <c:v>91.9</c:v>
                </c:pt>
                <c:pt idx="11839">
                  <c:v>91.95</c:v>
                </c:pt>
                <c:pt idx="11840">
                  <c:v>92</c:v>
                </c:pt>
                <c:pt idx="11841">
                  <c:v>92.05</c:v>
                </c:pt>
                <c:pt idx="11842">
                  <c:v>92.1</c:v>
                </c:pt>
                <c:pt idx="11843">
                  <c:v>92.15</c:v>
                </c:pt>
                <c:pt idx="11844">
                  <c:v>92.2</c:v>
                </c:pt>
                <c:pt idx="11845">
                  <c:v>92.25</c:v>
                </c:pt>
                <c:pt idx="11846">
                  <c:v>92.3</c:v>
                </c:pt>
                <c:pt idx="11847">
                  <c:v>92.35</c:v>
                </c:pt>
                <c:pt idx="11848">
                  <c:v>92.4</c:v>
                </c:pt>
                <c:pt idx="11849">
                  <c:v>92.45</c:v>
                </c:pt>
                <c:pt idx="11850">
                  <c:v>92.5</c:v>
                </c:pt>
                <c:pt idx="11851">
                  <c:v>92.55</c:v>
                </c:pt>
                <c:pt idx="11852">
                  <c:v>92.6</c:v>
                </c:pt>
                <c:pt idx="11853">
                  <c:v>92.65</c:v>
                </c:pt>
                <c:pt idx="11854">
                  <c:v>92.7</c:v>
                </c:pt>
                <c:pt idx="11855">
                  <c:v>92.75</c:v>
                </c:pt>
                <c:pt idx="11856">
                  <c:v>92.8</c:v>
                </c:pt>
                <c:pt idx="11857">
                  <c:v>92.85</c:v>
                </c:pt>
                <c:pt idx="11858">
                  <c:v>92.9</c:v>
                </c:pt>
                <c:pt idx="11859">
                  <c:v>92.95</c:v>
                </c:pt>
                <c:pt idx="11860">
                  <c:v>93</c:v>
                </c:pt>
                <c:pt idx="11861">
                  <c:v>93.05</c:v>
                </c:pt>
                <c:pt idx="11862">
                  <c:v>93.1</c:v>
                </c:pt>
                <c:pt idx="11863">
                  <c:v>93.15</c:v>
                </c:pt>
                <c:pt idx="11864">
                  <c:v>93.2</c:v>
                </c:pt>
                <c:pt idx="11865">
                  <c:v>93.25</c:v>
                </c:pt>
                <c:pt idx="11866">
                  <c:v>93.3</c:v>
                </c:pt>
                <c:pt idx="11867">
                  <c:v>93.35</c:v>
                </c:pt>
                <c:pt idx="11868">
                  <c:v>93.4</c:v>
                </c:pt>
                <c:pt idx="11869">
                  <c:v>93.45</c:v>
                </c:pt>
                <c:pt idx="11870">
                  <c:v>93.5</c:v>
                </c:pt>
                <c:pt idx="11871">
                  <c:v>93.55</c:v>
                </c:pt>
                <c:pt idx="11872">
                  <c:v>93.6</c:v>
                </c:pt>
                <c:pt idx="11873">
                  <c:v>93.65</c:v>
                </c:pt>
                <c:pt idx="11874">
                  <c:v>93.7</c:v>
                </c:pt>
                <c:pt idx="11875">
                  <c:v>93.75</c:v>
                </c:pt>
                <c:pt idx="11876">
                  <c:v>93.8</c:v>
                </c:pt>
                <c:pt idx="11877">
                  <c:v>93.85</c:v>
                </c:pt>
                <c:pt idx="11878">
                  <c:v>93.9</c:v>
                </c:pt>
                <c:pt idx="11879">
                  <c:v>93.95</c:v>
                </c:pt>
                <c:pt idx="11880">
                  <c:v>94</c:v>
                </c:pt>
                <c:pt idx="11881">
                  <c:v>94.05</c:v>
                </c:pt>
                <c:pt idx="11882">
                  <c:v>94.1</c:v>
                </c:pt>
                <c:pt idx="11883">
                  <c:v>94.15</c:v>
                </c:pt>
                <c:pt idx="11884">
                  <c:v>94.2</c:v>
                </c:pt>
                <c:pt idx="11885">
                  <c:v>94.25</c:v>
                </c:pt>
                <c:pt idx="11886">
                  <c:v>94.3</c:v>
                </c:pt>
                <c:pt idx="11887">
                  <c:v>94.35</c:v>
                </c:pt>
                <c:pt idx="11888">
                  <c:v>94.4</c:v>
                </c:pt>
                <c:pt idx="11889">
                  <c:v>94.45</c:v>
                </c:pt>
                <c:pt idx="11890">
                  <c:v>94.5</c:v>
                </c:pt>
                <c:pt idx="11891">
                  <c:v>94.55</c:v>
                </c:pt>
                <c:pt idx="11892">
                  <c:v>94.6</c:v>
                </c:pt>
                <c:pt idx="11893">
                  <c:v>94.65</c:v>
                </c:pt>
                <c:pt idx="11894">
                  <c:v>94.7</c:v>
                </c:pt>
                <c:pt idx="11895">
                  <c:v>94.75</c:v>
                </c:pt>
                <c:pt idx="11896">
                  <c:v>94.8</c:v>
                </c:pt>
                <c:pt idx="11897">
                  <c:v>94.85</c:v>
                </c:pt>
                <c:pt idx="11898">
                  <c:v>94.9</c:v>
                </c:pt>
                <c:pt idx="11899">
                  <c:v>94.95</c:v>
                </c:pt>
                <c:pt idx="11900">
                  <c:v>95</c:v>
                </c:pt>
                <c:pt idx="11901">
                  <c:v>95.05</c:v>
                </c:pt>
                <c:pt idx="11902">
                  <c:v>95.1</c:v>
                </c:pt>
                <c:pt idx="11903">
                  <c:v>95.15</c:v>
                </c:pt>
                <c:pt idx="11904">
                  <c:v>95.2</c:v>
                </c:pt>
                <c:pt idx="11905">
                  <c:v>95.25</c:v>
                </c:pt>
                <c:pt idx="11906">
                  <c:v>95.3</c:v>
                </c:pt>
                <c:pt idx="11907">
                  <c:v>95.35</c:v>
                </c:pt>
                <c:pt idx="11908">
                  <c:v>95.4</c:v>
                </c:pt>
                <c:pt idx="11909">
                  <c:v>95.45</c:v>
                </c:pt>
                <c:pt idx="11910">
                  <c:v>95.5</c:v>
                </c:pt>
                <c:pt idx="11911">
                  <c:v>95.55</c:v>
                </c:pt>
                <c:pt idx="11912">
                  <c:v>95.6</c:v>
                </c:pt>
                <c:pt idx="11913">
                  <c:v>95.65</c:v>
                </c:pt>
                <c:pt idx="11914">
                  <c:v>95.7</c:v>
                </c:pt>
                <c:pt idx="11915">
                  <c:v>95.75</c:v>
                </c:pt>
                <c:pt idx="11916">
                  <c:v>95.8</c:v>
                </c:pt>
                <c:pt idx="11917">
                  <c:v>95.85</c:v>
                </c:pt>
                <c:pt idx="11918">
                  <c:v>95.9</c:v>
                </c:pt>
                <c:pt idx="11919">
                  <c:v>95.95</c:v>
                </c:pt>
                <c:pt idx="11920">
                  <c:v>96</c:v>
                </c:pt>
                <c:pt idx="11921">
                  <c:v>96.05</c:v>
                </c:pt>
                <c:pt idx="11922">
                  <c:v>96.1</c:v>
                </c:pt>
                <c:pt idx="11923">
                  <c:v>96.15</c:v>
                </c:pt>
                <c:pt idx="11924">
                  <c:v>96.2</c:v>
                </c:pt>
                <c:pt idx="11925">
                  <c:v>96.25</c:v>
                </c:pt>
                <c:pt idx="11926">
                  <c:v>96.3</c:v>
                </c:pt>
                <c:pt idx="11927">
                  <c:v>96.35</c:v>
                </c:pt>
                <c:pt idx="11928">
                  <c:v>96.4</c:v>
                </c:pt>
                <c:pt idx="11929">
                  <c:v>96.45</c:v>
                </c:pt>
                <c:pt idx="11930">
                  <c:v>96.5</c:v>
                </c:pt>
                <c:pt idx="11931">
                  <c:v>96.55</c:v>
                </c:pt>
                <c:pt idx="11932">
                  <c:v>96.6</c:v>
                </c:pt>
                <c:pt idx="11933">
                  <c:v>96.65</c:v>
                </c:pt>
                <c:pt idx="11934">
                  <c:v>96.7</c:v>
                </c:pt>
                <c:pt idx="11935">
                  <c:v>96.75</c:v>
                </c:pt>
                <c:pt idx="11936">
                  <c:v>96.8</c:v>
                </c:pt>
                <c:pt idx="11937">
                  <c:v>96.85</c:v>
                </c:pt>
                <c:pt idx="11938">
                  <c:v>96.9</c:v>
                </c:pt>
                <c:pt idx="11939">
                  <c:v>96.95</c:v>
                </c:pt>
                <c:pt idx="11940">
                  <c:v>97</c:v>
                </c:pt>
                <c:pt idx="11941">
                  <c:v>97.05</c:v>
                </c:pt>
                <c:pt idx="11942">
                  <c:v>97.1</c:v>
                </c:pt>
                <c:pt idx="11943">
                  <c:v>97.15</c:v>
                </c:pt>
                <c:pt idx="11944">
                  <c:v>97.2</c:v>
                </c:pt>
                <c:pt idx="11945">
                  <c:v>97.25</c:v>
                </c:pt>
                <c:pt idx="11946">
                  <c:v>97.3</c:v>
                </c:pt>
                <c:pt idx="11947">
                  <c:v>97.35</c:v>
                </c:pt>
                <c:pt idx="11948">
                  <c:v>97.4</c:v>
                </c:pt>
                <c:pt idx="11949">
                  <c:v>97.45</c:v>
                </c:pt>
                <c:pt idx="11950">
                  <c:v>97.5</c:v>
                </c:pt>
                <c:pt idx="11951">
                  <c:v>97.55</c:v>
                </c:pt>
                <c:pt idx="11952">
                  <c:v>97.6</c:v>
                </c:pt>
                <c:pt idx="11953">
                  <c:v>97.65</c:v>
                </c:pt>
                <c:pt idx="11954">
                  <c:v>97.7</c:v>
                </c:pt>
                <c:pt idx="11955">
                  <c:v>97.75</c:v>
                </c:pt>
                <c:pt idx="11956">
                  <c:v>97.8</c:v>
                </c:pt>
                <c:pt idx="11957">
                  <c:v>97.85</c:v>
                </c:pt>
                <c:pt idx="11958">
                  <c:v>97.9</c:v>
                </c:pt>
                <c:pt idx="11959">
                  <c:v>97.95</c:v>
                </c:pt>
                <c:pt idx="11960">
                  <c:v>98</c:v>
                </c:pt>
                <c:pt idx="11961">
                  <c:v>98.05</c:v>
                </c:pt>
                <c:pt idx="11962">
                  <c:v>98.1</c:v>
                </c:pt>
                <c:pt idx="11963">
                  <c:v>98.15</c:v>
                </c:pt>
                <c:pt idx="11964">
                  <c:v>98.2</c:v>
                </c:pt>
                <c:pt idx="11965">
                  <c:v>98.25</c:v>
                </c:pt>
                <c:pt idx="11966">
                  <c:v>98.3</c:v>
                </c:pt>
                <c:pt idx="11967">
                  <c:v>98.35</c:v>
                </c:pt>
                <c:pt idx="11968">
                  <c:v>98.4</c:v>
                </c:pt>
                <c:pt idx="11969">
                  <c:v>98.45</c:v>
                </c:pt>
                <c:pt idx="11970">
                  <c:v>98.5</c:v>
                </c:pt>
                <c:pt idx="11971">
                  <c:v>98.55</c:v>
                </c:pt>
                <c:pt idx="11972">
                  <c:v>98.6</c:v>
                </c:pt>
                <c:pt idx="11973">
                  <c:v>98.65</c:v>
                </c:pt>
                <c:pt idx="11974">
                  <c:v>98.7</c:v>
                </c:pt>
                <c:pt idx="11975">
                  <c:v>98.75</c:v>
                </c:pt>
                <c:pt idx="11976">
                  <c:v>98.8</c:v>
                </c:pt>
                <c:pt idx="11977">
                  <c:v>98.85</c:v>
                </c:pt>
                <c:pt idx="11978">
                  <c:v>98.9</c:v>
                </c:pt>
                <c:pt idx="11979">
                  <c:v>98.95</c:v>
                </c:pt>
                <c:pt idx="11980">
                  <c:v>99</c:v>
                </c:pt>
                <c:pt idx="11981">
                  <c:v>99.05</c:v>
                </c:pt>
                <c:pt idx="11982">
                  <c:v>99.1</c:v>
                </c:pt>
                <c:pt idx="11983">
                  <c:v>99.15</c:v>
                </c:pt>
                <c:pt idx="11984">
                  <c:v>99.2</c:v>
                </c:pt>
                <c:pt idx="11985">
                  <c:v>99.25</c:v>
                </c:pt>
                <c:pt idx="11986">
                  <c:v>99.3</c:v>
                </c:pt>
                <c:pt idx="11987">
                  <c:v>99.35</c:v>
                </c:pt>
                <c:pt idx="11988">
                  <c:v>99.4</c:v>
                </c:pt>
                <c:pt idx="11989">
                  <c:v>99.45</c:v>
                </c:pt>
                <c:pt idx="11990">
                  <c:v>99.5</c:v>
                </c:pt>
                <c:pt idx="11991">
                  <c:v>99.55</c:v>
                </c:pt>
                <c:pt idx="11992">
                  <c:v>99.6</c:v>
                </c:pt>
                <c:pt idx="11993">
                  <c:v>99.65</c:v>
                </c:pt>
                <c:pt idx="11994">
                  <c:v>99.7</c:v>
                </c:pt>
                <c:pt idx="11995">
                  <c:v>99.75</c:v>
                </c:pt>
                <c:pt idx="11996">
                  <c:v>99.8</c:v>
                </c:pt>
                <c:pt idx="11997">
                  <c:v>99.85</c:v>
                </c:pt>
                <c:pt idx="11998">
                  <c:v>99.9</c:v>
                </c:pt>
                <c:pt idx="11999">
                  <c:v>99.95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1430904"/>
        <c:axId val="241427376"/>
      </c:scatterChart>
      <c:valAx>
        <c:axId val="241430904"/>
        <c:scaling>
          <c:orientation val="minMax"/>
          <c:max val="14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27376"/>
        <c:crosses val="autoZero"/>
        <c:crossBetween val="midCat"/>
      </c:valAx>
      <c:valAx>
        <c:axId val="24142737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/>
                  <a:t>CDF (%)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090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FDS!$B$1</c:f>
              <c:strCache>
                <c:ptCount val="1"/>
                <c:pt idx="0">
                  <c:v>Metadata server initially idle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FDS!$B$2:$B$22383</c:f>
              <c:numCache>
                <c:formatCode>General</c:formatCode>
                <c:ptCount val="22382"/>
                <c:pt idx="0">
                  <c:v>0</c:v>
                </c:pt>
                <c:pt idx="1">
                  <c:v>2.9010999999999999E-2</c:v>
                </c:pt>
                <c:pt idx="2">
                  <c:v>2.9010999999999999E-2</c:v>
                </c:pt>
                <c:pt idx="3">
                  <c:v>5.8021000000000003E-2</c:v>
                </c:pt>
                <c:pt idx="4">
                  <c:v>5.8021000000000003E-2</c:v>
                </c:pt>
                <c:pt idx="5">
                  <c:v>8.7031999999999998E-2</c:v>
                </c:pt>
                <c:pt idx="6">
                  <c:v>8.7031999999999998E-2</c:v>
                </c:pt>
                <c:pt idx="7">
                  <c:v>0.11604299999999999</c:v>
                </c:pt>
                <c:pt idx="8">
                  <c:v>0.11604299999999999</c:v>
                </c:pt>
                <c:pt idx="9">
                  <c:v>0.14505399999999999</c:v>
                </c:pt>
                <c:pt idx="10">
                  <c:v>0.14505399999999999</c:v>
                </c:pt>
                <c:pt idx="11">
                  <c:v>0.174064</c:v>
                </c:pt>
                <c:pt idx="12">
                  <c:v>0.174064</c:v>
                </c:pt>
                <c:pt idx="13">
                  <c:v>0.20307500000000001</c:v>
                </c:pt>
                <c:pt idx="14">
                  <c:v>0.20307500000000001</c:v>
                </c:pt>
                <c:pt idx="15">
                  <c:v>0.23208599999999999</c:v>
                </c:pt>
                <c:pt idx="16">
                  <c:v>0.23208599999999999</c:v>
                </c:pt>
                <c:pt idx="17">
                  <c:v>0.26109700000000002</c:v>
                </c:pt>
                <c:pt idx="18">
                  <c:v>0.26109700000000002</c:v>
                </c:pt>
                <c:pt idx="19">
                  <c:v>0.290107</c:v>
                </c:pt>
                <c:pt idx="20">
                  <c:v>0.290107</c:v>
                </c:pt>
                <c:pt idx="21">
                  <c:v>0.31911800000000001</c:v>
                </c:pt>
                <c:pt idx="22">
                  <c:v>0.31911800000000001</c:v>
                </c:pt>
                <c:pt idx="23">
                  <c:v>0.34812900000000002</c:v>
                </c:pt>
                <c:pt idx="24">
                  <c:v>0.34812900000000002</c:v>
                </c:pt>
                <c:pt idx="25">
                  <c:v>0.37713999999999998</c:v>
                </c:pt>
                <c:pt idx="26">
                  <c:v>0.37713999999999998</c:v>
                </c:pt>
                <c:pt idx="27">
                  <c:v>0.40615000000000001</c:v>
                </c:pt>
                <c:pt idx="28">
                  <c:v>0.40615000000000001</c:v>
                </c:pt>
                <c:pt idx="29">
                  <c:v>0.43516100000000002</c:v>
                </c:pt>
                <c:pt idx="30">
                  <c:v>0.43516100000000002</c:v>
                </c:pt>
                <c:pt idx="31">
                  <c:v>0.46417199999999997</c:v>
                </c:pt>
                <c:pt idx="32">
                  <c:v>0.46417199999999997</c:v>
                </c:pt>
                <c:pt idx="33">
                  <c:v>0.49318200000000001</c:v>
                </c:pt>
                <c:pt idx="34">
                  <c:v>0.49318200000000001</c:v>
                </c:pt>
                <c:pt idx="35">
                  <c:v>0.52219300000000002</c:v>
                </c:pt>
                <c:pt idx="36">
                  <c:v>0.52219300000000002</c:v>
                </c:pt>
                <c:pt idx="37">
                  <c:v>0.55120400000000003</c:v>
                </c:pt>
                <c:pt idx="38">
                  <c:v>0.55120400000000003</c:v>
                </c:pt>
                <c:pt idx="39">
                  <c:v>0.58021500000000004</c:v>
                </c:pt>
                <c:pt idx="40">
                  <c:v>0.58021500000000004</c:v>
                </c:pt>
                <c:pt idx="41">
                  <c:v>0.60922500000000002</c:v>
                </c:pt>
                <c:pt idx="42">
                  <c:v>0.60922500000000002</c:v>
                </c:pt>
                <c:pt idx="43">
                  <c:v>0.63823600000000003</c:v>
                </c:pt>
                <c:pt idx="44">
                  <c:v>0.63823600000000003</c:v>
                </c:pt>
                <c:pt idx="45">
                  <c:v>0.66724700000000003</c:v>
                </c:pt>
                <c:pt idx="46">
                  <c:v>0.66724700000000003</c:v>
                </c:pt>
                <c:pt idx="47">
                  <c:v>0.69625800000000004</c:v>
                </c:pt>
                <c:pt idx="48">
                  <c:v>0.69625800000000004</c:v>
                </c:pt>
                <c:pt idx="49">
                  <c:v>0.72526800000000002</c:v>
                </c:pt>
                <c:pt idx="50">
                  <c:v>0.72526800000000002</c:v>
                </c:pt>
                <c:pt idx="51">
                  <c:v>0.75427900000000003</c:v>
                </c:pt>
                <c:pt idx="52">
                  <c:v>0.75427900000000003</c:v>
                </c:pt>
                <c:pt idx="53">
                  <c:v>0.78329000000000004</c:v>
                </c:pt>
                <c:pt idx="54">
                  <c:v>0.78329000000000004</c:v>
                </c:pt>
                <c:pt idx="55">
                  <c:v>0.81230100000000005</c:v>
                </c:pt>
                <c:pt idx="56">
                  <c:v>0.81230100000000005</c:v>
                </c:pt>
                <c:pt idx="57">
                  <c:v>0.84131100000000003</c:v>
                </c:pt>
                <c:pt idx="58">
                  <c:v>0.84131100000000003</c:v>
                </c:pt>
                <c:pt idx="59">
                  <c:v>0.87032200000000004</c:v>
                </c:pt>
                <c:pt idx="60">
                  <c:v>0.87032200000000004</c:v>
                </c:pt>
                <c:pt idx="61">
                  <c:v>0.89933300000000005</c:v>
                </c:pt>
                <c:pt idx="62">
                  <c:v>0.89933300000000005</c:v>
                </c:pt>
                <c:pt idx="63">
                  <c:v>0.92834300000000003</c:v>
                </c:pt>
                <c:pt idx="64">
                  <c:v>0.92834300000000003</c:v>
                </c:pt>
                <c:pt idx="65">
                  <c:v>0.95735400000000004</c:v>
                </c:pt>
                <c:pt idx="66">
                  <c:v>0.95735400000000004</c:v>
                </c:pt>
                <c:pt idx="67">
                  <c:v>0.98636500000000005</c:v>
                </c:pt>
                <c:pt idx="68">
                  <c:v>0.98636500000000005</c:v>
                </c:pt>
                <c:pt idx="69">
                  <c:v>1.0153760000000001</c:v>
                </c:pt>
                <c:pt idx="70">
                  <c:v>1.0153760000000001</c:v>
                </c:pt>
                <c:pt idx="71">
                  <c:v>1.044386</c:v>
                </c:pt>
                <c:pt idx="72">
                  <c:v>1.044386</c:v>
                </c:pt>
                <c:pt idx="73">
                  <c:v>1.0733969999999999</c:v>
                </c:pt>
                <c:pt idx="74">
                  <c:v>1.0733969999999999</c:v>
                </c:pt>
                <c:pt idx="75">
                  <c:v>1.1024080000000001</c:v>
                </c:pt>
                <c:pt idx="76">
                  <c:v>1.1024080000000001</c:v>
                </c:pt>
                <c:pt idx="77">
                  <c:v>1.131419</c:v>
                </c:pt>
                <c:pt idx="78">
                  <c:v>1.131419</c:v>
                </c:pt>
                <c:pt idx="79">
                  <c:v>1.1604289999999999</c:v>
                </c:pt>
                <c:pt idx="80">
                  <c:v>1.1604289999999999</c:v>
                </c:pt>
                <c:pt idx="81">
                  <c:v>1.1894400000000001</c:v>
                </c:pt>
                <c:pt idx="82">
                  <c:v>1.1894400000000001</c:v>
                </c:pt>
                <c:pt idx="83">
                  <c:v>1.218451</c:v>
                </c:pt>
                <c:pt idx="84">
                  <c:v>1.218451</c:v>
                </c:pt>
                <c:pt idx="85">
                  <c:v>1.2474620000000001</c:v>
                </c:pt>
                <c:pt idx="86">
                  <c:v>1.2474620000000001</c:v>
                </c:pt>
                <c:pt idx="87">
                  <c:v>1.2764720000000001</c:v>
                </c:pt>
                <c:pt idx="88">
                  <c:v>1.2764720000000001</c:v>
                </c:pt>
                <c:pt idx="89">
                  <c:v>1.3054829999999999</c:v>
                </c:pt>
                <c:pt idx="90">
                  <c:v>1.3054829999999999</c:v>
                </c:pt>
                <c:pt idx="91">
                  <c:v>1.3344940000000001</c:v>
                </c:pt>
                <c:pt idx="92">
                  <c:v>1.3344940000000001</c:v>
                </c:pt>
                <c:pt idx="93">
                  <c:v>1.363504</c:v>
                </c:pt>
                <c:pt idx="94">
                  <c:v>1.363504</c:v>
                </c:pt>
                <c:pt idx="95">
                  <c:v>1.3925149999999999</c:v>
                </c:pt>
                <c:pt idx="96">
                  <c:v>1.3925149999999999</c:v>
                </c:pt>
                <c:pt idx="97">
                  <c:v>1.4215260000000001</c:v>
                </c:pt>
                <c:pt idx="98">
                  <c:v>1.4215260000000001</c:v>
                </c:pt>
                <c:pt idx="99">
                  <c:v>1.450537</c:v>
                </c:pt>
                <c:pt idx="100">
                  <c:v>1.450537</c:v>
                </c:pt>
                <c:pt idx="101">
                  <c:v>1.4795469999999999</c:v>
                </c:pt>
                <c:pt idx="102">
                  <c:v>1.4795469999999999</c:v>
                </c:pt>
                <c:pt idx="103">
                  <c:v>1.5085580000000001</c:v>
                </c:pt>
                <c:pt idx="104">
                  <c:v>1.5085580000000001</c:v>
                </c:pt>
                <c:pt idx="105">
                  <c:v>1.537569</c:v>
                </c:pt>
                <c:pt idx="106">
                  <c:v>1.537569</c:v>
                </c:pt>
                <c:pt idx="107">
                  <c:v>1.5665800000000001</c:v>
                </c:pt>
                <c:pt idx="108">
                  <c:v>1.5665800000000001</c:v>
                </c:pt>
                <c:pt idx="109">
                  <c:v>1.5955900000000001</c:v>
                </c:pt>
                <c:pt idx="110">
                  <c:v>1.5955900000000001</c:v>
                </c:pt>
                <c:pt idx="111">
                  <c:v>1.624601</c:v>
                </c:pt>
                <c:pt idx="112">
                  <c:v>1.624601</c:v>
                </c:pt>
                <c:pt idx="113">
                  <c:v>1.6536120000000001</c:v>
                </c:pt>
                <c:pt idx="114">
                  <c:v>1.6536120000000001</c:v>
                </c:pt>
                <c:pt idx="115">
                  <c:v>1.682623</c:v>
                </c:pt>
                <c:pt idx="116">
                  <c:v>1.682623</c:v>
                </c:pt>
                <c:pt idx="117">
                  <c:v>1.711633</c:v>
                </c:pt>
                <c:pt idx="118">
                  <c:v>1.711633</c:v>
                </c:pt>
                <c:pt idx="119">
                  <c:v>1.7406440000000001</c:v>
                </c:pt>
                <c:pt idx="120">
                  <c:v>1.7406440000000001</c:v>
                </c:pt>
                <c:pt idx="121">
                  <c:v>1.769655</c:v>
                </c:pt>
                <c:pt idx="122">
                  <c:v>1.769655</c:v>
                </c:pt>
                <c:pt idx="123">
                  <c:v>1.7986660000000001</c:v>
                </c:pt>
                <c:pt idx="124">
                  <c:v>1.7986660000000001</c:v>
                </c:pt>
                <c:pt idx="125">
                  <c:v>1.8276760000000001</c:v>
                </c:pt>
                <c:pt idx="126">
                  <c:v>1.8276760000000001</c:v>
                </c:pt>
                <c:pt idx="127">
                  <c:v>1.856687</c:v>
                </c:pt>
                <c:pt idx="128">
                  <c:v>1.856687</c:v>
                </c:pt>
                <c:pt idx="129">
                  <c:v>1.8856980000000001</c:v>
                </c:pt>
                <c:pt idx="130">
                  <c:v>1.8856980000000001</c:v>
                </c:pt>
                <c:pt idx="131">
                  <c:v>1.9147080000000001</c:v>
                </c:pt>
                <c:pt idx="132">
                  <c:v>1.9147080000000001</c:v>
                </c:pt>
                <c:pt idx="133">
                  <c:v>1.943719</c:v>
                </c:pt>
                <c:pt idx="134">
                  <c:v>1.943719</c:v>
                </c:pt>
                <c:pt idx="135">
                  <c:v>1.9727300000000001</c:v>
                </c:pt>
                <c:pt idx="136">
                  <c:v>1.9727300000000001</c:v>
                </c:pt>
                <c:pt idx="137">
                  <c:v>2.001741</c:v>
                </c:pt>
                <c:pt idx="138">
                  <c:v>2.001741</c:v>
                </c:pt>
                <c:pt idx="139">
                  <c:v>2.030751</c:v>
                </c:pt>
                <c:pt idx="140">
                  <c:v>2.030751</c:v>
                </c:pt>
                <c:pt idx="141">
                  <c:v>2.0597620000000001</c:v>
                </c:pt>
                <c:pt idx="142">
                  <c:v>2.0597620000000001</c:v>
                </c:pt>
                <c:pt idx="143">
                  <c:v>2.0887730000000002</c:v>
                </c:pt>
                <c:pt idx="144">
                  <c:v>2.0887730000000002</c:v>
                </c:pt>
                <c:pt idx="145">
                  <c:v>2.1177839999999999</c:v>
                </c:pt>
                <c:pt idx="146">
                  <c:v>2.1177839999999999</c:v>
                </c:pt>
                <c:pt idx="147">
                  <c:v>2.1467939999999999</c:v>
                </c:pt>
                <c:pt idx="148">
                  <c:v>2.1467939999999999</c:v>
                </c:pt>
                <c:pt idx="149">
                  <c:v>2.175805</c:v>
                </c:pt>
                <c:pt idx="150">
                  <c:v>2.175805</c:v>
                </c:pt>
                <c:pt idx="151">
                  <c:v>2.2048160000000001</c:v>
                </c:pt>
                <c:pt idx="152">
                  <c:v>2.2048160000000001</c:v>
                </c:pt>
                <c:pt idx="153">
                  <c:v>2.2338269999999998</c:v>
                </c:pt>
                <c:pt idx="154">
                  <c:v>2.2338269999999998</c:v>
                </c:pt>
                <c:pt idx="155">
                  <c:v>2.2628370000000002</c:v>
                </c:pt>
                <c:pt idx="156">
                  <c:v>2.2628370000000002</c:v>
                </c:pt>
                <c:pt idx="157">
                  <c:v>2.2918479999999999</c:v>
                </c:pt>
                <c:pt idx="158">
                  <c:v>2.2918479999999999</c:v>
                </c:pt>
                <c:pt idx="159">
                  <c:v>2.320859</c:v>
                </c:pt>
                <c:pt idx="160">
                  <c:v>2.320859</c:v>
                </c:pt>
                <c:pt idx="161">
                  <c:v>2.349869</c:v>
                </c:pt>
                <c:pt idx="162">
                  <c:v>2.349869</c:v>
                </c:pt>
                <c:pt idx="163">
                  <c:v>2.3788800000000001</c:v>
                </c:pt>
                <c:pt idx="164">
                  <c:v>2.3788800000000001</c:v>
                </c:pt>
                <c:pt idx="165">
                  <c:v>2.4078909999999998</c:v>
                </c:pt>
                <c:pt idx="166">
                  <c:v>2.4078909999999998</c:v>
                </c:pt>
                <c:pt idx="167">
                  <c:v>2.4369019999999999</c:v>
                </c:pt>
                <c:pt idx="168">
                  <c:v>2.4369019999999999</c:v>
                </c:pt>
                <c:pt idx="169">
                  <c:v>2.4659119999999999</c:v>
                </c:pt>
                <c:pt idx="170">
                  <c:v>2.4659119999999999</c:v>
                </c:pt>
                <c:pt idx="171">
                  <c:v>2.494923</c:v>
                </c:pt>
                <c:pt idx="172">
                  <c:v>2.494923</c:v>
                </c:pt>
                <c:pt idx="173">
                  <c:v>2.5239340000000001</c:v>
                </c:pt>
                <c:pt idx="174">
                  <c:v>2.5239340000000001</c:v>
                </c:pt>
                <c:pt idx="175">
                  <c:v>2.5529449999999998</c:v>
                </c:pt>
                <c:pt idx="176">
                  <c:v>2.5529449999999998</c:v>
                </c:pt>
                <c:pt idx="177">
                  <c:v>2.5819549999999998</c:v>
                </c:pt>
                <c:pt idx="178">
                  <c:v>2.5819549999999998</c:v>
                </c:pt>
                <c:pt idx="179">
                  <c:v>2.6109659999999999</c:v>
                </c:pt>
                <c:pt idx="180">
                  <c:v>2.6109659999999999</c:v>
                </c:pt>
                <c:pt idx="181">
                  <c:v>2.639977</c:v>
                </c:pt>
                <c:pt idx="182">
                  <c:v>2.639977</c:v>
                </c:pt>
                <c:pt idx="183">
                  <c:v>2.6689880000000001</c:v>
                </c:pt>
                <c:pt idx="184">
                  <c:v>2.6689880000000001</c:v>
                </c:pt>
                <c:pt idx="185">
                  <c:v>2.6979980000000001</c:v>
                </c:pt>
                <c:pt idx="186">
                  <c:v>2.6979980000000001</c:v>
                </c:pt>
                <c:pt idx="187">
                  <c:v>2.7270089999999998</c:v>
                </c:pt>
                <c:pt idx="188">
                  <c:v>2.7270089999999998</c:v>
                </c:pt>
                <c:pt idx="189">
                  <c:v>2.7560199999999999</c:v>
                </c:pt>
                <c:pt idx="190">
                  <c:v>2.7560199999999999</c:v>
                </c:pt>
                <c:pt idx="191">
                  <c:v>2.7850299999999999</c:v>
                </c:pt>
                <c:pt idx="192">
                  <c:v>2.7850299999999999</c:v>
                </c:pt>
                <c:pt idx="193">
                  <c:v>2.814041</c:v>
                </c:pt>
                <c:pt idx="194">
                  <c:v>2.814041</c:v>
                </c:pt>
                <c:pt idx="195">
                  <c:v>2.8430520000000001</c:v>
                </c:pt>
                <c:pt idx="196">
                  <c:v>2.8430520000000001</c:v>
                </c:pt>
                <c:pt idx="197">
                  <c:v>2.8720629999999998</c:v>
                </c:pt>
                <c:pt idx="198">
                  <c:v>2.8720629999999998</c:v>
                </c:pt>
                <c:pt idx="199">
                  <c:v>2.9010729999999998</c:v>
                </c:pt>
                <c:pt idx="200">
                  <c:v>2.9010729999999998</c:v>
                </c:pt>
                <c:pt idx="201">
                  <c:v>2.9300839999999999</c:v>
                </c:pt>
                <c:pt idx="202">
                  <c:v>2.9300839999999999</c:v>
                </c:pt>
                <c:pt idx="203">
                  <c:v>2.959095</c:v>
                </c:pt>
                <c:pt idx="204">
                  <c:v>2.959095</c:v>
                </c:pt>
                <c:pt idx="205">
                  <c:v>2.9881060000000002</c:v>
                </c:pt>
                <c:pt idx="206">
                  <c:v>2.9881060000000002</c:v>
                </c:pt>
                <c:pt idx="207">
                  <c:v>3.0171160000000001</c:v>
                </c:pt>
                <c:pt idx="208">
                  <c:v>3.0171160000000001</c:v>
                </c:pt>
                <c:pt idx="209">
                  <c:v>3.0461269999999998</c:v>
                </c:pt>
                <c:pt idx="210">
                  <c:v>3.0461269999999998</c:v>
                </c:pt>
                <c:pt idx="211">
                  <c:v>3.0751379999999999</c:v>
                </c:pt>
                <c:pt idx="212">
                  <c:v>3.0751379999999999</c:v>
                </c:pt>
                <c:pt idx="213">
                  <c:v>3.104149</c:v>
                </c:pt>
                <c:pt idx="214">
                  <c:v>3.104149</c:v>
                </c:pt>
                <c:pt idx="215">
                  <c:v>3.133159</c:v>
                </c:pt>
                <c:pt idx="216">
                  <c:v>3.133159</c:v>
                </c:pt>
                <c:pt idx="217">
                  <c:v>3.1621700000000001</c:v>
                </c:pt>
                <c:pt idx="218">
                  <c:v>3.1621700000000001</c:v>
                </c:pt>
                <c:pt idx="219">
                  <c:v>3.1911809999999998</c:v>
                </c:pt>
                <c:pt idx="220">
                  <c:v>3.1911809999999998</c:v>
                </c:pt>
                <c:pt idx="221">
                  <c:v>3.2201909999999998</c:v>
                </c:pt>
                <c:pt idx="222">
                  <c:v>3.2201909999999998</c:v>
                </c:pt>
                <c:pt idx="223">
                  <c:v>3.2492019999999999</c:v>
                </c:pt>
                <c:pt idx="224">
                  <c:v>3.2492019999999999</c:v>
                </c:pt>
                <c:pt idx="225">
                  <c:v>3.278213</c:v>
                </c:pt>
                <c:pt idx="226">
                  <c:v>3.278213</c:v>
                </c:pt>
                <c:pt idx="227">
                  <c:v>3.3072240000000002</c:v>
                </c:pt>
                <c:pt idx="228">
                  <c:v>3.3072240000000002</c:v>
                </c:pt>
                <c:pt idx="229">
                  <c:v>3.3362340000000001</c:v>
                </c:pt>
                <c:pt idx="230">
                  <c:v>3.3362340000000001</c:v>
                </c:pt>
                <c:pt idx="231">
                  <c:v>3.3652449999999998</c:v>
                </c:pt>
                <c:pt idx="232">
                  <c:v>3.3652449999999998</c:v>
                </c:pt>
                <c:pt idx="233">
                  <c:v>3.3942559999999999</c:v>
                </c:pt>
                <c:pt idx="234">
                  <c:v>3.3942559999999999</c:v>
                </c:pt>
                <c:pt idx="235">
                  <c:v>3.4232670000000001</c:v>
                </c:pt>
                <c:pt idx="236">
                  <c:v>3.4232670000000001</c:v>
                </c:pt>
                <c:pt idx="237">
                  <c:v>3.452277</c:v>
                </c:pt>
                <c:pt idx="238">
                  <c:v>3.452277</c:v>
                </c:pt>
                <c:pt idx="239">
                  <c:v>3.4812880000000002</c:v>
                </c:pt>
                <c:pt idx="240">
                  <c:v>3.4812880000000002</c:v>
                </c:pt>
                <c:pt idx="241">
                  <c:v>3.5102989999999998</c:v>
                </c:pt>
                <c:pt idx="242">
                  <c:v>3.5102989999999998</c:v>
                </c:pt>
                <c:pt idx="243">
                  <c:v>3.53931</c:v>
                </c:pt>
                <c:pt idx="244">
                  <c:v>3.53931</c:v>
                </c:pt>
                <c:pt idx="245">
                  <c:v>3.5683199999999999</c:v>
                </c:pt>
                <c:pt idx="246">
                  <c:v>3.5683199999999999</c:v>
                </c:pt>
                <c:pt idx="247">
                  <c:v>3.5973310000000001</c:v>
                </c:pt>
                <c:pt idx="248">
                  <c:v>3.5973310000000001</c:v>
                </c:pt>
                <c:pt idx="249">
                  <c:v>3.6263420000000002</c:v>
                </c:pt>
                <c:pt idx="250">
                  <c:v>3.6263420000000002</c:v>
                </c:pt>
                <c:pt idx="251">
                  <c:v>3.6553520000000002</c:v>
                </c:pt>
                <c:pt idx="252">
                  <c:v>3.6553520000000002</c:v>
                </c:pt>
                <c:pt idx="253">
                  <c:v>3.6843629999999998</c:v>
                </c:pt>
                <c:pt idx="254">
                  <c:v>3.6843629999999998</c:v>
                </c:pt>
                <c:pt idx="255">
                  <c:v>3.713374</c:v>
                </c:pt>
                <c:pt idx="256">
                  <c:v>3.713374</c:v>
                </c:pt>
                <c:pt idx="257">
                  <c:v>3.7423850000000001</c:v>
                </c:pt>
                <c:pt idx="258">
                  <c:v>3.7423850000000001</c:v>
                </c:pt>
                <c:pt idx="259">
                  <c:v>3.7713950000000001</c:v>
                </c:pt>
                <c:pt idx="260">
                  <c:v>3.7713950000000001</c:v>
                </c:pt>
                <c:pt idx="261">
                  <c:v>3.8004060000000002</c:v>
                </c:pt>
                <c:pt idx="262">
                  <c:v>3.8004060000000002</c:v>
                </c:pt>
                <c:pt idx="263">
                  <c:v>3.8294169999999998</c:v>
                </c:pt>
                <c:pt idx="264">
                  <c:v>3.8294169999999998</c:v>
                </c:pt>
                <c:pt idx="265">
                  <c:v>3.858428</c:v>
                </c:pt>
                <c:pt idx="266">
                  <c:v>3.858428</c:v>
                </c:pt>
                <c:pt idx="267">
                  <c:v>3.8874379999999999</c:v>
                </c:pt>
                <c:pt idx="268">
                  <c:v>3.8874379999999999</c:v>
                </c:pt>
                <c:pt idx="269">
                  <c:v>3.9164490000000001</c:v>
                </c:pt>
                <c:pt idx="270">
                  <c:v>3.9164490000000001</c:v>
                </c:pt>
                <c:pt idx="271">
                  <c:v>3.9454600000000002</c:v>
                </c:pt>
                <c:pt idx="272">
                  <c:v>3.9454600000000002</c:v>
                </c:pt>
                <c:pt idx="273">
                  <c:v>3.9744709999999999</c:v>
                </c:pt>
                <c:pt idx="274">
                  <c:v>3.9744709999999999</c:v>
                </c:pt>
                <c:pt idx="275">
                  <c:v>4.0034809999999998</c:v>
                </c:pt>
                <c:pt idx="276">
                  <c:v>4.0034809999999998</c:v>
                </c:pt>
                <c:pt idx="277">
                  <c:v>4.0324920000000004</c:v>
                </c:pt>
                <c:pt idx="278">
                  <c:v>4.0324920000000004</c:v>
                </c:pt>
                <c:pt idx="279">
                  <c:v>4.0615030000000001</c:v>
                </c:pt>
                <c:pt idx="280">
                  <c:v>4.0615030000000001</c:v>
                </c:pt>
                <c:pt idx="281">
                  <c:v>4.0905129999999996</c:v>
                </c:pt>
                <c:pt idx="282">
                  <c:v>4.0905129999999996</c:v>
                </c:pt>
                <c:pt idx="283">
                  <c:v>4.1195240000000002</c:v>
                </c:pt>
                <c:pt idx="284">
                  <c:v>4.1195240000000002</c:v>
                </c:pt>
                <c:pt idx="285">
                  <c:v>4.1485349999999999</c:v>
                </c:pt>
                <c:pt idx="286">
                  <c:v>4.1485349999999999</c:v>
                </c:pt>
                <c:pt idx="287">
                  <c:v>4.1775460000000004</c:v>
                </c:pt>
                <c:pt idx="288">
                  <c:v>4.1775460000000004</c:v>
                </c:pt>
                <c:pt idx="289">
                  <c:v>4.206556</c:v>
                </c:pt>
                <c:pt idx="290">
                  <c:v>4.206556</c:v>
                </c:pt>
                <c:pt idx="291">
                  <c:v>4.2355669999999996</c:v>
                </c:pt>
                <c:pt idx="292">
                  <c:v>4.2355669999999996</c:v>
                </c:pt>
                <c:pt idx="293">
                  <c:v>4.2645780000000002</c:v>
                </c:pt>
                <c:pt idx="294">
                  <c:v>4.2645780000000002</c:v>
                </c:pt>
                <c:pt idx="295">
                  <c:v>4.2935889999999999</c:v>
                </c:pt>
                <c:pt idx="296">
                  <c:v>4.2935889999999999</c:v>
                </c:pt>
                <c:pt idx="297">
                  <c:v>4.3225990000000003</c:v>
                </c:pt>
                <c:pt idx="298">
                  <c:v>4.3225990000000003</c:v>
                </c:pt>
                <c:pt idx="299">
                  <c:v>4.35161</c:v>
                </c:pt>
                <c:pt idx="300">
                  <c:v>4.35161</c:v>
                </c:pt>
                <c:pt idx="301">
                  <c:v>4.3806209999999997</c:v>
                </c:pt>
                <c:pt idx="302">
                  <c:v>4.3806209999999997</c:v>
                </c:pt>
                <c:pt idx="303">
                  <c:v>4.4096320000000002</c:v>
                </c:pt>
                <c:pt idx="304">
                  <c:v>4.4096320000000002</c:v>
                </c:pt>
                <c:pt idx="305">
                  <c:v>4.4386419999999998</c:v>
                </c:pt>
                <c:pt idx="306">
                  <c:v>4.4386419999999998</c:v>
                </c:pt>
                <c:pt idx="307">
                  <c:v>4.4676530000000003</c:v>
                </c:pt>
                <c:pt idx="308">
                  <c:v>4.4676530000000003</c:v>
                </c:pt>
                <c:pt idx="309">
                  <c:v>4.496664</c:v>
                </c:pt>
                <c:pt idx="310">
                  <c:v>4.496664</c:v>
                </c:pt>
                <c:pt idx="311">
                  <c:v>4.5256740000000004</c:v>
                </c:pt>
                <c:pt idx="312">
                  <c:v>4.5256740000000004</c:v>
                </c:pt>
                <c:pt idx="313">
                  <c:v>4.5546850000000001</c:v>
                </c:pt>
                <c:pt idx="314">
                  <c:v>4.5546850000000001</c:v>
                </c:pt>
                <c:pt idx="315">
                  <c:v>4.5836959999999998</c:v>
                </c:pt>
                <c:pt idx="316">
                  <c:v>4.5836959999999998</c:v>
                </c:pt>
                <c:pt idx="317">
                  <c:v>4.6127070000000003</c:v>
                </c:pt>
                <c:pt idx="318">
                  <c:v>4.6127070000000003</c:v>
                </c:pt>
                <c:pt idx="319">
                  <c:v>4.6417169999999999</c:v>
                </c:pt>
                <c:pt idx="320">
                  <c:v>4.6417169999999999</c:v>
                </c:pt>
                <c:pt idx="321">
                  <c:v>4.6707280000000004</c:v>
                </c:pt>
                <c:pt idx="322">
                  <c:v>4.6707280000000004</c:v>
                </c:pt>
                <c:pt idx="323">
                  <c:v>4.6997390000000001</c:v>
                </c:pt>
                <c:pt idx="324">
                  <c:v>4.6997390000000001</c:v>
                </c:pt>
                <c:pt idx="325">
                  <c:v>4.7287499999999998</c:v>
                </c:pt>
                <c:pt idx="326">
                  <c:v>4.7287499999999998</c:v>
                </c:pt>
                <c:pt idx="327">
                  <c:v>4.7577600000000002</c:v>
                </c:pt>
                <c:pt idx="328">
                  <c:v>4.7577600000000002</c:v>
                </c:pt>
                <c:pt idx="329">
                  <c:v>4.7867709999999999</c:v>
                </c:pt>
                <c:pt idx="330">
                  <c:v>4.7867709999999999</c:v>
                </c:pt>
                <c:pt idx="331">
                  <c:v>4.8157819999999996</c:v>
                </c:pt>
                <c:pt idx="332">
                  <c:v>4.8157819999999996</c:v>
                </c:pt>
                <c:pt idx="333">
                  <c:v>4.8447930000000001</c:v>
                </c:pt>
                <c:pt idx="334">
                  <c:v>4.8447930000000001</c:v>
                </c:pt>
                <c:pt idx="335">
                  <c:v>4.8738029999999997</c:v>
                </c:pt>
                <c:pt idx="336">
                  <c:v>4.8738029999999997</c:v>
                </c:pt>
                <c:pt idx="337">
                  <c:v>4.9028140000000002</c:v>
                </c:pt>
                <c:pt idx="338">
                  <c:v>4.9028140000000002</c:v>
                </c:pt>
                <c:pt idx="339">
                  <c:v>4.9318249999999999</c:v>
                </c:pt>
                <c:pt idx="340">
                  <c:v>4.9318249999999999</c:v>
                </c:pt>
                <c:pt idx="341">
                  <c:v>4.9608359999999996</c:v>
                </c:pt>
                <c:pt idx="342">
                  <c:v>4.9608359999999996</c:v>
                </c:pt>
                <c:pt idx="343">
                  <c:v>4.989846</c:v>
                </c:pt>
                <c:pt idx="344">
                  <c:v>4.989846</c:v>
                </c:pt>
                <c:pt idx="345">
                  <c:v>5.0188569999999997</c:v>
                </c:pt>
                <c:pt idx="346">
                  <c:v>5.0188569999999997</c:v>
                </c:pt>
                <c:pt idx="347">
                  <c:v>5.0478680000000002</c:v>
                </c:pt>
                <c:pt idx="348">
                  <c:v>5.0478680000000002</c:v>
                </c:pt>
                <c:pt idx="349">
                  <c:v>5.0768779999999998</c:v>
                </c:pt>
                <c:pt idx="350">
                  <c:v>5.0768779999999998</c:v>
                </c:pt>
                <c:pt idx="351">
                  <c:v>5.1058890000000003</c:v>
                </c:pt>
                <c:pt idx="352">
                  <c:v>5.1058890000000003</c:v>
                </c:pt>
                <c:pt idx="353">
                  <c:v>5.1349</c:v>
                </c:pt>
                <c:pt idx="354">
                  <c:v>5.1349</c:v>
                </c:pt>
                <c:pt idx="355">
                  <c:v>5.1639109999999997</c:v>
                </c:pt>
                <c:pt idx="356">
                  <c:v>5.1639109999999997</c:v>
                </c:pt>
                <c:pt idx="357">
                  <c:v>5.1929210000000001</c:v>
                </c:pt>
                <c:pt idx="358">
                  <c:v>5.1929210000000001</c:v>
                </c:pt>
                <c:pt idx="359">
                  <c:v>5.2219319999999998</c:v>
                </c:pt>
                <c:pt idx="360">
                  <c:v>5.2219319999999998</c:v>
                </c:pt>
                <c:pt idx="361">
                  <c:v>5.2509430000000004</c:v>
                </c:pt>
                <c:pt idx="362">
                  <c:v>5.2509430000000004</c:v>
                </c:pt>
                <c:pt idx="363">
                  <c:v>5.279954</c:v>
                </c:pt>
                <c:pt idx="364">
                  <c:v>5.279954</c:v>
                </c:pt>
                <c:pt idx="365">
                  <c:v>5.3089639999999996</c:v>
                </c:pt>
                <c:pt idx="366">
                  <c:v>5.3089639999999996</c:v>
                </c:pt>
                <c:pt idx="367">
                  <c:v>5.3379750000000001</c:v>
                </c:pt>
                <c:pt idx="368">
                  <c:v>5.3379750000000001</c:v>
                </c:pt>
                <c:pt idx="369">
                  <c:v>5.3669859999999998</c:v>
                </c:pt>
                <c:pt idx="370">
                  <c:v>5.3669859999999998</c:v>
                </c:pt>
                <c:pt idx="371">
                  <c:v>5.3959970000000004</c:v>
                </c:pt>
                <c:pt idx="372">
                  <c:v>5.3959970000000004</c:v>
                </c:pt>
                <c:pt idx="373">
                  <c:v>5.4250069999999999</c:v>
                </c:pt>
                <c:pt idx="374">
                  <c:v>5.4250069999999999</c:v>
                </c:pt>
                <c:pt idx="375">
                  <c:v>5.4540179999999996</c:v>
                </c:pt>
                <c:pt idx="376">
                  <c:v>5.4540179999999996</c:v>
                </c:pt>
                <c:pt idx="377">
                  <c:v>5.4830290000000002</c:v>
                </c:pt>
                <c:pt idx="378">
                  <c:v>5.4830290000000002</c:v>
                </c:pt>
                <c:pt idx="379">
                  <c:v>5.5120389999999997</c:v>
                </c:pt>
                <c:pt idx="380">
                  <c:v>5.5120389999999997</c:v>
                </c:pt>
                <c:pt idx="381">
                  <c:v>5.5410500000000003</c:v>
                </c:pt>
                <c:pt idx="382">
                  <c:v>5.5410500000000003</c:v>
                </c:pt>
                <c:pt idx="383">
                  <c:v>5.5700609999999999</c:v>
                </c:pt>
                <c:pt idx="384">
                  <c:v>5.5700609999999999</c:v>
                </c:pt>
                <c:pt idx="385">
                  <c:v>5.5990719999999996</c:v>
                </c:pt>
                <c:pt idx="386">
                  <c:v>5.5990719999999996</c:v>
                </c:pt>
                <c:pt idx="387">
                  <c:v>5.628082</c:v>
                </c:pt>
                <c:pt idx="388">
                  <c:v>5.628082</c:v>
                </c:pt>
                <c:pt idx="389">
                  <c:v>5.6570929999999997</c:v>
                </c:pt>
                <c:pt idx="390">
                  <c:v>5.6570929999999997</c:v>
                </c:pt>
                <c:pt idx="391">
                  <c:v>5.6861040000000003</c:v>
                </c:pt>
                <c:pt idx="392">
                  <c:v>5.6861040000000003</c:v>
                </c:pt>
                <c:pt idx="393">
                  <c:v>5.7151149999999999</c:v>
                </c:pt>
                <c:pt idx="394">
                  <c:v>5.7151149999999999</c:v>
                </c:pt>
                <c:pt idx="395">
                  <c:v>5.7441250000000004</c:v>
                </c:pt>
                <c:pt idx="396">
                  <c:v>5.7441250000000004</c:v>
                </c:pt>
                <c:pt idx="397">
                  <c:v>5.773136</c:v>
                </c:pt>
                <c:pt idx="398">
                  <c:v>5.773136</c:v>
                </c:pt>
                <c:pt idx="399">
                  <c:v>5.8021469999999997</c:v>
                </c:pt>
                <c:pt idx="400">
                  <c:v>5.8021469999999997</c:v>
                </c:pt>
                <c:pt idx="401">
                  <c:v>5.8311580000000003</c:v>
                </c:pt>
                <c:pt idx="402">
                  <c:v>5.8311580000000003</c:v>
                </c:pt>
                <c:pt idx="403">
                  <c:v>5.8601679999999998</c:v>
                </c:pt>
                <c:pt idx="404">
                  <c:v>5.8601679999999998</c:v>
                </c:pt>
                <c:pt idx="405">
                  <c:v>5.8891790000000004</c:v>
                </c:pt>
                <c:pt idx="406">
                  <c:v>5.8891790000000004</c:v>
                </c:pt>
                <c:pt idx="407">
                  <c:v>5.9181900000000001</c:v>
                </c:pt>
                <c:pt idx="408">
                  <c:v>5.9181900000000001</c:v>
                </c:pt>
                <c:pt idx="409">
                  <c:v>5.9471999999999996</c:v>
                </c:pt>
                <c:pt idx="410">
                  <c:v>5.9471999999999996</c:v>
                </c:pt>
                <c:pt idx="411">
                  <c:v>5.9762110000000002</c:v>
                </c:pt>
                <c:pt idx="412">
                  <c:v>5.9762110000000002</c:v>
                </c:pt>
                <c:pt idx="413">
                  <c:v>6.0052219999999998</c:v>
                </c:pt>
                <c:pt idx="414">
                  <c:v>6.0052219999999998</c:v>
                </c:pt>
                <c:pt idx="415">
                  <c:v>6.0342330000000004</c:v>
                </c:pt>
                <c:pt idx="416">
                  <c:v>6.0342330000000004</c:v>
                </c:pt>
                <c:pt idx="417">
                  <c:v>6.0632429999999999</c:v>
                </c:pt>
                <c:pt idx="418">
                  <c:v>6.0632429999999999</c:v>
                </c:pt>
                <c:pt idx="419">
                  <c:v>6.0922539999999996</c:v>
                </c:pt>
                <c:pt idx="420">
                  <c:v>6.0922539999999996</c:v>
                </c:pt>
                <c:pt idx="421">
                  <c:v>6.1212650000000002</c:v>
                </c:pt>
                <c:pt idx="422">
                  <c:v>6.1212650000000002</c:v>
                </c:pt>
                <c:pt idx="423">
                  <c:v>6.1502759999999999</c:v>
                </c:pt>
                <c:pt idx="424">
                  <c:v>6.1502759999999999</c:v>
                </c:pt>
                <c:pt idx="425">
                  <c:v>6.1792860000000003</c:v>
                </c:pt>
                <c:pt idx="426">
                  <c:v>6.1792860000000003</c:v>
                </c:pt>
                <c:pt idx="427">
                  <c:v>6.208297</c:v>
                </c:pt>
                <c:pt idx="428">
                  <c:v>6.208297</c:v>
                </c:pt>
                <c:pt idx="429">
                  <c:v>6.2373079999999996</c:v>
                </c:pt>
                <c:pt idx="430">
                  <c:v>6.2373079999999996</c:v>
                </c:pt>
                <c:pt idx="431">
                  <c:v>6.2663190000000002</c:v>
                </c:pt>
                <c:pt idx="432">
                  <c:v>6.2663190000000002</c:v>
                </c:pt>
                <c:pt idx="433">
                  <c:v>6.2953289999999997</c:v>
                </c:pt>
                <c:pt idx="434">
                  <c:v>6.2953289999999997</c:v>
                </c:pt>
                <c:pt idx="435">
                  <c:v>6.3243400000000003</c:v>
                </c:pt>
                <c:pt idx="436">
                  <c:v>6.3243400000000003</c:v>
                </c:pt>
                <c:pt idx="437">
                  <c:v>6.353351</c:v>
                </c:pt>
                <c:pt idx="438">
                  <c:v>6.353351</c:v>
                </c:pt>
                <c:pt idx="439">
                  <c:v>6.3823610000000004</c:v>
                </c:pt>
                <c:pt idx="440">
                  <c:v>6.3823610000000004</c:v>
                </c:pt>
                <c:pt idx="441">
                  <c:v>6.4113720000000001</c:v>
                </c:pt>
                <c:pt idx="442">
                  <c:v>6.4113720000000001</c:v>
                </c:pt>
                <c:pt idx="443">
                  <c:v>6.4403829999999997</c:v>
                </c:pt>
                <c:pt idx="444">
                  <c:v>6.4403829999999997</c:v>
                </c:pt>
                <c:pt idx="445">
                  <c:v>6.4693940000000003</c:v>
                </c:pt>
                <c:pt idx="446">
                  <c:v>6.4693940000000003</c:v>
                </c:pt>
                <c:pt idx="447">
                  <c:v>6.4984039999999998</c:v>
                </c:pt>
                <c:pt idx="448">
                  <c:v>6.4984039999999998</c:v>
                </c:pt>
                <c:pt idx="449">
                  <c:v>6.5274150000000004</c:v>
                </c:pt>
                <c:pt idx="450">
                  <c:v>6.5274150000000004</c:v>
                </c:pt>
                <c:pt idx="451">
                  <c:v>6.5564260000000001</c:v>
                </c:pt>
                <c:pt idx="452">
                  <c:v>6.5564260000000001</c:v>
                </c:pt>
                <c:pt idx="453">
                  <c:v>6.5854369999999998</c:v>
                </c:pt>
                <c:pt idx="454">
                  <c:v>6.5854369999999998</c:v>
                </c:pt>
                <c:pt idx="455">
                  <c:v>6.6144470000000002</c:v>
                </c:pt>
                <c:pt idx="456">
                  <c:v>6.6144470000000002</c:v>
                </c:pt>
                <c:pt idx="457">
                  <c:v>6.6434579999999999</c:v>
                </c:pt>
                <c:pt idx="458">
                  <c:v>6.6434579999999999</c:v>
                </c:pt>
                <c:pt idx="459">
                  <c:v>6.6724690000000004</c:v>
                </c:pt>
                <c:pt idx="460">
                  <c:v>6.6724690000000004</c:v>
                </c:pt>
                <c:pt idx="461">
                  <c:v>6.7014800000000001</c:v>
                </c:pt>
                <c:pt idx="462">
                  <c:v>6.7014800000000001</c:v>
                </c:pt>
                <c:pt idx="463">
                  <c:v>6.7304899999999996</c:v>
                </c:pt>
                <c:pt idx="464">
                  <c:v>6.7304899999999996</c:v>
                </c:pt>
                <c:pt idx="465">
                  <c:v>6.7595010000000002</c:v>
                </c:pt>
                <c:pt idx="466">
                  <c:v>6.7595010000000002</c:v>
                </c:pt>
                <c:pt idx="467">
                  <c:v>6.7885119999999999</c:v>
                </c:pt>
                <c:pt idx="468">
                  <c:v>6.7885119999999999</c:v>
                </c:pt>
                <c:pt idx="469">
                  <c:v>6.8175220000000003</c:v>
                </c:pt>
                <c:pt idx="470">
                  <c:v>6.8175220000000003</c:v>
                </c:pt>
                <c:pt idx="471">
                  <c:v>6.846533</c:v>
                </c:pt>
                <c:pt idx="472">
                  <c:v>6.846533</c:v>
                </c:pt>
                <c:pt idx="473">
                  <c:v>6.8755439999999997</c:v>
                </c:pt>
                <c:pt idx="474">
                  <c:v>6.8755439999999997</c:v>
                </c:pt>
                <c:pt idx="475">
                  <c:v>6.9045550000000002</c:v>
                </c:pt>
                <c:pt idx="476">
                  <c:v>6.9045550000000002</c:v>
                </c:pt>
                <c:pt idx="477">
                  <c:v>6.9335649999999998</c:v>
                </c:pt>
                <c:pt idx="478">
                  <c:v>6.9335649999999998</c:v>
                </c:pt>
                <c:pt idx="479">
                  <c:v>6.9625760000000003</c:v>
                </c:pt>
                <c:pt idx="480">
                  <c:v>6.9625760000000003</c:v>
                </c:pt>
                <c:pt idx="481">
                  <c:v>6.991587</c:v>
                </c:pt>
                <c:pt idx="482">
                  <c:v>6.991587</c:v>
                </c:pt>
                <c:pt idx="483">
                  <c:v>7.0205979999999997</c:v>
                </c:pt>
                <c:pt idx="484">
                  <c:v>7.0205979999999997</c:v>
                </c:pt>
                <c:pt idx="485">
                  <c:v>7.0496080000000001</c:v>
                </c:pt>
                <c:pt idx="486">
                  <c:v>7.0496080000000001</c:v>
                </c:pt>
                <c:pt idx="487">
                  <c:v>7.0786189999999998</c:v>
                </c:pt>
                <c:pt idx="488">
                  <c:v>7.0786189999999998</c:v>
                </c:pt>
                <c:pt idx="489">
                  <c:v>7.1076300000000003</c:v>
                </c:pt>
                <c:pt idx="490">
                  <c:v>7.1076300000000003</c:v>
                </c:pt>
                <c:pt idx="491">
                  <c:v>7.136641</c:v>
                </c:pt>
                <c:pt idx="492">
                  <c:v>7.136641</c:v>
                </c:pt>
                <c:pt idx="493">
                  <c:v>7.1656510000000004</c:v>
                </c:pt>
                <c:pt idx="494">
                  <c:v>7.1656510000000004</c:v>
                </c:pt>
                <c:pt idx="495">
                  <c:v>7.1946620000000001</c:v>
                </c:pt>
                <c:pt idx="496">
                  <c:v>7.1946620000000001</c:v>
                </c:pt>
                <c:pt idx="497">
                  <c:v>7.2236729999999998</c:v>
                </c:pt>
                <c:pt idx="498">
                  <c:v>7.2236729999999998</c:v>
                </c:pt>
                <c:pt idx="499">
                  <c:v>7.2526830000000002</c:v>
                </c:pt>
                <c:pt idx="500">
                  <c:v>7.2526830000000002</c:v>
                </c:pt>
                <c:pt idx="501">
                  <c:v>7.2816939999999999</c:v>
                </c:pt>
                <c:pt idx="502">
                  <c:v>7.2816939999999999</c:v>
                </c:pt>
                <c:pt idx="503">
                  <c:v>7.3107049999999996</c:v>
                </c:pt>
                <c:pt idx="504">
                  <c:v>7.3107049999999996</c:v>
                </c:pt>
                <c:pt idx="505">
                  <c:v>7.3397160000000001</c:v>
                </c:pt>
                <c:pt idx="506">
                  <c:v>7.3397160000000001</c:v>
                </c:pt>
                <c:pt idx="507">
                  <c:v>7.3687259999999997</c:v>
                </c:pt>
                <c:pt idx="508">
                  <c:v>7.3687259999999997</c:v>
                </c:pt>
                <c:pt idx="509">
                  <c:v>7.3977370000000002</c:v>
                </c:pt>
                <c:pt idx="510">
                  <c:v>7.3977370000000002</c:v>
                </c:pt>
                <c:pt idx="511">
                  <c:v>7.4267479999999999</c:v>
                </c:pt>
                <c:pt idx="512">
                  <c:v>7.4267479999999999</c:v>
                </c:pt>
                <c:pt idx="513">
                  <c:v>7.4557589999999996</c:v>
                </c:pt>
                <c:pt idx="514">
                  <c:v>7.4557589999999996</c:v>
                </c:pt>
                <c:pt idx="515">
                  <c:v>7.484769</c:v>
                </c:pt>
                <c:pt idx="516">
                  <c:v>7.484769</c:v>
                </c:pt>
                <c:pt idx="517">
                  <c:v>7.5137799999999997</c:v>
                </c:pt>
                <c:pt idx="518">
                  <c:v>7.5137799999999997</c:v>
                </c:pt>
                <c:pt idx="519">
                  <c:v>7.5427910000000002</c:v>
                </c:pt>
                <c:pt idx="520">
                  <c:v>7.5427910000000002</c:v>
                </c:pt>
                <c:pt idx="521">
                  <c:v>7.5718019999999999</c:v>
                </c:pt>
                <c:pt idx="522">
                  <c:v>7.5718019999999999</c:v>
                </c:pt>
                <c:pt idx="523">
                  <c:v>7.6008120000000003</c:v>
                </c:pt>
                <c:pt idx="524">
                  <c:v>7.6008120000000003</c:v>
                </c:pt>
                <c:pt idx="525">
                  <c:v>7.629823</c:v>
                </c:pt>
                <c:pt idx="526">
                  <c:v>7.629823</c:v>
                </c:pt>
                <c:pt idx="527">
                  <c:v>7.6588339999999997</c:v>
                </c:pt>
                <c:pt idx="528">
                  <c:v>7.6588339999999997</c:v>
                </c:pt>
                <c:pt idx="529">
                  <c:v>7.6878450000000003</c:v>
                </c:pt>
                <c:pt idx="530">
                  <c:v>7.6878450000000003</c:v>
                </c:pt>
                <c:pt idx="531">
                  <c:v>7.7168549999999998</c:v>
                </c:pt>
                <c:pt idx="532">
                  <c:v>7.7168549999999998</c:v>
                </c:pt>
                <c:pt idx="533">
                  <c:v>7.7458660000000004</c:v>
                </c:pt>
                <c:pt idx="534">
                  <c:v>7.7458660000000004</c:v>
                </c:pt>
                <c:pt idx="535">
                  <c:v>7.774877</c:v>
                </c:pt>
                <c:pt idx="536">
                  <c:v>7.774877</c:v>
                </c:pt>
                <c:pt idx="537">
                  <c:v>7.8038869999999996</c:v>
                </c:pt>
                <c:pt idx="538">
                  <c:v>7.8038869999999996</c:v>
                </c:pt>
                <c:pt idx="539">
                  <c:v>7.8328980000000001</c:v>
                </c:pt>
                <c:pt idx="540">
                  <c:v>7.8328980000000001</c:v>
                </c:pt>
                <c:pt idx="541">
                  <c:v>7.8619089999999998</c:v>
                </c:pt>
                <c:pt idx="542">
                  <c:v>7.8619089999999998</c:v>
                </c:pt>
                <c:pt idx="543">
                  <c:v>7.8909200000000004</c:v>
                </c:pt>
                <c:pt idx="544">
                  <c:v>7.8909200000000004</c:v>
                </c:pt>
                <c:pt idx="545">
                  <c:v>7.9199299999999999</c:v>
                </c:pt>
                <c:pt idx="546">
                  <c:v>7.9199299999999999</c:v>
                </c:pt>
                <c:pt idx="547">
                  <c:v>7.9489409999999996</c:v>
                </c:pt>
                <c:pt idx="548">
                  <c:v>7.9489409999999996</c:v>
                </c:pt>
                <c:pt idx="549">
                  <c:v>7.9779520000000002</c:v>
                </c:pt>
                <c:pt idx="550">
                  <c:v>7.9779520000000002</c:v>
                </c:pt>
                <c:pt idx="551">
                  <c:v>8.0069630000000007</c:v>
                </c:pt>
                <c:pt idx="552">
                  <c:v>8.0069630000000007</c:v>
                </c:pt>
                <c:pt idx="553">
                  <c:v>8.0359730000000003</c:v>
                </c:pt>
                <c:pt idx="554">
                  <c:v>8.0359730000000003</c:v>
                </c:pt>
                <c:pt idx="555">
                  <c:v>8.0649840000000008</c:v>
                </c:pt>
                <c:pt idx="556">
                  <c:v>8.0649840000000008</c:v>
                </c:pt>
                <c:pt idx="557">
                  <c:v>8.0939949999999996</c:v>
                </c:pt>
                <c:pt idx="558">
                  <c:v>8.0939949999999996</c:v>
                </c:pt>
                <c:pt idx="559">
                  <c:v>8.1230060000000002</c:v>
                </c:pt>
                <c:pt idx="560">
                  <c:v>8.1230060000000002</c:v>
                </c:pt>
                <c:pt idx="561">
                  <c:v>8.1520159999999997</c:v>
                </c:pt>
                <c:pt idx="562">
                  <c:v>8.1520159999999997</c:v>
                </c:pt>
                <c:pt idx="563">
                  <c:v>8.1810270000000003</c:v>
                </c:pt>
                <c:pt idx="564">
                  <c:v>8.1810270000000003</c:v>
                </c:pt>
                <c:pt idx="565">
                  <c:v>8.2100380000000008</c:v>
                </c:pt>
                <c:pt idx="566">
                  <c:v>8.2100380000000008</c:v>
                </c:pt>
                <c:pt idx="567">
                  <c:v>8.2390480000000004</c:v>
                </c:pt>
                <c:pt idx="568">
                  <c:v>8.2390480000000004</c:v>
                </c:pt>
                <c:pt idx="569">
                  <c:v>8.2680589999999992</c:v>
                </c:pt>
                <c:pt idx="570">
                  <c:v>8.2680589999999992</c:v>
                </c:pt>
                <c:pt idx="571">
                  <c:v>8.2970699999999997</c:v>
                </c:pt>
                <c:pt idx="572">
                  <c:v>8.2970699999999997</c:v>
                </c:pt>
                <c:pt idx="573">
                  <c:v>8.3260810000000003</c:v>
                </c:pt>
                <c:pt idx="574">
                  <c:v>8.3260810000000003</c:v>
                </c:pt>
                <c:pt idx="575">
                  <c:v>8.3550909999999998</c:v>
                </c:pt>
                <c:pt idx="576">
                  <c:v>8.3550909999999998</c:v>
                </c:pt>
                <c:pt idx="577">
                  <c:v>8.3841020000000004</c:v>
                </c:pt>
                <c:pt idx="578">
                  <c:v>8.3841020000000004</c:v>
                </c:pt>
                <c:pt idx="579">
                  <c:v>8.4131129999999992</c:v>
                </c:pt>
                <c:pt idx="580">
                  <c:v>8.4131129999999992</c:v>
                </c:pt>
                <c:pt idx="581">
                  <c:v>8.4421239999999997</c:v>
                </c:pt>
                <c:pt idx="582">
                  <c:v>8.4421239999999997</c:v>
                </c:pt>
                <c:pt idx="583">
                  <c:v>8.4711339999999993</c:v>
                </c:pt>
                <c:pt idx="584">
                  <c:v>8.4711339999999993</c:v>
                </c:pt>
                <c:pt idx="585">
                  <c:v>8.5001449999999998</c:v>
                </c:pt>
                <c:pt idx="586">
                  <c:v>8.5001449999999998</c:v>
                </c:pt>
                <c:pt idx="587">
                  <c:v>8.5291560000000004</c:v>
                </c:pt>
                <c:pt idx="588">
                  <c:v>8.5291560000000004</c:v>
                </c:pt>
                <c:pt idx="589">
                  <c:v>8.5581669999999992</c:v>
                </c:pt>
                <c:pt idx="590">
                  <c:v>8.5581669999999992</c:v>
                </c:pt>
                <c:pt idx="591">
                  <c:v>8.5871770000000005</c:v>
                </c:pt>
                <c:pt idx="592">
                  <c:v>8.5871770000000005</c:v>
                </c:pt>
                <c:pt idx="593">
                  <c:v>8.6161879999999993</c:v>
                </c:pt>
                <c:pt idx="594">
                  <c:v>8.6161879999999993</c:v>
                </c:pt>
                <c:pt idx="595">
                  <c:v>8.6451989999999999</c:v>
                </c:pt>
                <c:pt idx="596">
                  <c:v>8.6451989999999999</c:v>
                </c:pt>
                <c:pt idx="597">
                  <c:v>8.6742089999999994</c:v>
                </c:pt>
                <c:pt idx="598">
                  <c:v>8.6742089999999994</c:v>
                </c:pt>
                <c:pt idx="599">
                  <c:v>8.70322</c:v>
                </c:pt>
                <c:pt idx="600">
                  <c:v>8.70322</c:v>
                </c:pt>
                <c:pt idx="601">
                  <c:v>8.7322310000000005</c:v>
                </c:pt>
                <c:pt idx="602">
                  <c:v>8.7322310000000005</c:v>
                </c:pt>
                <c:pt idx="603">
                  <c:v>8.7612419999999993</c:v>
                </c:pt>
                <c:pt idx="604">
                  <c:v>8.7612419999999993</c:v>
                </c:pt>
                <c:pt idx="605">
                  <c:v>8.7902520000000006</c:v>
                </c:pt>
                <c:pt idx="606">
                  <c:v>8.7902520000000006</c:v>
                </c:pt>
                <c:pt idx="607">
                  <c:v>8.8192629999999994</c:v>
                </c:pt>
                <c:pt idx="608">
                  <c:v>8.8192629999999994</c:v>
                </c:pt>
                <c:pt idx="609">
                  <c:v>8.848274</c:v>
                </c:pt>
                <c:pt idx="610">
                  <c:v>8.848274</c:v>
                </c:pt>
                <c:pt idx="611">
                  <c:v>8.8772850000000005</c:v>
                </c:pt>
                <c:pt idx="612">
                  <c:v>8.8772850000000005</c:v>
                </c:pt>
                <c:pt idx="613">
                  <c:v>8.9062950000000001</c:v>
                </c:pt>
                <c:pt idx="614">
                  <c:v>8.9062950000000001</c:v>
                </c:pt>
                <c:pt idx="615">
                  <c:v>8.9353060000000006</c:v>
                </c:pt>
                <c:pt idx="616">
                  <c:v>8.9353060000000006</c:v>
                </c:pt>
                <c:pt idx="617">
                  <c:v>8.9643169999999994</c:v>
                </c:pt>
                <c:pt idx="618">
                  <c:v>8.9643169999999994</c:v>
                </c:pt>
                <c:pt idx="619">
                  <c:v>8.993328</c:v>
                </c:pt>
                <c:pt idx="620">
                  <c:v>8.993328</c:v>
                </c:pt>
                <c:pt idx="621">
                  <c:v>9.0223379999999995</c:v>
                </c:pt>
                <c:pt idx="622">
                  <c:v>9.0223379999999995</c:v>
                </c:pt>
                <c:pt idx="623">
                  <c:v>9.0513490000000001</c:v>
                </c:pt>
                <c:pt idx="624">
                  <c:v>9.0513490000000001</c:v>
                </c:pt>
                <c:pt idx="625">
                  <c:v>9.0803600000000007</c:v>
                </c:pt>
                <c:pt idx="626">
                  <c:v>9.0803600000000007</c:v>
                </c:pt>
                <c:pt idx="627">
                  <c:v>9.1093700000000002</c:v>
                </c:pt>
                <c:pt idx="628">
                  <c:v>9.1093700000000002</c:v>
                </c:pt>
                <c:pt idx="629">
                  <c:v>9.1383810000000008</c:v>
                </c:pt>
                <c:pt idx="630">
                  <c:v>9.1383810000000008</c:v>
                </c:pt>
                <c:pt idx="631">
                  <c:v>9.1673919999999995</c:v>
                </c:pt>
                <c:pt idx="632">
                  <c:v>9.1673919999999995</c:v>
                </c:pt>
                <c:pt idx="633">
                  <c:v>9.1964030000000001</c:v>
                </c:pt>
                <c:pt idx="634">
                  <c:v>9.1964030000000001</c:v>
                </c:pt>
                <c:pt idx="635">
                  <c:v>9.2254129999999996</c:v>
                </c:pt>
                <c:pt idx="636">
                  <c:v>9.2254129999999996</c:v>
                </c:pt>
                <c:pt idx="637">
                  <c:v>9.2544240000000002</c:v>
                </c:pt>
                <c:pt idx="638">
                  <c:v>9.2544240000000002</c:v>
                </c:pt>
                <c:pt idx="639">
                  <c:v>9.2834350000000008</c:v>
                </c:pt>
                <c:pt idx="640">
                  <c:v>9.2834350000000008</c:v>
                </c:pt>
                <c:pt idx="641">
                  <c:v>9.3124459999999996</c:v>
                </c:pt>
                <c:pt idx="642">
                  <c:v>9.3124459999999996</c:v>
                </c:pt>
                <c:pt idx="643">
                  <c:v>9.3414560000000009</c:v>
                </c:pt>
                <c:pt idx="644">
                  <c:v>9.3414560000000009</c:v>
                </c:pt>
                <c:pt idx="645">
                  <c:v>9.3704669999999997</c:v>
                </c:pt>
                <c:pt idx="646">
                  <c:v>9.3704669999999997</c:v>
                </c:pt>
                <c:pt idx="647">
                  <c:v>9.3994780000000002</c:v>
                </c:pt>
                <c:pt idx="648">
                  <c:v>9.3994780000000002</c:v>
                </c:pt>
                <c:pt idx="649">
                  <c:v>9.4284890000000008</c:v>
                </c:pt>
                <c:pt idx="650">
                  <c:v>9.4284890000000008</c:v>
                </c:pt>
                <c:pt idx="651">
                  <c:v>9.4574990000000003</c:v>
                </c:pt>
                <c:pt idx="652">
                  <c:v>9.4574990000000003</c:v>
                </c:pt>
                <c:pt idx="653">
                  <c:v>9.4865100000000009</c:v>
                </c:pt>
                <c:pt idx="654">
                  <c:v>9.4865100000000009</c:v>
                </c:pt>
                <c:pt idx="655">
                  <c:v>9.5155209999999997</c:v>
                </c:pt>
                <c:pt idx="656">
                  <c:v>9.5155209999999997</c:v>
                </c:pt>
                <c:pt idx="657">
                  <c:v>9.5445309999999992</c:v>
                </c:pt>
                <c:pt idx="658">
                  <c:v>9.5445309999999992</c:v>
                </c:pt>
                <c:pt idx="659">
                  <c:v>9.5735419999999998</c:v>
                </c:pt>
                <c:pt idx="660">
                  <c:v>9.5735419999999998</c:v>
                </c:pt>
                <c:pt idx="661">
                  <c:v>9.6025530000000003</c:v>
                </c:pt>
                <c:pt idx="662">
                  <c:v>9.6025530000000003</c:v>
                </c:pt>
                <c:pt idx="663">
                  <c:v>9.6315639999999991</c:v>
                </c:pt>
                <c:pt idx="664">
                  <c:v>9.6315639999999991</c:v>
                </c:pt>
                <c:pt idx="665">
                  <c:v>9.6605740000000004</c:v>
                </c:pt>
                <c:pt idx="666">
                  <c:v>9.6605740000000004</c:v>
                </c:pt>
                <c:pt idx="667">
                  <c:v>9.6895849999999992</c:v>
                </c:pt>
                <c:pt idx="668">
                  <c:v>9.6895849999999992</c:v>
                </c:pt>
                <c:pt idx="669">
                  <c:v>9.7185959999999998</c:v>
                </c:pt>
                <c:pt idx="670">
                  <c:v>9.7185959999999998</c:v>
                </c:pt>
                <c:pt idx="671">
                  <c:v>9.7476070000000004</c:v>
                </c:pt>
                <c:pt idx="672">
                  <c:v>9.7476070000000004</c:v>
                </c:pt>
                <c:pt idx="673">
                  <c:v>9.7766169999999999</c:v>
                </c:pt>
                <c:pt idx="674">
                  <c:v>9.7766169999999999</c:v>
                </c:pt>
                <c:pt idx="675">
                  <c:v>9.8056280000000005</c:v>
                </c:pt>
                <c:pt idx="676">
                  <c:v>9.8056280000000005</c:v>
                </c:pt>
                <c:pt idx="677">
                  <c:v>9.8346389999999992</c:v>
                </c:pt>
                <c:pt idx="678">
                  <c:v>9.8346389999999992</c:v>
                </c:pt>
                <c:pt idx="679">
                  <c:v>9.8636499999999998</c:v>
                </c:pt>
                <c:pt idx="680">
                  <c:v>9.8636499999999998</c:v>
                </c:pt>
                <c:pt idx="681">
                  <c:v>9.8926599999999993</c:v>
                </c:pt>
                <c:pt idx="682">
                  <c:v>9.8926599999999993</c:v>
                </c:pt>
                <c:pt idx="683">
                  <c:v>9.9216709999999999</c:v>
                </c:pt>
                <c:pt idx="684">
                  <c:v>9.9216709999999999</c:v>
                </c:pt>
                <c:pt idx="685">
                  <c:v>9.9506820000000005</c:v>
                </c:pt>
                <c:pt idx="686">
                  <c:v>9.9506820000000005</c:v>
                </c:pt>
                <c:pt idx="687">
                  <c:v>9.979692</c:v>
                </c:pt>
                <c:pt idx="688">
                  <c:v>9.979692</c:v>
                </c:pt>
                <c:pt idx="689">
                  <c:v>10.008703000000001</c:v>
                </c:pt>
                <c:pt idx="690">
                  <c:v>10.008703000000001</c:v>
                </c:pt>
                <c:pt idx="691">
                  <c:v>10.037713999999999</c:v>
                </c:pt>
                <c:pt idx="692">
                  <c:v>10.037713999999999</c:v>
                </c:pt>
                <c:pt idx="693">
                  <c:v>10.066725</c:v>
                </c:pt>
                <c:pt idx="694">
                  <c:v>10.066725</c:v>
                </c:pt>
                <c:pt idx="695">
                  <c:v>10.095734999999999</c:v>
                </c:pt>
                <c:pt idx="696">
                  <c:v>10.095734999999999</c:v>
                </c:pt>
                <c:pt idx="697">
                  <c:v>10.124746</c:v>
                </c:pt>
                <c:pt idx="698">
                  <c:v>10.124746</c:v>
                </c:pt>
                <c:pt idx="699">
                  <c:v>10.153757000000001</c:v>
                </c:pt>
                <c:pt idx="700">
                  <c:v>10.153757000000001</c:v>
                </c:pt>
                <c:pt idx="701">
                  <c:v>10.182767999999999</c:v>
                </c:pt>
                <c:pt idx="702">
                  <c:v>10.182767999999999</c:v>
                </c:pt>
                <c:pt idx="703">
                  <c:v>10.211778000000001</c:v>
                </c:pt>
                <c:pt idx="704">
                  <c:v>10.211778000000001</c:v>
                </c:pt>
                <c:pt idx="705">
                  <c:v>10.240788999999999</c:v>
                </c:pt>
                <c:pt idx="706">
                  <c:v>10.240788999999999</c:v>
                </c:pt>
                <c:pt idx="707">
                  <c:v>10.2698</c:v>
                </c:pt>
                <c:pt idx="708">
                  <c:v>10.2698</c:v>
                </c:pt>
                <c:pt idx="709">
                  <c:v>10.298811000000001</c:v>
                </c:pt>
                <c:pt idx="710">
                  <c:v>10.298811000000001</c:v>
                </c:pt>
                <c:pt idx="711">
                  <c:v>10.327821</c:v>
                </c:pt>
                <c:pt idx="712">
                  <c:v>10.327821</c:v>
                </c:pt>
                <c:pt idx="713">
                  <c:v>10.356832000000001</c:v>
                </c:pt>
                <c:pt idx="714">
                  <c:v>10.356832000000001</c:v>
                </c:pt>
                <c:pt idx="715">
                  <c:v>10.385842999999999</c:v>
                </c:pt>
                <c:pt idx="716">
                  <c:v>10.385842999999999</c:v>
                </c:pt>
                <c:pt idx="717">
                  <c:v>10.414853000000001</c:v>
                </c:pt>
                <c:pt idx="718">
                  <c:v>10.414853000000001</c:v>
                </c:pt>
                <c:pt idx="719">
                  <c:v>10.443864</c:v>
                </c:pt>
                <c:pt idx="720">
                  <c:v>10.443864</c:v>
                </c:pt>
                <c:pt idx="721">
                  <c:v>10.472875</c:v>
                </c:pt>
                <c:pt idx="722">
                  <c:v>10.472875</c:v>
                </c:pt>
                <c:pt idx="723">
                  <c:v>10.501886000000001</c:v>
                </c:pt>
                <c:pt idx="724">
                  <c:v>10.501886000000001</c:v>
                </c:pt>
                <c:pt idx="725">
                  <c:v>10.530896</c:v>
                </c:pt>
                <c:pt idx="726">
                  <c:v>10.530896</c:v>
                </c:pt>
                <c:pt idx="727">
                  <c:v>10.559907000000001</c:v>
                </c:pt>
                <c:pt idx="728">
                  <c:v>10.559907000000001</c:v>
                </c:pt>
                <c:pt idx="729">
                  <c:v>10.588918</c:v>
                </c:pt>
                <c:pt idx="730">
                  <c:v>10.588918</c:v>
                </c:pt>
                <c:pt idx="731">
                  <c:v>10.617929</c:v>
                </c:pt>
                <c:pt idx="732">
                  <c:v>10.617929</c:v>
                </c:pt>
                <c:pt idx="733">
                  <c:v>10.646939</c:v>
                </c:pt>
                <c:pt idx="734">
                  <c:v>10.646939</c:v>
                </c:pt>
                <c:pt idx="735">
                  <c:v>10.67595</c:v>
                </c:pt>
                <c:pt idx="736">
                  <c:v>10.67595</c:v>
                </c:pt>
                <c:pt idx="737">
                  <c:v>10.704961000000001</c:v>
                </c:pt>
                <c:pt idx="738">
                  <c:v>10.704961000000001</c:v>
                </c:pt>
                <c:pt idx="739">
                  <c:v>10.733972</c:v>
                </c:pt>
                <c:pt idx="740">
                  <c:v>10.733972</c:v>
                </c:pt>
                <c:pt idx="741">
                  <c:v>10.762981999999999</c:v>
                </c:pt>
                <c:pt idx="742">
                  <c:v>10.762981999999999</c:v>
                </c:pt>
                <c:pt idx="743">
                  <c:v>10.791993</c:v>
                </c:pt>
                <c:pt idx="744">
                  <c:v>10.791993</c:v>
                </c:pt>
                <c:pt idx="745">
                  <c:v>10.821004</c:v>
                </c:pt>
                <c:pt idx="746">
                  <c:v>10.821004</c:v>
                </c:pt>
                <c:pt idx="747">
                  <c:v>10.850015000000001</c:v>
                </c:pt>
                <c:pt idx="748">
                  <c:v>10.850015000000001</c:v>
                </c:pt>
                <c:pt idx="749">
                  <c:v>10.879025</c:v>
                </c:pt>
                <c:pt idx="750">
                  <c:v>10.879025</c:v>
                </c:pt>
                <c:pt idx="751">
                  <c:v>10.908035999999999</c:v>
                </c:pt>
                <c:pt idx="752">
                  <c:v>10.908035999999999</c:v>
                </c:pt>
                <c:pt idx="753">
                  <c:v>10.937047</c:v>
                </c:pt>
                <c:pt idx="754">
                  <c:v>10.937047</c:v>
                </c:pt>
                <c:pt idx="755">
                  <c:v>10.966056999999999</c:v>
                </c:pt>
                <c:pt idx="756">
                  <c:v>10.966056999999999</c:v>
                </c:pt>
                <c:pt idx="757">
                  <c:v>10.995068</c:v>
                </c:pt>
                <c:pt idx="758">
                  <c:v>10.995068</c:v>
                </c:pt>
                <c:pt idx="759">
                  <c:v>11.024079</c:v>
                </c:pt>
                <c:pt idx="760">
                  <c:v>11.024079</c:v>
                </c:pt>
                <c:pt idx="761">
                  <c:v>11.053089999999999</c:v>
                </c:pt>
                <c:pt idx="762">
                  <c:v>11.053089999999999</c:v>
                </c:pt>
                <c:pt idx="763">
                  <c:v>11.082100000000001</c:v>
                </c:pt>
                <c:pt idx="764">
                  <c:v>11.082100000000001</c:v>
                </c:pt>
                <c:pt idx="765">
                  <c:v>11.111110999999999</c:v>
                </c:pt>
                <c:pt idx="766">
                  <c:v>11.111110999999999</c:v>
                </c:pt>
                <c:pt idx="767">
                  <c:v>11.140122</c:v>
                </c:pt>
                <c:pt idx="768">
                  <c:v>11.140122</c:v>
                </c:pt>
                <c:pt idx="769">
                  <c:v>11.169133</c:v>
                </c:pt>
                <c:pt idx="770">
                  <c:v>11.169133</c:v>
                </c:pt>
                <c:pt idx="771">
                  <c:v>11.198143</c:v>
                </c:pt>
                <c:pt idx="772">
                  <c:v>11.198143</c:v>
                </c:pt>
                <c:pt idx="773">
                  <c:v>11.227154000000001</c:v>
                </c:pt>
                <c:pt idx="774">
                  <c:v>11.227154000000001</c:v>
                </c:pt>
                <c:pt idx="775">
                  <c:v>11.256164999999999</c:v>
                </c:pt>
                <c:pt idx="776">
                  <c:v>11.256164999999999</c:v>
                </c:pt>
                <c:pt idx="777">
                  <c:v>11.285176</c:v>
                </c:pt>
                <c:pt idx="778">
                  <c:v>11.285176</c:v>
                </c:pt>
                <c:pt idx="779">
                  <c:v>11.314185999999999</c:v>
                </c:pt>
                <c:pt idx="780">
                  <c:v>11.314185999999999</c:v>
                </c:pt>
                <c:pt idx="781">
                  <c:v>11.343197</c:v>
                </c:pt>
                <c:pt idx="782">
                  <c:v>11.343197</c:v>
                </c:pt>
                <c:pt idx="783">
                  <c:v>11.372208000000001</c:v>
                </c:pt>
                <c:pt idx="784">
                  <c:v>11.372208000000001</c:v>
                </c:pt>
                <c:pt idx="785">
                  <c:v>11.401218</c:v>
                </c:pt>
                <c:pt idx="786">
                  <c:v>11.401218</c:v>
                </c:pt>
                <c:pt idx="787">
                  <c:v>11.430229000000001</c:v>
                </c:pt>
                <c:pt idx="788">
                  <c:v>11.430229000000001</c:v>
                </c:pt>
                <c:pt idx="789">
                  <c:v>11.459239999999999</c:v>
                </c:pt>
                <c:pt idx="790">
                  <c:v>11.459239999999999</c:v>
                </c:pt>
                <c:pt idx="791">
                  <c:v>11.488251</c:v>
                </c:pt>
                <c:pt idx="792">
                  <c:v>11.488251</c:v>
                </c:pt>
                <c:pt idx="793">
                  <c:v>11.517261</c:v>
                </c:pt>
                <c:pt idx="794">
                  <c:v>11.517261</c:v>
                </c:pt>
                <c:pt idx="795">
                  <c:v>11.546272</c:v>
                </c:pt>
                <c:pt idx="796">
                  <c:v>11.546272</c:v>
                </c:pt>
                <c:pt idx="797">
                  <c:v>11.575283000000001</c:v>
                </c:pt>
                <c:pt idx="798">
                  <c:v>11.575283000000001</c:v>
                </c:pt>
                <c:pt idx="799">
                  <c:v>11.604293999999999</c:v>
                </c:pt>
                <c:pt idx="800">
                  <c:v>11.604293999999999</c:v>
                </c:pt>
                <c:pt idx="801">
                  <c:v>11.633304000000001</c:v>
                </c:pt>
                <c:pt idx="802">
                  <c:v>11.633304000000001</c:v>
                </c:pt>
                <c:pt idx="803">
                  <c:v>11.662315</c:v>
                </c:pt>
                <c:pt idx="804">
                  <c:v>11.662315</c:v>
                </c:pt>
                <c:pt idx="805">
                  <c:v>11.691326</c:v>
                </c:pt>
                <c:pt idx="806">
                  <c:v>11.691326</c:v>
                </c:pt>
                <c:pt idx="807">
                  <c:v>11.720337000000001</c:v>
                </c:pt>
                <c:pt idx="808">
                  <c:v>11.720337000000001</c:v>
                </c:pt>
                <c:pt idx="809">
                  <c:v>11.749347</c:v>
                </c:pt>
                <c:pt idx="810">
                  <c:v>11.749347</c:v>
                </c:pt>
                <c:pt idx="811">
                  <c:v>11.778358000000001</c:v>
                </c:pt>
                <c:pt idx="812">
                  <c:v>11.778358000000001</c:v>
                </c:pt>
                <c:pt idx="813">
                  <c:v>11.807369</c:v>
                </c:pt>
                <c:pt idx="814">
                  <c:v>11.807369</c:v>
                </c:pt>
                <c:pt idx="815">
                  <c:v>11.836379000000001</c:v>
                </c:pt>
                <c:pt idx="816">
                  <c:v>11.836379000000001</c:v>
                </c:pt>
                <c:pt idx="817">
                  <c:v>11.86539</c:v>
                </c:pt>
                <c:pt idx="818">
                  <c:v>11.86539</c:v>
                </c:pt>
                <c:pt idx="819">
                  <c:v>11.894401</c:v>
                </c:pt>
                <c:pt idx="820">
                  <c:v>11.894401</c:v>
                </c:pt>
                <c:pt idx="821">
                  <c:v>11.923412000000001</c:v>
                </c:pt>
                <c:pt idx="822">
                  <c:v>11.923412000000001</c:v>
                </c:pt>
                <c:pt idx="823">
                  <c:v>11.952422</c:v>
                </c:pt>
                <c:pt idx="824">
                  <c:v>11.952422</c:v>
                </c:pt>
                <c:pt idx="825">
                  <c:v>11.981433000000001</c:v>
                </c:pt>
                <c:pt idx="826">
                  <c:v>11.981433000000001</c:v>
                </c:pt>
                <c:pt idx="827">
                  <c:v>12.010444</c:v>
                </c:pt>
                <c:pt idx="828">
                  <c:v>12.010444</c:v>
                </c:pt>
                <c:pt idx="829">
                  <c:v>12.039455</c:v>
                </c:pt>
                <c:pt idx="830">
                  <c:v>12.039455</c:v>
                </c:pt>
                <c:pt idx="831">
                  <c:v>12.068465</c:v>
                </c:pt>
                <c:pt idx="832">
                  <c:v>12.068465</c:v>
                </c:pt>
                <c:pt idx="833">
                  <c:v>12.097476</c:v>
                </c:pt>
                <c:pt idx="834">
                  <c:v>12.097476</c:v>
                </c:pt>
                <c:pt idx="835">
                  <c:v>12.126486999999999</c:v>
                </c:pt>
                <c:pt idx="836">
                  <c:v>12.126486999999999</c:v>
                </c:pt>
                <c:pt idx="837">
                  <c:v>12.155498</c:v>
                </c:pt>
                <c:pt idx="838">
                  <c:v>12.155498</c:v>
                </c:pt>
                <c:pt idx="839">
                  <c:v>12.184507999999999</c:v>
                </c:pt>
                <c:pt idx="840">
                  <c:v>12.184507999999999</c:v>
                </c:pt>
                <c:pt idx="841">
                  <c:v>12.213519</c:v>
                </c:pt>
                <c:pt idx="842">
                  <c:v>12.213519</c:v>
                </c:pt>
                <c:pt idx="843">
                  <c:v>12.24253</c:v>
                </c:pt>
                <c:pt idx="844">
                  <c:v>12.24253</c:v>
                </c:pt>
                <c:pt idx="845">
                  <c:v>12.27154</c:v>
                </c:pt>
                <c:pt idx="846">
                  <c:v>12.27154</c:v>
                </c:pt>
                <c:pt idx="847">
                  <c:v>12.300551</c:v>
                </c:pt>
                <c:pt idx="848">
                  <c:v>12.300551</c:v>
                </c:pt>
                <c:pt idx="849">
                  <c:v>12.329561999999999</c:v>
                </c:pt>
                <c:pt idx="850">
                  <c:v>12.329561999999999</c:v>
                </c:pt>
                <c:pt idx="851">
                  <c:v>12.358573</c:v>
                </c:pt>
                <c:pt idx="852">
                  <c:v>12.358573</c:v>
                </c:pt>
                <c:pt idx="853">
                  <c:v>12.387582999999999</c:v>
                </c:pt>
                <c:pt idx="854">
                  <c:v>12.387582999999999</c:v>
                </c:pt>
                <c:pt idx="855">
                  <c:v>12.416594</c:v>
                </c:pt>
                <c:pt idx="856">
                  <c:v>12.416594</c:v>
                </c:pt>
                <c:pt idx="857">
                  <c:v>12.445605</c:v>
                </c:pt>
                <c:pt idx="858">
                  <c:v>12.445605</c:v>
                </c:pt>
                <c:pt idx="859">
                  <c:v>12.474615999999999</c:v>
                </c:pt>
                <c:pt idx="860">
                  <c:v>12.474615999999999</c:v>
                </c:pt>
                <c:pt idx="861">
                  <c:v>12.503626000000001</c:v>
                </c:pt>
                <c:pt idx="862">
                  <c:v>12.503626000000001</c:v>
                </c:pt>
                <c:pt idx="863">
                  <c:v>12.532636999999999</c:v>
                </c:pt>
                <c:pt idx="864">
                  <c:v>12.532636999999999</c:v>
                </c:pt>
                <c:pt idx="865">
                  <c:v>12.561648</c:v>
                </c:pt>
                <c:pt idx="866">
                  <c:v>12.561648</c:v>
                </c:pt>
                <c:pt idx="867">
                  <c:v>12.590659</c:v>
                </c:pt>
                <c:pt idx="868">
                  <c:v>12.590659</c:v>
                </c:pt>
                <c:pt idx="869">
                  <c:v>12.619669</c:v>
                </c:pt>
                <c:pt idx="870">
                  <c:v>12.619669</c:v>
                </c:pt>
                <c:pt idx="871">
                  <c:v>12.648680000000001</c:v>
                </c:pt>
                <c:pt idx="872">
                  <c:v>12.648680000000001</c:v>
                </c:pt>
                <c:pt idx="873">
                  <c:v>12.677690999999999</c:v>
                </c:pt>
                <c:pt idx="874">
                  <c:v>12.677690999999999</c:v>
                </c:pt>
                <c:pt idx="875">
                  <c:v>12.706701000000001</c:v>
                </c:pt>
                <c:pt idx="876">
                  <c:v>12.706701000000001</c:v>
                </c:pt>
                <c:pt idx="877">
                  <c:v>12.735711999999999</c:v>
                </c:pt>
                <c:pt idx="878">
                  <c:v>12.735711999999999</c:v>
                </c:pt>
                <c:pt idx="879">
                  <c:v>12.764723</c:v>
                </c:pt>
                <c:pt idx="880">
                  <c:v>12.764723</c:v>
                </c:pt>
                <c:pt idx="881">
                  <c:v>12.793734000000001</c:v>
                </c:pt>
                <c:pt idx="882">
                  <c:v>12.793734000000001</c:v>
                </c:pt>
                <c:pt idx="883">
                  <c:v>12.822744</c:v>
                </c:pt>
                <c:pt idx="884">
                  <c:v>12.822744</c:v>
                </c:pt>
                <c:pt idx="885">
                  <c:v>12.851755000000001</c:v>
                </c:pt>
                <c:pt idx="886">
                  <c:v>12.851755000000001</c:v>
                </c:pt>
                <c:pt idx="887">
                  <c:v>12.880765999999999</c:v>
                </c:pt>
                <c:pt idx="888">
                  <c:v>12.880765999999999</c:v>
                </c:pt>
                <c:pt idx="889">
                  <c:v>12.909777</c:v>
                </c:pt>
                <c:pt idx="890">
                  <c:v>12.909777</c:v>
                </c:pt>
                <c:pt idx="891">
                  <c:v>12.938787</c:v>
                </c:pt>
                <c:pt idx="892">
                  <c:v>12.938787</c:v>
                </c:pt>
                <c:pt idx="893">
                  <c:v>12.967798</c:v>
                </c:pt>
                <c:pt idx="894">
                  <c:v>12.967798</c:v>
                </c:pt>
                <c:pt idx="895">
                  <c:v>12.996809000000001</c:v>
                </c:pt>
                <c:pt idx="896">
                  <c:v>12.996809000000001</c:v>
                </c:pt>
                <c:pt idx="897">
                  <c:v>13.02582</c:v>
                </c:pt>
                <c:pt idx="898">
                  <c:v>13.02582</c:v>
                </c:pt>
                <c:pt idx="899">
                  <c:v>13.054830000000001</c:v>
                </c:pt>
                <c:pt idx="900">
                  <c:v>13.054830000000001</c:v>
                </c:pt>
                <c:pt idx="901">
                  <c:v>13.083841</c:v>
                </c:pt>
                <c:pt idx="902">
                  <c:v>13.083841</c:v>
                </c:pt>
                <c:pt idx="903">
                  <c:v>13.112852</c:v>
                </c:pt>
                <c:pt idx="904">
                  <c:v>13.112852</c:v>
                </c:pt>
                <c:pt idx="905">
                  <c:v>13.141862</c:v>
                </c:pt>
                <c:pt idx="906">
                  <c:v>13.141862</c:v>
                </c:pt>
                <c:pt idx="907">
                  <c:v>13.170873</c:v>
                </c:pt>
                <c:pt idx="908">
                  <c:v>13.170873</c:v>
                </c:pt>
                <c:pt idx="909">
                  <c:v>13.199884000000001</c:v>
                </c:pt>
                <c:pt idx="910">
                  <c:v>13.199884000000001</c:v>
                </c:pt>
                <c:pt idx="911">
                  <c:v>13.228895</c:v>
                </c:pt>
                <c:pt idx="912">
                  <c:v>13.228895</c:v>
                </c:pt>
                <c:pt idx="913">
                  <c:v>13.257904999999999</c:v>
                </c:pt>
                <c:pt idx="914">
                  <c:v>13.257904999999999</c:v>
                </c:pt>
                <c:pt idx="915">
                  <c:v>13.286916</c:v>
                </c:pt>
                <c:pt idx="916">
                  <c:v>13.286916</c:v>
                </c:pt>
                <c:pt idx="917">
                  <c:v>13.315927</c:v>
                </c:pt>
                <c:pt idx="918">
                  <c:v>13.315927</c:v>
                </c:pt>
                <c:pt idx="919">
                  <c:v>13.344938000000001</c:v>
                </c:pt>
                <c:pt idx="920">
                  <c:v>13.344938000000001</c:v>
                </c:pt>
                <c:pt idx="921">
                  <c:v>13.373948</c:v>
                </c:pt>
                <c:pt idx="922">
                  <c:v>13.373948</c:v>
                </c:pt>
                <c:pt idx="923">
                  <c:v>13.402958999999999</c:v>
                </c:pt>
                <c:pt idx="924">
                  <c:v>13.402958999999999</c:v>
                </c:pt>
                <c:pt idx="925">
                  <c:v>13.43197</c:v>
                </c:pt>
                <c:pt idx="926">
                  <c:v>13.43197</c:v>
                </c:pt>
                <c:pt idx="927">
                  <c:v>13.460981</c:v>
                </c:pt>
                <c:pt idx="928">
                  <c:v>13.460981</c:v>
                </c:pt>
                <c:pt idx="929">
                  <c:v>13.489991</c:v>
                </c:pt>
                <c:pt idx="930">
                  <c:v>13.489991</c:v>
                </c:pt>
                <c:pt idx="931">
                  <c:v>13.519002</c:v>
                </c:pt>
                <c:pt idx="932">
                  <c:v>13.519002</c:v>
                </c:pt>
                <c:pt idx="933">
                  <c:v>13.548012999999999</c:v>
                </c:pt>
                <c:pt idx="934">
                  <c:v>13.548012999999999</c:v>
                </c:pt>
                <c:pt idx="935">
                  <c:v>13.577023000000001</c:v>
                </c:pt>
                <c:pt idx="936">
                  <c:v>13.577023000000001</c:v>
                </c:pt>
                <c:pt idx="937">
                  <c:v>13.606033999999999</c:v>
                </c:pt>
                <c:pt idx="938">
                  <c:v>13.606033999999999</c:v>
                </c:pt>
                <c:pt idx="939">
                  <c:v>13.635045</c:v>
                </c:pt>
                <c:pt idx="940">
                  <c:v>13.635045</c:v>
                </c:pt>
                <c:pt idx="941">
                  <c:v>13.664056</c:v>
                </c:pt>
                <c:pt idx="942">
                  <c:v>13.664056</c:v>
                </c:pt>
                <c:pt idx="943">
                  <c:v>13.693066</c:v>
                </c:pt>
                <c:pt idx="944">
                  <c:v>13.693066</c:v>
                </c:pt>
                <c:pt idx="945">
                  <c:v>13.722077000000001</c:v>
                </c:pt>
                <c:pt idx="946">
                  <c:v>13.722077000000001</c:v>
                </c:pt>
                <c:pt idx="947">
                  <c:v>13.751087999999999</c:v>
                </c:pt>
                <c:pt idx="948">
                  <c:v>13.751087999999999</c:v>
                </c:pt>
                <c:pt idx="949">
                  <c:v>13.780099</c:v>
                </c:pt>
                <c:pt idx="950">
                  <c:v>13.780099</c:v>
                </c:pt>
                <c:pt idx="951">
                  <c:v>13.809108999999999</c:v>
                </c:pt>
                <c:pt idx="952">
                  <c:v>13.809108999999999</c:v>
                </c:pt>
                <c:pt idx="953">
                  <c:v>13.83812</c:v>
                </c:pt>
                <c:pt idx="954">
                  <c:v>13.83812</c:v>
                </c:pt>
                <c:pt idx="955">
                  <c:v>13.867131000000001</c:v>
                </c:pt>
                <c:pt idx="956">
                  <c:v>13.867131000000001</c:v>
                </c:pt>
                <c:pt idx="957">
                  <c:v>13.896141999999999</c:v>
                </c:pt>
                <c:pt idx="958">
                  <c:v>13.896141999999999</c:v>
                </c:pt>
                <c:pt idx="959">
                  <c:v>13.925152000000001</c:v>
                </c:pt>
                <c:pt idx="960">
                  <c:v>13.925152000000001</c:v>
                </c:pt>
                <c:pt idx="961">
                  <c:v>13.954162999999999</c:v>
                </c:pt>
                <c:pt idx="962">
                  <c:v>13.954162999999999</c:v>
                </c:pt>
                <c:pt idx="963">
                  <c:v>13.983174</c:v>
                </c:pt>
                <c:pt idx="964">
                  <c:v>13.983174</c:v>
                </c:pt>
                <c:pt idx="965">
                  <c:v>14.012185000000001</c:v>
                </c:pt>
                <c:pt idx="966">
                  <c:v>14.012185000000001</c:v>
                </c:pt>
                <c:pt idx="967">
                  <c:v>14.041195</c:v>
                </c:pt>
                <c:pt idx="968">
                  <c:v>14.041195</c:v>
                </c:pt>
                <c:pt idx="969">
                  <c:v>14.070206000000001</c:v>
                </c:pt>
                <c:pt idx="970">
                  <c:v>14.070206000000001</c:v>
                </c:pt>
                <c:pt idx="971">
                  <c:v>14.099216999999999</c:v>
                </c:pt>
                <c:pt idx="972">
                  <c:v>14.099216999999999</c:v>
                </c:pt>
                <c:pt idx="973">
                  <c:v>14.128227000000001</c:v>
                </c:pt>
                <c:pt idx="974">
                  <c:v>14.128227000000001</c:v>
                </c:pt>
                <c:pt idx="975">
                  <c:v>14.157238</c:v>
                </c:pt>
                <c:pt idx="976">
                  <c:v>14.157238</c:v>
                </c:pt>
                <c:pt idx="977">
                  <c:v>14.186249</c:v>
                </c:pt>
                <c:pt idx="978">
                  <c:v>14.186249</c:v>
                </c:pt>
                <c:pt idx="979">
                  <c:v>14.215260000000001</c:v>
                </c:pt>
                <c:pt idx="980">
                  <c:v>14.215260000000001</c:v>
                </c:pt>
                <c:pt idx="981">
                  <c:v>14.24427</c:v>
                </c:pt>
                <c:pt idx="982">
                  <c:v>14.24427</c:v>
                </c:pt>
                <c:pt idx="983">
                  <c:v>14.273281000000001</c:v>
                </c:pt>
                <c:pt idx="984">
                  <c:v>14.273281000000001</c:v>
                </c:pt>
                <c:pt idx="985">
                  <c:v>14.302292</c:v>
                </c:pt>
                <c:pt idx="986">
                  <c:v>14.302292</c:v>
                </c:pt>
                <c:pt idx="987">
                  <c:v>14.331303</c:v>
                </c:pt>
                <c:pt idx="988">
                  <c:v>14.331303</c:v>
                </c:pt>
                <c:pt idx="989">
                  <c:v>14.360313</c:v>
                </c:pt>
                <c:pt idx="990">
                  <c:v>14.360313</c:v>
                </c:pt>
                <c:pt idx="991">
                  <c:v>14.389324</c:v>
                </c:pt>
                <c:pt idx="992">
                  <c:v>14.389324</c:v>
                </c:pt>
                <c:pt idx="993">
                  <c:v>14.418335000000001</c:v>
                </c:pt>
                <c:pt idx="994">
                  <c:v>14.418335000000001</c:v>
                </c:pt>
                <c:pt idx="995">
                  <c:v>14.447346</c:v>
                </c:pt>
                <c:pt idx="996">
                  <c:v>14.447346</c:v>
                </c:pt>
                <c:pt idx="997">
                  <c:v>14.476355999999999</c:v>
                </c:pt>
                <c:pt idx="998">
                  <c:v>14.476355999999999</c:v>
                </c:pt>
                <c:pt idx="999">
                  <c:v>14.505367</c:v>
                </c:pt>
                <c:pt idx="1000">
                  <c:v>14.505367</c:v>
                </c:pt>
                <c:pt idx="1001">
                  <c:v>14.534378</c:v>
                </c:pt>
                <c:pt idx="1002">
                  <c:v>14.534378</c:v>
                </c:pt>
                <c:pt idx="1003">
                  <c:v>14.563388</c:v>
                </c:pt>
                <c:pt idx="1004">
                  <c:v>14.563388</c:v>
                </c:pt>
                <c:pt idx="1005">
                  <c:v>14.592399</c:v>
                </c:pt>
                <c:pt idx="1006">
                  <c:v>14.592399</c:v>
                </c:pt>
                <c:pt idx="1007">
                  <c:v>14.621409999999999</c:v>
                </c:pt>
                <c:pt idx="1008">
                  <c:v>14.621409999999999</c:v>
                </c:pt>
                <c:pt idx="1009">
                  <c:v>14.650421</c:v>
                </c:pt>
                <c:pt idx="1010">
                  <c:v>14.650421</c:v>
                </c:pt>
                <c:pt idx="1011">
                  <c:v>14.679430999999999</c:v>
                </c:pt>
                <c:pt idx="1012">
                  <c:v>14.679430999999999</c:v>
                </c:pt>
                <c:pt idx="1013">
                  <c:v>14.708442</c:v>
                </c:pt>
                <c:pt idx="1014">
                  <c:v>14.708442</c:v>
                </c:pt>
                <c:pt idx="1015">
                  <c:v>14.737453</c:v>
                </c:pt>
                <c:pt idx="1016">
                  <c:v>14.737453</c:v>
                </c:pt>
                <c:pt idx="1017">
                  <c:v>14.766463999999999</c:v>
                </c:pt>
                <c:pt idx="1018">
                  <c:v>14.766463999999999</c:v>
                </c:pt>
                <c:pt idx="1019">
                  <c:v>14.795474</c:v>
                </c:pt>
                <c:pt idx="1020">
                  <c:v>14.795474</c:v>
                </c:pt>
                <c:pt idx="1021">
                  <c:v>14.824484999999999</c:v>
                </c:pt>
                <c:pt idx="1022">
                  <c:v>14.824484999999999</c:v>
                </c:pt>
                <c:pt idx="1023">
                  <c:v>14.853496</c:v>
                </c:pt>
                <c:pt idx="1024">
                  <c:v>14.853496</c:v>
                </c:pt>
                <c:pt idx="1025">
                  <c:v>14.882507</c:v>
                </c:pt>
                <c:pt idx="1026">
                  <c:v>14.882507</c:v>
                </c:pt>
                <c:pt idx="1027">
                  <c:v>14.911517</c:v>
                </c:pt>
                <c:pt idx="1028">
                  <c:v>14.911517</c:v>
                </c:pt>
                <c:pt idx="1029">
                  <c:v>14.940528</c:v>
                </c:pt>
                <c:pt idx="1030">
                  <c:v>14.940528</c:v>
                </c:pt>
                <c:pt idx="1031">
                  <c:v>14.969538999999999</c:v>
                </c:pt>
                <c:pt idx="1032">
                  <c:v>14.969538999999999</c:v>
                </c:pt>
                <c:pt idx="1033">
                  <c:v>14.998549000000001</c:v>
                </c:pt>
                <c:pt idx="1034">
                  <c:v>14.998549000000001</c:v>
                </c:pt>
                <c:pt idx="1035">
                  <c:v>15.027559999999999</c:v>
                </c:pt>
                <c:pt idx="1036">
                  <c:v>15.027559999999999</c:v>
                </c:pt>
                <c:pt idx="1037">
                  <c:v>15.056571</c:v>
                </c:pt>
                <c:pt idx="1038">
                  <c:v>15.056571</c:v>
                </c:pt>
                <c:pt idx="1039">
                  <c:v>15.085582</c:v>
                </c:pt>
                <c:pt idx="1040">
                  <c:v>15.085582</c:v>
                </c:pt>
                <c:pt idx="1041">
                  <c:v>15.114592</c:v>
                </c:pt>
                <c:pt idx="1042">
                  <c:v>15.114592</c:v>
                </c:pt>
                <c:pt idx="1043">
                  <c:v>15.143603000000001</c:v>
                </c:pt>
                <c:pt idx="1044">
                  <c:v>15.143603000000001</c:v>
                </c:pt>
                <c:pt idx="1045">
                  <c:v>15.172613999999999</c:v>
                </c:pt>
                <c:pt idx="1046">
                  <c:v>15.172613999999999</c:v>
                </c:pt>
                <c:pt idx="1047">
                  <c:v>15.201625</c:v>
                </c:pt>
                <c:pt idx="1048">
                  <c:v>15.201625</c:v>
                </c:pt>
                <c:pt idx="1049">
                  <c:v>15.230634999999999</c:v>
                </c:pt>
                <c:pt idx="1050">
                  <c:v>15.230634999999999</c:v>
                </c:pt>
                <c:pt idx="1051">
                  <c:v>15.259646</c:v>
                </c:pt>
                <c:pt idx="1052">
                  <c:v>15.259646</c:v>
                </c:pt>
                <c:pt idx="1053">
                  <c:v>15.288657000000001</c:v>
                </c:pt>
                <c:pt idx="1054">
                  <c:v>15.288657000000001</c:v>
                </c:pt>
                <c:pt idx="1055">
                  <c:v>15.317667999999999</c:v>
                </c:pt>
                <c:pt idx="1056">
                  <c:v>15.317667999999999</c:v>
                </c:pt>
                <c:pt idx="1057">
                  <c:v>15.346678000000001</c:v>
                </c:pt>
                <c:pt idx="1058">
                  <c:v>15.346678000000001</c:v>
                </c:pt>
                <c:pt idx="1059">
                  <c:v>15.375688999999999</c:v>
                </c:pt>
                <c:pt idx="1060">
                  <c:v>15.375688999999999</c:v>
                </c:pt>
                <c:pt idx="1061">
                  <c:v>15.4047</c:v>
                </c:pt>
                <c:pt idx="1062">
                  <c:v>15.4047</c:v>
                </c:pt>
                <c:pt idx="1063">
                  <c:v>15.43371</c:v>
                </c:pt>
                <c:pt idx="1064">
                  <c:v>15.43371</c:v>
                </c:pt>
                <c:pt idx="1065">
                  <c:v>15.462721</c:v>
                </c:pt>
                <c:pt idx="1066">
                  <c:v>15.462721</c:v>
                </c:pt>
                <c:pt idx="1067">
                  <c:v>15.491732000000001</c:v>
                </c:pt>
                <c:pt idx="1068">
                  <c:v>15.491732000000001</c:v>
                </c:pt>
                <c:pt idx="1069">
                  <c:v>15.520743</c:v>
                </c:pt>
                <c:pt idx="1070">
                  <c:v>15.520743</c:v>
                </c:pt>
                <c:pt idx="1071">
                  <c:v>15.549753000000001</c:v>
                </c:pt>
                <c:pt idx="1072">
                  <c:v>15.549753000000001</c:v>
                </c:pt>
                <c:pt idx="1073">
                  <c:v>15.578764</c:v>
                </c:pt>
                <c:pt idx="1074">
                  <c:v>15.578764</c:v>
                </c:pt>
                <c:pt idx="1075">
                  <c:v>15.607775</c:v>
                </c:pt>
                <c:pt idx="1076">
                  <c:v>15.607775</c:v>
                </c:pt>
                <c:pt idx="1077">
                  <c:v>15.636786000000001</c:v>
                </c:pt>
                <c:pt idx="1078">
                  <c:v>15.636786000000001</c:v>
                </c:pt>
                <c:pt idx="1079">
                  <c:v>15.665796</c:v>
                </c:pt>
                <c:pt idx="1080">
                  <c:v>15.665796</c:v>
                </c:pt>
                <c:pt idx="1081">
                  <c:v>15.694807000000001</c:v>
                </c:pt>
                <c:pt idx="1082">
                  <c:v>15.694807000000001</c:v>
                </c:pt>
                <c:pt idx="1083">
                  <c:v>15.723818</c:v>
                </c:pt>
                <c:pt idx="1084">
                  <c:v>15.723818</c:v>
                </c:pt>
                <c:pt idx="1085">
                  <c:v>15.752829</c:v>
                </c:pt>
                <c:pt idx="1086">
                  <c:v>15.752829</c:v>
                </c:pt>
                <c:pt idx="1087">
                  <c:v>15.781839</c:v>
                </c:pt>
                <c:pt idx="1088">
                  <c:v>15.781839</c:v>
                </c:pt>
                <c:pt idx="1089">
                  <c:v>15.81085</c:v>
                </c:pt>
                <c:pt idx="1090">
                  <c:v>15.81085</c:v>
                </c:pt>
                <c:pt idx="1091">
                  <c:v>15.839861000000001</c:v>
                </c:pt>
                <c:pt idx="1092">
                  <c:v>15.839861000000001</c:v>
                </c:pt>
                <c:pt idx="1093">
                  <c:v>15.868871</c:v>
                </c:pt>
                <c:pt idx="1094">
                  <c:v>15.868871</c:v>
                </c:pt>
                <c:pt idx="1095">
                  <c:v>15.897881999999999</c:v>
                </c:pt>
                <c:pt idx="1096">
                  <c:v>15.897881999999999</c:v>
                </c:pt>
                <c:pt idx="1097">
                  <c:v>15.926893</c:v>
                </c:pt>
                <c:pt idx="1098">
                  <c:v>15.926893</c:v>
                </c:pt>
                <c:pt idx="1099">
                  <c:v>15.955904</c:v>
                </c:pt>
                <c:pt idx="1100">
                  <c:v>15.955904</c:v>
                </c:pt>
                <c:pt idx="1101">
                  <c:v>15.984914</c:v>
                </c:pt>
                <c:pt idx="1102">
                  <c:v>15.984914</c:v>
                </c:pt>
                <c:pt idx="1103">
                  <c:v>16.013925</c:v>
                </c:pt>
                <c:pt idx="1104">
                  <c:v>16.013925</c:v>
                </c:pt>
                <c:pt idx="1105">
                  <c:v>16.042936000000001</c:v>
                </c:pt>
                <c:pt idx="1106">
                  <c:v>16.042936000000001</c:v>
                </c:pt>
                <c:pt idx="1107">
                  <c:v>16.071947000000002</c:v>
                </c:pt>
                <c:pt idx="1108">
                  <c:v>16.071947000000002</c:v>
                </c:pt>
                <c:pt idx="1109">
                  <c:v>16.100957000000001</c:v>
                </c:pt>
                <c:pt idx="1110">
                  <c:v>16.100957000000001</c:v>
                </c:pt>
                <c:pt idx="1111">
                  <c:v>16.129968000000002</c:v>
                </c:pt>
                <c:pt idx="1112">
                  <c:v>16.129968000000002</c:v>
                </c:pt>
                <c:pt idx="1113">
                  <c:v>16.158978999999999</c:v>
                </c:pt>
                <c:pt idx="1114">
                  <c:v>16.158978999999999</c:v>
                </c:pt>
                <c:pt idx="1115">
                  <c:v>16.187989999999999</c:v>
                </c:pt>
                <c:pt idx="1116">
                  <c:v>16.187989999999999</c:v>
                </c:pt>
                <c:pt idx="1117">
                  <c:v>16.216999999999999</c:v>
                </c:pt>
                <c:pt idx="1118">
                  <c:v>16.216999999999999</c:v>
                </c:pt>
                <c:pt idx="1119">
                  <c:v>16.246010999999999</c:v>
                </c:pt>
                <c:pt idx="1120">
                  <c:v>16.246010999999999</c:v>
                </c:pt>
                <c:pt idx="1121">
                  <c:v>16.275022</c:v>
                </c:pt>
                <c:pt idx="1122">
                  <c:v>16.275022</c:v>
                </c:pt>
                <c:pt idx="1123">
                  <c:v>16.304031999999999</c:v>
                </c:pt>
                <c:pt idx="1124">
                  <c:v>16.304031999999999</c:v>
                </c:pt>
                <c:pt idx="1125">
                  <c:v>16.333043</c:v>
                </c:pt>
                <c:pt idx="1126">
                  <c:v>16.333043</c:v>
                </c:pt>
                <c:pt idx="1127">
                  <c:v>16.362054000000001</c:v>
                </c:pt>
                <c:pt idx="1128">
                  <c:v>16.362054000000001</c:v>
                </c:pt>
                <c:pt idx="1129">
                  <c:v>16.391065000000001</c:v>
                </c:pt>
                <c:pt idx="1130">
                  <c:v>16.391065000000001</c:v>
                </c:pt>
                <c:pt idx="1131">
                  <c:v>16.420075000000001</c:v>
                </c:pt>
                <c:pt idx="1132">
                  <c:v>16.420075000000001</c:v>
                </c:pt>
                <c:pt idx="1133">
                  <c:v>16.449086000000001</c:v>
                </c:pt>
                <c:pt idx="1134">
                  <c:v>16.449086000000001</c:v>
                </c:pt>
                <c:pt idx="1135">
                  <c:v>16.478097000000002</c:v>
                </c:pt>
                <c:pt idx="1136">
                  <c:v>16.478097000000002</c:v>
                </c:pt>
                <c:pt idx="1137">
                  <c:v>16.507107999999999</c:v>
                </c:pt>
                <c:pt idx="1138">
                  <c:v>16.507107999999999</c:v>
                </c:pt>
                <c:pt idx="1139">
                  <c:v>16.536117999999998</c:v>
                </c:pt>
                <c:pt idx="1140">
                  <c:v>16.536117999999998</c:v>
                </c:pt>
                <c:pt idx="1141">
                  <c:v>16.565128999999999</c:v>
                </c:pt>
                <c:pt idx="1142">
                  <c:v>16.565128999999999</c:v>
                </c:pt>
                <c:pt idx="1143">
                  <c:v>16.594139999999999</c:v>
                </c:pt>
                <c:pt idx="1144">
                  <c:v>16.594139999999999</c:v>
                </c:pt>
                <c:pt idx="1145">
                  <c:v>16.623151</c:v>
                </c:pt>
                <c:pt idx="1146">
                  <c:v>16.623151</c:v>
                </c:pt>
                <c:pt idx="1147">
                  <c:v>16.652161</c:v>
                </c:pt>
                <c:pt idx="1148">
                  <c:v>16.652161</c:v>
                </c:pt>
                <c:pt idx="1149">
                  <c:v>16.681172</c:v>
                </c:pt>
                <c:pt idx="1150">
                  <c:v>16.681172</c:v>
                </c:pt>
                <c:pt idx="1151">
                  <c:v>16.710183000000001</c:v>
                </c:pt>
                <c:pt idx="1152">
                  <c:v>16.710183000000001</c:v>
                </c:pt>
                <c:pt idx="1153">
                  <c:v>16.739194000000001</c:v>
                </c:pt>
                <c:pt idx="1154">
                  <c:v>16.739194000000001</c:v>
                </c:pt>
                <c:pt idx="1155">
                  <c:v>16.768204000000001</c:v>
                </c:pt>
                <c:pt idx="1156">
                  <c:v>16.768204000000001</c:v>
                </c:pt>
                <c:pt idx="1157">
                  <c:v>16.797215000000001</c:v>
                </c:pt>
                <c:pt idx="1158">
                  <c:v>16.797215000000001</c:v>
                </c:pt>
                <c:pt idx="1159">
                  <c:v>16.826225999999998</c:v>
                </c:pt>
                <c:pt idx="1160">
                  <c:v>16.826225999999998</c:v>
                </c:pt>
                <c:pt idx="1161">
                  <c:v>16.855236000000001</c:v>
                </c:pt>
                <c:pt idx="1162">
                  <c:v>16.855236000000001</c:v>
                </c:pt>
                <c:pt idx="1163">
                  <c:v>16.884246999999998</c:v>
                </c:pt>
                <c:pt idx="1164">
                  <c:v>16.884246999999998</c:v>
                </c:pt>
                <c:pt idx="1165">
                  <c:v>16.913257999999999</c:v>
                </c:pt>
                <c:pt idx="1166">
                  <c:v>16.913257999999999</c:v>
                </c:pt>
                <c:pt idx="1167">
                  <c:v>16.942269</c:v>
                </c:pt>
                <c:pt idx="1168">
                  <c:v>16.942269</c:v>
                </c:pt>
                <c:pt idx="1169">
                  <c:v>16.971278999999999</c:v>
                </c:pt>
                <c:pt idx="1170">
                  <c:v>16.971278999999999</c:v>
                </c:pt>
                <c:pt idx="1171">
                  <c:v>17.00029</c:v>
                </c:pt>
                <c:pt idx="1172">
                  <c:v>17.00029</c:v>
                </c:pt>
                <c:pt idx="1173">
                  <c:v>17.029301</c:v>
                </c:pt>
                <c:pt idx="1174">
                  <c:v>17.029301</c:v>
                </c:pt>
                <c:pt idx="1175">
                  <c:v>17.058312000000001</c:v>
                </c:pt>
                <c:pt idx="1176">
                  <c:v>17.058312000000001</c:v>
                </c:pt>
                <c:pt idx="1177">
                  <c:v>17.087322</c:v>
                </c:pt>
                <c:pt idx="1178">
                  <c:v>17.087322</c:v>
                </c:pt>
                <c:pt idx="1179">
                  <c:v>17.116333000000001</c:v>
                </c:pt>
                <c:pt idx="1180">
                  <c:v>17.116333000000001</c:v>
                </c:pt>
                <c:pt idx="1181">
                  <c:v>17.145344000000001</c:v>
                </c:pt>
                <c:pt idx="1182">
                  <c:v>17.145344000000001</c:v>
                </c:pt>
                <c:pt idx="1183">
                  <c:v>17.174354999999998</c:v>
                </c:pt>
                <c:pt idx="1184">
                  <c:v>17.174354999999998</c:v>
                </c:pt>
                <c:pt idx="1185">
                  <c:v>17.203365000000002</c:v>
                </c:pt>
                <c:pt idx="1186">
                  <c:v>17.203365000000002</c:v>
                </c:pt>
                <c:pt idx="1187">
                  <c:v>17.232375999999999</c:v>
                </c:pt>
                <c:pt idx="1188">
                  <c:v>17.232375999999999</c:v>
                </c:pt>
                <c:pt idx="1189">
                  <c:v>17.261386999999999</c:v>
                </c:pt>
                <c:pt idx="1190">
                  <c:v>17.261386999999999</c:v>
                </c:pt>
                <c:pt idx="1191">
                  <c:v>17.290396999999999</c:v>
                </c:pt>
                <c:pt idx="1192">
                  <c:v>17.290396999999999</c:v>
                </c:pt>
                <c:pt idx="1193">
                  <c:v>17.319407999999999</c:v>
                </c:pt>
                <c:pt idx="1194">
                  <c:v>17.319407999999999</c:v>
                </c:pt>
                <c:pt idx="1195">
                  <c:v>17.348419</c:v>
                </c:pt>
                <c:pt idx="1196">
                  <c:v>17.348419</c:v>
                </c:pt>
                <c:pt idx="1197">
                  <c:v>17.37743</c:v>
                </c:pt>
                <c:pt idx="1198">
                  <c:v>17.37743</c:v>
                </c:pt>
                <c:pt idx="1199">
                  <c:v>17.40644</c:v>
                </c:pt>
                <c:pt idx="1200">
                  <c:v>17.40644</c:v>
                </c:pt>
                <c:pt idx="1201">
                  <c:v>17.435451</c:v>
                </c:pt>
                <c:pt idx="1202">
                  <c:v>17.435451</c:v>
                </c:pt>
                <c:pt idx="1203">
                  <c:v>17.464462000000001</c:v>
                </c:pt>
                <c:pt idx="1204">
                  <c:v>17.464462000000001</c:v>
                </c:pt>
                <c:pt idx="1205">
                  <c:v>17.493473000000002</c:v>
                </c:pt>
                <c:pt idx="1206">
                  <c:v>17.493473000000002</c:v>
                </c:pt>
                <c:pt idx="1207">
                  <c:v>17.522483000000001</c:v>
                </c:pt>
                <c:pt idx="1208">
                  <c:v>17.522483000000001</c:v>
                </c:pt>
                <c:pt idx="1209">
                  <c:v>17.551494000000002</c:v>
                </c:pt>
                <c:pt idx="1210">
                  <c:v>17.551494000000002</c:v>
                </c:pt>
                <c:pt idx="1211">
                  <c:v>17.580504999999999</c:v>
                </c:pt>
                <c:pt idx="1212">
                  <c:v>17.580504999999999</c:v>
                </c:pt>
                <c:pt idx="1213">
                  <c:v>17.609515999999999</c:v>
                </c:pt>
                <c:pt idx="1214">
                  <c:v>17.609515999999999</c:v>
                </c:pt>
                <c:pt idx="1215">
                  <c:v>17.638525999999999</c:v>
                </c:pt>
                <c:pt idx="1216">
                  <c:v>17.638525999999999</c:v>
                </c:pt>
                <c:pt idx="1217">
                  <c:v>17.667536999999999</c:v>
                </c:pt>
                <c:pt idx="1218">
                  <c:v>17.667536999999999</c:v>
                </c:pt>
                <c:pt idx="1219">
                  <c:v>17.696548</c:v>
                </c:pt>
                <c:pt idx="1220">
                  <c:v>17.696548</c:v>
                </c:pt>
                <c:pt idx="1221">
                  <c:v>17.725557999999999</c:v>
                </c:pt>
                <c:pt idx="1222">
                  <c:v>17.725557999999999</c:v>
                </c:pt>
                <c:pt idx="1223">
                  <c:v>17.754569</c:v>
                </c:pt>
                <c:pt idx="1224">
                  <c:v>17.754569</c:v>
                </c:pt>
                <c:pt idx="1225">
                  <c:v>17.783580000000001</c:v>
                </c:pt>
                <c:pt idx="1226">
                  <c:v>17.783580000000001</c:v>
                </c:pt>
                <c:pt idx="1227">
                  <c:v>17.812591000000001</c:v>
                </c:pt>
                <c:pt idx="1228">
                  <c:v>17.812591000000001</c:v>
                </c:pt>
                <c:pt idx="1229">
                  <c:v>17.841601000000001</c:v>
                </c:pt>
                <c:pt idx="1230">
                  <c:v>17.841601000000001</c:v>
                </c:pt>
                <c:pt idx="1231">
                  <c:v>17.870612000000001</c:v>
                </c:pt>
                <c:pt idx="1232">
                  <c:v>17.870612000000001</c:v>
                </c:pt>
                <c:pt idx="1233">
                  <c:v>17.899622999999998</c:v>
                </c:pt>
                <c:pt idx="1234">
                  <c:v>17.899622999999998</c:v>
                </c:pt>
                <c:pt idx="1235">
                  <c:v>17.928633999999999</c:v>
                </c:pt>
                <c:pt idx="1236">
                  <c:v>17.928633999999999</c:v>
                </c:pt>
                <c:pt idx="1237">
                  <c:v>17.957643999999998</c:v>
                </c:pt>
                <c:pt idx="1238">
                  <c:v>17.957643999999998</c:v>
                </c:pt>
                <c:pt idx="1239">
                  <c:v>17.986654999999999</c:v>
                </c:pt>
                <c:pt idx="1240">
                  <c:v>17.986654999999999</c:v>
                </c:pt>
                <c:pt idx="1241">
                  <c:v>18.015666</c:v>
                </c:pt>
                <c:pt idx="1242">
                  <c:v>18.015666</c:v>
                </c:pt>
                <c:pt idx="1243">
                  <c:v>18.044677</c:v>
                </c:pt>
                <c:pt idx="1244">
                  <c:v>18.044677</c:v>
                </c:pt>
                <c:pt idx="1245">
                  <c:v>18.073687</c:v>
                </c:pt>
                <c:pt idx="1246">
                  <c:v>18.073687</c:v>
                </c:pt>
                <c:pt idx="1247">
                  <c:v>18.102698</c:v>
                </c:pt>
                <c:pt idx="1248">
                  <c:v>18.102698</c:v>
                </c:pt>
                <c:pt idx="1249">
                  <c:v>18.131709000000001</c:v>
                </c:pt>
                <c:pt idx="1250">
                  <c:v>18.131709000000001</c:v>
                </c:pt>
                <c:pt idx="1251">
                  <c:v>18.160719</c:v>
                </c:pt>
                <c:pt idx="1252">
                  <c:v>18.160719</c:v>
                </c:pt>
                <c:pt idx="1253">
                  <c:v>18.189730000000001</c:v>
                </c:pt>
                <c:pt idx="1254">
                  <c:v>18.189730000000001</c:v>
                </c:pt>
                <c:pt idx="1255">
                  <c:v>18.218741000000001</c:v>
                </c:pt>
                <c:pt idx="1256">
                  <c:v>18.218741000000001</c:v>
                </c:pt>
                <c:pt idx="1257">
                  <c:v>18.247751999999998</c:v>
                </c:pt>
                <c:pt idx="1258">
                  <c:v>18.247751999999998</c:v>
                </c:pt>
                <c:pt idx="1259">
                  <c:v>18.276762000000002</c:v>
                </c:pt>
                <c:pt idx="1260">
                  <c:v>18.276762000000002</c:v>
                </c:pt>
                <c:pt idx="1261">
                  <c:v>18.305772999999999</c:v>
                </c:pt>
                <c:pt idx="1262">
                  <c:v>18.305772999999999</c:v>
                </c:pt>
                <c:pt idx="1263">
                  <c:v>18.334783999999999</c:v>
                </c:pt>
                <c:pt idx="1264">
                  <c:v>18.334783999999999</c:v>
                </c:pt>
                <c:pt idx="1265">
                  <c:v>18.363795</c:v>
                </c:pt>
                <c:pt idx="1266">
                  <c:v>18.363795</c:v>
                </c:pt>
                <c:pt idx="1267">
                  <c:v>18.392804999999999</c:v>
                </c:pt>
                <c:pt idx="1268">
                  <c:v>18.392804999999999</c:v>
                </c:pt>
                <c:pt idx="1269">
                  <c:v>18.421816</c:v>
                </c:pt>
                <c:pt idx="1270">
                  <c:v>18.421816</c:v>
                </c:pt>
                <c:pt idx="1271">
                  <c:v>18.450827</c:v>
                </c:pt>
                <c:pt idx="1272">
                  <c:v>18.450827</c:v>
                </c:pt>
                <c:pt idx="1273">
                  <c:v>18.479838000000001</c:v>
                </c:pt>
                <c:pt idx="1274">
                  <c:v>18.479838000000001</c:v>
                </c:pt>
                <c:pt idx="1275">
                  <c:v>18.508848</c:v>
                </c:pt>
                <c:pt idx="1276">
                  <c:v>18.508848</c:v>
                </c:pt>
                <c:pt idx="1277">
                  <c:v>18.537859000000001</c:v>
                </c:pt>
                <c:pt idx="1278">
                  <c:v>18.537859000000001</c:v>
                </c:pt>
                <c:pt idx="1279">
                  <c:v>18.566870000000002</c:v>
                </c:pt>
                <c:pt idx="1280">
                  <c:v>18.566870000000002</c:v>
                </c:pt>
                <c:pt idx="1281">
                  <c:v>18.595880000000001</c:v>
                </c:pt>
                <c:pt idx="1282">
                  <c:v>18.595880000000001</c:v>
                </c:pt>
                <c:pt idx="1283">
                  <c:v>18.624891000000002</c:v>
                </c:pt>
                <c:pt idx="1284">
                  <c:v>18.624891000000002</c:v>
                </c:pt>
                <c:pt idx="1285">
                  <c:v>18.653901999999999</c:v>
                </c:pt>
                <c:pt idx="1286">
                  <c:v>18.653901999999999</c:v>
                </c:pt>
                <c:pt idx="1287">
                  <c:v>18.682912999999999</c:v>
                </c:pt>
                <c:pt idx="1288">
                  <c:v>18.682912999999999</c:v>
                </c:pt>
                <c:pt idx="1289">
                  <c:v>18.711922999999999</c:v>
                </c:pt>
                <c:pt idx="1290">
                  <c:v>18.711922999999999</c:v>
                </c:pt>
                <c:pt idx="1291">
                  <c:v>18.740933999999999</c:v>
                </c:pt>
                <c:pt idx="1292">
                  <c:v>18.740933999999999</c:v>
                </c:pt>
                <c:pt idx="1293">
                  <c:v>18.769945</c:v>
                </c:pt>
                <c:pt idx="1294">
                  <c:v>18.769945</c:v>
                </c:pt>
                <c:pt idx="1295">
                  <c:v>18.798956</c:v>
                </c:pt>
                <c:pt idx="1296">
                  <c:v>18.798956</c:v>
                </c:pt>
                <c:pt idx="1297">
                  <c:v>18.827966</c:v>
                </c:pt>
                <c:pt idx="1298">
                  <c:v>18.827966</c:v>
                </c:pt>
                <c:pt idx="1299">
                  <c:v>18.856977000000001</c:v>
                </c:pt>
                <c:pt idx="1300">
                  <c:v>18.856977000000001</c:v>
                </c:pt>
                <c:pt idx="1301">
                  <c:v>18.885988000000001</c:v>
                </c:pt>
                <c:pt idx="1302">
                  <c:v>18.885988000000001</c:v>
                </c:pt>
                <c:pt idx="1303">
                  <c:v>18.914999000000002</c:v>
                </c:pt>
                <c:pt idx="1304">
                  <c:v>18.914999000000002</c:v>
                </c:pt>
                <c:pt idx="1305">
                  <c:v>18.944009000000001</c:v>
                </c:pt>
                <c:pt idx="1306">
                  <c:v>18.944009000000001</c:v>
                </c:pt>
                <c:pt idx="1307">
                  <c:v>18.973020000000002</c:v>
                </c:pt>
                <c:pt idx="1308">
                  <c:v>18.973020000000002</c:v>
                </c:pt>
                <c:pt idx="1309">
                  <c:v>19.002030999999999</c:v>
                </c:pt>
                <c:pt idx="1310">
                  <c:v>19.002030999999999</c:v>
                </c:pt>
                <c:pt idx="1311">
                  <c:v>19.031040999999998</c:v>
                </c:pt>
                <c:pt idx="1312">
                  <c:v>19.031040999999998</c:v>
                </c:pt>
                <c:pt idx="1313">
                  <c:v>19.060051999999999</c:v>
                </c:pt>
                <c:pt idx="1314">
                  <c:v>19.060051999999999</c:v>
                </c:pt>
                <c:pt idx="1315">
                  <c:v>19.089062999999999</c:v>
                </c:pt>
                <c:pt idx="1316">
                  <c:v>19.089062999999999</c:v>
                </c:pt>
                <c:pt idx="1317">
                  <c:v>19.118074</c:v>
                </c:pt>
                <c:pt idx="1318">
                  <c:v>19.118074</c:v>
                </c:pt>
                <c:pt idx="1319">
                  <c:v>19.147084</c:v>
                </c:pt>
                <c:pt idx="1320">
                  <c:v>19.147084</c:v>
                </c:pt>
                <c:pt idx="1321">
                  <c:v>19.176095</c:v>
                </c:pt>
                <c:pt idx="1322">
                  <c:v>19.176095</c:v>
                </c:pt>
                <c:pt idx="1323">
                  <c:v>19.205106000000001</c:v>
                </c:pt>
                <c:pt idx="1324">
                  <c:v>19.205106000000001</c:v>
                </c:pt>
                <c:pt idx="1325">
                  <c:v>19.234117000000001</c:v>
                </c:pt>
                <c:pt idx="1326">
                  <c:v>19.234117000000001</c:v>
                </c:pt>
                <c:pt idx="1327">
                  <c:v>19.263127000000001</c:v>
                </c:pt>
                <c:pt idx="1328">
                  <c:v>19.263127000000001</c:v>
                </c:pt>
                <c:pt idx="1329">
                  <c:v>19.292138000000001</c:v>
                </c:pt>
                <c:pt idx="1330">
                  <c:v>19.292138000000001</c:v>
                </c:pt>
                <c:pt idx="1331">
                  <c:v>19.321148999999998</c:v>
                </c:pt>
                <c:pt idx="1332">
                  <c:v>19.321148999999998</c:v>
                </c:pt>
                <c:pt idx="1333">
                  <c:v>19.350159999999999</c:v>
                </c:pt>
                <c:pt idx="1334">
                  <c:v>19.350159999999999</c:v>
                </c:pt>
                <c:pt idx="1335">
                  <c:v>19.379169999999998</c:v>
                </c:pt>
                <c:pt idx="1336">
                  <c:v>19.379169999999998</c:v>
                </c:pt>
                <c:pt idx="1337">
                  <c:v>19.408180999999999</c:v>
                </c:pt>
                <c:pt idx="1338">
                  <c:v>19.408180999999999</c:v>
                </c:pt>
                <c:pt idx="1339">
                  <c:v>19.437192</c:v>
                </c:pt>
                <c:pt idx="1340">
                  <c:v>19.437192</c:v>
                </c:pt>
                <c:pt idx="1341">
                  <c:v>19.466201999999999</c:v>
                </c:pt>
                <c:pt idx="1342">
                  <c:v>19.466201999999999</c:v>
                </c:pt>
                <c:pt idx="1343">
                  <c:v>19.495213</c:v>
                </c:pt>
                <c:pt idx="1344">
                  <c:v>19.495213</c:v>
                </c:pt>
                <c:pt idx="1345">
                  <c:v>19.524224</c:v>
                </c:pt>
                <c:pt idx="1346">
                  <c:v>19.524224</c:v>
                </c:pt>
                <c:pt idx="1347">
                  <c:v>19.553235000000001</c:v>
                </c:pt>
                <c:pt idx="1348">
                  <c:v>19.553235000000001</c:v>
                </c:pt>
                <c:pt idx="1349">
                  <c:v>19.582245</c:v>
                </c:pt>
                <c:pt idx="1350">
                  <c:v>19.582245</c:v>
                </c:pt>
                <c:pt idx="1351">
                  <c:v>19.611256000000001</c:v>
                </c:pt>
                <c:pt idx="1352">
                  <c:v>19.611256000000001</c:v>
                </c:pt>
                <c:pt idx="1353">
                  <c:v>19.640267000000001</c:v>
                </c:pt>
                <c:pt idx="1354">
                  <c:v>19.640267000000001</c:v>
                </c:pt>
                <c:pt idx="1355">
                  <c:v>19.669277999999998</c:v>
                </c:pt>
                <c:pt idx="1356">
                  <c:v>19.669277999999998</c:v>
                </c:pt>
                <c:pt idx="1357">
                  <c:v>19.698288000000002</c:v>
                </c:pt>
                <c:pt idx="1358">
                  <c:v>19.698288000000002</c:v>
                </c:pt>
                <c:pt idx="1359">
                  <c:v>19.727298999999999</c:v>
                </c:pt>
                <c:pt idx="1360">
                  <c:v>19.727298999999999</c:v>
                </c:pt>
                <c:pt idx="1361">
                  <c:v>19.756309999999999</c:v>
                </c:pt>
                <c:pt idx="1362">
                  <c:v>19.756309999999999</c:v>
                </c:pt>
                <c:pt idx="1363">
                  <c:v>19.785321</c:v>
                </c:pt>
                <c:pt idx="1364">
                  <c:v>19.785321</c:v>
                </c:pt>
                <c:pt idx="1365">
                  <c:v>19.814330999999999</c:v>
                </c:pt>
                <c:pt idx="1366">
                  <c:v>19.814330999999999</c:v>
                </c:pt>
                <c:pt idx="1367">
                  <c:v>19.843342</c:v>
                </c:pt>
                <c:pt idx="1368">
                  <c:v>19.843342</c:v>
                </c:pt>
                <c:pt idx="1369">
                  <c:v>19.872353</c:v>
                </c:pt>
                <c:pt idx="1370">
                  <c:v>19.872353</c:v>
                </c:pt>
                <c:pt idx="1371">
                  <c:v>19.901364000000001</c:v>
                </c:pt>
                <c:pt idx="1372">
                  <c:v>19.901364000000001</c:v>
                </c:pt>
                <c:pt idx="1373">
                  <c:v>19.930374</c:v>
                </c:pt>
                <c:pt idx="1374">
                  <c:v>19.930374</c:v>
                </c:pt>
                <c:pt idx="1375">
                  <c:v>19.959385000000001</c:v>
                </c:pt>
                <c:pt idx="1376">
                  <c:v>19.959385000000001</c:v>
                </c:pt>
                <c:pt idx="1377">
                  <c:v>19.988396000000002</c:v>
                </c:pt>
                <c:pt idx="1378">
                  <c:v>19.988396000000002</c:v>
                </c:pt>
                <c:pt idx="1379">
                  <c:v>20.017406000000001</c:v>
                </c:pt>
                <c:pt idx="1380">
                  <c:v>20.017406000000001</c:v>
                </c:pt>
                <c:pt idx="1381">
                  <c:v>20.046417000000002</c:v>
                </c:pt>
                <c:pt idx="1382">
                  <c:v>20.046417000000002</c:v>
                </c:pt>
                <c:pt idx="1383">
                  <c:v>20.075427999999999</c:v>
                </c:pt>
                <c:pt idx="1384">
                  <c:v>20.075427999999999</c:v>
                </c:pt>
                <c:pt idx="1385">
                  <c:v>20.104438999999999</c:v>
                </c:pt>
                <c:pt idx="1386">
                  <c:v>20.104438999999999</c:v>
                </c:pt>
                <c:pt idx="1387">
                  <c:v>20.133448999999999</c:v>
                </c:pt>
                <c:pt idx="1388">
                  <c:v>20.133448999999999</c:v>
                </c:pt>
                <c:pt idx="1389">
                  <c:v>20.162459999999999</c:v>
                </c:pt>
                <c:pt idx="1390">
                  <c:v>20.162459999999999</c:v>
                </c:pt>
                <c:pt idx="1391">
                  <c:v>20.191471</c:v>
                </c:pt>
                <c:pt idx="1392">
                  <c:v>20.191471</c:v>
                </c:pt>
                <c:pt idx="1393">
                  <c:v>20.220482000000001</c:v>
                </c:pt>
                <c:pt idx="1394">
                  <c:v>20.220482000000001</c:v>
                </c:pt>
                <c:pt idx="1395">
                  <c:v>20.249492</c:v>
                </c:pt>
                <c:pt idx="1396">
                  <c:v>20.249492</c:v>
                </c:pt>
                <c:pt idx="1397">
                  <c:v>20.278503000000001</c:v>
                </c:pt>
                <c:pt idx="1398">
                  <c:v>20.278503000000001</c:v>
                </c:pt>
                <c:pt idx="1399">
                  <c:v>20.307514000000001</c:v>
                </c:pt>
                <c:pt idx="1400">
                  <c:v>20.307514000000001</c:v>
                </c:pt>
                <c:pt idx="1401">
                  <c:v>20.336525000000002</c:v>
                </c:pt>
                <c:pt idx="1402">
                  <c:v>20.336525000000002</c:v>
                </c:pt>
                <c:pt idx="1403">
                  <c:v>20.365535000000001</c:v>
                </c:pt>
                <c:pt idx="1404">
                  <c:v>20.365535000000001</c:v>
                </c:pt>
                <c:pt idx="1405">
                  <c:v>20.394545999999998</c:v>
                </c:pt>
                <c:pt idx="1406">
                  <c:v>20.394545999999998</c:v>
                </c:pt>
                <c:pt idx="1407">
                  <c:v>20.423556999999999</c:v>
                </c:pt>
                <c:pt idx="1408">
                  <c:v>20.423556999999999</c:v>
                </c:pt>
                <c:pt idx="1409">
                  <c:v>20.452566999999998</c:v>
                </c:pt>
                <c:pt idx="1410">
                  <c:v>20.452566999999998</c:v>
                </c:pt>
                <c:pt idx="1411">
                  <c:v>20.481577999999999</c:v>
                </c:pt>
                <c:pt idx="1412">
                  <c:v>20.481577999999999</c:v>
                </c:pt>
                <c:pt idx="1413">
                  <c:v>20.510589</c:v>
                </c:pt>
                <c:pt idx="1414">
                  <c:v>20.510589</c:v>
                </c:pt>
                <c:pt idx="1415">
                  <c:v>20.5396</c:v>
                </c:pt>
                <c:pt idx="1416">
                  <c:v>20.5396</c:v>
                </c:pt>
                <c:pt idx="1417">
                  <c:v>20.56861</c:v>
                </c:pt>
                <c:pt idx="1418">
                  <c:v>20.56861</c:v>
                </c:pt>
                <c:pt idx="1419">
                  <c:v>20.597621</c:v>
                </c:pt>
                <c:pt idx="1420">
                  <c:v>20.597621</c:v>
                </c:pt>
                <c:pt idx="1421">
                  <c:v>20.626632000000001</c:v>
                </c:pt>
                <c:pt idx="1422">
                  <c:v>20.626632000000001</c:v>
                </c:pt>
                <c:pt idx="1423">
                  <c:v>20.655643000000001</c:v>
                </c:pt>
                <c:pt idx="1424">
                  <c:v>20.655643000000001</c:v>
                </c:pt>
                <c:pt idx="1425">
                  <c:v>20.684653000000001</c:v>
                </c:pt>
                <c:pt idx="1426">
                  <c:v>20.684653000000001</c:v>
                </c:pt>
                <c:pt idx="1427">
                  <c:v>20.713664000000001</c:v>
                </c:pt>
                <c:pt idx="1428">
                  <c:v>20.713664000000001</c:v>
                </c:pt>
                <c:pt idx="1429">
                  <c:v>20.742674999999998</c:v>
                </c:pt>
                <c:pt idx="1430">
                  <c:v>20.742674999999998</c:v>
                </c:pt>
                <c:pt idx="1431">
                  <c:v>20.771685999999999</c:v>
                </c:pt>
                <c:pt idx="1432">
                  <c:v>20.771685999999999</c:v>
                </c:pt>
                <c:pt idx="1433">
                  <c:v>20.800695999999999</c:v>
                </c:pt>
                <c:pt idx="1434">
                  <c:v>20.800695999999999</c:v>
                </c:pt>
                <c:pt idx="1435">
                  <c:v>20.829706999999999</c:v>
                </c:pt>
                <c:pt idx="1436">
                  <c:v>20.829706999999999</c:v>
                </c:pt>
                <c:pt idx="1437">
                  <c:v>20.858718</c:v>
                </c:pt>
                <c:pt idx="1438">
                  <c:v>20.858718</c:v>
                </c:pt>
                <c:pt idx="1439">
                  <c:v>20.887727999999999</c:v>
                </c:pt>
                <c:pt idx="1440">
                  <c:v>20.887727999999999</c:v>
                </c:pt>
                <c:pt idx="1441">
                  <c:v>20.916739</c:v>
                </c:pt>
                <c:pt idx="1442">
                  <c:v>20.916739</c:v>
                </c:pt>
                <c:pt idx="1443">
                  <c:v>20.94575</c:v>
                </c:pt>
                <c:pt idx="1444">
                  <c:v>20.94575</c:v>
                </c:pt>
                <c:pt idx="1445">
                  <c:v>20.974761000000001</c:v>
                </c:pt>
                <c:pt idx="1446">
                  <c:v>20.974761000000001</c:v>
                </c:pt>
                <c:pt idx="1447">
                  <c:v>21.003771</c:v>
                </c:pt>
                <c:pt idx="1448">
                  <c:v>21.003771</c:v>
                </c:pt>
                <c:pt idx="1449">
                  <c:v>21.032782000000001</c:v>
                </c:pt>
                <c:pt idx="1450">
                  <c:v>21.032782000000001</c:v>
                </c:pt>
                <c:pt idx="1451">
                  <c:v>21.061793000000002</c:v>
                </c:pt>
                <c:pt idx="1452">
                  <c:v>21.061793000000002</c:v>
                </c:pt>
                <c:pt idx="1453">
                  <c:v>21.090803999999999</c:v>
                </c:pt>
                <c:pt idx="1454">
                  <c:v>21.090803999999999</c:v>
                </c:pt>
                <c:pt idx="1455">
                  <c:v>21.119814000000002</c:v>
                </c:pt>
                <c:pt idx="1456">
                  <c:v>21.119814000000002</c:v>
                </c:pt>
                <c:pt idx="1457">
                  <c:v>21.148824999999999</c:v>
                </c:pt>
                <c:pt idx="1458">
                  <c:v>21.148824999999999</c:v>
                </c:pt>
                <c:pt idx="1459">
                  <c:v>21.177835999999999</c:v>
                </c:pt>
                <c:pt idx="1460">
                  <c:v>21.177835999999999</c:v>
                </c:pt>
                <c:pt idx="1461">
                  <c:v>21.206847</c:v>
                </c:pt>
                <c:pt idx="1462">
                  <c:v>21.206847</c:v>
                </c:pt>
                <c:pt idx="1463">
                  <c:v>21.235856999999999</c:v>
                </c:pt>
                <c:pt idx="1464">
                  <c:v>21.235856999999999</c:v>
                </c:pt>
                <c:pt idx="1465">
                  <c:v>21.264868</c:v>
                </c:pt>
                <c:pt idx="1466">
                  <c:v>21.264868</c:v>
                </c:pt>
                <c:pt idx="1467">
                  <c:v>21.293879</c:v>
                </c:pt>
                <c:pt idx="1468">
                  <c:v>21.293879</c:v>
                </c:pt>
                <c:pt idx="1469">
                  <c:v>21.322889</c:v>
                </c:pt>
                <c:pt idx="1470">
                  <c:v>21.322889</c:v>
                </c:pt>
                <c:pt idx="1471">
                  <c:v>21.351900000000001</c:v>
                </c:pt>
                <c:pt idx="1472">
                  <c:v>21.351900000000001</c:v>
                </c:pt>
                <c:pt idx="1473">
                  <c:v>21.380911000000001</c:v>
                </c:pt>
                <c:pt idx="1474">
                  <c:v>21.380911000000001</c:v>
                </c:pt>
                <c:pt idx="1475">
                  <c:v>21.409922000000002</c:v>
                </c:pt>
                <c:pt idx="1476">
                  <c:v>21.409922000000002</c:v>
                </c:pt>
                <c:pt idx="1477">
                  <c:v>21.438932000000001</c:v>
                </c:pt>
                <c:pt idx="1478">
                  <c:v>21.438932000000001</c:v>
                </c:pt>
                <c:pt idx="1479">
                  <c:v>21.467943000000002</c:v>
                </c:pt>
                <c:pt idx="1480">
                  <c:v>21.467943000000002</c:v>
                </c:pt>
                <c:pt idx="1481">
                  <c:v>21.496953999999999</c:v>
                </c:pt>
                <c:pt idx="1482">
                  <c:v>21.496953999999999</c:v>
                </c:pt>
                <c:pt idx="1483">
                  <c:v>21.525964999999999</c:v>
                </c:pt>
                <c:pt idx="1484">
                  <c:v>21.525964999999999</c:v>
                </c:pt>
                <c:pt idx="1485">
                  <c:v>21.554974999999999</c:v>
                </c:pt>
                <c:pt idx="1486">
                  <c:v>21.554974999999999</c:v>
                </c:pt>
                <c:pt idx="1487">
                  <c:v>21.583985999999999</c:v>
                </c:pt>
                <c:pt idx="1488">
                  <c:v>21.583985999999999</c:v>
                </c:pt>
                <c:pt idx="1489">
                  <c:v>21.612997</c:v>
                </c:pt>
                <c:pt idx="1490">
                  <c:v>21.612997</c:v>
                </c:pt>
                <c:pt idx="1491">
                  <c:v>21.642008000000001</c:v>
                </c:pt>
                <c:pt idx="1492">
                  <c:v>21.642008000000001</c:v>
                </c:pt>
                <c:pt idx="1493">
                  <c:v>21.671018</c:v>
                </c:pt>
                <c:pt idx="1494">
                  <c:v>21.671018</c:v>
                </c:pt>
                <c:pt idx="1495">
                  <c:v>21.700029000000001</c:v>
                </c:pt>
                <c:pt idx="1496">
                  <c:v>21.700029000000001</c:v>
                </c:pt>
                <c:pt idx="1497">
                  <c:v>21.729040000000001</c:v>
                </c:pt>
                <c:pt idx="1498">
                  <c:v>21.729040000000001</c:v>
                </c:pt>
                <c:pt idx="1499">
                  <c:v>21.758050000000001</c:v>
                </c:pt>
                <c:pt idx="1500">
                  <c:v>21.758050000000001</c:v>
                </c:pt>
                <c:pt idx="1501">
                  <c:v>21.787061000000001</c:v>
                </c:pt>
                <c:pt idx="1502">
                  <c:v>21.787061000000001</c:v>
                </c:pt>
                <c:pt idx="1503">
                  <c:v>21.816071999999998</c:v>
                </c:pt>
                <c:pt idx="1504">
                  <c:v>21.816071999999998</c:v>
                </c:pt>
                <c:pt idx="1505">
                  <c:v>21.845082999999999</c:v>
                </c:pt>
                <c:pt idx="1506">
                  <c:v>21.845082999999999</c:v>
                </c:pt>
                <c:pt idx="1507">
                  <c:v>21.874092999999998</c:v>
                </c:pt>
                <c:pt idx="1508">
                  <c:v>21.874092999999998</c:v>
                </c:pt>
                <c:pt idx="1509">
                  <c:v>21.903103999999999</c:v>
                </c:pt>
                <c:pt idx="1510">
                  <c:v>21.903103999999999</c:v>
                </c:pt>
                <c:pt idx="1511">
                  <c:v>21.932115</c:v>
                </c:pt>
                <c:pt idx="1512">
                  <c:v>21.932115</c:v>
                </c:pt>
                <c:pt idx="1513">
                  <c:v>21.961126</c:v>
                </c:pt>
                <c:pt idx="1514">
                  <c:v>21.961126</c:v>
                </c:pt>
                <c:pt idx="1515">
                  <c:v>21.990136</c:v>
                </c:pt>
                <c:pt idx="1516">
                  <c:v>21.990136</c:v>
                </c:pt>
                <c:pt idx="1517">
                  <c:v>22.019147</c:v>
                </c:pt>
                <c:pt idx="1518">
                  <c:v>22.019147</c:v>
                </c:pt>
                <c:pt idx="1519">
                  <c:v>22.048158000000001</c:v>
                </c:pt>
                <c:pt idx="1520">
                  <c:v>22.048158000000001</c:v>
                </c:pt>
                <c:pt idx="1521">
                  <c:v>22.077169000000001</c:v>
                </c:pt>
                <c:pt idx="1522">
                  <c:v>22.077169000000001</c:v>
                </c:pt>
                <c:pt idx="1523">
                  <c:v>22.106179000000001</c:v>
                </c:pt>
                <c:pt idx="1524">
                  <c:v>22.106179000000001</c:v>
                </c:pt>
                <c:pt idx="1525">
                  <c:v>22.135190000000001</c:v>
                </c:pt>
                <c:pt idx="1526">
                  <c:v>22.135190000000001</c:v>
                </c:pt>
                <c:pt idx="1527">
                  <c:v>22.164200999999998</c:v>
                </c:pt>
                <c:pt idx="1528">
                  <c:v>22.164200999999998</c:v>
                </c:pt>
                <c:pt idx="1529">
                  <c:v>22.193211000000002</c:v>
                </c:pt>
                <c:pt idx="1530">
                  <c:v>22.193211000000002</c:v>
                </c:pt>
                <c:pt idx="1531">
                  <c:v>22.222221999999999</c:v>
                </c:pt>
                <c:pt idx="1532">
                  <c:v>22.222221999999999</c:v>
                </c:pt>
                <c:pt idx="1533">
                  <c:v>22.251232999999999</c:v>
                </c:pt>
                <c:pt idx="1534">
                  <c:v>22.251232999999999</c:v>
                </c:pt>
                <c:pt idx="1535">
                  <c:v>22.280244</c:v>
                </c:pt>
                <c:pt idx="1536">
                  <c:v>22.280244</c:v>
                </c:pt>
                <c:pt idx="1537">
                  <c:v>22.309253999999999</c:v>
                </c:pt>
                <c:pt idx="1538">
                  <c:v>22.309253999999999</c:v>
                </c:pt>
                <c:pt idx="1539">
                  <c:v>22.338265</c:v>
                </c:pt>
                <c:pt idx="1540">
                  <c:v>22.338265</c:v>
                </c:pt>
                <c:pt idx="1541">
                  <c:v>22.367276</c:v>
                </c:pt>
                <c:pt idx="1542">
                  <c:v>22.367276</c:v>
                </c:pt>
                <c:pt idx="1543">
                  <c:v>22.396287000000001</c:v>
                </c:pt>
                <c:pt idx="1544">
                  <c:v>22.396287000000001</c:v>
                </c:pt>
                <c:pt idx="1545">
                  <c:v>22.425297</c:v>
                </c:pt>
                <c:pt idx="1546">
                  <c:v>22.425297</c:v>
                </c:pt>
                <c:pt idx="1547">
                  <c:v>22.454308000000001</c:v>
                </c:pt>
                <c:pt idx="1548">
                  <c:v>22.454308000000001</c:v>
                </c:pt>
                <c:pt idx="1549">
                  <c:v>22.483319000000002</c:v>
                </c:pt>
                <c:pt idx="1550">
                  <c:v>22.483319000000002</c:v>
                </c:pt>
                <c:pt idx="1551">
                  <c:v>22.512329999999999</c:v>
                </c:pt>
                <c:pt idx="1552">
                  <c:v>22.512329999999999</c:v>
                </c:pt>
                <c:pt idx="1553">
                  <c:v>22.541340000000002</c:v>
                </c:pt>
                <c:pt idx="1554">
                  <c:v>22.541340000000002</c:v>
                </c:pt>
                <c:pt idx="1555">
                  <c:v>22.570350999999999</c:v>
                </c:pt>
                <c:pt idx="1556">
                  <c:v>22.570350999999999</c:v>
                </c:pt>
                <c:pt idx="1557">
                  <c:v>22.599361999999999</c:v>
                </c:pt>
                <c:pt idx="1558">
                  <c:v>22.599361999999999</c:v>
                </c:pt>
                <c:pt idx="1559">
                  <c:v>22.628371999999999</c:v>
                </c:pt>
                <c:pt idx="1560">
                  <c:v>22.628371999999999</c:v>
                </c:pt>
                <c:pt idx="1561">
                  <c:v>22.657382999999999</c:v>
                </c:pt>
                <c:pt idx="1562">
                  <c:v>22.657382999999999</c:v>
                </c:pt>
                <c:pt idx="1563">
                  <c:v>22.686394</c:v>
                </c:pt>
                <c:pt idx="1564">
                  <c:v>22.686394</c:v>
                </c:pt>
                <c:pt idx="1565">
                  <c:v>22.715405000000001</c:v>
                </c:pt>
                <c:pt idx="1566">
                  <c:v>22.715405000000001</c:v>
                </c:pt>
                <c:pt idx="1567">
                  <c:v>22.744415</c:v>
                </c:pt>
                <c:pt idx="1568">
                  <c:v>22.744415</c:v>
                </c:pt>
                <c:pt idx="1569">
                  <c:v>22.773426000000001</c:v>
                </c:pt>
                <c:pt idx="1570">
                  <c:v>22.773426000000001</c:v>
                </c:pt>
                <c:pt idx="1571">
                  <c:v>22.802437000000001</c:v>
                </c:pt>
                <c:pt idx="1572">
                  <c:v>22.802437000000001</c:v>
                </c:pt>
                <c:pt idx="1573">
                  <c:v>22.831448000000002</c:v>
                </c:pt>
                <c:pt idx="1574">
                  <c:v>22.831448000000002</c:v>
                </c:pt>
                <c:pt idx="1575">
                  <c:v>22.860458000000001</c:v>
                </c:pt>
                <c:pt idx="1576">
                  <c:v>22.860458000000001</c:v>
                </c:pt>
                <c:pt idx="1577">
                  <c:v>22.889468999999998</c:v>
                </c:pt>
                <c:pt idx="1578">
                  <c:v>22.889468999999998</c:v>
                </c:pt>
                <c:pt idx="1579">
                  <c:v>22.918479999999999</c:v>
                </c:pt>
                <c:pt idx="1580">
                  <c:v>22.918479999999999</c:v>
                </c:pt>
                <c:pt idx="1581">
                  <c:v>22.947490999999999</c:v>
                </c:pt>
                <c:pt idx="1582">
                  <c:v>22.947490999999999</c:v>
                </c:pt>
                <c:pt idx="1583">
                  <c:v>22.976500999999999</c:v>
                </c:pt>
                <c:pt idx="1584">
                  <c:v>22.976500999999999</c:v>
                </c:pt>
                <c:pt idx="1585">
                  <c:v>23.005512</c:v>
                </c:pt>
                <c:pt idx="1586">
                  <c:v>23.005512</c:v>
                </c:pt>
                <c:pt idx="1587">
                  <c:v>23.034523</c:v>
                </c:pt>
                <c:pt idx="1588">
                  <c:v>23.034523</c:v>
                </c:pt>
                <c:pt idx="1589">
                  <c:v>23.063534000000001</c:v>
                </c:pt>
                <c:pt idx="1590">
                  <c:v>23.063534000000001</c:v>
                </c:pt>
                <c:pt idx="1591">
                  <c:v>23.092544</c:v>
                </c:pt>
                <c:pt idx="1592">
                  <c:v>23.092544</c:v>
                </c:pt>
                <c:pt idx="1593">
                  <c:v>23.121555000000001</c:v>
                </c:pt>
                <c:pt idx="1594">
                  <c:v>23.121555000000001</c:v>
                </c:pt>
                <c:pt idx="1595">
                  <c:v>23.150566000000001</c:v>
                </c:pt>
                <c:pt idx="1596">
                  <c:v>23.150566000000001</c:v>
                </c:pt>
                <c:pt idx="1597">
                  <c:v>23.179576000000001</c:v>
                </c:pt>
                <c:pt idx="1598">
                  <c:v>23.179576000000001</c:v>
                </c:pt>
                <c:pt idx="1599">
                  <c:v>23.208587000000001</c:v>
                </c:pt>
                <c:pt idx="1600">
                  <c:v>23.208587000000001</c:v>
                </c:pt>
                <c:pt idx="1601">
                  <c:v>23.237597999999998</c:v>
                </c:pt>
                <c:pt idx="1602">
                  <c:v>23.237597999999998</c:v>
                </c:pt>
                <c:pt idx="1603">
                  <c:v>23.266608999999999</c:v>
                </c:pt>
                <c:pt idx="1604">
                  <c:v>23.266608999999999</c:v>
                </c:pt>
                <c:pt idx="1605">
                  <c:v>23.295618999999999</c:v>
                </c:pt>
                <c:pt idx="1606">
                  <c:v>23.295618999999999</c:v>
                </c:pt>
                <c:pt idx="1607">
                  <c:v>23.324629999999999</c:v>
                </c:pt>
                <c:pt idx="1608">
                  <c:v>23.324629999999999</c:v>
                </c:pt>
                <c:pt idx="1609">
                  <c:v>23.353641</c:v>
                </c:pt>
                <c:pt idx="1610">
                  <c:v>23.353641</c:v>
                </c:pt>
                <c:pt idx="1611">
                  <c:v>23.382652</c:v>
                </c:pt>
                <c:pt idx="1612">
                  <c:v>23.382652</c:v>
                </c:pt>
                <c:pt idx="1613">
                  <c:v>23.411662</c:v>
                </c:pt>
                <c:pt idx="1614">
                  <c:v>23.411662</c:v>
                </c:pt>
                <c:pt idx="1615">
                  <c:v>23.440673</c:v>
                </c:pt>
                <c:pt idx="1616">
                  <c:v>23.440673</c:v>
                </c:pt>
                <c:pt idx="1617">
                  <c:v>23.469684000000001</c:v>
                </c:pt>
                <c:pt idx="1618">
                  <c:v>23.469684000000001</c:v>
                </c:pt>
                <c:pt idx="1619">
                  <c:v>23.498695000000001</c:v>
                </c:pt>
                <c:pt idx="1620">
                  <c:v>23.498695000000001</c:v>
                </c:pt>
                <c:pt idx="1621">
                  <c:v>23.527705000000001</c:v>
                </c:pt>
                <c:pt idx="1622">
                  <c:v>23.527705000000001</c:v>
                </c:pt>
                <c:pt idx="1623">
                  <c:v>23.556716000000002</c:v>
                </c:pt>
                <c:pt idx="1624">
                  <c:v>23.556716000000002</c:v>
                </c:pt>
                <c:pt idx="1625">
                  <c:v>23.585726999999999</c:v>
                </c:pt>
                <c:pt idx="1626">
                  <c:v>23.585726999999999</c:v>
                </c:pt>
                <c:pt idx="1627">
                  <c:v>23.614737000000002</c:v>
                </c:pt>
                <c:pt idx="1628">
                  <c:v>23.614737000000002</c:v>
                </c:pt>
                <c:pt idx="1629">
                  <c:v>23.643747999999999</c:v>
                </c:pt>
                <c:pt idx="1630">
                  <c:v>23.643747999999999</c:v>
                </c:pt>
                <c:pt idx="1631">
                  <c:v>23.672758999999999</c:v>
                </c:pt>
                <c:pt idx="1632">
                  <c:v>23.672758999999999</c:v>
                </c:pt>
                <c:pt idx="1633">
                  <c:v>23.70177</c:v>
                </c:pt>
                <c:pt idx="1634">
                  <c:v>23.70177</c:v>
                </c:pt>
                <c:pt idx="1635">
                  <c:v>23.730779999999999</c:v>
                </c:pt>
                <c:pt idx="1636">
                  <c:v>23.730779999999999</c:v>
                </c:pt>
                <c:pt idx="1637">
                  <c:v>23.759791</c:v>
                </c:pt>
                <c:pt idx="1638">
                  <c:v>23.759791</c:v>
                </c:pt>
                <c:pt idx="1639">
                  <c:v>23.788802</c:v>
                </c:pt>
                <c:pt idx="1640">
                  <c:v>23.788802</c:v>
                </c:pt>
                <c:pt idx="1641">
                  <c:v>23.817813000000001</c:v>
                </c:pt>
                <c:pt idx="1642">
                  <c:v>23.817813000000001</c:v>
                </c:pt>
                <c:pt idx="1643">
                  <c:v>23.846823000000001</c:v>
                </c:pt>
                <c:pt idx="1644">
                  <c:v>23.846823000000001</c:v>
                </c:pt>
                <c:pt idx="1645">
                  <c:v>23.875834000000001</c:v>
                </c:pt>
                <c:pt idx="1646">
                  <c:v>23.875834000000001</c:v>
                </c:pt>
                <c:pt idx="1647">
                  <c:v>23.904845000000002</c:v>
                </c:pt>
                <c:pt idx="1648">
                  <c:v>23.904845000000002</c:v>
                </c:pt>
                <c:pt idx="1649">
                  <c:v>23.933855999999999</c:v>
                </c:pt>
                <c:pt idx="1650">
                  <c:v>23.933855999999999</c:v>
                </c:pt>
                <c:pt idx="1651">
                  <c:v>23.962866000000002</c:v>
                </c:pt>
                <c:pt idx="1652">
                  <c:v>23.962866000000002</c:v>
                </c:pt>
                <c:pt idx="1653">
                  <c:v>23.991876999999999</c:v>
                </c:pt>
                <c:pt idx="1654">
                  <c:v>23.991876999999999</c:v>
                </c:pt>
                <c:pt idx="1655">
                  <c:v>24.020887999999999</c:v>
                </c:pt>
                <c:pt idx="1656">
                  <c:v>24.020887999999999</c:v>
                </c:pt>
                <c:pt idx="1657">
                  <c:v>24.049897999999999</c:v>
                </c:pt>
                <c:pt idx="1658">
                  <c:v>24.049897999999999</c:v>
                </c:pt>
                <c:pt idx="1659">
                  <c:v>24.078908999999999</c:v>
                </c:pt>
                <c:pt idx="1660">
                  <c:v>24.078908999999999</c:v>
                </c:pt>
                <c:pt idx="1661">
                  <c:v>24.10792</c:v>
                </c:pt>
                <c:pt idx="1662">
                  <c:v>24.10792</c:v>
                </c:pt>
                <c:pt idx="1663">
                  <c:v>24.136931000000001</c:v>
                </c:pt>
                <c:pt idx="1664">
                  <c:v>24.136931000000001</c:v>
                </c:pt>
                <c:pt idx="1665">
                  <c:v>24.165941</c:v>
                </c:pt>
                <c:pt idx="1666">
                  <c:v>24.165941</c:v>
                </c:pt>
                <c:pt idx="1667">
                  <c:v>24.194952000000001</c:v>
                </c:pt>
                <c:pt idx="1668">
                  <c:v>24.194952000000001</c:v>
                </c:pt>
                <c:pt idx="1669">
                  <c:v>24.223963000000001</c:v>
                </c:pt>
                <c:pt idx="1670">
                  <c:v>24.223963000000001</c:v>
                </c:pt>
                <c:pt idx="1671">
                  <c:v>24.252973999999998</c:v>
                </c:pt>
                <c:pt idx="1672">
                  <c:v>24.252973999999998</c:v>
                </c:pt>
                <c:pt idx="1673">
                  <c:v>24.281984000000001</c:v>
                </c:pt>
                <c:pt idx="1674">
                  <c:v>24.281984000000001</c:v>
                </c:pt>
                <c:pt idx="1675">
                  <c:v>24.310994999999998</c:v>
                </c:pt>
                <c:pt idx="1676">
                  <c:v>24.310994999999998</c:v>
                </c:pt>
                <c:pt idx="1677">
                  <c:v>24.340005999999999</c:v>
                </c:pt>
                <c:pt idx="1678">
                  <c:v>24.340005999999999</c:v>
                </c:pt>
                <c:pt idx="1679">
                  <c:v>24.369016999999999</c:v>
                </c:pt>
                <c:pt idx="1680">
                  <c:v>24.369016999999999</c:v>
                </c:pt>
                <c:pt idx="1681">
                  <c:v>24.398026999999999</c:v>
                </c:pt>
                <c:pt idx="1682">
                  <c:v>24.398026999999999</c:v>
                </c:pt>
                <c:pt idx="1683">
                  <c:v>24.427038</c:v>
                </c:pt>
                <c:pt idx="1684">
                  <c:v>24.427038</c:v>
                </c:pt>
                <c:pt idx="1685">
                  <c:v>24.456049</c:v>
                </c:pt>
                <c:pt idx="1686">
                  <c:v>24.456049</c:v>
                </c:pt>
                <c:pt idx="1687">
                  <c:v>24.485059</c:v>
                </c:pt>
                <c:pt idx="1688">
                  <c:v>24.485059</c:v>
                </c:pt>
                <c:pt idx="1689">
                  <c:v>24.51407</c:v>
                </c:pt>
                <c:pt idx="1690">
                  <c:v>24.51407</c:v>
                </c:pt>
                <c:pt idx="1691">
                  <c:v>24.543081000000001</c:v>
                </c:pt>
                <c:pt idx="1692">
                  <c:v>24.543081000000001</c:v>
                </c:pt>
                <c:pt idx="1693">
                  <c:v>24.572092000000001</c:v>
                </c:pt>
                <c:pt idx="1694">
                  <c:v>24.572092000000001</c:v>
                </c:pt>
                <c:pt idx="1695">
                  <c:v>24.601102000000001</c:v>
                </c:pt>
                <c:pt idx="1696">
                  <c:v>24.601102000000001</c:v>
                </c:pt>
                <c:pt idx="1697">
                  <c:v>24.630113000000001</c:v>
                </c:pt>
                <c:pt idx="1698">
                  <c:v>24.630113000000001</c:v>
                </c:pt>
                <c:pt idx="1699">
                  <c:v>24.659123999999998</c:v>
                </c:pt>
                <c:pt idx="1700">
                  <c:v>24.659123999999998</c:v>
                </c:pt>
                <c:pt idx="1701">
                  <c:v>24.688134999999999</c:v>
                </c:pt>
                <c:pt idx="1702">
                  <c:v>24.688134999999999</c:v>
                </c:pt>
                <c:pt idx="1703">
                  <c:v>24.717144999999999</c:v>
                </c:pt>
                <c:pt idx="1704">
                  <c:v>24.717144999999999</c:v>
                </c:pt>
                <c:pt idx="1705">
                  <c:v>24.746155999999999</c:v>
                </c:pt>
                <c:pt idx="1706">
                  <c:v>24.746155999999999</c:v>
                </c:pt>
                <c:pt idx="1707">
                  <c:v>24.775167</c:v>
                </c:pt>
                <c:pt idx="1708">
                  <c:v>24.775167</c:v>
                </c:pt>
                <c:pt idx="1709">
                  <c:v>24.804178</c:v>
                </c:pt>
                <c:pt idx="1710">
                  <c:v>24.804178</c:v>
                </c:pt>
                <c:pt idx="1711">
                  <c:v>24.833188</c:v>
                </c:pt>
                <c:pt idx="1712">
                  <c:v>24.833188</c:v>
                </c:pt>
                <c:pt idx="1713">
                  <c:v>24.862199</c:v>
                </c:pt>
                <c:pt idx="1714">
                  <c:v>24.862199</c:v>
                </c:pt>
                <c:pt idx="1715">
                  <c:v>24.891210000000001</c:v>
                </c:pt>
                <c:pt idx="1716">
                  <c:v>24.891210000000001</c:v>
                </c:pt>
                <c:pt idx="1717">
                  <c:v>24.92022</c:v>
                </c:pt>
                <c:pt idx="1718">
                  <c:v>24.92022</c:v>
                </c:pt>
                <c:pt idx="1719">
                  <c:v>24.949231000000001</c:v>
                </c:pt>
                <c:pt idx="1720">
                  <c:v>24.949231000000001</c:v>
                </c:pt>
                <c:pt idx="1721">
                  <c:v>24.978242000000002</c:v>
                </c:pt>
                <c:pt idx="1722">
                  <c:v>24.978242000000002</c:v>
                </c:pt>
                <c:pt idx="1723">
                  <c:v>25.007252999999999</c:v>
                </c:pt>
                <c:pt idx="1724">
                  <c:v>25.007252999999999</c:v>
                </c:pt>
                <c:pt idx="1725">
                  <c:v>25.036263000000002</c:v>
                </c:pt>
                <c:pt idx="1726">
                  <c:v>25.036263000000002</c:v>
                </c:pt>
                <c:pt idx="1727">
                  <c:v>25.065273999999999</c:v>
                </c:pt>
                <c:pt idx="1728">
                  <c:v>25.065273999999999</c:v>
                </c:pt>
                <c:pt idx="1729">
                  <c:v>25.094284999999999</c:v>
                </c:pt>
                <c:pt idx="1730">
                  <c:v>25.094284999999999</c:v>
                </c:pt>
                <c:pt idx="1731">
                  <c:v>25.123296</c:v>
                </c:pt>
                <c:pt idx="1732">
                  <c:v>25.123296</c:v>
                </c:pt>
                <c:pt idx="1733">
                  <c:v>25.152305999999999</c:v>
                </c:pt>
                <c:pt idx="1734">
                  <c:v>25.152305999999999</c:v>
                </c:pt>
                <c:pt idx="1735">
                  <c:v>25.181317</c:v>
                </c:pt>
                <c:pt idx="1736">
                  <c:v>25.181317</c:v>
                </c:pt>
                <c:pt idx="1737">
                  <c:v>25.210328000000001</c:v>
                </c:pt>
                <c:pt idx="1738">
                  <c:v>25.210328000000001</c:v>
                </c:pt>
                <c:pt idx="1739">
                  <c:v>25.239339000000001</c:v>
                </c:pt>
                <c:pt idx="1740">
                  <c:v>25.239339000000001</c:v>
                </c:pt>
                <c:pt idx="1741">
                  <c:v>25.268349000000001</c:v>
                </c:pt>
                <c:pt idx="1742">
                  <c:v>25.268349000000001</c:v>
                </c:pt>
                <c:pt idx="1743">
                  <c:v>25.297360000000001</c:v>
                </c:pt>
                <c:pt idx="1744">
                  <c:v>25.297360000000001</c:v>
                </c:pt>
                <c:pt idx="1745">
                  <c:v>25.326371000000002</c:v>
                </c:pt>
                <c:pt idx="1746">
                  <c:v>25.326371000000002</c:v>
                </c:pt>
                <c:pt idx="1747">
                  <c:v>25.355381000000001</c:v>
                </c:pt>
                <c:pt idx="1748">
                  <c:v>25.355381000000001</c:v>
                </c:pt>
                <c:pt idx="1749">
                  <c:v>25.384391999999998</c:v>
                </c:pt>
                <c:pt idx="1750">
                  <c:v>25.384391999999998</c:v>
                </c:pt>
                <c:pt idx="1751">
                  <c:v>25.413402999999999</c:v>
                </c:pt>
                <c:pt idx="1752">
                  <c:v>25.413402999999999</c:v>
                </c:pt>
                <c:pt idx="1753">
                  <c:v>25.442413999999999</c:v>
                </c:pt>
                <c:pt idx="1754">
                  <c:v>25.442413999999999</c:v>
                </c:pt>
                <c:pt idx="1755">
                  <c:v>25.471423999999999</c:v>
                </c:pt>
                <c:pt idx="1756">
                  <c:v>25.471423999999999</c:v>
                </c:pt>
                <c:pt idx="1757">
                  <c:v>25.500435</c:v>
                </c:pt>
                <c:pt idx="1758">
                  <c:v>25.500435</c:v>
                </c:pt>
                <c:pt idx="1759">
                  <c:v>25.529446</c:v>
                </c:pt>
                <c:pt idx="1760">
                  <c:v>25.529446</c:v>
                </c:pt>
                <c:pt idx="1761">
                  <c:v>25.558457000000001</c:v>
                </c:pt>
                <c:pt idx="1762">
                  <c:v>25.558457000000001</c:v>
                </c:pt>
                <c:pt idx="1763">
                  <c:v>25.587467</c:v>
                </c:pt>
                <c:pt idx="1764">
                  <c:v>25.587467</c:v>
                </c:pt>
                <c:pt idx="1765">
                  <c:v>25.616478000000001</c:v>
                </c:pt>
                <c:pt idx="1766">
                  <c:v>25.616478000000001</c:v>
                </c:pt>
                <c:pt idx="1767">
                  <c:v>25.645489000000001</c:v>
                </c:pt>
                <c:pt idx="1768">
                  <c:v>25.645489000000001</c:v>
                </c:pt>
                <c:pt idx="1769">
                  <c:v>25.674499999999998</c:v>
                </c:pt>
                <c:pt idx="1770">
                  <c:v>25.674499999999998</c:v>
                </c:pt>
                <c:pt idx="1771">
                  <c:v>25.703510000000001</c:v>
                </c:pt>
                <c:pt idx="1772">
                  <c:v>25.703510000000001</c:v>
                </c:pt>
                <c:pt idx="1773">
                  <c:v>25.732520999999998</c:v>
                </c:pt>
                <c:pt idx="1774">
                  <c:v>25.732520999999998</c:v>
                </c:pt>
                <c:pt idx="1775">
                  <c:v>25.761531999999999</c:v>
                </c:pt>
                <c:pt idx="1776">
                  <c:v>25.761531999999999</c:v>
                </c:pt>
                <c:pt idx="1777">
                  <c:v>25.790543</c:v>
                </c:pt>
                <c:pt idx="1778">
                  <c:v>25.790543</c:v>
                </c:pt>
                <c:pt idx="1779">
                  <c:v>25.819552999999999</c:v>
                </c:pt>
                <c:pt idx="1780">
                  <c:v>25.819552999999999</c:v>
                </c:pt>
                <c:pt idx="1781">
                  <c:v>25.848564</c:v>
                </c:pt>
                <c:pt idx="1782">
                  <c:v>25.848564</c:v>
                </c:pt>
                <c:pt idx="1783">
                  <c:v>25.877575</c:v>
                </c:pt>
                <c:pt idx="1784">
                  <c:v>25.877575</c:v>
                </c:pt>
                <c:pt idx="1785">
                  <c:v>25.906585</c:v>
                </c:pt>
                <c:pt idx="1786">
                  <c:v>25.906585</c:v>
                </c:pt>
                <c:pt idx="1787">
                  <c:v>25.935596</c:v>
                </c:pt>
                <c:pt idx="1788">
                  <c:v>25.935596</c:v>
                </c:pt>
                <c:pt idx="1789">
                  <c:v>25.964607000000001</c:v>
                </c:pt>
                <c:pt idx="1790">
                  <c:v>25.964607000000001</c:v>
                </c:pt>
                <c:pt idx="1791">
                  <c:v>25.993618000000001</c:v>
                </c:pt>
                <c:pt idx="1792">
                  <c:v>25.993618000000001</c:v>
                </c:pt>
                <c:pt idx="1793">
                  <c:v>26.022628000000001</c:v>
                </c:pt>
                <c:pt idx="1794">
                  <c:v>26.022628000000001</c:v>
                </c:pt>
                <c:pt idx="1795">
                  <c:v>26.051639000000002</c:v>
                </c:pt>
                <c:pt idx="1796">
                  <c:v>26.051639000000002</c:v>
                </c:pt>
                <c:pt idx="1797">
                  <c:v>26.080649999999999</c:v>
                </c:pt>
                <c:pt idx="1798">
                  <c:v>26.080649999999999</c:v>
                </c:pt>
                <c:pt idx="1799">
                  <c:v>26.109660999999999</c:v>
                </c:pt>
                <c:pt idx="1800">
                  <c:v>26.109660999999999</c:v>
                </c:pt>
                <c:pt idx="1801">
                  <c:v>26.138670999999999</c:v>
                </c:pt>
                <c:pt idx="1802">
                  <c:v>26.138670999999999</c:v>
                </c:pt>
                <c:pt idx="1803">
                  <c:v>26.167681999999999</c:v>
                </c:pt>
                <c:pt idx="1804">
                  <c:v>26.167681999999999</c:v>
                </c:pt>
                <c:pt idx="1805">
                  <c:v>26.196693</c:v>
                </c:pt>
                <c:pt idx="1806">
                  <c:v>26.196693</c:v>
                </c:pt>
                <c:pt idx="1807">
                  <c:v>26.225704</c:v>
                </c:pt>
                <c:pt idx="1808">
                  <c:v>26.225704</c:v>
                </c:pt>
                <c:pt idx="1809">
                  <c:v>26.254714</c:v>
                </c:pt>
                <c:pt idx="1810">
                  <c:v>26.254714</c:v>
                </c:pt>
                <c:pt idx="1811">
                  <c:v>26.283725</c:v>
                </c:pt>
                <c:pt idx="1812">
                  <c:v>26.283725</c:v>
                </c:pt>
                <c:pt idx="1813">
                  <c:v>26.312736000000001</c:v>
                </c:pt>
                <c:pt idx="1814">
                  <c:v>26.312736000000001</c:v>
                </c:pt>
                <c:pt idx="1815">
                  <c:v>26.341746000000001</c:v>
                </c:pt>
                <c:pt idx="1816">
                  <c:v>26.341746000000001</c:v>
                </c:pt>
                <c:pt idx="1817">
                  <c:v>26.370757000000001</c:v>
                </c:pt>
                <c:pt idx="1818">
                  <c:v>26.370757000000001</c:v>
                </c:pt>
                <c:pt idx="1819">
                  <c:v>26.399768000000002</c:v>
                </c:pt>
                <c:pt idx="1820">
                  <c:v>26.399768000000002</c:v>
                </c:pt>
                <c:pt idx="1821">
                  <c:v>26.428778999999999</c:v>
                </c:pt>
                <c:pt idx="1822">
                  <c:v>26.428778999999999</c:v>
                </c:pt>
                <c:pt idx="1823">
                  <c:v>26.457788999999998</c:v>
                </c:pt>
                <c:pt idx="1824">
                  <c:v>26.457788999999998</c:v>
                </c:pt>
                <c:pt idx="1825">
                  <c:v>26.486799999999999</c:v>
                </c:pt>
                <c:pt idx="1826">
                  <c:v>26.486799999999999</c:v>
                </c:pt>
                <c:pt idx="1827">
                  <c:v>26.515810999999999</c:v>
                </c:pt>
                <c:pt idx="1828">
                  <c:v>26.515810999999999</c:v>
                </c:pt>
                <c:pt idx="1829">
                  <c:v>26.544822</c:v>
                </c:pt>
                <c:pt idx="1830">
                  <c:v>26.544822</c:v>
                </c:pt>
                <c:pt idx="1831">
                  <c:v>26.573831999999999</c:v>
                </c:pt>
                <c:pt idx="1832">
                  <c:v>26.573831999999999</c:v>
                </c:pt>
                <c:pt idx="1833">
                  <c:v>26.602843</c:v>
                </c:pt>
                <c:pt idx="1834">
                  <c:v>26.602843</c:v>
                </c:pt>
                <c:pt idx="1835">
                  <c:v>26.631854000000001</c:v>
                </c:pt>
                <c:pt idx="1836">
                  <c:v>26.631854000000001</c:v>
                </c:pt>
                <c:pt idx="1837">
                  <c:v>26.660865000000001</c:v>
                </c:pt>
                <c:pt idx="1838">
                  <c:v>26.660865000000001</c:v>
                </c:pt>
                <c:pt idx="1839">
                  <c:v>26.689875000000001</c:v>
                </c:pt>
                <c:pt idx="1840">
                  <c:v>26.689875000000001</c:v>
                </c:pt>
                <c:pt idx="1841">
                  <c:v>26.718886000000001</c:v>
                </c:pt>
                <c:pt idx="1842">
                  <c:v>26.718886000000001</c:v>
                </c:pt>
                <c:pt idx="1843">
                  <c:v>26.747896999999998</c:v>
                </c:pt>
                <c:pt idx="1844">
                  <c:v>26.747896999999998</c:v>
                </c:pt>
                <c:pt idx="1845">
                  <c:v>26.776907000000001</c:v>
                </c:pt>
                <c:pt idx="1846">
                  <c:v>26.776907000000001</c:v>
                </c:pt>
                <c:pt idx="1847">
                  <c:v>26.805917999999998</c:v>
                </c:pt>
                <c:pt idx="1848">
                  <c:v>26.805917999999998</c:v>
                </c:pt>
                <c:pt idx="1849">
                  <c:v>26.834928999999999</c:v>
                </c:pt>
                <c:pt idx="1850">
                  <c:v>26.834928999999999</c:v>
                </c:pt>
                <c:pt idx="1851">
                  <c:v>26.863939999999999</c:v>
                </c:pt>
                <c:pt idx="1852">
                  <c:v>26.863939999999999</c:v>
                </c:pt>
                <c:pt idx="1853">
                  <c:v>26.892949999999999</c:v>
                </c:pt>
                <c:pt idx="1854">
                  <c:v>26.892949999999999</c:v>
                </c:pt>
                <c:pt idx="1855">
                  <c:v>26.921961</c:v>
                </c:pt>
                <c:pt idx="1856">
                  <c:v>26.921961</c:v>
                </c:pt>
                <c:pt idx="1857">
                  <c:v>26.950972</c:v>
                </c:pt>
                <c:pt idx="1858">
                  <c:v>26.950972</c:v>
                </c:pt>
                <c:pt idx="1859">
                  <c:v>26.979983000000001</c:v>
                </c:pt>
                <c:pt idx="1860">
                  <c:v>26.979983000000001</c:v>
                </c:pt>
                <c:pt idx="1861">
                  <c:v>27.008993</c:v>
                </c:pt>
                <c:pt idx="1862">
                  <c:v>27.008993</c:v>
                </c:pt>
                <c:pt idx="1863">
                  <c:v>27.038004000000001</c:v>
                </c:pt>
                <c:pt idx="1864">
                  <c:v>27.038004000000001</c:v>
                </c:pt>
                <c:pt idx="1865">
                  <c:v>27.067015000000001</c:v>
                </c:pt>
                <c:pt idx="1866">
                  <c:v>27.067015000000001</c:v>
                </c:pt>
                <c:pt idx="1867">
                  <c:v>27.096025999999998</c:v>
                </c:pt>
                <c:pt idx="1868">
                  <c:v>27.096025999999998</c:v>
                </c:pt>
                <c:pt idx="1869">
                  <c:v>27.125036000000001</c:v>
                </c:pt>
                <c:pt idx="1870">
                  <c:v>27.125036000000001</c:v>
                </c:pt>
                <c:pt idx="1871">
                  <c:v>27.154046999999998</c:v>
                </c:pt>
                <c:pt idx="1872">
                  <c:v>27.154046999999998</c:v>
                </c:pt>
                <c:pt idx="1873">
                  <c:v>27.183057999999999</c:v>
                </c:pt>
                <c:pt idx="1874">
                  <c:v>27.183057999999999</c:v>
                </c:pt>
                <c:pt idx="1875">
                  <c:v>27.212067999999999</c:v>
                </c:pt>
                <c:pt idx="1876">
                  <c:v>27.212067999999999</c:v>
                </c:pt>
                <c:pt idx="1877">
                  <c:v>27.241078999999999</c:v>
                </c:pt>
                <c:pt idx="1878">
                  <c:v>27.241078999999999</c:v>
                </c:pt>
                <c:pt idx="1879">
                  <c:v>27.27009</c:v>
                </c:pt>
                <c:pt idx="1880">
                  <c:v>27.27009</c:v>
                </c:pt>
                <c:pt idx="1881">
                  <c:v>27.299101</c:v>
                </c:pt>
                <c:pt idx="1882">
                  <c:v>27.299101</c:v>
                </c:pt>
                <c:pt idx="1883">
                  <c:v>27.328111</c:v>
                </c:pt>
                <c:pt idx="1884">
                  <c:v>27.328111</c:v>
                </c:pt>
                <c:pt idx="1885">
                  <c:v>27.357122</c:v>
                </c:pt>
                <c:pt idx="1886">
                  <c:v>27.357122</c:v>
                </c:pt>
                <c:pt idx="1887">
                  <c:v>27.386133000000001</c:v>
                </c:pt>
                <c:pt idx="1888">
                  <c:v>27.386133000000001</c:v>
                </c:pt>
                <c:pt idx="1889">
                  <c:v>27.415144000000002</c:v>
                </c:pt>
                <c:pt idx="1890">
                  <c:v>27.415144000000002</c:v>
                </c:pt>
                <c:pt idx="1891">
                  <c:v>27.444154000000001</c:v>
                </c:pt>
                <c:pt idx="1892">
                  <c:v>27.444154000000001</c:v>
                </c:pt>
                <c:pt idx="1893">
                  <c:v>27.473165000000002</c:v>
                </c:pt>
                <c:pt idx="1894">
                  <c:v>27.473165000000002</c:v>
                </c:pt>
                <c:pt idx="1895">
                  <c:v>27.502175999999999</c:v>
                </c:pt>
                <c:pt idx="1896">
                  <c:v>27.502175999999999</c:v>
                </c:pt>
                <c:pt idx="1897">
                  <c:v>27.531186999999999</c:v>
                </c:pt>
                <c:pt idx="1898">
                  <c:v>27.531186999999999</c:v>
                </c:pt>
                <c:pt idx="1899">
                  <c:v>27.560196999999999</c:v>
                </c:pt>
                <c:pt idx="1900">
                  <c:v>27.560196999999999</c:v>
                </c:pt>
                <c:pt idx="1901">
                  <c:v>27.589207999999999</c:v>
                </c:pt>
                <c:pt idx="1902">
                  <c:v>27.589207999999999</c:v>
                </c:pt>
                <c:pt idx="1903">
                  <c:v>27.618219</c:v>
                </c:pt>
                <c:pt idx="1904">
                  <c:v>27.618219</c:v>
                </c:pt>
                <c:pt idx="1905">
                  <c:v>27.647228999999999</c:v>
                </c:pt>
                <c:pt idx="1906">
                  <c:v>27.647228999999999</c:v>
                </c:pt>
                <c:pt idx="1907">
                  <c:v>27.67624</c:v>
                </c:pt>
                <c:pt idx="1908">
                  <c:v>27.67624</c:v>
                </c:pt>
                <c:pt idx="1909">
                  <c:v>27.705251000000001</c:v>
                </c:pt>
                <c:pt idx="1910">
                  <c:v>27.705251000000001</c:v>
                </c:pt>
                <c:pt idx="1911">
                  <c:v>27.734262000000001</c:v>
                </c:pt>
                <c:pt idx="1912">
                  <c:v>27.734262000000001</c:v>
                </c:pt>
                <c:pt idx="1913">
                  <c:v>27.763272000000001</c:v>
                </c:pt>
                <c:pt idx="1914">
                  <c:v>27.763272000000001</c:v>
                </c:pt>
                <c:pt idx="1915">
                  <c:v>27.792283000000001</c:v>
                </c:pt>
                <c:pt idx="1916">
                  <c:v>27.792283000000001</c:v>
                </c:pt>
                <c:pt idx="1917">
                  <c:v>27.821294000000002</c:v>
                </c:pt>
                <c:pt idx="1918">
                  <c:v>27.821294000000002</c:v>
                </c:pt>
                <c:pt idx="1919">
                  <c:v>27.850304999999999</c:v>
                </c:pt>
                <c:pt idx="1920">
                  <c:v>27.850304999999999</c:v>
                </c:pt>
                <c:pt idx="1921">
                  <c:v>27.879314999999998</c:v>
                </c:pt>
                <c:pt idx="1922">
                  <c:v>27.879314999999998</c:v>
                </c:pt>
                <c:pt idx="1923">
                  <c:v>27.908325999999999</c:v>
                </c:pt>
                <c:pt idx="1924">
                  <c:v>27.908325999999999</c:v>
                </c:pt>
                <c:pt idx="1925">
                  <c:v>27.937336999999999</c:v>
                </c:pt>
                <c:pt idx="1926">
                  <c:v>27.937336999999999</c:v>
                </c:pt>
                <c:pt idx="1927">
                  <c:v>27.966348</c:v>
                </c:pt>
                <c:pt idx="1928">
                  <c:v>27.966348</c:v>
                </c:pt>
                <c:pt idx="1929">
                  <c:v>27.995358</c:v>
                </c:pt>
                <c:pt idx="1930">
                  <c:v>27.995358</c:v>
                </c:pt>
                <c:pt idx="1931">
                  <c:v>28.024369</c:v>
                </c:pt>
                <c:pt idx="1932">
                  <c:v>28.024369</c:v>
                </c:pt>
                <c:pt idx="1933">
                  <c:v>28.053380000000001</c:v>
                </c:pt>
                <c:pt idx="1934">
                  <c:v>28.053380000000001</c:v>
                </c:pt>
                <c:pt idx="1935">
                  <c:v>28.08239</c:v>
                </c:pt>
                <c:pt idx="1936">
                  <c:v>28.08239</c:v>
                </c:pt>
                <c:pt idx="1937">
                  <c:v>28.111401000000001</c:v>
                </c:pt>
                <c:pt idx="1938">
                  <c:v>28.111401000000001</c:v>
                </c:pt>
                <c:pt idx="1939">
                  <c:v>28.140412000000001</c:v>
                </c:pt>
                <c:pt idx="1940">
                  <c:v>28.140412000000001</c:v>
                </c:pt>
                <c:pt idx="1941">
                  <c:v>28.169422999999998</c:v>
                </c:pt>
                <c:pt idx="1942">
                  <c:v>28.169422999999998</c:v>
                </c:pt>
                <c:pt idx="1943">
                  <c:v>28.198433000000001</c:v>
                </c:pt>
                <c:pt idx="1944">
                  <c:v>28.198433000000001</c:v>
                </c:pt>
                <c:pt idx="1945">
                  <c:v>28.227443999999998</c:v>
                </c:pt>
                <c:pt idx="1946">
                  <c:v>28.227443999999998</c:v>
                </c:pt>
                <c:pt idx="1947">
                  <c:v>28.256454999999999</c:v>
                </c:pt>
                <c:pt idx="1948">
                  <c:v>28.256454999999999</c:v>
                </c:pt>
                <c:pt idx="1949">
                  <c:v>28.285466</c:v>
                </c:pt>
                <c:pt idx="1950">
                  <c:v>28.285466</c:v>
                </c:pt>
                <c:pt idx="1951">
                  <c:v>28.314475999999999</c:v>
                </c:pt>
                <c:pt idx="1952">
                  <c:v>28.314475999999999</c:v>
                </c:pt>
                <c:pt idx="1953">
                  <c:v>28.343487</c:v>
                </c:pt>
                <c:pt idx="1954">
                  <c:v>28.343487</c:v>
                </c:pt>
                <c:pt idx="1955">
                  <c:v>28.372498</c:v>
                </c:pt>
                <c:pt idx="1956">
                  <c:v>28.372498</c:v>
                </c:pt>
                <c:pt idx="1957">
                  <c:v>28.401509000000001</c:v>
                </c:pt>
                <c:pt idx="1958">
                  <c:v>28.401509000000001</c:v>
                </c:pt>
                <c:pt idx="1959">
                  <c:v>28.430519</c:v>
                </c:pt>
                <c:pt idx="1960">
                  <c:v>28.430519</c:v>
                </c:pt>
                <c:pt idx="1961">
                  <c:v>28.459530000000001</c:v>
                </c:pt>
                <c:pt idx="1962">
                  <c:v>28.459530000000001</c:v>
                </c:pt>
                <c:pt idx="1963">
                  <c:v>28.488541000000001</c:v>
                </c:pt>
                <c:pt idx="1964">
                  <c:v>28.488541000000001</c:v>
                </c:pt>
                <c:pt idx="1965">
                  <c:v>28.517551000000001</c:v>
                </c:pt>
                <c:pt idx="1966">
                  <c:v>28.517551000000001</c:v>
                </c:pt>
                <c:pt idx="1967">
                  <c:v>28.546562000000002</c:v>
                </c:pt>
                <c:pt idx="1968">
                  <c:v>28.546562000000002</c:v>
                </c:pt>
                <c:pt idx="1969">
                  <c:v>28.575572999999999</c:v>
                </c:pt>
                <c:pt idx="1970">
                  <c:v>28.575572999999999</c:v>
                </c:pt>
                <c:pt idx="1971">
                  <c:v>28.604583999999999</c:v>
                </c:pt>
                <c:pt idx="1972">
                  <c:v>28.604583999999999</c:v>
                </c:pt>
                <c:pt idx="1973">
                  <c:v>28.633593999999999</c:v>
                </c:pt>
                <c:pt idx="1974">
                  <c:v>28.633593999999999</c:v>
                </c:pt>
                <c:pt idx="1975">
                  <c:v>28.662604999999999</c:v>
                </c:pt>
                <c:pt idx="1976">
                  <c:v>28.662604999999999</c:v>
                </c:pt>
                <c:pt idx="1977">
                  <c:v>28.691616</c:v>
                </c:pt>
                <c:pt idx="1978">
                  <c:v>28.691616</c:v>
                </c:pt>
                <c:pt idx="1979">
                  <c:v>28.720627</c:v>
                </c:pt>
                <c:pt idx="1980">
                  <c:v>28.720627</c:v>
                </c:pt>
                <c:pt idx="1981">
                  <c:v>28.749637</c:v>
                </c:pt>
                <c:pt idx="1982">
                  <c:v>28.749637</c:v>
                </c:pt>
                <c:pt idx="1983">
                  <c:v>28.778648</c:v>
                </c:pt>
                <c:pt idx="1984">
                  <c:v>28.778648</c:v>
                </c:pt>
                <c:pt idx="1985">
                  <c:v>28.807659000000001</c:v>
                </c:pt>
                <c:pt idx="1986">
                  <c:v>28.807659000000001</c:v>
                </c:pt>
                <c:pt idx="1987">
                  <c:v>28.836670000000002</c:v>
                </c:pt>
                <c:pt idx="1988">
                  <c:v>28.836670000000002</c:v>
                </c:pt>
                <c:pt idx="1989">
                  <c:v>28.865680000000001</c:v>
                </c:pt>
                <c:pt idx="1990">
                  <c:v>28.865680000000001</c:v>
                </c:pt>
                <c:pt idx="1991">
                  <c:v>28.894691000000002</c:v>
                </c:pt>
                <c:pt idx="1992">
                  <c:v>28.894691000000002</c:v>
                </c:pt>
                <c:pt idx="1993">
                  <c:v>28.923701999999999</c:v>
                </c:pt>
                <c:pt idx="1994">
                  <c:v>28.923701999999999</c:v>
                </c:pt>
                <c:pt idx="1995">
                  <c:v>28.952712999999999</c:v>
                </c:pt>
                <c:pt idx="1996">
                  <c:v>28.952712999999999</c:v>
                </c:pt>
                <c:pt idx="1997">
                  <c:v>28.981722999999999</c:v>
                </c:pt>
                <c:pt idx="1998">
                  <c:v>28.981722999999999</c:v>
                </c:pt>
                <c:pt idx="1999">
                  <c:v>29.010733999999999</c:v>
                </c:pt>
                <c:pt idx="2000">
                  <c:v>29.010733999999999</c:v>
                </c:pt>
                <c:pt idx="2001">
                  <c:v>29.039745</c:v>
                </c:pt>
                <c:pt idx="2002">
                  <c:v>29.039745</c:v>
                </c:pt>
                <c:pt idx="2003">
                  <c:v>29.068754999999999</c:v>
                </c:pt>
                <c:pt idx="2004">
                  <c:v>29.068754999999999</c:v>
                </c:pt>
                <c:pt idx="2005">
                  <c:v>29.097766</c:v>
                </c:pt>
                <c:pt idx="2006">
                  <c:v>29.097766</c:v>
                </c:pt>
                <c:pt idx="2007">
                  <c:v>29.126777000000001</c:v>
                </c:pt>
                <c:pt idx="2008">
                  <c:v>29.126777000000001</c:v>
                </c:pt>
                <c:pt idx="2009">
                  <c:v>29.155788000000001</c:v>
                </c:pt>
                <c:pt idx="2010">
                  <c:v>29.155788000000001</c:v>
                </c:pt>
                <c:pt idx="2011">
                  <c:v>29.184798000000001</c:v>
                </c:pt>
                <c:pt idx="2012">
                  <c:v>29.184798000000001</c:v>
                </c:pt>
                <c:pt idx="2013">
                  <c:v>29.213809000000001</c:v>
                </c:pt>
                <c:pt idx="2014">
                  <c:v>29.213809000000001</c:v>
                </c:pt>
                <c:pt idx="2015">
                  <c:v>29.242819999999998</c:v>
                </c:pt>
                <c:pt idx="2016">
                  <c:v>29.242819999999998</c:v>
                </c:pt>
                <c:pt idx="2017">
                  <c:v>29.271830999999999</c:v>
                </c:pt>
                <c:pt idx="2018">
                  <c:v>29.271830999999999</c:v>
                </c:pt>
                <c:pt idx="2019">
                  <c:v>29.300840999999998</c:v>
                </c:pt>
                <c:pt idx="2020">
                  <c:v>29.300840999999998</c:v>
                </c:pt>
                <c:pt idx="2021">
                  <c:v>29.329851999999999</c:v>
                </c:pt>
                <c:pt idx="2022">
                  <c:v>29.329851999999999</c:v>
                </c:pt>
                <c:pt idx="2023">
                  <c:v>29.358862999999999</c:v>
                </c:pt>
                <c:pt idx="2024">
                  <c:v>29.358862999999999</c:v>
                </c:pt>
                <c:pt idx="2025">
                  <c:v>29.387874</c:v>
                </c:pt>
                <c:pt idx="2026">
                  <c:v>29.387874</c:v>
                </c:pt>
                <c:pt idx="2027">
                  <c:v>29.416884</c:v>
                </c:pt>
                <c:pt idx="2028">
                  <c:v>29.416884</c:v>
                </c:pt>
                <c:pt idx="2029">
                  <c:v>29.445895</c:v>
                </c:pt>
                <c:pt idx="2030">
                  <c:v>29.445895</c:v>
                </c:pt>
                <c:pt idx="2031">
                  <c:v>29.474906000000001</c:v>
                </c:pt>
                <c:pt idx="2032">
                  <c:v>29.474906000000001</c:v>
                </c:pt>
                <c:pt idx="2033">
                  <c:v>29.503916</c:v>
                </c:pt>
                <c:pt idx="2034">
                  <c:v>29.503916</c:v>
                </c:pt>
                <c:pt idx="2035">
                  <c:v>29.532927000000001</c:v>
                </c:pt>
                <c:pt idx="2036">
                  <c:v>29.532927000000001</c:v>
                </c:pt>
                <c:pt idx="2037">
                  <c:v>29.561938000000001</c:v>
                </c:pt>
                <c:pt idx="2038">
                  <c:v>29.561938000000001</c:v>
                </c:pt>
                <c:pt idx="2039">
                  <c:v>29.590948999999998</c:v>
                </c:pt>
                <c:pt idx="2040">
                  <c:v>29.590948999999998</c:v>
                </c:pt>
                <c:pt idx="2041">
                  <c:v>29.619959000000001</c:v>
                </c:pt>
                <c:pt idx="2042">
                  <c:v>29.619959000000001</c:v>
                </c:pt>
                <c:pt idx="2043">
                  <c:v>29.648969999999998</c:v>
                </c:pt>
                <c:pt idx="2044">
                  <c:v>29.648969999999998</c:v>
                </c:pt>
                <c:pt idx="2045">
                  <c:v>29.677980999999999</c:v>
                </c:pt>
                <c:pt idx="2046">
                  <c:v>29.677980999999999</c:v>
                </c:pt>
                <c:pt idx="2047">
                  <c:v>29.706992</c:v>
                </c:pt>
                <c:pt idx="2048">
                  <c:v>29.706992</c:v>
                </c:pt>
                <c:pt idx="2049">
                  <c:v>29.736001999999999</c:v>
                </c:pt>
                <c:pt idx="2050">
                  <c:v>29.736001999999999</c:v>
                </c:pt>
                <c:pt idx="2051">
                  <c:v>29.765013</c:v>
                </c:pt>
                <c:pt idx="2052">
                  <c:v>29.765013</c:v>
                </c:pt>
                <c:pt idx="2053">
                  <c:v>29.794024</c:v>
                </c:pt>
                <c:pt idx="2054">
                  <c:v>29.794024</c:v>
                </c:pt>
                <c:pt idx="2055">
                  <c:v>29.823035000000001</c:v>
                </c:pt>
                <c:pt idx="2056">
                  <c:v>29.823035000000001</c:v>
                </c:pt>
                <c:pt idx="2057">
                  <c:v>29.852045</c:v>
                </c:pt>
                <c:pt idx="2058">
                  <c:v>29.852045</c:v>
                </c:pt>
                <c:pt idx="2059">
                  <c:v>29.881056000000001</c:v>
                </c:pt>
                <c:pt idx="2060">
                  <c:v>29.881056000000001</c:v>
                </c:pt>
                <c:pt idx="2061">
                  <c:v>29.910067000000002</c:v>
                </c:pt>
                <c:pt idx="2062">
                  <c:v>29.910067000000002</c:v>
                </c:pt>
                <c:pt idx="2063">
                  <c:v>29.939077000000001</c:v>
                </c:pt>
                <c:pt idx="2064">
                  <c:v>29.939077000000001</c:v>
                </c:pt>
                <c:pt idx="2065">
                  <c:v>29.968088000000002</c:v>
                </c:pt>
                <c:pt idx="2066">
                  <c:v>29.968088000000002</c:v>
                </c:pt>
                <c:pt idx="2067">
                  <c:v>29.997098999999999</c:v>
                </c:pt>
                <c:pt idx="2068">
                  <c:v>29.997098999999999</c:v>
                </c:pt>
                <c:pt idx="2069">
                  <c:v>30.026109999999999</c:v>
                </c:pt>
                <c:pt idx="2070">
                  <c:v>30.026109999999999</c:v>
                </c:pt>
                <c:pt idx="2071">
                  <c:v>30.055119999999999</c:v>
                </c:pt>
                <c:pt idx="2072">
                  <c:v>30.055119999999999</c:v>
                </c:pt>
                <c:pt idx="2073">
                  <c:v>30.084130999999999</c:v>
                </c:pt>
                <c:pt idx="2074">
                  <c:v>30.084130999999999</c:v>
                </c:pt>
                <c:pt idx="2075">
                  <c:v>30.113142</c:v>
                </c:pt>
                <c:pt idx="2076">
                  <c:v>30.113142</c:v>
                </c:pt>
                <c:pt idx="2077">
                  <c:v>30.142153</c:v>
                </c:pt>
                <c:pt idx="2078">
                  <c:v>30.142153</c:v>
                </c:pt>
                <c:pt idx="2079">
                  <c:v>30.171163</c:v>
                </c:pt>
                <c:pt idx="2080">
                  <c:v>30.171163</c:v>
                </c:pt>
                <c:pt idx="2081">
                  <c:v>30.200174000000001</c:v>
                </c:pt>
                <c:pt idx="2082">
                  <c:v>30.200174000000001</c:v>
                </c:pt>
                <c:pt idx="2083">
                  <c:v>30.229185000000001</c:v>
                </c:pt>
                <c:pt idx="2084">
                  <c:v>30.229185000000001</c:v>
                </c:pt>
                <c:pt idx="2085">
                  <c:v>30.258196000000002</c:v>
                </c:pt>
                <c:pt idx="2086">
                  <c:v>30.258196000000002</c:v>
                </c:pt>
                <c:pt idx="2087">
                  <c:v>30.287206000000001</c:v>
                </c:pt>
                <c:pt idx="2088">
                  <c:v>30.287206000000001</c:v>
                </c:pt>
                <c:pt idx="2089">
                  <c:v>30.316217000000002</c:v>
                </c:pt>
                <c:pt idx="2090">
                  <c:v>30.316217000000002</c:v>
                </c:pt>
                <c:pt idx="2091">
                  <c:v>30.345227999999999</c:v>
                </c:pt>
                <c:pt idx="2092">
                  <c:v>30.345227999999999</c:v>
                </c:pt>
                <c:pt idx="2093">
                  <c:v>30.374237999999998</c:v>
                </c:pt>
                <c:pt idx="2094">
                  <c:v>30.374237999999998</c:v>
                </c:pt>
                <c:pt idx="2095">
                  <c:v>30.403248999999999</c:v>
                </c:pt>
                <c:pt idx="2096">
                  <c:v>30.403248999999999</c:v>
                </c:pt>
                <c:pt idx="2097">
                  <c:v>30.432259999999999</c:v>
                </c:pt>
                <c:pt idx="2098">
                  <c:v>30.432259999999999</c:v>
                </c:pt>
                <c:pt idx="2099">
                  <c:v>30.461271</c:v>
                </c:pt>
                <c:pt idx="2100">
                  <c:v>30.461271</c:v>
                </c:pt>
                <c:pt idx="2101">
                  <c:v>30.490281</c:v>
                </c:pt>
                <c:pt idx="2102">
                  <c:v>30.490281</c:v>
                </c:pt>
                <c:pt idx="2103">
                  <c:v>30.519292</c:v>
                </c:pt>
                <c:pt idx="2104">
                  <c:v>30.519292</c:v>
                </c:pt>
                <c:pt idx="2105">
                  <c:v>30.548303000000001</c:v>
                </c:pt>
                <c:pt idx="2106">
                  <c:v>30.548303000000001</c:v>
                </c:pt>
                <c:pt idx="2107">
                  <c:v>30.577314000000001</c:v>
                </c:pt>
                <c:pt idx="2108">
                  <c:v>30.577314000000001</c:v>
                </c:pt>
                <c:pt idx="2109">
                  <c:v>30.606324000000001</c:v>
                </c:pt>
                <c:pt idx="2110">
                  <c:v>30.606324000000001</c:v>
                </c:pt>
                <c:pt idx="2111">
                  <c:v>30.635335000000001</c:v>
                </c:pt>
                <c:pt idx="2112">
                  <c:v>30.635335000000001</c:v>
                </c:pt>
                <c:pt idx="2113">
                  <c:v>30.664345999999998</c:v>
                </c:pt>
                <c:pt idx="2114">
                  <c:v>30.664345999999998</c:v>
                </c:pt>
                <c:pt idx="2115">
                  <c:v>30.693356999999999</c:v>
                </c:pt>
                <c:pt idx="2116">
                  <c:v>30.693356999999999</c:v>
                </c:pt>
                <c:pt idx="2117">
                  <c:v>30.722366999999998</c:v>
                </c:pt>
                <c:pt idx="2118">
                  <c:v>30.722366999999998</c:v>
                </c:pt>
                <c:pt idx="2119">
                  <c:v>30.751377999999999</c:v>
                </c:pt>
                <c:pt idx="2120">
                  <c:v>30.751377999999999</c:v>
                </c:pt>
                <c:pt idx="2121">
                  <c:v>30.780389</c:v>
                </c:pt>
                <c:pt idx="2122">
                  <c:v>30.780389</c:v>
                </c:pt>
                <c:pt idx="2123">
                  <c:v>30.809398999999999</c:v>
                </c:pt>
                <c:pt idx="2124">
                  <c:v>30.809398999999999</c:v>
                </c:pt>
                <c:pt idx="2125">
                  <c:v>30.83841</c:v>
                </c:pt>
                <c:pt idx="2126">
                  <c:v>30.83841</c:v>
                </c:pt>
                <c:pt idx="2127">
                  <c:v>30.867421</c:v>
                </c:pt>
                <c:pt idx="2128">
                  <c:v>30.867421</c:v>
                </c:pt>
                <c:pt idx="2129">
                  <c:v>30.896432000000001</c:v>
                </c:pt>
                <c:pt idx="2130">
                  <c:v>30.896432000000001</c:v>
                </c:pt>
                <c:pt idx="2131">
                  <c:v>30.925442</c:v>
                </c:pt>
                <c:pt idx="2132">
                  <c:v>30.925442</c:v>
                </c:pt>
                <c:pt idx="2133">
                  <c:v>30.954453000000001</c:v>
                </c:pt>
                <c:pt idx="2134">
                  <c:v>30.954453000000001</c:v>
                </c:pt>
                <c:pt idx="2135">
                  <c:v>30.983464000000001</c:v>
                </c:pt>
                <c:pt idx="2136">
                  <c:v>30.983464000000001</c:v>
                </c:pt>
                <c:pt idx="2137">
                  <c:v>31.012474999999998</c:v>
                </c:pt>
                <c:pt idx="2138">
                  <c:v>31.012474999999998</c:v>
                </c:pt>
                <c:pt idx="2139">
                  <c:v>31.041485000000002</c:v>
                </c:pt>
                <c:pt idx="2140">
                  <c:v>31.041485000000002</c:v>
                </c:pt>
                <c:pt idx="2141">
                  <c:v>31.070495999999999</c:v>
                </c:pt>
                <c:pt idx="2142">
                  <c:v>31.070495999999999</c:v>
                </c:pt>
                <c:pt idx="2143">
                  <c:v>31.099506999999999</c:v>
                </c:pt>
                <c:pt idx="2144">
                  <c:v>31.099506999999999</c:v>
                </c:pt>
                <c:pt idx="2145">
                  <c:v>31.128518</c:v>
                </c:pt>
                <c:pt idx="2146">
                  <c:v>31.128518</c:v>
                </c:pt>
                <c:pt idx="2147">
                  <c:v>31.157527999999999</c:v>
                </c:pt>
                <c:pt idx="2148">
                  <c:v>31.157527999999999</c:v>
                </c:pt>
                <c:pt idx="2149">
                  <c:v>31.186539</c:v>
                </c:pt>
                <c:pt idx="2150">
                  <c:v>31.186539</c:v>
                </c:pt>
                <c:pt idx="2151">
                  <c:v>31.21555</c:v>
                </c:pt>
                <c:pt idx="2152">
                  <c:v>31.21555</c:v>
                </c:pt>
                <c:pt idx="2153">
                  <c:v>31.24456</c:v>
                </c:pt>
                <c:pt idx="2154">
                  <c:v>31.24456</c:v>
                </c:pt>
                <c:pt idx="2155">
                  <c:v>31.273571</c:v>
                </c:pt>
                <c:pt idx="2156">
                  <c:v>31.273571</c:v>
                </c:pt>
                <c:pt idx="2157">
                  <c:v>31.302582000000001</c:v>
                </c:pt>
                <c:pt idx="2158">
                  <c:v>31.302582000000001</c:v>
                </c:pt>
                <c:pt idx="2159">
                  <c:v>31.331593000000002</c:v>
                </c:pt>
                <c:pt idx="2160">
                  <c:v>31.331593000000002</c:v>
                </c:pt>
                <c:pt idx="2161">
                  <c:v>31.360603000000001</c:v>
                </c:pt>
                <c:pt idx="2162">
                  <c:v>31.360603000000001</c:v>
                </c:pt>
                <c:pt idx="2163">
                  <c:v>31.389614000000002</c:v>
                </c:pt>
                <c:pt idx="2164">
                  <c:v>31.389614000000002</c:v>
                </c:pt>
                <c:pt idx="2165">
                  <c:v>31.418624999999999</c:v>
                </c:pt>
                <c:pt idx="2166">
                  <c:v>31.418624999999999</c:v>
                </c:pt>
                <c:pt idx="2167">
                  <c:v>31.447635999999999</c:v>
                </c:pt>
                <c:pt idx="2168">
                  <c:v>31.447635999999999</c:v>
                </c:pt>
                <c:pt idx="2169">
                  <c:v>31.476645999999999</c:v>
                </c:pt>
                <c:pt idx="2170">
                  <c:v>31.476645999999999</c:v>
                </c:pt>
                <c:pt idx="2171">
                  <c:v>31.505656999999999</c:v>
                </c:pt>
                <c:pt idx="2172">
                  <c:v>31.505656999999999</c:v>
                </c:pt>
                <c:pt idx="2173">
                  <c:v>31.534668</c:v>
                </c:pt>
                <c:pt idx="2174">
                  <c:v>31.534668</c:v>
                </c:pt>
                <c:pt idx="2175">
                  <c:v>31.563679</c:v>
                </c:pt>
                <c:pt idx="2176">
                  <c:v>31.563679</c:v>
                </c:pt>
                <c:pt idx="2177">
                  <c:v>31.592689</c:v>
                </c:pt>
                <c:pt idx="2178">
                  <c:v>31.592689</c:v>
                </c:pt>
                <c:pt idx="2179">
                  <c:v>31.621700000000001</c:v>
                </c:pt>
                <c:pt idx="2180">
                  <c:v>31.621700000000001</c:v>
                </c:pt>
                <c:pt idx="2181">
                  <c:v>31.650711000000001</c:v>
                </c:pt>
                <c:pt idx="2182">
                  <c:v>31.650711000000001</c:v>
                </c:pt>
                <c:pt idx="2183">
                  <c:v>31.679721000000001</c:v>
                </c:pt>
                <c:pt idx="2184">
                  <c:v>31.679721000000001</c:v>
                </c:pt>
                <c:pt idx="2185">
                  <c:v>31.708732000000001</c:v>
                </c:pt>
                <c:pt idx="2186">
                  <c:v>31.708732000000001</c:v>
                </c:pt>
                <c:pt idx="2187">
                  <c:v>31.737742999999998</c:v>
                </c:pt>
                <c:pt idx="2188">
                  <c:v>31.737742999999998</c:v>
                </c:pt>
                <c:pt idx="2189">
                  <c:v>31.766753999999999</c:v>
                </c:pt>
                <c:pt idx="2190">
                  <c:v>31.766753999999999</c:v>
                </c:pt>
                <c:pt idx="2191">
                  <c:v>31.795763999999998</c:v>
                </c:pt>
                <c:pt idx="2192">
                  <c:v>31.795763999999998</c:v>
                </c:pt>
                <c:pt idx="2193">
                  <c:v>31.824774999999999</c:v>
                </c:pt>
                <c:pt idx="2194">
                  <c:v>31.824774999999999</c:v>
                </c:pt>
                <c:pt idx="2195">
                  <c:v>31.853785999999999</c:v>
                </c:pt>
                <c:pt idx="2196">
                  <c:v>31.853785999999999</c:v>
                </c:pt>
                <c:pt idx="2197">
                  <c:v>31.882797</c:v>
                </c:pt>
                <c:pt idx="2198">
                  <c:v>31.882797</c:v>
                </c:pt>
                <c:pt idx="2199">
                  <c:v>31.911807</c:v>
                </c:pt>
                <c:pt idx="2200">
                  <c:v>31.911807</c:v>
                </c:pt>
                <c:pt idx="2201">
                  <c:v>31.940818</c:v>
                </c:pt>
                <c:pt idx="2202">
                  <c:v>31.940818</c:v>
                </c:pt>
                <c:pt idx="2203">
                  <c:v>31.969829000000001</c:v>
                </c:pt>
                <c:pt idx="2204">
                  <c:v>31.969829000000001</c:v>
                </c:pt>
                <c:pt idx="2205">
                  <c:v>31.998840000000001</c:v>
                </c:pt>
                <c:pt idx="2206">
                  <c:v>31.998840000000001</c:v>
                </c:pt>
                <c:pt idx="2207">
                  <c:v>32.027850000000001</c:v>
                </c:pt>
                <c:pt idx="2208">
                  <c:v>32.027850000000001</c:v>
                </c:pt>
                <c:pt idx="2209">
                  <c:v>32.056860999999998</c:v>
                </c:pt>
                <c:pt idx="2210">
                  <c:v>32.056860999999998</c:v>
                </c:pt>
                <c:pt idx="2211">
                  <c:v>32.085872000000002</c:v>
                </c:pt>
                <c:pt idx="2212">
                  <c:v>32.085872000000002</c:v>
                </c:pt>
                <c:pt idx="2213">
                  <c:v>32.114882999999999</c:v>
                </c:pt>
                <c:pt idx="2214">
                  <c:v>32.114882999999999</c:v>
                </c:pt>
                <c:pt idx="2215">
                  <c:v>32.143892999999998</c:v>
                </c:pt>
                <c:pt idx="2216">
                  <c:v>32.143892999999998</c:v>
                </c:pt>
                <c:pt idx="2217">
                  <c:v>32.172904000000003</c:v>
                </c:pt>
                <c:pt idx="2218">
                  <c:v>32.172904000000003</c:v>
                </c:pt>
                <c:pt idx="2219">
                  <c:v>32.201915</c:v>
                </c:pt>
                <c:pt idx="2220">
                  <c:v>32.201915</c:v>
                </c:pt>
                <c:pt idx="2221">
                  <c:v>32.230924999999999</c:v>
                </c:pt>
                <c:pt idx="2222">
                  <c:v>32.230924999999999</c:v>
                </c:pt>
                <c:pt idx="2223">
                  <c:v>32.259936000000003</c:v>
                </c:pt>
                <c:pt idx="2224">
                  <c:v>32.259936000000003</c:v>
                </c:pt>
                <c:pt idx="2225">
                  <c:v>32.288947</c:v>
                </c:pt>
                <c:pt idx="2226">
                  <c:v>32.288947</c:v>
                </c:pt>
                <c:pt idx="2227">
                  <c:v>32.317957999999997</c:v>
                </c:pt>
                <c:pt idx="2228">
                  <c:v>32.317957999999997</c:v>
                </c:pt>
                <c:pt idx="2229">
                  <c:v>32.346967999999997</c:v>
                </c:pt>
                <c:pt idx="2230">
                  <c:v>32.346967999999997</c:v>
                </c:pt>
                <c:pt idx="2231">
                  <c:v>32.375979000000001</c:v>
                </c:pt>
                <c:pt idx="2232">
                  <c:v>32.375979000000001</c:v>
                </c:pt>
                <c:pt idx="2233">
                  <c:v>32.404989999999998</c:v>
                </c:pt>
                <c:pt idx="2234">
                  <c:v>32.404989999999998</c:v>
                </c:pt>
                <c:pt idx="2235">
                  <c:v>32.434001000000002</c:v>
                </c:pt>
                <c:pt idx="2236">
                  <c:v>32.434001000000002</c:v>
                </c:pt>
                <c:pt idx="2237">
                  <c:v>32.463011000000002</c:v>
                </c:pt>
                <c:pt idx="2238">
                  <c:v>32.463011000000002</c:v>
                </c:pt>
                <c:pt idx="2239">
                  <c:v>32.492021999999999</c:v>
                </c:pt>
                <c:pt idx="2240">
                  <c:v>32.492021999999999</c:v>
                </c:pt>
                <c:pt idx="2241">
                  <c:v>32.521033000000003</c:v>
                </c:pt>
                <c:pt idx="2242">
                  <c:v>32.521033000000003</c:v>
                </c:pt>
                <c:pt idx="2243">
                  <c:v>32.550044</c:v>
                </c:pt>
                <c:pt idx="2244">
                  <c:v>32.550044</c:v>
                </c:pt>
                <c:pt idx="2245">
                  <c:v>32.579053999999999</c:v>
                </c:pt>
                <c:pt idx="2246">
                  <c:v>32.579053999999999</c:v>
                </c:pt>
                <c:pt idx="2247">
                  <c:v>32.608065000000003</c:v>
                </c:pt>
                <c:pt idx="2248">
                  <c:v>32.608065000000003</c:v>
                </c:pt>
                <c:pt idx="2249">
                  <c:v>32.637076</c:v>
                </c:pt>
                <c:pt idx="2250">
                  <c:v>32.637076</c:v>
                </c:pt>
                <c:pt idx="2251">
                  <c:v>32.666086</c:v>
                </c:pt>
                <c:pt idx="2252">
                  <c:v>32.666086</c:v>
                </c:pt>
                <c:pt idx="2253">
                  <c:v>32.695096999999997</c:v>
                </c:pt>
                <c:pt idx="2254">
                  <c:v>32.695096999999997</c:v>
                </c:pt>
                <c:pt idx="2255">
                  <c:v>32.724108000000001</c:v>
                </c:pt>
                <c:pt idx="2256">
                  <c:v>32.724108000000001</c:v>
                </c:pt>
                <c:pt idx="2257">
                  <c:v>32.753118999999998</c:v>
                </c:pt>
                <c:pt idx="2258">
                  <c:v>32.753118999999998</c:v>
                </c:pt>
                <c:pt idx="2259">
                  <c:v>32.782128999999998</c:v>
                </c:pt>
                <c:pt idx="2260">
                  <c:v>32.782128999999998</c:v>
                </c:pt>
                <c:pt idx="2261">
                  <c:v>32.811140000000002</c:v>
                </c:pt>
                <c:pt idx="2262">
                  <c:v>32.811140000000002</c:v>
                </c:pt>
                <c:pt idx="2263">
                  <c:v>32.840150999999999</c:v>
                </c:pt>
                <c:pt idx="2264">
                  <c:v>32.840150999999999</c:v>
                </c:pt>
                <c:pt idx="2265">
                  <c:v>32.869162000000003</c:v>
                </c:pt>
                <c:pt idx="2266">
                  <c:v>32.869162000000003</c:v>
                </c:pt>
                <c:pt idx="2267">
                  <c:v>32.898172000000002</c:v>
                </c:pt>
                <c:pt idx="2268">
                  <c:v>32.898172000000002</c:v>
                </c:pt>
                <c:pt idx="2269">
                  <c:v>32.927182999999999</c:v>
                </c:pt>
                <c:pt idx="2270">
                  <c:v>32.927182999999999</c:v>
                </c:pt>
                <c:pt idx="2271">
                  <c:v>32.956194000000004</c:v>
                </c:pt>
                <c:pt idx="2272">
                  <c:v>32.956194000000004</c:v>
                </c:pt>
                <c:pt idx="2273">
                  <c:v>32.985205000000001</c:v>
                </c:pt>
                <c:pt idx="2274">
                  <c:v>32.985205000000001</c:v>
                </c:pt>
                <c:pt idx="2275">
                  <c:v>33.014215</c:v>
                </c:pt>
                <c:pt idx="2276">
                  <c:v>33.014215</c:v>
                </c:pt>
                <c:pt idx="2277">
                  <c:v>33.043225999999997</c:v>
                </c:pt>
                <c:pt idx="2278">
                  <c:v>33.043225999999997</c:v>
                </c:pt>
                <c:pt idx="2279">
                  <c:v>33.072237000000001</c:v>
                </c:pt>
                <c:pt idx="2280">
                  <c:v>33.072237000000001</c:v>
                </c:pt>
                <c:pt idx="2281">
                  <c:v>33.101247000000001</c:v>
                </c:pt>
                <c:pt idx="2282">
                  <c:v>33.101247000000001</c:v>
                </c:pt>
                <c:pt idx="2283">
                  <c:v>33.130257999999998</c:v>
                </c:pt>
                <c:pt idx="2284">
                  <c:v>33.130257999999998</c:v>
                </c:pt>
                <c:pt idx="2285">
                  <c:v>33.159269000000002</c:v>
                </c:pt>
                <c:pt idx="2286">
                  <c:v>33.159269000000002</c:v>
                </c:pt>
                <c:pt idx="2287">
                  <c:v>33.188279999999999</c:v>
                </c:pt>
                <c:pt idx="2288">
                  <c:v>33.188279999999999</c:v>
                </c:pt>
                <c:pt idx="2289">
                  <c:v>33.217289999999998</c:v>
                </c:pt>
                <c:pt idx="2290">
                  <c:v>33.217289999999998</c:v>
                </c:pt>
                <c:pt idx="2291">
                  <c:v>33.246301000000003</c:v>
                </c:pt>
                <c:pt idx="2292">
                  <c:v>33.246301000000003</c:v>
                </c:pt>
                <c:pt idx="2293">
                  <c:v>33.275312</c:v>
                </c:pt>
                <c:pt idx="2294">
                  <c:v>33.275312</c:v>
                </c:pt>
                <c:pt idx="2295">
                  <c:v>33.304322999999997</c:v>
                </c:pt>
                <c:pt idx="2296">
                  <c:v>33.304322999999997</c:v>
                </c:pt>
                <c:pt idx="2297">
                  <c:v>33.333333000000003</c:v>
                </c:pt>
                <c:pt idx="2298">
                  <c:v>33.333333000000003</c:v>
                </c:pt>
                <c:pt idx="2299">
                  <c:v>33.362344</c:v>
                </c:pt>
                <c:pt idx="2300">
                  <c:v>33.362344</c:v>
                </c:pt>
                <c:pt idx="2301">
                  <c:v>33.391354999999997</c:v>
                </c:pt>
                <c:pt idx="2302">
                  <c:v>33.391354999999997</c:v>
                </c:pt>
                <c:pt idx="2303">
                  <c:v>33.420366000000001</c:v>
                </c:pt>
                <c:pt idx="2304">
                  <c:v>33.420366000000001</c:v>
                </c:pt>
                <c:pt idx="2305">
                  <c:v>33.449376000000001</c:v>
                </c:pt>
                <c:pt idx="2306">
                  <c:v>33.449376000000001</c:v>
                </c:pt>
                <c:pt idx="2307">
                  <c:v>33.478386999999998</c:v>
                </c:pt>
                <c:pt idx="2308">
                  <c:v>33.478386999999998</c:v>
                </c:pt>
                <c:pt idx="2309">
                  <c:v>33.507398000000002</c:v>
                </c:pt>
                <c:pt idx="2310">
                  <c:v>33.507398000000002</c:v>
                </c:pt>
                <c:pt idx="2311">
                  <c:v>33.536408000000002</c:v>
                </c:pt>
                <c:pt idx="2312">
                  <c:v>33.536408000000002</c:v>
                </c:pt>
                <c:pt idx="2313">
                  <c:v>33.565418999999999</c:v>
                </c:pt>
                <c:pt idx="2314">
                  <c:v>33.565418999999999</c:v>
                </c:pt>
                <c:pt idx="2315">
                  <c:v>33.594430000000003</c:v>
                </c:pt>
                <c:pt idx="2316">
                  <c:v>33.594430000000003</c:v>
                </c:pt>
                <c:pt idx="2317">
                  <c:v>33.623441</c:v>
                </c:pt>
                <c:pt idx="2318">
                  <c:v>33.623441</c:v>
                </c:pt>
                <c:pt idx="2319">
                  <c:v>33.652450999999999</c:v>
                </c:pt>
                <c:pt idx="2320">
                  <c:v>33.652450999999999</c:v>
                </c:pt>
                <c:pt idx="2321">
                  <c:v>33.681462000000003</c:v>
                </c:pt>
                <c:pt idx="2322">
                  <c:v>33.681462000000003</c:v>
                </c:pt>
                <c:pt idx="2323">
                  <c:v>33.710473</c:v>
                </c:pt>
                <c:pt idx="2324">
                  <c:v>33.710473</c:v>
                </c:pt>
                <c:pt idx="2325">
                  <c:v>33.739483999999997</c:v>
                </c:pt>
                <c:pt idx="2326">
                  <c:v>33.739483999999997</c:v>
                </c:pt>
                <c:pt idx="2327">
                  <c:v>33.768493999999997</c:v>
                </c:pt>
                <c:pt idx="2328">
                  <c:v>33.768493999999997</c:v>
                </c:pt>
                <c:pt idx="2329">
                  <c:v>33.797505000000001</c:v>
                </c:pt>
                <c:pt idx="2330">
                  <c:v>33.797505000000001</c:v>
                </c:pt>
                <c:pt idx="2331">
                  <c:v>33.826515999999998</c:v>
                </c:pt>
                <c:pt idx="2332">
                  <c:v>33.826515999999998</c:v>
                </c:pt>
                <c:pt idx="2333">
                  <c:v>33.855527000000002</c:v>
                </c:pt>
                <c:pt idx="2334">
                  <c:v>33.855527000000002</c:v>
                </c:pt>
                <c:pt idx="2335">
                  <c:v>33.884537000000002</c:v>
                </c:pt>
                <c:pt idx="2336">
                  <c:v>33.884537000000002</c:v>
                </c:pt>
                <c:pt idx="2337">
                  <c:v>33.913547999999999</c:v>
                </c:pt>
                <c:pt idx="2338">
                  <c:v>33.913547999999999</c:v>
                </c:pt>
                <c:pt idx="2339">
                  <c:v>33.942559000000003</c:v>
                </c:pt>
                <c:pt idx="2340">
                  <c:v>33.942559000000003</c:v>
                </c:pt>
                <c:pt idx="2341">
                  <c:v>33.971569000000002</c:v>
                </c:pt>
                <c:pt idx="2342">
                  <c:v>33.971569000000002</c:v>
                </c:pt>
                <c:pt idx="2343">
                  <c:v>34.000579999999999</c:v>
                </c:pt>
                <c:pt idx="2344">
                  <c:v>34.000579999999999</c:v>
                </c:pt>
                <c:pt idx="2345">
                  <c:v>34.029591000000003</c:v>
                </c:pt>
                <c:pt idx="2346">
                  <c:v>34.029591000000003</c:v>
                </c:pt>
                <c:pt idx="2347">
                  <c:v>34.058602</c:v>
                </c:pt>
                <c:pt idx="2348">
                  <c:v>34.058602</c:v>
                </c:pt>
                <c:pt idx="2349">
                  <c:v>34.087612</c:v>
                </c:pt>
                <c:pt idx="2350">
                  <c:v>34.087612</c:v>
                </c:pt>
                <c:pt idx="2351">
                  <c:v>34.116622999999997</c:v>
                </c:pt>
                <c:pt idx="2352">
                  <c:v>34.116622999999997</c:v>
                </c:pt>
                <c:pt idx="2353">
                  <c:v>34.145634000000001</c:v>
                </c:pt>
                <c:pt idx="2354">
                  <c:v>34.145634000000001</c:v>
                </c:pt>
                <c:pt idx="2355">
                  <c:v>34.174644999999998</c:v>
                </c:pt>
                <c:pt idx="2356">
                  <c:v>34.174644999999998</c:v>
                </c:pt>
                <c:pt idx="2357">
                  <c:v>34.203654999999998</c:v>
                </c:pt>
                <c:pt idx="2358">
                  <c:v>34.203654999999998</c:v>
                </c:pt>
                <c:pt idx="2359">
                  <c:v>34.232666000000002</c:v>
                </c:pt>
                <c:pt idx="2360">
                  <c:v>34.232666000000002</c:v>
                </c:pt>
                <c:pt idx="2361">
                  <c:v>34.261676999999999</c:v>
                </c:pt>
                <c:pt idx="2362">
                  <c:v>34.261676999999999</c:v>
                </c:pt>
                <c:pt idx="2363">
                  <c:v>34.290688000000003</c:v>
                </c:pt>
                <c:pt idx="2364">
                  <c:v>34.290688000000003</c:v>
                </c:pt>
                <c:pt idx="2365">
                  <c:v>34.319698000000002</c:v>
                </c:pt>
                <c:pt idx="2366">
                  <c:v>34.319698000000002</c:v>
                </c:pt>
                <c:pt idx="2367">
                  <c:v>34.348708999999999</c:v>
                </c:pt>
                <c:pt idx="2368">
                  <c:v>34.348708999999999</c:v>
                </c:pt>
                <c:pt idx="2369">
                  <c:v>34.377719999999997</c:v>
                </c:pt>
                <c:pt idx="2370">
                  <c:v>34.377719999999997</c:v>
                </c:pt>
                <c:pt idx="2371">
                  <c:v>34.406730000000003</c:v>
                </c:pt>
                <c:pt idx="2372">
                  <c:v>34.406730000000003</c:v>
                </c:pt>
                <c:pt idx="2373">
                  <c:v>34.435741</c:v>
                </c:pt>
                <c:pt idx="2374">
                  <c:v>34.435741</c:v>
                </c:pt>
                <c:pt idx="2375">
                  <c:v>34.464751999999997</c:v>
                </c:pt>
                <c:pt idx="2376">
                  <c:v>34.464751999999997</c:v>
                </c:pt>
                <c:pt idx="2377">
                  <c:v>34.493763000000001</c:v>
                </c:pt>
                <c:pt idx="2378">
                  <c:v>34.493763000000001</c:v>
                </c:pt>
                <c:pt idx="2379">
                  <c:v>34.522773000000001</c:v>
                </c:pt>
                <c:pt idx="2380">
                  <c:v>34.522773000000001</c:v>
                </c:pt>
                <c:pt idx="2381">
                  <c:v>34.551783999999998</c:v>
                </c:pt>
                <c:pt idx="2382">
                  <c:v>34.551783999999998</c:v>
                </c:pt>
                <c:pt idx="2383">
                  <c:v>34.580795000000002</c:v>
                </c:pt>
                <c:pt idx="2384">
                  <c:v>34.580795000000002</c:v>
                </c:pt>
                <c:pt idx="2385">
                  <c:v>34.609805999999999</c:v>
                </c:pt>
                <c:pt idx="2386">
                  <c:v>34.609805999999999</c:v>
                </c:pt>
                <c:pt idx="2387">
                  <c:v>34.638815999999998</c:v>
                </c:pt>
                <c:pt idx="2388">
                  <c:v>34.638815999999998</c:v>
                </c:pt>
                <c:pt idx="2389">
                  <c:v>34.667827000000003</c:v>
                </c:pt>
                <c:pt idx="2390">
                  <c:v>34.667827000000003</c:v>
                </c:pt>
                <c:pt idx="2391">
                  <c:v>34.696838</c:v>
                </c:pt>
                <c:pt idx="2392">
                  <c:v>34.696838</c:v>
                </c:pt>
                <c:pt idx="2393">
                  <c:v>34.725848999999997</c:v>
                </c:pt>
                <c:pt idx="2394">
                  <c:v>34.725848999999997</c:v>
                </c:pt>
                <c:pt idx="2395">
                  <c:v>34.754859000000003</c:v>
                </c:pt>
                <c:pt idx="2396">
                  <c:v>34.754859000000003</c:v>
                </c:pt>
                <c:pt idx="2397">
                  <c:v>34.78387</c:v>
                </c:pt>
                <c:pt idx="2398">
                  <c:v>34.78387</c:v>
                </c:pt>
                <c:pt idx="2399">
                  <c:v>34.812880999999997</c:v>
                </c:pt>
                <c:pt idx="2400">
                  <c:v>34.812880999999997</c:v>
                </c:pt>
                <c:pt idx="2401">
                  <c:v>34.841890999999997</c:v>
                </c:pt>
                <c:pt idx="2402">
                  <c:v>34.841890999999997</c:v>
                </c:pt>
                <c:pt idx="2403">
                  <c:v>34.870902000000001</c:v>
                </c:pt>
                <c:pt idx="2404">
                  <c:v>34.870902000000001</c:v>
                </c:pt>
                <c:pt idx="2405">
                  <c:v>34.899912999999998</c:v>
                </c:pt>
                <c:pt idx="2406">
                  <c:v>34.899912999999998</c:v>
                </c:pt>
                <c:pt idx="2407">
                  <c:v>34.928924000000002</c:v>
                </c:pt>
                <c:pt idx="2408">
                  <c:v>34.928924000000002</c:v>
                </c:pt>
                <c:pt idx="2409">
                  <c:v>34.957934000000002</c:v>
                </c:pt>
                <c:pt idx="2410">
                  <c:v>34.957934000000002</c:v>
                </c:pt>
                <c:pt idx="2411">
                  <c:v>34.986944999999999</c:v>
                </c:pt>
                <c:pt idx="2412">
                  <c:v>34.986944999999999</c:v>
                </c:pt>
                <c:pt idx="2413">
                  <c:v>35.015956000000003</c:v>
                </c:pt>
                <c:pt idx="2414">
                  <c:v>35.015956000000003</c:v>
                </c:pt>
                <c:pt idx="2415">
                  <c:v>35.044967</c:v>
                </c:pt>
                <c:pt idx="2416">
                  <c:v>35.044967</c:v>
                </c:pt>
                <c:pt idx="2417">
                  <c:v>35.073976999999999</c:v>
                </c:pt>
                <c:pt idx="2418">
                  <c:v>35.073976999999999</c:v>
                </c:pt>
                <c:pt idx="2419">
                  <c:v>35.102988000000003</c:v>
                </c:pt>
                <c:pt idx="2420">
                  <c:v>35.102988000000003</c:v>
                </c:pt>
                <c:pt idx="2421">
                  <c:v>35.131999</c:v>
                </c:pt>
                <c:pt idx="2422">
                  <c:v>35.131999</c:v>
                </c:pt>
                <c:pt idx="2423">
                  <c:v>35.161009999999997</c:v>
                </c:pt>
                <c:pt idx="2424">
                  <c:v>35.161009999999997</c:v>
                </c:pt>
                <c:pt idx="2425">
                  <c:v>35.190019999999997</c:v>
                </c:pt>
                <c:pt idx="2426">
                  <c:v>35.190019999999997</c:v>
                </c:pt>
                <c:pt idx="2427">
                  <c:v>35.219031000000001</c:v>
                </c:pt>
                <c:pt idx="2428">
                  <c:v>35.219031000000001</c:v>
                </c:pt>
                <c:pt idx="2429">
                  <c:v>35.248041999999998</c:v>
                </c:pt>
                <c:pt idx="2430">
                  <c:v>35.248041999999998</c:v>
                </c:pt>
                <c:pt idx="2431">
                  <c:v>35.277053000000002</c:v>
                </c:pt>
                <c:pt idx="2432">
                  <c:v>35.277053000000002</c:v>
                </c:pt>
                <c:pt idx="2433">
                  <c:v>35.306063000000002</c:v>
                </c:pt>
                <c:pt idx="2434">
                  <c:v>35.306063000000002</c:v>
                </c:pt>
                <c:pt idx="2435">
                  <c:v>35.335073999999999</c:v>
                </c:pt>
                <c:pt idx="2436">
                  <c:v>35.335073999999999</c:v>
                </c:pt>
                <c:pt idx="2437">
                  <c:v>35.364085000000003</c:v>
                </c:pt>
                <c:pt idx="2438">
                  <c:v>35.364085000000003</c:v>
                </c:pt>
                <c:pt idx="2439">
                  <c:v>35.393095000000002</c:v>
                </c:pt>
                <c:pt idx="2440">
                  <c:v>35.393095000000002</c:v>
                </c:pt>
                <c:pt idx="2441">
                  <c:v>35.422105999999999</c:v>
                </c:pt>
                <c:pt idx="2442">
                  <c:v>35.422105999999999</c:v>
                </c:pt>
                <c:pt idx="2443">
                  <c:v>35.451117000000004</c:v>
                </c:pt>
                <c:pt idx="2444">
                  <c:v>35.451117000000004</c:v>
                </c:pt>
                <c:pt idx="2445">
                  <c:v>35.480128000000001</c:v>
                </c:pt>
                <c:pt idx="2446">
                  <c:v>35.480128000000001</c:v>
                </c:pt>
                <c:pt idx="2447">
                  <c:v>35.509138</c:v>
                </c:pt>
                <c:pt idx="2448">
                  <c:v>35.509138</c:v>
                </c:pt>
                <c:pt idx="2449">
                  <c:v>35.538148999999997</c:v>
                </c:pt>
                <c:pt idx="2450">
                  <c:v>35.538148999999997</c:v>
                </c:pt>
                <c:pt idx="2451">
                  <c:v>35.567160000000001</c:v>
                </c:pt>
                <c:pt idx="2452">
                  <c:v>35.567160000000001</c:v>
                </c:pt>
                <c:pt idx="2453">
                  <c:v>35.596170999999998</c:v>
                </c:pt>
                <c:pt idx="2454">
                  <c:v>35.596170999999998</c:v>
                </c:pt>
                <c:pt idx="2455">
                  <c:v>35.625180999999998</c:v>
                </c:pt>
                <c:pt idx="2456">
                  <c:v>35.625180999999998</c:v>
                </c:pt>
                <c:pt idx="2457">
                  <c:v>35.654192000000002</c:v>
                </c:pt>
                <c:pt idx="2458">
                  <c:v>35.654192000000002</c:v>
                </c:pt>
                <c:pt idx="2459">
                  <c:v>35.683202999999999</c:v>
                </c:pt>
                <c:pt idx="2460">
                  <c:v>35.683202999999999</c:v>
                </c:pt>
                <c:pt idx="2461">
                  <c:v>35.712214000000003</c:v>
                </c:pt>
                <c:pt idx="2462">
                  <c:v>35.712214000000003</c:v>
                </c:pt>
                <c:pt idx="2463">
                  <c:v>35.741224000000003</c:v>
                </c:pt>
                <c:pt idx="2464">
                  <c:v>35.741224000000003</c:v>
                </c:pt>
                <c:pt idx="2465">
                  <c:v>35.770235</c:v>
                </c:pt>
                <c:pt idx="2466">
                  <c:v>35.770235</c:v>
                </c:pt>
                <c:pt idx="2467">
                  <c:v>35.799245999999997</c:v>
                </c:pt>
                <c:pt idx="2468">
                  <c:v>35.799245999999997</c:v>
                </c:pt>
                <c:pt idx="2469">
                  <c:v>35.828256000000003</c:v>
                </c:pt>
                <c:pt idx="2470">
                  <c:v>35.828256000000003</c:v>
                </c:pt>
                <c:pt idx="2471">
                  <c:v>35.857267</c:v>
                </c:pt>
                <c:pt idx="2472">
                  <c:v>35.857267</c:v>
                </c:pt>
                <c:pt idx="2473">
                  <c:v>35.886277999999997</c:v>
                </c:pt>
                <c:pt idx="2474">
                  <c:v>35.886277999999997</c:v>
                </c:pt>
                <c:pt idx="2475">
                  <c:v>35.915289000000001</c:v>
                </c:pt>
                <c:pt idx="2476">
                  <c:v>35.915289000000001</c:v>
                </c:pt>
                <c:pt idx="2477">
                  <c:v>35.944299000000001</c:v>
                </c:pt>
                <c:pt idx="2478">
                  <c:v>35.944299000000001</c:v>
                </c:pt>
                <c:pt idx="2479">
                  <c:v>35.973309999999998</c:v>
                </c:pt>
                <c:pt idx="2480">
                  <c:v>35.973309999999998</c:v>
                </c:pt>
                <c:pt idx="2481">
                  <c:v>36.002321000000002</c:v>
                </c:pt>
                <c:pt idx="2482">
                  <c:v>36.002321000000002</c:v>
                </c:pt>
                <c:pt idx="2483">
                  <c:v>36.031331999999999</c:v>
                </c:pt>
                <c:pt idx="2484">
                  <c:v>36.031331999999999</c:v>
                </c:pt>
                <c:pt idx="2485">
                  <c:v>36.060341999999999</c:v>
                </c:pt>
                <c:pt idx="2486">
                  <c:v>36.060341999999999</c:v>
                </c:pt>
                <c:pt idx="2487">
                  <c:v>36.089353000000003</c:v>
                </c:pt>
                <c:pt idx="2488">
                  <c:v>36.089353000000003</c:v>
                </c:pt>
                <c:pt idx="2489">
                  <c:v>36.118364</c:v>
                </c:pt>
                <c:pt idx="2490">
                  <c:v>36.118364</c:v>
                </c:pt>
                <c:pt idx="2491">
                  <c:v>36.147374999999997</c:v>
                </c:pt>
                <c:pt idx="2492">
                  <c:v>36.147374999999997</c:v>
                </c:pt>
                <c:pt idx="2493">
                  <c:v>36.176385000000003</c:v>
                </c:pt>
                <c:pt idx="2494">
                  <c:v>36.176385000000003</c:v>
                </c:pt>
                <c:pt idx="2495">
                  <c:v>36.205396</c:v>
                </c:pt>
                <c:pt idx="2496">
                  <c:v>36.205396</c:v>
                </c:pt>
                <c:pt idx="2497">
                  <c:v>36.234406999999997</c:v>
                </c:pt>
                <c:pt idx="2498">
                  <c:v>36.234406999999997</c:v>
                </c:pt>
                <c:pt idx="2499">
                  <c:v>36.263416999999997</c:v>
                </c:pt>
                <c:pt idx="2500">
                  <c:v>36.263416999999997</c:v>
                </c:pt>
                <c:pt idx="2501">
                  <c:v>36.292428000000001</c:v>
                </c:pt>
                <c:pt idx="2502">
                  <c:v>36.292428000000001</c:v>
                </c:pt>
                <c:pt idx="2503">
                  <c:v>36.321438999999998</c:v>
                </c:pt>
                <c:pt idx="2504">
                  <c:v>36.321438999999998</c:v>
                </c:pt>
                <c:pt idx="2505">
                  <c:v>36.350450000000002</c:v>
                </c:pt>
                <c:pt idx="2506">
                  <c:v>36.350450000000002</c:v>
                </c:pt>
                <c:pt idx="2507">
                  <c:v>36.379460000000002</c:v>
                </c:pt>
                <c:pt idx="2508">
                  <c:v>36.379460000000002</c:v>
                </c:pt>
                <c:pt idx="2509">
                  <c:v>36.408470999999999</c:v>
                </c:pt>
                <c:pt idx="2510">
                  <c:v>36.408470999999999</c:v>
                </c:pt>
                <c:pt idx="2511">
                  <c:v>36.437482000000003</c:v>
                </c:pt>
                <c:pt idx="2512">
                  <c:v>36.437482000000003</c:v>
                </c:pt>
                <c:pt idx="2513">
                  <c:v>36.466493</c:v>
                </c:pt>
                <c:pt idx="2514">
                  <c:v>36.466493</c:v>
                </c:pt>
                <c:pt idx="2515">
                  <c:v>36.495502999999999</c:v>
                </c:pt>
                <c:pt idx="2516">
                  <c:v>36.495502999999999</c:v>
                </c:pt>
                <c:pt idx="2517">
                  <c:v>36.524514000000003</c:v>
                </c:pt>
                <c:pt idx="2518">
                  <c:v>36.524514000000003</c:v>
                </c:pt>
                <c:pt idx="2519">
                  <c:v>36.553525</c:v>
                </c:pt>
                <c:pt idx="2520">
                  <c:v>36.553525</c:v>
                </c:pt>
                <c:pt idx="2521">
                  <c:v>36.582535999999998</c:v>
                </c:pt>
                <c:pt idx="2522">
                  <c:v>36.582535999999998</c:v>
                </c:pt>
                <c:pt idx="2523">
                  <c:v>36.611545999999997</c:v>
                </c:pt>
                <c:pt idx="2524">
                  <c:v>36.611545999999997</c:v>
                </c:pt>
                <c:pt idx="2525">
                  <c:v>36.640557000000001</c:v>
                </c:pt>
                <c:pt idx="2526">
                  <c:v>36.640557000000001</c:v>
                </c:pt>
                <c:pt idx="2527">
                  <c:v>36.669567999999998</c:v>
                </c:pt>
                <c:pt idx="2528">
                  <c:v>36.669567999999998</c:v>
                </c:pt>
                <c:pt idx="2529">
                  <c:v>36.698577999999998</c:v>
                </c:pt>
                <c:pt idx="2530">
                  <c:v>36.698577999999998</c:v>
                </c:pt>
                <c:pt idx="2531">
                  <c:v>36.727589000000002</c:v>
                </c:pt>
                <c:pt idx="2532">
                  <c:v>36.727589000000002</c:v>
                </c:pt>
                <c:pt idx="2533">
                  <c:v>36.756599999999999</c:v>
                </c:pt>
                <c:pt idx="2534">
                  <c:v>36.756599999999999</c:v>
                </c:pt>
                <c:pt idx="2535">
                  <c:v>36.785611000000003</c:v>
                </c:pt>
                <c:pt idx="2536">
                  <c:v>36.785611000000003</c:v>
                </c:pt>
                <c:pt idx="2537">
                  <c:v>36.814621000000002</c:v>
                </c:pt>
                <c:pt idx="2538">
                  <c:v>36.814621000000002</c:v>
                </c:pt>
                <c:pt idx="2539">
                  <c:v>36.843631999999999</c:v>
                </c:pt>
                <c:pt idx="2540">
                  <c:v>36.843631999999999</c:v>
                </c:pt>
                <c:pt idx="2541">
                  <c:v>36.872642999999997</c:v>
                </c:pt>
                <c:pt idx="2542">
                  <c:v>36.872642999999997</c:v>
                </c:pt>
                <c:pt idx="2543">
                  <c:v>36.901654000000001</c:v>
                </c:pt>
                <c:pt idx="2544">
                  <c:v>36.901654000000001</c:v>
                </c:pt>
                <c:pt idx="2545">
                  <c:v>36.930664</c:v>
                </c:pt>
                <c:pt idx="2546">
                  <c:v>36.930664</c:v>
                </c:pt>
                <c:pt idx="2547">
                  <c:v>36.959674999999997</c:v>
                </c:pt>
                <c:pt idx="2548">
                  <c:v>36.959674999999997</c:v>
                </c:pt>
                <c:pt idx="2549">
                  <c:v>36.988686000000001</c:v>
                </c:pt>
                <c:pt idx="2550">
                  <c:v>36.988686000000001</c:v>
                </c:pt>
                <c:pt idx="2551">
                  <c:v>37.017696999999998</c:v>
                </c:pt>
                <c:pt idx="2552">
                  <c:v>37.017696999999998</c:v>
                </c:pt>
                <c:pt idx="2553">
                  <c:v>37.046706999999998</c:v>
                </c:pt>
                <c:pt idx="2554">
                  <c:v>37.046706999999998</c:v>
                </c:pt>
                <c:pt idx="2555">
                  <c:v>37.075718000000002</c:v>
                </c:pt>
                <c:pt idx="2556">
                  <c:v>37.075718000000002</c:v>
                </c:pt>
                <c:pt idx="2557">
                  <c:v>37.104728999999999</c:v>
                </c:pt>
                <c:pt idx="2558">
                  <c:v>37.104728999999999</c:v>
                </c:pt>
                <c:pt idx="2559">
                  <c:v>37.133738999999998</c:v>
                </c:pt>
                <c:pt idx="2560">
                  <c:v>37.133738999999998</c:v>
                </c:pt>
                <c:pt idx="2561">
                  <c:v>37.162750000000003</c:v>
                </c:pt>
                <c:pt idx="2562">
                  <c:v>37.162750000000003</c:v>
                </c:pt>
                <c:pt idx="2563">
                  <c:v>37.191761</c:v>
                </c:pt>
                <c:pt idx="2564">
                  <c:v>37.191761</c:v>
                </c:pt>
                <c:pt idx="2565">
                  <c:v>37.220771999999997</c:v>
                </c:pt>
                <c:pt idx="2566">
                  <c:v>37.220771999999997</c:v>
                </c:pt>
                <c:pt idx="2567">
                  <c:v>37.249782000000003</c:v>
                </c:pt>
                <c:pt idx="2568">
                  <c:v>37.249782000000003</c:v>
                </c:pt>
                <c:pt idx="2569">
                  <c:v>37.278793</c:v>
                </c:pt>
                <c:pt idx="2570">
                  <c:v>37.278793</c:v>
                </c:pt>
                <c:pt idx="2571">
                  <c:v>37.307803999999997</c:v>
                </c:pt>
                <c:pt idx="2572">
                  <c:v>37.307803999999997</c:v>
                </c:pt>
                <c:pt idx="2573">
                  <c:v>37.336815000000001</c:v>
                </c:pt>
                <c:pt idx="2574">
                  <c:v>37.336815000000001</c:v>
                </c:pt>
                <c:pt idx="2575">
                  <c:v>37.365825000000001</c:v>
                </c:pt>
                <c:pt idx="2576">
                  <c:v>37.365825000000001</c:v>
                </c:pt>
                <c:pt idx="2577">
                  <c:v>37.394835999999998</c:v>
                </c:pt>
                <c:pt idx="2578">
                  <c:v>37.394835999999998</c:v>
                </c:pt>
                <c:pt idx="2579">
                  <c:v>37.423847000000002</c:v>
                </c:pt>
                <c:pt idx="2580">
                  <c:v>37.423847000000002</c:v>
                </c:pt>
                <c:pt idx="2581">
                  <c:v>37.452857999999999</c:v>
                </c:pt>
                <c:pt idx="2582">
                  <c:v>37.452857999999999</c:v>
                </c:pt>
                <c:pt idx="2583">
                  <c:v>37.481867999999999</c:v>
                </c:pt>
                <c:pt idx="2584">
                  <c:v>37.481867999999999</c:v>
                </c:pt>
                <c:pt idx="2585">
                  <c:v>37.510879000000003</c:v>
                </c:pt>
                <c:pt idx="2586">
                  <c:v>37.510879000000003</c:v>
                </c:pt>
                <c:pt idx="2587">
                  <c:v>37.53989</c:v>
                </c:pt>
                <c:pt idx="2588">
                  <c:v>37.53989</c:v>
                </c:pt>
                <c:pt idx="2589">
                  <c:v>37.568899999999999</c:v>
                </c:pt>
                <c:pt idx="2590">
                  <c:v>37.568899999999999</c:v>
                </c:pt>
                <c:pt idx="2591">
                  <c:v>37.597911000000003</c:v>
                </c:pt>
                <c:pt idx="2592">
                  <c:v>37.597911000000003</c:v>
                </c:pt>
                <c:pt idx="2593">
                  <c:v>37.626922</c:v>
                </c:pt>
                <c:pt idx="2594">
                  <c:v>37.626922</c:v>
                </c:pt>
                <c:pt idx="2595">
                  <c:v>37.655932999999997</c:v>
                </c:pt>
                <c:pt idx="2596">
                  <c:v>37.655932999999997</c:v>
                </c:pt>
                <c:pt idx="2597">
                  <c:v>37.684942999999997</c:v>
                </c:pt>
                <c:pt idx="2598">
                  <c:v>37.684942999999997</c:v>
                </c:pt>
                <c:pt idx="2599">
                  <c:v>37.713954000000001</c:v>
                </c:pt>
                <c:pt idx="2600">
                  <c:v>37.713954000000001</c:v>
                </c:pt>
                <c:pt idx="2601">
                  <c:v>37.742964999999998</c:v>
                </c:pt>
                <c:pt idx="2602">
                  <c:v>37.742964999999998</c:v>
                </c:pt>
                <c:pt idx="2603">
                  <c:v>37.771976000000002</c:v>
                </c:pt>
                <c:pt idx="2604">
                  <c:v>37.771976000000002</c:v>
                </c:pt>
                <c:pt idx="2605">
                  <c:v>37.800986000000002</c:v>
                </c:pt>
                <c:pt idx="2606">
                  <c:v>37.800986000000002</c:v>
                </c:pt>
                <c:pt idx="2607">
                  <c:v>37.829996999999999</c:v>
                </c:pt>
                <c:pt idx="2608">
                  <c:v>37.829996999999999</c:v>
                </c:pt>
                <c:pt idx="2609">
                  <c:v>37.859008000000003</c:v>
                </c:pt>
                <c:pt idx="2610">
                  <c:v>37.859008000000003</c:v>
                </c:pt>
                <c:pt idx="2611">
                  <c:v>37.888019</c:v>
                </c:pt>
                <c:pt idx="2612">
                  <c:v>37.888019</c:v>
                </c:pt>
                <c:pt idx="2613">
                  <c:v>37.917028999999999</c:v>
                </c:pt>
                <c:pt idx="2614">
                  <c:v>37.917028999999999</c:v>
                </c:pt>
                <c:pt idx="2615">
                  <c:v>37.946040000000004</c:v>
                </c:pt>
                <c:pt idx="2616">
                  <c:v>37.946040000000004</c:v>
                </c:pt>
                <c:pt idx="2617">
                  <c:v>37.975051000000001</c:v>
                </c:pt>
                <c:pt idx="2618">
                  <c:v>37.975051000000001</c:v>
                </c:pt>
                <c:pt idx="2619">
                  <c:v>38.004061999999998</c:v>
                </c:pt>
                <c:pt idx="2620">
                  <c:v>38.004061999999998</c:v>
                </c:pt>
                <c:pt idx="2621">
                  <c:v>38.033071999999997</c:v>
                </c:pt>
                <c:pt idx="2622">
                  <c:v>38.033071999999997</c:v>
                </c:pt>
                <c:pt idx="2623">
                  <c:v>38.062083000000001</c:v>
                </c:pt>
                <c:pt idx="2624">
                  <c:v>38.062083000000001</c:v>
                </c:pt>
                <c:pt idx="2625">
                  <c:v>38.091093999999998</c:v>
                </c:pt>
                <c:pt idx="2626">
                  <c:v>38.091093999999998</c:v>
                </c:pt>
                <c:pt idx="2627">
                  <c:v>38.120103999999998</c:v>
                </c:pt>
                <c:pt idx="2628">
                  <c:v>38.120103999999998</c:v>
                </c:pt>
                <c:pt idx="2629">
                  <c:v>38.149115000000002</c:v>
                </c:pt>
                <c:pt idx="2630">
                  <c:v>38.149115000000002</c:v>
                </c:pt>
                <c:pt idx="2631">
                  <c:v>38.178125999999999</c:v>
                </c:pt>
                <c:pt idx="2632">
                  <c:v>38.178125999999999</c:v>
                </c:pt>
                <c:pt idx="2633">
                  <c:v>38.207137000000003</c:v>
                </c:pt>
                <c:pt idx="2634">
                  <c:v>38.207137000000003</c:v>
                </c:pt>
                <c:pt idx="2635">
                  <c:v>38.236147000000003</c:v>
                </c:pt>
                <c:pt idx="2636">
                  <c:v>38.236147000000003</c:v>
                </c:pt>
                <c:pt idx="2637">
                  <c:v>38.265158</c:v>
                </c:pt>
                <c:pt idx="2638">
                  <c:v>38.265158</c:v>
                </c:pt>
                <c:pt idx="2639">
                  <c:v>38.294168999999997</c:v>
                </c:pt>
                <c:pt idx="2640">
                  <c:v>38.294168999999997</c:v>
                </c:pt>
                <c:pt idx="2641">
                  <c:v>38.323180000000001</c:v>
                </c:pt>
                <c:pt idx="2642">
                  <c:v>38.323180000000001</c:v>
                </c:pt>
                <c:pt idx="2643">
                  <c:v>38.35219</c:v>
                </c:pt>
                <c:pt idx="2644">
                  <c:v>38.35219</c:v>
                </c:pt>
                <c:pt idx="2645">
                  <c:v>38.381200999999997</c:v>
                </c:pt>
                <c:pt idx="2646">
                  <c:v>38.381200999999997</c:v>
                </c:pt>
                <c:pt idx="2647">
                  <c:v>38.410212000000001</c:v>
                </c:pt>
                <c:pt idx="2648">
                  <c:v>38.410212000000001</c:v>
                </c:pt>
                <c:pt idx="2649">
                  <c:v>38.439222999999998</c:v>
                </c:pt>
                <c:pt idx="2650">
                  <c:v>38.439222999999998</c:v>
                </c:pt>
                <c:pt idx="2651">
                  <c:v>38.468232999999998</c:v>
                </c:pt>
                <c:pt idx="2652">
                  <c:v>38.468232999999998</c:v>
                </c:pt>
                <c:pt idx="2653">
                  <c:v>38.497244000000002</c:v>
                </c:pt>
                <c:pt idx="2654">
                  <c:v>38.497244000000002</c:v>
                </c:pt>
                <c:pt idx="2655">
                  <c:v>38.526254999999999</c:v>
                </c:pt>
                <c:pt idx="2656">
                  <c:v>38.526254999999999</c:v>
                </c:pt>
                <c:pt idx="2657">
                  <c:v>38.555264999999999</c:v>
                </c:pt>
                <c:pt idx="2658">
                  <c:v>38.555264999999999</c:v>
                </c:pt>
                <c:pt idx="2659">
                  <c:v>38.584276000000003</c:v>
                </c:pt>
                <c:pt idx="2660">
                  <c:v>38.584276000000003</c:v>
                </c:pt>
                <c:pt idx="2661">
                  <c:v>38.613287</c:v>
                </c:pt>
                <c:pt idx="2662">
                  <c:v>38.613287</c:v>
                </c:pt>
                <c:pt idx="2663">
                  <c:v>38.642297999999997</c:v>
                </c:pt>
                <c:pt idx="2664">
                  <c:v>38.642297999999997</c:v>
                </c:pt>
                <c:pt idx="2665">
                  <c:v>38.671308000000003</c:v>
                </c:pt>
                <c:pt idx="2666">
                  <c:v>38.671308000000003</c:v>
                </c:pt>
                <c:pt idx="2667">
                  <c:v>38.700319</c:v>
                </c:pt>
                <c:pt idx="2668">
                  <c:v>38.700319</c:v>
                </c:pt>
                <c:pt idx="2669">
                  <c:v>38.729329999999997</c:v>
                </c:pt>
                <c:pt idx="2670">
                  <c:v>38.729329999999997</c:v>
                </c:pt>
                <c:pt idx="2671">
                  <c:v>38.758341000000001</c:v>
                </c:pt>
                <c:pt idx="2672">
                  <c:v>38.758341000000001</c:v>
                </c:pt>
                <c:pt idx="2673">
                  <c:v>38.787351000000001</c:v>
                </c:pt>
                <c:pt idx="2674">
                  <c:v>38.787351000000001</c:v>
                </c:pt>
                <c:pt idx="2675">
                  <c:v>38.816361999999998</c:v>
                </c:pt>
                <c:pt idx="2676">
                  <c:v>38.816361999999998</c:v>
                </c:pt>
                <c:pt idx="2677">
                  <c:v>38.845373000000002</c:v>
                </c:pt>
                <c:pt idx="2678">
                  <c:v>38.845373000000002</c:v>
                </c:pt>
                <c:pt idx="2679">
                  <c:v>38.874383999999999</c:v>
                </c:pt>
                <c:pt idx="2680">
                  <c:v>38.874383999999999</c:v>
                </c:pt>
                <c:pt idx="2681">
                  <c:v>38.903393999999999</c:v>
                </c:pt>
                <c:pt idx="2682">
                  <c:v>38.903393999999999</c:v>
                </c:pt>
                <c:pt idx="2683">
                  <c:v>38.932405000000003</c:v>
                </c:pt>
                <c:pt idx="2684">
                  <c:v>38.932405000000003</c:v>
                </c:pt>
                <c:pt idx="2685">
                  <c:v>38.961416</c:v>
                </c:pt>
                <c:pt idx="2686">
                  <c:v>38.961416</c:v>
                </c:pt>
                <c:pt idx="2687">
                  <c:v>38.990425999999999</c:v>
                </c:pt>
                <c:pt idx="2688">
                  <c:v>38.990425999999999</c:v>
                </c:pt>
                <c:pt idx="2689">
                  <c:v>39.019437000000003</c:v>
                </c:pt>
                <c:pt idx="2690">
                  <c:v>39.019437000000003</c:v>
                </c:pt>
                <c:pt idx="2691">
                  <c:v>39.048448</c:v>
                </c:pt>
                <c:pt idx="2692">
                  <c:v>39.048448</c:v>
                </c:pt>
                <c:pt idx="2693">
                  <c:v>39.077458999999998</c:v>
                </c:pt>
                <c:pt idx="2694">
                  <c:v>39.077458999999998</c:v>
                </c:pt>
                <c:pt idx="2695">
                  <c:v>39.106468999999997</c:v>
                </c:pt>
                <c:pt idx="2696">
                  <c:v>39.106468999999997</c:v>
                </c:pt>
                <c:pt idx="2697">
                  <c:v>39.135480000000001</c:v>
                </c:pt>
                <c:pt idx="2698">
                  <c:v>39.135480000000001</c:v>
                </c:pt>
                <c:pt idx="2699">
                  <c:v>39.164490999999998</c:v>
                </c:pt>
                <c:pt idx="2700">
                  <c:v>39.164490999999998</c:v>
                </c:pt>
                <c:pt idx="2701">
                  <c:v>39.193502000000002</c:v>
                </c:pt>
                <c:pt idx="2702">
                  <c:v>39.193502000000002</c:v>
                </c:pt>
                <c:pt idx="2703">
                  <c:v>39.222512000000002</c:v>
                </c:pt>
                <c:pt idx="2704">
                  <c:v>39.222512000000002</c:v>
                </c:pt>
                <c:pt idx="2705">
                  <c:v>39.251522999999999</c:v>
                </c:pt>
                <c:pt idx="2706">
                  <c:v>39.251522999999999</c:v>
                </c:pt>
                <c:pt idx="2707">
                  <c:v>39.280534000000003</c:v>
                </c:pt>
                <c:pt idx="2708">
                  <c:v>39.280534000000003</c:v>
                </c:pt>
                <c:pt idx="2709">
                  <c:v>39.309545</c:v>
                </c:pt>
                <c:pt idx="2710">
                  <c:v>39.309545</c:v>
                </c:pt>
                <c:pt idx="2711">
                  <c:v>39.338554999999999</c:v>
                </c:pt>
                <c:pt idx="2712">
                  <c:v>39.338554999999999</c:v>
                </c:pt>
                <c:pt idx="2713">
                  <c:v>39.367565999999997</c:v>
                </c:pt>
                <c:pt idx="2714">
                  <c:v>39.367565999999997</c:v>
                </c:pt>
                <c:pt idx="2715">
                  <c:v>39.396577000000001</c:v>
                </c:pt>
                <c:pt idx="2716">
                  <c:v>39.396577000000001</c:v>
                </c:pt>
                <c:pt idx="2717">
                  <c:v>39.425587</c:v>
                </c:pt>
                <c:pt idx="2718">
                  <c:v>39.425587</c:v>
                </c:pt>
                <c:pt idx="2719">
                  <c:v>39.454597999999997</c:v>
                </c:pt>
                <c:pt idx="2720">
                  <c:v>39.454597999999997</c:v>
                </c:pt>
                <c:pt idx="2721">
                  <c:v>39.483609000000001</c:v>
                </c:pt>
                <c:pt idx="2722">
                  <c:v>39.483609000000001</c:v>
                </c:pt>
                <c:pt idx="2723">
                  <c:v>39.512619999999998</c:v>
                </c:pt>
                <c:pt idx="2724">
                  <c:v>39.512619999999998</c:v>
                </c:pt>
                <c:pt idx="2725">
                  <c:v>39.541629999999998</c:v>
                </c:pt>
                <c:pt idx="2726">
                  <c:v>39.541629999999998</c:v>
                </c:pt>
                <c:pt idx="2727">
                  <c:v>39.570641000000002</c:v>
                </c:pt>
                <c:pt idx="2728">
                  <c:v>39.570641000000002</c:v>
                </c:pt>
                <c:pt idx="2729">
                  <c:v>39.599651999999999</c:v>
                </c:pt>
                <c:pt idx="2730">
                  <c:v>39.599651999999999</c:v>
                </c:pt>
                <c:pt idx="2731">
                  <c:v>39.628663000000003</c:v>
                </c:pt>
                <c:pt idx="2732">
                  <c:v>39.628663000000003</c:v>
                </c:pt>
                <c:pt idx="2733">
                  <c:v>39.657673000000003</c:v>
                </c:pt>
                <c:pt idx="2734">
                  <c:v>39.657673000000003</c:v>
                </c:pt>
                <c:pt idx="2735">
                  <c:v>39.686684</c:v>
                </c:pt>
                <c:pt idx="2736">
                  <c:v>39.686684</c:v>
                </c:pt>
                <c:pt idx="2737">
                  <c:v>39.715694999999997</c:v>
                </c:pt>
                <c:pt idx="2738">
                  <c:v>39.715694999999997</c:v>
                </c:pt>
                <c:pt idx="2739">
                  <c:v>39.744706000000001</c:v>
                </c:pt>
                <c:pt idx="2740">
                  <c:v>39.744706000000001</c:v>
                </c:pt>
                <c:pt idx="2741">
                  <c:v>39.773716</c:v>
                </c:pt>
                <c:pt idx="2742">
                  <c:v>39.773716</c:v>
                </c:pt>
                <c:pt idx="2743">
                  <c:v>39.802726999999997</c:v>
                </c:pt>
                <c:pt idx="2744">
                  <c:v>39.802726999999997</c:v>
                </c:pt>
                <c:pt idx="2745">
                  <c:v>39.831738000000001</c:v>
                </c:pt>
                <c:pt idx="2746">
                  <c:v>39.831738000000001</c:v>
                </c:pt>
                <c:pt idx="2747">
                  <c:v>39.860748000000001</c:v>
                </c:pt>
                <c:pt idx="2748">
                  <c:v>39.860748000000001</c:v>
                </c:pt>
                <c:pt idx="2749">
                  <c:v>39.889758999999998</c:v>
                </c:pt>
                <c:pt idx="2750">
                  <c:v>39.889758999999998</c:v>
                </c:pt>
                <c:pt idx="2751">
                  <c:v>39.918770000000002</c:v>
                </c:pt>
                <c:pt idx="2752">
                  <c:v>39.918770000000002</c:v>
                </c:pt>
                <c:pt idx="2753">
                  <c:v>39.947780999999999</c:v>
                </c:pt>
                <c:pt idx="2754">
                  <c:v>39.947780999999999</c:v>
                </c:pt>
                <c:pt idx="2755">
                  <c:v>39.976790999999999</c:v>
                </c:pt>
                <c:pt idx="2756">
                  <c:v>39.976790999999999</c:v>
                </c:pt>
                <c:pt idx="2757">
                  <c:v>40.005802000000003</c:v>
                </c:pt>
                <c:pt idx="2758">
                  <c:v>40.005802000000003</c:v>
                </c:pt>
                <c:pt idx="2759">
                  <c:v>40.034813</c:v>
                </c:pt>
                <c:pt idx="2760">
                  <c:v>40.034813</c:v>
                </c:pt>
                <c:pt idx="2761">
                  <c:v>40.063823999999997</c:v>
                </c:pt>
                <c:pt idx="2762">
                  <c:v>40.063823999999997</c:v>
                </c:pt>
                <c:pt idx="2763">
                  <c:v>40.092834000000003</c:v>
                </c:pt>
                <c:pt idx="2764">
                  <c:v>40.092834000000003</c:v>
                </c:pt>
                <c:pt idx="2765">
                  <c:v>40.121845</c:v>
                </c:pt>
                <c:pt idx="2766">
                  <c:v>40.121845</c:v>
                </c:pt>
                <c:pt idx="2767">
                  <c:v>40.150855999999997</c:v>
                </c:pt>
                <c:pt idx="2768">
                  <c:v>40.150855999999997</c:v>
                </c:pt>
                <c:pt idx="2769">
                  <c:v>40.179867000000002</c:v>
                </c:pt>
                <c:pt idx="2770">
                  <c:v>40.179867000000002</c:v>
                </c:pt>
                <c:pt idx="2771">
                  <c:v>40.208877000000001</c:v>
                </c:pt>
                <c:pt idx="2772">
                  <c:v>40.208877000000001</c:v>
                </c:pt>
                <c:pt idx="2773">
                  <c:v>40.237887999999998</c:v>
                </c:pt>
                <c:pt idx="2774">
                  <c:v>40.237887999999998</c:v>
                </c:pt>
                <c:pt idx="2775">
                  <c:v>40.266899000000002</c:v>
                </c:pt>
                <c:pt idx="2776">
                  <c:v>40.266899000000002</c:v>
                </c:pt>
                <c:pt idx="2777">
                  <c:v>40.295909000000002</c:v>
                </c:pt>
                <c:pt idx="2778">
                  <c:v>40.295909000000002</c:v>
                </c:pt>
                <c:pt idx="2779">
                  <c:v>40.324919999999999</c:v>
                </c:pt>
                <c:pt idx="2780">
                  <c:v>40.324919999999999</c:v>
                </c:pt>
                <c:pt idx="2781">
                  <c:v>40.353931000000003</c:v>
                </c:pt>
                <c:pt idx="2782">
                  <c:v>40.353931000000003</c:v>
                </c:pt>
                <c:pt idx="2783">
                  <c:v>40.382942</c:v>
                </c:pt>
                <c:pt idx="2784">
                  <c:v>40.382942</c:v>
                </c:pt>
                <c:pt idx="2785">
                  <c:v>40.411951999999999</c:v>
                </c:pt>
                <c:pt idx="2786">
                  <c:v>40.411951999999999</c:v>
                </c:pt>
                <c:pt idx="2787">
                  <c:v>40.440963000000004</c:v>
                </c:pt>
                <c:pt idx="2788">
                  <c:v>40.440963000000004</c:v>
                </c:pt>
                <c:pt idx="2789">
                  <c:v>40.469974000000001</c:v>
                </c:pt>
                <c:pt idx="2790">
                  <c:v>40.469974000000001</c:v>
                </c:pt>
                <c:pt idx="2791">
                  <c:v>40.498984999999998</c:v>
                </c:pt>
                <c:pt idx="2792">
                  <c:v>40.498984999999998</c:v>
                </c:pt>
                <c:pt idx="2793">
                  <c:v>40.527994999999997</c:v>
                </c:pt>
                <c:pt idx="2794">
                  <c:v>40.527994999999997</c:v>
                </c:pt>
                <c:pt idx="2795">
                  <c:v>40.557006000000001</c:v>
                </c:pt>
                <c:pt idx="2796">
                  <c:v>40.557006000000001</c:v>
                </c:pt>
                <c:pt idx="2797">
                  <c:v>40.586016999999998</c:v>
                </c:pt>
                <c:pt idx="2798">
                  <c:v>40.586016999999998</c:v>
                </c:pt>
                <c:pt idx="2799">
                  <c:v>40.615028000000002</c:v>
                </c:pt>
                <c:pt idx="2800">
                  <c:v>40.615028000000002</c:v>
                </c:pt>
                <c:pt idx="2801">
                  <c:v>40.644038000000002</c:v>
                </c:pt>
                <c:pt idx="2802">
                  <c:v>40.644038000000002</c:v>
                </c:pt>
                <c:pt idx="2803">
                  <c:v>40.673048999999999</c:v>
                </c:pt>
                <c:pt idx="2804">
                  <c:v>40.673048999999999</c:v>
                </c:pt>
                <c:pt idx="2805">
                  <c:v>40.702060000000003</c:v>
                </c:pt>
                <c:pt idx="2806">
                  <c:v>40.702060000000003</c:v>
                </c:pt>
                <c:pt idx="2807">
                  <c:v>40.731070000000003</c:v>
                </c:pt>
                <c:pt idx="2808">
                  <c:v>40.731070000000003</c:v>
                </c:pt>
                <c:pt idx="2809">
                  <c:v>40.760081</c:v>
                </c:pt>
                <c:pt idx="2810">
                  <c:v>40.760081</c:v>
                </c:pt>
                <c:pt idx="2811">
                  <c:v>40.789091999999997</c:v>
                </c:pt>
                <c:pt idx="2812">
                  <c:v>40.789091999999997</c:v>
                </c:pt>
                <c:pt idx="2813">
                  <c:v>40.818103000000001</c:v>
                </c:pt>
                <c:pt idx="2814">
                  <c:v>40.818103000000001</c:v>
                </c:pt>
                <c:pt idx="2815">
                  <c:v>40.847113</c:v>
                </c:pt>
                <c:pt idx="2816">
                  <c:v>40.847113</c:v>
                </c:pt>
                <c:pt idx="2817">
                  <c:v>40.876123999999997</c:v>
                </c:pt>
                <c:pt idx="2818">
                  <c:v>40.876123999999997</c:v>
                </c:pt>
                <c:pt idx="2819">
                  <c:v>40.905135000000001</c:v>
                </c:pt>
                <c:pt idx="2820">
                  <c:v>40.905135000000001</c:v>
                </c:pt>
                <c:pt idx="2821">
                  <c:v>40.934145999999998</c:v>
                </c:pt>
                <c:pt idx="2822">
                  <c:v>40.934145999999998</c:v>
                </c:pt>
                <c:pt idx="2823">
                  <c:v>40.963155999999998</c:v>
                </c:pt>
                <c:pt idx="2824">
                  <c:v>40.963155999999998</c:v>
                </c:pt>
                <c:pt idx="2825">
                  <c:v>40.992167000000002</c:v>
                </c:pt>
                <c:pt idx="2826">
                  <c:v>40.992167000000002</c:v>
                </c:pt>
                <c:pt idx="2827">
                  <c:v>41.021177999999999</c:v>
                </c:pt>
                <c:pt idx="2828">
                  <c:v>41.021177999999999</c:v>
                </c:pt>
                <c:pt idx="2829">
                  <c:v>41.050189000000003</c:v>
                </c:pt>
                <c:pt idx="2830">
                  <c:v>41.050189000000003</c:v>
                </c:pt>
                <c:pt idx="2831">
                  <c:v>41.079199000000003</c:v>
                </c:pt>
                <c:pt idx="2832">
                  <c:v>41.079199000000003</c:v>
                </c:pt>
                <c:pt idx="2833">
                  <c:v>41.10821</c:v>
                </c:pt>
                <c:pt idx="2834">
                  <c:v>41.10821</c:v>
                </c:pt>
                <c:pt idx="2835">
                  <c:v>41.137220999999997</c:v>
                </c:pt>
                <c:pt idx="2836">
                  <c:v>41.137220999999997</c:v>
                </c:pt>
                <c:pt idx="2837">
                  <c:v>41.166232000000001</c:v>
                </c:pt>
                <c:pt idx="2838">
                  <c:v>41.166232000000001</c:v>
                </c:pt>
                <c:pt idx="2839">
                  <c:v>41.195242</c:v>
                </c:pt>
                <c:pt idx="2840">
                  <c:v>41.195242</c:v>
                </c:pt>
                <c:pt idx="2841">
                  <c:v>41.224252999999997</c:v>
                </c:pt>
                <c:pt idx="2842">
                  <c:v>41.224252999999997</c:v>
                </c:pt>
                <c:pt idx="2843">
                  <c:v>41.253264000000001</c:v>
                </c:pt>
                <c:pt idx="2844">
                  <c:v>41.253264000000001</c:v>
                </c:pt>
                <c:pt idx="2845">
                  <c:v>41.282274000000001</c:v>
                </c:pt>
                <c:pt idx="2846">
                  <c:v>41.282274000000001</c:v>
                </c:pt>
                <c:pt idx="2847">
                  <c:v>41.311284999999998</c:v>
                </c:pt>
                <c:pt idx="2848">
                  <c:v>41.311284999999998</c:v>
                </c:pt>
                <c:pt idx="2849">
                  <c:v>41.340296000000002</c:v>
                </c:pt>
                <c:pt idx="2850">
                  <c:v>41.340296000000002</c:v>
                </c:pt>
                <c:pt idx="2851">
                  <c:v>41.369306999999999</c:v>
                </c:pt>
                <c:pt idx="2852">
                  <c:v>41.369306999999999</c:v>
                </c:pt>
                <c:pt idx="2853">
                  <c:v>41.398316999999999</c:v>
                </c:pt>
                <c:pt idx="2854">
                  <c:v>41.398316999999999</c:v>
                </c:pt>
                <c:pt idx="2855">
                  <c:v>41.427328000000003</c:v>
                </c:pt>
                <c:pt idx="2856">
                  <c:v>41.427328000000003</c:v>
                </c:pt>
                <c:pt idx="2857">
                  <c:v>41.456339</c:v>
                </c:pt>
                <c:pt idx="2858">
                  <c:v>41.456339</c:v>
                </c:pt>
                <c:pt idx="2859">
                  <c:v>41.485349999999997</c:v>
                </c:pt>
                <c:pt idx="2860">
                  <c:v>41.485349999999997</c:v>
                </c:pt>
                <c:pt idx="2861">
                  <c:v>41.514360000000003</c:v>
                </c:pt>
                <c:pt idx="2862">
                  <c:v>41.514360000000003</c:v>
                </c:pt>
                <c:pt idx="2863">
                  <c:v>41.543371</c:v>
                </c:pt>
                <c:pt idx="2864">
                  <c:v>41.543371</c:v>
                </c:pt>
                <c:pt idx="2865">
                  <c:v>41.572381999999998</c:v>
                </c:pt>
                <c:pt idx="2866">
                  <c:v>41.572381999999998</c:v>
                </c:pt>
                <c:pt idx="2867">
                  <c:v>41.601393000000002</c:v>
                </c:pt>
                <c:pt idx="2868">
                  <c:v>41.601393000000002</c:v>
                </c:pt>
                <c:pt idx="2869">
                  <c:v>41.630403000000001</c:v>
                </c:pt>
                <c:pt idx="2870">
                  <c:v>41.630403000000001</c:v>
                </c:pt>
                <c:pt idx="2871">
                  <c:v>41.659413999999998</c:v>
                </c:pt>
                <c:pt idx="2872">
                  <c:v>41.659413999999998</c:v>
                </c:pt>
                <c:pt idx="2873">
                  <c:v>41.688425000000002</c:v>
                </c:pt>
                <c:pt idx="2874">
                  <c:v>41.688425000000002</c:v>
                </c:pt>
                <c:pt idx="2875">
                  <c:v>41.717435000000002</c:v>
                </c:pt>
                <c:pt idx="2876">
                  <c:v>41.717435000000002</c:v>
                </c:pt>
                <c:pt idx="2877">
                  <c:v>41.746445999999999</c:v>
                </c:pt>
                <c:pt idx="2878">
                  <c:v>41.746445999999999</c:v>
                </c:pt>
                <c:pt idx="2879">
                  <c:v>41.775457000000003</c:v>
                </c:pt>
                <c:pt idx="2880">
                  <c:v>41.775457000000003</c:v>
                </c:pt>
                <c:pt idx="2881">
                  <c:v>41.804468</c:v>
                </c:pt>
                <c:pt idx="2882">
                  <c:v>41.804468</c:v>
                </c:pt>
                <c:pt idx="2883">
                  <c:v>41.833477999999999</c:v>
                </c:pt>
                <c:pt idx="2884">
                  <c:v>41.833477999999999</c:v>
                </c:pt>
                <c:pt idx="2885">
                  <c:v>41.862488999999997</c:v>
                </c:pt>
                <c:pt idx="2886">
                  <c:v>41.862488999999997</c:v>
                </c:pt>
                <c:pt idx="2887">
                  <c:v>41.891500000000001</c:v>
                </c:pt>
                <c:pt idx="2888">
                  <c:v>41.891500000000001</c:v>
                </c:pt>
                <c:pt idx="2889">
                  <c:v>41.920510999999998</c:v>
                </c:pt>
                <c:pt idx="2890">
                  <c:v>41.920510999999998</c:v>
                </c:pt>
                <c:pt idx="2891">
                  <c:v>41.949520999999997</c:v>
                </c:pt>
                <c:pt idx="2892">
                  <c:v>41.949520999999997</c:v>
                </c:pt>
                <c:pt idx="2893">
                  <c:v>41.978532000000001</c:v>
                </c:pt>
                <c:pt idx="2894">
                  <c:v>41.978532000000001</c:v>
                </c:pt>
                <c:pt idx="2895">
                  <c:v>42.007542999999998</c:v>
                </c:pt>
                <c:pt idx="2896">
                  <c:v>42.007542999999998</c:v>
                </c:pt>
                <c:pt idx="2897">
                  <c:v>42.036554000000002</c:v>
                </c:pt>
                <c:pt idx="2898">
                  <c:v>42.036554000000002</c:v>
                </c:pt>
                <c:pt idx="2899">
                  <c:v>42.065564000000002</c:v>
                </c:pt>
                <c:pt idx="2900">
                  <c:v>42.065564000000002</c:v>
                </c:pt>
                <c:pt idx="2901">
                  <c:v>42.094574999999999</c:v>
                </c:pt>
                <c:pt idx="2902">
                  <c:v>42.094574999999999</c:v>
                </c:pt>
                <c:pt idx="2903">
                  <c:v>42.123586000000003</c:v>
                </c:pt>
                <c:pt idx="2904">
                  <c:v>42.123586000000003</c:v>
                </c:pt>
                <c:pt idx="2905">
                  <c:v>42.152596000000003</c:v>
                </c:pt>
                <c:pt idx="2906">
                  <c:v>42.152596000000003</c:v>
                </c:pt>
                <c:pt idx="2907">
                  <c:v>42.181607</c:v>
                </c:pt>
                <c:pt idx="2908">
                  <c:v>42.181607</c:v>
                </c:pt>
                <c:pt idx="2909">
                  <c:v>42.210617999999997</c:v>
                </c:pt>
                <c:pt idx="2910">
                  <c:v>42.210617999999997</c:v>
                </c:pt>
                <c:pt idx="2911">
                  <c:v>42.239629000000001</c:v>
                </c:pt>
                <c:pt idx="2912">
                  <c:v>42.239629000000001</c:v>
                </c:pt>
                <c:pt idx="2913">
                  <c:v>42.268639</c:v>
                </c:pt>
                <c:pt idx="2914">
                  <c:v>42.268639</c:v>
                </c:pt>
                <c:pt idx="2915">
                  <c:v>42.297649999999997</c:v>
                </c:pt>
                <c:pt idx="2916">
                  <c:v>42.297649999999997</c:v>
                </c:pt>
                <c:pt idx="2917">
                  <c:v>42.326661000000001</c:v>
                </c:pt>
                <c:pt idx="2918">
                  <c:v>42.326661000000001</c:v>
                </c:pt>
                <c:pt idx="2919">
                  <c:v>42.355671999999998</c:v>
                </c:pt>
                <c:pt idx="2920">
                  <c:v>42.355671999999998</c:v>
                </c:pt>
                <c:pt idx="2921">
                  <c:v>42.384681999999998</c:v>
                </c:pt>
                <c:pt idx="2922">
                  <c:v>42.384681999999998</c:v>
                </c:pt>
                <c:pt idx="2923">
                  <c:v>42.413693000000002</c:v>
                </c:pt>
                <c:pt idx="2924">
                  <c:v>42.413693000000002</c:v>
                </c:pt>
                <c:pt idx="2925">
                  <c:v>42.442703999999999</c:v>
                </c:pt>
                <c:pt idx="2926">
                  <c:v>42.442703999999999</c:v>
                </c:pt>
                <c:pt idx="2927">
                  <c:v>42.471715000000003</c:v>
                </c:pt>
                <c:pt idx="2928">
                  <c:v>42.471715000000003</c:v>
                </c:pt>
                <c:pt idx="2929">
                  <c:v>42.500725000000003</c:v>
                </c:pt>
                <c:pt idx="2930">
                  <c:v>42.500725000000003</c:v>
                </c:pt>
                <c:pt idx="2931">
                  <c:v>42.529736</c:v>
                </c:pt>
                <c:pt idx="2932">
                  <c:v>42.529736</c:v>
                </c:pt>
                <c:pt idx="2933">
                  <c:v>42.558746999999997</c:v>
                </c:pt>
                <c:pt idx="2934">
                  <c:v>42.558746999999997</c:v>
                </c:pt>
                <c:pt idx="2935">
                  <c:v>42.587757000000003</c:v>
                </c:pt>
                <c:pt idx="2936">
                  <c:v>42.587757000000003</c:v>
                </c:pt>
                <c:pt idx="2937">
                  <c:v>42.616768</c:v>
                </c:pt>
                <c:pt idx="2938">
                  <c:v>42.616768</c:v>
                </c:pt>
                <c:pt idx="2939">
                  <c:v>42.645778999999997</c:v>
                </c:pt>
                <c:pt idx="2940">
                  <c:v>42.645778999999997</c:v>
                </c:pt>
                <c:pt idx="2941">
                  <c:v>42.674790000000002</c:v>
                </c:pt>
                <c:pt idx="2942">
                  <c:v>42.674790000000002</c:v>
                </c:pt>
                <c:pt idx="2943">
                  <c:v>42.703800000000001</c:v>
                </c:pt>
                <c:pt idx="2944">
                  <c:v>42.703800000000001</c:v>
                </c:pt>
                <c:pt idx="2945">
                  <c:v>42.732810999999998</c:v>
                </c:pt>
                <c:pt idx="2946">
                  <c:v>42.732810999999998</c:v>
                </c:pt>
                <c:pt idx="2947">
                  <c:v>42.761822000000002</c:v>
                </c:pt>
                <c:pt idx="2948">
                  <c:v>42.761822000000002</c:v>
                </c:pt>
                <c:pt idx="2949">
                  <c:v>42.790832999999999</c:v>
                </c:pt>
                <c:pt idx="2950">
                  <c:v>42.790832999999999</c:v>
                </c:pt>
                <c:pt idx="2951">
                  <c:v>42.819842999999999</c:v>
                </c:pt>
                <c:pt idx="2952">
                  <c:v>42.819842999999999</c:v>
                </c:pt>
                <c:pt idx="2953">
                  <c:v>42.848854000000003</c:v>
                </c:pt>
                <c:pt idx="2954">
                  <c:v>42.848854000000003</c:v>
                </c:pt>
                <c:pt idx="2955">
                  <c:v>42.877865</c:v>
                </c:pt>
                <c:pt idx="2956">
                  <c:v>42.877865</c:v>
                </c:pt>
                <c:pt idx="2957">
                  <c:v>42.906875999999997</c:v>
                </c:pt>
                <c:pt idx="2958">
                  <c:v>42.906875999999997</c:v>
                </c:pt>
                <c:pt idx="2959">
                  <c:v>42.935886000000004</c:v>
                </c:pt>
                <c:pt idx="2960">
                  <c:v>42.935886000000004</c:v>
                </c:pt>
                <c:pt idx="2961">
                  <c:v>42.964897000000001</c:v>
                </c:pt>
                <c:pt idx="2962">
                  <c:v>42.964897000000001</c:v>
                </c:pt>
                <c:pt idx="2963">
                  <c:v>42.993907999999998</c:v>
                </c:pt>
                <c:pt idx="2964">
                  <c:v>42.993907999999998</c:v>
                </c:pt>
                <c:pt idx="2965">
                  <c:v>43.022917999999997</c:v>
                </c:pt>
                <c:pt idx="2966">
                  <c:v>43.022917999999997</c:v>
                </c:pt>
                <c:pt idx="2967">
                  <c:v>43.051929000000001</c:v>
                </c:pt>
                <c:pt idx="2968">
                  <c:v>43.051929000000001</c:v>
                </c:pt>
                <c:pt idx="2969">
                  <c:v>43.080939999999998</c:v>
                </c:pt>
                <c:pt idx="2970">
                  <c:v>43.080939999999998</c:v>
                </c:pt>
                <c:pt idx="2971">
                  <c:v>43.109951000000002</c:v>
                </c:pt>
                <c:pt idx="2972">
                  <c:v>43.109951000000002</c:v>
                </c:pt>
                <c:pt idx="2973">
                  <c:v>43.138961000000002</c:v>
                </c:pt>
                <c:pt idx="2974">
                  <c:v>43.138961000000002</c:v>
                </c:pt>
                <c:pt idx="2975">
                  <c:v>43.167971999999999</c:v>
                </c:pt>
                <c:pt idx="2976">
                  <c:v>43.167971999999999</c:v>
                </c:pt>
                <c:pt idx="2977">
                  <c:v>43.196983000000003</c:v>
                </c:pt>
                <c:pt idx="2978">
                  <c:v>43.196983000000003</c:v>
                </c:pt>
                <c:pt idx="2979">
                  <c:v>43.225994</c:v>
                </c:pt>
                <c:pt idx="2980">
                  <c:v>43.225994</c:v>
                </c:pt>
                <c:pt idx="2981">
                  <c:v>43.255004</c:v>
                </c:pt>
                <c:pt idx="2982">
                  <c:v>43.255004</c:v>
                </c:pt>
                <c:pt idx="2983">
                  <c:v>43.284014999999997</c:v>
                </c:pt>
                <c:pt idx="2984">
                  <c:v>43.284014999999997</c:v>
                </c:pt>
                <c:pt idx="2985">
                  <c:v>43.313026000000001</c:v>
                </c:pt>
                <c:pt idx="2986">
                  <c:v>43.313026000000001</c:v>
                </c:pt>
                <c:pt idx="2987">
                  <c:v>43.342036999999998</c:v>
                </c:pt>
                <c:pt idx="2988">
                  <c:v>43.342036999999998</c:v>
                </c:pt>
                <c:pt idx="2989">
                  <c:v>43.371046999999997</c:v>
                </c:pt>
                <c:pt idx="2990">
                  <c:v>43.371046999999997</c:v>
                </c:pt>
                <c:pt idx="2991">
                  <c:v>43.400058000000001</c:v>
                </c:pt>
                <c:pt idx="2992">
                  <c:v>43.400058000000001</c:v>
                </c:pt>
                <c:pt idx="2993">
                  <c:v>43.429068999999998</c:v>
                </c:pt>
                <c:pt idx="2994">
                  <c:v>43.429068999999998</c:v>
                </c:pt>
                <c:pt idx="2995">
                  <c:v>43.458078999999998</c:v>
                </c:pt>
                <c:pt idx="2996">
                  <c:v>43.458078999999998</c:v>
                </c:pt>
                <c:pt idx="2997">
                  <c:v>43.487090000000002</c:v>
                </c:pt>
                <c:pt idx="2998">
                  <c:v>43.487090000000002</c:v>
                </c:pt>
                <c:pt idx="2999">
                  <c:v>43.516100999999999</c:v>
                </c:pt>
                <c:pt idx="3000">
                  <c:v>43.516100999999999</c:v>
                </c:pt>
                <c:pt idx="3001">
                  <c:v>43.545112000000003</c:v>
                </c:pt>
                <c:pt idx="3002">
                  <c:v>43.545112000000003</c:v>
                </c:pt>
                <c:pt idx="3003">
                  <c:v>43.574122000000003</c:v>
                </c:pt>
                <c:pt idx="3004">
                  <c:v>43.574122000000003</c:v>
                </c:pt>
                <c:pt idx="3005">
                  <c:v>43.603133</c:v>
                </c:pt>
                <c:pt idx="3006">
                  <c:v>43.603133</c:v>
                </c:pt>
                <c:pt idx="3007">
                  <c:v>43.632143999999997</c:v>
                </c:pt>
                <c:pt idx="3008">
                  <c:v>43.632143999999997</c:v>
                </c:pt>
                <c:pt idx="3009">
                  <c:v>43.661155000000001</c:v>
                </c:pt>
                <c:pt idx="3010">
                  <c:v>43.661155000000001</c:v>
                </c:pt>
                <c:pt idx="3011">
                  <c:v>43.690165</c:v>
                </c:pt>
                <c:pt idx="3012">
                  <c:v>43.690165</c:v>
                </c:pt>
                <c:pt idx="3013">
                  <c:v>43.719175999999997</c:v>
                </c:pt>
                <c:pt idx="3014">
                  <c:v>43.719175999999997</c:v>
                </c:pt>
                <c:pt idx="3015">
                  <c:v>43.748187000000001</c:v>
                </c:pt>
                <c:pt idx="3016">
                  <c:v>43.748187000000001</c:v>
                </c:pt>
                <c:pt idx="3017">
                  <c:v>43.777197999999999</c:v>
                </c:pt>
                <c:pt idx="3018">
                  <c:v>43.777197999999999</c:v>
                </c:pt>
                <c:pt idx="3019">
                  <c:v>43.806207999999998</c:v>
                </c:pt>
                <c:pt idx="3020">
                  <c:v>43.806207999999998</c:v>
                </c:pt>
                <c:pt idx="3021">
                  <c:v>43.835219000000002</c:v>
                </c:pt>
                <c:pt idx="3022">
                  <c:v>43.835219000000002</c:v>
                </c:pt>
                <c:pt idx="3023">
                  <c:v>43.864229999999999</c:v>
                </c:pt>
                <c:pt idx="3024">
                  <c:v>43.864229999999999</c:v>
                </c:pt>
                <c:pt idx="3025">
                  <c:v>43.893239999999999</c:v>
                </c:pt>
                <c:pt idx="3026">
                  <c:v>43.893239999999999</c:v>
                </c:pt>
                <c:pt idx="3027">
                  <c:v>43.922251000000003</c:v>
                </c:pt>
                <c:pt idx="3028">
                  <c:v>43.922251000000003</c:v>
                </c:pt>
                <c:pt idx="3029">
                  <c:v>43.951262</c:v>
                </c:pt>
                <c:pt idx="3030">
                  <c:v>43.951262</c:v>
                </c:pt>
                <c:pt idx="3031">
                  <c:v>43.980272999999997</c:v>
                </c:pt>
                <c:pt idx="3032">
                  <c:v>43.980272999999997</c:v>
                </c:pt>
                <c:pt idx="3033">
                  <c:v>44.009283000000003</c:v>
                </c:pt>
                <c:pt idx="3034">
                  <c:v>44.009283000000003</c:v>
                </c:pt>
                <c:pt idx="3035">
                  <c:v>44.038294</c:v>
                </c:pt>
                <c:pt idx="3036">
                  <c:v>44.038294</c:v>
                </c:pt>
                <c:pt idx="3037">
                  <c:v>44.067304999999998</c:v>
                </c:pt>
                <c:pt idx="3038">
                  <c:v>44.067304999999998</c:v>
                </c:pt>
                <c:pt idx="3039">
                  <c:v>44.096316000000002</c:v>
                </c:pt>
                <c:pt idx="3040">
                  <c:v>44.096316000000002</c:v>
                </c:pt>
                <c:pt idx="3041">
                  <c:v>44.125326000000001</c:v>
                </c:pt>
                <c:pt idx="3042">
                  <c:v>44.125326000000001</c:v>
                </c:pt>
                <c:pt idx="3043">
                  <c:v>44.154336999999998</c:v>
                </c:pt>
                <c:pt idx="3044">
                  <c:v>44.154336999999998</c:v>
                </c:pt>
                <c:pt idx="3045">
                  <c:v>44.183348000000002</c:v>
                </c:pt>
                <c:pt idx="3046">
                  <c:v>44.183348000000002</c:v>
                </c:pt>
                <c:pt idx="3047">
                  <c:v>44.212358999999999</c:v>
                </c:pt>
                <c:pt idx="3048">
                  <c:v>44.212358999999999</c:v>
                </c:pt>
                <c:pt idx="3049">
                  <c:v>44.241368999999999</c:v>
                </c:pt>
                <c:pt idx="3050">
                  <c:v>44.241368999999999</c:v>
                </c:pt>
                <c:pt idx="3051">
                  <c:v>44.270380000000003</c:v>
                </c:pt>
                <c:pt idx="3052">
                  <c:v>44.270380000000003</c:v>
                </c:pt>
                <c:pt idx="3053">
                  <c:v>44.299391</c:v>
                </c:pt>
                <c:pt idx="3054">
                  <c:v>44.299391</c:v>
                </c:pt>
                <c:pt idx="3055">
                  <c:v>44.328401999999997</c:v>
                </c:pt>
                <c:pt idx="3056">
                  <c:v>44.328401999999997</c:v>
                </c:pt>
                <c:pt idx="3057">
                  <c:v>44.357411999999997</c:v>
                </c:pt>
                <c:pt idx="3058">
                  <c:v>44.357411999999997</c:v>
                </c:pt>
                <c:pt idx="3059">
                  <c:v>44.386423000000001</c:v>
                </c:pt>
                <c:pt idx="3060">
                  <c:v>44.386423000000001</c:v>
                </c:pt>
                <c:pt idx="3061">
                  <c:v>44.415433999999998</c:v>
                </c:pt>
                <c:pt idx="3062">
                  <c:v>44.415433999999998</c:v>
                </c:pt>
                <c:pt idx="3063">
                  <c:v>44.444443999999997</c:v>
                </c:pt>
                <c:pt idx="3064">
                  <c:v>44.444443999999997</c:v>
                </c:pt>
                <c:pt idx="3065">
                  <c:v>44.473455000000001</c:v>
                </c:pt>
                <c:pt idx="3066">
                  <c:v>44.473455000000001</c:v>
                </c:pt>
                <c:pt idx="3067">
                  <c:v>44.502465999999998</c:v>
                </c:pt>
                <c:pt idx="3068">
                  <c:v>44.502465999999998</c:v>
                </c:pt>
                <c:pt idx="3069">
                  <c:v>44.531477000000002</c:v>
                </c:pt>
                <c:pt idx="3070">
                  <c:v>44.531477000000002</c:v>
                </c:pt>
                <c:pt idx="3071">
                  <c:v>44.560487000000002</c:v>
                </c:pt>
                <c:pt idx="3072">
                  <c:v>44.560487000000002</c:v>
                </c:pt>
                <c:pt idx="3073">
                  <c:v>44.589497999999999</c:v>
                </c:pt>
                <c:pt idx="3074">
                  <c:v>44.589497999999999</c:v>
                </c:pt>
                <c:pt idx="3075">
                  <c:v>44.618509000000003</c:v>
                </c:pt>
                <c:pt idx="3076">
                  <c:v>44.618509000000003</c:v>
                </c:pt>
                <c:pt idx="3077">
                  <c:v>44.64752</c:v>
                </c:pt>
                <c:pt idx="3078">
                  <c:v>44.64752</c:v>
                </c:pt>
                <c:pt idx="3079">
                  <c:v>44.67653</c:v>
                </c:pt>
                <c:pt idx="3080">
                  <c:v>44.67653</c:v>
                </c:pt>
                <c:pt idx="3081">
                  <c:v>44.705540999999997</c:v>
                </c:pt>
                <c:pt idx="3082">
                  <c:v>44.705540999999997</c:v>
                </c:pt>
                <c:pt idx="3083">
                  <c:v>44.734552000000001</c:v>
                </c:pt>
                <c:pt idx="3084">
                  <c:v>44.734552000000001</c:v>
                </c:pt>
                <c:pt idx="3085">
                  <c:v>44.763562999999998</c:v>
                </c:pt>
                <c:pt idx="3086">
                  <c:v>44.763562999999998</c:v>
                </c:pt>
                <c:pt idx="3087">
                  <c:v>44.792572999999997</c:v>
                </c:pt>
                <c:pt idx="3088">
                  <c:v>44.792572999999997</c:v>
                </c:pt>
                <c:pt idx="3089">
                  <c:v>44.821584000000001</c:v>
                </c:pt>
                <c:pt idx="3090">
                  <c:v>44.821584000000001</c:v>
                </c:pt>
                <c:pt idx="3091">
                  <c:v>44.850594999999998</c:v>
                </c:pt>
                <c:pt idx="3092">
                  <c:v>44.850594999999998</c:v>
                </c:pt>
                <c:pt idx="3093">
                  <c:v>44.879604999999998</c:v>
                </c:pt>
                <c:pt idx="3094">
                  <c:v>44.879604999999998</c:v>
                </c:pt>
                <c:pt idx="3095">
                  <c:v>44.908616000000002</c:v>
                </c:pt>
                <c:pt idx="3096">
                  <c:v>44.908616000000002</c:v>
                </c:pt>
                <c:pt idx="3097">
                  <c:v>44.937626999999999</c:v>
                </c:pt>
                <c:pt idx="3098">
                  <c:v>44.937626999999999</c:v>
                </c:pt>
                <c:pt idx="3099">
                  <c:v>44.966638000000003</c:v>
                </c:pt>
                <c:pt idx="3100">
                  <c:v>44.966638000000003</c:v>
                </c:pt>
                <c:pt idx="3101">
                  <c:v>44.995648000000003</c:v>
                </c:pt>
                <c:pt idx="3102">
                  <c:v>44.995648000000003</c:v>
                </c:pt>
                <c:pt idx="3103">
                  <c:v>45.024659</c:v>
                </c:pt>
                <c:pt idx="3104">
                  <c:v>45.024659</c:v>
                </c:pt>
                <c:pt idx="3105">
                  <c:v>45.053669999999997</c:v>
                </c:pt>
                <c:pt idx="3106">
                  <c:v>45.053669999999997</c:v>
                </c:pt>
                <c:pt idx="3107">
                  <c:v>45.082681000000001</c:v>
                </c:pt>
                <c:pt idx="3108">
                  <c:v>45.082681000000001</c:v>
                </c:pt>
                <c:pt idx="3109">
                  <c:v>45.111691</c:v>
                </c:pt>
                <c:pt idx="3110">
                  <c:v>45.111691</c:v>
                </c:pt>
                <c:pt idx="3111">
                  <c:v>45.140701999999997</c:v>
                </c:pt>
                <c:pt idx="3112">
                  <c:v>45.140701999999997</c:v>
                </c:pt>
                <c:pt idx="3113">
                  <c:v>45.169713000000002</c:v>
                </c:pt>
                <c:pt idx="3114">
                  <c:v>45.169713000000002</c:v>
                </c:pt>
                <c:pt idx="3115">
                  <c:v>45.198723999999999</c:v>
                </c:pt>
                <c:pt idx="3116">
                  <c:v>45.198723999999999</c:v>
                </c:pt>
                <c:pt idx="3117">
                  <c:v>45.227733999999998</c:v>
                </c:pt>
                <c:pt idx="3118">
                  <c:v>45.227733999999998</c:v>
                </c:pt>
                <c:pt idx="3119">
                  <c:v>45.256745000000002</c:v>
                </c:pt>
                <c:pt idx="3120">
                  <c:v>45.256745000000002</c:v>
                </c:pt>
                <c:pt idx="3121">
                  <c:v>45.285755999999999</c:v>
                </c:pt>
                <c:pt idx="3122">
                  <c:v>45.285755999999999</c:v>
                </c:pt>
                <c:pt idx="3123">
                  <c:v>45.314765999999999</c:v>
                </c:pt>
                <c:pt idx="3124">
                  <c:v>45.314765999999999</c:v>
                </c:pt>
                <c:pt idx="3125">
                  <c:v>45.343777000000003</c:v>
                </c:pt>
                <c:pt idx="3126">
                  <c:v>45.343777000000003</c:v>
                </c:pt>
                <c:pt idx="3127">
                  <c:v>45.372788</c:v>
                </c:pt>
                <c:pt idx="3128">
                  <c:v>45.372788</c:v>
                </c:pt>
                <c:pt idx="3129">
                  <c:v>45.401798999999997</c:v>
                </c:pt>
                <c:pt idx="3130">
                  <c:v>45.401798999999997</c:v>
                </c:pt>
                <c:pt idx="3131">
                  <c:v>45.430809000000004</c:v>
                </c:pt>
                <c:pt idx="3132">
                  <c:v>45.430809000000004</c:v>
                </c:pt>
                <c:pt idx="3133">
                  <c:v>45.459820000000001</c:v>
                </c:pt>
                <c:pt idx="3134">
                  <c:v>45.459820000000001</c:v>
                </c:pt>
                <c:pt idx="3135">
                  <c:v>45.488830999999998</c:v>
                </c:pt>
                <c:pt idx="3136">
                  <c:v>45.488830999999998</c:v>
                </c:pt>
                <c:pt idx="3137">
                  <c:v>45.517842000000002</c:v>
                </c:pt>
                <c:pt idx="3138">
                  <c:v>45.517842000000002</c:v>
                </c:pt>
                <c:pt idx="3139">
                  <c:v>45.546852000000001</c:v>
                </c:pt>
                <c:pt idx="3140">
                  <c:v>45.546852000000001</c:v>
                </c:pt>
                <c:pt idx="3141">
                  <c:v>45.575862999999998</c:v>
                </c:pt>
                <c:pt idx="3142">
                  <c:v>45.575862999999998</c:v>
                </c:pt>
                <c:pt idx="3143">
                  <c:v>45.604874000000002</c:v>
                </c:pt>
                <c:pt idx="3144">
                  <c:v>45.604874000000002</c:v>
                </c:pt>
                <c:pt idx="3145">
                  <c:v>45.633884999999999</c:v>
                </c:pt>
                <c:pt idx="3146">
                  <c:v>45.633884999999999</c:v>
                </c:pt>
                <c:pt idx="3147">
                  <c:v>45.662894999999999</c:v>
                </c:pt>
                <c:pt idx="3148">
                  <c:v>45.662894999999999</c:v>
                </c:pt>
                <c:pt idx="3149">
                  <c:v>45.691906000000003</c:v>
                </c:pt>
                <c:pt idx="3150">
                  <c:v>45.691906000000003</c:v>
                </c:pt>
                <c:pt idx="3151">
                  <c:v>45.720917</c:v>
                </c:pt>
                <c:pt idx="3152">
                  <c:v>45.720917</c:v>
                </c:pt>
                <c:pt idx="3153">
                  <c:v>45.749927</c:v>
                </c:pt>
                <c:pt idx="3154">
                  <c:v>45.749927</c:v>
                </c:pt>
                <c:pt idx="3155">
                  <c:v>45.778937999999997</c:v>
                </c:pt>
                <c:pt idx="3156">
                  <c:v>45.778937999999997</c:v>
                </c:pt>
                <c:pt idx="3157">
                  <c:v>45.807949000000001</c:v>
                </c:pt>
                <c:pt idx="3158">
                  <c:v>45.807949000000001</c:v>
                </c:pt>
                <c:pt idx="3159">
                  <c:v>45.836959999999998</c:v>
                </c:pt>
                <c:pt idx="3160">
                  <c:v>45.836959999999998</c:v>
                </c:pt>
                <c:pt idx="3161">
                  <c:v>45.865969999999997</c:v>
                </c:pt>
                <c:pt idx="3162">
                  <c:v>45.865969999999997</c:v>
                </c:pt>
                <c:pt idx="3163">
                  <c:v>45.894981000000001</c:v>
                </c:pt>
                <c:pt idx="3164">
                  <c:v>45.894981000000001</c:v>
                </c:pt>
                <c:pt idx="3165">
                  <c:v>45.923991999999998</c:v>
                </c:pt>
                <c:pt idx="3166">
                  <c:v>45.923991999999998</c:v>
                </c:pt>
                <c:pt idx="3167">
                  <c:v>45.953003000000002</c:v>
                </c:pt>
                <c:pt idx="3168">
                  <c:v>45.953003000000002</c:v>
                </c:pt>
                <c:pt idx="3169">
                  <c:v>45.982013000000002</c:v>
                </c:pt>
                <c:pt idx="3170">
                  <c:v>45.982013000000002</c:v>
                </c:pt>
                <c:pt idx="3171">
                  <c:v>46.011023999999999</c:v>
                </c:pt>
                <c:pt idx="3172">
                  <c:v>46.011023999999999</c:v>
                </c:pt>
                <c:pt idx="3173">
                  <c:v>46.040035000000003</c:v>
                </c:pt>
                <c:pt idx="3174">
                  <c:v>46.040035000000003</c:v>
                </c:pt>
                <c:pt idx="3175">
                  <c:v>46.069046</c:v>
                </c:pt>
                <c:pt idx="3176">
                  <c:v>46.069046</c:v>
                </c:pt>
                <c:pt idx="3177">
                  <c:v>46.098056</c:v>
                </c:pt>
                <c:pt idx="3178">
                  <c:v>46.098056</c:v>
                </c:pt>
                <c:pt idx="3179">
                  <c:v>46.127066999999997</c:v>
                </c:pt>
                <c:pt idx="3180">
                  <c:v>46.127066999999997</c:v>
                </c:pt>
                <c:pt idx="3181">
                  <c:v>46.156078000000001</c:v>
                </c:pt>
                <c:pt idx="3182">
                  <c:v>46.156078000000001</c:v>
                </c:pt>
                <c:pt idx="3183">
                  <c:v>46.185088</c:v>
                </c:pt>
                <c:pt idx="3184">
                  <c:v>46.185088</c:v>
                </c:pt>
                <c:pt idx="3185">
                  <c:v>46.214098999999997</c:v>
                </c:pt>
                <c:pt idx="3186">
                  <c:v>46.214098999999997</c:v>
                </c:pt>
                <c:pt idx="3187">
                  <c:v>46.243110000000001</c:v>
                </c:pt>
                <c:pt idx="3188">
                  <c:v>46.243110000000001</c:v>
                </c:pt>
                <c:pt idx="3189">
                  <c:v>46.272120999999999</c:v>
                </c:pt>
                <c:pt idx="3190">
                  <c:v>46.272120999999999</c:v>
                </c:pt>
                <c:pt idx="3191">
                  <c:v>46.301130999999998</c:v>
                </c:pt>
                <c:pt idx="3192">
                  <c:v>46.301130999999998</c:v>
                </c:pt>
                <c:pt idx="3193">
                  <c:v>46.330142000000002</c:v>
                </c:pt>
                <c:pt idx="3194">
                  <c:v>46.330142000000002</c:v>
                </c:pt>
                <c:pt idx="3195">
                  <c:v>46.359152999999999</c:v>
                </c:pt>
                <c:pt idx="3196">
                  <c:v>46.359152999999999</c:v>
                </c:pt>
                <c:pt idx="3197">
                  <c:v>46.388164000000003</c:v>
                </c:pt>
                <c:pt idx="3198">
                  <c:v>46.388164000000003</c:v>
                </c:pt>
                <c:pt idx="3199">
                  <c:v>46.417174000000003</c:v>
                </c:pt>
                <c:pt idx="3200">
                  <c:v>46.417174000000003</c:v>
                </c:pt>
                <c:pt idx="3201">
                  <c:v>46.446185</c:v>
                </c:pt>
                <c:pt idx="3202">
                  <c:v>46.446185</c:v>
                </c:pt>
                <c:pt idx="3203">
                  <c:v>46.475195999999997</c:v>
                </c:pt>
                <c:pt idx="3204">
                  <c:v>46.475195999999997</c:v>
                </c:pt>
                <c:pt idx="3205">
                  <c:v>46.504207000000001</c:v>
                </c:pt>
                <c:pt idx="3206">
                  <c:v>46.504207000000001</c:v>
                </c:pt>
                <c:pt idx="3207">
                  <c:v>46.533217</c:v>
                </c:pt>
                <c:pt idx="3208">
                  <c:v>46.533217</c:v>
                </c:pt>
                <c:pt idx="3209">
                  <c:v>46.562227999999998</c:v>
                </c:pt>
                <c:pt idx="3210">
                  <c:v>46.562227999999998</c:v>
                </c:pt>
                <c:pt idx="3211">
                  <c:v>46.591239000000002</c:v>
                </c:pt>
                <c:pt idx="3212">
                  <c:v>46.591239000000002</c:v>
                </c:pt>
                <c:pt idx="3213">
                  <c:v>46.620249000000001</c:v>
                </c:pt>
                <c:pt idx="3214">
                  <c:v>46.620249000000001</c:v>
                </c:pt>
                <c:pt idx="3215">
                  <c:v>46.649259999999998</c:v>
                </c:pt>
                <c:pt idx="3216">
                  <c:v>46.649259999999998</c:v>
                </c:pt>
                <c:pt idx="3217">
                  <c:v>46.678271000000002</c:v>
                </c:pt>
                <c:pt idx="3218">
                  <c:v>46.678271000000002</c:v>
                </c:pt>
                <c:pt idx="3219">
                  <c:v>46.707281999999999</c:v>
                </c:pt>
                <c:pt idx="3220">
                  <c:v>46.707281999999999</c:v>
                </c:pt>
                <c:pt idx="3221">
                  <c:v>46.736291999999999</c:v>
                </c:pt>
                <c:pt idx="3222">
                  <c:v>46.736291999999999</c:v>
                </c:pt>
                <c:pt idx="3223">
                  <c:v>46.765303000000003</c:v>
                </c:pt>
                <c:pt idx="3224">
                  <c:v>46.765303000000003</c:v>
                </c:pt>
                <c:pt idx="3225">
                  <c:v>46.794314</c:v>
                </c:pt>
                <c:pt idx="3226">
                  <c:v>46.794314</c:v>
                </c:pt>
                <c:pt idx="3227">
                  <c:v>46.823324999999997</c:v>
                </c:pt>
                <c:pt idx="3228">
                  <c:v>46.823324999999997</c:v>
                </c:pt>
                <c:pt idx="3229">
                  <c:v>46.852334999999997</c:v>
                </c:pt>
                <c:pt idx="3230">
                  <c:v>46.852334999999997</c:v>
                </c:pt>
                <c:pt idx="3231">
                  <c:v>46.881346000000001</c:v>
                </c:pt>
                <c:pt idx="3232">
                  <c:v>46.881346000000001</c:v>
                </c:pt>
                <c:pt idx="3233">
                  <c:v>46.910356999999998</c:v>
                </c:pt>
                <c:pt idx="3234">
                  <c:v>46.910356999999998</c:v>
                </c:pt>
                <c:pt idx="3235">
                  <c:v>46.939368000000002</c:v>
                </c:pt>
                <c:pt idx="3236">
                  <c:v>46.939368000000002</c:v>
                </c:pt>
                <c:pt idx="3237">
                  <c:v>46.968378000000001</c:v>
                </c:pt>
                <c:pt idx="3238">
                  <c:v>46.968378000000001</c:v>
                </c:pt>
                <c:pt idx="3239">
                  <c:v>46.997388999999998</c:v>
                </c:pt>
                <c:pt idx="3240">
                  <c:v>46.997388999999998</c:v>
                </c:pt>
                <c:pt idx="3241">
                  <c:v>47.026400000000002</c:v>
                </c:pt>
                <c:pt idx="3242">
                  <c:v>47.026400000000002</c:v>
                </c:pt>
                <c:pt idx="3243">
                  <c:v>47.055410999999999</c:v>
                </c:pt>
                <c:pt idx="3244">
                  <c:v>47.055410999999999</c:v>
                </c:pt>
                <c:pt idx="3245">
                  <c:v>47.084420999999999</c:v>
                </c:pt>
                <c:pt idx="3246">
                  <c:v>47.084420999999999</c:v>
                </c:pt>
                <c:pt idx="3247">
                  <c:v>47.113432000000003</c:v>
                </c:pt>
                <c:pt idx="3248">
                  <c:v>47.113432000000003</c:v>
                </c:pt>
                <c:pt idx="3249">
                  <c:v>47.142443</c:v>
                </c:pt>
                <c:pt idx="3250">
                  <c:v>47.142443</c:v>
                </c:pt>
                <c:pt idx="3251">
                  <c:v>47.171453</c:v>
                </c:pt>
                <c:pt idx="3252">
                  <c:v>47.171453</c:v>
                </c:pt>
                <c:pt idx="3253">
                  <c:v>47.200463999999997</c:v>
                </c:pt>
                <c:pt idx="3254">
                  <c:v>47.200463999999997</c:v>
                </c:pt>
                <c:pt idx="3255">
                  <c:v>47.229475000000001</c:v>
                </c:pt>
                <c:pt idx="3256">
                  <c:v>47.229475000000001</c:v>
                </c:pt>
                <c:pt idx="3257">
                  <c:v>47.258485999999998</c:v>
                </c:pt>
                <c:pt idx="3258">
                  <c:v>47.258485999999998</c:v>
                </c:pt>
                <c:pt idx="3259">
                  <c:v>47.287495999999997</c:v>
                </c:pt>
                <c:pt idx="3260">
                  <c:v>47.287495999999997</c:v>
                </c:pt>
                <c:pt idx="3261">
                  <c:v>47.316507000000001</c:v>
                </c:pt>
                <c:pt idx="3262">
                  <c:v>47.316507000000001</c:v>
                </c:pt>
                <c:pt idx="3263">
                  <c:v>47.345517999999998</c:v>
                </c:pt>
                <c:pt idx="3264">
                  <c:v>47.345517999999998</c:v>
                </c:pt>
                <c:pt idx="3265">
                  <c:v>47.374529000000003</c:v>
                </c:pt>
                <c:pt idx="3266">
                  <c:v>47.374529000000003</c:v>
                </c:pt>
                <c:pt idx="3267">
                  <c:v>47.403539000000002</c:v>
                </c:pt>
                <c:pt idx="3268">
                  <c:v>47.403539000000002</c:v>
                </c:pt>
                <c:pt idx="3269">
                  <c:v>47.432549999999999</c:v>
                </c:pt>
                <c:pt idx="3270">
                  <c:v>47.432549999999999</c:v>
                </c:pt>
                <c:pt idx="3271">
                  <c:v>47.461561000000003</c:v>
                </c:pt>
                <c:pt idx="3272">
                  <c:v>47.461561000000003</c:v>
                </c:pt>
                <c:pt idx="3273">
                  <c:v>47.490572</c:v>
                </c:pt>
                <c:pt idx="3274">
                  <c:v>47.490572</c:v>
                </c:pt>
                <c:pt idx="3275">
                  <c:v>47.519582</c:v>
                </c:pt>
                <c:pt idx="3276">
                  <c:v>47.519582</c:v>
                </c:pt>
                <c:pt idx="3277">
                  <c:v>47.548592999999997</c:v>
                </c:pt>
                <c:pt idx="3278">
                  <c:v>47.548592999999997</c:v>
                </c:pt>
                <c:pt idx="3279">
                  <c:v>47.577604000000001</c:v>
                </c:pt>
                <c:pt idx="3280">
                  <c:v>47.577604000000001</c:v>
                </c:pt>
                <c:pt idx="3281">
                  <c:v>47.606614</c:v>
                </c:pt>
                <c:pt idx="3282">
                  <c:v>47.606614</c:v>
                </c:pt>
                <c:pt idx="3283">
                  <c:v>47.635624999999997</c:v>
                </c:pt>
                <c:pt idx="3284">
                  <c:v>47.635624999999997</c:v>
                </c:pt>
                <c:pt idx="3285">
                  <c:v>47.664636000000002</c:v>
                </c:pt>
                <c:pt idx="3286">
                  <c:v>47.664636000000002</c:v>
                </c:pt>
                <c:pt idx="3287">
                  <c:v>47.693646999999999</c:v>
                </c:pt>
                <c:pt idx="3288">
                  <c:v>47.693646999999999</c:v>
                </c:pt>
                <c:pt idx="3289">
                  <c:v>47.722656999999998</c:v>
                </c:pt>
                <c:pt idx="3290">
                  <c:v>47.722656999999998</c:v>
                </c:pt>
                <c:pt idx="3291">
                  <c:v>47.751668000000002</c:v>
                </c:pt>
                <c:pt idx="3292">
                  <c:v>47.751668000000002</c:v>
                </c:pt>
                <c:pt idx="3293">
                  <c:v>47.780678999999999</c:v>
                </c:pt>
                <c:pt idx="3294">
                  <c:v>47.780678999999999</c:v>
                </c:pt>
                <c:pt idx="3295">
                  <c:v>47.809690000000003</c:v>
                </c:pt>
                <c:pt idx="3296">
                  <c:v>47.809690000000003</c:v>
                </c:pt>
                <c:pt idx="3297">
                  <c:v>47.838700000000003</c:v>
                </c:pt>
                <c:pt idx="3298">
                  <c:v>47.838700000000003</c:v>
                </c:pt>
                <c:pt idx="3299">
                  <c:v>47.867711</c:v>
                </c:pt>
                <c:pt idx="3300">
                  <c:v>47.867711</c:v>
                </c:pt>
                <c:pt idx="3301">
                  <c:v>47.896721999999997</c:v>
                </c:pt>
                <c:pt idx="3302">
                  <c:v>47.896721999999997</c:v>
                </c:pt>
                <c:pt idx="3303">
                  <c:v>47.925733000000001</c:v>
                </c:pt>
                <c:pt idx="3304">
                  <c:v>47.925733000000001</c:v>
                </c:pt>
                <c:pt idx="3305">
                  <c:v>47.954743000000001</c:v>
                </c:pt>
                <c:pt idx="3306">
                  <c:v>47.954743000000001</c:v>
                </c:pt>
                <c:pt idx="3307">
                  <c:v>47.983753999999998</c:v>
                </c:pt>
                <c:pt idx="3308">
                  <c:v>47.983753999999998</c:v>
                </c:pt>
                <c:pt idx="3309">
                  <c:v>48.012765000000002</c:v>
                </c:pt>
                <c:pt idx="3310">
                  <c:v>48.012765000000002</c:v>
                </c:pt>
                <c:pt idx="3311">
                  <c:v>48.041775000000001</c:v>
                </c:pt>
                <c:pt idx="3312">
                  <c:v>48.041775000000001</c:v>
                </c:pt>
                <c:pt idx="3313">
                  <c:v>48.070785999999998</c:v>
                </c:pt>
                <c:pt idx="3314">
                  <c:v>48.070785999999998</c:v>
                </c:pt>
                <c:pt idx="3315">
                  <c:v>48.099797000000002</c:v>
                </c:pt>
                <c:pt idx="3316">
                  <c:v>48.099797000000002</c:v>
                </c:pt>
                <c:pt idx="3317">
                  <c:v>48.128807999999999</c:v>
                </c:pt>
                <c:pt idx="3318">
                  <c:v>48.128807999999999</c:v>
                </c:pt>
                <c:pt idx="3319">
                  <c:v>48.157817999999999</c:v>
                </c:pt>
                <c:pt idx="3320">
                  <c:v>48.157817999999999</c:v>
                </c:pt>
                <c:pt idx="3321">
                  <c:v>48.186829000000003</c:v>
                </c:pt>
                <c:pt idx="3322">
                  <c:v>48.186829000000003</c:v>
                </c:pt>
                <c:pt idx="3323">
                  <c:v>48.21584</c:v>
                </c:pt>
                <c:pt idx="3324">
                  <c:v>48.21584</c:v>
                </c:pt>
                <c:pt idx="3325">
                  <c:v>48.244850999999997</c:v>
                </c:pt>
                <c:pt idx="3326">
                  <c:v>48.244850999999997</c:v>
                </c:pt>
                <c:pt idx="3327">
                  <c:v>48.273860999999997</c:v>
                </c:pt>
                <c:pt idx="3328">
                  <c:v>48.273860999999997</c:v>
                </c:pt>
                <c:pt idx="3329">
                  <c:v>48.302872000000001</c:v>
                </c:pt>
                <c:pt idx="3330">
                  <c:v>48.302872000000001</c:v>
                </c:pt>
                <c:pt idx="3331">
                  <c:v>48.331882999999998</c:v>
                </c:pt>
                <c:pt idx="3332">
                  <c:v>48.331882999999998</c:v>
                </c:pt>
                <c:pt idx="3333">
                  <c:v>48.360894000000002</c:v>
                </c:pt>
                <c:pt idx="3334">
                  <c:v>48.360894000000002</c:v>
                </c:pt>
                <c:pt idx="3335">
                  <c:v>48.389904000000001</c:v>
                </c:pt>
                <c:pt idx="3336">
                  <c:v>48.389904000000001</c:v>
                </c:pt>
                <c:pt idx="3337">
                  <c:v>48.418914999999998</c:v>
                </c:pt>
                <c:pt idx="3338">
                  <c:v>48.418914999999998</c:v>
                </c:pt>
                <c:pt idx="3339">
                  <c:v>48.447926000000002</c:v>
                </c:pt>
                <c:pt idx="3340">
                  <c:v>48.447926000000002</c:v>
                </c:pt>
                <c:pt idx="3341">
                  <c:v>48.476936000000002</c:v>
                </c:pt>
                <c:pt idx="3342">
                  <c:v>48.476936000000002</c:v>
                </c:pt>
                <c:pt idx="3343">
                  <c:v>48.505946999999999</c:v>
                </c:pt>
                <c:pt idx="3344">
                  <c:v>48.505946999999999</c:v>
                </c:pt>
                <c:pt idx="3345">
                  <c:v>48.534958000000003</c:v>
                </c:pt>
                <c:pt idx="3346">
                  <c:v>48.534958000000003</c:v>
                </c:pt>
                <c:pt idx="3347">
                  <c:v>48.563969</c:v>
                </c:pt>
                <c:pt idx="3348">
                  <c:v>48.563969</c:v>
                </c:pt>
                <c:pt idx="3349">
                  <c:v>48.592979</c:v>
                </c:pt>
                <c:pt idx="3350">
                  <c:v>48.592979</c:v>
                </c:pt>
                <c:pt idx="3351">
                  <c:v>48.621989999999997</c:v>
                </c:pt>
                <c:pt idx="3352">
                  <c:v>48.621989999999997</c:v>
                </c:pt>
                <c:pt idx="3353">
                  <c:v>48.651001000000001</c:v>
                </c:pt>
                <c:pt idx="3354">
                  <c:v>48.651001000000001</c:v>
                </c:pt>
                <c:pt idx="3355">
                  <c:v>48.680011999999998</c:v>
                </c:pt>
                <c:pt idx="3356">
                  <c:v>48.680011999999998</c:v>
                </c:pt>
                <c:pt idx="3357">
                  <c:v>48.709021999999997</c:v>
                </c:pt>
                <c:pt idx="3358">
                  <c:v>48.709021999999997</c:v>
                </c:pt>
                <c:pt idx="3359">
                  <c:v>48.738033000000001</c:v>
                </c:pt>
                <c:pt idx="3360">
                  <c:v>48.738033000000001</c:v>
                </c:pt>
                <c:pt idx="3361">
                  <c:v>48.767043999999999</c:v>
                </c:pt>
                <c:pt idx="3362">
                  <c:v>48.767043999999999</c:v>
                </c:pt>
                <c:pt idx="3363">
                  <c:v>48.796055000000003</c:v>
                </c:pt>
                <c:pt idx="3364">
                  <c:v>48.796055000000003</c:v>
                </c:pt>
                <c:pt idx="3365">
                  <c:v>48.825065000000002</c:v>
                </c:pt>
                <c:pt idx="3366">
                  <c:v>48.825065000000002</c:v>
                </c:pt>
                <c:pt idx="3367">
                  <c:v>48.854075999999999</c:v>
                </c:pt>
                <c:pt idx="3368">
                  <c:v>48.854075999999999</c:v>
                </c:pt>
                <c:pt idx="3369">
                  <c:v>48.883087000000003</c:v>
                </c:pt>
                <c:pt idx="3370">
                  <c:v>48.883087000000003</c:v>
                </c:pt>
                <c:pt idx="3371">
                  <c:v>48.912097000000003</c:v>
                </c:pt>
                <c:pt idx="3372">
                  <c:v>48.912097000000003</c:v>
                </c:pt>
                <c:pt idx="3373">
                  <c:v>48.941108</c:v>
                </c:pt>
                <c:pt idx="3374">
                  <c:v>48.941108</c:v>
                </c:pt>
                <c:pt idx="3375">
                  <c:v>48.970118999999997</c:v>
                </c:pt>
                <c:pt idx="3376">
                  <c:v>48.970118999999997</c:v>
                </c:pt>
                <c:pt idx="3377">
                  <c:v>48.999130000000001</c:v>
                </c:pt>
                <c:pt idx="3378">
                  <c:v>48.999130000000001</c:v>
                </c:pt>
                <c:pt idx="3379">
                  <c:v>49.02814</c:v>
                </c:pt>
                <c:pt idx="3380">
                  <c:v>49.02814</c:v>
                </c:pt>
                <c:pt idx="3381">
                  <c:v>49.057150999999998</c:v>
                </c:pt>
                <c:pt idx="3382">
                  <c:v>49.057150999999998</c:v>
                </c:pt>
                <c:pt idx="3383">
                  <c:v>49.086162000000002</c:v>
                </c:pt>
                <c:pt idx="3384">
                  <c:v>49.086162000000002</c:v>
                </c:pt>
                <c:pt idx="3385">
                  <c:v>49.115172999999999</c:v>
                </c:pt>
                <c:pt idx="3386">
                  <c:v>49.115172999999999</c:v>
                </c:pt>
                <c:pt idx="3387">
                  <c:v>49.144182999999998</c:v>
                </c:pt>
                <c:pt idx="3388">
                  <c:v>49.144182999999998</c:v>
                </c:pt>
                <c:pt idx="3389">
                  <c:v>49.173194000000002</c:v>
                </c:pt>
                <c:pt idx="3390">
                  <c:v>49.173194000000002</c:v>
                </c:pt>
                <c:pt idx="3391">
                  <c:v>49.202204999999999</c:v>
                </c:pt>
                <c:pt idx="3392">
                  <c:v>49.202204999999999</c:v>
                </c:pt>
                <c:pt idx="3393">
                  <c:v>49.231216000000003</c:v>
                </c:pt>
                <c:pt idx="3394">
                  <c:v>49.231216000000003</c:v>
                </c:pt>
                <c:pt idx="3395">
                  <c:v>49.260226000000003</c:v>
                </c:pt>
                <c:pt idx="3396">
                  <c:v>49.260226000000003</c:v>
                </c:pt>
                <c:pt idx="3397">
                  <c:v>49.289237</c:v>
                </c:pt>
                <c:pt idx="3398">
                  <c:v>49.289237</c:v>
                </c:pt>
                <c:pt idx="3399">
                  <c:v>49.318247999999997</c:v>
                </c:pt>
                <c:pt idx="3400">
                  <c:v>49.318247999999997</c:v>
                </c:pt>
                <c:pt idx="3401">
                  <c:v>49.347257999999997</c:v>
                </c:pt>
                <c:pt idx="3402">
                  <c:v>49.347257999999997</c:v>
                </c:pt>
                <c:pt idx="3403">
                  <c:v>49.376269000000001</c:v>
                </c:pt>
                <c:pt idx="3404">
                  <c:v>49.376269000000001</c:v>
                </c:pt>
                <c:pt idx="3405">
                  <c:v>49.405279999999998</c:v>
                </c:pt>
                <c:pt idx="3406">
                  <c:v>49.405279999999998</c:v>
                </c:pt>
                <c:pt idx="3407">
                  <c:v>49.434291000000002</c:v>
                </c:pt>
                <c:pt idx="3408">
                  <c:v>49.434291000000002</c:v>
                </c:pt>
                <c:pt idx="3409">
                  <c:v>49.463301000000001</c:v>
                </c:pt>
                <c:pt idx="3410">
                  <c:v>49.463301000000001</c:v>
                </c:pt>
                <c:pt idx="3411">
                  <c:v>49.492311999999998</c:v>
                </c:pt>
                <c:pt idx="3412">
                  <c:v>49.492311999999998</c:v>
                </c:pt>
                <c:pt idx="3413">
                  <c:v>49.521323000000002</c:v>
                </c:pt>
                <c:pt idx="3414">
                  <c:v>49.521323000000002</c:v>
                </c:pt>
                <c:pt idx="3415">
                  <c:v>49.550333999999999</c:v>
                </c:pt>
                <c:pt idx="3416">
                  <c:v>49.550333999999999</c:v>
                </c:pt>
                <c:pt idx="3417">
                  <c:v>49.579343999999999</c:v>
                </c:pt>
                <c:pt idx="3418">
                  <c:v>49.579343999999999</c:v>
                </c:pt>
                <c:pt idx="3419">
                  <c:v>49.608355000000003</c:v>
                </c:pt>
                <c:pt idx="3420">
                  <c:v>49.608355000000003</c:v>
                </c:pt>
                <c:pt idx="3421">
                  <c:v>49.637366</c:v>
                </c:pt>
                <c:pt idx="3422">
                  <c:v>49.637366</c:v>
                </c:pt>
                <c:pt idx="3423">
                  <c:v>49.666376999999997</c:v>
                </c:pt>
                <c:pt idx="3424">
                  <c:v>49.666376999999997</c:v>
                </c:pt>
                <c:pt idx="3425">
                  <c:v>49.695386999999997</c:v>
                </c:pt>
                <c:pt idx="3426">
                  <c:v>49.695386999999997</c:v>
                </c:pt>
                <c:pt idx="3427">
                  <c:v>49.724398000000001</c:v>
                </c:pt>
                <c:pt idx="3428">
                  <c:v>49.724398000000001</c:v>
                </c:pt>
                <c:pt idx="3429">
                  <c:v>49.753408999999998</c:v>
                </c:pt>
                <c:pt idx="3430">
                  <c:v>49.753408999999998</c:v>
                </c:pt>
                <c:pt idx="3431">
                  <c:v>49.782418999999997</c:v>
                </c:pt>
                <c:pt idx="3432">
                  <c:v>49.782418999999997</c:v>
                </c:pt>
                <c:pt idx="3433">
                  <c:v>49.811430000000001</c:v>
                </c:pt>
                <c:pt idx="3434">
                  <c:v>49.811430000000001</c:v>
                </c:pt>
                <c:pt idx="3435">
                  <c:v>49.840440999999998</c:v>
                </c:pt>
                <c:pt idx="3436">
                  <c:v>49.840440999999998</c:v>
                </c:pt>
                <c:pt idx="3437">
                  <c:v>49.869452000000003</c:v>
                </c:pt>
                <c:pt idx="3438">
                  <c:v>49.869452000000003</c:v>
                </c:pt>
                <c:pt idx="3439">
                  <c:v>49.898462000000002</c:v>
                </c:pt>
                <c:pt idx="3440">
                  <c:v>49.898462000000002</c:v>
                </c:pt>
                <c:pt idx="3441">
                  <c:v>49.927472999999999</c:v>
                </c:pt>
                <c:pt idx="3442">
                  <c:v>49.927472999999999</c:v>
                </c:pt>
                <c:pt idx="3443">
                  <c:v>49.956484000000003</c:v>
                </c:pt>
                <c:pt idx="3444">
                  <c:v>49.956484000000003</c:v>
                </c:pt>
                <c:pt idx="3445">
                  <c:v>49.985495</c:v>
                </c:pt>
                <c:pt idx="3446">
                  <c:v>49.985495</c:v>
                </c:pt>
                <c:pt idx="3447">
                  <c:v>50.014505</c:v>
                </c:pt>
                <c:pt idx="3448">
                  <c:v>50.014505</c:v>
                </c:pt>
                <c:pt idx="3449">
                  <c:v>50.043515999999997</c:v>
                </c:pt>
                <c:pt idx="3450">
                  <c:v>50.043515999999997</c:v>
                </c:pt>
                <c:pt idx="3451">
                  <c:v>50.072527000000001</c:v>
                </c:pt>
                <c:pt idx="3452">
                  <c:v>50.072527000000001</c:v>
                </c:pt>
                <c:pt idx="3453">
                  <c:v>50.101537999999998</c:v>
                </c:pt>
                <c:pt idx="3454">
                  <c:v>50.101537999999998</c:v>
                </c:pt>
                <c:pt idx="3455">
                  <c:v>50.130547999999997</c:v>
                </c:pt>
                <c:pt idx="3456">
                  <c:v>50.130547999999997</c:v>
                </c:pt>
                <c:pt idx="3457">
                  <c:v>50.159559000000002</c:v>
                </c:pt>
                <c:pt idx="3458">
                  <c:v>50.159559000000002</c:v>
                </c:pt>
                <c:pt idx="3459">
                  <c:v>50.188569999999999</c:v>
                </c:pt>
                <c:pt idx="3460">
                  <c:v>50.188569999999999</c:v>
                </c:pt>
                <c:pt idx="3461">
                  <c:v>50.217581000000003</c:v>
                </c:pt>
                <c:pt idx="3462">
                  <c:v>50.217581000000003</c:v>
                </c:pt>
                <c:pt idx="3463">
                  <c:v>50.246591000000002</c:v>
                </c:pt>
                <c:pt idx="3464">
                  <c:v>50.246591000000002</c:v>
                </c:pt>
                <c:pt idx="3465">
                  <c:v>50.275601999999999</c:v>
                </c:pt>
                <c:pt idx="3466">
                  <c:v>50.275601999999999</c:v>
                </c:pt>
                <c:pt idx="3467">
                  <c:v>50.304613000000003</c:v>
                </c:pt>
                <c:pt idx="3468">
                  <c:v>50.304613000000003</c:v>
                </c:pt>
                <c:pt idx="3469">
                  <c:v>50.333623000000003</c:v>
                </c:pt>
                <c:pt idx="3470">
                  <c:v>50.333623000000003</c:v>
                </c:pt>
                <c:pt idx="3471">
                  <c:v>50.362634</c:v>
                </c:pt>
                <c:pt idx="3472">
                  <c:v>50.362634</c:v>
                </c:pt>
                <c:pt idx="3473">
                  <c:v>50.391644999999997</c:v>
                </c:pt>
                <c:pt idx="3474">
                  <c:v>50.391644999999997</c:v>
                </c:pt>
                <c:pt idx="3475">
                  <c:v>50.420656000000001</c:v>
                </c:pt>
                <c:pt idx="3476">
                  <c:v>50.420656000000001</c:v>
                </c:pt>
                <c:pt idx="3477">
                  <c:v>50.449666000000001</c:v>
                </c:pt>
                <c:pt idx="3478">
                  <c:v>50.449666000000001</c:v>
                </c:pt>
                <c:pt idx="3479">
                  <c:v>50.478676999999998</c:v>
                </c:pt>
                <c:pt idx="3480">
                  <c:v>50.478676999999998</c:v>
                </c:pt>
                <c:pt idx="3481">
                  <c:v>50.507688000000002</c:v>
                </c:pt>
                <c:pt idx="3482">
                  <c:v>50.507688000000002</c:v>
                </c:pt>
                <c:pt idx="3483">
                  <c:v>50.536698999999999</c:v>
                </c:pt>
                <c:pt idx="3484">
                  <c:v>50.536698999999999</c:v>
                </c:pt>
                <c:pt idx="3485">
                  <c:v>50.565708999999998</c:v>
                </c:pt>
                <c:pt idx="3486">
                  <c:v>50.565708999999998</c:v>
                </c:pt>
                <c:pt idx="3487">
                  <c:v>50.594720000000002</c:v>
                </c:pt>
                <c:pt idx="3488">
                  <c:v>50.594720000000002</c:v>
                </c:pt>
                <c:pt idx="3489">
                  <c:v>50.623730999999999</c:v>
                </c:pt>
                <c:pt idx="3490">
                  <c:v>50.623730999999999</c:v>
                </c:pt>
                <c:pt idx="3491">
                  <c:v>50.652742000000003</c:v>
                </c:pt>
                <c:pt idx="3492">
                  <c:v>50.652742000000003</c:v>
                </c:pt>
                <c:pt idx="3493">
                  <c:v>50.681752000000003</c:v>
                </c:pt>
                <c:pt idx="3494">
                  <c:v>50.681752000000003</c:v>
                </c:pt>
                <c:pt idx="3495">
                  <c:v>50.710763</c:v>
                </c:pt>
                <c:pt idx="3496">
                  <c:v>50.710763</c:v>
                </c:pt>
                <c:pt idx="3497">
                  <c:v>50.739773999999997</c:v>
                </c:pt>
                <c:pt idx="3498">
                  <c:v>50.739773999999997</c:v>
                </c:pt>
                <c:pt idx="3499">
                  <c:v>50.768783999999997</c:v>
                </c:pt>
                <c:pt idx="3500">
                  <c:v>50.768783999999997</c:v>
                </c:pt>
                <c:pt idx="3501">
                  <c:v>50.797795000000001</c:v>
                </c:pt>
                <c:pt idx="3502">
                  <c:v>50.797795000000001</c:v>
                </c:pt>
                <c:pt idx="3503">
                  <c:v>50.826805999999998</c:v>
                </c:pt>
                <c:pt idx="3504">
                  <c:v>50.826805999999998</c:v>
                </c:pt>
                <c:pt idx="3505">
                  <c:v>50.855817000000002</c:v>
                </c:pt>
                <c:pt idx="3506">
                  <c:v>50.855817000000002</c:v>
                </c:pt>
                <c:pt idx="3507">
                  <c:v>50.884827000000001</c:v>
                </c:pt>
                <c:pt idx="3508">
                  <c:v>50.884827000000001</c:v>
                </c:pt>
                <c:pt idx="3509">
                  <c:v>50.913837999999998</c:v>
                </c:pt>
                <c:pt idx="3510">
                  <c:v>50.913837999999998</c:v>
                </c:pt>
                <c:pt idx="3511">
                  <c:v>50.942849000000002</c:v>
                </c:pt>
                <c:pt idx="3512">
                  <c:v>50.942849000000002</c:v>
                </c:pt>
                <c:pt idx="3513">
                  <c:v>50.97186</c:v>
                </c:pt>
                <c:pt idx="3514">
                  <c:v>50.97186</c:v>
                </c:pt>
                <c:pt idx="3515">
                  <c:v>51.000869999999999</c:v>
                </c:pt>
                <c:pt idx="3516">
                  <c:v>51.000869999999999</c:v>
                </c:pt>
                <c:pt idx="3517">
                  <c:v>51.029881000000003</c:v>
                </c:pt>
                <c:pt idx="3518">
                  <c:v>51.029881000000003</c:v>
                </c:pt>
                <c:pt idx="3519">
                  <c:v>51.058892</c:v>
                </c:pt>
                <c:pt idx="3520">
                  <c:v>51.058892</c:v>
                </c:pt>
                <c:pt idx="3521">
                  <c:v>51.087902999999997</c:v>
                </c:pt>
                <c:pt idx="3522">
                  <c:v>51.087902999999997</c:v>
                </c:pt>
                <c:pt idx="3523">
                  <c:v>51.116912999999997</c:v>
                </c:pt>
                <c:pt idx="3524">
                  <c:v>51.116912999999997</c:v>
                </c:pt>
                <c:pt idx="3525">
                  <c:v>51.145924000000001</c:v>
                </c:pt>
                <c:pt idx="3526">
                  <c:v>51.145924000000001</c:v>
                </c:pt>
                <c:pt idx="3527">
                  <c:v>51.174934999999998</c:v>
                </c:pt>
                <c:pt idx="3528">
                  <c:v>51.174934999999998</c:v>
                </c:pt>
                <c:pt idx="3529">
                  <c:v>51.203944999999997</c:v>
                </c:pt>
                <c:pt idx="3530">
                  <c:v>51.203944999999997</c:v>
                </c:pt>
                <c:pt idx="3531">
                  <c:v>51.232956000000001</c:v>
                </c:pt>
                <c:pt idx="3532">
                  <c:v>51.232956000000001</c:v>
                </c:pt>
                <c:pt idx="3533">
                  <c:v>51.261966999999999</c:v>
                </c:pt>
                <c:pt idx="3534">
                  <c:v>51.261966999999999</c:v>
                </c:pt>
                <c:pt idx="3535">
                  <c:v>51.290978000000003</c:v>
                </c:pt>
                <c:pt idx="3536">
                  <c:v>51.290978000000003</c:v>
                </c:pt>
                <c:pt idx="3537">
                  <c:v>51.319988000000002</c:v>
                </c:pt>
                <c:pt idx="3538">
                  <c:v>51.319988000000002</c:v>
                </c:pt>
                <c:pt idx="3539">
                  <c:v>51.348998999999999</c:v>
                </c:pt>
                <c:pt idx="3540">
                  <c:v>51.348998999999999</c:v>
                </c:pt>
                <c:pt idx="3541">
                  <c:v>51.378010000000003</c:v>
                </c:pt>
                <c:pt idx="3542">
                  <c:v>51.378010000000003</c:v>
                </c:pt>
                <c:pt idx="3543">
                  <c:v>51.407021</c:v>
                </c:pt>
                <c:pt idx="3544">
                  <c:v>51.407021</c:v>
                </c:pt>
                <c:pt idx="3545">
                  <c:v>51.436031</c:v>
                </c:pt>
                <c:pt idx="3546">
                  <c:v>51.436031</c:v>
                </c:pt>
                <c:pt idx="3547">
                  <c:v>51.465041999999997</c:v>
                </c:pt>
                <c:pt idx="3548">
                  <c:v>51.465041999999997</c:v>
                </c:pt>
                <c:pt idx="3549">
                  <c:v>51.494053000000001</c:v>
                </c:pt>
                <c:pt idx="3550">
                  <c:v>51.494053000000001</c:v>
                </c:pt>
                <c:pt idx="3551">
                  <c:v>51.523063999999998</c:v>
                </c:pt>
                <c:pt idx="3552">
                  <c:v>51.523063999999998</c:v>
                </c:pt>
                <c:pt idx="3553">
                  <c:v>51.552073999999998</c:v>
                </c:pt>
                <c:pt idx="3554">
                  <c:v>51.552073999999998</c:v>
                </c:pt>
                <c:pt idx="3555">
                  <c:v>51.581085000000002</c:v>
                </c:pt>
                <c:pt idx="3556">
                  <c:v>51.581085000000002</c:v>
                </c:pt>
                <c:pt idx="3557">
                  <c:v>51.610095999999999</c:v>
                </c:pt>
                <c:pt idx="3558">
                  <c:v>51.610095999999999</c:v>
                </c:pt>
                <c:pt idx="3559">
                  <c:v>51.639105999999998</c:v>
                </c:pt>
                <c:pt idx="3560">
                  <c:v>51.639105999999998</c:v>
                </c:pt>
                <c:pt idx="3561">
                  <c:v>51.668117000000002</c:v>
                </c:pt>
                <c:pt idx="3562">
                  <c:v>51.668117000000002</c:v>
                </c:pt>
                <c:pt idx="3563">
                  <c:v>51.697127999999999</c:v>
                </c:pt>
                <c:pt idx="3564">
                  <c:v>51.697127999999999</c:v>
                </c:pt>
                <c:pt idx="3565">
                  <c:v>51.726139000000003</c:v>
                </c:pt>
                <c:pt idx="3566">
                  <c:v>51.726139000000003</c:v>
                </c:pt>
                <c:pt idx="3567">
                  <c:v>51.755149000000003</c:v>
                </c:pt>
                <c:pt idx="3568">
                  <c:v>51.755149000000003</c:v>
                </c:pt>
                <c:pt idx="3569">
                  <c:v>51.78416</c:v>
                </c:pt>
                <c:pt idx="3570">
                  <c:v>51.78416</c:v>
                </c:pt>
                <c:pt idx="3571">
                  <c:v>51.813170999999997</c:v>
                </c:pt>
                <c:pt idx="3572">
                  <c:v>51.813170999999997</c:v>
                </c:pt>
                <c:pt idx="3573">
                  <c:v>51.842182000000001</c:v>
                </c:pt>
                <c:pt idx="3574">
                  <c:v>51.842182000000001</c:v>
                </c:pt>
                <c:pt idx="3575">
                  <c:v>51.871192000000001</c:v>
                </c:pt>
                <c:pt idx="3576">
                  <c:v>51.871192000000001</c:v>
                </c:pt>
                <c:pt idx="3577">
                  <c:v>51.900202999999998</c:v>
                </c:pt>
                <c:pt idx="3578">
                  <c:v>51.900202999999998</c:v>
                </c:pt>
                <c:pt idx="3579">
                  <c:v>51.929214000000002</c:v>
                </c:pt>
                <c:pt idx="3580">
                  <c:v>51.929214000000002</c:v>
                </c:pt>
                <c:pt idx="3581">
                  <c:v>51.958224999999999</c:v>
                </c:pt>
                <c:pt idx="3582">
                  <c:v>51.958224999999999</c:v>
                </c:pt>
                <c:pt idx="3583">
                  <c:v>51.987234999999998</c:v>
                </c:pt>
                <c:pt idx="3584">
                  <c:v>51.987234999999998</c:v>
                </c:pt>
                <c:pt idx="3585">
                  <c:v>52.016246000000002</c:v>
                </c:pt>
                <c:pt idx="3586">
                  <c:v>52.016246000000002</c:v>
                </c:pt>
                <c:pt idx="3587">
                  <c:v>52.045256999999999</c:v>
                </c:pt>
                <c:pt idx="3588">
                  <c:v>52.045256999999999</c:v>
                </c:pt>
                <c:pt idx="3589">
                  <c:v>52.074266999999999</c:v>
                </c:pt>
                <c:pt idx="3590">
                  <c:v>52.074266999999999</c:v>
                </c:pt>
                <c:pt idx="3591">
                  <c:v>52.103278000000003</c:v>
                </c:pt>
                <c:pt idx="3592">
                  <c:v>52.103278000000003</c:v>
                </c:pt>
                <c:pt idx="3593">
                  <c:v>52.132289</c:v>
                </c:pt>
                <c:pt idx="3594">
                  <c:v>52.132289</c:v>
                </c:pt>
                <c:pt idx="3595">
                  <c:v>52.161299999999997</c:v>
                </c:pt>
                <c:pt idx="3596">
                  <c:v>52.161299999999997</c:v>
                </c:pt>
                <c:pt idx="3597">
                  <c:v>52.190309999999997</c:v>
                </c:pt>
                <c:pt idx="3598">
                  <c:v>52.190309999999997</c:v>
                </c:pt>
                <c:pt idx="3599">
                  <c:v>52.219321000000001</c:v>
                </c:pt>
                <c:pt idx="3600">
                  <c:v>52.219321000000001</c:v>
                </c:pt>
                <c:pt idx="3601">
                  <c:v>52.248331999999998</c:v>
                </c:pt>
                <c:pt idx="3602">
                  <c:v>52.248331999999998</c:v>
                </c:pt>
                <c:pt idx="3603">
                  <c:v>52.277343000000002</c:v>
                </c:pt>
                <c:pt idx="3604">
                  <c:v>52.277343000000002</c:v>
                </c:pt>
                <c:pt idx="3605">
                  <c:v>52.306353000000001</c:v>
                </c:pt>
                <c:pt idx="3606">
                  <c:v>52.306353000000001</c:v>
                </c:pt>
                <c:pt idx="3607">
                  <c:v>52.335363999999998</c:v>
                </c:pt>
                <c:pt idx="3608">
                  <c:v>52.335363999999998</c:v>
                </c:pt>
                <c:pt idx="3609">
                  <c:v>52.364375000000003</c:v>
                </c:pt>
                <c:pt idx="3610">
                  <c:v>52.364375000000003</c:v>
                </c:pt>
                <c:pt idx="3611">
                  <c:v>52.393386</c:v>
                </c:pt>
                <c:pt idx="3612">
                  <c:v>52.393386</c:v>
                </c:pt>
                <c:pt idx="3613">
                  <c:v>52.422395999999999</c:v>
                </c:pt>
                <c:pt idx="3614">
                  <c:v>52.422395999999999</c:v>
                </c:pt>
                <c:pt idx="3615">
                  <c:v>52.451407000000003</c:v>
                </c:pt>
                <c:pt idx="3616">
                  <c:v>52.451407000000003</c:v>
                </c:pt>
                <c:pt idx="3617">
                  <c:v>52.480418</c:v>
                </c:pt>
                <c:pt idx="3618">
                  <c:v>52.480418</c:v>
                </c:pt>
                <c:pt idx="3619">
                  <c:v>52.509428</c:v>
                </c:pt>
                <c:pt idx="3620">
                  <c:v>52.509428</c:v>
                </c:pt>
                <c:pt idx="3621">
                  <c:v>52.538438999999997</c:v>
                </c:pt>
                <c:pt idx="3622">
                  <c:v>52.538438999999997</c:v>
                </c:pt>
                <c:pt idx="3623">
                  <c:v>52.567450000000001</c:v>
                </c:pt>
                <c:pt idx="3624">
                  <c:v>52.567450000000001</c:v>
                </c:pt>
                <c:pt idx="3625">
                  <c:v>52.596460999999998</c:v>
                </c:pt>
                <c:pt idx="3626">
                  <c:v>52.596460999999998</c:v>
                </c:pt>
                <c:pt idx="3627">
                  <c:v>52.625470999999997</c:v>
                </c:pt>
                <c:pt idx="3628">
                  <c:v>52.625470999999997</c:v>
                </c:pt>
                <c:pt idx="3629">
                  <c:v>52.654482000000002</c:v>
                </c:pt>
                <c:pt idx="3630">
                  <c:v>52.654482000000002</c:v>
                </c:pt>
                <c:pt idx="3631">
                  <c:v>52.683492999999999</c:v>
                </c:pt>
                <c:pt idx="3632">
                  <c:v>52.683492999999999</c:v>
                </c:pt>
                <c:pt idx="3633">
                  <c:v>52.712504000000003</c:v>
                </c:pt>
                <c:pt idx="3634">
                  <c:v>52.712504000000003</c:v>
                </c:pt>
                <c:pt idx="3635">
                  <c:v>52.741514000000002</c:v>
                </c:pt>
                <c:pt idx="3636">
                  <c:v>52.741514000000002</c:v>
                </c:pt>
                <c:pt idx="3637">
                  <c:v>52.770524999999999</c:v>
                </c:pt>
                <c:pt idx="3638">
                  <c:v>52.770524999999999</c:v>
                </c:pt>
                <c:pt idx="3639">
                  <c:v>52.799536000000003</c:v>
                </c:pt>
                <c:pt idx="3640">
                  <c:v>52.799536000000003</c:v>
                </c:pt>
                <c:pt idx="3641">
                  <c:v>52.828547</c:v>
                </c:pt>
                <c:pt idx="3642">
                  <c:v>52.828547</c:v>
                </c:pt>
                <c:pt idx="3643">
                  <c:v>52.857557</c:v>
                </c:pt>
                <c:pt idx="3644">
                  <c:v>52.857557</c:v>
                </c:pt>
                <c:pt idx="3645">
                  <c:v>52.886567999999997</c:v>
                </c:pt>
                <c:pt idx="3646">
                  <c:v>52.886567999999997</c:v>
                </c:pt>
                <c:pt idx="3647">
                  <c:v>52.915579000000001</c:v>
                </c:pt>
                <c:pt idx="3648">
                  <c:v>52.915579000000001</c:v>
                </c:pt>
                <c:pt idx="3649">
                  <c:v>52.944589000000001</c:v>
                </c:pt>
                <c:pt idx="3650">
                  <c:v>52.944589000000001</c:v>
                </c:pt>
                <c:pt idx="3651">
                  <c:v>52.973599999999998</c:v>
                </c:pt>
                <c:pt idx="3652">
                  <c:v>52.973599999999998</c:v>
                </c:pt>
                <c:pt idx="3653">
                  <c:v>53.002611000000002</c:v>
                </c:pt>
                <c:pt idx="3654">
                  <c:v>53.002611000000002</c:v>
                </c:pt>
                <c:pt idx="3655">
                  <c:v>53.031621999999999</c:v>
                </c:pt>
                <c:pt idx="3656">
                  <c:v>53.031621999999999</c:v>
                </c:pt>
                <c:pt idx="3657">
                  <c:v>53.060631999999998</c:v>
                </c:pt>
                <c:pt idx="3658">
                  <c:v>53.060631999999998</c:v>
                </c:pt>
                <c:pt idx="3659">
                  <c:v>53.089643000000002</c:v>
                </c:pt>
                <c:pt idx="3660">
                  <c:v>53.089643000000002</c:v>
                </c:pt>
                <c:pt idx="3661">
                  <c:v>53.118653999999999</c:v>
                </c:pt>
                <c:pt idx="3662">
                  <c:v>53.118653999999999</c:v>
                </c:pt>
                <c:pt idx="3663">
                  <c:v>53.147665000000003</c:v>
                </c:pt>
                <c:pt idx="3664">
                  <c:v>53.147665000000003</c:v>
                </c:pt>
                <c:pt idx="3665">
                  <c:v>53.176675000000003</c:v>
                </c:pt>
                <c:pt idx="3666">
                  <c:v>53.176675000000003</c:v>
                </c:pt>
                <c:pt idx="3667">
                  <c:v>53.205686</c:v>
                </c:pt>
                <c:pt idx="3668">
                  <c:v>53.205686</c:v>
                </c:pt>
                <c:pt idx="3669">
                  <c:v>53.234696999999997</c:v>
                </c:pt>
                <c:pt idx="3670">
                  <c:v>53.234696999999997</c:v>
                </c:pt>
                <c:pt idx="3671">
                  <c:v>53.263708000000001</c:v>
                </c:pt>
                <c:pt idx="3672">
                  <c:v>53.263708000000001</c:v>
                </c:pt>
                <c:pt idx="3673">
                  <c:v>53.292718000000001</c:v>
                </c:pt>
                <c:pt idx="3674">
                  <c:v>53.292718000000001</c:v>
                </c:pt>
                <c:pt idx="3675">
                  <c:v>53.321728999999998</c:v>
                </c:pt>
                <c:pt idx="3676">
                  <c:v>53.321728999999998</c:v>
                </c:pt>
                <c:pt idx="3677">
                  <c:v>53.350740000000002</c:v>
                </c:pt>
                <c:pt idx="3678">
                  <c:v>53.350740000000002</c:v>
                </c:pt>
                <c:pt idx="3679">
                  <c:v>53.379750999999999</c:v>
                </c:pt>
                <c:pt idx="3680">
                  <c:v>53.379750999999999</c:v>
                </c:pt>
                <c:pt idx="3681">
                  <c:v>53.408760999999998</c:v>
                </c:pt>
                <c:pt idx="3682">
                  <c:v>53.408760999999998</c:v>
                </c:pt>
                <c:pt idx="3683">
                  <c:v>53.437772000000002</c:v>
                </c:pt>
                <c:pt idx="3684">
                  <c:v>53.437772000000002</c:v>
                </c:pt>
                <c:pt idx="3685">
                  <c:v>53.466783</c:v>
                </c:pt>
                <c:pt idx="3686">
                  <c:v>53.466783</c:v>
                </c:pt>
                <c:pt idx="3687">
                  <c:v>53.495792999999999</c:v>
                </c:pt>
                <c:pt idx="3688">
                  <c:v>53.495792999999999</c:v>
                </c:pt>
                <c:pt idx="3689">
                  <c:v>53.524804000000003</c:v>
                </c:pt>
                <c:pt idx="3690">
                  <c:v>53.524804000000003</c:v>
                </c:pt>
                <c:pt idx="3691">
                  <c:v>53.553815</c:v>
                </c:pt>
                <c:pt idx="3692">
                  <c:v>53.553815</c:v>
                </c:pt>
                <c:pt idx="3693">
                  <c:v>53.582825999999997</c:v>
                </c:pt>
                <c:pt idx="3694">
                  <c:v>53.582825999999997</c:v>
                </c:pt>
                <c:pt idx="3695">
                  <c:v>53.611835999999997</c:v>
                </c:pt>
                <c:pt idx="3696">
                  <c:v>53.611835999999997</c:v>
                </c:pt>
                <c:pt idx="3697">
                  <c:v>53.640847000000001</c:v>
                </c:pt>
                <c:pt idx="3698">
                  <c:v>53.640847000000001</c:v>
                </c:pt>
                <c:pt idx="3699">
                  <c:v>53.669857999999998</c:v>
                </c:pt>
                <c:pt idx="3700">
                  <c:v>53.669857999999998</c:v>
                </c:pt>
                <c:pt idx="3701">
                  <c:v>53.698869000000002</c:v>
                </c:pt>
                <c:pt idx="3702">
                  <c:v>53.698869000000002</c:v>
                </c:pt>
                <c:pt idx="3703">
                  <c:v>53.727879000000001</c:v>
                </c:pt>
                <c:pt idx="3704">
                  <c:v>53.727879000000001</c:v>
                </c:pt>
                <c:pt idx="3705">
                  <c:v>53.756889999999999</c:v>
                </c:pt>
                <c:pt idx="3706">
                  <c:v>53.756889999999999</c:v>
                </c:pt>
                <c:pt idx="3707">
                  <c:v>53.785901000000003</c:v>
                </c:pt>
                <c:pt idx="3708">
                  <c:v>53.785901000000003</c:v>
                </c:pt>
                <c:pt idx="3709">
                  <c:v>53.814912</c:v>
                </c:pt>
                <c:pt idx="3710">
                  <c:v>53.814912</c:v>
                </c:pt>
                <c:pt idx="3711">
                  <c:v>53.843921999999999</c:v>
                </c:pt>
                <c:pt idx="3712">
                  <c:v>53.843921999999999</c:v>
                </c:pt>
                <c:pt idx="3713">
                  <c:v>53.872933000000003</c:v>
                </c:pt>
                <c:pt idx="3714">
                  <c:v>53.872933000000003</c:v>
                </c:pt>
                <c:pt idx="3715">
                  <c:v>53.901944</c:v>
                </c:pt>
                <c:pt idx="3716">
                  <c:v>53.901944</c:v>
                </c:pt>
                <c:pt idx="3717">
                  <c:v>53.930954</c:v>
                </c:pt>
                <c:pt idx="3718">
                  <c:v>53.930954</c:v>
                </c:pt>
                <c:pt idx="3719">
                  <c:v>53.959964999999997</c:v>
                </c:pt>
                <c:pt idx="3720">
                  <c:v>53.959964999999997</c:v>
                </c:pt>
                <c:pt idx="3721">
                  <c:v>53.988976000000001</c:v>
                </c:pt>
                <c:pt idx="3722">
                  <c:v>53.988976000000001</c:v>
                </c:pt>
                <c:pt idx="3723">
                  <c:v>54.017986999999998</c:v>
                </c:pt>
                <c:pt idx="3724">
                  <c:v>54.017986999999998</c:v>
                </c:pt>
                <c:pt idx="3725">
                  <c:v>54.046996999999998</c:v>
                </c:pt>
                <c:pt idx="3726">
                  <c:v>54.046996999999998</c:v>
                </c:pt>
                <c:pt idx="3727">
                  <c:v>54.076008000000002</c:v>
                </c:pt>
                <c:pt idx="3728">
                  <c:v>54.076008000000002</c:v>
                </c:pt>
                <c:pt idx="3729">
                  <c:v>54.105018999999999</c:v>
                </c:pt>
                <c:pt idx="3730">
                  <c:v>54.105018999999999</c:v>
                </c:pt>
                <c:pt idx="3731">
                  <c:v>54.134030000000003</c:v>
                </c:pt>
                <c:pt idx="3732">
                  <c:v>54.134030000000003</c:v>
                </c:pt>
                <c:pt idx="3733">
                  <c:v>54.163040000000002</c:v>
                </c:pt>
                <c:pt idx="3734">
                  <c:v>54.163040000000002</c:v>
                </c:pt>
                <c:pt idx="3735">
                  <c:v>54.192050999999999</c:v>
                </c:pt>
                <c:pt idx="3736">
                  <c:v>54.192050999999999</c:v>
                </c:pt>
                <c:pt idx="3737">
                  <c:v>54.221062000000003</c:v>
                </c:pt>
                <c:pt idx="3738">
                  <c:v>54.221062000000003</c:v>
                </c:pt>
                <c:pt idx="3739">
                  <c:v>54.250073</c:v>
                </c:pt>
                <c:pt idx="3740">
                  <c:v>54.250073</c:v>
                </c:pt>
                <c:pt idx="3741">
                  <c:v>54.279083</c:v>
                </c:pt>
                <c:pt idx="3742">
                  <c:v>54.279083</c:v>
                </c:pt>
                <c:pt idx="3743">
                  <c:v>54.308093999999997</c:v>
                </c:pt>
                <c:pt idx="3744">
                  <c:v>54.308093999999997</c:v>
                </c:pt>
                <c:pt idx="3745">
                  <c:v>54.337105000000001</c:v>
                </c:pt>
                <c:pt idx="3746">
                  <c:v>54.337105000000001</c:v>
                </c:pt>
                <c:pt idx="3747">
                  <c:v>54.366115000000001</c:v>
                </c:pt>
                <c:pt idx="3748">
                  <c:v>54.366115000000001</c:v>
                </c:pt>
                <c:pt idx="3749">
                  <c:v>54.395125999999998</c:v>
                </c:pt>
                <c:pt idx="3750">
                  <c:v>54.395125999999998</c:v>
                </c:pt>
                <c:pt idx="3751">
                  <c:v>54.424137000000002</c:v>
                </c:pt>
                <c:pt idx="3752">
                  <c:v>54.424137000000002</c:v>
                </c:pt>
                <c:pt idx="3753">
                  <c:v>54.453147999999999</c:v>
                </c:pt>
                <c:pt idx="3754">
                  <c:v>54.453147999999999</c:v>
                </c:pt>
                <c:pt idx="3755">
                  <c:v>54.482157999999998</c:v>
                </c:pt>
                <c:pt idx="3756">
                  <c:v>54.482157999999998</c:v>
                </c:pt>
                <c:pt idx="3757">
                  <c:v>54.511169000000002</c:v>
                </c:pt>
                <c:pt idx="3758">
                  <c:v>54.511169000000002</c:v>
                </c:pt>
                <c:pt idx="3759">
                  <c:v>54.540179999999999</c:v>
                </c:pt>
                <c:pt idx="3760">
                  <c:v>54.540179999999999</c:v>
                </c:pt>
                <c:pt idx="3761">
                  <c:v>54.569191000000004</c:v>
                </c:pt>
                <c:pt idx="3762">
                  <c:v>54.569191000000004</c:v>
                </c:pt>
                <c:pt idx="3763">
                  <c:v>54.598201000000003</c:v>
                </c:pt>
                <c:pt idx="3764">
                  <c:v>54.598201000000003</c:v>
                </c:pt>
                <c:pt idx="3765">
                  <c:v>54.627212</c:v>
                </c:pt>
                <c:pt idx="3766">
                  <c:v>54.627212</c:v>
                </c:pt>
                <c:pt idx="3767">
                  <c:v>54.656222999999997</c:v>
                </c:pt>
                <c:pt idx="3768">
                  <c:v>54.656222999999997</c:v>
                </c:pt>
                <c:pt idx="3769">
                  <c:v>54.685234000000001</c:v>
                </c:pt>
                <c:pt idx="3770">
                  <c:v>54.685234000000001</c:v>
                </c:pt>
                <c:pt idx="3771">
                  <c:v>54.714244000000001</c:v>
                </c:pt>
                <c:pt idx="3772">
                  <c:v>54.714244000000001</c:v>
                </c:pt>
                <c:pt idx="3773">
                  <c:v>54.743254999999998</c:v>
                </c:pt>
                <c:pt idx="3774">
                  <c:v>54.743254999999998</c:v>
                </c:pt>
                <c:pt idx="3775">
                  <c:v>54.772266000000002</c:v>
                </c:pt>
                <c:pt idx="3776">
                  <c:v>54.772266000000002</c:v>
                </c:pt>
                <c:pt idx="3777">
                  <c:v>54.801276000000001</c:v>
                </c:pt>
                <c:pt idx="3778">
                  <c:v>54.801276000000001</c:v>
                </c:pt>
                <c:pt idx="3779">
                  <c:v>54.830286999999998</c:v>
                </c:pt>
                <c:pt idx="3780">
                  <c:v>54.830286999999998</c:v>
                </c:pt>
                <c:pt idx="3781">
                  <c:v>54.859298000000003</c:v>
                </c:pt>
                <c:pt idx="3782">
                  <c:v>54.859298000000003</c:v>
                </c:pt>
                <c:pt idx="3783">
                  <c:v>54.888309</c:v>
                </c:pt>
                <c:pt idx="3784">
                  <c:v>54.888309</c:v>
                </c:pt>
                <c:pt idx="3785">
                  <c:v>54.917318999999999</c:v>
                </c:pt>
                <c:pt idx="3786">
                  <c:v>54.917318999999999</c:v>
                </c:pt>
                <c:pt idx="3787">
                  <c:v>54.946330000000003</c:v>
                </c:pt>
                <c:pt idx="3788">
                  <c:v>54.946330000000003</c:v>
                </c:pt>
                <c:pt idx="3789">
                  <c:v>54.975341</c:v>
                </c:pt>
                <c:pt idx="3790">
                  <c:v>54.975341</c:v>
                </c:pt>
                <c:pt idx="3791">
                  <c:v>55.004351999999997</c:v>
                </c:pt>
                <c:pt idx="3792">
                  <c:v>55.004351999999997</c:v>
                </c:pt>
                <c:pt idx="3793">
                  <c:v>55.033361999999997</c:v>
                </c:pt>
                <c:pt idx="3794">
                  <c:v>55.033361999999997</c:v>
                </c:pt>
                <c:pt idx="3795">
                  <c:v>55.062373000000001</c:v>
                </c:pt>
                <c:pt idx="3796">
                  <c:v>55.062373000000001</c:v>
                </c:pt>
                <c:pt idx="3797">
                  <c:v>55.091383999999998</c:v>
                </c:pt>
                <c:pt idx="3798">
                  <c:v>55.091383999999998</c:v>
                </c:pt>
                <c:pt idx="3799">
                  <c:v>55.120395000000002</c:v>
                </c:pt>
                <c:pt idx="3800">
                  <c:v>55.120395000000002</c:v>
                </c:pt>
                <c:pt idx="3801">
                  <c:v>55.149405000000002</c:v>
                </c:pt>
                <c:pt idx="3802">
                  <c:v>55.149405000000002</c:v>
                </c:pt>
                <c:pt idx="3803">
                  <c:v>55.178415999999999</c:v>
                </c:pt>
                <c:pt idx="3804">
                  <c:v>55.178415999999999</c:v>
                </c:pt>
                <c:pt idx="3805">
                  <c:v>55.207427000000003</c:v>
                </c:pt>
                <c:pt idx="3806">
                  <c:v>55.207427000000003</c:v>
                </c:pt>
                <c:pt idx="3807">
                  <c:v>55.236437000000002</c:v>
                </c:pt>
                <c:pt idx="3808">
                  <c:v>55.236437000000002</c:v>
                </c:pt>
                <c:pt idx="3809">
                  <c:v>55.265447999999999</c:v>
                </c:pt>
                <c:pt idx="3810">
                  <c:v>55.265447999999999</c:v>
                </c:pt>
                <c:pt idx="3811">
                  <c:v>55.294459000000003</c:v>
                </c:pt>
                <c:pt idx="3812">
                  <c:v>55.294459000000003</c:v>
                </c:pt>
                <c:pt idx="3813">
                  <c:v>55.32347</c:v>
                </c:pt>
                <c:pt idx="3814">
                  <c:v>55.32347</c:v>
                </c:pt>
                <c:pt idx="3815">
                  <c:v>55.35248</c:v>
                </c:pt>
                <c:pt idx="3816">
                  <c:v>55.35248</c:v>
                </c:pt>
                <c:pt idx="3817">
                  <c:v>55.381490999999997</c:v>
                </c:pt>
                <c:pt idx="3818">
                  <c:v>55.381490999999997</c:v>
                </c:pt>
                <c:pt idx="3819">
                  <c:v>55.410502000000001</c:v>
                </c:pt>
                <c:pt idx="3820">
                  <c:v>55.410502000000001</c:v>
                </c:pt>
                <c:pt idx="3821">
                  <c:v>55.439512999999998</c:v>
                </c:pt>
                <c:pt idx="3822">
                  <c:v>55.439512999999998</c:v>
                </c:pt>
                <c:pt idx="3823">
                  <c:v>55.468522999999998</c:v>
                </c:pt>
                <c:pt idx="3824">
                  <c:v>55.468522999999998</c:v>
                </c:pt>
                <c:pt idx="3825">
                  <c:v>55.497534000000002</c:v>
                </c:pt>
                <c:pt idx="3826">
                  <c:v>55.497534000000002</c:v>
                </c:pt>
                <c:pt idx="3827">
                  <c:v>55.526544999999999</c:v>
                </c:pt>
                <c:pt idx="3828">
                  <c:v>55.526544999999999</c:v>
                </c:pt>
                <c:pt idx="3829">
                  <c:v>55.555556000000003</c:v>
                </c:pt>
                <c:pt idx="3830">
                  <c:v>55.555556000000003</c:v>
                </c:pt>
                <c:pt idx="3831">
                  <c:v>55.584566000000002</c:v>
                </c:pt>
                <c:pt idx="3832">
                  <c:v>55.584566000000002</c:v>
                </c:pt>
                <c:pt idx="3833">
                  <c:v>55.613576999999999</c:v>
                </c:pt>
                <c:pt idx="3834">
                  <c:v>55.613576999999999</c:v>
                </c:pt>
                <c:pt idx="3835">
                  <c:v>55.642588000000003</c:v>
                </c:pt>
                <c:pt idx="3836">
                  <c:v>55.642588000000003</c:v>
                </c:pt>
                <c:pt idx="3837">
                  <c:v>55.671598000000003</c:v>
                </c:pt>
                <c:pt idx="3838">
                  <c:v>55.671598000000003</c:v>
                </c:pt>
                <c:pt idx="3839">
                  <c:v>55.700609</c:v>
                </c:pt>
                <c:pt idx="3840">
                  <c:v>55.700609</c:v>
                </c:pt>
                <c:pt idx="3841">
                  <c:v>55.729619999999997</c:v>
                </c:pt>
                <c:pt idx="3842">
                  <c:v>55.729619999999997</c:v>
                </c:pt>
                <c:pt idx="3843">
                  <c:v>55.758631000000001</c:v>
                </c:pt>
                <c:pt idx="3844">
                  <c:v>55.758631000000001</c:v>
                </c:pt>
                <c:pt idx="3845">
                  <c:v>55.787641000000001</c:v>
                </c:pt>
                <c:pt idx="3846">
                  <c:v>55.787641000000001</c:v>
                </c:pt>
                <c:pt idx="3847">
                  <c:v>55.816651999999998</c:v>
                </c:pt>
                <c:pt idx="3848">
                  <c:v>55.816651999999998</c:v>
                </c:pt>
                <c:pt idx="3849">
                  <c:v>55.845663000000002</c:v>
                </c:pt>
                <c:pt idx="3850">
                  <c:v>55.845663000000002</c:v>
                </c:pt>
                <c:pt idx="3851">
                  <c:v>55.874673999999999</c:v>
                </c:pt>
                <c:pt idx="3852">
                  <c:v>55.874673999999999</c:v>
                </c:pt>
                <c:pt idx="3853">
                  <c:v>55.903683999999998</c:v>
                </c:pt>
                <c:pt idx="3854">
                  <c:v>55.903683999999998</c:v>
                </c:pt>
                <c:pt idx="3855">
                  <c:v>55.932695000000002</c:v>
                </c:pt>
                <c:pt idx="3856">
                  <c:v>55.932695000000002</c:v>
                </c:pt>
                <c:pt idx="3857">
                  <c:v>55.961706</c:v>
                </c:pt>
                <c:pt idx="3858">
                  <c:v>55.961706</c:v>
                </c:pt>
                <c:pt idx="3859">
                  <c:v>55.990716999999997</c:v>
                </c:pt>
                <c:pt idx="3860">
                  <c:v>55.990716999999997</c:v>
                </c:pt>
                <c:pt idx="3861">
                  <c:v>56.019727000000003</c:v>
                </c:pt>
                <c:pt idx="3862">
                  <c:v>56.019727000000003</c:v>
                </c:pt>
                <c:pt idx="3863">
                  <c:v>56.048738</c:v>
                </c:pt>
                <c:pt idx="3864">
                  <c:v>56.048738</c:v>
                </c:pt>
                <c:pt idx="3865">
                  <c:v>56.077748999999997</c:v>
                </c:pt>
                <c:pt idx="3866">
                  <c:v>56.077748999999997</c:v>
                </c:pt>
                <c:pt idx="3867">
                  <c:v>56.106760000000001</c:v>
                </c:pt>
                <c:pt idx="3868">
                  <c:v>56.106760000000001</c:v>
                </c:pt>
                <c:pt idx="3869">
                  <c:v>56.135770000000001</c:v>
                </c:pt>
                <c:pt idx="3870">
                  <c:v>56.135770000000001</c:v>
                </c:pt>
                <c:pt idx="3871">
                  <c:v>56.164780999999998</c:v>
                </c:pt>
                <c:pt idx="3872">
                  <c:v>56.164780999999998</c:v>
                </c:pt>
                <c:pt idx="3873">
                  <c:v>56.193792000000002</c:v>
                </c:pt>
                <c:pt idx="3874">
                  <c:v>56.193792000000002</c:v>
                </c:pt>
                <c:pt idx="3875">
                  <c:v>56.222802000000001</c:v>
                </c:pt>
                <c:pt idx="3876">
                  <c:v>56.222802000000001</c:v>
                </c:pt>
                <c:pt idx="3877">
                  <c:v>56.251812999999999</c:v>
                </c:pt>
                <c:pt idx="3878">
                  <c:v>56.251812999999999</c:v>
                </c:pt>
                <c:pt idx="3879">
                  <c:v>56.280824000000003</c:v>
                </c:pt>
                <c:pt idx="3880">
                  <c:v>56.280824000000003</c:v>
                </c:pt>
                <c:pt idx="3881">
                  <c:v>56.309835</c:v>
                </c:pt>
                <c:pt idx="3882">
                  <c:v>56.309835</c:v>
                </c:pt>
                <c:pt idx="3883">
                  <c:v>56.338844999999999</c:v>
                </c:pt>
                <c:pt idx="3884">
                  <c:v>56.338844999999999</c:v>
                </c:pt>
                <c:pt idx="3885">
                  <c:v>56.367856000000003</c:v>
                </c:pt>
                <c:pt idx="3886">
                  <c:v>56.367856000000003</c:v>
                </c:pt>
                <c:pt idx="3887">
                  <c:v>56.396867</c:v>
                </c:pt>
                <c:pt idx="3888">
                  <c:v>56.396867</c:v>
                </c:pt>
                <c:pt idx="3889">
                  <c:v>56.425877999999997</c:v>
                </c:pt>
                <c:pt idx="3890">
                  <c:v>56.425877999999997</c:v>
                </c:pt>
                <c:pt idx="3891">
                  <c:v>56.454887999999997</c:v>
                </c:pt>
                <c:pt idx="3892">
                  <c:v>56.454887999999997</c:v>
                </c:pt>
                <c:pt idx="3893">
                  <c:v>56.483899000000001</c:v>
                </c:pt>
                <c:pt idx="3894">
                  <c:v>56.483899000000001</c:v>
                </c:pt>
                <c:pt idx="3895">
                  <c:v>56.512909999999998</c:v>
                </c:pt>
                <c:pt idx="3896">
                  <c:v>56.512909999999998</c:v>
                </c:pt>
                <c:pt idx="3897">
                  <c:v>56.541921000000002</c:v>
                </c:pt>
                <c:pt idx="3898">
                  <c:v>56.541921000000002</c:v>
                </c:pt>
                <c:pt idx="3899">
                  <c:v>56.570931000000002</c:v>
                </c:pt>
                <c:pt idx="3900">
                  <c:v>56.570931000000002</c:v>
                </c:pt>
                <c:pt idx="3901">
                  <c:v>56.599941999999999</c:v>
                </c:pt>
                <c:pt idx="3902">
                  <c:v>56.599941999999999</c:v>
                </c:pt>
                <c:pt idx="3903">
                  <c:v>56.628953000000003</c:v>
                </c:pt>
                <c:pt idx="3904">
                  <c:v>56.628953000000003</c:v>
                </c:pt>
                <c:pt idx="3905">
                  <c:v>56.657963000000002</c:v>
                </c:pt>
                <c:pt idx="3906">
                  <c:v>56.657963000000002</c:v>
                </c:pt>
                <c:pt idx="3907">
                  <c:v>56.686973999999999</c:v>
                </c:pt>
                <c:pt idx="3908">
                  <c:v>56.686973999999999</c:v>
                </c:pt>
                <c:pt idx="3909">
                  <c:v>56.715985000000003</c:v>
                </c:pt>
                <c:pt idx="3910">
                  <c:v>56.715985000000003</c:v>
                </c:pt>
                <c:pt idx="3911">
                  <c:v>56.744996</c:v>
                </c:pt>
                <c:pt idx="3912">
                  <c:v>56.744996</c:v>
                </c:pt>
                <c:pt idx="3913">
                  <c:v>56.774006</c:v>
                </c:pt>
                <c:pt idx="3914">
                  <c:v>56.774006</c:v>
                </c:pt>
                <c:pt idx="3915">
                  <c:v>56.803016999999997</c:v>
                </c:pt>
                <c:pt idx="3916">
                  <c:v>56.803016999999997</c:v>
                </c:pt>
                <c:pt idx="3917">
                  <c:v>56.832028000000001</c:v>
                </c:pt>
                <c:pt idx="3918">
                  <c:v>56.832028000000001</c:v>
                </c:pt>
                <c:pt idx="3919">
                  <c:v>56.861038999999998</c:v>
                </c:pt>
                <c:pt idx="3920">
                  <c:v>56.861038999999998</c:v>
                </c:pt>
                <c:pt idx="3921">
                  <c:v>56.890048999999998</c:v>
                </c:pt>
                <c:pt idx="3922">
                  <c:v>56.890048999999998</c:v>
                </c:pt>
                <c:pt idx="3923">
                  <c:v>56.919060000000002</c:v>
                </c:pt>
                <c:pt idx="3924">
                  <c:v>56.919060000000002</c:v>
                </c:pt>
                <c:pt idx="3925">
                  <c:v>56.948070999999999</c:v>
                </c:pt>
                <c:pt idx="3926">
                  <c:v>56.948070999999999</c:v>
                </c:pt>
                <c:pt idx="3927">
                  <c:v>56.977082000000003</c:v>
                </c:pt>
                <c:pt idx="3928">
                  <c:v>56.977082000000003</c:v>
                </c:pt>
                <c:pt idx="3929">
                  <c:v>57.006092000000002</c:v>
                </c:pt>
                <c:pt idx="3930">
                  <c:v>57.006092000000002</c:v>
                </c:pt>
                <c:pt idx="3931">
                  <c:v>57.035102999999999</c:v>
                </c:pt>
                <c:pt idx="3932">
                  <c:v>57.035102999999999</c:v>
                </c:pt>
                <c:pt idx="3933">
                  <c:v>57.064113999999996</c:v>
                </c:pt>
                <c:pt idx="3934">
                  <c:v>57.064113999999996</c:v>
                </c:pt>
                <c:pt idx="3935">
                  <c:v>57.093124000000003</c:v>
                </c:pt>
                <c:pt idx="3936">
                  <c:v>57.093124000000003</c:v>
                </c:pt>
                <c:pt idx="3937">
                  <c:v>57.122135</c:v>
                </c:pt>
                <c:pt idx="3938">
                  <c:v>57.122135</c:v>
                </c:pt>
                <c:pt idx="3939">
                  <c:v>57.151145999999997</c:v>
                </c:pt>
                <c:pt idx="3940">
                  <c:v>57.151145999999997</c:v>
                </c:pt>
                <c:pt idx="3941">
                  <c:v>57.180157000000001</c:v>
                </c:pt>
                <c:pt idx="3942">
                  <c:v>57.180157000000001</c:v>
                </c:pt>
                <c:pt idx="3943">
                  <c:v>57.209167000000001</c:v>
                </c:pt>
                <c:pt idx="3944">
                  <c:v>57.209167000000001</c:v>
                </c:pt>
                <c:pt idx="3945">
                  <c:v>57.238177999999998</c:v>
                </c:pt>
                <c:pt idx="3946">
                  <c:v>57.238177999999998</c:v>
                </c:pt>
                <c:pt idx="3947">
                  <c:v>57.267189000000002</c:v>
                </c:pt>
                <c:pt idx="3948">
                  <c:v>57.267189000000002</c:v>
                </c:pt>
                <c:pt idx="3949">
                  <c:v>57.296199999999999</c:v>
                </c:pt>
                <c:pt idx="3950">
                  <c:v>57.296199999999999</c:v>
                </c:pt>
                <c:pt idx="3951">
                  <c:v>57.325209999999998</c:v>
                </c:pt>
                <c:pt idx="3952">
                  <c:v>57.325209999999998</c:v>
                </c:pt>
                <c:pt idx="3953">
                  <c:v>57.354221000000003</c:v>
                </c:pt>
                <c:pt idx="3954">
                  <c:v>57.354221000000003</c:v>
                </c:pt>
                <c:pt idx="3955">
                  <c:v>57.383232</c:v>
                </c:pt>
                <c:pt idx="3956">
                  <c:v>57.383232</c:v>
                </c:pt>
                <c:pt idx="3957">
                  <c:v>57.412242999999997</c:v>
                </c:pt>
                <c:pt idx="3958">
                  <c:v>57.412242999999997</c:v>
                </c:pt>
                <c:pt idx="3959">
                  <c:v>57.441253000000003</c:v>
                </c:pt>
                <c:pt idx="3960">
                  <c:v>57.441253000000003</c:v>
                </c:pt>
                <c:pt idx="3961">
                  <c:v>57.470264</c:v>
                </c:pt>
                <c:pt idx="3962">
                  <c:v>57.470264</c:v>
                </c:pt>
                <c:pt idx="3963">
                  <c:v>57.499274999999997</c:v>
                </c:pt>
                <c:pt idx="3964">
                  <c:v>57.499274999999997</c:v>
                </c:pt>
                <c:pt idx="3965">
                  <c:v>57.528284999999997</c:v>
                </c:pt>
                <c:pt idx="3966">
                  <c:v>57.528284999999997</c:v>
                </c:pt>
                <c:pt idx="3967">
                  <c:v>57.557296000000001</c:v>
                </c:pt>
                <c:pt idx="3968">
                  <c:v>57.557296000000001</c:v>
                </c:pt>
                <c:pt idx="3969">
                  <c:v>57.586306999999998</c:v>
                </c:pt>
                <c:pt idx="3970">
                  <c:v>57.586306999999998</c:v>
                </c:pt>
                <c:pt idx="3971">
                  <c:v>57.615318000000002</c:v>
                </c:pt>
                <c:pt idx="3972">
                  <c:v>57.615318000000002</c:v>
                </c:pt>
                <c:pt idx="3973">
                  <c:v>57.644328000000002</c:v>
                </c:pt>
                <c:pt idx="3974">
                  <c:v>57.644328000000002</c:v>
                </c:pt>
                <c:pt idx="3975">
                  <c:v>57.673338999999999</c:v>
                </c:pt>
                <c:pt idx="3976">
                  <c:v>57.673338999999999</c:v>
                </c:pt>
                <c:pt idx="3977">
                  <c:v>57.702350000000003</c:v>
                </c:pt>
                <c:pt idx="3978">
                  <c:v>57.702350000000003</c:v>
                </c:pt>
                <c:pt idx="3979">
                  <c:v>57.731361</c:v>
                </c:pt>
                <c:pt idx="3980">
                  <c:v>57.731361</c:v>
                </c:pt>
                <c:pt idx="3981">
                  <c:v>57.760370999999999</c:v>
                </c:pt>
                <c:pt idx="3982">
                  <c:v>57.760370999999999</c:v>
                </c:pt>
                <c:pt idx="3983">
                  <c:v>57.789382000000003</c:v>
                </c:pt>
                <c:pt idx="3984">
                  <c:v>57.789382000000003</c:v>
                </c:pt>
                <c:pt idx="3985">
                  <c:v>57.818393</c:v>
                </c:pt>
                <c:pt idx="3986">
                  <c:v>57.818393</c:v>
                </c:pt>
                <c:pt idx="3987">
                  <c:v>57.847403999999997</c:v>
                </c:pt>
                <c:pt idx="3988">
                  <c:v>57.847403999999997</c:v>
                </c:pt>
                <c:pt idx="3989">
                  <c:v>57.876413999999997</c:v>
                </c:pt>
                <c:pt idx="3990">
                  <c:v>57.876413999999997</c:v>
                </c:pt>
                <c:pt idx="3991">
                  <c:v>57.905425000000001</c:v>
                </c:pt>
                <c:pt idx="3992">
                  <c:v>57.905425000000001</c:v>
                </c:pt>
                <c:pt idx="3993">
                  <c:v>57.934435999999998</c:v>
                </c:pt>
                <c:pt idx="3994">
                  <c:v>57.934435999999998</c:v>
                </c:pt>
                <c:pt idx="3995">
                  <c:v>57.963445999999998</c:v>
                </c:pt>
                <c:pt idx="3996">
                  <c:v>57.963445999999998</c:v>
                </c:pt>
                <c:pt idx="3997">
                  <c:v>57.992457000000002</c:v>
                </c:pt>
                <c:pt idx="3998">
                  <c:v>57.992457000000002</c:v>
                </c:pt>
                <c:pt idx="3999">
                  <c:v>58.021467999999999</c:v>
                </c:pt>
                <c:pt idx="4000">
                  <c:v>58.021467999999999</c:v>
                </c:pt>
                <c:pt idx="4001">
                  <c:v>58.050479000000003</c:v>
                </c:pt>
                <c:pt idx="4002">
                  <c:v>58.050479000000003</c:v>
                </c:pt>
                <c:pt idx="4003">
                  <c:v>58.079489000000002</c:v>
                </c:pt>
                <c:pt idx="4004">
                  <c:v>58.079489000000002</c:v>
                </c:pt>
                <c:pt idx="4005">
                  <c:v>58.108499999999999</c:v>
                </c:pt>
                <c:pt idx="4006">
                  <c:v>58.108499999999999</c:v>
                </c:pt>
                <c:pt idx="4007">
                  <c:v>58.137511000000003</c:v>
                </c:pt>
                <c:pt idx="4008">
                  <c:v>58.137511000000003</c:v>
                </c:pt>
                <c:pt idx="4009">
                  <c:v>58.166522000000001</c:v>
                </c:pt>
                <c:pt idx="4010">
                  <c:v>58.166522000000001</c:v>
                </c:pt>
                <c:pt idx="4011">
                  <c:v>58.195532</c:v>
                </c:pt>
                <c:pt idx="4012">
                  <c:v>58.195532</c:v>
                </c:pt>
                <c:pt idx="4013">
                  <c:v>58.224542999999997</c:v>
                </c:pt>
                <c:pt idx="4014">
                  <c:v>58.224542999999997</c:v>
                </c:pt>
                <c:pt idx="4015">
                  <c:v>58.253554000000001</c:v>
                </c:pt>
                <c:pt idx="4016">
                  <c:v>58.253554000000001</c:v>
                </c:pt>
                <c:pt idx="4017">
                  <c:v>58.282564999999998</c:v>
                </c:pt>
                <c:pt idx="4018">
                  <c:v>58.282564999999998</c:v>
                </c:pt>
                <c:pt idx="4019">
                  <c:v>58.311574999999998</c:v>
                </c:pt>
                <c:pt idx="4020">
                  <c:v>58.311574999999998</c:v>
                </c:pt>
                <c:pt idx="4021">
                  <c:v>58.340586000000002</c:v>
                </c:pt>
                <c:pt idx="4022">
                  <c:v>58.340586000000002</c:v>
                </c:pt>
                <c:pt idx="4023">
                  <c:v>58.369596999999999</c:v>
                </c:pt>
                <c:pt idx="4024">
                  <c:v>58.369596999999999</c:v>
                </c:pt>
                <c:pt idx="4025">
                  <c:v>58.398606999999998</c:v>
                </c:pt>
                <c:pt idx="4026">
                  <c:v>58.398606999999998</c:v>
                </c:pt>
                <c:pt idx="4027">
                  <c:v>58.427618000000002</c:v>
                </c:pt>
                <c:pt idx="4028">
                  <c:v>58.427618000000002</c:v>
                </c:pt>
                <c:pt idx="4029">
                  <c:v>58.456629</c:v>
                </c:pt>
                <c:pt idx="4030">
                  <c:v>58.456629</c:v>
                </c:pt>
                <c:pt idx="4031">
                  <c:v>58.485639999999997</c:v>
                </c:pt>
                <c:pt idx="4032">
                  <c:v>58.485639999999997</c:v>
                </c:pt>
                <c:pt idx="4033">
                  <c:v>58.514650000000003</c:v>
                </c:pt>
                <c:pt idx="4034">
                  <c:v>58.514650000000003</c:v>
                </c:pt>
                <c:pt idx="4035">
                  <c:v>58.543661</c:v>
                </c:pt>
                <c:pt idx="4036">
                  <c:v>58.543661</c:v>
                </c:pt>
                <c:pt idx="4037">
                  <c:v>58.572671999999997</c:v>
                </c:pt>
                <c:pt idx="4038">
                  <c:v>58.572671999999997</c:v>
                </c:pt>
                <c:pt idx="4039">
                  <c:v>58.601683000000001</c:v>
                </c:pt>
                <c:pt idx="4040">
                  <c:v>58.601683000000001</c:v>
                </c:pt>
                <c:pt idx="4041">
                  <c:v>58.630693000000001</c:v>
                </c:pt>
                <c:pt idx="4042">
                  <c:v>58.630693000000001</c:v>
                </c:pt>
                <c:pt idx="4043">
                  <c:v>58.659703999999998</c:v>
                </c:pt>
                <c:pt idx="4044">
                  <c:v>58.659703999999998</c:v>
                </c:pt>
                <c:pt idx="4045">
                  <c:v>58.688715000000002</c:v>
                </c:pt>
                <c:pt idx="4046">
                  <c:v>58.688715000000002</c:v>
                </c:pt>
                <c:pt idx="4047">
                  <c:v>58.717725999999999</c:v>
                </c:pt>
                <c:pt idx="4048">
                  <c:v>58.717725999999999</c:v>
                </c:pt>
                <c:pt idx="4049">
                  <c:v>58.746735999999999</c:v>
                </c:pt>
                <c:pt idx="4050">
                  <c:v>58.746735999999999</c:v>
                </c:pt>
                <c:pt idx="4051">
                  <c:v>58.775747000000003</c:v>
                </c:pt>
                <c:pt idx="4052">
                  <c:v>58.775747000000003</c:v>
                </c:pt>
                <c:pt idx="4053">
                  <c:v>58.804758</c:v>
                </c:pt>
                <c:pt idx="4054">
                  <c:v>58.804758</c:v>
                </c:pt>
                <c:pt idx="4055">
                  <c:v>58.833767999999999</c:v>
                </c:pt>
                <c:pt idx="4056">
                  <c:v>58.833767999999999</c:v>
                </c:pt>
                <c:pt idx="4057">
                  <c:v>58.862779000000003</c:v>
                </c:pt>
                <c:pt idx="4058">
                  <c:v>58.862779000000003</c:v>
                </c:pt>
                <c:pt idx="4059">
                  <c:v>58.89179</c:v>
                </c:pt>
                <c:pt idx="4060">
                  <c:v>58.89179</c:v>
                </c:pt>
                <c:pt idx="4061">
                  <c:v>58.920800999999997</c:v>
                </c:pt>
                <c:pt idx="4062">
                  <c:v>58.920800999999997</c:v>
                </c:pt>
                <c:pt idx="4063">
                  <c:v>58.949810999999997</c:v>
                </c:pt>
                <c:pt idx="4064">
                  <c:v>58.949810999999997</c:v>
                </c:pt>
                <c:pt idx="4065">
                  <c:v>58.978822000000001</c:v>
                </c:pt>
                <c:pt idx="4066">
                  <c:v>58.978822000000001</c:v>
                </c:pt>
                <c:pt idx="4067">
                  <c:v>59.007832999999998</c:v>
                </c:pt>
                <c:pt idx="4068">
                  <c:v>59.007832999999998</c:v>
                </c:pt>
                <c:pt idx="4069">
                  <c:v>59.036844000000002</c:v>
                </c:pt>
                <c:pt idx="4070">
                  <c:v>59.036844000000002</c:v>
                </c:pt>
                <c:pt idx="4071">
                  <c:v>59.065854000000002</c:v>
                </c:pt>
                <c:pt idx="4072">
                  <c:v>59.065854000000002</c:v>
                </c:pt>
                <c:pt idx="4073">
                  <c:v>59.094864999999999</c:v>
                </c:pt>
                <c:pt idx="4074">
                  <c:v>59.094864999999999</c:v>
                </c:pt>
                <c:pt idx="4075">
                  <c:v>59.123876000000003</c:v>
                </c:pt>
                <c:pt idx="4076">
                  <c:v>59.123876000000003</c:v>
                </c:pt>
                <c:pt idx="4077">
                  <c:v>59.152887</c:v>
                </c:pt>
                <c:pt idx="4078">
                  <c:v>59.152887</c:v>
                </c:pt>
                <c:pt idx="4079">
                  <c:v>59.181896999999999</c:v>
                </c:pt>
                <c:pt idx="4080">
                  <c:v>59.181896999999999</c:v>
                </c:pt>
                <c:pt idx="4081">
                  <c:v>59.210908000000003</c:v>
                </c:pt>
                <c:pt idx="4082">
                  <c:v>59.210908000000003</c:v>
                </c:pt>
                <c:pt idx="4083">
                  <c:v>59.239919</c:v>
                </c:pt>
                <c:pt idx="4084">
                  <c:v>59.239919</c:v>
                </c:pt>
                <c:pt idx="4085">
                  <c:v>59.268929999999997</c:v>
                </c:pt>
                <c:pt idx="4086">
                  <c:v>59.268929999999997</c:v>
                </c:pt>
                <c:pt idx="4087">
                  <c:v>59.297939999999997</c:v>
                </c:pt>
                <c:pt idx="4088">
                  <c:v>59.297939999999997</c:v>
                </c:pt>
                <c:pt idx="4089">
                  <c:v>59.326951000000001</c:v>
                </c:pt>
                <c:pt idx="4090">
                  <c:v>59.326951000000001</c:v>
                </c:pt>
                <c:pt idx="4091">
                  <c:v>59.355961999999998</c:v>
                </c:pt>
                <c:pt idx="4092">
                  <c:v>59.355961999999998</c:v>
                </c:pt>
                <c:pt idx="4093">
                  <c:v>59.384971999999998</c:v>
                </c:pt>
                <c:pt idx="4094">
                  <c:v>59.384971999999998</c:v>
                </c:pt>
                <c:pt idx="4095">
                  <c:v>59.413983000000002</c:v>
                </c:pt>
                <c:pt idx="4096">
                  <c:v>59.413983000000002</c:v>
                </c:pt>
                <c:pt idx="4097">
                  <c:v>59.442993999999999</c:v>
                </c:pt>
                <c:pt idx="4098">
                  <c:v>59.442993999999999</c:v>
                </c:pt>
                <c:pt idx="4099">
                  <c:v>59.472005000000003</c:v>
                </c:pt>
                <c:pt idx="4100">
                  <c:v>59.472005000000003</c:v>
                </c:pt>
                <c:pt idx="4101">
                  <c:v>59.501015000000002</c:v>
                </c:pt>
                <c:pt idx="4102">
                  <c:v>59.501015000000002</c:v>
                </c:pt>
                <c:pt idx="4103">
                  <c:v>59.530025999999999</c:v>
                </c:pt>
                <c:pt idx="4104">
                  <c:v>59.530025999999999</c:v>
                </c:pt>
                <c:pt idx="4105">
                  <c:v>59.559036999999996</c:v>
                </c:pt>
                <c:pt idx="4106">
                  <c:v>59.559036999999996</c:v>
                </c:pt>
                <c:pt idx="4107">
                  <c:v>59.588048000000001</c:v>
                </c:pt>
                <c:pt idx="4108">
                  <c:v>59.588048000000001</c:v>
                </c:pt>
                <c:pt idx="4109">
                  <c:v>59.617058</c:v>
                </c:pt>
                <c:pt idx="4110">
                  <c:v>59.617058</c:v>
                </c:pt>
                <c:pt idx="4111">
                  <c:v>59.646068999999997</c:v>
                </c:pt>
                <c:pt idx="4112">
                  <c:v>59.646068999999997</c:v>
                </c:pt>
                <c:pt idx="4113">
                  <c:v>59.675080000000001</c:v>
                </c:pt>
                <c:pt idx="4114">
                  <c:v>59.675080000000001</c:v>
                </c:pt>
                <c:pt idx="4115">
                  <c:v>59.704090999999998</c:v>
                </c:pt>
                <c:pt idx="4116">
                  <c:v>59.704090999999998</c:v>
                </c:pt>
                <c:pt idx="4117">
                  <c:v>59.733100999999998</c:v>
                </c:pt>
                <c:pt idx="4118">
                  <c:v>59.733100999999998</c:v>
                </c:pt>
                <c:pt idx="4119">
                  <c:v>59.762112000000002</c:v>
                </c:pt>
                <c:pt idx="4120">
                  <c:v>59.762112000000002</c:v>
                </c:pt>
                <c:pt idx="4121">
                  <c:v>59.791122999999999</c:v>
                </c:pt>
                <c:pt idx="4122">
                  <c:v>59.791122999999999</c:v>
                </c:pt>
                <c:pt idx="4123">
                  <c:v>59.820132999999998</c:v>
                </c:pt>
                <c:pt idx="4124">
                  <c:v>59.820132999999998</c:v>
                </c:pt>
                <c:pt idx="4125">
                  <c:v>59.849144000000003</c:v>
                </c:pt>
                <c:pt idx="4126">
                  <c:v>59.849144000000003</c:v>
                </c:pt>
                <c:pt idx="4127">
                  <c:v>59.878155</c:v>
                </c:pt>
                <c:pt idx="4128">
                  <c:v>59.878155</c:v>
                </c:pt>
                <c:pt idx="4129">
                  <c:v>59.907165999999997</c:v>
                </c:pt>
                <c:pt idx="4130">
                  <c:v>59.907165999999997</c:v>
                </c:pt>
                <c:pt idx="4131">
                  <c:v>59.936176000000003</c:v>
                </c:pt>
                <c:pt idx="4132">
                  <c:v>59.936176000000003</c:v>
                </c:pt>
                <c:pt idx="4133">
                  <c:v>59.965187</c:v>
                </c:pt>
                <c:pt idx="4134">
                  <c:v>59.965187</c:v>
                </c:pt>
                <c:pt idx="4135">
                  <c:v>59.994197999999997</c:v>
                </c:pt>
                <c:pt idx="4136">
                  <c:v>59.994197999999997</c:v>
                </c:pt>
                <c:pt idx="4137">
                  <c:v>60.023209000000001</c:v>
                </c:pt>
                <c:pt idx="4138">
                  <c:v>60.023209000000001</c:v>
                </c:pt>
                <c:pt idx="4139">
                  <c:v>60.052219000000001</c:v>
                </c:pt>
                <c:pt idx="4140">
                  <c:v>60.052219000000001</c:v>
                </c:pt>
                <c:pt idx="4141">
                  <c:v>60.081229999999998</c:v>
                </c:pt>
                <c:pt idx="4142">
                  <c:v>60.081229999999998</c:v>
                </c:pt>
                <c:pt idx="4143">
                  <c:v>60.110241000000002</c:v>
                </c:pt>
                <c:pt idx="4144">
                  <c:v>60.110241000000002</c:v>
                </c:pt>
                <c:pt idx="4145">
                  <c:v>60.139251999999999</c:v>
                </c:pt>
                <c:pt idx="4146">
                  <c:v>60.139251999999999</c:v>
                </c:pt>
                <c:pt idx="4147">
                  <c:v>60.168261999999999</c:v>
                </c:pt>
                <c:pt idx="4148">
                  <c:v>60.168261999999999</c:v>
                </c:pt>
                <c:pt idx="4149">
                  <c:v>60.197273000000003</c:v>
                </c:pt>
                <c:pt idx="4150">
                  <c:v>60.197273000000003</c:v>
                </c:pt>
                <c:pt idx="4151">
                  <c:v>60.226284</c:v>
                </c:pt>
                <c:pt idx="4152">
                  <c:v>60.226284</c:v>
                </c:pt>
                <c:pt idx="4153">
                  <c:v>60.255293999999999</c:v>
                </c:pt>
                <c:pt idx="4154">
                  <c:v>60.255293999999999</c:v>
                </c:pt>
                <c:pt idx="4155">
                  <c:v>60.284305000000003</c:v>
                </c:pt>
                <c:pt idx="4156">
                  <c:v>60.284305000000003</c:v>
                </c:pt>
                <c:pt idx="4157">
                  <c:v>60.313316</c:v>
                </c:pt>
                <c:pt idx="4158">
                  <c:v>60.313316</c:v>
                </c:pt>
                <c:pt idx="4159">
                  <c:v>60.342326999999997</c:v>
                </c:pt>
                <c:pt idx="4160">
                  <c:v>60.342326999999997</c:v>
                </c:pt>
                <c:pt idx="4161">
                  <c:v>60.371336999999997</c:v>
                </c:pt>
                <c:pt idx="4162">
                  <c:v>60.371336999999997</c:v>
                </c:pt>
                <c:pt idx="4163">
                  <c:v>60.400348000000001</c:v>
                </c:pt>
                <c:pt idx="4164">
                  <c:v>60.400348000000001</c:v>
                </c:pt>
                <c:pt idx="4165">
                  <c:v>60.429358999999998</c:v>
                </c:pt>
                <c:pt idx="4166">
                  <c:v>60.429358999999998</c:v>
                </c:pt>
                <c:pt idx="4167">
                  <c:v>60.458370000000002</c:v>
                </c:pt>
                <c:pt idx="4168">
                  <c:v>60.458370000000002</c:v>
                </c:pt>
                <c:pt idx="4169">
                  <c:v>60.487380000000002</c:v>
                </c:pt>
                <c:pt idx="4170">
                  <c:v>60.487380000000002</c:v>
                </c:pt>
                <c:pt idx="4171">
                  <c:v>60.516390999999999</c:v>
                </c:pt>
                <c:pt idx="4172">
                  <c:v>60.516390999999999</c:v>
                </c:pt>
                <c:pt idx="4173">
                  <c:v>60.545402000000003</c:v>
                </c:pt>
                <c:pt idx="4174">
                  <c:v>60.545402000000003</c:v>
                </c:pt>
                <c:pt idx="4175">
                  <c:v>60.574413</c:v>
                </c:pt>
                <c:pt idx="4176">
                  <c:v>60.574413</c:v>
                </c:pt>
                <c:pt idx="4177">
                  <c:v>60.603422999999999</c:v>
                </c:pt>
                <c:pt idx="4178">
                  <c:v>60.603422999999999</c:v>
                </c:pt>
                <c:pt idx="4179">
                  <c:v>60.632434000000003</c:v>
                </c:pt>
                <c:pt idx="4180">
                  <c:v>60.632434000000003</c:v>
                </c:pt>
                <c:pt idx="4181">
                  <c:v>60.661445000000001</c:v>
                </c:pt>
                <c:pt idx="4182">
                  <c:v>60.661445000000001</c:v>
                </c:pt>
                <c:pt idx="4183">
                  <c:v>60.690455</c:v>
                </c:pt>
                <c:pt idx="4184">
                  <c:v>60.690455</c:v>
                </c:pt>
                <c:pt idx="4185">
                  <c:v>60.719465999999997</c:v>
                </c:pt>
                <c:pt idx="4186">
                  <c:v>60.719465999999997</c:v>
                </c:pt>
                <c:pt idx="4187">
                  <c:v>60.748477000000001</c:v>
                </c:pt>
                <c:pt idx="4188">
                  <c:v>60.748477000000001</c:v>
                </c:pt>
                <c:pt idx="4189">
                  <c:v>60.777487999999998</c:v>
                </c:pt>
                <c:pt idx="4190">
                  <c:v>60.777487999999998</c:v>
                </c:pt>
                <c:pt idx="4191">
                  <c:v>60.806497999999998</c:v>
                </c:pt>
                <c:pt idx="4192">
                  <c:v>60.806497999999998</c:v>
                </c:pt>
                <c:pt idx="4193">
                  <c:v>60.835509000000002</c:v>
                </c:pt>
                <c:pt idx="4194">
                  <c:v>60.835509000000002</c:v>
                </c:pt>
                <c:pt idx="4195">
                  <c:v>60.864519999999999</c:v>
                </c:pt>
                <c:pt idx="4196">
                  <c:v>60.864519999999999</c:v>
                </c:pt>
                <c:pt idx="4197">
                  <c:v>60.893531000000003</c:v>
                </c:pt>
                <c:pt idx="4198">
                  <c:v>60.893531000000003</c:v>
                </c:pt>
                <c:pt idx="4199">
                  <c:v>60.922541000000002</c:v>
                </c:pt>
                <c:pt idx="4200">
                  <c:v>60.922541000000002</c:v>
                </c:pt>
                <c:pt idx="4201">
                  <c:v>60.951552</c:v>
                </c:pt>
                <c:pt idx="4202">
                  <c:v>60.951552</c:v>
                </c:pt>
                <c:pt idx="4203">
                  <c:v>60.980562999999997</c:v>
                </c:pt>
                <c:pt idx="4204">
                  <c:v>60.980562999999997</c:v>
                </c:pt>
                <c:pt idx="4205">
                  <c:v>61.009574000000001</c:v>
                </c:pt>
                <c:pt idx="4206">
                  <c:v>61.009574000000001</c:v>
                </c:pt>
                <c:pt idx="4207">
                  <c:v>61.038584</c:v>
                </c:pt>
                <c:pt idx="4208">
                  <c:v>61.038584</c:v>
                </c:pt>
                <c:pt idx="4209">
                  <c:v>61.067594999999997</c:v>
                </c:pt>
                <c:pt idx="4210">
                  <c:v>61.067594999999997</c:v>
                </c:pt>
                <c:pt idx="4211">
                  <c:v>61.096606000000001</c:v>
                </c:pt>
                <c:pt idx="4212">
                  <c:v>61.096606000000001</c:v>
                </c:pt>
                <c:pt idx="4213">
                  <c:v>61.125616000000001</c:v>
                </c:pt>
                <c:pt idx="4214">
                  <c:v>61.125616000000001</c:v>
                </c:pt>
                <c:pt idx="4215">
                  <c:v>61.154626999999998</c:v>
                </c:pt>
                <c:pt idx="4216">
                  <c:v>61.154626999999998</c:v>
                </c:pt>
                <c:pt idx="4217">
                  <c:v>61.183638000000002</c:v>
                </c:pt>
                <c:pt idx="4218">
                  <c:v>61.183638000000002</c:v>
                </c:pt>
                <c:pt idx="4219">
                  <c:v>61.212648999999999</c:v>
                </c:pt>
                <c:pt idx="4220">
                  <c:v>61.212648999999999</c:v>
                </c:pt>
                <c:pt idx="4221">
                  <c:v>61.241658999999999</c:v>
                </c:pt>
                <c:pt idx="4222">
                  <c:v>61.241658999999999</c:v>
                </c:pt>
                <c:pt idx="4223">
                  <c:v>61.270670000000003</c:v>
                </c:pt>
                <c:pt idx="4224">
                  <c:v>61.270670000000003</c:v>
                </c:pt>
                <c:pt idx="4225">
                  <c:v>61.299681</c:v>
                </c:pt>
                <c:pt idx="4226">
                  <c:v>61.299681</c:v>
                </c:pt>
                <c:pt idx="4227">
                  <c:v>61.328691999999997</c:v>
                </c:pt>
                <c:pt idx="4228">
                  <c:v>61.328691999999997</c:v>
                </c:pt>
                <c:pt idx="4229">
                  <c:v>61.357702000000003</c:v>
                </c:pt>
                <c:pt idx="4230">
                  <c:v>61.357702000000003</c:v>
                </c:pt>
                <c:pt idx="4231">
                  <c:v>61.386713</c:v>
                </c:pt>
                <c:pt idx="4232">
                  <c:v>61.386713</c:v>
                </c:pt>
                <c:pt idx="4233">
                  <c:v>61.415723999999997</c:v>
                </c:pt>
                <c:pt idx="4234">
                  <c:v>61.415723999999997</c:v>
                </c:pt>
                <c:pt idx="4235">
                  <c:v>61.444735000000001</c:v>
                </c:pt>
                <c:pt idx="4236">
                  <c:v>61.444735000000001</c:v>
                </c:pt>
                <c:pt idx="4237">
                  <c:v>61.473745000000001</c:v>
                </c:pt>
                <c:pt idx="4238">
                  <c:v>61.473745000000001</c:v>
                </c:pt>
                <c:pt idx="4239">
                  <c:v>61.502755999999998</c:v>
                </c:pt>
                <c:pt idx="4240">
                  <c:v>61.502755999999998</c:v>
                </c:pt>
                <c:pt idx="4241">
                  <c:v>61.531767000000002</c:v>
                </c:pt>
                <c:pt idx="4242">
                  <c:v>61.531767000000002</c:v>
                </c:pt>
                <c:pt idx="4243">
                  <c:v>61.560777000000002</c:v>
                </c:pt>
                <c:pt idx="4244">
                  <c:v>61.560777000000002</c:v>
                </c:pt>
                <c:pt idx="4245">
                  <c:v>61.589787999999999</c:v>
                </c:pt>
                <c:pt idx="4246">
                  <c:v>61.589787999999999</c:v>
                </c:pt>
                <c:pt idx="4247">
                  <c:v>61.618799000000003</c:v>
                </c:pt>
                <c:pt idx="4248">
                  <c:v>61.618799000000003</c:v>
                </c:pt>
                <c:pt idx="4249">
                  <c:v>61.64781</c:v>
                </c:pt>
                <c:pt idx="4250">
                  <c:v>61.64781</c:v>
                </c:pt>
                <c:pt idx="4251">
                  <c:v>61.676819999999999</c:v>
                </c:pt>
                <c:pt idx="4252">
                  <c:v>61.676819999999999</c:v>
                </c:pt>
                <c:pt idx="4253">
                  <c:v>61.705831000000003</c:v>
                </c:pt>
                <c:pt idx="4254">
                  <c:v>61.705831000000003</c:v>
                </c:pt>
                <c:pt idx="4255">
                  <c:v>61.734842</c:v>
                </c:pt>
                <c:pt idx="4256">
                  <c:v>61.734842</c:v>
                </c:pt>
                <c:pt idx="4257">
                  <c:v>61.763852999999997</c:v>
                </c:pt>
                <c:pt idx="4258">
                  <c:v>61.763852999999997</c:v>
                </c:pt>
                <c:pt idx="4259">
                  <c:v>61.792862999999997</c:v>
                </c:pt>
                <c:pt idx="4260">
                  <c:v>61.792862999999997</c:v>
                </c:pt>
                <c:pt idx="4261">
                  <c:v>61.821874000000001</c:v>
                </c:pt>
                <c:pt idx="4262">
                  <c:v>61.821874000000001</c:v>
                </c:pt>
                <c:pt idx="4263">
                  <c:v>61.850884999999998</c:v>
                </c:pt>
                <c:pt idx="4264">
                  <c:v>61.850884999999998</c:v>
                </c:pt>
                <c:pt idx="4265">
                  <c:v>61.879896000000002</c:v>
                </c:pt>
                <c:pt idx="4266">
                  <c:v>61.879896000000002</c:v>
                </c:pt>
                <c:pt idx="4267">
                  <c:v>61.908906000000002</c:v>
                </c:pt>
                <c:pt idx="4268">
                  <c:v>61.908906000000002</c:v>
                </c:pt>
                <c:pt idx="4269">
                  <c:v>61.937916999999999</c:v>
                </c:pt>
                <c:pt idx="4270">
                  <c:v>61.937916999999999</c:v>
                </c:pt>
                <c:pt idx="4271">
                  <c:v>61.966928000000003</c:v>
                </c:pt>
                <c:pt idx="4272">
                  <c:v>61.966928000000003</c:v>
                </c:pt>
                <c:pt idx="4273">
                  <c:v>61.995938000000002</c:v>
                </c:pt>
                <c:pt idx="4274">
                  <c:v>61.995938000000002</c:v>
                </c:pt>
                <c:pt idx="4275">
                  <c:v>62.024948999999999</c:v>
                </c:pt>
                <c:pt idx="4276">
                  <c:v>62.024948999999999</c:v>
                </c:pt>
                <c:pt idx="4277">
                  <c:v>62.053959999999996</c:v>
                </c:pt>
                <c:pt idx="4278">
                  <c:v>62.053959999999996</c:v>
                </c:pt>
                <c:pt idx="4279">
                  <c:v>62.082971000000001</c:v>
                </c:pt>
                <c:pt idx="4280">
                  <c:v>62.082971000000001</c:v>
                </c:pt>
                <c:pt idx="4281">
                  <c:v>62.111981</c:v>
                </c:pt>
                <c:pt idx="4282">
                  <c:v>62.111981</c:v>
                </c:pt>
                <c:pt idx="4283">
                  <c:v>62.140991999999997</c:v>
                </c:pt>
                <c:pt idx="4284">
                  <c:v>62.140991999999997</c:v>
                </c:pt>
                <c:pt idx="4285">
                  <c:v>62.170003000000001</c:v>
                </c:pt>
                <c:pt idx="4286">
                  <c:v>62.170003000000001</c:v>
                </c:pt>
                <c:pt idx="4287">
                  <c:v>62.199013999999998</c:v>
                </c:pt>
                <c:pt idx="4288">
                  <c:v>62.199013999999998</c:v>
                </c:pt>
                <c:pt idx="4289">
                  <c:v>62.228023999999998</c:v>
                </c:pt>
                <c:pt idx="4290">
                  <c:v>62.228023999999998</c:v>
                </c:pt>
                <c:pt idx="4291">
                  <c:v>62.257035000000002</c:v>
                </c:pt>
                <c:pt idx="4292">
                  <c:v>62.257035000000002</c:v>
                </c:pt>
                <c:pt idx="4293">
                  <c:v>62.286045999999999</c:v>
                </c:pt>
                <c:pt idx="4294">
                  <c:v>62.286045999999999</c:v>
                </c:pt>
                <c:pt idx="4295">
                  <c:v>62.315057000000003</c:v>
                </c:pt>
                <c:pt idx="4296">
                  <c:v>62.315057000000003</c:v>
                </c:pt>
                <c:pt idx="4297">
                  <c:v>62.344067000000003</c:v>
                </c:pt>
                <c:pt idx="4298">
                  <c:v>62.344067000000003</c:v>
                </c:pt>
                <c:pt idx="4299">
                  <c:v>62.373078</c:v>
                </c:pt>
                <c:pt idx="4300">
                  <c:v>62.373078</c:v>
                </c:pt>
                <c:pt idx="4301">
                  <c:v>62.402088999999997</c:v>
                </c:pt>
                <c:pt idx="4302">
                  <c:v>62.402088999999997</c:v>
                </c:pt>
                <c:pt idx="4303">
                  <c:v>62.431100000000001</c:v>
                </c:pt>
                <c:pt idx="4304">
                  <c:v>62.431100000000001</c:v>
                </c:pt>
                <c:pt idx="4305">
                  <c:v>62.46011</c:v>
                </c:pt>
                <c:pt idx="4306">
                  <c:v>62.46011</c:v>
                </c:pt>
                <c:pt idx="4307">
                  <c:v>62.489120999999997</c:v>
                </c:pt>
                <c:pt idx="4308">
                  <c:v>62.489120999999997</c:v>
                </c:pt>
                <c:pt idx="4309">
                  <c:v>62.518132000000001</c:v>
                </c:pt>
                <c:pt idx="4310">
                  <c:v>62.518132000000001</c:v>
                </c:pt>
                <c:pt idx="4311">
                  <c:v>62.547142000000001</c:v>
                </c:pt>
                <c:pt idx="4312">
                  <c:v>62.547142000000001</c:v>
                </c:pt>
                <c:pt idx="4313">
                  <c:v>62.576152999999998</c:v>
                </c:pt>
                <c:pt idx="4314">
                  <c:v>62.576152999999998</c:v>
                </c:pt>
                <c:pt idx="4315">
                  <c:v>62.605164000000002</c:v>
                </c:pt>
                <c:pt idx="4316">
                  <c:v>62.605164000000002</c:v>
                </c:pt>
                <c:pt idx="4317">
                  <c:v>62.634174999999999</c:v>
                </c:pt>
                <c:pt idx="4318">
                  <c:v>62.634174999999999</c:v>
                </c:pt>
                <c:pt idx="4319">
                  <c:v>62.663184999999999</c:v>
                </c:pt>
                <c:pt idx="4320">
                  <c:v>62.663184999999999</c:v>
                </c:pt>
                <c:pt idx="4321">
                  <c:v>62.692196000000003</c:v>
                </c:pt>
                <c:pt idx="4322">
                  <c:v>62.692196000000003</c:v>
                </c:pt>
                <c:pt idx="4323">
                  <c:v>62.721207</c:v>
                </c:pt>
                <c:pt idx="4324">
                  <c:v>62.721207</c:v>
                </c:pt>
                <c:pt idx="4325">
                  <c:v>62.750217999999997</c:v>
                </c:pt>
                <c:pt idx="4326">
                  <c:v>62.750217999999997</c:v>
                </c:pt>
                <c:pt idx="4327">
                  <c:v>62.779228000000003</c:v>
                </c:pt>
                <c:pt idx="4328">
                  <c:v>62.779228000000003</c:v>
                </c:pt>
                <c:pt idx="4329">
                  <c:v>62.808239</c:v>
                </c:pt>
                <c:pt idx="4330">
                  <c:v>62.808239</c:v>
                </c:pt>
                <c:pt idx="4331">
                  <c:v>62.837249999999997</c:v>
                </c:pt>
                <c:pt idx="4332">
                  <c:v>62.837249999999997</c:v>
                </c:pt>
                <c:pt idx="4333">
                  <c:v>62.866261000000002</c:v>
                </c:pt>
                <c:pt idx="4334">
                  <c:v>62.866261000000002</c:v>
                </c:pt>
                <c:pt idx="4335">
                  <c:v>62.895271000000001</c:v>
                </c:pt>
                <c:pt idx="4336">
                  <c:v>62.895271000000001</c:v>
                </c:pt>
                <c:pt idx="4337">
                  <c:v>62.924281999999998</c:v>
                </c:pt>
                <c:pt idx="4338">
                  <c:v>62.924281999999998</c:v>
                </c:pt>
                <c:pt idx="4339">
                  <c:v>62.953293000000002</c:v>
                </c:pt>
                <c:pt idx="4340">
                  <c:v>62.953293000000002</c:v>
                </c:pt>
                <c:pt idx="4341">
                  <c:v>62.982303000000002</c:v>
                </c:pt>
                <c:pt idx="4342">
                  <c:v>62.982303000000002</c:v>
                </c:pt>
                <c:pt idx="4343">
                  <c:v>63.011313999999999</c:v>
                </c:pt>
                <c:pt idx="4344">
                  <c:v>63.011313999999999</c:v>
                </c:pt>
                <c:pt idx="4345">
                  <c:v>63.040325000000003</c:v>
                </c:pt>
                <c:pt idx="4346">
                  <c:v>63.040325000000003</c:v>
                </c:pt>
                <c:pt idx="4347">
                  <c:v>63.069336</c:v>
                </c:pt>
                <c:pt idx="4348">
                  <c:v>63.069336</c:v>
                </c:pt>
                <c:pt idx="4349">
                  <c:v>63.098345999999999</c:v>
                </c:pt>
                <c:pt idx="4350">
                  <c:v>63.098345999999999</c:v>
                </c:pt>
                <c:pt idx="4351">
                  <c:v>63.127357000000003</c:v>
                </c:pt>
                <c:pt idx="4352">
                  <c:v>63.127357000000003</c:v>
                </c:pt>
                <c:pt idx="4353">
                  <c:v>63.156368000000001</c:v>
                </c:pt>
                <c:pt idx="4354">
                  <c:v>63.156368000000001</c:v>
                </c:pt>
                <c:pt idx="4355">
                  <c:v>63.185378999999998</c:v>
                </c:pt>
                <c:pt idx="4356">
                  <c:v>63.185378999999998</c:v>
                </c:pt>
                <c:pt idx="4357">
                  <c:v>63.214388999999997</c:v>
                </c:pt>
                <c:pt idx="4358">
                  <c:v>63.214388999999997</c:v>
                </c:pt>
                <c:pt idx="4359">
                  <c:v>63.243400000000001</c:v>
                </c:pt>
                <c:pt idx="4360">
                  <c:v>63.243400000000001</c:v>
                </c:pt>
                <c:pt idx="4361">
                  <c:v>63.272410999999998</c:v>
                </c:pt>
                <c:pt idx="4362">
                  <c:v>63.272410999999998</c:v>
                </c:pt>
                <c:pt idx="4363">
                  <c:v>63.301422000000002</c:v>
                </c:pt>
                <c:pt idx="4364">
                  <c:v>63.301422000000002</c:v>
                </c:pt>
                <c:pt idx="4365">
                  <c:v>63.330432000000002</c:v>
                </c:pt>
                <c:pt idx="4366">
                  <c:v>63.330432000000002</c:v>
                </c:pt>
                <c:pt idx="4367">
                  <c:v>63.359442999999999</c:v>
                </c:pt>
                <c:pt idx="4368">
                  <c:v>63.359442999999999</c:v>
                </c:pt>
                <c:pt idx="4369">
                  <c:v>63.388454000000003</c:v>
                </c:pt>
                <c:pt idx="4370">
                  <c:v>63.388454000000003</c:v>
                </c:pt>
                <c:pt idx="4371">
                  <c:v>63.417464000000002</c:v>
                </c:pt>
                <c:pt idx="4372">
                  <c:v>63.417464000000002</c:v>
                </c:pt>
                <c:pt idx="4373">
                  <c:v>63.446475</c:v>
                </c:pt>
                <c:pt idx="4374">
                  <c:v>63.446475</c:v>
                </c:pt>
                <c:pt idx="4375">
                  <c:v>63.475485999999997</c:v>
                </c:pt>
                <c:pt idx="4376">
                  <c:v>63.475485999999997</c:v>
                </c:pt>
                <c:pt idx="4377">
                  <c:v>63.504497000000001</c:v>
                </c:pt>
                <c:pt idx="4378">
                  <c:v>63.504497000000001</c:v>
                </c:pt>
                <c:pt idx="4379">
                  <c:v>63.533507</c:v>
                </c:pt>
                <c:pt idx="4380">
                  <c:v>63.533507</c:v>
                </c:pt>
                <c:pt idx="4381">
                  <c:v>63.562517999999997</c:v>
                </c:pt>
                <c:pt idx="4382">
                  <c:v>63.562517999999997</c:v>
                </c:pt>
                <c:pt idx="4383">
                  <c:v>63.591529000000001</c:v>
                </c:pt>
                <c:pt idx="4384">
                  <c:v>63.591529000000001</c:v>
                </c:pt>
                <c:pt idx="4385">
                  <c:v>63.620539999999998</c:v>
                </c:pt>
                <c:pt idx="4386">
                  <c:v>63.620539999999998</c:v>
                </c:pt>
                <c:pt idx="4387">
                  <c:v>63.649549999999998</c:v>
                </c:pt>
                <c:pt idx="4388">
                  <c:v>63.649549999999998</c:v>
                </c:pt>
                <c:pt idx="4389">
                  <c:v>63.678561000000002</c:v>
                </c:pt>
                <c:pt idx="4390">
                  <c:v>63.678561000000002</c:v>
                </c:pt>
                <c:pt idx="4391">
                  <c:v>63.707571999999999</c:v>
                </c:pt>
                <c:pt idx="4392">
                  <c:v>63.707571999999999</c:v>
                </c:pt>
                <c:pt idx="4393">
                  <c:v>63.736583000000003</c:v>
                </c:pt>
                <c:pt idx="4394">
                  <c:v>63.736583000000003</c:v>
                </c:pt>
                <c:pt idx="4395">
                  <c:v>63.765593000000003</c:v>
                </c:pt>
                <c:pt idx="4396">
                  <c:v>63.765593000000003</c:v>
                </c:pt>
                <c:pt idx="4397">
                  <c:v>63.794604</c:v>
                </c:pt>
                <c:pt idx="4398">
                  <c:v>63.794604</c:v>
                </c:pt>
                <c:pt idx="4399">
                  <c:v>63.823614999999997</c:v>
                </c:pt>
                <c:pt idx="4400">
                  <c:v>63.823614999999997</c:v>
                </c:pt>
                <c:pt idx="4401">
                  <c:v>63.852625000000003</c:v>
                </c:pt>
                <c:pt idx="4402">
                  <c:v>63.852625000000003</c:v>
                </c:pt>
                <c:pt idx="4403">
                  <c:v>63.881636</c:v>
                </c:pt>
                <c:pt idx="4404">
                  <c:v>63.881636</c:v>
                </c:pt>
                <c:pt idx="4405">
                  <c:v>63.910646999999997</c:v>
                </c:pt>
                <c:pt idx="4406">
                  <c:v>63.910646999999997</c:v>
                </c:pt>
                <c:pt idx="4407">
                  <c:v>63.939658000000001</c:v>
                </c:pt>
                <c:pt idx="4408">
                  <c:v>63.939658000000001</c:v>
                </c:pt>
                <c:pt idx="4409">
                  <c:v>63.968668000000001</c:v>
                </c:pt>
                <c:pt idx="4410">
                  <c:v>63.968668000000001</c:v>
                </c:pt>
                <c:pt idx="4411">
                  <c:v>63.997678999999998</c:v>
                </c:pt>
                <c:pt idx="4412">
                  <c:v>63.997678999999998</c:v>
                </c:pt>
                <c:pt idx="4413">
                  <c:v>64.026690000000002</c:v>
                </c:pt>
                <c:pt idx="4414">
                  <c:v>64.026690000000002</c:v>
                </c:pt>
                <c:pt idx="4415">
                  <c:v>64.055700999999999</c:v>
                </c:pt>
                <c:pt idx="4416">
                  <c:v>64.055700999999999</c:v>
                </c:pt>
                <c:pt idx="4417">
                  <c:v>64.084710999999999</c:v>
                </c:pt>
                <c:pt idx="4418">
                  <c:v>64.084710999999999</c:v>
                </c:pt>
                <c:pt idx="4419">
                  <c:v>64.113721999999996</c:v>
                </c:pt>
                <c:pt idx="4420">
                  <c:v>64.113721999999996</c:v>
                </c:pt>
                <c:pt idx="4421">
                  <c:v>64.142733000000007</c:v>
                </c:pt>
                <c:pt idx="4422">
                  <c:v>64.142733000000007</c:v>
                </c:pt>
                <c:pt idx="4423">
                  <c:v>64.171744000000004</c:v>
                </c:pt>
                <c:pt idx="4424">
                  <c:v>64.171744000000004</c:v>
                </c:pt>
                <c:pt idx="4425">
                  <c:v>64.200754000000003</c:v>
                </c:pt>
                <c:pt idx="4426">
                  <c:v>64.200754000000003</c:v>
                </c:pt>
                <c:pt idx="4427">
                  <c:v>64.229765</c:v>
                </c:pt>
                <c:pt idx="4428">
                  <c:v>64.229765</c:v>
                </c:pt>
                <c:pt idx="4429">
                  <c:v>64.258775999999997</c:v>
                </c:pt>
                <c:pt idx="4430">
                  <c:v>64.258775999999997</c:v>
                </c:pt>
                <c:pt idx="4431">
                  <c:v>64.287785999999997</c:v>
                </c:pt>
                <c:pt idx="4432">
                  <c:v>64.287785999999997</c:v>
                </c:pt>
                <c:pt idx="4433">
                  <c:v>64.316796999999994</c:v>
                </c:pt>
                <c:pt idx="4434">
                  <c:v>64.316796999999994</c:v>
                </c:pt>
                <c:pt idx="4435">
                  <c:v>64.345808000000005</c:v>
                </c:pt>
                <c:pt idx="4436">
                  <c:v>64.345808000000005</c:v>
                </c:pt>
                <c:pt idx="4437">
                  <c:v>64.374819000000002</c:v>
                </c:pt>
                <c:pt idx="4438">
                  <c:v>64.374819000000002</c:v>
                </c:pt>
                <c:pt idx="4439">
                  <c:v>64.403829000000002</c:v>
                </c:pt>
                <c:pt idx="4440">
                  <c:v>64.403829000000002</c:v>
                </c:pt>
                <c:pt idx="4441">
                  <c:v>64.432839999999999</c:v>
                </c:pt>
                <c:pt idx="4442">
                  <c:v>64.432839999999999</c:v>
                </c:pt>
                <c:pt idx="4443">
                  <c:v>64.461850999999996</c:v>
                </c:pt>
                <c:pt idx="4444">
                  <c:v>64.461850999999996</c:v>
                </c:pt>
                <c:pt idx="4445">
                  <c:v>64.490862000000007</c:v>
                </c:pt>
                <c:pt idx="4446">
                  <c:v>64.490862000000007</c:v>
                </c:pt>
                <c:pt idx="4447">
                  <c:v>64.519872000000007</c:v>
                </c:pt>
                <c:pt idx="4448">
                  <c:v>64.519872000000007</c:v>
                </c:pt>
                <c:pt idx="4449">
                  <c:v>64.548883000000004</c:v>
                </c:pt>
                <c:pt idx="4450">
                  <c:v>64.548883000000004</c:v>
                </c:pt>
                <c:pt idx="4451">
                  <c:v>64.577894000000001</c:v>
                </c:pt>
                <c:pt idx="4452">
                  <c:v>64.577894000000001</c:v>
                </c:pt>
                <c:pt idx="4453">
                  <c:v>64.606904999999998</c:v>
                </c:pt>
                <c:pt idx="4454">
                  <c:v>64.606904999999998</c:v>
                </c:pt>
                <c:pt idx="4455">
                  <c:v>64.635914999999997</c:v>
                </c:pt>
                <c:pt idx="4456">
                  <c:v>64.635914999999997</c:v>
                </c:pt>
                <c:pt idx="4457">
                  <c:v>64.664925999999994</c:v>
                </c:pt>
                <c:pt idx="4458">
                  <c:v>64.664925999999994</c:v>
                </c:pt>
                <c:pt idx="4459">
                  <c:v>64.693937000000005</c:v>
                </c:pt>
                <c:pt idx="4460">
                  <c:v>64.693937000000005</c:v>
                </c:pt>
                <c:pt idx="4461">
                  <c:v>64.722947000000005</c:v>
                </c:pt>
                <c:pt idx="4462">
                  <c:v>64.722947000000005</c:v>
                </c:pt>
                <c:pt idx="4463">
                  <c:v>64.751958000000002</c:v>
                </c:pt>
                <c:pt idx="4464">
                  <c:v>64.751958000000002</c:v>
                </c:pt>
                <c:pt idx="4465">
                  <c:v>64.780968999999999</c:v>
                </c:pt>
                <c:pt idx="4466">
                  <c:v>64.780968999999999</c:v>
                </c:pt>
                <c:pt idx="4467">
                  <c:v>64.809979999999996</c:v>
                </c:pt>
                <c:pt idx="4468">
                  <c:v>64.809979999999996</c:v>
                </c:pt>
                <c:pt idx="4469">
                  <c:v>64.838989999999995</c:v>
                </c:pt>
                <c:pt idx="4470">
                  <c:v>64.838989999999995</c:v>
                </c:pt>
                <c:pt idx="4471">
                  <c:v>64.868001000000007</c:v>
                </c:pt>
                <c:pt idx="4472">
                  <c:v>64.868001000000007</c:v>
                </c:pt>
                <c:pt idx="4473">
                  <c:v>64.897012000000004</c:v>
                </c:pt>
                <c:pt idx="4474">
                  <c:v>64.897012000000004</c:v>
                </c:pt>
                <c:pt idx="4475">
                  <c:v>64.926023000000001</c:v>
                </c:pt>
                <c:pt idx="4476">
                  <c:v>64.926023000000001</c:v>
                </c:pt>
                <c:pt idx="4477">
                  <c:v>64.955033</c:v>
                </c:pt>
                <c:pt idx="4478">
                  <c:v>64.955033</c:v>
                </c:pt>
                <c:pt idx="4479">
                  <c:v>64.984043999999997</c:v>
                </c:pt>
                <c:pt idx="4480">
                  <c:v>64.984043999999997</c:v>
                </c:pt>
                <c:pt idx="4481">
                  <c:v>65.013054999999994</c:v>
                </c:pt>
                <c:pt idx="4482">
                  <c:v>65.013054999999994</c:v>
                </c:pt>
                <c:pt idx="4483">
                  <c:v>65.042066000000005</c:v>
                </c:pt>
                <c:pt idx="4484">
                  <c:v>65.042066000000005</c:v>
                </c:pt>
                <c:pt idx="4485">
                  <c:v>65.071076000000005</c:v>
                </c:pt>
                <c:pt idx="4486">
                  <c:v>65.071076000000005</c:v>
                </c:pt>
                <c:pt idx="4487">
                  <c:v>65.100087000000002</c:v>
                </c:pt>
                <c:pt idx="4488">
                  <c:v>65.100087000000002</c:v>
                </c:pt>
                <c:pt idx="4489">
                  <c:v>65.129097999999999</c:v>
                </c:pt>
                <c:pt idx="4490">
                  <c:v>65.129097999999999</c:v>
                </c:pt>
                <c:pt idx="4491">
                  <c:v>65.158108999999996</c:v>
                </c:pt>
                <c:pt idx="4492">
                  <c:v>65.158108999999996</c:v>
                </c:pt>
                <c:pt idx="4493">
                  <c:v>65.187118999999996</c:v>
                </c:pt>
                <c:pt idx="4494">
                  <c:v>65.187118999999996</c:v>
                </c:pt>
                <c:pt idx="4495">
                  <c:v>65.216130000000007</c:v>
                </c:pt>
                <c:pt idx="4496">
                  <c:v>65.216130000000007</c:v>
                </c:pt>
                <c:pt idx="4497">
                  <c:v>65.245141000000004</c:v>
                </c:pt>
                <c:pt idx="4498">
                  <c:v>65.245141000000004</c:v>
                </c:pt>
                <c:pt idx="4499">
                  <c:v>65.274151000000003</c:v>
                </c:pt>
                <c:pt idx="4500">
                  <c:v>65.274151000000003</c:v>
                </c:pt>
                <c:pt idx="4501">
                  <c:v>65.303162</c:v>
                </c:pt>
                <c:pt idx="4502">
                  <c:v>65.303162</c:v>
                </c:pt>
                <c:pt idx="4503">
                  <c:v>65.332172999999997</c:v>
                </c:pt>
                <c:pt idx="4504">
                  <c:v>65.332172999999997</c:v>
                </c:pt>
                <c:pt idx="4505">
                  <c:v>65.361183999999994</c:v>
                </c:pt>
                <c:pt idx="4506">
                  <c:v>65.361183999999994</c:v>
                </c:pt>
                <c:pt idx="4507">
                  <c:v>65.390193999999994</c:v>
                </c:pt>
                <c:pt idx="4508">
                  <c:v>65.390193999999994</c:v>
                </c:pt>
                <c:pt idx="4509">
                  <c:v>65.419205000000005</c:v>
                </c:pt>
                <c:pt idx="4510">
                  <c:v>65.419205000000005</c:v>
                </c:pt>
                <c:pt idx="4511">
                  <c:v>65.448216000000002</c:v>
                </c:pt>
                <c:pt idx="4512">
                  <c:v>65.448216000000002</c:v>
                </c:pt>
                <c:pt idx="4513">
                  <c:v>65.477226999999999</c:v>
                </c:pt>
                <c:pt idx="4514">
                  <c:v>65.477226999999999</c:v>
                </c:pt>
                <c:pt idx="4515">
                  <c:v>65.506236999999999</c:v>
                </c:pt>
                <c:pt idx="4516">
                  <c:v>65.506236999999999</c:v>
                </c:pt>
                <c:pt idx="4517">
                  <c:v>65.535247999999996</c:v>
                </c:pt>
                <c:pt idx="4518">
                  <c:v>65.535247999999996</c:v>
                </c:pt>
                <c:pt idx="4519">
                  <c:v>65.564259000000007</c:v>
                </c:pt>
                <c:pt idx="4520">
                  <c:v>65.564259000000007</c:v>
                </c:pt>
                <c:pt idx="4521">
                  <c:v>65.593270000000004</c:v>
                </c:pt>
                <c:pt idx="4522">
                  <c:v>65.593270000000004</c:v>
                </c:pt>
                <c:pt idx="4523">
                  <c:v>65.622280000000003</c:v>
                </c:pt>
                <c:pt idx="4524">
                  <c:v>65.622280000000003</c:v>
                </c:pt>
                <c:pt idx="4525">
                  <c:v>65.651291000000001</c:v>
                </c:pt>
                <c:pt idx="4526">
                  <c:v>65.651291000000001</c:v>
                </c:pt>
                <c:pt idx="4527">
                  <c:v>65.680301999999998</c:v>
                </c:pt>
                <c:pt idx="4528">
                  <c:v>65.680301999999998</c:v>
                </c:pt>
                <c:pt idx="4529">
                  <c:v>65.709311999999997</c:v>
                </c:pt>
                <c:pt idx="4530">
                  <c:v>65.709311999999997</c:v>
                </c:pt>
                <c:pt idx="4531">
                  <c:v>65.738322999999994</c:v>
                </c:pt>
                <c:pt idx="4532">
                  <c:v>65.738322999999994</c:v>
                </c:pt>
                <c:pt idx="4533">
                  <c:v>65.767334000000005</c:v>
                </c:pt>
                <c:pt idx="4534">
                  <c:v>65.767334000000005</c:v>
                </c:pt>
                <c:pt idx="4535">
                  <c:v>65.796345000000002</c:v>
                </c:pt>
                <c:pt idx="4536">
                  <c:v>65.796345000000002</c:v>
                </c:pt>
                <c:pt idx="4537">
                  <c:v>65.825355000000002</c:v>
                </c:pt>
                <c:pt idx="4538">
                  <c:v>65.825355000000002</c:v>
                </c:pt>
                <c:pt idx="4539">
                  <c:v>65.854365999999999</c:v>
                </c:pt>
                <c:pt idx="4540">
                  <c:v>65.854365999999999</c:v>
                </c:pt>
                <c:pt idx="4541">
                  <c:v>65.883376999999996</c:v>
                </c:pt>
                <c:pt idx="4542">
                  <c:v>65.883376999999996</c:v>
                </c:pt>
                <c:pt idx="4543">
                  <c:v>65.912388000000007</c:v>
                </c:pt>
                <c:pt idx="4544">
                  <c:v>65.912388000000007</c:v>
                </c:pt>
                <c:pt idx="4545">
                  <c:v>65.941398000000007</c:v>
                </c:pt>
                <c:pt idx="4546">
                  <c:v>65.941398000000007</c:v>
                </c:pt>
                <c:pt idx="4547">
                  <c:v>65.970409000000004</c:v>
                </c:pt>
                <c:pt idx="4548">
                  <c:v>65.970409000000004</c:v>
                </c:pt>
                <c:pt idx="4549">
                  <c:v>65.999420000000001</c:v>
                </c:pt>
                <c:pt idx="4550">
                  <c:v>65.999420000000001</c:v>
                </c:pt>
                <c:pt idx="4551">
                  <c:v>66.028430999999998</c:v>
                </c:pt>
                <c:pt idx="4552">
                  <c:v>66.028430999999998</c:v>
                </c:pt>
                <c:pt idx="4553">
                  <c:v>66.057440999999997</c:v>
                </c:pt>
                <c:pt idx="4554">
                  <c:v>66.057440999999997</c:v>
                </c:pt>
                <c:pt idx="4555">
                  <c:v>66.086451999999994</c:v>
                </c:pt>
                <c:pt idx="4556">
                  <c:v>66.086451999999994</c:v>
                </c:pt>
                <c:pt idx="4557">
                  <c:v>66.115463000000005</c:v>
                </c:pt>
                <c:pt idx="4558">
                  <c:v>66.115463000000005</c:v>
                </c:pt>
                <c:pt idx="4559">
                  <c:v>66.144473000000005</c:v>
                </c:pt>
                <c:pt idx="4560">
                  <c:v>66.144473000000005</c:v>
                </c:pt>
                <c:pt idx="4561">
                  <c:v>66.173484000000002</c:v>
                </c:pt>
                <c:pt idx="4562">
                  <c:v>66.173484000000002</c:v>
                </c:pt>
                <c:pt idx="4563">
                  <c:v>66.202494999999999</c:v>
                </c:pt>
                <c:pt idx="4564">
                  <c:v>66.202494999999999</c:v>
                </c:pt>
                <c:pt idx="4565">
                  <c:v>66.231505999999996</c:v>
                </c:pt>
                <c:pt idx="4566">
                  <c:v>66.231505999999996</c:v>
                </c:pt>
                <c:pt idx="4567">
                  <c:v>66.260515999999996</c:v>
                </c:pt>
                <c:pt idx="4568">
                  <c:v>66.260515999999996</c:v>
                </c:pt>
                <c:pt idx="4569">
                  <c:v>66.289527000000007</c:v>
                </c:pt>
                <c:pt idx="4570">
                  <c:v>66.289527000000007</c:v>
                </c:pt>
                <c:pt idx="4571">
                  <c:v>66.318538000000004</c:v>
                </c:pt>
                <c:pt idx="4572">
                  <c:v>66.318538000000004</c:v>
                </c:pt>
                <c:pt idx="4573">
                  <c:v>66.347549000000001</c:v>
                </c:pt>
                <c:pt idx="4574">
                  <c:v>66.347549000000001</c:v>
                </c:pt>
                <c:pt idx="4575">
                  <c:v>66.376559</c:v>
                </c:pt>
                <c:pt idx="4576">
                  <c:v>66.376559</c:v>
                </c:pt>
                <c:pt idx="4577">
                  <c:v>66.405569999999997</c:v>
                </c:pt>
                <c:pt idx="4578">
                  <c:v>66.405569999999997</c:v>
                </c:pt>
                <c:pt idx="4579">
                  <c:v>66.434580999999994</c:v>
                </c:pt>
                <c:pt idx="4580">
                  <c:v>66.434580999999994</c:v>
                </c:pt>
                <c:pt idx="4581">
                  <c:v>66.463592000000006</c:v>
                </c:pt>
                <c:pt idx="4582">
                  <c:v>66.463592000000006</c:v>
                </c:pt>
                <c:pt idx="4583">
                  <c:v>66.492602000000005</c:v>
                </c:pt>
                <c:pt idx="4584">
                  <c:v>66.492602000000005</c:v>
                </c:pt>
                <c:pt idx="4585">
                  <c:v>66.521613000000002</c:v>
                </c:pt>
                <c:pt idx="4586">
                  <c:v>66.521613000000002</c:v>
                </c:pt>
                <c:pt idx="4587">
                  <c:v>66.550623999999999</c:v>
                </c:pt>
                <c:pt idx="4588">
                  <c:v>66.550623999999999</c:v>
                </c:pt>
                <c:pt idx="4589">
                  <c:v>66.579633999999999</c:v>
                </c:pt>
                <c:pt idx="4590">
                  <c:v>66.579633999999999</c:v>
                </c:pt>
                <c:pt idx="4591">
                  <c:v>66.608644999999996</c:v>
                </c:pt>
                <c:pt idx="4592">
                  <c:v>66.608644999999996</c:v>
                </c:pt>
                <c:pt idx="4593">
                  <c:v>66.637656000000007</c:v>
                </c:pt>
                <c:pt idx="4594">
                  <c:v>66.637656000000007</c:v>
                </c:pt>
                <c:pt idx="4595">
                  <c:v>66.666667000000004</c:v>
                </c:pt>
                <c:pt idx="4596">
                  <c:v>66.666667000000004</c:v>
                </c:pt>
                <c:pt idx="4597">
                  <c:v>66.695677000000003</c:v>
                </c:pt>
                <c:pt idx="4598">
                  <c:v>66.695677000000003</c:v>
                </c:pt>
                <c:pt idx="4599">
                  <c:v>66.724688</c:v>
                </c:pt>
                <c:pt idx="4600">
                  <c:v>66.724688</c:v>
                </c:pt>
                <c:pt idx="4601">
                  <c:v>66.753698999999997</c:v>
                </c:pt>
                <c:pt idx="4602">
                  <c:v>66.753698999999997</c:v>
                </c:pt>
                <c:pt idx="4603">
                  <c:v>66.782709999999994</c:v>
                </c:pt>
                <c:pt idx="4604">
                  <c:v>66.782709999999994</c:v>
                </c:pt>
                <c:pt idx="4605">
                  <c:v>66.811719999999994</c:v>
                </c:pt>
                <c:pt idx="4606">
                  <c:v>66.811719999999994</c:v>
                </c:pt>
                <c:pt idx="4607">
                  <c:v>66.840731000000005</c:v>
                </c:pt>
                <c:pt idx="4608">
                  <c:v>66.840731000000005</c:v>
                </c:pt>
                <c:pt idx="4609">
                  <c:v>66.869742000000002</c:v>
                </c:pt>
                <c:pt idx="4610">
                  <c:v>66.869742000000002</c:v>
                </c:pt>
                <c:pt idx="4611">
                  <c:v>66.898752999999999</c:v>
                </c:pt>
                <c:pt idx="4612">
                  <c:v>66.898752999999999</c:v>
                </c:pt>
                <c:pt idx="4613">
                  <c:v>66.927762999999999</c:v>
                </c:pt>
                <c:pt idx="4614">
                  <c:v>66.927762999999999</c:v>
                </c:pt>
                <c:pt idx="4615">
                  <c:v>66.956773999999996</c:v>
                </c:pt>
                <c:pt idx="4616">
                  <c:v>66.956773999999996</c:v>
                </c:pt>
                <c:pt idx="4617">
                  <c:v>66.985785000000007</c:v>
                </c:pt>
                <c:pt idx="4618">
                  <c:v>66.985785000000007</c:v>
                </c:pt>
                <c:pt idx="4619">
                  <c:v>67.014795000000007</c:v>
                </c:pt>
                <c:pt idx="4620">
                  <c:v>67.014795000000007</c:v>
                </c:pt>
                <c:pt idx="4621">
                  <c:v>67.043806000000004</c:v>
                </c:pt>
                <c:pt idx="4622">
                  <c:v>67.043806000000004</c:v>
                </c:pt>
                <c:pt idx="4623">
                  <c:v>67.072817000000001</c:v>
                </c:pt>
                <c:pt idx="4624">
                  <c:v>67.072817000000001</c:v>
                </c:pt>
                <c:pt idx="4625">
                  <c:v>67.101827999999998</c:v>
                </c:pt>
                <c:pt idx="4626">
                  <c:v>67.101827999999998</c:v>
                </c:pt>
                <c:pt idx="4627">
                  <c:v>67.130837999999997</c:v>
                </c:pt>
                <c:pt idx="4628">
                  <c:v>67.130837999999997</c:v>
                </c:pt>
                <c:pt idx="4629">
                  <c:v>67.159848999999994</c:v>
                </c:pt>
                <c:pt idx="4630">
                  <c:v>67.159848999999994</c:v>
                </c:pt>
                <c:pt idx="4631">
                  <c:v>67.188860000000005</c:v>
                </c:pt>
                <c:pt idx="4632">
                  <c:v>67.188860000000005</c:v>
                </c:pt>
                <c:pt idx="4633">
                  <c:v>67.217871000000002</c:v>
                </c:pt>
                <c:pt idx="4634">
                  <c:v>67.217871000000002</c:v>
                </c:pt>
                <c:pt idx="4635">
                  <c:v>67.246881000000002</c:v>
                </c:pt>
                <c:pt idx="4636">
                  <c:v>67.246881000000002</c:v>
                </c:pt>
                <c:pt idx="4637">
                  <c:v>67.275891999999999</c:v>
                </c:pt>
                <c:pt idx="4638">
                  <c:v>67.275891999999999</c:v>
                </c:pt>
                <c:pt idx="4639">
                  <c:v>67.304902999999996</c:v>
                </c:pt>
                <c:pt idx="4640">
                  <c:v>67.304902999999996</c:v>
                </c:pt>
                <c:pt idx="4641">
                  <c:v>67.333913999999993</c:v>
                </c:pt>
                <c:pt idx="4642">
                  <c:v>67.333913999999993</c:v>
                </c:pt>
                <c:pt idx="4643">
                  <c:v>67.362924000000007</c:v>
                </c:pt>
                <c:pt idx="4644">
                  <c:v>67.362924000000007</c:v>
                </c:pt>
                <c:pt idx="4645">
                  <c:v>67.391935000000004</c:v>
                </c:pt>
                <c:pt idx="4646">
                  <c:v>67.391935000000004</c:v>
                </c:pt>
                <c:pt idx="4647">
                  <c:v>67.420946000000001</c:v>
                </c:pt>
                <c:pt idx="4648">
                  <c:v>67.420946000000001</c:v>
                </c:pt>
                <c:pt idx="4649">
                  <c:v>67.449956</c:v>
                </c:pt>
                <c:pt idx="4650">
                  <c:v>67.449956</c:v>
                </c:pt>
                <c:pt idx="4651">
                  <c:v>67.478966999999997</c:v>
                </c:pt>
                <c:pt idx="4652">
                  <c:v>67.478966999999997</c:v>
                </c:pt>
                <c:pt idx="4653">
                  <c:v>67.507977999999994</c:v>
                </c:pt>
                <c:pt idx="4654">
                  <c:v>67.507977999999994</c:v>
                </c:pt>
                <c:pt idx="4655">
                  <c:v>67.536989000000005</c:v>
                </c:pt>
                <c:pt idx="4656">
                  <c:v>67.536989000000005</c:v>
                </c:pt>
                <c:pt idx="4657">
                  <c:v>67.565999000000005</c:v>
                </c:pt>
                <c:pt idx="4658">
                  <c:v>67.565999000000005</c:v>
                </c:pt>
                <c:pt idx="4659">
                  <c:v>67.595010000000002</c:v>
                </c:pt>
                <c:pt idx="4660">
                  <c:v>67.595010000000002</c:v>
                </c:pt>
                <c:pt idx="4661">
                  <c:v>67.624020999999999</c:v>
                </c:pt>
                <c:pt idx="4662">
                  <c:v>67.624020999999999</c:v>
                </c:pt>
                <c:pt idx="4663">
                  <c:v>67.653031999999996</c:v>
                </c:pt>
                <c:pt idx="4664">
                  <c:v>67.653031999999996</c:v>
                </c:pt>
                <c:pt idx="4665">
                  <c:v>67.682041999999996</c:v>
                </c:pt>
                <c:pt idx="4666">
                  <c:v>67.682041999999996</c:v>
                </c:pt>
                <c:pt idx="4667">
                  <c:v>67.711053000000007</c:v>
                </c:pt>
                <c:pt idx="4668">
                  <c:v>67.711053000000007</c:v>
                </c:pt>
                <c:pt idx="4669">
                  <c:v>67.740064000000004</c:v>
                </c:pt>
                <c:pt idx="4670">
                  <c:v>67.740064000000004</c:v>
                </c:pt>
                <c:pt idx="4671">
                  <c:v>67.769075000000001</c:v>
                </c:pt>
                <c:pt idx="4672">
                  <c:v>67.769075000000001</c:v>
                </c:pt>
                <c:pt idx="4673">
                  <c:v>67.798085</c:v>
                </c:pt>
                <c:pt idx="4674">
                  <c:v>67.798085</c:v>
                </c:pt>
                <c:pt idx="4675">
                  <c:v>67.827095999999997</c:v>
                </c:pt>
                <c:pt idx="4676">
                  <c:v>67.827095999999997</c:v>
                </c:pt>
                <c:pt idx="4677">
                  <c:v>67.856106999999994</c:v>
                </c:pt>
                <c:pt idx="4678">
                  <c:v>67.856106999999994</c:v>
                </c:pt>
                <c:pt idx="4679">
                  <c:v>67.885116999999994</c:v>
                </c:pt>
                <c:pt idx="4680">
                  <c:v>67.885116999999994</c:v>
                </c:pt>
                <c:pt idx="4681">
                  <c:v>67.914128000000005</c:v>
                </c:pt>
                <c:pt idx="4682">
                  <c:v>67.914128000000005</c:v>
                </c:pt>
                <c:pt idx="4683">
                  <c:v>67.943139000000002</c:v>
                </c:pt>
                <c:pt idx="4684">
                  <c:v>67.943139000000002</c:v>
                </c:pt>
                <c:pt idx="4685">
                  <c:v>67.972149999999999</c:v>
                </c:pt>
                <c:pt idx="4686">
                  <c:v>67.972149999999999</c:v>
                </c:pt>
                <c:pt idx="4687">
                  <c:v>68.001159999999999</c:v>
                </c:pt>
                <c:pt idx="4688">
                  <c:v>68.001159999999999</c:v>
                </c:pt>
                <c:pt idx="4689">
                  <c:v>68.030170999999996</c:v>
                </c:pt>
                <c:pt idx="4690">
                  <c:v>68.030170999999996</c:v>
                </c:pt>
                <c:pt idx="4691">
                  <c:v>68.059182000000007</c:v>
                </c:pt>
                <c:pt idx="4692">
                  <c:v>68.059182000000007</c:v>
                </c:pt>
                <c:pt idx="4693">
                  <c:v>68.088193000000004</c:v>
                </c:pt>
                <c:pt idx="4694">
                  <c:v>68.088193000000004</c:v>
                </c:pt>
                <c:pt idx="4695">
                  <c:v>68.117203000000003</c:v>
                </c:pt>
                <c:pt idx="4696">
                  <c:v>68.117203000000003</c:v>
                </c:pt>
                <c:pt idx="4697">
                  <c:v>68.146214000000001</c:v>
                </c:pt>
                <c:pt idx="4698">
                  <c:v>68.146214000000001</c:v>
                </c:pt>
                <c:pt idx="4699">
                  <c:v>68.175224999999998</c:v>
                </c:pt>
                <c:pt idx="4700">
                  <c:v>68.175224999999998</c:v>
                </c:pt>
                <c:pt idx="4701">
                  <c:v>68.204235999999995</c:v>
                </c:pt>
                <c:pt idx="4702">
                  <c:v>68.204235999999995</c:v>
                </c:pt>
                <c:pt idx="4703">
                  <c:v>68.233245999999994</c:v>
                </c:pt>
                <c:pt idx="4704">
                  <c:v>68.233245999999994</c:v>
                </c:pt>
                <c:pt idx="4705">
                  <c:v>68.262257000000005</c:v>
                </c:pt>
                <c:pt idx="4706">
                  <c:v>68.262257000000005</c:v>
                </c:pt>
                <c:pt idx="4707">
                  <c:v>68.291268000000002</c:v>
                </c:pt>
                <c:pt idx="4708">
                  <c:v>68.291268000000002</c:v>
                </c:pt>
                <c:pt idx="4709">
                  <c:v>68.320278999999999</c:v>
                </c:pt>
                <c:pt idx="4710">
                  <c:v>68.320278999999999</c:v>
                </c:pt>
                <c:pt idx="4711">
                  <c:v>68.349288999999999</c:v>
                </c:pt>
                <c:pt idx="4712">
                  <c:v>68.349288999999999</c:v>
                </c:pt>
                <c:pt idx="4713">
                  <c:v>68.378299999999996</c:v>
                </c:pt>
                <c:pt idx="4714">
                  <c:v>68.378299999999996</c:v>
                </c:pt>
                <c:pt idx="4715">
                  <c:v>68.407311000000007</c:v>
                </c:pt>
                <c:pt idx="4716">
                  <c:v>68.407311000000007</c:v>
                </c:pt>
                <c:pt idx="4717">
                  <c:v>68.436321000000007</c:v>
                </c:pt>
                <c:pt idx="4718">
                  <c:v>68.436321000000007</c:v>
                </c:pt>
                <c:pt idx="4719">
                  <c:v>68.465332000000004</c:v>
                </c:pt>
                <c:pt idx="4720">
                  <c:v>68.465332000000004</c:v>
                </c:pt>
                <c:pt idx="4721">
                  <c:v>68.494343000000001</c:v>
                </c:pt>
                <c:pt idx="4722">
                  <c:v>68.494343000000001</c:v>
                </c:pt>
                <c:pt idx="4723">
                  <c:v>68.523353999999998</c:v>
                </c:pt>
                <c:pt idx="4724">
                  <c:v>68.523353999999998</c:v>
                </c:pt>
                <c:pt idx="4725">
                  <c:v>68.552363999999997</c:v>
                </c:pt>
                <c:pt idx="4726">
                  <c:v>68.552363999999997</c:v>
                </c:pt>
                <c:pt idx="4727">
                  <c:v>68.581374999999994</c:v>
                </c:pt>
                <c:pt idx="4728">
                  <c:v>68.581374999999994</c:v>
                </c:pt>
                <c:pt idx="4729">
                  <c:v>68.610386000000005</c:v>
                </c:pt>
                <c:pt idx="4730">
                  <c:v>68.610386000000005</c:v>
                </c:pt>
                <c:pt idx="4731">
                  <c:v>68.639397000000002</c:v>
                </c:pt>
                <c:pt idx="4732">
                  <c:v>68.639397000000002</c:v>
                </c:pt>
                <c:pt idx="4733">
                  <c:v>68.668407000000002</c:v>
                </c:pt>
                <c:pt idx="4734">
                  <c:v>68.668407000000002</c:v>
                </c:pt>
                <c:pt idx="4735">
                  <c:v>68.697417999999999</c:v>
                </c:pt>
                <c:pt idx="4736">
                  <c:v>68.697417999999999</c:v>
                </c:pt>
                <c:pt idx="4737">
                  <c:v>68.726428999999996</c:v>
                </c:pt>
                <c:pt idx="4738">
                  <c:v>68.726428999999996</c:v>
                </c:pt>
                <c:pt idx="4739">
                  <c:v>68.755439999999993</c:v>
                </c:pt>
                <c:pt idx="4740">
                  <c:v>68.755439999999993</c:v>
                </c:pt>
                <c:pt idx="4741">
                  <c:v>68.784450000000007</c:v>
                </c:pt>
                <c:pt idx="4742">
                  <c:v>68.784450000000007</c:v>
                </c:pt>
                <c:pt idx="4743">
                  <c:v>68.813461000000004</c:v>
                </c:pt>
                <c:pt idx="4744">
                  <c:v>68.813461000000004</c:v>
                </c:pt>
                <c:pt idx="4745">
                  <c:v>68.842472000000001</c:v>
                </c:pt>
                <c:pt idx="4746">
                  <c:v>68.842472000000001</c:v>
                </c:pt>
                <c:pt idx="4747">
                  <c:v>68.871482</c:v>
                </c:pt>
                <c:pt idx="4748">
                  <c:v>68.871482</c:v>
                </c:pt>
                <c:pt idx="4749">
                  <c:v>68.900492999999997</c:v>
                </c:pt>
                <c:pt idx="4750">
                  <c:v>68.900492999999997</c:v>
                </c:pt>
                <c:pt idx="4751">
                  <c:v>68.929503999999994</c:v>
                </c:pt>
                <c:pt idx="4752">
                  <c:v>68.929503999999994</c:v>
                </c:pt>
                <c:pt idx="4753">
                  <c:v>68.958515000000006</c:v>
                </c:pt>
                <c:pt idx="4754">
                  <c:v>68.958515000000006</c:v>
                </c:pt>
                <c:pt idx="4755">
                  <c:v>68.987525000000005</c:v>
                </c:pt>
                <c:pt idx="4756">
                  <c:v>68.987525000000005</c:v>
                </c:pt>
                <c:pt idx="4757">
                  <c:v>69.016536000000002</c:v>
                </c:pt>
                <c:pt idx="4758">
                  <c:v>69.016536000000002</c:v>
                </c:pt>
                <c:pt idx="4759">
                  <c:v>69.045546999999999</c:v>
                </c:pt>
                <c:pt idx="4760">
                  <c:v>69.045546999999999</c:v>
                </c:pt>
                <c:pt idx="4761">
                  <c:v>69.074557999999996</c:v>
                </c:pt>
                <c:pt idx="4762">
                  <c:v>69.074557999999996</c:v>
                </c:pt>
                <c:pt idx="4763">
                  <c:v>69.103567999999996</c:v>
                </c:pt>
                <c:pt idx="4764">
                  <c:v>69.103567999999996</c:v>
                </c:pt>
                <c:pt idx="4765">
                  <c:v>69.132579000000007</c:v>
                </c:pt>
                <c:pt idx="4766">
                  <c:v>69.132579000000007</c:v>
                </c:pt>
                <c:pt idx="4767">
                  <c:v>69.161590000000004</c:v>
                </c:pt>
                <c:pt idx="4768">
                  <c:v>69.161590000000004</c:v>
                </c:pt>
                <c:pt idx="4769">
                  <c:v>69.190601000000001</c:v>
                </c:pt>
                <c:pt idx="4770">
                  <c:v>69.190601000000001</c:v>
                </c:pt>
                <c:pt idx="4771">
                  <c:v>69.219611</c:v>
                </c:pt>
                <c:pt idx="4772">
                  <c:v>69.219611</c:v>
                </c:pt>
                <c:pt idx="4773">
                  <c:v>69.248621999999997</c:v>
                </c:pt>
                <c:pt idx="4774">
                  <c:v>69.248621999999997</c:v>
                </c:pt>
                <c:pt idx="4775">
                  <c:v>69.277632999999994</c:v>
                </c:pt>
                <c:pt idx="4776">
                  <c:v>69.277632999999994</c:v>
                </c:pt>
                <c:pt idx="4777">
                  <c:v>69.306642999999994</c:v>
                </c:pt>
                <c:pt idx="4778">
                  <c:v>69.306642999999994</c:v>
                </c:pt>
                <c:pt idx="4779">
                  <c:v>69.335654000000005</c:v>
                </c:pt>
                <c:pt idx="4780">
                  <c:v>69.335654000000005</c:v>
                </c:pt>
                <c:pt idx="4781">
                  <c:v>69.364665000000002</c:v>
                </c:pt>
                <c:pt idx="4782">
                  <c:v>69.364665000000002</c:v>
                </c:pt>
                <c:pt idx="4783">
                  <c:v>69.393675999999999</c:v>
                </c:pt>
                <c:pt idx="4784">
                  <c:v>69.393675999999999</c:v>
                </c:pt>
                <c:pt idx="4785">
                  <c:v>69.422685999999999</c:v>
                </c:pt>
                <c:pt idx="4786">
                  <c:v>69.422685999999999</c:v>
                </c:pt>
                <c:pt idx="4787">
                  <c:v>69.451696999999996</c:v>
                </c:pt>
                <c:pt idx="4788">
                  <c:v>69.451696999999996</c:v>
                </c:pt>
                <c:pt idx="4789">
                  <c:v>69.480708000000007</c:v>
                </c:pt>
                <c:pt idx="4790">
                  <c:v>69.480708000000007</c:v>
                </c:pt>
                <c:pt idx="4791">
                  <c:v>69.509719000000004</c:v>
                </c:pt>
                <c:pt idx="4792">
                  <c:v>69.509719000000004</c:v>
                </c:pt>
                <c:pt idx="4793">
                  <c:v>69.538729000000004</c:v>
                </c:pt>
                <c:pt idx="4794">
                  <c:v>69.538729000000004</c:v>
                </c:pt>
                <c:pt idx="4795">
                  <c:v>69.567740000000001</c:v>
                </c:pt>
                <c:pt idx="4796">
                  <c:v>69.567740000000001</c:v>
                </c:pt>
                <c:pt idx="4797">
                  <c:v>69.596750999999998</c:v>
                </c:pt>
                <c:pt idx="4798">
                  <c:v>69.596750999999998</c:v>
                </c:pt>
                <c:pt idx="4799">
                  <c:v>69.625761999999995</c:v>
                </c:pt>
                <c:pt idx="4800">
                  <c:v>69.625761999999995</c:v>
                </c:pt>
                <c:pt idx="4801">
                  <c:v>69.654771999999994</c:v>
                </c:pt>
                <c:pt idx="4802">
                  <c:v>69.654771999999994</c:v>
                </c:pt>
                <c:pt idx="4803">
                  <c:v>69.683783000000005</c:v>
                </c:pt>
                <c:pt idx="4804">
                  <c:v>69.683783000000005</c:v>
                </c:pt>
                <c:pt idx="4805">
                  <c:v>69.712794000000002</c:v>
                </c:pt>
                <c:pt idx="4806">
                  <c:v>69.712794000000002</c:v>
                </c:pt>
                <c:pt idx="4807">
                  <c:v>69.741804000000002</c:v>
                </c:pt>
                <c:pt idx="4808">
                  <c:v>69.741804000000002</c:v>
                </c:pt>
                <c:pt idx="4809">
                  <c:v>69.770814999999999</c:v>
                </c:pt>
                <c:pt idx="4810">
                  <c:v>69.770814999999999</c:v>
                </c:pt>
                <c:pt idx="4811">
                  <c:v>69.799825999999996</c:v>
                </c:pt>
                <c:pt idx="4812">
                  <c:v>69.799825999999996</c:v>
                </c:pt>
                <c:pt idx="4813">
                  <c:v>69.828836999999993</c:v>
                </c:pt>
                <c:pt idx="4814">
                  <c:v>69.828836999999993</c:v>
                </c:pt>
                <c:pt idx="4815">
                  <c:v>69.857847000000007</c:v>
                </c:pt>
                <c:pt idx="4816">
                  <c:v>69.857847000000007</c:v>
                </c:pt>
                <c:pt idx="4817">
                  <c:v>69.886858000000004</c:v>
                </c:pt>
                <c:pt idx="4818">
                  <c:v>69.886858000000004</c:v>
                </c:pt>
                <c:pt idx="4819">
                  <c:v>69.915869000000001</c:v>
                </c:pt>
                <c:pt idx="4820">
                  <c:v>69.915869000000001</c:v>
                </c:pt>
                <c:pt idx="4821">
                  <c:v>69.944879999999998</c:v>
                </c:pt>
                <c:pt idx="4822">
                  <c:v>69.944879999999998</c:v>
                </c:pt>
                <c:pt idx="4823">
                  <c:v>69.973889999999997</c:v>
                </c:pt>
                <c:pt idx="4824">
                  <c:v>69.973889999999997</c:v>
                </c:pt>
                <c:pt idx="4825">
                  <c:v>70.002900999999994</c:v>
                </c:pt>
                <c:pt idx="4826">
                  <c:v>70.002900999999994</c:v>
                </c:pt>
                <c:pt idx="4827">
                  <c:v>70.031912000000005</c:v>
                </c:pt>
                <c:pt idx="4828">
                  <c:v>70.031912000000005</c:v>
                </c:pt>
                <c:pt idx="4829">
                  <c:v>70.060923000000003</c:v>
                </c:pt>
                <c:pt idx="4830">
                  <c:v>70.060923000000003</c:v>
                </c:pt>
                <c:pt idx="4831">
                  <c:v>70.089933000000002</c:v>
                </c:pt>
                <c:pt idx="4832">
                  <c:v>70.089933000000002</c:v>
                </c:pt>
                <c:pt idx="4833">
                  <c:v>70.118943999999999</c:v>
                </c:pt>
                <c:pt idx="4834">
                  <c:v>70.118943999999999</c:v>
                </c:pt>
                <c:pt idx="4835">
                  <c:v>70.147954999999996</c:v>
                </c:pt>
                <c:pt idx="4836">
                  <c:v>70.147954999999996</c:v>
                </c:pt>
                <c:pt idx="4837">
                  <c:v>70.176964999999996</c:v>
                </c:pt>
                <c:pt idx="4838">
                  <c:v>70.176964999999996</c:v>
                </c:pt>
                <c:pt idx="4839">
                  <c:v>70.205976000000007</c:v>
                </c:pt>
                <c:pt idx="4840">
                  <c:v>70.205976000000007</c:v>
                </c:pt>
                <c:pt idx="4841">
                  <c:v>70.234987000000004</c:v>
                </c:pt>
                <c:pt idx="4842">
                  <c:v>70.234987000000004</c:v>
                </c:pt>
                <c:pt idx="4843">
                  <c:v>70.263998000000001</c:v>
                </c:pt>
                <c:pt idx="4844">
                  <c:v>70.263998000000001</c:v>
                </c:pt>
                <c:pt idx="4845">
                  <c:v>70.293008</c:v>
                </c:pt>
                <c:pt idx="4846">
                  <c:v>70.293008</c:v>
                </c:pt>
                <c:pt idx="4847">
                  <c:v>70.322018999999997</c:v>
                </c:pt>
                <c:pt idx="4848">
                  <c:v>70.322018999999997</c:v>
                </c:pt>
                <c:pt idx="4849">
                  <c:v>70.351029999999994</c:v>
                </c:pt>
                <c:pt idx="4850">
                  <c:v>70.351029999999994</c:v>
                </c:pt>
                <c:pt idx="4851">
                  <c:v>70.380041000000006</c:v>
                </c:pt>
                <c:pt idx="4852">
                  <c:v>70.380041000000006</c:v>
                </c:pt>
                <c:pt idx="4853">
                  <c:v>70.409051000000005</c:v>
                </c:pt>
                <c:pt idx="4854">
                  <c:v>70.409051000000005</c:v>
                </c:pt>
                <c:pt idx="4855">
                  <c:v>70.438062000000002</c:v>
                </c:pt>
                <c:pt idx="4856">
                  <c:v>70.438062000000002</c:v>
                </c:pt>
                <c:pt idx="4857">
                  <c:v>70.467072999999999</c:v>
                </c:pt>
                <c:pt idx="4858">
                  <c:v>70.467072999999999</c:v>
                </c:pt>
                <c:pt idx="4859">
                  <c:v>70.496083999999996</c:v>
                </c:pt>
                <c:pt idx="4860">
                  <c:v>70.496083999999996</c:v>
                </c:pt>
                <c:pt idx="4861">
                  <c:v>70.525093999999996</c:v>
                </c:pt>
                <c:pt idx="4862">
                  <c:v>70.525093999999996</c:v>
                </c:pt>
                <c:pt idx="4863">
                  <c:v>70.554105000000007</c:v>
                </c:pt>
                <c:pt idx="4864">
                  <c:v>70.554105000000007</c:v>
                </c:pt>
                <c:pt idx="4865">
                  <c:v>70.583116000000004</c:v>
                </c:pt>
                <c:pt idx="4866">
                  <c:v>70.583116000000004</c:v>
                </c:pt>
                <c:pt idx="4867">
                  <c:v>70.612126000000004</c:v>
                </c:pt>
                <c:pt idx="4868">
                  <c:v>70.612126000000004</c:v>
                </c:pt>
                <c:pt idx="4869">
                  <c:v>70.641137000000001</c:v>
                </c:pt>
                <c:pt idx="4870">
                  <c:v>70.641137000000001</c:v>
                </c:pt>
                <c:pt idx="4871">
                  <c:v>70.670147999999998</c:v>
                </c:pt>
                <c:pt idx="4872">
                  <c:v>70.670147999999998</c:v>
                </c:pt>
                <c:pt idx="4873">
                  <c:v>70.699158999999995</c:v>
                </c:pt>
                <c:pt idx="4874">
                  <c:v>70.699158999999995</c:v>
                </c:pt>
                <c:pt idx="4875">
                  <c:v>70.728168999999994</c:v>
                </c:pt>
                <c:pt idx="4876">
                  <c:v>70.728168999999994</c:v>
                </c:pt>
                <c:pt idx="4877">
                  <c:v>70.757180000000005</c:v>
                </c:pt>
                <c:pt idx="4878">
                  <c:v>70.757180000000005</c:v>
                </c:pt>
                <c:pt idx="4879">
                  <c:v>70.786191000000002</c:v>
                </c:pt>
                <c:pt idx="4880">
                  <c:v>70.786191000000002</c:v>
                </c:pt>
                <c:pt idx="4881">
                  <c:v>70.815201999999999</c:v>
                </c:pt>
                <c:pt idx="4882">
                  <c:v>70.815201999999999</c:v>
                </c:pt>
                <c:pt idx="4883">
                  <c:v>70.844211999999999</c:v>
                </c:pt>
                <c:pt idx="4884">
                  <c:v>70.844211999999999</c:v>
                </c:pt>
                <c:pt idx="4885">
                  <c:v>70.873222999999996</c:v>
                </c:pt>
                <c:pt idx="4886">
                  <c:v>70.873222999999996</c:v>
                </c:pt>
                <c:pt idx="4887">
                  <c:v>70.902234000000007</c:v>
                </c:pt>
                <c:pt idx="4888">
                  <c:v>70.902234000000007</c:v>
                </c:pt>
                <c:pt idx="4889">
                  <c:v>70.931245000000004</c:v>
                </c:pt>
                <c:pt idx="4890">
                  <c:v>70.931245000000004</c:v>
                </c:pt>
                <c:pt idx="4891">
                  <c:v>70.960255000000004</c:v>
                </c:pt>
                <c:pt idx="4892">
                  <c:v>70.960255000000004</c:v>
                </c:pt>
                <c:pt idx="4893">
                  <c:v>70.989266000000001</c:v>
                </c:pt>
                <c:pt idx="4894">
                  <c:v>70.989266000000001</c:v>
                </c:pt>
                <c:pt idx="4895">
                  <c:v>71.018276999999998</c:v>
                </c:pt>
                <c:pt idx="4896">
                  <c:v>71.018276999999998</c:v>
                </c:pt>
                <c:pt idx="4897">
                  <c:v>71.047286999999997</c:v>
                </c:pt>
                <c:pt idx="4898">
                  <c:v>71.047286999999997</c:v>
                </c:pt>
                <c:pt idx="4899">
                  <c:v>71.076297999999994</c:v>
                </c:pt>
                <c:pt idx="4900">
                  <c:v>71.076297999999994</c:v>
                </c:pt>
                <c:pt idx="4901">
                  <c:v>71.105309000000005</c:v>
                </c:pt>
                <c:pt idx="4902">
                  <c:v>71.105309000000005</c:v>
                </c:pt>
                <c:pt idx="4903">
                  <c:v>71.134320000000002</c:v>
                </c:pt>
                <c:pt idx="4904">
                  <c:v>71.134320000000002</c:v>
                </c:pt>
                <c:pt idx="4905">
                  <c:v>71.163330000000002</c:v>
                </c:pt>
                <c:pt idx="4906">
                  <c:v>71.163330000000002</c:v>
                </c:pt>
                <c:pt idx="4907">
                  <c:v>71.192340999999999</c:v>
                </c:pt>
                <c:pt idx="4908">
                  <c:v>71.192340999999999</c:v>
                </c:pt>
                <c:pt idx="4909">
                  <c:v>71.221351999999996</c:v>
                </c:pt>
                <c:pt idx="4910">
                  <c:v>71.221351999999996</c:v>
                </c:pt>
                <c:pt idx="4911">
                  <c:v>71.250362999999993</c:v>
                </c:pt>
                <c:pt idx="4912">
                  <c:v>71.250362999999993</c:v>
                </c:pt>
                <c:pt idx="4913">
                  <c:v>71.279373000000007</c:v>
                </c:pt>
                <c:pt idx="4914">
                  <c:v>71.279373000000007</c:v>
                </c:pt>
                <c:pt idx="4915">
                  <c:v>71.308384000000004</c:v>
                </c:pt>
                <c:pt idx="4916">
                  <c:v>71.308384000000004</c:v>
                </c:pt>
                <c:pt idx="4917">
                  <c:v>71.337395000000001</c:v>
                </c:pt>
                <c:pt idx="4918">
                  <c:v>71.337395000000001</c:v>
                </c:pt>
                <c:pt idx="4919">
                  <c:v>71.366405999999998</c:v>
                </c:pt>
                <c:pt idx="4920">
                  <c:v>71.366405999999998</c:v>
                </c:pt>
                <c:pt idx="4921">
                  <c:v>71.395415999999997</c:v>
                </c:pt>
                <c:pt idx="4922">
                  <c:v>71.395415999999997</c:v>
                </c:pt>
                <c:pt idx="4923">
                  <c:v>71.424426999999994</c:v>
                </c:pt>
                <c:pt idx="4924">
                  <c:v>71.424426999999994</c:v>
                </c:pt>
                <c:pt idx="4925">
                  <c:v>71.453438000000006</c:v>
                </c:pt>
                <c:pt idx="4926">
                  <c:v>71.453438000000006</c:v>
                </c:pt>
                <c:pt idx="4927">
                  <c:v>71.482449000000003</c:v>
                </c:pt>
                <c:pt idx="4928">
                  <c:v>71.482449000000003</c:v>
                </c:pt>
                <c:pt idx="4929">
                  <c:v>71.511459000000002</c:v>
                </c:pt>
                <c:pt idx="4930">
                  <c:v>71.511459000000002</c:v>
                </c:pt>
                <c:pt idx="4931">
                  <c:v>71.540469999999999</c:v>
                </c:pt>
                <c:pt idx="4932">
                  <c:v>71.540469999999999</c:v>
                </c:pt>
                <c:pt idx="4933">
                  <c:v>71.569480999999996</c:v>
                </c:pt>
                <c:pt idx="4934">
                  <c:v>71.569480999999996</c:v>
                </c:pt>
                <c:pt idx="4935">
                  <c:v>71.598490999999996</c:v>
                </c:pt>
                <c:pt idx="4936">
                  <c:v>71.598490999999996</c:v>
                </c:pt>
                <c:pt idx="4937">
                  <c:v>71.627502000000007</c:v>
                </c:pt>
                <c:pt idx="4938">
                  <c:v>71.627502000000007</c:v>
                </c:pt>
                <c:pt idx="4939">
                  <c:v>71.656513000000004</c:v>
                </c:pt>
                <c:pt idx="4940">
                  <c:v>71.656513000000004</c:v>
                </c:pt>
                <c:pt idx="4941">
                  <c:v>71.685524000000001</c:v>
                </c:pt>
                <c:pt idx="4942">
                  <c:v>71.685524000000001</c:v>
                </c:pt>
                <c:pt idx="4943">
                  <c:v>71.714534</c:v>
                </c:pt>
                <c:pt idx="4944">
                  <c:v>71.714534</c:v>
                </c:pt>
                <c:pt idx="4945">
                  <c:v>71.743544999999997</c:v>
                </c:pt>
                <c:pt idx="4946">
                  <c:v>71.743544999999997</c:v>
                </c:pt>
                <c:pt idx="4947">
                  <c:v>71.772555999999994</c:v>
                </c:pt>
                <c:pt idx="4948">
                  <c:v>71.772555999999994</c:v>
                </c:pt>
                <c:pt idx="4949">
                  <c:v>71.801567000000006</c:v>
                </c:pt>
                <c:pt idx="4950">
                  <c:v>71.801567000000006</c:v>
                </c:pt>
                <c:pt idx="4951">
                  <c:v>71.830577000000005</c:v>
                </c:pt>
                <c:pt idx="4952">
                  <c:v>71.830577000000005</c:v>
                </c:pt>
                <c:pt idx="4953">
                  <c:v>71.859588000000002</c:v>
                </c:pt>
                <c:pt idx="4954">
                  <c:v>71.859588000000002</c:v>
                </c:pt>
                <c:pt idx="4955">
                  <c:v>71.888598999999999</c:v>
                </c:pt>
                <c:pt idx="4956">
                  <c:v>71.888598999999999</c:v>
                </c:pt>
                <c:pt idx="4957">
                  <c:v>71.917609999999996</c:v>
                </c:pt>
                <c:pt idx="4958">
                  <c:v>71.917609999999996</c:v>
                </c:pt>
                <c:pt idx="4959">
                  <c:v>71.946619999999996</c:v>
                </c:pt>
                <c:pt idx="4960">
                  <c:v>71.946619999999996</c:v>
                </c:pt>
                <c:pt idx="4961">
                  <c:v>71.975631000000007</c:v>
                </c:pt>
                <c:pt idx="4962">
                  <c:v>71.975631000000007</c:v>
                </c:pt>
                <c:pt idx="4963">
                  <c:v>72.004642000000004</c:v>
                </c:pt>
                <c:pt idx="4964">
                  <c:v>72.004642000000004</c:v>
                </c:pt>
                <c:pt idx="4965">
                  <c:v>72.033652000000004</c:v>
                </c:pt>
                <c:pt idx="4966">
                  <c:v>72.033652000000004</c:v>
                </c:pt>
                <c:pt idx="4967">
                  <c:v>72.062663000000001</c:v>
                </c:pt>
                <c:pt idx="4968">
                  <c:v>72.062663000000001</c:v>
                </c:pt>
                <c:pt idx="4969">
                  <c:v>72.091673999999998</c:v>
                </c:pt>
                <c:pt idx="4970">
                  <c:v>72.091673999999998</c:v>
                </c:pt>
                <c:pt idx="4971">
                  <c:v>72.120684999999995</c:v>
                </c:pt>
                <c:pt idx="4972">
                  <c:v>72.120684999999995</c:v>
                </c:pt>
                <c:pt idx="4973">
                  <c:v>72.149694999999994</c:v>
                </c:pt>
                <c:pt idx="4974">
                  <c:v>72.149694999999994</c:v>
                </c:pt>
                <c:pt idx="4975">
                  <c:v>72.178706000000005</c:v>
                </c:pt>
                <c:pt idx="4976">
                  <c:v>72.178706000000005</c:v>
                </c:pt>
                <c:pt idx="4977">
                  <c:v>72.207717000000002</c:v>
                </c:pt>
                <c:pt idx="4978">
                  <c:v>72.207717000000002</c:v>
                </c:pt>
                <c:pt idx="4979">
                  <c:v>72.236727999999999</c:v>
                </c:pt>
                <c:pt idx="4980">
                  <c:v>72.236727999999999</c:v>
                </c:pt>
                <c:pt idx="4981">
                  <c:v>72.265737999999999</c:v>
                </c:pt>
                <c:pt idx="4982">
                  <c:v>72.265737999999999</c:v>
                </c:pt>
                <c:pt idx="4983">
                  <c:v>72.294748999999996</c:v>
                </c:pt>
                <c:pt idx="4984">
                  <c:v>72.294748999999996</c:v>
                </c:pt>
                <c:pt idx="4985">
                  <c:v>72.323759999999993</c:v>
                </c:pt>
                <c:pt idx="4986">
                  <c:v>72.323759999999993</c:v>
                </c:pt>
                <c:pt idx="4987">
                  <c:v>72.352771000000004</c:v>
                </c:pt>
                <c:pt idx="4988">
                  <c:v>72.352771000000004</c:v>
                </c:pt>
                <c:pt idx="4989">
                  <c:v>72.381781000000004</c:v>
                </c:pt>
                <c:pt idx="4990">
                  <c:v>72.381781000000004</c:v>
                </c:pt>
                <c:pt idx="4991">
                  <c:v>72.410792000000001</c:v>
                </c:pt>
                <c:pt idx="4992">
                  <c:v>72.410792000000001</c:v>
                </c:pt>
                <c:pt idx="4993">
                  <c:v>72.439802999999998</c:v>
                </c:pt>
                <c:pt idx="4994">
                  <c:v>72.439802999999998</c:v>
                </c:pt>
                <c:pt idx="4995">
                  <c:v>72.468812999999997</c:v>
                </c:pt>
                <c:pt idx="4996">
                  <c:v>72.468812999999997</c:v>
                </c:pt>
                <c:pt idx="4997">
                  <c:v>72.497823999999994</c:v>
                </c:pt>
                <c:pt idx="4998">
                  <c:v>72.497823999999994</c:v>
                </c:pt>
                <c:pt idx="4999">
                  <c:v>72.526835000000005</c:v>
                </c:pt>
                <c:pt idx="5000">
                  <c:v>72.526835000000005</c:v>
                </c:pt>
                <c:pt idx="5001">
                  <c:v>72.555846000000003</c:v>
                </c:pt>
                <c:pt idx="5002">
                  <c:v>72.555846000000003</c:v>
                </c:pt>
                <c:pt idx="5003">
                  <c:v>72.584856000000002</c:v>
                </c:pt>
                <c:pt idx="5004">
                  <c:v>72.584856000000002</c:v>
                </c:pt>
                <c:pt idx="5005">
                  <c:v>72.613866999999999</c:v>
                </c:pt>
                <c:pt idx="5006">
                  <c:v>72.613866999999999</c:v>
                </c:pt>
                <c:pt idx="5007">
                  <c:v>72.642877999999996</c:v>
                </c:pt>
                <c:pt idx="5008">
                  <c:v>72.642877999999996</c:v>
                </c:pt>
                <c:pt idx="5009">
                  <c:v>72.671888999999993</c:v>
                </c:pt>
                <c:pt idx="5010">
                  <c:v>72.671888999999993</c:v>
                </c:pt>
                <c:pt idx="5011">
                  <c:v>72.700899000000007</c:v>
                </c:pt>
                <c:pt idx="5012">
                  <c:v>72.700899000000007</c:v>
                </c:pt>
                <c:pt idx="5013">
                  <c:v>72.729910000000004</c:v>
                </c:pt>
                <c:pt idx="5014">
                  <c:v>72.729910000000004</c:v>
                </c:pt>
                <c:pt idx="5015">
                  <c:v>72.758921000000001</c:v>
                </c:pt>
                <c:pt idx="5016">
                  <c:v>72.758921000000001</c:v>
                </c:pt>
                <c:pt idx="5017">
                  <c:v>72.787931999999998</c:v>
                </c:pt>
                <c:pt idx="5018">
                  <c:v>72.787931999999998</c:v>
                </c:pt>
                <c:pt idx="5019">
                  <c:v>72.816941999999997</c:v>
                </c:pt>
                <c:pt idx="5020">
                  <c:v>72.816941999999997</c:v>
                </c:pt>
                <c:pt idx="5021">
                  <c:v>72.845952999999994</c:v>
                </c:pt>
                <c:pt idx="5022">
                  <c:v>72.845952999999994</c:v>
                </c:pt>
                <c:pt idx="5023">
                  <c:v>72.874964000000006</c:v>
                </c:pt>
                <c:pt idx="5024">
                  <c:v>72.874964000000006</c:v>
                </c:pt>
                <c:pt idx="5025">
                  <c:v>72.903974000000005</c:v>
                </c:pt>
                <c:pt idx="5026">
                  <c:v>72.903974000000005</c:v>
                </c:pt>
                <c:pt idx="5027">
                  <c:v>72.932985000000002</c:v>
                </c:pt>
                <c:pt idx="5028">
                  <c:v>72.932985000000002</c:v>
                </c:pt>
                <c:pt idx="5029">
                  <c:v>72.961995999999999</c:v>
                </c:pt>
                <c:pt idx="5030">
                  <c:v>72.961995999999999</c:v>
                </c:pt>
                <c:pt idx="5031">
                  <c:v>72.991006999999996</c:v>
                </c:pt>
                <c:pt idx="5032">
                  <c:v>72.991006999999996</c:v>
                </c:pt>
                <c:pt idx="5033">
                  <c:v>73.020016999999996</c:v>
                </c:pt>
                <c:pt idx="5034">
                  <c:v>73.020016999999996</c:v>
                </c:pt>
                <c:pt idx="5035">
                  <c:v>73.049028000000007</c:v>
                </c:pt>
                <c:pt idx="5036">
                  <c:v>73.049028000000007</c:v>
                </c:pt>
                <c:pt idx="5037">
                  <c:v>73.078039000000004</c:v>
                </c:pt>
                <c:pt idx="5038">
                  <c:v>73.078039000000004</c:v>
                </c:pt>
                <c:pt idx="5039">
                  <c:v>73.107050000000001</c:v>
                </c:pt>
                <c:pt idx="5040">
                  <c:v>73.107050000000001</c:v>
                </c:pt>
                <c:pt idx="5041">
                  <c:v>73.136060000000001</c:v>
                </c:pt>
                <c:pt idx="5042">
                  <c:v>73.136060000000001</c:v>
                </c:pt>
                <c:pt idx="5043">
                  <c:v>73.165070999999998</c:v>
                </c:pt>
                <c:pt idx="5044">
                  <c:v>73.165070999999998</c:v>
                </c:pt>
                <c:pt idx="5045">
                  <c:v>73.194081999999995</c:v>
                </c:pt>
                <c:pt idx="5046">
                  <c:v>73.194081999999995</c:v>
                </c:pt>
                <c:pt idx="5047">
                  <c:v>73.223093000000006</c:v>
                </c:pt>
                <c:pt idx="5048">
                  <c:v>73.223093000000006</c:v>
                </c:pt>
                <c:pt idx="5049">
                  <c:v>73.252103000000005</c:v>
                </c:pt>
                <c:pt idx="5050">
                  <c:v>73.252103000000005</c:v>
                </c:pt>
                <c:pt idx="5051">
                  <c:v>73.281114000000002</c:v>
                </c:pt>
                <c:pt idx="5052">
                  <c:v>73.281114000000002</c:v>
                </c:pt>
                <c:pt idx="5053">
                  <c:v>73.310124999999999</c:v>
                </c:pt>
                <c:pt idx="5054">
                  <c:v>73.310124999999999</c:v>
                </c:pt>
                <c:pt idx="5055">
                  <c:v>73.339134999999999</c:v>
                </c:pt>
                <c:pt idx="5056">
                  <c:v>73.339134999999999</c:v>
                </c:pt>
                <c:pt idx="5057">
                  <c:v>73.368145999999996</c:v>
                </c:pt>
                <c:pt idx="5058">
                  <c:v>73.368145999999996</c:v>
                </c:pt>
                <c:pt idx="5059">
                  <c:v>73.397157000000007</c:v>
                </c:pt>
                <c:pt idx="5060">
                  <c:v>73.397157000000007</c:v>
                </c:pt>
                <c:pt idx="5061">
                  <c:v>73.426168000000004</c:v>
                </c:pt>
                <c:pt idx="5062">
                  <c:v>73.426168000000004</c:v>
                </c:pt>
                <c:pt idx="5063">
                  <c:v>73.455178000000004</c:v>
                </c:pt>
                <c:pt idx="5064">
                  <c:v>73.455178000000004</c:v>
                </c:pt>
                <c:pt idx="5065">
                  <c:v>73.484189000000001</c:v>
                </c:pt>
                <c:pt idx="5066">
                  <c:v>73.484189000000001</c:v>
                </c:pt>
                <c:pt idx="5067">
                  <c:v>73.513199999999998</c:v>
                </c:pt>
                <c:pt idx="5068">
                  <c:v>73.513199999999998</c:v>
                </c:pt>
                <c:pt idx="5069">
                  <c:v>73.542210999999995</c:v>
                </c:pt>
                <c:pt idx="5070">
                  <c:v>73.542210999999995</c:v>
                </c:pt>
                <c:pt idx="5071">
                  <c:v>73.571220999999994</c:v>
                </c:pt>
                <c:pt idx="5072">
                  <c:v>73.571220999999994</c:v>
                </c:pt>
                <c:pt idx="5073">
                  <c:v>73.600232000000005</c:v>
                </c:pt>
                <c:pt idx="5074">
                  <c:v>73.600232000000005</c:v>
                </c:pt>
                <c:pt idx="5075">
                  <c:v>73.629243000000002</c:v>
                </c:pt>
                <c:pt idx="5076">
                  <c:v>73.629243000000002</c:v>
                </c:pt>
                <c:pt idx="5077">
                  <c:v>73.658253999999999</c:v>
                </c:pt>
                <c:pt idx="5078">
                  <c:v>73.658253999999999</c:v>
                </c:pt>
                <c:pt idx="5079">
                  <c:v>73.687263999999999</c:v>
                </c:pt>
                <c:pt idx="5080">
                  <c:v>73.687263999999999</c:v>
                </c:pt>
                <c:pt idx="5081">
                  <c:v>73.716274999999996</c:v>
                </c:pt>
                <c:pt idx="5082">
                  <c:v>73.716274999999996</c:v>
                </c:pt>
                <c:pt idx="5083">
                  <c:v>73.745285999999993</c:v>
                </c:pt>
                <c:pt idx="5084">
                  <c:v>73.745285999999993</c:v>
                </c:pt>
                <c:pt idx="5085">
                  <c:v>73.774296000000007</c:v>
                </c:pt>
                <c:pt idx="5086">
                  <c:v>73.774296000000007</c:v>
                </c:pt>
                <c:pt idx="5087">
                  <c:v>73.803307000000004</c:v>
                </c:pt>
                <c:pt idx="5088">
                  <c:v>73.803307000000004</c:v>
                </c:pt>
                <c:pt idx="5089">
                  <c:v>73.832318000000001</c:v>
                </c:pt>
                <c:pt idx="5090">
                  <c:v>73.832318000000001</c:v>
                </c:pt>
                <c:pt idx="5091">
                  <c:v>73.861328999999998</c:v>
                </c:pt>
                <c:pt idx="5092">
                  <c:v>73.861328999999998</c:v>
                </c:pt>
                <c:pt idx="5093">
                  <c:v>73.890338999999997</c:v>
                </c:pt>
                <c:pt idx="5094">
                  <c:v>73.890338999999997</c:v>
                </c:pt>
                <c:pt idx="5095">
                  <c:v>73.919349999999994</c:v>
                </c:pt>
                <c:pt idx="5096">
                  <c:v>73.919349999999994</c:v>
                </c:pt>
                <c:pt idx="5097">
                  <c:v>73.948361000000006</c:v>
                </c:pt>
                <c:pt idx="5098">
                  <c:v>73.948361000000006</c:v>
                </c:pt>
                <c:pt idx="5099">
                  <c:v>73.977372000000003</c:v>
                </c:pt>
                <c:pt idx="5100">
                  <c:v>73.977372000000003</c:v>
                </c:pt>
                <c:pt idx="5101">
                  <c:v>74.006382000000002</c:v>
                </c:pt>
                <c:pt idx="5102">
                  <c:v>74.006382000000002</c:v>
                </c:pt>
                <c:pt idx="5103">
                  <c:v>74.035392999999999</c:v>
                </c:pt>
                <c:pt idx="5104">
                  <c:v>74.035392999999999</c:v>
                </c:pt>
                <c:pt idx="5105">
                  <c:v>74.064403999999996</c:v>
                </c:pt>
                <c:pt idx="5106">
                  <c:v>74.064403999999996</c:v>
                </c:pt>
                <c:pt idx="5107">
                  <c:v>74.093414999999993</c:v>
                </c:pt>
                <c:pt idx="5108">
                  <c:v>74.093414999999993</c:v>
                </c:pt>
                <c:pt idx="5109">
                  <c:v>74.122425000000007</c:v>
                </c:pt>
                <c:pt idx="5110">
                  <c:v>74.122425000000007</c:v>
                </c:pt>
                <c:pt idx="5111">
                  <c:v>74.151436000000004</c:v>
                </c:pt>
                <c:pt idx="5112">
                  <c:v>74.151436000000004</c:v>
                </c:pt>
                <c:pt idx="5113">
                  <c:v>74.180447000000001</c:v>
                </c:pt>
                <c:pt idx="5114">
                  <c:v>74.180447000000001</c:v>
                </c:pt>
                <c:pt idx="5115">
                  <c:v>74.209457</c:v>
                </c:pt>
                <c:pt idx="5116">
                  <c:v>74.209457</c:v>
                </c:pt>
                <c:pt idx="5117">
                  <c:v>74.238467999999997</c:v>
                </c:pt>
                <c:pt idx="5118">
                  <c:v>74.238467999999997</c:v>
                </c:pt>
                <c:pt idx="5119">
                  <c:v>74.267478999999994</c:v>
                </c:pt>
                <c:pt idx="5120">
                  <c:v>74.267478999999994</c:v>
                </c:pt>
                <c:pt idx="5121">
                  <c:v>74.296490000000006</c:v>
                </c:pt>
                <c:pt idx="5122">
                  <c:v>74.296490000000006</c:v>
                </c:pt>
                <c:pt idx="5123">
                  <c:v>74.325500000000005</c:v>
                </c:pt>
                <c:pt idx="5124">
                  <c:v>74.325500000000005</c:v>
                </c:pt>
                <c:pt idx="5125">
                  <c:v>74.354511000000002</c:v>
                </c:pt>
                <c:pt idx="5126">
                  <c:v>74.354511000000002</c:v>
                </c:pt>
                <c:pt idx="5127">
                  <c:v>74.383521999999999</c:v>
                </c:pt>
                <c:pt idx="5128">
                  <c:v>74.383521999999999</c:v>
                </c:pt>
                <c:pt idx="5129">
                  <c:v>74.412532999999996</c:v>
                </c:pt>
                <c:pt idx="5130">
                  <c:v>74.412532999999996</c:v>
                </c:pt>
                <c:pt idx="5131">
                  <c:v>74.441542999999996</c:v>
                </c:pt>
                <c:pt idx="5132">
                  <c:v>74.441542999999996</c:v>
                </c:pt>
                <c:pt idx="5133">
                  <c:v>74.470554000000007</c:v>
                </c:pt>
                <c:pt idx="5134">
                  <c:v>74.470554000000007</c:v>
                </c:pt>
                <c:pt idx="5135">
                  <c:v>74.499565000000004</c:v>
                </c:pt>
                <c:pt idx="5136">
                  <c:v>74.499565000000004</c:v>
                </c:pt>
                <c:pt idx="5137">
                  <c:v>74.528576000000001</c:v>
                </c:pt>
                <c:pt idx="5138">
                  <c:v>74.528576000000001</c:v>
                </c:pt>
                <c:pt idx="5139">
                  <c:v>74.557586000000001</c:v>
                </c:pt>
                <c:pt idx="5140">
                  <c:v>74.557586000000001</c:v>
                </c:pt>
                <c:pt idx="5141">
                  <c:v>74.586596999999998</c:v>
                </c:pt>
                <c:pt idx="5142">
                  <c:v>74.586596999999998</c:v>
                </c:pt>
                <c:pt idx="5143">
                  <c:v>74.615607999999995</c:v>
                </c:pt>
                <c:pt idx="5144">
                  <c:v>74.615607999999995</c:v>
                </c:pt>
                <c:pt idx="5145">
                  <c:v>74.644619000000006</c:v>
                </c:pt>
                <c:pt idx="5146">
                  <c:v>74.644619000000006</c:v>
                </c:pt>
                <c:pt idx="5147">
                  <c:v>74.673629000000005</c:v>
                </c:pt>
                <c:pt idx="5148">
                  <c:v>74.673629000000005</c:v>
                </c:pt>
                <c:pt idx="5149">
                  <c:v>74.702640000000002</c:v>
                </c:pt>
                <c:pt idx="5150">
                  <c:v>74.702640000000002</c:v>
                </c:pt>
                <c:pt idx="5151">
                  <c:v>74.731650999999999</c:v>
                </c:pt>
                <c:pt idx="5152">
                  <c:v>74.731650999999999</c:v>
                </c:pt>
                <c:pt idx="5153">
                  <c:v>74.760660999999999</c:v>
                </c:pt>
                <c:pt idx="5154">
                  <c:v>74.760660999999999</c:v>
                </c:pt>
                <c:pt idx="5155">
                  <c:v>74.789671999999996</c:v>
                </c:pt>
                <c:pt idx="5156">
                  <c:v>74.789671999999996</c:v>
                </c:pt>
                <c:pt idx="5157">
                  <c:v>74.818682999999993</c:v>
                </c:pt>
                <c:pt idx="5158">
                  <c:v>74.818682999999993</c:v>
                </c:pt>
                <c:pt idx="5159">
                  <c:v>74.847694000000004</c:v>
                </c:pt>
                <c:pt idx="5160">
                  <c:v>74.847694000000004</c:v>
                </c:pt>
                <c:pt idx="5161">
                  <c:v>74.876704000000004</c:v>
                </c:pt>
                <c:pt idx="5162">
                  <c:v>74.876704000000004</c:v>
                </c:pt>
                <c:pt idx="5163">
                  <c:v>74.905715000000001</c:v>
                </c:pt>
                <c:pt idx="5164">
                  <c:v>74.905715000000001</c:v>
                </c:pt>
                <c:pt idx="5165">
                  <c:v>74.934725999999998</c:v>
                </c:pt>
                <c:pt idx="5166">
                  <c:v>74.934725999999998</c:v>
                </c:pt>
                <c:pt idx="5167">
                  <c:v>74.963736999999995</c:v>
                </c:pt>
                <c:pt idx="5168">
                  <c:v>74.963736999999995</c:v>
                </c:pt>
                <c:pt idx="5169">
                  <c:v>74.992746999999994</c:v>
                </c:pt>
                <c:pt idx="5170">
                  <c:v>74.992746999999994</c:v>
                </c:pt>
                <c:pt idx="5171">
                  <c:v>75.021758000000005</c:v>
                </c:pt>
                <c:pt idx="5172">
                  <c:v>75.021758000000005</c:v>
                </c:pt>
                <c:pt idx="5173">
                  <c:v>75.050769000000003</c:v>
                </c:pt>
                <c:pt idx="5174">
                  <c:v>75.050769000000003</c:v>
                </c:pt>
                <c:pt idx="5175">
                  <c:v>75.07978</c:v>
                </c:pt>
                <c:pt idx="5176">
                  <c:v>75.07978</c:v>
                </c:pt>
                <c:pt idx="5177">
                  <c:v>75.108789999999999</c:v>
                </c:pt>
                <c:pt idx="5178">
                  <c:v>75.108789999999999</c:v>
                </c:pt>
                <c:pt idx="5179">
                  <c:v>75.137800999999996</c:v>
                </c:pt>
                <c:pt idx="5180">
                  <c:v>75.137800999999996</c:v>
                </c:pt>
                <c:pt idx="5181">
                  <c:v>75.166811999999993</c:v>
                </c:pt>
                <c:pt idx="5182">
                  <c:v>75.166811999999993</c:v>
                </c:pt>
                <c:pt idx="5183">
                  <c:v>75.195822000000007</c:v>
                </c:pt>
                <c:pt idx="5184">
                  <c:v>75.195822000000007</c:v>
                </c:pt>
                <c:pt idx="5185">
                  <c:v>75.224833000000004</c:v>
                </c:pt>
                <c:pt idx="5186">
                  <c:v>75.224833000000004</c:v>
                </c:pt>
                <c:pt idx="5187">
                  <c:v>75.253844000000001</c:v>
                </c:pt>
                <c:pt idx="5188">
                  <c:v>75.253844000000001</c:v>
                </c:pt>
                <c:pt idx="5189">
                  <c:v>75.282854999999998</c:v>
                </c:pt>
                <c:pt idx="5190">
                  <c:v>75.282854999999998</c:v>
                </c:pt>
                <c:pt idx="5191">
                  <c:v>75.311864999999997</c:v>
                </c:pt>
                <c:pt idx="5192">
                  <c:v>75.311864999999997</c:v>
                </c:pt>
                <c:pt idx="5193">
                  <c:v>75.340875999999994</c:v>
                </c:pt>
                <c:pt idx="5194">
                  <c:v>75.340875999999994</c:v>
                </c:pt>
                <c:pt idx="5195">
                  <c:v>75.369887000000006</c:v>
                </c:pt>
                <c:pt idx="5196">
                  <c:v>75.369887000000006</c:v>
                </c:pt>
                <c:pt idx="5197">
                  <c:v>75.398898000000003</c:v>
                </c:pt>
                <c:pt idx="5198">
                  <c:v>75.398898000000003</c:v>
                </c:pt>
                <c:pt idx="5199">
                  <c:v>75.427908000000002</c:v>
                </c:pt>
                <c:pt idx="5200">
                  <c:v>75.427908000000002</c:v>
                </c:pt>
                <c:pt idx="5201">
                  <c:v>75.456918999999999</c:v>
                </c:pt>
                <c:pt idx="5202">
                  <c:v>75.456918999999999</c:v>
                </c:pt>
                <c:pt idx="5203">
                  <c:v>75.485929999999996</c:v>
                </c:pt>
                <c:pt idx="5204">
                  <c:v>75.485929999999996</c:v>
                </c:pt>
                <c:pt idx="5205">
                  <c:v>75.514940999999993</c:v>
                </c:pt>
                <c:pt idx="5206">
                  <c:v>75.514940999999993</c:v>
                </c:pt>
                <c:pt idx="5207">
                  <c:v>75.543951000000007</c:v>
                </c:pt>
                <c:pt idx="5208">
                  <c:v>75.543951000000007</c:v>
                </c:pt>
                <c:pt idx="5209">
                  <c:v>75.572962000000004</c:v>
                </c:pt>
                <c:pt idx="5210">
                  <c:v>75.572962000000004</c:v>
                </c:pt>
                <c:pt idx="5211">
                  <c:v>75.601973000000001</c:v>
                </c:pt>
                <c:pt idx="5212">
                  <c:v>75.601973000000001</c:v>
                </c:pt>
                <c:pt idx="5213">
                  <c:v>75.630983000000001</c:v>
                </c:pt>
                <c:pt idx="5214">
                  <c:v>75.630983000000001</c:v>
                </c:pt>
                <c:pt idx="5215">
                  <c:v>75.659993999999998</c:v>
                </c:pt>
                <c:pt idx="5216">
                  <c:v>75.659993999999998</c:v>
                </c:pt>
                <c:pt idx="5217">
                  <c:v>75.689004999999995</c:v>
                </c:pt>
                <c:pt idx="5218">
                  <c:v>75.689004999999995</c:v>
                </c:pt>
                <c:pt idx="5219">
                  <c:v>75.718016000000006</c:v>
                </c:pt>
                <c:pt idx="5220">
                  <c:v>75.718016000000006</c:v>
                </c:pt>
                <c:pt idx="5221">
                  <c:v>75.747026000000005</c:v>
                </c:pt>
                <c:pt idx="5222">
                  <c:v>75.747026000000005</c:v>
                </c:pt>
                <c:pt idx="5223">
                  <c:v>75.776037000000002</c:v>
                </c:pt>
                <c:pt idx="5224">
                  <c:v>75.776037000000002</c:v>
                </c:pt>
                <c:pt idx="5225">
                  <c:v>75.805047999999999</c:v>
                </c:pt>
                <c:pt idx="5226">
                  <c:v>75.805047999999999</c:v>
                </c:pt>
                <c:pt idx="5227">
                  <c:v>75.834058999999996</c:v>
                </c:pt>
                <c:pt idx="5228">
                  <c:v>75.834058999999996</c:v>
                </c:pt>
                <c:pt idx="5229">
                  <c:v>75.863068999999996</c:v>
                </c:pt>
                <c:pt idx="5230">
                  <c:v>75.863068999999996</c:v>
                </c:pt>
                <c:pt idx="5231">
                  <c:v>75.892080000000007</c:v>
                </c:pt>
                <c:pt idx="5232">
                  <c:v>75.892080000000007</c:v>
                </c:pt>
                <c:pt idx="5233">
                  <c:v>75.921091000000004</c:v>
                </c:pt>
                <c:pt idx="5234">
                  <c:v>75.921091000000004</c:v>
                </c:pt>
                <c:pt idx="5235">
                  <c:v>75.950102000000001</c:v>
                </c:pt>
                <c:pt idx="5236">
                  <c:v>75.950102000000001</c:v>
                </c:pt>
                <c:pt idx="5237">
                  <c:v>75.979112000000001</c:v>
                </c:pt>
                <c:pt idx="5238">
                  <c:v>75.979112000000001</c:v>
                </c:pt>
                <c:pt idx="5239">
                  <c:v>76.008122999999998</c:v>
                </c:pt>
                <c:pt idx="5240">
                  <c:v>76.008122999999998</c:v>
                </c:pt>
                <c:pt idx="5241">
                  <c:v>76.037133999999995</c:v>
                </c:pt>
                <c:pt idx="5242">
                  <c:v>76.037133999999995</c:v>
                </c:pt>
                <c:pt idx="5243">
                  <c:v>76.066143999999994</c:v>
                </c:pt>
                <c:pt idx="5244">
                  <c:v>76.066143999999994</c:v>
                </c:pt>
                <c:pt idx="5245">
                  <c:v>76.095155000000005</c:v>
                </c:pt>
                <c:pt idx="5246">
                  <c:v>76.095155000000005</c:v>
                </c:pt>
                <c:pt idx="5247">
                  <c:v>76.124166000000002</c:v>
                </c:pt>
                <c:pt idx="5248">
                  <c:v>76.124166000000002</c:v>
                </c:pt>
                <c:pt idx="5249">
                  <c:v>76.153176999999999</c:v>
                </c:pt>
                <c:pt idx="5250">
                  <c:v>76.153176999999999</c:v>
                </c:pt>
                <c:pt idx="5251">
                  <c:v>76.182186999999999</c:v>
                </c:pt>
                <c:pt idx="5252">
                  <c:v>76.182186999999999</c:v>
                </c:pt>
                <c:pt idx="5253">
                  <c:v>76.211197999999996</c:v>
                </c:pt>
                <c:pt idx="5254">
                  <c:v>76.211197999999996</c:v>
                </c:pt>
                <c:pt idx="5255">
                  <c:v>76.240208999999993</c:v>
                </c:pt>
                <c:pt idx="5256">
                  <c:v>76.240208999999993</c:v>
                </c:pt>
                <c:pt idx="5257">
                  <c:v>76.269220000000004</c:v>
                </c:pt>
                <c:pt idx="5258">
                  <c:v>76.269220000000004</c:v>
                </c:pt>
                <c:pt idx="5259">
                  <c:v>76.298230000000004</c:v>
                </c:pt>
                <c:pt idx="5260">
                  <c:v>76.298230000000004</c:v>
                </c:pt>
                <c:pt idx="5261">
                  <c:v>76.327241000000001</c:v>
                </c:pt>
                <c:pt idx="5262">
                  <c:v>76.327241000000001</c:v>
                </c:pt>
                <c:pt idx="5263">
                  <c:v>76.356251999999998</c:v>
                </c:pt>
                <c:pt idx="5264">
                  <c:v>76.356251999999998</c:v>
                </c:pt>
                <c:pt idx="5265">
                  <c:v>76.385262999999995</c:v>
                </c:pt>
                <c:pt idx="5266">
                  <c:v>76.385262999999995</c:v>
                </c:pt>
                <c:pt idx="5267">
                  <c:v>76.414272999999994</c:v>
                </c:pt>
                <c:pt idx="5268">
                  <c:v>76.414272999999994</c:v>
                </c:pt>
                <c:pt idx="5269">
                  <c:v>76.443284000000006</c:v>
                </c:pt>
                <c:pt idx="5270">
                  <c:v>76.443284000000006</c:v>
                </c:pt>
                <c:pt idx="5271">
                  <c:v>76.472295000000003</c:v>
                </c:pt>
                <c:pt idx="5272">
                  <c:v>76.472295000000003</c:v>
                </c:pt>
                <c:pt idx="5273">
                  <c:v>76.501305000000002</c:v>
                </c:pt>
                <c:pt idx="5274">
                  <c:v>76.501305000000002</c:v>
                </c:pt>
                <c:pt idx="5275">
                  <c:v>76.530315999999999</c:v>
                </c:pt>
                <c:pt idx="5276">
                  <c:v>76.530315999999999</c:v>
                </c:pt>
                <c:pt idx="5277">
                  <c:v>76.559326999999996</c:v>
                </c:pt>
                <c:pt idx="5278">
                  <c:v>76.559326999999996</c:v>
                </c:pt>
                <c:pt idx="5279">
                  <c:v>76.588337999999993</c:v>
                </c:pt>
                <c:pt idx="5280">
                  <c:v>76.588337999999993</c:v>
                </c:pt>
                <c:pt idx="5281">
                  <c:v>76.617348000000007</c:v>
                </c:pt>
                <c:pt idx="5282">
                  <c:v>76.617348000000007</c:v>
                </c:pt>
                <c:pt idx="5283">
                  <c:v>76.646359000000004</c:v>
                </c:pt>
                <c:pt idx="5284">
                  <c:v>76.646359000000004</c:v>
                </c:pt>
                <c:pt idx="5285">
                  <c:v>76.675370000000001</c:v>
                </c:pt>
                <c:pt idx="5286">
                  <c:v>76.675370000000001</c:v>
                </c:pt>
                <c:pt idx="5287">
                  <c:v>76.704380999999998</c:v>
                </c:pt>
                <c:pt idx="5288">
                  <c:v>76.704380999999998</c:v>
                </c:pt>
                <c:pt idx="5289">
                  <c:v>76.733390999999997</c:v>
                </c:pt>
                <c:pt idx="5290">
                  <c:v>76.733390999999997</c:v>
                </c:pt>
                <c:pt idx="5291">
                  <c:v>76.762401999999994</c:v>
                </c:pt>
                <c:pt idx="5292">
                  <c:v>76.762401999999994</c:v>
                </c:pt>
                <c:pt idx="5293">
                  <c:v>76.791413000000006</c:v>
                </c:pt>
                <c:pt idx="5294">
                  <c:v>76.791413000000006</c:v>
                </c:pt>
                <c:pt idx="5295">
                  <c:v>76.820424000000003</c:v>
                </c:pt>
                <c:pt idx="5296">
                  <c:v>76.820424000000003</c:v>
                </c:pt>
                <c:pt idx="5297">
                  <c:v>76.849434000000002</c:v>
                </c:pt>
                <c:pt idx="5298">
                  <c:v>76.849434000000002</c:v>
                </c:pt>
                <c:pt idx="5299">
                  <c:v>76.878444999999999</c:v>
                </c:pt>
                <c:pt idx="5300">
                  <c:v>76.878444999999999</c:v>
                </c:pt>
                <c:pt idx="5301">
                  <c:v>76.907455999999996</c:v>
                </c:pt>
                <c:pt idx="5302">
                  <c:v>76.907455999999996</c:v>
                </c:pt>
                <c:pt idx="5303">
                  <c:v>76.936465999999996</c:v>
                </c:pt>
                <c:pt idx="5304">
                  <c:v>76.936465999999996</c:v>
                </c:pt>
                <c:pt idx="5305">
                  <c:v>76.965477000000007</c:v>
                </c:pt>
                <c:pt idx="5306">
                  <c:v>76.965477000000007</c:v>
                </c:pt>
                <c:pt idx="5307">
                  <c:v>76.994488000000004</c:v>
                </c:pt>
                <c:pt idx="5308">
                  <c:v>76.994488000000004</c:v>
                </c:pt>
                <c:pt idx="5309">
                  <c:v>77.023499000000001</c:v>
                </c:pt>
                <c:pt idx="5310">
                  <c:v>77.023499000000001</c:v>
                </c:pt>
                <c:pt idx="5311">
                  <c:v>77.052509000000001</c:v>
                </c:pt>
                <c:pt idx="5312">
                  <c:v>77.052509000000001</c:v>
                </c:pt>
                <c:pt idx="5313">
                  <c:v>77.081519999999998</c:v>
                </c:pt>
                <c:pt idx="5314">
                  <c:v>77.081519999999998</c:v>
                </c:pt>
                <c:pt idx="5315">
                  <c:v>77.110530999999995</c:v>
                </c:pt>
                <c:pt idx="5316">
                  <c:v>77.110530999999995</c:v>
                </c:pt>
                <c:pt idx="5317">
                  <c:v>77.139542000000006</c:v>
                </c:pt>
                <c:pt idx="5318">
                  <c:v>77.139542000000006</c:v>
                </c:pt>
                <c:pt idx="5319">
                  <c:v>77.168552000000005</c:v>
                </c:pt>
                <c:pt idx="5320">
                  <c:v>77.168552000000005</c:v>
                </c:pt>
                <c:pt idx="5321">
                  <c:v>77.197563000000002</c:v>
                </c:pt>
                <c:pt idx="5322">
                  <c:v>77.197563000000002</c:v>
                </c:pt>
                <c:pt idx="5323">
                  <c:v>77.226573999999999</c:v>
                </c:pt>
                <c:pt idx="5324">
                  <c:v>77.226573999999999</c:v>
                </c:pt>
                <c:pt idx="5325">
                  <c:v>77.255584999999996</c:v>
                </c:pt>
                <c:pt idx="5326">
                  <c:v>77.255584999999996</c:v>
                </c:pt>
                <c:pt idx="5327">
                  <c:v>77.284594999999996</c:v>
                </c:pt>
                <c:pt idx="5328">
                  <c:v>77.284594999999996</c:v>
                </c:pt>
                <c:pt idx="5329">
                  <c:v>77.313605999999993</c:v>
                </c:pt>
                <c:pt idx="5330">
                  <c:v>77.313605999999993</c:v>
                </c:pt>
                <c:pt idx="5331">
                  <c:v>77.342617000000004</c:v>
                </c:pt>
                <c:pt idx="5332">
                  <c:v>77.342617000000004</c:v>
                </c:pt>
                <c:pt idx="5333">
                  <c:v>77.371628000000001</c:v>
                </c:pt>
                <c:pt idx="5334">
                  <c:v>77.371628000000001</c:v>
                </c:pt>
                <c:pt idx="5335">
                  <c:v>77.400638000000001</c:v>
                </c:pt>
                <c:pt idx="5336">
                  <c:v>77.400638000000001</c:v>
                </c:pt>
                <c:pt idx="5337">
                  <c:v>77.429648999999998</c:v>
                </c:pt>
                <c:pt idx="5338">
                  <c:v>77.429648999999998</c:v>
                </c:pt>
                <c:pt idx="5339">
                  <c:v>77.458659999999995</c:v>
                </c:pt>
                <c:pt idx="5340">
                  <c:v>77.458659999999995</c:v>
                </c:pt>
                <c:pt idx="5341">
                  <c:v>77.487669999999994</c:v>
                </c:pt>
                <c:pt idx="5342">
                  <c:v>77.487669999999994</c:v>
                </c:pt>
                <c:pt idx="5343">
                  <c:v>77.516681000000005</c:v>
                </c:pt>
                <c:pt idx="5344">
                  <c:v>77.516681000000005</c:v>
                </c:pt>
                <c:pt idx="5345">
                  <c:v>77.545692000000003</c:v>
                </c:pt>
                <c:pt idx="5346">
                  <c:v>77.545692000000003</c:v>
                </c:pt>
                <c:pt idx="5347">
                  <c:v>77.574703</c:v>
                </c:pt>
                <c:pt idx="5348">
                  <c:v>77.574703</c:v>
                </c:pt>
                <c:pt idx="5349">
                  <c:v>77.603712999999999</c:v>
                </c:pt>
                <c:pt idx="5350">
                  <c:v>77.603712999999999</c:v>
                </c:pt>
                <c:pt idx="5351">
                  <c:v>77.632723999999996</c:v>
                </c:pt>
                <c:pt idx="5352">
                  <c:v>77.632723999999996</c:v>
                </c:pt>
                <c:pt idx="5353">
                  <c:v>77.661734999999993</c:v>
                </c:pt>
                <c:pt idx="5354">
                  <c:v>77.661734999999993</c:v>
                </c:pt>
                <c:pt idx="5355">
                  <c:v>77.690746000000004</c:v>
                </c:pt>
                <c:pt idx="5356">
                  <c:v>77.690746000000004</c:v>
                </c:pt>
                <c:pt idx="5357">
                  <c:v>77.719756000000004</c:v>
                </c:pt>
                <c:pt idx="5358">
                  <c:v>77.719756000000004</c:v>
                </c:pt>
                <c:pt idx="5359">
                  <c:v>77.748767000000001</c:v>
                </c:pt>
                <c:pt idx="5360">
                  <c:v>77.748767000000001</c:v>
                </c:pt>
                <c:pt idx="5361">
                  <c:v>77.777777999999998</c:v>
                </c:pt>
                <c:pt idx="5362">
                  <c:v>77.777777999999998</c:v>
                </c:pt>
                <c:pt idx="5363">
                  <c:v>77.806788999999995</c:v>
                </c:pt>
                <c:pt idx="5364">
                  <c:v>77.806788999999995</c:v>
                </c:pt>
                <c:pt idx="5365">
                  <c:v>77.835798999999994</c:v>
                </c:pt>
                <c:pt idx="5366">
                  <c:v>77.835798999999994</c:v>
                </c:pt>
                <c:pt idx="5367">
                  <c:v>77.864810000000006</c:v>
                </c:pt>
                <c:pt idx="5368">
                  <c:v>77.864810000000006</c:v>
                </c:pt>
                <c:pt idx="5369">
                  <c:v>77.893821000000003</c:v>
                </c:pt>
                <c:pt idx="5370">
                  <c:v>77.893821000000003</c:v>
                </c:pt>
                <c:pt idx="5371">
                  <c:v>77.922831000000002</c:v>
                </c:pt>
                <c:pt idx="5372">
                  <c:v>77.922831000000002</c:v>
                </c:pt>
                <c:pt idx="5373">
                  <c:v>77.951841999999999</c:v>
                </c:pt>
                <c:pt idx="5374">
                  <c:v>77.951841999999999</c:v>
                </c:pt>
                <c:pt idx="5375">
                  <c:v>77.980852999999996</c:v>
                </c:pt>
                <c:pt idx="5376">
                  <c:v>77.980852999999996</c:v>
                </c:pt>
                <c:pt idx="5377">
                  <c:v>78.009863999999993</c:v>
                </c:pt>
                <c:pt idx="5378">
                  <c:v>78.009863999999993</c:v>
                </c:pt>
                <c:pt idx="5379">
                  <c:v>78.038874000000007</c:v>
                </c:pt>
                <c:pt idx="5380">
                  <c:v>78.038874000000007</c:v>
                </c:pt>
                <c:pt idx="5381">
                  <c:v>78.067885000000004</c:v>
                </c:pt>
                <c:pt idx="5382">
                  <c:v>78.067885000000004</c:v>
                </c:pt>
                <c:pt idx="5383">
                  <c:v>78.096896000000001</c:v>
                </c:pt>
                <c:pt idx="5384">
                  <c:v>78.096896000000001</c:v>
                </c:pt>
                <c:pt idx="5385">
                  <c:v>78.125906999999998</c:v>
                </c:pt>
                <c:pt idx="5386">
                  <c:v>78.125906999999998</c:v>
                </c:pt>
                <c:pt idx="5387">
                  <c:v>78.154916999999998</c:v>
                </c:pt>
                <c:pt idx="5388">
                  <c:v>78.154916999999998</c:v>
                </c:pt>
                <c:pt idx="5389">
                  <c:v>78.183927999999995</c:v>
                </c:pt>
                <c:pt idx="5390">
                  <c:v>78.183927999999995</c:v>
                </c:pt>
                <c:pt idx="5391">
                  <c:v>78.212939000000006</c:v>
                </c:pt>
                <c:pt idx="5392">
                  <c:v>78.212939000000006</c:v>
                </c:pt>
                <c:pt idx="5393">
                  <c:v>78.241950000000003</c:v>
                </c:pt>
                <c:pt idx="5394">
                  <c:v>78.241950000000003</c:v>
                </c:pt>
                <c:pt idx="5395">
                  <c:v>78.270960000000002</c:v>
                </c:pt>
                <c:pt idx="5396">
                  <c:v>78.270960000000002</c:v>
                </c:pt>
                <c:pt idx="5397">
                  <c:v>78.299970999999999</c:v>
                </c:pt>
                <c:pt idx="5398">
                  <c:v>78.299970999999999</c:v>
                </c:pt>
                <c:pt idx="5399">
                  <c:v>78.328981999999996</c:v>
                </c:pt>
                <c:pt idx="5400">
                  <c:v>78.328981999999996</c:v>
                </c:pt>
                <c:pt idx="5401">
                  <c:v>78.357991999999996</c:v>
                </c:pt>
                <c:pt idx="5402">
                  <c:v>78.357991999999996</c:v>
                </c:pt>
                <c:pt idx="5403">
                  <c:v>78.387003000000007</c:v>
                </c:pt>
                <c:pt idx="5404">
                  <c:v>78.387003000000007</c:v>
                </c:pt>
                <c:pt idx="5405">
                  <c:v>78.416014000000004</c:v>
                </c:pt>
                <c:pt idx="5406">
                  <c:v>78.416014000000004</c:v>
                </c:pt>
                <c:pt idx="5407">
                  <c:v>78.445025000000001</c:v>
                </c:pt>
                <c:pt idx="5408">
                  <c:v>78.445025000000001</c:v>
                </c:pt>
                <c:pt idx="5409">
                  <c:v>78.474035000000001</c:v>
                </c:pt>
                <c:pt idx="5410">
                  <c:v>78.474035000000001</c:v>
                </c:pt>
                <c:pt idx="5411">
                  <c:v>78.503045999999998</c:v>
                </c:pt>
                <c:pt idx="5412">
                  <c:v>78.503045999999998</c:v>
                </c:pt>
                <c:pt idx="5413">
                  <c:v>78.532056999999995</c:v>
                </c:pt>
                <c:pt idx="5414">
                  <c:v>78.532056999999995</c:v>
                </c:pt>
                <c:pt idx="5415">
                  <c:v>78.561068000000006</c:v>
                </c:pt>
                <c:pt idx="5416">
                  <c:v>78.561068000000006</c:v>
                </c:pt>
                <c:pt idx="5417">
                  <c:v>78.590078000000005</c:v>
                </c:pt>
                <c:pt idx="5418">
                  <c:v>78.590078000000005</c:v>
                </c:pt>
                <c:pt idx="5419">
                  <c:v>78.619089000000002</c:v>
                </c:pt>
                <c:pt idx="5420">
                  <c:v>78.619089000000002</c:v>
                </c:pt>
                <c:pt idx="5421">
                  <c:v>78.648099999999999</c:v>
                </c:pt>
                <c:pt idx="5422">
                  <c:v>78.648099999999999</c:v>
                </c:pt>
                <c:pt idx="5423">
                  <c:v>78.677110999999996</c:v>
                </c:pt>
                <c:pt idx="5424">
                  <c:v>78.677110999999996</c:v>
                </c:pt>
                <c:pt idx="5425">
                  <c:v>78.706120999999996</c:v>
                </c:pt>
                <c:pt idx="5426">
                  <c:v>78.706120999999996</c:v>
                </c:pt>
                <c:pt idx="5427">
                  <c:v>78.735131999999993</c:v>
                </c:pt>
                <c:pt idx="5428">
                  <c:v>78.735131999999993</c:v>
                </c:pt>
                <c:pt idx="5429">
                  <c:v>78.764143000000004</c:v>
                </c:pt>
                <c:pt idx="5430">
                  <c:v>78.764143000000004</c:v>
                </c:pt>
                <c:pt idx="5431">
                  <c:v>78.793153000000004</c:v>
                </c:pt>
                <c:pt idx="5432">
                  <c:v>78.793153000000004</c:v>
                </c:pt>
                <c:pt idx="5433">
                  <c:v>78.822164000000001</c:v>
                </c:pt>
                <c:pt idx="5434">
                  <c:v>78.822164000000001</c:v>
                </c:pt>
                <c:pt idx="5435">
                  <c:v>78.851174999999998</c:v>
                </c:pt>
                <c:pt idx="5436">
                  <c:v>78.851174999999998</c:v>
                </c:pt>
                <c:pt idx="5437">
                  <c:v>78.880185999999995</c:v>
                </c:pt>
                <c:pt idx="5438">
                  <c:v>78.880185999999995</c:v>
                </c:pt>
                <c:pt idx="5439">
                  <c:v>78.909195999999994</c:v>
                </c:pt>
                <c:pt idx="5440">
                  <c:v>78.909195999999994</c:v>
                </c:pt>
                <c:pt idx="5441">
                  <c:v>78.938207000000006</c:v>
                </c:pt>
                <c:pt idx="5442">
                  <c:v>78.938207000000006</c:v>
                </c:pt>
                <c:pt idx="5443">
                  <c:v>78.967218000000003</c:v>
                </c:pt>
                <c:pt idx="5444">
                  <c:v>78.967218000000003</c:v>
                </c:pt>
                <c:pt idx="5445">
                  <c:v>78.996229</c:v>
                </c:pt>
                <c:pt idx="5446">
                  <c:v>78.996229</c:v>
                </c:pt>
                <c:pt idx="5447">
                  <c:v>79.025238999999999</c:v>
                </c:pt>
                <c:pt idx="5448">
                  <c:v>79.025238999999999</c:v>
                </c:pt>
                <c:pt idx="5449">
                  <c:v>79.054249999999996</c:v>
                </c:pt>
                <c:pt idx="5450">
                  <c:v>79.054249999999996</c:v>
                </c:pt>
                <c:pt idx="5451">
                  <c:v>79.083260999999993</c:v>
                </c:pt>
                <c:pt idx="5452">
                  <c:v>79.083260999999993</c:v>
                </c:pt>
                <c:pt idx="5453">
                  <c:v>79.112272000000004</c:v>
                </c:pt>
                <c:pt idx="5454">
                  <c:v>79.112272000000004</c:v>
                </c:pt>
                <c:pt idx="5455">
                  <c:v>79.141282000000004</c:v>
                </c:pt>
                <c:pt idx="5456">
                  <c:v>79.141282000000004</c:v>
                </c:pt>
                <c:pt idx="5457">
                  <c:v>79.170293000000001</c:v>
                </c:pt>
                <c:pt idx="5458">
                  <c:v>79.170293000000001</c:v>
                </c:pt>
                <c:pt idx="5459">
                  <c:v>79.199303999999998</c:v>
                </c:pt>
                <c:pt idx="5460">
                  <c:v>79.199303999999998</c:v>
                </c:pt>
                <c:pt idx="5461">
                  <c:v>79.228313999999997</c:v>
                </c:pt>
                <c:pt idx="5462">
                  <c:v>79.228313999999997</c:v>
                </c:pt>
                <c:pt idx="5463">
                  <c:v>79.257324999999994</c:v>
                </c:pt>
                <c:pt idx="5464">
                  <c:v>79.257324999999994</c:v>
                </c:pt>
                <c:pt idx="5465">
                  <c:v>79.286336000000006</c:v>
                </c:pt>
                <c:pt idx="5466">
                  <c:v>79.286336000000006</c:v>
                </c:pt>
                <c:pt idx="5467">
                  <c:v>79.315347000000003</c:v>
                </c:pt>
                <c:pt idx="5468">
                  <c:v>79.315347000000003</c:v>
                </c:pt>
                <c:pt idx="5469">
                  <c:v>79.344357000000002</c:v>
                </c:pt>
                <c:pt idx="5470">
                  <c:v>79.344357000000002</c:v>
                </c:pt>
                <c:pt idx="5471">
                  <c:v>79.373367999999999</c:v>
                </c:pt>
                <c:pt idx="5472">
                  <c:v>79.373367999999999</c:v>
                </c:pt>
                <c:pt idx="5473">
                  <c:v>79.402378999999996</c:v>
                </c:pt>
                <c:pt idx="5474">
                  <c:v>79.402378999999996</c:v>
                </c:pt>
                <c:pt idx="5475">
                  <c:v>79.431389999999993</c:v>
                </c:pt>
                <c:pt idx="5476">
                  <c:v>79.431389999999993</c:v>
                </c:pt>
                <c:pt idx="5477">
                  <c:v>79.460400000000007</c:v>
                </c:pt>
                <c:pt idx="5478">
                  <c:v>79.460400000000007</c:v>
                </c:pt>
                <c:pt idx="5479">
                  <c:v>79.489411000000004</c:v>
                </c:pt>
                <c:pt idx="5480">
                  <c:v>79.489411000000004</c:v>
                </c:pt>
                <c:pt idx="5481">
                  <c:v>79.518422000000001</c:v>
                </c:pt>
                <c:pt idx="5482">
                  <c:v>79.518422000000001</c:v>
                </c:pt>
                <c:pt idx="5483">
                  <c:v>79.547432999999998</c:v>
                </c:pt>
                <c:pt idx="5484">
                  <c:v>79.547432999999998</c:v>
                </c:pt>
                <c:pt idx="5485">
                  <c:v>79.576442999999998</c:v>
                </c:pt>
                <c:pt idx="5486">
                  <c:v>79.576442999999998</c:v>
                </c:pt>
                <c:pt idx="5487">
                  <c:v>79.605453999999995</c:v>
                </c:pt>
                <c:pt idx="5488">
                  <c:v>79.605453999999995</c:v>
                </c:pt>
                <c:pt idx="5489">
                  <c:v>79.634465000000006</c:v>
                </c:pt>
                <c:pt idx="5490">
                  <c:v>79.634465000000006</c:v>
                </c:pt>
                <c:pt idx="5491">
                  <c:v>79.663475000000005</c:v>
                </c:pt>
                <c:pt idx="5492">
                  <c:v>79.663475000000005</c:v>
                </c:pt>
                <c:pt idx="5493">
                  <c:v>79.692486000000002</c:v>
                </c:pt>
                <c:pt idx="5494">
                  <c:v>79.692486000000002</c:v>
                </c:pt>
                <c:pt idx="5495">
                  <c:v>79.721496999999999</c:v>
                </c:pt>
                <c:pt idx="5496">
                  <c:v>79.721496999999999</c:v>
                </c:pt>
                <c:pt idx="5497">
                  <c:v>79.750507999999996</c:v>
                </c:pt>
                <c:pt idx="5498">
                  <c:v>79.750507999999996</c:v>
                </c:pt>
                <c:pt idx="5499">
                  <c:v>79.779517999999996</c:v>
                </c:pt>
                <c:pt idx="5500">
                  <c:v>79.779517999999996</c:v>
                </c:pt>
                <c:pt idx="5501">
                  <c:v>79.808528999999993</c:v>
                </c:pt>
                <c:pt idx="5502">
                  <c:v>79.808528999999993</c:v>
                </c:pt>
                <c:pt idx="5503">
                  <c:v>79.837540000000004</c:v>
                </c:pt>
                <c:pt idx="5504">
                  <c:v>79.837540000000004</c:v>
                </c:pt>
                <c:pt idx="5505">
                  <c:v>79.866551000000001</c:v>
                </c:pt>
                <c:pt idx="5506">
                  <c:v>79.866551000000001</c:v>
                </c:pt>
                <c:pt idx="5507">
                  <c:v>79.895561000000001</c:v>
                </c:pt>
                <c:pt idx="5508">
                  <c:v>79.895561000000001</c:v>
                </c:pt>
                <c:pt idx="5509">
                  <c:v>79.924571999999998</c:v>
                </c:pt>
                <c:pt idx="5510">
                  <c:v>79.924571999999998</c:v>
                </c:pt>
                <c:pt idx="5511">
                  <c:v>79.953582999999995</c:v>
                </c:pt>
                <c:pt idx="5512">
                  <c:v>79.953582999999995</c:v>
                </c:pt>
                <c:pt idx="5513">
                  <c:v>79.982594000000006</c:v>
                </c:pt>
                <c:pt idx="5514">
                  <c:v>79.982594000000006</c:v>
                </c:pt>
                <c:pt idx="5515">
                  <c:v>80.011604000000005</c:v>
                </c:pt>
                <c:pt idx="5516">
                  <c:v>80.011604000000005</c:v>
                </c:pt>
                <c:pt idx="5517">
                  <c:v>80.040615000000003</c:v>
                </c:pt>
                <c:pt idx="5518">
                  <c:v>80.040615000000003</c:v>
                </c:pt>
                <c:pt idx="5519">
                  <c:v>80.069626</c:v>
                </c:pt>
                <c:pt idx="5520">
                  <c:v>80.069626</c:v>
                </c:pt>
                <c:pt idx="5521">
                  <c:v>80.098635999999999</c:v>
                </c:pt>
                <c:pt idx="5522">
                  <c:v>80.098635999999999</c:v>
                </c:pt>
                <c:pt idx="5523">
                  <c:v>80.127646999999996</c:v>
                </c:pt>
                <c:pt idx="5524">
                  <c:v>80.127646999999996</c:v>
                </c:pt>
                <c:pt idx="5525">
                  <c:v>80.156657999999993</c:v>
                </c:pt>
                <c:pt idx="5526">
                  <c:v>80.156657999999993</c:v>
                </c:pt>
                <c:pt idx="5527">
                  <c:v>80.185669000000004</c:v>
                </c:pt>
                <c:pt idx="5528">
                  <c:v>80.185669000000004</c:v>
                </c:pt>
                <c:pt idx="5529">
                  <c:v>80.214679000000004</c:v>
                </c:pt>
                <c:pt idx="5530">
                  <c:v>80.214679000000004</c:v>
                </c:pt>
                <c:pt idx="5531">
                  <c:v>80.243690000000001</c:v>
                </c:pt>
                <c:pt idx="5532">
                  <c:v>80.243690000000001</c:v>
                </c:pt>
                <c:pt idx="5533">
                  <c:v>80.272700999999998</c:v>
                </c:pt>
                <c:pt idx="5534">
                  <c:v>80.272700999999998</c:v>
                </c:pt>
                <c:pt idx="5535">
                  <c:v>80.301711999999995</c:v>
                </c:pt>
                <c:pt idx="5536">
                  <c:v>80.301711999999995</c:v>
                </c:pt>
                <c:pt idx="5537">
                  <c:v>80.330721999999994</c:v>
                </c:pt>
                <c:pt idx="5538">
                  <c:v>80.330721999999994</c:v>
                </c:pt>
                <c:pt idx="5539">
                  <c:v>80.359733000000006</c:v>
                </c:pt>
                <c:pt idx="5540">
                  <c:v>80.359733000000006</c:v>
                </c:pt>
                <c:pt idx="5541">
                  <c:v>80.388744000000003</c:v>
                </c:pt>
                <c:pt idx="5542">
                  <c:v>80.388744000000003</c:v>
                </c:pt>
                <c:pt idx="5543">
                  <c:v>80.417755</c:v>
                </c:pt>
                <c:pt idx="5544">
                  <c:v>80.417755</c:v>
                </c:pt>
                <c:pt idx="5545">
                  <c:v>80.446764999999999</c:v>
                </c:pt>
                <c:pt idx="5546">
                  <c:v>80.446764999999999</c:v>
                </c:pt>
                <c:pt idx="5547">
                  <c:v>80.475775999999996</c:v>
                </c:pt>
                <c:pt idx="5548">
                  <c:v>80.475775999999996</c:v>
                </c:pt>
                <c:pt idx="5549">
                  <c:v>80.504786999999993</c:v>
                </c:pt>
                <c:pt idx="5550">
                  <c:v>80.504786999999993</c:v>
                </c:pt>
                <c:pt idx="5551">
                  <c:v>80.533798000000004</c:v>
                </c:pt>
                <c:pt idx="5552">
                  <c:v>80.533798000000004</c:v>
                </c:pt>
                <c:pt idx="5553">
                  <c:v>80.562808000000004</c:v>
                </c:pt>
                <c:pt idx="5554">
                  <c:v>80.562808000000004</c:v>
                </c:pt>
                <c:pt idx="5555">
                  <c:v>80.591819000000001</c:v>
                </c:pt>
                <c:pt idx="5556">
                  <c:v>80.591819000000001</c:v>
                </c:pt>
                <c:pt idx="5557">
                  <c:v>80.620829999999998</c:v>
                </c:pt>
                <c:pt idx="5558">
                  <c:v>80.620829999999998</c:v>
                </c:pt>
                <c:pt idx="5559">
                  <c:v>80.649839999999998</c:v>
                </c:pt>
                <c:pt idx="5560">
                  <c:v>80.649839999999998</c:v>
                </c:pt>
                <c:pt idx="5561">
                  <c:v>80.678850999999995</c:v>
                </c:pt>
                <c:pt idx="5562">
                  <c:v>80.678850999999995</c:v>
                </c:pt>
                <c:pt idx="5563">
                  <c:v>80.707862000000006</c:v>
                </c:pt>
                <c:pt idx="5564">
                  <c:v>80.707862000000006</c:v>
                </c:pt>
                <c:pt idx="5565">
                  <c:v>80.736873000000003</c:v>
                </c:pt>
                <c:pt idx="5566">
                  <c:v>80.736873000000003</c:v>
                </c:pt>
                <c:pt idx="5567">
                  <c:v>80.765883000000002</c:v>
                </c:pt>
                <c:pt idx="5568">
                  <c:v>80.765883000000002</c:v>
                </c:pt>
                <c:pt idx="5569">
                  <c:v>80.794893999999999</c:v>
                </c:pt>
                <c:pt idx="5570">
                  <c:v>80.794893999999999</c:v>
                </c:pt>
                <c:pt idx="5571">
                  <c:v>80.823904999999996</c:v>
                </c:pt>
                <c:pt idx="5572">
                  <c:v>80.823904999999996</c:v>
                </c:pt>
                <c:pt idx="5573">
                  <c:v>80.852915999999993</c:v>
                </c:pt>
                <c:pt idx="5574">
                  <c:v>80.852915999999993</c:v>
                </c:pt>
                <c:pt idx="5575">
                  <c:v>80.881926000000007</c:v>
                </c:pt>
                <c:pt idx="5576">
                  <c:v>80.881926000000007</c:v>
                </c:pt>
                <c:pt idx="5577">
                  <c:v>80.910937000000004</c:v>
                </c:pt>
                <c:pt idx="5578">
                  <c:v>80.910937000000004</c:v>
                </c:pt>
                <c:pt idx="5579">
                  <c:v>80.939948000000001</c:v>
                </c:pt>
                <c:pt idx="5580">
                  <c:v>80.939948000000001</c:v>
                </c:pt>
                <c:pt idx="5581">
                  <c:v>80.968958999999998</c:v>
                </c:pt>
                <c:pt idx="5582">
                  <c:v>80.968958999999998</c:v>
                </c:pt>
                <c:pt idx="5583">
                  <c:v>80.997968999999998</c:v>
                </c:pt>
                <c:pt idx="5584">
                  <c:v>80.997968999999998</c:v>
                </c:pt>
                <c:pt idx="5585">
                  <c:v>81.026979999999995</c:v>
                </c:pt>
                <c:pt idx="5586">
                  <c:v>81.026979999999995</c:v>
                </c:pt>
                <c:pt idx="5587">
                  <c:v>81.055991000000006</c:v>
                </c:pt>
                <c:pt idx="5588">
                  <c:v>81.055991000000006</c:v>
                </c:pt>
                <c:pt idx="5589">
                  <c:v>81.085001000000005</c:v>
                </c:pt>
                <c:pt idx="5590">
                  <c:v>81.085001000000005</c:v>
                </c:pt>
                <c:pt idx="5591">
                  <c:v>81.114012000000002</c:v>
                </c:pt>
                <c:pt idx="5592">
                  <c:v>81.114012000000002</c:v>
                </c:pt>
                <c:pt idx="5593">
                  <c:v>81.143022999999999</c:v>
                </c:pt>
                <c:pt idx="5594">
                  <c:v>81.143022999999999</c:v>
                </c:pt>
                <c:pt idx="5595">
                  <c:v>81.172033999999996</c:v>
                </c:pt>
                <c:pt idx="5596">
                  <c:v>81.172033999999996</c:v>
                </c:pt>
                <c:pt idx="5597">
                  <c:v>81.201043999999996</c:v>
                </c:pt>
                <c:pt idx="5598">
                  <c:v>81.201043999999996</c:v>
                </c:pt>
                <c:pt idx="5599">
                  <c:v>81.230054999999993</c:v>
                </c:pt>
                <c:pt idx="5600">
                  <c:v>81.230054999999993</c:v>
                </c:pt>
                <c:pt idx="5601">
                  <c:v>81.259066000000004</c:v>
                </c:pt>
                <c:pt idx="5602">
                  <c:v>81.259066000000004</c:v>
                </c:pt>
                <c:pt idx="5603">
                  <c:v>81.288077000000001</c:v>
                </c:pt>
                <c:pt idx="5604">
                  <c:v>81.288077000000001</c:v>
                </c:pt>
                <c:pt idx="5605">
                  <c:v>81.317087000000001</c:v>
                </c:pt>
                <c:pt idx="5606">
                  <c:v>81.317087000000001</c:v>
                </c:pt>
                <c:pt idx="5607">
                  <c:v>81.346097999999998</c:v>
                </c:pt>
                <c:pt idx="5608">
                  <c:v>81.346097999999998</c:v>
                </c:pt>
                <c:pt idx="5609">
                  <c:v>81.375108999999995</c:v>
                </c:pt>
                <c:pt idx="5610">
                  <c:v>81.375108999999995</c:v>
                </c:pt>
                <c:pt idx="5611">
                  <c:v>81.404120000000006</c:v>
                </c:pt>
                <c:pt idx="5612">
                  <c:v>81.404120000000006</c:v>
                </c:pt>
                <c:pt idx="5613">
                  <c:v>81.433130000000006</c:v>
                </c:pt>
                <c:pt idx="5614">
                  <c:v>81.433130000000006</c:v>
                </c:pt>
                <c:pt idx="5615">
                  <c:v>81.462141000000003</c:v>
                </c:pt>
                <c:pt idx="5616">
                  <c:v>81.462141000000003</c:v>
                </c:pt>
                <c:pt idx="5617">
                  <c:v>81.491152</c:v>
                </c:pt>
                <c:pt idx="5618">
                  <c:v>81.491152</c:v>
                </c:pt>
                <c:pt idx="5619">
                  <c:v>81.520161999999999</c:v>
                </c:pt>
                <c:pt idx="5620">
                  <c:v>81.520161999999999</c:v>
                </c:pt>
                <c:pt idx="5621">
                  <c:v>81.549172999999996</c:v>
                </c:pt>
                <c:pt idx="5622">
                  <c:v>81.549172999999996</c:v>
                </c:pt>
                <c:pt idx="5623">
                  <c:v>81.578183999999993</c:v>
                </c:pt>
                <c:pt idx="5624">
                  <c:v>81.578183999999993</c:v>
                </c:pt>
                <c:pt idx="5625">
                  <c:v>81.607195000000004</c:v>
                </c:pt>
                <c:pt idx="5626">
                  <c:v>81.607195000000004</c:v>
                </c:pt>
                <c:pt idx="5627">
                  <c:v>81.636205000000004</c:v>
                </c:pt>
                <c:pt idx="5628">
                  <c:v>81.636205000000004</c:v>
                </c:pt>
                <c:pt idx="5629">
                  <c:v>81.665216000000001</c:v>
                </c:pt>
                <c:pt idx="5630">
                  <c:v>81.665216000000001</c:v>
                </c:pt>
                <c:pt idx="5631">
                  <c:v>81.694226999999998</c:v>
                </c:pt>
                <c:pt idx="5632">
                  <c:v>81.694226999999998</c:v>
                </c:pt>
                <c:pt idx="5633">
                  <c:v>81.723237999999995</c:v>
                </c:pt>
                <c:pt idx="5634">
                  <c:v>81.723237999999995</c:v>
                </c:pt>
                <c:pt idx="5635">
                  <c:v>81.752247999999994</c:v>
                </c:pt>
                <c:pt idx="5636">
                  <c:v>81.752247999999994</c:v>
                </c:pt>
                <c:pt idx="5637">
                  <c:v>81.781259000000006</c:v>
                </c:pt>
                <c:pt idx="5638">
                  <c:v>81.781259000000006</c:v>
                </c:pt>
                <c:pt idx="5639">
                  <c:v>81.810270000000003</c:v>
                </c:pt>
                <c:pt idx="5640">
                  <c:v>81.810270000000003</c:v>
                </c:pt>
                <c:pt idx="5641">
                  <c:v>81.839281</c:v>
                </c:pt>
                <c:pt idx="5642">
                  <c:v>81.839281</c:v>
                </c:pt>
                <c:pt idx="5643">
                  <c:v>81.868290999999999</c:v>
                </c:pt>
                <c:pt idx="5644">
                  <c:v>81.868290999999999</c:v>
                </c:pt>
                <c:pt idx="5645">
                  <c:v>81.897301999999996</c:v>
                </c:pt>
                <c:pt idx="5646">
                  <c:v>81.897301999999996</c:v>
                </c:pt>
                <c:pt idx="5647">
                  <c:v>81.926312999999993</c:v>
                </c:pt>
                <c:pt idx="5648">
                  <c:v>81.926312999999993</c:v>
                </c:pt>
                <c:pt idx="5649">
                  <c:v>81.955323000000007</c:v>
                </c:pt>
                <c:pt idx="5650">
                  <c:v>81.955323000000007</c:v>
                </c:pt>
                <c:pt idx="5651">
                  <c:v>81.984334000000004</c:v>
                </c:pt>
                <c:pt idx="5652">
                  <c:v>81.984334000000004</c:v>
                </c:pt>
                <c:pt idx="5653">
                  <c:v>82.013345000000001</c:v>
                </c:pt>
                <c:pt idx="5654">
                  <c:v>82.013345000000001</c:v>
                </c:pt>
                <c:pt idx="5655">
                  <c:v>82.042355999999998</c:v>
                </c:pt>
                <c:pt idx="5656">
                  <c:v>82.042355999999998</c:v>
                </c:pt>
                <c:pt idx="5657">
                  <c:v>82.071365999999998</c:v>
                </c:pt>
                <c:pt idx="5658">
                  <c:v>82.071365999999998</c:v>
                </c:pt>
                <c:pt idx="5659">
                  <c:v>82.100376999999995</c:v>
                </c:pt>
                <c:pt idx="5660">
                  <c:v>82.100376999999995</c:v>
                </c:pt>
                <c:pt idx="5661">
                  <c:v>82.129388000000006</c:v>
                </c:pt>
                <c:pt idx="5662">
                  <c:v>82.129388000000006</c:v>
                </c:pt>
                <c:pt idx="5663">
                  <c:v>82.158399000000003</c:v>
                </c:pt>
                <c:pt idx="5664">
                  <c:v>82.158399000000003</c:v>
                </c:pt>
                <c:pt idx="5665">
                  <c:v>82.187409000000002</c:v>
                </c:pt>
                <c:pt idx="5666">
                  <c:v>82.187409000000002</c:v>
                </c:pt>
                <c:pt idx="5667">
                  <c:v>82.216419999999999</c:v>
                </c:pt>
                <c:pt idx="5668">
                  <c:v>82.216419999999999</c:v>
                </c:pt>
                <c:pt idx="5669">
                  <c:v>82.245430999999996</c:v>
                </c:pt>
                <c:pt idx="5670">
                  <c:v>82.245430999999996</c:v>
                </c:pt>
                <c:pt idx="5671">
                  <c:v>82.274441999999993</c:v>
                </c:pt>
                <c:pt idx="5672">
                  <c:v>82.274441999999993</c:v>
                </c:pt>
                <c:pt idx="5673">
                  <c:v>82.303451999999993</c:v>
                </c:pt>
                <c:pt idx="5674">
                  <c:v>82.303451999999993</c:v>
                </c:pt>
                <c:pt idx="5675">
                  <c:v>82.332463000000004</c:v>
                </c:pt>
                <c:pt idx="5676">
                  <c:v>82.332463000000004</c:v>
                </c:pt>
                <c:pt idx="5677">
                  <c:v>82.361474000000001</c:v>
                </c:pt>
                <c:pt idx="5678">
                  <c:v>82.361474000000001</c:v>
                </c:pt>
                <c:pt idx="5679">
                  <c:v>82.390484000000001</c:v>
                </c:pt>
                <c:pt idx="5680">
                  <c:v>82.390484000000001</c:v>
                </c:pt>
                <c:pt idx="5681">
                  <c:v>82.419494999999998</c:v>
                </c:pt>
                <c:pt idx="5682">
                  <c:v>82.419494999999998</c:v>
                </c:pt>
                <c:pt idx="5683">
                  <c:v>82.448505999999995</c:v>
                </c:pt>
                <c:pt idx="5684">
                  <c:v>82.448505999999995</c:v>
                </c:pt>
                <c:pt idx="5685">
                  <c:v>82.477517000000006</c:v>
                </c:pt>
                <c:pt idx="5686">
                  <c:v>82.477517000000006</c:v>
                </c:pt>
                <c:pt idx="5687">
                  <c:v>82.506527000000006</c:v>
                </c:pt>
                <c:pt idx="5688">
                  <c:v>82.506527000000006</c:v>
                </c:pt>
                <c:pt idx="5689">
                  <c:v>82.535538000000003</c:v>
                </c:pt>
                <c:pt idx="5690">
                  <c:v>82.535538000000003</c:v>
                </c:pt>
                <c:pt idx="5691">
                  <c:v>82.564549</c:v>
                </c:pt>
                <c:pt idx="5692">
                  <c:v>82.564549</c:v>
                </c:pt>
                <c:pt idx="5693">
                  <c:v>82.593559999999997</c:v>
                </c:pt>
                <c:pt idx="5694">
                  <c:v>82.593559999999997</c:v>
                </c:pt>
                <c:pt idx="5695">
                  <c:v>82.622569999999996</c:v>
                </c:pt>
                <c:pt idx="5696">
                  <c:v>82.622569999999996</c:v>
                </c:pt>
                <c:pt idx="5697">
                  <c:v>82.651580999999993</c:v>
                </c:pt>
                <c:pt idx="5698">
                  <c:v>82.651580999999993</c:v>
                </c:pt>
                <c:pt idx="5699">
                  <c:v>82.680592000000004</c:v>
                </c:pt>
                <c:pt idx="5700">
                  <c:v>82.680592000000004</c:v>
                </c:pt>
                <c:pt idx="5701">
                  <c:v>82.709603000000001</c:v>
                </c:pt>
                <c:pt idx="5702">
                  <c:v>82.709603000000001</c:v>
                </c:pt>
                <c:pt idx="5703">
                  <c:v>82.738613000000001</c:v>
                </c:pt>
                <c:pt idx="5704">
                  <c:v>82.738613000000001</c:v>
                </c:pt>
                <c:pt idx="5705">
                  <c:v>82.767623999999998</c:v>
                </c:pt>
                <c:pt idx="5706">
                  <c:v>82.767623999999998</c:v>
                </c:pt>
                <c:pt idx="5707">
                  <c:v>82.796634999999995</c:v>
                </c:pt>
                <c:pt idx="5708">
                  <c:v>82.796634999999995</c:v>
                </c:pt>
                <c:pt idx="5709">
                  <c:v>82.825644999999994</c:v>
                </c:pt>
                <c:pt idx="5710">
                  <c:v>82.825644999999994</c:v>
                </c:pt>
                <c:pt idx="5711">
                  <c:v>82.854656000000006</c:v>
                </c:pt>
                <c:pt idx="5712">
                  <c:v>82.854656000000006</c:v>
                </c:pt>
                <c:pt idx="5713">
                  <c:v>82.883667000000003</c:v>
                </c:pt>
                <c:pt idx="5714">
                  <c:v>82.883667000000003</c:v>
                </c:pt>
                <c:pt idx="5715">
                  <c:v>82.912678</c:v>
                </c:pt>
                <c:pt idx="5716">
                  <c:v>82.912678</c:v>
                </c:pt>
                <c:pt idx="5717">
                  <c:v>82.941687999999999</c:v>
                </c:pt>
                <c:pt idx="5718">
                  <c:v>82.941687999999999</c:v>
                </c:pt>
                <c:pt idx="5719">
                  <c:v>82.970698999999996</c:v>
                </c:pt>
                <c:pt idx="5720">
                  <c:v>82.970698999999996</c:v>
                </c:pt>
                <c:pt idx="5721">
                  <c:v>82.999709999999993</c:v>
                </c:pt>
                <c:pt idx="5722">
                  <c:v>82.999709999999993</c:v>
                </c:pt>
                <c:pt idx="5723">
                  <c:v>83.028721000000004</c:v>
                </c:pt>
                <c:pt idx="5724">
                  <c:v>83.028721000000004</c:v>
                </c:pt>
                <c:pt idx="5725">
                  <c:v>83.057731000000004</c:v>
                </c:pt>
                <c:pt idx="5726">
                  <c:v>83.057731000000004</c:v>
                </c:pt>
                <c:pt idx="5727">
                  <c:v>83.086742000000001</c:v>
                </c:pt>
                <c:pt idx="5728">
                  <c:v>83.086742000000001</c:v>
                </c:pt>
                <c:pt idx="5729">
                  <c:v>83.115752999999998</c:v>
                </c:pt>
                <c:pt idx="5730">
                  <c:v>83.115752999999998</c:v>
                </c:pt>
                <c:pt idx="5731">
                  <c:v>83.144763999999995</c:v>
                </c:pt>
                <c:pt idx="5732">
                  <c:v>83.144763999999995</c:v>
                </c:pt>
                <c:pt idx="5733">
                  <c:v>83.173773999999995</c:v>
                </c:pt>
                <c:pt idx="5734">
                  <c:v>83.173773999999995</c:v>
                </c:pt>
                <c:pt idx="5735">
                  <c:v>83.202785000000006</c:v>
                </c:pt>
                <c:pt idx="5736">
                  <c:v>83.202785000000006</c:v>
                </c:pt>
                <c:pt idx="5737">
                  <c:v>83.231796000000003</c:v>
                </c:pt>
                <c:pt idx="5738">
                  <c:v>83.231796000000003</c:v>
                </c:pt>
                <c:pt idx="5739">
                  <c:v>83.260806000000002</c:v>
                </c:pt>
                <c:pt idx="5740">
                  <c:v>83.260806000000002</c:v>
                </c:pt>
                <c:pt idx="5741">
                  <c:v>83.289816999999999</c:v>
                </c:pt>
                <c:pt idx="5742">
                  <c:v>83.289816999999999</c:v>
                </c:pt>
                <c:pt idx="5743">
                  <c:v>83.318827999999996</c:v>
                </c:pt>
                <c:pt idx="5744">
                  <c:v>83.318827999999996</c:v>
                </c:pt>
                <c:pt idx="5745">
                  <c:v>83.347838999999993</c:v>
                </c:pt>
                <c:pt idx="5746">
                  <c:v>83.347838999999993</c:v>
                </c:pt>
                <c:pt idx="5747">
                  <c:v>83.376849000000007</c:v>
                </c:pt>
                <c:pt idx="5748">
                  <c:v>83.376849000000007</c:v>
                </c:pt>
                <c:pt idx="5749">
                  <c:v>83.405860000000004</c:v>
                </c:pt>
                <c:pt idx="5750">
                  <c:v>83.405860000000004</c:v>
                </c:pt>
                <c:pt idx="5751">
                  <c:v>83.434871000000001</c:v>
                </c:pt>
                <c:pt idx="5752">
                  <c:v>83.434871000000001</c:v>
                </c:pt>
                <c:pt idx="5753">
                  <c:v>83.463881999999998</c:v>
                </c:pt>
                <c:pt idx="5754">
                  <c:v>83.463881999999998</c:v>
                </c:pt>
                <c:pt idx="5755">
                  <c:v>83.492891999999998</c:v>
                </c:pt>
                <c:pt idx="5756">
                  <c:v>83.492891999999998</c:v>
                </c:pt>
                <c:pt idx="5757">
                  <c:v>83.521902999999995</c:v>
                </c:pt>
                <c:pt idx="5758">
                  <c:v>83.521902999999995</c:v>
                </c:pt>
                <c:pt idx="5759">
                  <c:v>83.550914000000006</c:v>
                </c:pt>
                <c:pt idx="5760">
                  <c:v>83.550914000000006</c:v>
                </c:pt>
                <c:pt idx="5761">
                  <c:v>83.579925000000003</c:v>
                </c:pt>
                <c:pt idx="5762">
                  <c:v>83.579925000000003</c:v>
                </c:pt>
                <c:pt idx="5763">
                  <c:v>83.608935000000002</c:v>
                </c:pt>
                <c:pt idx="5764">
                  <c:v>83.608935000000002</c:v>
                </c:pt>
                <c:pt idx="5765">
                  <c:v>83.637945999999999</c:v>
                </c:pt>
                <c:pt idx="5766">
                  <c:v>83.637945999999999</c:v>
                </c:pt>
                <c:pt idx="5767">
                  <c:v>83.666956999999996</c:v>
                </c:pt>
                <c:pt idx="5768">
                  <c:v>83.666956999999996</c:v>
                </c:pt>
                <c:pt idx="5769">
                  <c:v>83.695967999999993</c:v>
                </c:pt>
                <c:pt idx="5770">
                  <c:v>83.695967999999993</c:v>
                </c:pt>
                <c:pt idx="5771">
                  <c:v>83.724977999999993</c:v>
                </c:pt>
                <c:pt idx="5772">
                  <c:v>83.724977999999993</c:v>
                </c:pt>
                <c:pt idx="5773">
                  <c:v>83.753989000000004</c:v>
                </c:pt>
                <c:pt idx="5774">
                  <c:v>83.753989000000004</c:v>
                </c:pt>
                <c:pt idx="5775">
                  <c:v>83.783000000000001</c:v>
                </c:pt>
                <c:pt idx="5776">
                  <c:v>83.783000000000001</c:v>
                </c:pt>
                <c:pt idx="5777">
                  <c:v>83.812010000000001</c:v>
                </c:pt>
                <c:pt idx="5778">
                  <c:v>83.812010000000001</c:v>
                </c:pt>
                <c:pt idx="5779">
                  <c:v>83.841020999999998</c:v>
                </c:pt>
                <c:pt idx="5780">
                  <c:v>83.841020999999998</c:v>
                </c:pt>
                <c:pt idx="5781">
                  <c:v>83.870031999999995</c:v>
                </c:pt>
                <c:pt idx="5782">
                  <c:v>83.870031999999995</c:v>
                </c:pt>
                <c:pt idx="5783">
                  <c:v>83.899043000000006</c:v>
                </c:pt>
                <c:pt idx="5784">
                  <c:v>83.899043000000006</c:v>
                </c:pt>
                <c:pt idx="5785">
                  <c:v>83.928053000000006</c:v>
                </c:pt>
                <c:pt idx="5786">
                  <c:v>83.928053000000006</c:v>
                </c:pt>
                <c:pt idx="5787">
                  <c:v>83.957064000000003</c:v>
                </c:pt>
                <c:pt idx="5788">
                  <c:v>83.957064000000003</c:v>
                </c:pt>
                <c:pt idx="5789">
                  <c:v>83.986075</c:v>
                </c:pt>
                <c:pt idx="5790">
                  <c:v>83.986075</c:v>
                </c:pt>
                <c:pt idx="5791">
                  <c:v>84.015085999999997</c:v>
                </c:pt>
                <c:pt idx="5792">
                  <c:v>84.015085999999997</c:v>
                </c:pt>
                <c:pt idx="5793">
                  <c:v>84.044095999999996</c:v>
                </c:pt>
                <c:pt idx="5794">
                  <c:v>84.044095999999996</c:v>
                </c:pt>
                <c:pt idx="5795">
                  <c:v>84.073106999999993</c:v>
                </c:pt>
                <c:pt idx="5796">
                  <c:v>84.073106999999993</c:v>
                </c:pt>
                <c:pt idx="5797">
                  <c:v>84.102118000000004</c:v>
                </c:pt>
                <c:pt idx="5798">
                  <c:v>84.102118000000004</c:v>
                </c:pt>
                <c:pt idx="5799">
                  <c:v>84.131129000000001</c:v>
                </c:pt>
                <c:pt idx="5800">
                  <c:v>84.131129000000001</c:v>
                </c:pt>
                <c:pt idx="5801">
                  <c:v>84.160139000000001</c:v>
                </c:pt>
                <c:pt idx="5802">
                  <c:v>84.160139000000001</c:v>
                </c:pt>
                <c:pt idx="5803">
                  <c:v>84.189149999999998</c:v>
                </c:pt>
                <c:pt idx="5804">
                  <c:v>84.189149999999998</c:v>
                </c:pt>
                <c:pt idx="5805">
                  <c:v>84.218160999999995</c:v>
                </c:pt>
                <c:pt idx="5806">
                  <c:v>84.218160999999995</c:v>
                </c:pt>
                <c:pt idx="5807">
                  <c:v>84.247170999999994</c:v>
                </c:pt>
                <c:pt idx="5808">
                  <c:v>84.247170999999994</c:v>
                </c:pt>
                <c:pt idx="5809">
                  <c:v>84.276182000000006</c:v>
                </c:pt>
                <c:pt idx="5810">
                  <c:v>84.276182000000006</c:v>
                </c:pt>
                <c:pt idx="5811">
                  <c:v>84.305193000000003</c:v>
                </c:pt>
                <c:pt idx="5812">
                  <c:v>84.305193000000003</c:v>
                </c:pt>
                <c:pt idx="5813">
                  <c:v>84.334204</c:v>
                </c:pt>
                <c:pt idx="5814">
                  <c:v>84.334204</c:v>
                </c:pt>
                <c:pt idx="5815">
                  <c:v>84.363213999999999</c:v>
                </c:pt>
                <c:pt idx="5816">
                  <c:v>84.363213999999999</c:v>
                </c:pt>
                <c:pt idx="5817">
                  <c:v>84.392224999999996</c:v>
                </c:pt>
                <c:pt idx="5818">
                  <c:v>84.392224999999996</c:v>
                </c:pt>
                <c:pt idx="5819">
                  <c:v>84.421235999999993</c:v>
                </c:pt>
                <c:pt idx="5820">
                  <c:v>84.421235999999993</c:v>
                </c:pt>
                <c:pt idx="5821">
                  <c:v>84.450247000000005</c:v>
                </c:pt>
                <c:pt idx="5822">
                  <c:v>84.450247000000005</c:v>
                </c:pt>
                <c:pt idx="5823">
                  <c:v>84.479257000000004</c:v>
                </c:pt>
                <c:pt idx="5824">
                  <c:v>84.479257000000004</c:v>
                </c:pt>
                <c:pt idx="5825">
                  <c:v>84.508268000000001</c:v>
                </c:pt>
                <c:pt idx="5826">
                  <c:v>84.508268000000001</c:v>
                </c:pt>
                <c:pt idx="5827">
                  <c:v>84.537278999999998</c:v>
                </c:pt>
                <c:pt idx="5828">
                  <c:v>84.537278999999998</c:v>
                </c:pt>
                <c:pt idx="5829">
                  <c:v>84.566289999999995</c:v>
                </c:pt>
                <c:pt idx="5830">
                  <c:v>84.566289999999995</c:v>
                </c:pt>
                <c:pt idx="5831">
                  <c:v>84.595299999999995</c:v>
                </c:pt>
                <c:pt idx="5832">
                  <c:v>84.595299999999995</c:v>
                </c:pt>
                <c:pt idx="5833">
                  <c:v>84.624311000000006</c:v>
                </c:pt>
                <c:pt idx="5834">
                  <c:v>84.624311000000006</c:v>
                </c:pt>
                <c:pt idx="5835">
                  <c:v>84.653322000000003</c:v>
                </c:pt>
                <c:pt idx="5836">
                  <c:v>84.653322000000003</c:v>
                </c:pt>
                <c:pt idx="5837">
                  <c:v>84.682332000000002</c:v>
                </c:pt>
                <c:pt idx="5838">
                  <c:v>84.682332000000002</c:v>
                </c:pt>
                <c:pt idx="5839">
                  <c:v>84.711342999999999</c:v>
                </c:pt>
                <c:pt idx="5840">
                  <c:v>84.711342999999999</c:v>
                </c:pt>
                <c:pt idx="5841">
                  <c:v>84.740353999999996</c:v>
                </c:pt>
                <c:pt idx="5842">
                  <c:v>84.740353999999996</c:v>
                </c:pt>
                <c:pt idx="5843">
                  <c:v>84.769364999999993</c:v>
                </c:pt>
                <c:pt idx="5844">
                  <c:v>84.769364999999993</c:v>
                </c:pt>
                <c:pt idx="5845">
                  <c:v>84.798374999999993</c:v>
                </c:pt>
                <c:pt idx="5846">
                  <c:v>84.798374999999993</c:v>
                </c:pt>
                <c:pt idx="5847">
                  <c:v>84.827386000000004</c:v>
                </c:pt>
                <c:pt idx="5848">
                  <c:v>84.827386000000004</c:v>
                </c:pt>
                <c:pt idx="5849">
                  <c:v>84.856397000000001</c:v>
                </c:pt>
                <c:pt idx="5850">
                  <c:v>84.856397000000001</c:v>
                </c:pt>
                <c:pt idx="5851">
                  <c:v>84.885407999999998</c:v>
                </c:pt>
                <c:pt idx="5852">
                  <c:v>84.885407999999998</c:v>
                </c:pt>
                <c:pt idx="5853">
                  <c:v>84.914417999999998</c:v>
                </c:pt>
                <c:pt idx="5854">
                  <c:v>84.914417999999998</c:v>
                </c:pt>
                <c:pt idx="5855">
                  <c:v>84.943428999999995</c:v>
                </c:pt>
                <c:pt idx="5856">
                  <c:v>84.943428999999995</c:v>
                </c:pt>
                <c:pt idx="5857">
                  <c:v>84.972440000000006</c:v>
                </c:pt>
                <c:pt idx="5858">
                  <c:v>84.972440000000006</c:v>
                </c:pt>
                <c:pt idx="5859">
                  <c:v>85.001451000000003</c:v>
                </c:pt>
                <c:pt idx="5860">
                  <c:v>85.001451000000003</c:v>
                </c:pt>
                <c:pt idx="5861">
                  <c:v>85.030461000000003</c:v>
                </c:pt>
                <c:pt idx="5862">
                  <c:v>85.030461000000003</c:v>
                </c:pt>
                <c:pt idx="5863">
                  <c:v>85.059472</c:v>
                </c:pt>
                <c:pt idx="5864">
                  <c:v>85.059472</c:v>
                </c:pt>
                <c:pt idx="5865">
                  <c:v>85.088482999999997</c:v>
                </c:pt>
                <c:pt idx="5866">
                  <c:v>85.088482999999997</c:v>
                </c:pt>
                <c:pt idx="5867">
                  <c:v>85.117492999999996</c:v>
                </c:pt>
                <c:pt idx="5868">
                  <c:v>85.117492999999996</c:v>
                </c:pt>
                <c:pt idx="5869">
                  <c:v>85.146503999999993</c:v>
                </c:pt>
                <c:pt idx="5870">
                  <c:v>85.146503999999993</c:v>
                </c:pt>
                <c:pt idx="5871">
                  <c:v>85.175515000000004</c:v>
                </c:pt>
                <c:pt idx="5872">
                  <c:v>85.175515000000004</c:v>
                </c:pt>
                <c:pt idx="5873">
                  <c:v>85.204526000000001</c:v>
                </c:pt>
                <c:pt idx="5874">
                  <c:v>85.204526000000001</c:v>
                </c:pt>
                <c:pt idx="5875">
                  <c:v>85.233536000000001</c:v>
                </c:pt>
                <c:pt idx="5876">
                  <c:v>85.233536000000001</c:v>
                </c:pt>
                <c:pt idx="5877">
                  <c:v>85.262546999999998</c:v>
                </c:pt>
                <c:pt idx="5878">
                  <c:v>85.262546999999998</c:v>
                </c:pt>
                <c:pt idx="5879">
                  <c:v>85.291557999999995</c:v>
                </c:pt>
                <c:pt idx="5880">
                  <c:v>85.291557999999995</c:v>
                </c:pt>
                <c:pt idx="5881">
                  <c:v>85.320569000000006</c:v>
                </c:pt>
                <c:pt idx="5882">
                  <c:v>85.320569000000006</c:v>
                </c:pt>
                <c:pt idx="5883">
                  <c:v>85.349579000000006</c:v>
                </c:pt>
                <c:pt idx="5884">
                  <c:v>85.349579000000006</c:v>
                </c:pt>
                <c:pt idx="5885">
                  <c:v>85.378590000000003</c:v>
                </c:pt>
                <c:pt idx="5886">
                  <c:v>85.378590000000003</c:v>
                </c:pt>
                <c:pt idx="5887">
                  <c:v>85.407601</c:v>
                </c:pt>
                <c:pt idx="5888">
                  <c:v>85.407601</c:v>
                </c:pt>
                <c:pt idx="5889">
                  <c:v>85.436611999999997</c:v>
                </c:pt>
                <c:pt idx="5890">
                  <c:v>85.436611999999997</c:v>
                </c:pt>
                <c:pt idx="5891">
                  <c:v>85.465621999999996</c:v>
                </c:pt>
                <c:pt idx="5892">
                  <c:v>85.465621999999996</c:v>
                </c:pt>
                <c:pt idx="5893">
                  <c:v>85.494632999999993</c:v>
                </c:pt>
                <c:pt idx="5894">
                  <c:v>85.494632999999993</c:v>
                </c:pt>
                <c:pt idx="5895">
                  <c:v>85.523644000000004</c:v>
                </c:pt>
                <c:pt idx="5896">
                  <c:v>85.523644000000004</c:v>
                </c:pt>
                <c:pt idx="5897">
                  <c:v>85.552654000000004</c:v>
                </c:pt>
                <c:pt idx="5898">
                  <c:v>85.552654000000004</c:v>
                </c:pt>
                <c:pt idx="5899">
                  <c:v>85.581665000000001</c:v>
                </c:pt>
                <c:pt idx="5900">
                  <c:v>85.581665000000001</c:v>
                </c:pt>
                <c:pt idx="5901">
                  <c:v>85.610675999999998</c:v>
                </c:pt>
                <c:pt idx="5902">
                  <c:v>85.610675999999998</c:v>
                </c:pt>
                <c:pt idx="5903">
                  <c:v>85.639686999999995</c:v>
                </c:pt>
                <c:pt idx="5904">
                  <c:v>85.639686999999995</c:v>
                </c:pt>
                <c:pt idx="5905">
                  <c:v>85.668696999999995</c:v>
                </c:pt>
                <c:pt idx="5906">
                  <c:v>85.668696999999995</c:v>
                </c:pt>
                <c:pt idx="5907">
                  <c:v>85.697708000000006</c:v>
                </c:pt>
                <c:pt idx="5908">
                  <c:v>85.697708000000006</c:v>
                </c:pt>
                <c:pt idx="5909">
                  <c:v>85.726719000000003</c:v>
                </c:pt>
                <c:pt idx="5910">
                  <c:v>85.726719000000003</c:v>
                </c:pt>
                <c:pt idx="5911">
                  <c:v>85.75573</c:v>
                </c:pt>
                <c:pt idx="5912">
                  <c:v>85.75573</c:v>
                </c:pt>
                <c:pt idx="5913">
                  <c:v>85.784739999999999</c:v>
                </c:pt>
                <c:pt idx="5914">
                  <c:v>85.784739999999999</c:v>
                </c:pt>
                <c:pt idx="5915">
                  <c:v>85.813750999999996</c:v>
                </c:pt>
                <c:pt idx="5916">
                  <c:v>85.813750999999996</c:v>
                </c:pt>
                <c:pt idx="5917">
                  <c:v>85.842761999999993</c:v>
                </c:pt>
                <c:pt idx="5918">
                  <c:v>85.842761999999993</c:v>
                </c:pt>
                <c:pt idx="5919">
                  <c:v>85.871773000000005</c:v>
                </c:pt>
                <c:pt idx="5920">
                  <c:v>85.871773000000005</c:v>
                </c:pt>
                <c:pt idx="5921">
                  <c:v>85.900783000000004</c:v>
                </c:pt>
                <c:pt idx="5922">
                  <c:v>85.900783000000004</c:v>
                </c:pt>
                <c:pt idx="5923">
                  <c:v>85.929794000000001</c:v>
                </c:pt>
                <c:pt idx="5924">
                  <c:v>85.929794000000001</c:v>
                </c:pt>
                <c:pt idx="5925">
                  <c:v>85.958804999999998</c:v>
                </c:pt>
                <c:pt idx="5926">
                  <c:v>85.958804999999998</c:v>
                </c:pt>
                <c:pt idx="5927">
                  <c:v>85.987814999999998</c:v>
                </c:pt>
                <c:pt idx="5928">
                  <c:v>85.987814999999998</c:v>
                </c:pt>
                <c:pt idx="5929">
                  <c:v>86.016825999999995</c:v>
                </c:pt>
                <c:pt idx="5930">
                  <c:v>86.016825999999995</c:v>
                </c:pt>
                <c:pt idx="5931">
                  <c:v>86.045837000000006</c:v>
                </c:pt>
                <c:pt idx="5932">
                  <c:v>86.045837000000006</c:v>
                </c:pt>
                <c:pt idx="5933">
                  <c:v>86.074848000000003</c:v>
                </c:pt>
                <c:pt idx="5934">
                  <c:v>86.074848000000003</c:v>
                </c:pt>
                <c:pt idx="5935">
                  <c:v>86.103858000000002</c:v>
                </c:pt>
                <c:pt idx="5936">
                  <c:v>86.103858000000002</c:v>
                </c:pt>
                <c:pt idx="5937">
                  <c:v>86.132868999999999</c:v>
                </c:pt>
                <c:pt idx="5938">
                  <c:v>86.132868999999999</c:v>
                </c:pt>
                <c:pt idx="5939">
                  <c:v>86.161879999999996</c:v>
                </c:pt>
                <c:pt idx="5940">
                  <c:v>86.161879999999996</c:v>
                </c:pt>
                <c:pt idx="5941">
                  <c:v>86.190890999999993</c:v>
                </c:pt>
                <c:pt idx="5942">
                  <c:v>86.190890999999993</c:v>
                </c:pt>
                <c:pt idx="5943">
                  <c:v>86.219900999999993</c:v>
                </c:pt>
                <c:pt idx="5944">
                  <c:v>86.219900999999993</c:v>
                </c:pt>
                <c:pt idx="5945">
                  <c:v>86.248912000000004</c:v>
                </c:pt>
                <c:pt idx="5946">
                  <c:v>86.248912000000004</c:v>
                </c:pt>
                <c:pt idx="5947">
                  <c:v>86.277923000000001</c:v>
                </c:pt>
                <c:pt idx="5948">
                  <c:v>86.277923000000001</c:v>
                </c:pt>
                <c:pt idx="5949">
                  <c:v>86.306933999999998</c:v>
                </c:pt>
                <c:pt idx="5950">
                  <c:v>86.306933999999998</c:v>
                </c:pt>
                <c:pt idx="5951">
                  <c:v>86.335943999999998</c:v>
                </c:pt>
                <c:pt idx="5952">
                  <c:v>86.335943999999998</c:v>
                </c:pt>
                <c:pt idx="5953">
                  <c:v>86.364954999999995</c:v>
                </c:pt>
                <c:pt idx="5954">
                  <c:v>86.364954999999995</c:v>
                </c:pt>
                <c:pt idx="5955">
                  <c:v>86.393966000000006</c:v>
                </c:pt>
                <c:pt idx="5956">
                  <c:v>86.393966000000006</c:v>
                </c:pt>
                <c:pt idx="5957">
                  <c:v>86.422977000000003</c:v>
                </c:pt>
                <c:pt idx="5958">
                  <c:v>86.422977000000003</c:v>
                </c:pt>
                <c:pt idx="5959">
                  <c:v>86.451987000000003</c:v>
                </c:pt>
                <c:pt idx="5960">
                  <c:v>86.451987000000003</c:v>
                </c:pt>
                <c:pt idx="5961">
                  <c:v>86.480998</c:v>
                </c:pt>
                <c:pt idx="5962">
                  <c:v>86.480998</c:v>
                </c:pt>
                <c:pt idx="5963">
                  <c:v>86.510008999999997</c:v>
                </c:pt>
                <c:pt idx="5964">
                  <c:v>86.510008999999997</c:v>
                </c:pt>
                <c:pt idx="5965">
                  <c:v>86.539018999999996</c:v>
                </c:pt>
                <c:pt idx="5966">
                  <c:v>86.539018999999996</c:v>
                </c:pt>
                <c:pt idx="5967">
                  <c:v>86.568029999999993</c:v>
                </c:pt>
                <c:pt idx="5968">
                  <c:v>86.568029999999993</c:v>
                </c:pt>
                <c:pt idx="5969">
                  <c:v>86.597041000000004</c:v>
                </c:pt>
                <c:pt idx="5970">
                  <c:v>86.597041000000004</c:v>
                </c:pt>
                <c:pt idx="5971">
                  <c:v>86.626052000000001</c:v>
                </c:pt>
                <c:pt idx="5972">
                  <c:v>86.626052000000001</c:v>
                </c:pt>
                <c:pt idx="5973">
                  <c:v>86.655062000000001</c:v>
                </c:pt>
                <c:pt idx="5974">
                  <c:v>86.655062000000001</c:v>
                </c:pt>
                <c:pt idx="5975">
                  <c:v>86.684072999999998</c:v>
                </c:pt>
                <c:pt idx="5976">
                  <c:v>86.684072999999998</c:v>
                </c:pt>
                <c:pt idx="5977">
                  <c:v>86.713083999999995</c:v>
                </c:pt>
                <c:pt idx="5978">
                  <c:v>86.713083999999995</c:v>
                </c:pt>
                <c:pt idx="5979">
                  <c:v>86.742095000000006</c:v>
                </c:pt>
                <c:pt idx="5980">
                  <c:v>86.742095000000006</c:v>
                </c:pt>
                <c:pt idx="5981">
                  <c:v>86.771105000000006</c:v>
                </c:pt>
                <c:pt idx="5982">
                  <c:v>86.771105000000006</c:v>
                </c:pt>
                <c:pt idx="5983">
                  <c:v>86.800116000000003</c:v>
                </c:pt>
                <c:pt idx="5984">
                  <c:v>86.800116000000003</c:v>
                </c:pt>
                <c:pt idx="5985">
                  <c:v>86.829127</c:v>
                </c:pt>
                <c:pt idx="5986">
                  <c:v>86.829127</c:v>
                </c:pt>
                <c:pt idx="5987">
                  <c:v>86.858137999999997</c:v>
                </c:pt>
                <c:pt idx="5988">
                  <c:v>86.858137999999997</c:v>
                </c:pt>
                <c:pt idx="5989">
                  <c:v>86.887147999999996</c:v>
                </c:pt>
                <c:pt idx="5990">
                  <c:v>86.887147999999996</c:v>
                </c:pt>
                <c:pt idx="5991">
                  <c:v>86.916158999999993</c:v>
                </c:pt>
                <c:pt idx="5992">
                  <c:v>86.916158999999993</c:v>
                </c:pt>
                <c:pt idx="5993">
                  <c:v>86.945170000000005</c:v>
                </c:pt>
                <c:pt idx="5994">
                  <c:v>86.945170000000005</c:v>
                </c:pt>
                <c:pt idx="5995">
                  <c:v>86.974180000000004</c:v>
                </c:pt>
                <c:pt idx="5996">
                  <c:v>86.974180000000004</c:v>
                </c:pt>
                <c:pt idx="5997">
                  <c:v>87.003191000000001</c:v>
                </c:pt>
                <c:pt idx="5998">
                  <c:v>87.003191000000001</c:v>
                </c:pt>
                <c:pt idx="5999">
                  <c:v>87.032201999999998</c:v>
                </c:pt>
                <c:pt idx="6000">
                  <c:v>87.032201999999998</c:v>
                </c:pt>
                <c:pt idx="6001">
                  <c:v>87.061212999999995</c:v>
                </c:pt>
                <c:pt idx="6002">
                  <c:v>87.061212999999995</c:v>
                </c:pt>
                <c:pt idx="6003">
                  <c:v>87.090222999999995</c:v>
                </c:pt>
                <c:pt idx="6004">
                  <c:v>87.090222999999995</c:v>
                </c:pt>
                <c:pt idx="6005">
                  <c:v>87.119234000000006</c:v>
                </c:pt>
                <c:pt idx="6006">
                  <c:v>87.119234000000006</c:v>
                </c:pt>
                <c:pt idx="6007">
                  <c:v>87.148245000000003</c:v>
                </c:pt>
                <c:pt idx="6008">
                  <c:v>87.148245000000003</c:v>
                </c:pt>
                <c:pt idx="6009">
                  <c:v>87.177256</c:v>
                </c:pt>
                <c:pt idx="6010">
                  <c:v>87.177256</c:v>
                </c:pt>
                <c:pt idx="6011">
                  <c:v>87.206265999999999</c:v>
                </c:pt>
                <c:pt idx="6012">
                  <c:v>87.206265999999999</c:v>
                </c:pt>
                <c:pt idx="6013">
                  <c:v>87.235276999999996</c:v>
                </c:pt>
                <c:pt idx="6014">
                  <c:v>87.235276999999996</c:v>
                </c:pt>
                <c:pt idx="6015">
                  <c:v>87.264287999999993</c:v>
                </c:pt>
                <c:pt idx="6016">
                  <c:v>87.264287999999993</c:v>
                </c:pt>
                <c:pt idx="6017">
                  <c:v>87.293299000000005</c:v>
                </c:pt>
                <c:pt idx="6018">
                  <c:v>87.293299000000005</c:v>
                </c:pt>
                <c:pt idx="6019">
                  <c:v>87.322309000000004</c:v>
                </c:pt>
                <c:pt idx="6020">
                  <c:v>87.322309000000004</c:v>
                </c:pt>
                <c:pt idx="6021">
                  <c:v>87.351320000000001</c:v>
                </c:pt>
                <c:pt idx="6022">
                  <c:v>87.351320000000001</c:v>
                </c:pt>
                <c:pt idx="6023">
                  <c:v>87.380330999999998</c:v>
                </c:pt>
                <c:pt idx="6024">
                  <c:v>87.380330999999998</c:v>
                </c:pt>
                <c:pt idx="6025">
                  <c:v>87.409340999999998</c:v>
                </c:pt>
                <c:pt idx="6026">
                  <c:v>87.409340999999998</c:v>
                </c:pt>
                <c:pt idx="6027">
                  <c:v>87.438351999999995</c:v>
                </c:pt>
                <c:pt idx="6028">
                  <c:v>87.438351999999995</c:v>
                </c:pt>
                <c:pt idx="6029">
                  <c:v>87.467363000000006</c:v>
                </c:pt>
                <c:pt idx="6030">
                  <c:v>87.467363000000006</c:v>
                </c:pt>
                <c:pt idx="6031">
                  <c:v>87.496374000000003</c:v>
                </c:pt>
                <c:pt idx="6032">
                  <c:v>87.496374000000003</c:v>
                </c:pt>
                <c:pt idx="6033">
                  <c:v>87.525384000000003</c:v>
                </c:pt>
                <c:pt idx="6034">
                  <c:v>87.525384000000003</c:v>
                </c:pt>
                <c:pt idx="6035">
                  <c:v>87.554395</c:v>
                </c:pt>
                <c:pt idx="6036">
                  <c:v>87.554395</c:v>
                </c:pt>
                <c:pt idx="6037">
                  <c:v>87.583405999999997</c:v>
                </c:pt>
                <c:pt idx="6038">
                  <c:v>87.583405999999997</c:v>
                </c:pt>
                <c:pt idx="6039">
                  <c:v>87.612416999999994</c:v>
                </c:pt>
                <c:pt idx="6040">
                  <c:v>87.612416999999994</c:v>
                </c:pt>
                <c:pt idx="6041">
                  <c:v>87.641426999999993</c:v>
                </c:pt>
                <c:pt idx="6042">
                  <c:v>87.641426999999993</c:v>
                </c:pt>
                <c:pt idx="6043">
                  <c:v>87.670438000000004</c:v>
                </c:pt>
                <c:pt idx="6044">
                  <c:v>87.670438000000004</c:v>
                </c:pt>
                <c:pt idx="6045">
                  <c:v>87.699449000000001</c:v>
                </c:pt>
                <c:pt idx="6046">
                  <c:v>87.699449000000001</c:v>
                </c:pt>
                <c:pt idx="6047">
                  <c:v>87.728459999999998</c:v>
                </c:pt>
                <c:pt idx="6048">
                  <c:v>87.728459999999998</c:v>
                </c:pt>
                <c:pt idx="6049">
                  <c:v>87.757469999999998</c:v>
                </c:pt>
                <c:pt idx="6050">
                  <c:v>87.757469999999998</c:v>
                </c:pt>
                <c:pt idx="6051">
                  <c:v>87.786480999999995</c:v>
                </c:pt>
                <c:pt idx="6052">
                  <c:v>87.786480999999995</c:v>
                </c:pt>
                <c:pt idx="6053">
                  <c:v>87.815492000000006</c:v>
                </c:pt>
                <c:pt idx="6054">
                  <c:v>87.815492000000006</c:v>
                </c:pt>
                <c:pt idx="6055">
                  <c:v>87.844502000000006</c:v>
                </c:pt>
                <c:pt idx="6056">
                  <c:v>87.844502000000006</c:v>
                </c:pt>
                <c:pt idx="6057">
                  <c:v>87.873513000000003</c:v>
                </c:pt>
                <c:pt idx="6058">
                  <c:v>87.873513000000003</c:v>
                </c:pt>
                <c:pt idx="6059">
                  <c:v>87.902524</c:v>
                </c:pt>
                <c:pt idx="6060">
                  <c:v>87.902524</c:v>
                </c:pt>
                <c:pt idx="6061">
                  <c:v>87.931534999999997</c:v>
                </c:pt>
                <c:pt idx="6062">
                  <c:v>87.931534999999997</c:v>
                </c:pt>
                <c:pt idx="6063">
                  <c:v>87.960544999999996</c:v>
                </c:pt>
                <c:pt idx="6064">
                  <c:v>87.960544999999996</c:v>
                </c:pt>
                <c:pt idx="6065">
                  <c:v>87.989555999999993</c:v>
                </c:pt>
                <c:pt idx="6066">
                  <c:v>87.989555999999993</c:v>
                </c:pt>
                <c:pt idx="6067">
                  <c:v>88.018567000000004</c:v>
                </c:pt>
                <c:pt idx="6068">
                  <c:v>88.018567000000004</c:v>
                </c:pt>
                <c:pt idx="6069">
                  <c:v>88.047578000000001</c:v>
                </c:pt>
                <c:pt idx="6070">
                  <c:v>88.047578000000001</c:v>
                </c:pt>
                <c:pt idx="6071">
                  <c:v>88.076588000000001</c:v>
                </c:pt>
                <c:pt idx="6072">
                  <c:v>88.076588000000001</c:v>
                </c:pt>
                <c:pt idx="6073">
                  <c:v>88.105598999999998</c:v>
                </c:pt>
                <c:pt idx="6074">
                  <c:v>88.105598999999998</c:v>
                </c:pt>
                <c:pt idx="6075">
                  <c:v>88.134609999999995</c:v>
                </c:pt>
                <c:pt idx="6076">
                  <c:v>88.134609999999995</c:v>
                </c:pt>
                <c:pt idx="6077">
                  <c:v>88.163621000000006</c:v>
                </c:pt>
                <c:pt idx="6078">
                  <c:v>88.163621000000006</c:v>
                </c:pt>
                <c:pt idx="6079">
                  <c:v>88.192631000000006</c:v>
                </c:pt>
                <c:pt idx="6080">
                  <c:v>88.192631000000006</c:v>
                </c:pt>
                <c:pt idx="6081">
                  <c:v>88.221642000000003</c:v>
                </c:pt>
                <c:pt idx="6082">
                  <c:v>88.221642000000003</c:v>
                </c:pt>
                <c:pt idx="6083">
                  <c:v>88.250653</c:v>
                </c:pt>
                <c:pt idx="6084">
                  <c:v>88.250653</c:v>
                </c:pt>
                <c:pt idx="6085">
                  <c:v>88.279662999999999</c:v>
                </c:pt>
                <c:pt idx="6086">
                  <c:v>88.279662999999999</c:v>
                </c:pt>
                <c:pt idx="6087">
                  <c:v>88.308673999999996</c:v>
                </c:pt>
                <c:pt idx="6088">
                  <c:v>88.308673999999996</c:v>
                </c:pt>
                <c:pt idx="6089">
                  <c:v>88.337684999999993</c:v>
                </c:pt>
                <c:pt idx="6090">
                  <c:v>88.337684999999993</c:v>
                </c:pt>
                <c:pt idx="6091">
                  <c:v>88.366696000000005</c:v>
                </c:pt>
                <c:pt idx="6092">
                  <c:v>88.366696000000005</c:v>
                </c:pt>
                <c:pt idx="6093">
                  <c:v>88.395706000000004</c:v>
                </c:pt>
                <c:pt idx="6094">
                  <c:v>88.395706000000004</c:v>
                </c:pt>
                <c:pt idx="6095">
                  <c:v>88.424717000000001</c:v>
                </c:pt>
                <c:pt idx="6096">
                  <c:v>88.424717000000001</c:v>
                </c:pt>
                <c:pt idx="6097">
                  <c:v>88.453727999999998</c:v>
                </c:pt>
                <c:pt idx="6098">
                  <c:v>88.453727999999998</c:v>
                </c:pt>
                <c:pt idx="6099">
                  <c:v>88.482738999999995</c:v>
                </c:pt>
                <c:pt idx="6100">
                  <c:v>88.482738999999995</c:v>
                </c:pt>
                <c:pt idx="6101">
                  <c:v>88.511748999999995</c:v>
                </c:pt>
                <c:pt idx="6102">
                  <c:v>88.511748999999995</c:v>
                </c:pt>
                <c:pt idx="6103">
                  <c:v>88.540760000000006</c:v>
                </c:pt>
                <c:pt idx="6104">
                  <c:v>88.540760000000006</c:v>
                </c:pt>
                <c:pt idx="6105">
                  <c:v>88.569771000000003</c:v>
                </c:pt>
                <c:pt idx="6106">
                  <c:v>88.569771000000003</c:v>
                </c:pt>
                <c:pt idx="6107">
                  <c:v>88.598782</c:v>
                </c:pt>
                <c:pt idx="6108">
                  <c:v>88.598782</c:v>
                </c:pt>
                <c:pt idx="6109">
                  <c:v>88.627791999999999</c:v>
                </c:pt>
                <c:pt idx="6110">
                  <c:v>88.627791999999999</c:v>
                </c:pt>
                <c:pt idx="6111">
                  <c:v>88.656802999999996</c:v>
                </c:pt>
                <c:pt idx="6112">
                  <c:v>88.656802999999996</c:v>
                </c:pt>
                <c:pt idx="6113">
                  <c:v>88.685813999999993</c:v>
                </c:pt>
                <c:pt idx="6114">
                  <c:v>88.685813999999993</c:v>
                </c:pt>
                <c:pt idx="6115">
                  <c:v>88.714823999999993</c:v>
                </c:pt>
                <c:pt idx="6116">
                  <c:v>88.714823999999993</c:v>
                </c:pt>
                <c:pt idx="6117">
                  <c:v>88.743835000000004</c:v>
                </c:pt>
                <c:pt idx="6118">
                  <c:v>88.743835000000004</c:v>
                </c:pt>
                <c:pt idx="6119">
                  <c:v>88.772846000000001</c:v>
                </c:pt>
                <c:pt idx="6120">
                  <c:v>88.772846000000001</c:v>
                </c:pt>
                <c:pt idx="6121">
                  <c:v>88.801856999999998</c:v>
                </c:pt>
                <c:pt idx="6122">
                  <c:v>88.801856999999998</c:v>
                </c:pt>
                <c:pt idx="6123">
                  <c:v>88.830866999999998</c:v>
                </c:pt>
                <c:pt idx="6124">
                  <c:v>88.830866999999998</c:v>
                </c:pt>
                <c:pt idx="6125">
                  <c:v>88.859877999999995</c:v>
                </c:pt>
                <c:pt idx="6126">
                  <c:v>88.859877999999995</c:v>
                </c:pt>
                <c:pt idx="6127">
                  <c:v>88.888889000000006</c:v>
                </c:pt>
                <c:pt idx="6128">
                  <c:v>88.888889000000006</c:v>
                </c:pt>
                <c:pt idx="6129">
                  <c:v>88.917900000000003</c:v>
                </c:pt>
                <c:pt idx="6130">
                  <c:v>88.917900000000003</c:v>
                </c:pt>
                <c:pt idx="6131">
                  <c:v>88.946910000000003</c:v>
                </c:pt>
                <c:pt idx="6132">
                  <c:v>88.946910000000003</c:v>
                </c:pt>
                <c:pt idx="6133">
                  <c:v>88.975921</c:v>
                </c:pt>
                <c:pt idx="6134">
                  <c:v>88.975921</c:v>
                </c:pt>
                <c:pt idx="6135">
                  <c:v>89.004931999999997</c:v>
                </c:pt>
                <c:pt idx="6136">
                  <c:v>89.004931999999997</c:v>
                </c:pt>
                <c:pt idx="6137">
                  <c:v>89.033942999999994</c:v>
                </c:pt>
                <c:pt idx="6138">
                  <c:v>89.033942999999994</c:v>
                </c:pt>
                <c:pt idx="6139">
                  <c:v>89.062952999999993</c:v>
                </c:pt>
                <c:pt idx="6140">
                  <c:v>89.062952999999993</c:v>
                </c:pt>
                <c:pt idx="6141">
                  <c:v>89.091964000000004</c:v>
                </c:pt>
                <c:pt idx="6142">
                  <c:v>89.091964000000004</c:v>
                </c:pt>
                <c:pt idx="6143">
                  <c:v>89.120975000000001</c:v>
                </c:pt>
                <c:pt idx="6144">
                  <c:v>89.120975000000001</c:v>
                </c:pt>
                <c:pt idx="6145">
                  <c:v>89.149985000000001</c:v>
                </c:pt>
                <c:pt idx="6146">
                  <c:v>89.149985000000001</c:v>
                </c:pt>
                <c:pt idx="6147">
                  <c:v>89.178995999999998</c:v>
                </c:pt>
                <c:pt idx="6148">
                  <c:v>89.178995999999998</c:v>
                </c:pt>
                <c:pt idx="6149">
                  <c:v>89.208006999999995</c:v>
                </c:pt>
                <c:pt idx="6150">
                  <c:v>89.208006999999995</c:v>
                </c:pt>
                <c:pt idx="6151">
                  <c:v>89.237018000000006</c:v>
                </c:pt>
                <c:pt idx="6152">
                  <c:v>89.237018000000006</c:v>
                </c:pt>
                <c:pt idx="6153">
                  <c:v>89.266028000000006</c:v>
                </c:pt>
                <c:pt idx="6154">
                  <c:v>89.266028000000006</c:v>
                </c:pt>
                <c:pt idx="6155">
                  <c:v>89.295039000000003</c:v>
                </c:pt>
                <c:pt idx="6156">
                  <c:v>89.295039000000003</c:v>
                </c:pt>
                <c:pt idx="6157">
                  <c:v>89.32405</c:v>
                </c:pt>
                <c:pt idx="6158">
                  <c:v>89.32405</c:v>
                </c:pt>
                <c:pt idx="6159">
                  <c:v>89.353060999999997</c:v>
                </c:pt>
                <c:pt idx="6160">
                  <c:v>89.353060999999997</c:v>
                </c:pt>
                <c:pt idx="6161">
                  <c:v>89.382070999999996</c:v>
                </c:pt>
                <c:pt idx="6162">
                  <c:v>89.382070999999996</c:v>
                </c:pt>
                <c:pt idx="6163">
                  <c:v>89.411081999999993</c:v>
                </c:pt>
                <c:pt idx="6164">
                  <c:v>89.411081999999993</c:v>
                </c:pt>
                <c:pt idx="6165">
                  <c:v>89.440093000000005</c:v>
                </c:pt>
                <c:pt idx="6166">
                  <c:v>89.440093000000005</c:v>
                </c:pt>
                <c:pt idx="6167">
                  <c:v>89.469104000000002</c:v>
                </c:pt>
                <c:pt idx="6168">
                  <c:v>89.469104000000002</c:v>
                </c:pt>
                <c:pt idx="6169">
                  <c:v>89.498114000000001</c:v>
                </c:pt>
                <c:pt idx="6170">
                  <c:v>89.498114000000001</c:v>
                </c:pt>
                <c:pt idx="6171">
                  <c:v>89.527124999999998</c:v>
                </c:pt>
                <c:pt idx="6172">
                  <c:v>89.527124999999998</c:v>
                </c:pt>
                <c:pt idx="6173">
                  <c:v>89.556135999999995</c:v>
                </c:pt>
                <c:pt idx="6174">
                  <c:v>89.556135999999995</c:v>
                </c:pt>
                <c:pt idx="6175">
                  <c:v>89.585147000000006</c:v>
                </c:pt>
                <c:pt idx="6176">
                  <c:v>89.585147000000006</c:v>
                </c:pt>
                <c:pt idx="6177">
                  <c:v>89.614157000000006</c:v>
                </c:pt>
                <c:pt idx="6178">
                  <c:v>89.614157000000006</c:v>
                </c:pt>
                <c:pt idx="6179">
                  <c:v>89.643168000000003</c:v>
                </c:pt>
                <c:pt idx="6180">
                  <c:v>89.643168000000003</c:v>
                </c:pt>
                <c:pt idx="6181">
                  <c:v>89.672179</c:v>
                </c:pt>
                <c:pt idx="6182">
                  <c:v>89.672179</c:v>
                </c:pt>
                <c:pt idx="6183">
                  <c:v>89.701188999999999</c:v>
                </c:pt>
                <c:pt idx="6184">
                  <c:v>89.701188999999999</c:v>
                </c:pt>
                <c:pt idx="6185">
                  <c:v>89.730199999999996</c:v>
                </c:pt>
                <c:pt idx="6186">
                  <c:v>89.730199999999996</c:v>
                </c:pt>
                <c:pt idx="6187">
                  <c:v>89.759210999999993</c:v>
                </c:pt>
                <c:pt idx="6188">
                  <c:v>89.759210999999993</c:v>
                </c:pt>
                <c:pt idx="6189">
                  <c:v>89.788222000000005</c:v>
                </c:pt>
                <c:pt idx="6190">
                  <c:v>89.788222000000005</c:v>
                </c:pt>
                <c:pt idx="6191">
                  <c:v>89.817232000000004</c:v>
                </c:pt>
                <c:pt idx="6192">
                  <c:v>89.817232000000004</c:v>
                </c:pt>
                <c:pt idx="6193">
                  <c:v>89.846243000000001</c:v>
                </c:pt>
                <c:pt idx="6194">
                  <c:v>89.846243000000001</c:v>
                </c:pt>
                <c:pt idx="6195">
                  <c:v>89.875253999999998</c:v>
                </c:pt>
                <c:pt idx="6196">
                  <c:v>89.875253999999998</c:v>
                </c:pt>
                <c:pt idx="6197">
                  <c:v>89.904264999999995</c:v>
                </c:pt>
                <c:pt idx="6198">
                  <c:v>89.904264999999995</c:v>
                </c:pt>
                <c:pt idx="6199">
                  <c:v>89.933274999999995</c:v>
                </c:pt>
                <c:pt idx="6200">
                  <c:v>89.933274999999995</c:v>
                </c:pt>
                <c:pt idx="6201">
                  <c:v>89.962286000000006</c:v>
                </c:pt>
                <c:pt idx="6202">
                  <c:v>89.962286000000006</c:v>
                </c:pt>
                <c:pt idx="6203">
                  <c:v>89.991297000000003</c:v>
                </c:pt>
                <c:pt idx="6204">
                  <c:v>89.991297000000003</c:v>
                </c:pt>
                <c:pt idx="6205">
                  <c:v>90.020308</c:v>
                </c:pt>
                <c:pt idx="6206">
                  <c:v>90.020308</c:v>
                </c:pt>
                <c:pt idx="6207">
                  <c:v>90.049318</c:v>
                </c:pt>
                <c:pt idx="6208">
                  <c:v>90.049318</c:v>
                </c:pt>
                <c:pt idx="6209">
                  <c:v>90.078328999999997</c:v>
                </c:pt>
                <c:pt idx="6210">
                  <c:v>90.078328999999997</c:v>
                </c:pt>
                <c:pt idx="6211">
                  <c:v>90.107339999999994</c:v>
                </c:pt>
                <c:pt idx="6212">
                  <c:v>90.107339999999994</c:v>
                </c:pt>
                <c:pt idx="6213">
                  <c:v>90.136349999999993</c:v>
                </c:pt>
                <c:pt idx="6214">
                  <c:v>90.136349999999993</c:v>
                </c:pt>
                <c:pt idx="6215">
                  <c:v>90.165361000000004</c:v>
                </c:pt>
                <c:pt idx="6216">
                  <c:v>90.165361000000004</c:v>
                </c:pt>
                <c:pt idx="6217">
                  <c:v>90.194372000000001</c:v>
                </c:pt>
                <c:pt idx="6218">
                  <c:v>90.194372000000001</c:v>
                </c:pt>
                <c:pt idx="6219">
                  <c:v>90.223382999999998</c:v>
                </c:pt>
                <c:pt idx="6220">
                  <c:v>90.223382999999998</c:v>
                </c:pt>
                <c:pt idx="6221">
                  <c:v>90.252392999999998</c:v>
                </c:pt>
                <c:pt idx="6222">
                  <c:v>90.252392999999998</c:v>
                </c:pt>
                <c:pt idx="6223">
                  <c:v>90.281403999999995</c:v>
                </c:pt>
                <c:pt idx="6224">
                  <c:v>90.281403999999995</c:v>
                </c:pt>
                <c:pt idx="6225">
                  <c:v>90.310415000000006</c:v>
                </c:pt>
                <c:pt idx="6226">
                  <c:v>90.310415000000006</c:v>
                </c:pt>
                <c:pt idx="6227">
                  <c:v>90.339426000000003</c:v>
                </c:pt>
                <c:pt idx="6228">
                  <c:v>90.339426000000003</c:v>
                </c:pt>
                <c:pt idx="6229">
                  <c:v>90.368436000000003</c:v>
                </c:pt>
                <c:pt idx="6230">
                  <c:v>90.368436000000003</c:v>
                </c:pt>
                <c:pt idx="6231">
                  <c:v>90.397447</c:v>
                </c:pt>
                <c:pt idx="6232">
                  <c:v>90.397447</c:v>
                </c:pt>
                <c:pt idx="6233">
                  <c:v>90.426457999999997</c:v>
                </c:pt>
                <c:pt idx="6234">
                  <c:v>90.426457999999997</c:v>
                </c:pt>
                <c:pt idx="6235">
                  <c:v>90.455468999999994</c:v>
                </c:pt>
                <c:pt idx="6236">
                  <c:v>90.455468999999994</c:v>
                </c:pt>
                <c:pt idx="6237">
                  <c:v>90.484478999999993</c:v>
                </c:pt>
                <c:pt idx="6238">
                  <c:v>90.484478999999993</c:v>
                </c:pt>
                <c:pt idx="6239">
                  <c:v>90.513490000000004</c:v>
                </c:pt>
                <c:pt idx="6240">
                  <c:v>90.513490000000004</c:v>
                </c:pt>
                <c:pt idx="6241">
                  <c:v>90.542501000000001</c:v>
                </c:pt>
                <c:pt idx="6242">
                  <c:v>90.542501000000001</c:v>
                </c:pt>
                <c:pt idx="6243">
                  <c:v>90.571511000000001</c:v>
                </c:pt>
                <c:pt idx="6244">
                  <c:v>90.571511000000001</c:v>
                </c:pt>
                <c:pt idx="6245">
                  <c:v>90.600521999999998</c:v>
                </c:pt>
                <c:pt idx="6246">
                  <c:v>90.600521999999998</c:v>
                </c:pt>
                <c:pt idx="6247">
                  <c:v>90.629532999999995</c:v>
                </c:pt>
                <c:pt idx="6248">
                  <c:v>90.629532999999995</c:v>
                </c:pt>
                <c:pt idx="6249">
                  <c:v>90.658544000000006</c:v>
                </c:pt>
                <c:pt idx="6250">
                  <c:v>90.658544000000006</c:v>
                </c:pt>
                <c:pt idx="6251">
                  <c:v>90.687554000000006</c:v>
                </c:pt>
                <c:pt idx="6252">
                  <c:v>90.687554000000006</c:v>
                </c:pt>
                <c:pt idx="6253">
                  <c:v>90.716565000000003</c:v>
                </c:pt>
                <c:pt idx="6254">
                  <c:v>90.716565000000003</c:v>
                </c:pt>
                <c:pt idx="6255">
                  <c:v>90.745576</c:v>
                </c:pt>
                <c:pt idx="6256">
                  <c:v>90.745576</c:v>
                </c:pt>
                <c:pt idx="6257">
                  <c:v>90.774586999999997</c:v>
                </c:pt>
                <c:pt idx="6258">
                  <c:v>90.774586999999997</c:v>
                </c:pt>
                <c:pt idx="6259">
                  <c:v>90.803596999999996</c:v>
                </c:pt>
                <c:pt idx="6260">
                  <c:v>90.803596999999996</c:v>
                </c:pt>
                <c:pt idx="6261">
                  <c:v>90.832607999999993</c:v>
                </c:pt>
                <c:pt idx="6262">
                  <c:v>90.832607999999993</c:v>
                </c:pt>
                <c:pt idx="6263">
                  <c:v>90.861619000000005</c:v>
                </c:pt>
                <c:pt idx="6264">
                  <c:v>90.861619000000005</c:v>
                </c:pt>
                <c:pt idx="6265">
                  <c:v>90.890630000000002</c:v>
                </c:pt>
                <c:pt idx="6266">
                  <c:v>90.890630000000002</c:v>
                </c:pt>
                <c:pt idx="6267">
                  <c:v>90.919640000000001</c:v>
                </c:pt>
                <c:pt idx="6268">
                  <c:v>90.919640000000001</c:v>
                </c:pt>
                <c:pt idx="6269">
                  <c:v>90.948650999999998</c:v>
                </c:pt>
                <c:pt idx="6270">
                  <c:v>90.948650999999998</c:v>
                </c:pt>
                <c:pt idx="6271">
                  <c:v>90.977661999999995</c:v>
                </c:pt>
                <c:pt idx="6272">
                  <c:v>90.977661999999995</c:v>
                </c:pt>
                <c:pt idx="6273">
                  <c:v>91.006671999999995</c:v>
                </c:pt>
                <c:pt idx="6274">
                  <c:v>91.006671999999995</c:v>
                </c:pt>
                <c:pt idx="6275">
                  <c:v>91.035683000000006</c:v>
                </c:pt>
                <c:pt idx="6276">
                  <c:v>91.035683000000006</c:v>
                </c:pt>
                <c:pt idx="6277">
                  <c:v>91.064694000000003</c:v>
                </c:pt>
                <c:pt idx="6278">
                  <c:v>91.064694000000003</c:v>
                </c:pt>
                <c:pt idx="6279">
                  <c:v>91.093705</c:v>
                </c:pt>
                <c:pt idx="6280">
                  <c:v>91.093705</c:v>
                </c:pt>
                <c:pt idx="6281">
                  <c:v>91.122714999999999</c:v>
                </c:pt>
                <c:pt idx="6282">
                  <c:v>91.122714999999999</c:v>
                </c:pt>
                <c:pt idx="6283">
                  <c:v>91.151725999999996</c:v>
                </c:pt>
                <c:pt idx="6284">
                  <c:v>91.151725999999996</c:v>
                </c:pt>
                <c:pt idx="6285">
                  <c:v>91.180736999999993</c:v>
                </c:pt>
                <c:pt idx="6286">
                  <c:v>91.180736999999993</c:v>
                </c:pt>
                <c:pt idx="6287">
                  <c:v>91.209748000000005</c:v>
                </c:pt>
                <c:pt idx="6288">
                  <c:v>91.209748000000005</c:v>
                </c:pt>
                <c:pt idx="6289">
                  <c:v>91.238758000000004</c:v>
                </c:pt>
                <c:pt idx="6290">
                  <c:v>91.238758000000004</c:v>
                </c:pt>
                <c:pt idx="6291">
                  <c:v>91.267769000000001</c:v>
                </c:pt>
                <c:pt idx="6292">
                  <c:v>91.267769000000001</c:v>
                </c:pt>
                <c:pt idx="6293">
                  <c:v>91.296779999999998</c:v>
                </c:pt>
                <c:pt idx="6294">
                  <c:v>91.296779999999998</c:v>
                </c:pt>
                <c:pt idx="6295">
                  <c:v>91.325790999999995</c:v>
                </c:pt>
                <c:pt idx="6296">
                  <c:v>91.325790999999995</c:v>
                </c:pt>
                <c:pt idx="6297">
                  <c:v>91.354800999999995</c:v>
                </c:pt>
                <c:pt idx="6298">
                  <c:v>91.354800999999995</c:v>
                </c:pt>
                <c:pt idx="6299">
                  <c:v>91.383812000000006</c:v>
                </c:pt>
                <c:pt idx="6300">
                  <c:v>91.383812000000006</c:v>
                </c:pt>
                <c:pt idx="6301">
                  <c:v>91.412823000000003</c:v>
                </c:pt>
                <c:pt idx="6302">
                  <c:v>91.412823000000003</c:v>
                </c:pt>
                <c:pt idx="6303">
                  <c:v>91.441833000000003</c:v>
                </c:pt>
                <c:pt idx="6304">
                  <c:v>91.441833000000003</c:v>
                </c:pt>
                <c:pt idx="6305">
                  <c:v>91.470844</c:v>
                </c:pt>
                <c:pt idx="6306">
                  <c:v>91.470844</c:v>
                </c:pt>
                <c:pt idx="6307">
                  <c:v>91.499854999999997</c:v>
                </c:pt>
                <c:pt idx="6308">
                  <c:v>91.499854999999997</c:v>
                </c:pt>
                <c:pt idx="6309">
                  <c:v>91.528865999999994</c:v>
                </c:pt>
                <c:pt idx="6310">
                  <c:v>91.528865999999994</c:v>
                </c:pt>
                <c:pt idx="6311">
                  <c:v>91.557875999999993</c:v>
                </c:pt>
                <c:pt idx="6312">
                  <c:v>91.557875999999993</c:v>
                </c:pt>
                <c:pt idx="6313">
                  <c:v>91.586887000000004</c:v>
                </c:pt>
                <c:pt idx="6314">
                  <c:v>91.586887000000004</c:v>
                </c:pt>
                <c:pt idx="6315">
                  <c:v>91.615898000000001</c:v>
                </c:pt>
                <c:pt idx="6316">
                  <c:v>91.615898000000001</c:v>
                </c:pt>
                <c:pt idx="6317">
                  <c:v>91.644908999999998</c:v>
                </c:pt>
                <c:pt idx="6318">
                  <c:v>91.644908999999998</c:v>
                </c:pt>
                <c:pt idx="6319">
                  <c:v>91.673918999999998</c:v>
                </c:pt>
                <c:pt idx="6320">
                  <c:v>91.673918999999998</c:v>
                </c:pt>
                <c:pt idx="6321">
                  <c:v>91.702929999999995</c:v>
                </c:pt>
                <c:pt idx="6322">
                  <c:v>91.702929999999995</c:v>
                </c:pt>
                <c:pt idx="6323">
                  <c:v>91.731941000000006</c:v>
                </c:pt>
                <c:pt idx="6324">
                  <c:v>91.731941000000006</c:v>
                </c:pt>
                <c:pt idx="6325">
                  <c:v>91.760952000000003</c:v>
                </c:pt>
                <c:pt idx="6326">
                  <c:v>91.760952000000003</c:v>
                </c:pt>
                <c:pt idx="6327">
                  <c:v>91.789962000000003</c:v>
                </c:pt>
                <c:pt idx="6328">
                  <c:v>91.789962000000003</c:v>
                </c:pt>
                <c:pt idx="6329">
                  <c:v>91.818973</c:v>
                </c:pt>
                <c:pt idx="6330">
                  <c:v>91.818973</c:v>
                </c:pt>
                <c:pt idx="6331">
                  <c:v>91.847983999999997</c:v>
                </c:pt>
                <c:pt idx="6332">
                  <c:v>91.847983999999997</c:v>
                </c:pt>
                <c:pt idx="6333">
                  <c:v>91.876993999999996</c:v>
                </c:pt>
                <c:pt idx="6334">
                  <c:v>91.876993999999996</c:v>
                </c:pt>
                <c:pt idx="6335">
                  <c:v>91.906004999999993</c:v>
                </c:pt>
                <c:pt idx="6336">
                  <c:v>91.906004999999993</c:v>
                </c:pt>
                <c:pt idx="6337">
                  <c:v>91.935016000000005</c:v>
                </c:pt>
                <c:pt idx="6338">
                  <c:v>91.935016000000005</c:v>
                </c:pt>
                <c:pt idx="6339">
                  <c:v>91.964027000000002</c:v>
                </c:pt>
                <c:pt idx="6340">
                  <c:v>91.964027000000002</c:v>
                </c:pt>
                <c:pt idx="6341">
                  <c:v>91.993037000000001</c:v>
                </c:pt>
                <c:pt idx="6342">
                  <c:v>91.993037000000001</c:v>
                </c:pt>
                <c:pt idx="6343">
                  <c:v>92.022047999999998</c:v>
                </c:pt>
                <c:pt idx="6344">
                  <c:v>92.022047999999998</c:v>
                </c:pt>
                <c:pt idx="6345">
                  <c:v>92.051058999999995</c:v>
                </c:pt>
                <c:pt idx="6346">
                  <c:v>92.051058999999995</c:v>
                </c:pt>
                <c:pt idx="6347">
                  <c:v>92.080070000000006</c:v>
                </c:pt>
                <c:pt idx="6348">
                  <c:v>92.080070000000006</c:v>
                </c:pt>
                <c:pt idx="6349">
                  <c:v>92.109080000000006</c:v>
                </c:pt>
                <c:pt idx="6350">
                  <c:v>92.109080000000006</c:v>
                </c:pt>
                <c:pt idx="6351">
                  <c:v>92.138091000000003</c:v>
                </c:pt>
                <c:pt idx="6352">
                  <c:v>92.138091000000003</c:v>
                </c:pt>
                <c:pt idx="6353">
                  <c:v>92.167102</c:v>
                </c:pt>
                <c:pt idx="6354">
                  <c:v>92.167102</c:v>
                </c:pt>
                <c:pt idx="6355">
                  <c:v>92.196112999999997</c:v>
                </c:pt>
                <c:pt idx="6356">
                  <c:v>92.196112999999997</c:v>
                </c:pt>
                <c:pt idx="6357">
                  <c:v>92.225122999999996</c:v>
                </c:pt>
                <c:pt idx="6358">
                  <c:v>92.225122999999996</c:v>
                </c:pt>
                <c:pt idx="6359">
                  <c:v>92.254133999999993</c:v>
                </c:pt>
                <c:pt idx="6360">
                  <c:v>92.254133999999993</c:v>
                </c:pt>
                <c:pt idx="6361">
                  <c:v>92.283145000000005</c:v>
                </c:pt>
                <c:pt idx="6362">
                  <c:v>92.283145000000005</c:v>
                </c:pt>
                <c:pt idx="6363">
                  <c:v>92.312155000000004</c:v>
                </c:pt>
                <c:pt idx="6364">
                  <c:v>92.312155000000004</c:v>
                </c:pt>
                <c:pt idx="6365">
                  <c:v>92.341166000000001</c:v>
                </c:pt>
                <c:pt idx="6366">
                  <c:v>92.341166000000001</c:v>
                </c:pt>
                <c:pt idx="6367">
                  <c:v>92.370176999999998</c:v>
                </c:pt>
                <c:pt idx="6368">
                  <c:v>92.370176999999998</c:v>
                </c:pt>
                <c:pt idx="6369">
                  <c:v>92.399187999999995</c:v>
                </c:pt>
                <c:pt idx="6370">
                  <c:v>92.399187999999995</c:v>
                </c:pt>
                <c:pt idx="6371">
                  <c:v>92.428197999999995</c:v>
                </c:pt>
                <c:pt idx="6372">
                  <c:v>92.428197999999995</c:v>
                </c:pt>
                <c:pt idx="6373">
                  <c:v>92.457209000000006</c:v>
                </c:pt>
                <c:pt idx="6374">
                  <c:v>92.457209000000006</c:v>
                </c:pt>
                <c:pt idx="6375">
                  <c:v>92.486220000000003</c:v>
                </c:pt>
                <c:pt idx="6376">
                  <c:v>92.486220000000003</c:v>
                </c:pt>
                <c:pt idx="6377">
                  <c:v>92.515231</c:v>
                </c:pt>
                <c:pt idx="6378">
                  <c:v>92.515231</c:v>
                </c:pt>
                <c:pt idx="6379">
                  <c:v>92.544241</c:v>
                </c:pt>
                <c:pt idx="6380">
                  <c:v>92.544241</c:v>
                </c:pt>
                <c:pt idx="6381">
                  <c:v>92.573251999999997</c:v>
                </c:pt>
                <c:pt idx="6382">
                  <c:v>92.573251999999997</c:v>
                </c:pt>
                <c:pt idx="6383">
                  <c:v>92.602262999999994</c:v>
                </c:pt>
                <c:pt idx="6384">
                  <c:v>92.602262999999994</c:v>
                </c:pt>
                <c:pt idx="6385">
                  <c:v>92.631274000000005</c:v>
                </c:pt>
                <c:pt idx="6386">
                  <c:v>92.631274000000005</c:v>
                </c:pt>
                <c:pt idx="6387">
                  <c:v>92.660284000000004</c:v>
                </c:pt>
                <c:pt idx="6388">
                  <c:v>92.660284000000004</c:v>
                </c:pt>
                <c:pt idx="6389">
                  <c:v>92.689295000000001</c:v>
                </c:pt>
                <c:pt idx="6390">
                  <c:v>92.689295000000001</c:v>
                </c:pt>
                <c:pt idx="6391">
                  <c:v>92.718305999999998</c:v>
                </c:pt>
                <c:pt idx="6392">
                  <c:v>92.718305999999998</c:v>
                </c:pt>
                <c:pt idx="6393">
                  <c:v>92.747316999999995</c:v>
                </c:pt>
                <c:pt idx="6394">
                  <c:v>92.747316999999995</c:v>
                </c:pt>
                <c:pt idx="6395">
                  <c:v>92.776326999999995</c:v>
                </c:pt>
                <c:pt idx="6396">
                  <c:v>92.776326999999995</c:v>
                </c:pt>
                <c:pt idx="6397">
                  <c:v>92.805338000000006</c:v>
                </c:pt>
                <c:pt idx="6398">
                  <c:v>92.805338000000006</c:v>
                </c:pt>
                <c:pt idx="6399">
                  <c:v>92.834349000000003</c:v>
                </c:pt>
                <c:pt idx="6400">
                  <c:v>92.834349000000003</c:v>
                </c:pt>
                <c:pt idx="6401">
                  <c:v>92.863359000000003</c:v>
                </c:pt>
                <c:pt idx="6402">
                  <c:v>92.863359000000003</c:v>
                </c:pt>
                <c:pt idx="6403">
                  <c:v>92.89237</c:v>
                </c:pt>
                <c:pt idx="6404">
                  <c:v>92.89237</c:v>
                </c:pt>
                <c:pt idx="6405">
                  <c:v>92.921380999999997</c:v>
                </c:pt>
                <c:pt idx="6406">
                  <c:v>92.921380999999997</c:v>
                </c:pt>
                <c:pt idx="6407">
                  <c:v>92.950391999999994</c:v>
                </c:pt>
                <c:pt idx="6408">
                  <c:v>92.950391999999994</c:v>
                </c:pt>
                <c:pt idx="6409">
                  <c:v>92.979401999999993</c:v>
                </c:pt>
                <c:pt idx="6410">
                  <c:v>92.979401999999993</c:v>
                </c:pt>
                <c:pt idx="6411">
                  <c:v>93.008413000000004</c:v>
                </c:pt>
                <c:pt idx="6412">
                  <c:v>93.008413000000004</c:v>
                </c:pt>
                <c:pt idx="6413">
                  <c:v>93.037424000000001</c:v>
                </c:pt>
                <c:pt idx="6414">
                  <c:v>93.037424000000001</c:v>
                </c:pt>
                <c:pt idx="6415">
                  <c:v>93.066434999999998</c:v>
                </c:pt>
                <c:pt idx="6416">
                  <c:v>93.066434999999998</c:v>
                </c:pt>
                <c:pt idx="6417">
                  <c:v>93.095444999999998</c:v>
                </c:pt>
                <c:pt idx="6418">
                  <c:v>93.095444999999998</c:v>
                </c:pt>
                <c:pt idx="6419">
                  <c:v>93.124455999999995</c:v>
                </c:pt>
                <c:pt idx="6420">
                  <c:v>93.124455999999995</c:v>
                </c:pt>
                <c:pt idx="6421">
                  <c:v>93.153467000000006</c:v>
                </c:pt>
                <c:pt idx="6422">
                  <c:v>93.153467000000006</c:v>
                </c:pt>
                <c:pt idx="6423">
                  <c:v>93.182478000000003</c:v>
                </c:pt>
                <c:pt idx="6424">
                  <c:v>93.182478000000003</c:v>
                </c:pt>
                <c:pt idx="6425">
                  <c:v>93.211488000000003</c:v>
                </c:pt>
                <c:pt idx="6426">
                  <c:v>93.211488000000003</c:v>
                </c:pt>
                <c:pt idx="6427">
                  <c:v>93.240499</c:v>
                </c:pt>
                <c:pt idx="6428">
                  <c:v>93.240499</c:v>
                </c:pt>
                <c:pt idx="6429">
                  <c:v>93.269509999999997</c:v>
                </c:pt>
                <c:pt idx="6430">
                  <c:v>93.269509999999997</c:v>
                </c:pt>
                <c:pt idx="6431">
                  <c:v>93.298519999999996</c:v>
                </c:pt>
                <c:pt idx="6432">
                  <c:v>93.298519999999996</c:v>
                </c:pt>
                <c:pt idx="6433">
                  <c:v>93.327530999999993</c:v>
                </c:pt>
                <c:pt idx="6434">
                  <c:v>93.327530999999993</c:v>
                </c:pt>
                <c:pt idx="6435">
                  <c:v>93.356542000000005</c:v>
                </c:pt>
                <c:pt idx="6436">
                  <c:v>93.356542000000005</c:v>
                </c:pt>
                <c:pt idx="6437">
                  <c:v>93.385553000000002</c:v>
                </c:pt>
                <c:pt idx="6438">
                  <c:v>93.385553000000002</c:v>
                </c:pt>
                <c:pt idx="6439">
                  <c:v>93.414563000000001</c:v>
                </c:pt>
                <c:pt idx="6440">
                  <c:v>93.414563000000001</c:v>
                </c:pt>
                <c:pt idx="6441">
                  <c:v>93.443573999999998</c:v>
                </c:pt>
                <c:pt idx="6442">
                  <c:v>93.443573999999998</c:v>
                </c:pt>
                <c:pt idx="6443">
                  <c:v>93.472584999999995</c:v>
                </c:pt>
                <c:pt idx="6444">
                  <c:v>93.472584999999995</c:v>
                </c:pt>
                <c:pt idx="6445">
                  <c:v>93.501596000000006</c:v>
                </c:pt>
                <c:pt idx="6446">
                  <c:v>93.501596000000006</c:v>
                </c:pt>
                <c:pt idx="6447">
                  <c:v>93.530606000000006</c:v>
                </c:pt>
                <c:pt idx="6448">
                  <c:v>93.530606000000006</c:v>
                </c:pt>
                <c:pt idx="6449">
                  <c:v>93.559617000000003</c:v>
                </c:pt>
                <c:pt idx="6450">
                  <c:v>93.559617000000003</c:v>
                </c:pt>
                <c:pt idx="6451">
                  <c:v>93.588628</c:v>
                </c:pt>
                <c:pt idx="6452">
                  <c:v>93.588628</c:v>
                </c:pt>
                <c:pt idx="6453">
                  <c:v>93.617638999999997</c:v>
                </c:pt>
                <c:pt idx="6454">
                  <c:v>93.617638999999997</c:v>
                </c:pt>
                <c:pt idx="6455">
                  <c:v>93.646648999999996</c:v>
                </c:pt>
                <c:pt idx="6456">
                  <c:v>93.646648999999996</c:v>
                </c:pt>
                <c:pt idx="6457">
                  <c:v>93.675659999999993</c:v>
                </c:pt>
                <c:pt idx="6458">
                  <c:v>93.675659999999993</c:v>
                </c:pt>
                <c:pt idx="6459">
                  <c:v>93.704671000000005</c:v>
                </c:pt>
                <c:pt idx="6460">
                  <c:v>93.704671000000005</c:v>
                </c:pt>
                <c:pt idx="6461">
                  <c:v>93.733681000000004</c:v>
                </c:pt>
                <c:pt idx="6462">
                  <c:v>93.733681000000004</c:v>
                </c:pt>
                <c:pt idx="6463">
                  <c:v>93.762692000000001</c:v>
                </c:pt>
                <c:pt idx="6464">
                  <c:v>93.762692000000001</c:v>
                </c:pt>
                <c:pt idx="6465">
                  <c:v>93.791702999999998</c:v>
                </c:pt>
                <c:pt idx="6466">
                  <c:v>93.791702999999998</c:v>
                </c:pt>
                <c:pt idx="6467">
                  <c:v>93.820713999999995</c:v>
                </c:pt>
                <c:pt idx="6468">
                  <c:v>93.820713999999995</c:v>
                </c:pt>
                <c:pt idx="6469">
                  <c:v>93.849723999999995</c:v>
                </c:pt>
                <c:pt idx="6470">
                  <c:v>93.849723999999995</c:v>
                </c:pt>
                <c:pt idx="6471">
                  <c:v>93.878735000000006</c:v>
                </c:pt>
                <c:pt idx="6472">
                  <c:v>93.878735000000006</c:v>
                </c:pt>
                <c:pt idx="6473">
                  <c:v>93.907746000000003</c:v>
                </c:pt>
                <c:pt idx="6474">
                  <c:v>93.907746000000003</c:v>
                </c:pt>
                <c:pt idx="6475">
                  <c:v>93.936757</c:v>
                </c:pt>
                <c:pt idx="6476">
                  <c:v>93.936757</c:v>
                </c:pt>
                <c:pt idx="6477">
                  <c:v>93.965767</c:v>
                </c:pt>
                <c:pt idx="6478">
                  <c:v>93.965767</c:v>
                </c:pt>
                <c:pt idx="6479">
                  <c:v>93.994777999999997</c:v>
                </c:pt>
                <c:pt idx="6480">
                  <c:v>93.994777999999997</c:v>
                </c:pt>
                <c:pt idx="6481">
                  <c:v>94.023788999999994</c:v>
                </c:pt>
                <c:pt idx="6482">
                  <c:v>94.023788999999994</c:v>
                </c:pt>
                <c:pt idx="6483">
                  <c:v>94.052800000000005</c:v>
                </c:pt>
                <c:pt idx="6484">
                  <c:v>94.052800000000005</c:v>
                </c:pt>
                <c:pt idx="6485">
                  <c:v>94.081810000000004</c:v>
                </c:pt>
                <c:pt idx="6486">
                  <c:v>94.081810000000004</c:v>
                </c:pt>
                <c:pt idx="6487">
                  <c:v>94.110821000000001</c:v>
                </c:pt>
                <c:pt idx="6488">
                  <c:v>94.110821000000001</c:v>
                </c:pt>
                <c:pt idx="6489">
                  <c:v>94.139831999999998</c:v>
                </c:pt>
                <c:pt idx="6490">
                  <c:v>94.139831999999998</c:v>
                </c:pt>
                <c:pt idx="6491">
                  <c:v>94.168841999999998</c:v>
                </c:pt>
                <c:pt idx="6492">
                  <c:v>94.168841999999998</c:v>
                </c:pt>
                <c:pt idx="6493">
                  <c:v>94.197852999999995</c:v>
                </c:pt>
                <c:pt idx="6494">
                  <c:v>94.197852999999995</c:v>
                </c:pt>
                <c:pt idx="6495">
                  <c:v>94.226864000000006</c:v>
                </c:pt>
                <c:pt idx="6496">
                  <c:v>94.226864000000006</c:v>
                </c:pt>
                <c:pt idx="6497">
                  <c:v>94.255875000000003</c:v>
                </c:pt>
                <c:pt idx="6498">
                  <c:v>94.255875000000003</c:v>
                </c:pt>
                <c:pt idx="6499">
                  <c:v>94.284885000000003</c:v>
                </c:pt>
                <c:pt idx="6500">
                  <c:v>94.284885000000003</c:v>
                </c:pt>
                <c:pt idx="6501">
                  <c:v>94.313896</c:v>
                </c:pt>
                <c:pt idx="6502">
                  <c:v>94.313896</c:v>
                </c:pt>
                <c:pt idx="6503">
                  <c:v>94.342906999999997</c:v>
                </c:pt>
                <c:pt idx="6504">
                  <c:v>94.342906999999997</c:v>
                </c:pt>
                <c:pt idx="6505">
                  <c:v>94.371917999999994</c:v>
                </c:pt>
                <c:pt idx="6506">
                  <c:v>94.371917999999994</c:v>
                </c:pt>
                <c:pt idx="6507">
                  <c:v>94.400927999999993</c:v>
                </c:pt>
                <c:pt idx="6508">
                  <c:v>94.400927999999993</c:v>
                </c:pt>
                <c:pt idx="6509">
                  <c:v>94.429939000000005</c:v>
                </c:pt>
                <c:pt idx="6510">
                  <c:v>94.429939000000005</c:v>
                </c:pt>
                <c:pt idx="6511">
                  <c:v>94.458950000000002</c:v>
                </c:pt>
                <c:pt idx="6512">
                  <c:v>94.458950000000002</c:v>
                </c:pt>
                <c:pt idx="6513">
                  <c:v>94.487960999999999</c:v>
                </c:pt>
                <c:pt idx="6514">
                  <c:v>94.487960999999999</c:v>
                </c:pt>
                <c:pt idx="6515">
                  <c:v>94.516970999999998</c:v>
                </c:pt>
                <c:pt idx="6516">
                  <c:v>94.516970999999998</c:v>
                </c:pt>
                <c:pt idx="6517">
                  <c:v>94.545981999999995</c:v>
                </c:pt>
                <c:pt idx="6518">
                  <c:v>94.545981999999995</c:v>
                </c:pt>
                <c:pt idx="6519">
                  <c:v>94.574993000000006</c:v>
                </c:pt>
                <c:pt idx="6520">
                  <c:v>94.574993000000006</c:v>
                </c:pt>
                <c:pt idx="6521">
                  <c:v>94.604003000000006</c:v>
                </c:pt>
                <c:pt idx="6522">
                  <c:v>94.604003000000006</c:v>
                </c:pt>
                <c:pt idx="6523">
                  <c:v>94.633014000000003</c:v>
                </c:pt>
                <c:pt idx="6524">
                  <c:v>94.633014000000003</c:v>
                </c:pt>
                <c:pt idx="6525">
                  <c:v>94.662025</c:v>
                </c:pt>
                <c:pt idx="6526">
                  <c:v>94.662025</c:v>
                </c:pt>
                <c:pt idx="6527">
                  <c:v>94.691035999999997</c:v>
                </c:pt>
                <c:pt idx="6528">
                  <c:v>94.691035999999997</c:v>
                </c:pt>
                <c:pt idx="6529">
                  <c:v>94.720045999999996</c:v>
                </c:pt>
                <c:pt idx="6530">
                  <c:v>94.720045999999996</c:v>
                </c:pt>
                <c:pt idx="6531">
                  <c:v>94.749056999999993</c:v>
                </c:pt>
                <c:pt idx="6532">
                  <c:v>94.749056999999993</c:v>
                </c:pt>
                <c:pt idx="6533">
                  <c:v>94.778068000000005</c:v>
                </c:pt>
                <c:pt idx="6534">
                  <c:v>94.778068000000005</c:v>
                </c:pt>
                <c:pt idx="6535">
                  <c:v>94.807079000000002</c:v>
                </c:pt>
                <c:pt idx="6536">
                  <c:v>94.807079000000002</c:v>
                </c:pt>
                <c:pt idx="6537">
                  <c:v>94.836089000000001</c:v>
                </c:pt>
                <c:pt idx="6538">
                  <c:v>94.836089000000001</c:v>
                </c:pt>
                <c:pt idx="6539">
                  <c:v>94.865099999999998</c:v>
                </c:pt>
                <c:pt idx="6540">
                  <c:v>94.865099999999998</c:v>
                </c:pt>
                <c:pt idx="6541">
                  <c:v>94.894110999999995</c:v>
                </c:pt>
                <c:pt idx="6542">
                  <c:v>94.894110999999995</c:v>
                </c:pt>
                <c:pt idx="6543">
                  <c:v>94.923122000000006</c:v>
                </c:pt>
                <c:pt idx="6544">
                  <c:v>94.923122000000006</c:v>
                </c:pt>
                <c:pt idx="6545">
                  <c:v>94.952132000000006</c:v>
                </c:pt>
                <c:pt idx="6546">
                  <c:v>94.952132000000006</c:v>
                </c:pt>
                <c:pt idx="6547">
                  <c:v>94.981143000000003</c:v>
                </c:pt>
                <c:pt idx="6548">
                  <c:v>94.981143000000003</c:v>
                </c:pt>
                <c:pt idx="6549">
                  <c:v>95.010154</c:v>
                </c:pt>
                <c:pt idx="6550">
                  <c:v>95.010154</c:v>
                </c:pt>
                <c:pt idx="6551">
                  <c:v>95.039164</c:v>
                </c:pt>
                <c:pt idx="6552">
                  <c:v>95.039164</c:v>
                </c:pt>
                <c:pt idx="6553">
                  <c:v>95.068174999999997</c:v>
                </c:pt>
                <c:pt idx="6554">
                  <c:v>95.068174999999997</c:v>
                </c:pt>
                <c:pt idx="6555">
                  <c:v>95.097185999999994</c:v>
                </c:pt>
                <c:pt idx="6556">
                  <c:v>95.097185999999994</c:v>
                </c:pt>
                <c:pt idx="6557">
                  <c:v>95.126197000000005</c:v>
                </c:pt>
                <c:pt idx="6558">
                  <c:v>95.126197000000005</c:v>
                </c:pt>
                <c:pt idx="6559">
                  <c:v>95.155207000000004</c:v>
                </c:pt>
                <c:pt idx="6560">
                  <c:v>95.155207000000004</c:v>
                </c:pt>
                <c:pt idx="6561">
                  <c:v>95.184218000000001</c:v>
                </c:pt>
                <c:pt idx="6562">
                  <c:v>95.184218000000001</c:v>
                </c:pt>
                <c:pt idx="6563">
                  <c:v>95.213228999999998</c:v>
                </c:pt>
                <c:pt idx="6564">
                  <c:v>95.213228999999998</c:v>
                </c:pt>
                <c:pt idx="6565">
                  <c:v>95.242239999999995</c:v>
                </c:pt>
                <c:pt idx="6566">
                  <c:v>95.242239999999995</c:v>
                </c:pt>
                <c:pt idx="6567">
                  <c:v>95.271249999999995</c:v>
                </c:pt>
                <c:pt idx="6568">
                  <c:v>95.271249999999995</c:v>
                </c:pt>
                <c:pt idx="6569">
                  <c:v>95.300261000000006</c:v>
                </c:pt>
                <c:pt idx="6570">
                  <c:v>95.300261000000006</c:v>
                </c:pt>
                <c:pt idx="6571">
                  <c:v>95.329272000000003</c:v>
                </c:pt>
                <c:pt idx="6572">
                  <c:v>95.329272000000003</c:v>
                </c:pt>
                <c:pt idx="6573">
                  <c:v>95.358283</c:v>
                </c:pt>
                <c:pt idx="6574">
                  <c:v>95.358283</c:v>
                </c:pt>
                <c:pt idx="6575">
                  <c:v>95.387293</c:v>
                </c:pt>
                <c:pt idx="6576">
                  <c:v>95.387293</c:v>
                </c:pt>
                <c:pt idx="6577">
                  <c:v>95.416303999999997</c:v>
                </c:pt>
                <c:pt idx="6578">
                  <c:v>95.416303999999997</c:v>
                </c:pt>
                <c:pt idx="6579">
                  <c:v>95.445314999999994</c:v>
                </c:pt>
                <c:pt idx="6580">
                  <c:v>95.445314999999994</c:v>
                </c:pt>
                <c:pt idx="6581">
                  <c:v>95.474326000000005</c:v>
                </c:pt>
                <c:pt idx="6582">
                  <c:v>95.474326000000005</c:v>
                </c:pt>
                <c:pt idx="6583">
                  <c:v>95.503336000000004</c:v>
                </c:pt>
                <c:pt idx="6584">
                  <c:v>95.503336000000004</c:v>
                </c:pt>
                <c:pt idx="6585">
                  <c:v>95.532347000000001</c:v>
                </c:pt>
                <c:pt idx="6586">
                  <c:v>95.532347000000001</c:v>
                </c:pt>
                <c:pt idx="6587">
                  <c:v>95.561357999999998</c:v>
                </c:pt>
                <c:pt idx="6588">
                  <c:v>95.561357999999998</c:v>
                </c:pt>
                <c:pt idx="6589">
                  <c:v>95.590367999999998</c:v>
                </c:pt>
                <c:pt idx="6590">
                  <c:v>95.590367999999998</c:v>
                </c:pt>
                <c:pt idx="6591">
                  <c:v>95.619378999999995</c:v>
                </c:pt>
                <c:pt idx="6592">
                  <c:v>95.619378999999995</c:v>
                </c:pt>
                <c:pt idx="6593">
                  <c:v>95.648390000000006</c:v>
                </c:pt>
                <c:pt idx="6594">
                  <c:v>95.648390000000006</c:v>
                </c:pt>
                <c:pt idx="6595">
                  <c:v>95.677401000000003</c:v>
                </c:pt>
                <c:pt idx="6596">
                  <c:v>95.677401000000003</c:v>
                </c:pt>
                <c:pt idx="6597">
                  <c:v>95.706411000000003</c:v>
                </c:pt>
                <c:pt idx="6598">
                  <c:v>95.706411000000003</c:v>
                </c:pt>
                <c:pt idx="6599">
                  <c:v>95.735422</c:v>
                </c:pt>
                <c:pt idx="6600">
                  <c:v>95.735422</c:v>
                </c:pt>
                <c:pt idx="6601">
                  <c:v>95.764432999999997</c:v>
                </c:pt>
                <c:pt idx="6602">
                  <c:v>95.764432999999997</c:v>
                </c:pt>
                <c:pt idx="6603">
                  <c:v>95.793443999999994</c:v>
                </c:pt>
                <c:pt idx="6604">
                  <c:v>95.793443999999994</c:v>
                </c:pt>
                <c:pt idx="6605">
                  <c:v>95.822453999999993</c:v>
                </c:pt>
                <c:pt idx="6606">
                  <c:v>95.822453999999993</c:v>
                </c:pt>
                <c:pt idx="6607">
                  <c:v>95.851465000000005</c:v>
                </c:pt>
                <c:pt idx="6608">
                  <c:v>95.851465000000005</c:v>
                </c:pt>
                <c:pt idx="6609">
                  <c:v>95.880476000000002</c:v>
                </c:pt>
                <c:pt idx="6610">
                  <c:v>95.880476000000002</c:v>
                </c:pt>
                <c:pt idx="6611">
                  <c:v>95.909486999999999</c:v>
                </c:pt>
                <c:pt idx="6612">
                  <c:v>95.909486999999999</c:v>
                </c:pt>
                <c:pt idx="6613">
                  <c:v>95.938496999999998</c:v>
                </c:pt>
                <c:pt idx="6614">
                  <c:v>95.938496999999998</c:v>
                </c:pt>
                <c:pt idx="6615">
                  <c:v>95.967507999999995</c:v>
                </c:pt>
                <c:pt idx="6616">
                  <c:v>95.967507999999995</c:v>
                </c:pt>
                <c:pt idx="6617">
                  <c:v>95.996519000000006</c:v>
                </c:pt>
                <c:pt idx="6618">
                  <c:v>95.996519000000006</c:v>
                </c:pt>
                <c:pt idx="6619">
                  <c:v>96.025529000000006</c:v>
                </c:pt>
                <c:pt idx="6620">
                  <c:v>96.025529000000006</c:v>
                </c:pt>
                <c:pt idx="6621">
                  <c:v>96.054540000000003</c:v>
                </c:pt>
                <c:pt idx="6622">
                  <c:v>96.054540000000003</c:v>
                </c:pt>
                <c:pt idx="6623">
                  <c:v>96.083551</c:v>
                </c:pt>
                <c:pt idx="6624">
                  <c:v>96.083551</c:v>
                </c:pt>
                <c:pt idx="6625">
                  <c:v>96.112561999999997</c:v>
                </c:pt>
                <c:pt idx="6626">
                  <c:v>96.112561999999997</c:v>
                </c:pt>
                <c:pt idx="6627">
                  <c:v>96.141571999999996</c:v>
                </c:pt>
                <c:pt idx="6628">
                  <c:v>96.141571999999996</c:v>
                </c:pt>
                <c:pt idx="6629">
                  <c:v>96.170582999999993</c:v>
                </c:pt>
                <c:pt idx="6630">
                  <c:v>96.170582999999993</c:v>
                </c:pt>
                <c:pt idx="6631">
                  <c:v>96.199594000000005</c:v>
                </c:pt>
                <c:pt idx="6632">
                  <c:v>96.199594000000005</c:v>
                </c:pt>
                <c:pt idx="6633">
                  <c:v>96.228605000000002</c:v>
                </c:pt>
                <c:pt idx="6634">
                  <c:v>96.228605000000002</c:v>
                </c:pt>
                <c:pt idx="6635">
                  <c:v>96.257615000000001</c:v>
                </c:pt>
                <c:pt idx="6636">
                  <c:v>96.257615000000001</c:v>
                </c:pt>
                <c:pt idx="6637">
                  <c:v>96.286625999999998</c:v>
                </c:pt>
                <c:pt idx="6638">
                  <c:v>96.286625999999998</c:v>
                </c:pt>
                <c:pt idx="6639">
                  <c:v>96.315636999999995</c:v>
                </c:pt>
                <c:pt idx="6640">
                  <c:v>96.315636999999995</c:v>
                </c:pt>
                <c:pt idx="6641">
                  <c:v>96.344648000000007</c:v>
                </c:pt>
                <c:pt idx="6642">
                  <c:v>96.344648000000007</c:v>
                </c:pt>
                <c:pt idx="6643">
                  <c:v>96.373658000000006</c:v>
                </c:pt>
                <c:pt idx="6644">
                  <c:v>96.373658000000006</c:v>
                </c:pt>
                <c:pt idx="6645">
                  <c:v>96.402669000000003</c:v>
                </c:pt>
                <c:pt idx="6646">
                  <c:v>96.402669000000003</c:v>
                </c:pt>
                <c:pt idx="6647">
                  <c:v>96.43168</c:v>
                </c:pt>
                <c:pt idx="6648">
                  <c:v>96.43168</c:v>
                </c:pt>
                <c:pt idx="6649">
                  <c:v>96.46069</c:v>
                </c:pt>
                <c:pt idx="6650">
                  <c:v>96.46069</c:v>
                </c:pt>
                <c:pt idx="6651">
                  <c:v>96.489700999999997</c:v>
                </c:pt>
                <c:pt idx="6652">
                  <c:v>96.489700999999997</c:v>
                </c:pt>
                <c:pt idx="6653">
                  <c:v>96.518711999999994</c:v>
                </c:pt>
                <c:pt idx="6654">
                  <c:v>96.518711999999994</c:v>
                </c:pt>
                <c:pt idx="6655">
                  <c:v>96.547723000000005</c:v>
                </c:pt>
                <c:pt idx="6656">
                  <c:v>96.547723000000005</c:v>
                </c:pt>
                <c:pt idx="6657">
                  <c:v>96.576733000000004</c:v>
                </c:pt>
                <c:pt idx="6658">
                  <c:v>96.576733000000004</c:v>
                </c:pt>
                <c:pt idx="6659">
                  <c:v>96.605744000000001</c:v>
                </c:pt>
                <c:pt idx="6660">
                  <c:v>96.605744000000001</c:v>
                </c:pt>
                <c:pt idx="6661">
                  <c:v>96.634754999999998</c:v>
                </c:pt>
                <c:pt idx="6662">
                  <c:v>96.634754999999998</c:v>
                </c:pt>
                <c:pt idx="6663">
                  <c:v>96.663765999999995</c:v>
                </c:pt>
                <c:pt idx="6664">
                  <c:v>96.663765999999995</c:v>
                </c:pt>
                <c:pt idx="6665">
                  <c:v>96.692775999999995</c:v>
                </c:pt>
                <c:pt idx="6666">
                  <c:v>96.692775999999995</c:v>
                </c:pt>
                <c:pt idx="6667">
                  <c:v>96.721787000000006</c:v>
                </c:pt>
                <c:pt idx="6668">
                  <c:v>96.721787000000006</c:v>
                </c:pt>
                <c:pt idx="6669">
                  <c:v>96.750798000000003</c:v>
                </c:pt>
                <c:pt idx="6670">
                  <c:v>96.750798000000003</c:v>
                </c:pt>
                <c:pt idx="6671">
                  <c:v>96.779809</c:v>
                </c:pt>
                <c:pt idx="6672">
                  <c:v>96.779809</c:v>
                </c:pt>
                <c:pt idx="6673">
                  <c:v>96.808819</c:v>
                </c:pt>
                <c:pt idx="6674">
                  <c:v>96.808819</c:v>
                </c:pt>
                <c:pt idx="6675">
                  <c:v>96.837829999999997</c:v>
                </c:pt>
                <c:pt idx="6676">
                  <c:v>96.837829999999997</c:v>
                </c:pt>
                <c:pt idx="6677">
                  <c:v>96.866840999999994</c:v>
                </c:pt>
                <c:pt idx="6678">
                  <c:v>96.866840999999994</c:v>
                </c:pt>
                <c:pt idx="6679">
                  <c:v>96.895850999999993</c:v>
                </c:pt>
                <c:pt idx="6680">
                  <c:v>96.895850999999993</c:v>
                </c:pt>
                <c:pt idx="6681">
                  <c:v>96.924862000000005</c:v>
                </c:pt>
                <c:pt idx="6682">
                  <c:v>96.924862000000005</c:v>
                </c:pt>
                <c:pt idx="6683">
                  <c:v>96.953873000000002</c:v>
                </c:pt>
                <c:pt idx="6684">
                  <c:v>96.953873000000002</c:v>
                </c:pt>
                <c:pt idx="6685">
                  <c:v>96.982883999999999</c:v>
                </c:pt>
                <c:pt idx="6686">
                  <c:v>96.982883999999999</c:v>
                </c:pt>
                <c:pt idx="6687">
                  <c:v>97.011893999999998</c:v>
                </c:pt>
                <c:pt idx="6688">
                  <c:v>97.011893999999998</c:v>
                </c:pt>
                <c:pt idx="6689">
                  <c:v>97.040904999999995</c:v>
                </c:pt>
                <c:pt idx="6690">
                  <c:v>97.040904999999995</c:v>
                </c:pt>
                <c:pt idx="6691">
                  <c:v>97.069916000000006</c:v>
                </c:pt>
                <c:pt idx="6692">
                  <c:v>97.069916000000006</c:v>
                </c:pt>
                <c:pt idx="6693">
                  <c:v>97.098927000000003</c:v>
                </c:pt>
                <c:pt idx="6694">
                  <c:v>97.098927000000003</c:v>
                </c:pt>
                <c:pt idx="6695">
                  <c:v>97.127937000000003</c:v>
                </c:pt>
                <c:pt idx="6696">
                  <c:v>97.127937000000003</c:v>
                </c:pt>
                <c:pt idx="6697">
                  <c:v>97.156948</c:v>
                </c:pt>
                <c:pt idx="6698">
                  <c:v>97.156948</c:v>
                </c:pt>
                <c:pt idx="6699">
                  <c:v>97.185958999999997</c:v>
                </c:pt>
                <c:pt idx="6700">
                  <c:v>97.185958999999997</c:v>
                </c:pt>
                <c:pt idx="6701">
                  <c:v>97.214969999999994</c:v>
                </c:pt>
                <c:pt idx="6702">
                  <c:v>97.214969999999994</c:v>
                </c:pt>
                <c:pt idx="6703">
                  <c:v>97.243979999999993</c:v>
                </c:pt>
                <c:pt idx="6704">
                  <c:v>97.243979999999993</c:v>
                </c:pt>
                <c:pt idx="6705">
                  <c:v>97.272991000000005</c:v>
                </c:pt>
                <c:pt idx="6706">
                  <c:v>97.272991000000005</c:v>
                </c:pt>
                <c:pt idx="6707">
                  <c:v>97.302002000000002</c:v>
                </c:pt>
                <c:pt idx="6708">
                  <c:v>97.302002000000002</c:v>
                </c:pt>
                <c:pt idx="6709">
                  <c:v>97.331012000000001</c:v>
                </c:pt>
                <c:pt idx="6710">
                  <c:v>97.331012000000001</c:v>
                </c:pt>
                <c:pt idx="6711">
                  <c:v>97.360022999999998</c:v>
                </c:pt>
                <c:pt idx="6712">
                  <c:v>97.360022999999998</c:v>
                </c:pt>
                <c:pt idx="6713">
                  <c:v>97.389033999999995</c:v>
                </c:pt>
                <c:pt idx="6714">
                  <c:v>97.389033999999995</c:v>
                </c:pt>
                <c:pt idx="6715">
                  <c:v>97.418045000000006</c:v>
                </c:pt>
                <c:pt idx="6716">
                  <c:v>97.418045000000006</c:v>
                </c:pt>
                <c:pt idx="6717">
                  <c:v>97.447055000000006</c:v>
                </c:pt>
                <c:pt idx="6718">
                  <c:v>97.447055000000006</c:v>
                </c:pt>
                <c:pt idx="6719">
                  <c:v>97.476066000000003</c:v>
                </c:pt>
                <c:pt idx="6720">
                  <c:v>97.476066000000003</c:v>
                </c:pt>
                <c:pt idx="6721">
                  <c:v>97.505077</c:v>
                </c:pt>
                <c:pt idx="6722">
                  <c:v>97.505077</c:v>
                </c:pt>
                <c:pt idx="6723">
                  <c:v>97.534087999999997</c:v>
                </c:pt>
                <c:pt idx="6724">
                  <c:v>97.534087999999997</c:v>
                </c:pt>
                <c:pt idx="6725">
                  <c:v>97.563097999999997</c:v>
                </c:pt>
                <c:pt idx="6726">
                  <c:v>97.563097999999997</c:v>
                </c:pt>
                <c:pt idx="6727">
                  <c:v>97.592108999999994</c:v>
                </c:pt>
                <c:pt idx="6728">
                  <c:v>97.592108999999994</c:v>
                </c:pt>
                <c:pt idx="6729">
                  <c:v>97.621120000000005</c:v>
                </c:pt>
                <c:pt idx="6730">
                  <c:v>97.621120000000005</c:v>
                </c:pt>
                <c:pt idx="6731">
                  <c:v>97.650131000000002</c:v>
                </c:pt>
                <c:pt idx="6732">
                  <c:v>97.650131000000002</c:v>
                </c:pt>
                <c:pt idx="6733">
                  <c:v>97.679141000000001</c:v>
                </c:pt>
                <c:pt idx="6734">
                  <c:v>97.679141000000001</c:v>
                </c:pt>
                <c:pt idx="6735">
                  <c:v>97.708151999999998</c:v>
                </c:pt>
                <c:pt idx="6736">
                  <c:v>97.708151999999998</c:v>
                </c:pt>
                <c:pt idx="6737">
                  <c:v>97.737162999999995</c:v>
                </c:pt>
                <c:pt idx="6738">
                  <c:v>97.737162999999995</c:v>
                </c:pt>
                <c:pt idx="6739">
                  <c:v>97.766172999999995</c:v>
                </c:pt>
                <c:pt idx="6740">
                  <c:v>97.766172999999995</c:v>
                </c:pt>
                <c:pt idx="6741">
                  <c:v>97.795184000000006</c:v>
                </c:pt>
                <c:pt idx="6742">
                  <c:v>97.795184000000006</c:v>
                </c:pt>
                <c:pt idx="6743">
                  <c:v>97.824195000000003</c:v>
                </c:pt>
                <c:pt idx="6744">
                  <c:v>97.824195000000003</c:v>
                </c:pt>
                <c:pt idx="6745">
                  <c:v>97.853206</c:v>
                </c:pt>
                <c:pt idx="6746">
                  <c:v>97.853206</c:v>
                </c:pt>
                <c:pt idx="6747">
                  <c:v>97.882216</c:v>
                </c:pt>
                <c:pt idx="6748">
                  <c:v>97.882216</c:v>
                </c:pt>
                <c:pt idx="6749">
                  <c:v>97.911226999999997</c:v>
                </c:pt>
                <c:pt idx="6750">
                  <c:v>97.911226999999997</c:v>
                </c:pt>
                <c:pt idx="6751">
                  <c:v>97.940237999999994</c:v>
                </c:pt>
                <c:pt idx="6752">
                  <c:v>97.940237999999994</c:v>
                </c:pt>
                <c:pt idx="6753">
                  <c:v>97.969249000000005</c:v>
                </c:pt>
                <c:pt idx="6754">
                  <c:v>97.969249000000005</c:v>
                </c:pt>
                <c:pt idx="6755">
                  <c:v>97.998259000000004</c:v>
                </c:pt>
                <c:pt idx="6756">
                  <c:v>97.998259000000004</c:v>
                </c:pt>
                <c:pt idx="6757">
                  <c:v>98.027270000000001</c:v>
                </c:pt>
                <c:pt idx="6758">
                  <c:v>98.027270000000001</c:v>
                </c:pt>
                <c:pt idx="6759">
                  <c:v>98.056280999999998</c:v>
                </c:pt>
                <c:pt idx="6760">
                  <c:v>98.056280999999998</c:v>
                </c:pt>
                <c:pt idx="6761">
                  <c:v>98.085291999999995</c:v>
                </c:pt>
                <c:pt idx="6762">
                  <c:v>98.085291999999995</c:v>
                </c:pt>
                <c:pt idx="6763">
                  <c:v>98.114301999999995</c:v>
                </c:pt>
                <c:pt idx="6764">
                  <c:v>98.114301999999995</c:v>
                </c:pt>
                <c:pt idx="6765">
                  <c:v>98.143313000000006</c:v>
                </c:pt>
                <c:pt idx="6766">
                  <c:v>98.143313000000006</c:v>
                </c:pt>
                <c:pt idx="6767">
                  <c:v>98.172324000000003</c:v>
                </c:pt>
                <c:pt idx="6768">
                  <c:v>98.172324000000003</c:v>
                </c:pt>
                <c:pt idx="6769">
                  <c:v>98.201334000000003</c:v>
                </c:pt>
                <c:pt idx="6770">
                  <c:v>98.201334000000003</c:v>
                </c:pt>
                <c:pt idx="6771">
                  <c:v>98.230345</c:v>
                </c:pt>
                <c:pt idx="6772">
                  <c:v>98.230345</c:v>
                </c:pt>
                <c:pt idx="6773">
                  <c:v>98.259355999999997</c:v>
                </c:pt>
                <c:pt idx="6774">
                  <c:v>98.259355999999997</c:v>
                </c:pt>
                <c:pt idx="6775">
                  <c:v>98.288366999999994</c:v>
                </c:pt>
                <c:pt idx="6776">
                  <c:v>98.288366999999994</c:v>
                </c:pt>
                <c:pt idx="6777">
                  <c:v>98.317376999999993</c:v>
                </c:pt>
                <c:pt idx="6778">
                  <c:v>98.317376999999993</c:v>
                </c:pt>
                <c:pt idx="6779">
                  <c:v>98.346388000000005</c:v>
                </c:pt>
                <c:pt idx="6780">
                  <c:v>98.346388000000005</c:v>
                </c:pt>
                <c:pt idx="6781">
                  <c:v>98.375399000000002</c:v>
                </c:pt>
                <c:pt idx="6782">
                  <c:v>98.375399000000002</c:v>
                </c:pt>
                <c:pt idx="6783">
                  <c:v>98.404409999999999</c:v>
                </c:pt>
                <c:pt idx="6784">
                  <c:v>98.404409999999999</c:v>
                </c:pt>
                <c:pt idx="6785">
                  <c:v>98.433419999999998</c:v>
                </c:pt>
                <c:pt idx="6786">
                  <c:v>98.433419999999998</c:v>
                </c:pt>
                <c:pt idx="6787">
                  <c:v>98.462430999999995</c:v>
                </c:pt>
                <c:pt idx="6788">
                  <c:v>98.462430999999995</c:v>
                </c:pt>
                <c:pt idx="6789">
                  <c:v>98.491442000000006</c:v>
                </c:pt>
                <c:pt idx="6790">
                  <c:v>98.491442000000006</c:v>
                </c:pt>
                <c:pt idx="6791">
                  <c:v>98.520453000000003</c:v>
                </c:pt>
                <c:pt idx="6792">
                  <c:v>98.520453000000003</c:v>
                </c:pt>
                <c:pt idx="6793">
                  <c:v>98.549463000000003</c:v>
                </c:pt>
                <c:pt idx="6794">
                  <c:v>98.549463000000003</c:v>
                </c:pt>
                <c:pt idx="6795">
                  <c:v>98.578474</c:v>
                </c:pt>
                <c:pt idx="6796">
                  <c:v>98.578474</c:v>
                </c:pt>
                <c:pt idx="6797">
                  <c:v>98.607484999999997</c:v>
                </c:pt>
                <c:pt idx="6798">
                  <c:v>98.607484999999997</c:v>
                </c:pt>
                <c:pt idx="6799">
                  <c:v>98.636495999999994</c:v>
                </c:pt>
                <c:pt idx="6800">
                  <c:v>98.636495999999994</c:v>
                </c:pt>
                <c:pt idx="6801">
                  <c:v>98.665505999999993</c:v>
                </c:pt>
                <c:pt idx="6802">
                  <c:v>98.665505999999993</c:v>
                </c:pt>
                <c:pt idx="6803">
                  <c:v>98.694517000000005</c:v>
                </c:pt>
                <c:pt idx="6804">
                  <c:v>98.694517000000005</c:v>
                </c:pt>
                <c:pt idx="6805">
                  <c:v>98.723528000000002</c:v>
                </c:pt>
                <c:pt idx="6806">
                  <c:v>98.723528000000002</c:v>
                </c:pt>
                <c:pt idx="6807">
                  <c:v>98.752538000000001</c:v>
                </c:pt>
                <c:pt idx="6808">
                  <c:v>98.752538000000001</c:v>
                </c:pt>
                <c:pt idx="6809">
                  <c:v>98.781548999999998</c:v>
                </c:pt>
                <c:pt idx="6810">
                  <c:v>98.781548999999998</c:v>
                </c:pt>
                <c:pt idx="6811">
                  <c:v>98.810559999999995</c:v>
                </c:pt>
                <c:pt idx="6812">
                  <c:v>98.810559999999995</c:v>
                </c:pt>
                <c:pt idx="6813">
                  <c:v>98.839571000000007</c:v>
                </c:pt>
                <c:pt idx="6814">
                  <c:v>98.839571000000007</c:v>
                </c:pt>
                <c:pt idx="6815">
                  <c:v>98.868581000000006</c:v>
                </c:pt>
                <c:pt idx="6816">
                  <c:v>98.868581000000006</c:v>
                </c:pt>
                <c:pt idx="6817">
                  <c:v>98.897592000000003</c:v>
                </c:pt>
                <c:pt idx="6818">
                  <c:v>98.897592000000003</c:v>
                </c:pt>
                <c:pt idx="6819">
                  <c:v>98.926603</c:v>
                </c:pt>
                <c:pt idx="6820">
                  <c:v>98.926603</c:v>
                </c:pt>
                <c:pt idx="6821">
                  <c:v>98.955613999999997</c:v>
                </c:pt>
                <c:pt idx="6822">
                  <c:v>98.955613999999997</c:v>
                </c:pt>
                <c:pt idx="6823">
                  <c:v>98.984623999999997</c:v>
                </c:pt>
                <c:pt idx="6824">
                  <c:v>98.984623999999997</c:v>
                </c:pt>
                <c:pt idx="6825">
                  <c:v>99.013634999999994</c:v>
                </c:pt>
                <c:pt idx="6826">
                  <c:v>99.013634999999994</c:v>
                </c:pt>
                <c:pt idx="6827">
                  <c:v>99.042646000000005</c:v>
                </c:pt>
                <c:pt idx="6828">
                  <c:v>99.042646000000005</c:v>
                </c:pt>
                <c:pt idx="6829">
                  <c:v>99.071657000000002</c:v>
                </c:pt>
                <c:pt idx="6830">
                  <c:v>99.071657000000002</c:v>
                </c:pt>
                <c:pt idx="6831">
                  <c:v>99.100667000000001</c:v>
                </c:pt>
                <c:pt idx="6832">
                  <c:v>99.100667000000001</c:v>
                </c:pt>
                <c:pt idx="6833">
                  <c:v>99.129677999999998</c:v>
                </c:pt>
                <c:pt idx="6834">
                  <c:v>99.129677999999998</c:v>
                </c:pt>
                <c:pt idx="6835">
                  <c:v>99.158688999999995</c:v>
                </c:pt>
                <c:pt idx="6836">
                  <c:v>99.158688999999995</c:v>
                </c:pt>
                <c:pt idx="6837">
                  <c:v>99.187698999999995</c:v>
                </c:pt>
                <c:pt idx="6838">
                  <c:v>99.187698999999995</c:v>
                </c:pt>
                <c:pt idx="6839">
                  <c:v>99.216710000000006</c:v>
                </c:pt>
                <c:pt idx="6840">
                  <c:v>99.216710000000006</c:v>
                </c:pt>
                <c:pt idx="6841">
                  <c:v>99.245721000000003</c:v>
                </c:pt>
                <c:pt idx="6842">
                  <c:v>99.245721000000003</c:v>
                </c:pt>
                <c:pt idx="6843">
                  <c:v>99.274732</c:v>
                </c:pt>
                <c:pt idx="6844">
                  <c:v>99.274732</c:v>
                </c:pt>
                <c:pt idx="6845">
                  <c:v>99.303742</c:v>
                </c:pt>
                <c:pt idx="6846">
                  <c:v>99.303742</c:v>
                </c:pt>
                <c:pt idx="6847">
                  <c:v>99.332752999999997</c:v>
                </c:pt>
                <c:pt idx="6848">
                  <c:v>99.332752999999997</c:v>
                </c:pt>
                <c:pt idx="6849">
                  <c:v>99.361763999999994</c:v>
                </c:pt>
                <c:pt idx="6850">
                  <c:v>99.361763999999994</c:v>
                </c:pt>
                <c:pt idx="6851">
                  <c:v>99.390775000000005</c:v>
                </c:pt>
                <c:pt idx="6852">
                  <c:v>99.390775000000005</c:v>
                </c:pt>
                <c:pt idx="6853">
                  <c:v>99.419785000000005</c:v>
                </c:pt>
                <c:pt idx="6854">
                  <c:v>99.419785000000005</c:v>
                </c:pt>
                <c:pt idx="6855">
                  <c:v>99.448796000000002</c:v>
                </c:pt>
                <c:pt idx="6856">
                  <c:v>99.448796000000002</c:v>
                </c:pt>
                <c:pt idx="6857">
                  <c:v>99.477806999999999</c:v>
                </c:pt>
                <c:pt idx="6858">
                  <c:v>99.477806999999999</c:v>
                </c:pt>
                <c:pt idx="6859">
                  <c:v>99.506817999999996</c:v>
                </c:pt>
                <c:pt idx="6860">
                  <c:v>99.506817999999996</c:v>
                </c:pt>
                <c:pt idx="6861">
                  <c:v>99.535827999999995</c:v>
                </c:pt>
                <c:pt idx="6862">
                  <c:v>99.535827999999995</c:v>
                </c:pt>
                <c:pt idx="6863">
                  <c:v>99.564839000000006</c:v>
                </c:pt>
                <c:pt idx="6864">
                  <c:v>99.564839000000006</c:v>
                </c:pt>
                <c:pt idx="6865">
                  <c:v>99.593850000000003</c:v>
                </c:pt>
                <c:pt idx="6866">
                  <c:v>99.593850000000003</c:v>
                </c:pt>
                <c:pt idx="6867">
                  <c:v>99.622860000000003</c:v>
                </c:pt>
                <c:pt idx="6868">
                  <c:v>99.622860000000003</c:v>
                </c:pt>
                <c:pt idx="6869">
                  <c:v>99.651871</c:v>
                </c:pt>
                <c:pt idx="6870">
                  <c:v>99.651871</c:v>
                </c:pt>
                <c:pt idx="6871">
                  <c:v>99.680881999999997</c:v>
                </c:pt>
                <c:pt idx="6872">
                  <c:v>99.680881999999997</c:v>
                </c:pt>
                <c:pt idx="6873">
                  <c:v>99.709892999999994</c:v>
                </c:pt>
                <c:pt idx="6874">
                  <c:v>99.709892999999994</c:v>
                </c:pt>
                <c:pt idx="6875">
                  <c:v>99.738902999999993</c:v>
                </c:pt>
                <c:pt idx="6876">
                  <c:v>99.738902999999993</c:v>
                </c:pt>
                <c:pt idx="6877">
                  <c:v>99.767914000000005</c:v>
                </c:pt>
                <c:pt idx="6878">
                  <c:v>99.767914000000005</c:v>
                </c:pt>
                <c:pt idx="6879">
                  <c:v>99.796925000000002</c:v>
                </c:pt>
                <c:pt idx="6880">
                  <c:v>99.796925000000002</c:v>
                </c:pt>
                <c:pt idx="6881">
                  <c:v>99.825935999999999</c:v>
                </c:pt>
                <c:pt idx="6882">
                  <c:v>99.825935999999999</c:v>
                </c:pt>
                <c:pt idx="6883">
                  <c:v>99.854945999999998</c:v>
                </c:pt>
                <c:pt idx="6884">
                  <c:v>99.854945999999998</c:v>
                </c:pt>
                <c:pt idx="6885">
                  <c:v>99.883956999999995</c:v>
                </c:pt>
                <c:pt idx="6886">
                  <c:v>99.883956999999995</c:v>
                </c:pt>
                <c:pt idx="6887">
                  <c:v>99.912968000000006</c:v>
                </c:pt>
                <c:pt idx="6888">
                  <c:v>99.912968000000006</c:v>
                </c:pt>
                <c:pt idx="6889">
                  <c:v>99.941979000000003</c:v>
                </c:pt>
                <c:pt idx="6890">
                  <c:v>99.941979000000003</c:v>
                </c:pt>
                <c:pt idx="6891">
                  <c:v>99.970989000000003</c:v>
                </c:pt>
                <c:pt idx="6892">
                  <c:v>99.970989000000003</c:v>
                </c:pt>
                <c:pt idx="6893">
                  <c:v>100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FDS!$C$1</c:f>
              <c:strCache>
                <c:ptCount val="1"/>
                <c:pt idx="0">
                  <c:v>Cluster starting up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FDS!$C$2:$C$22383</c:f>
              <c:numCache>
                <c:formatCode>General</c:formatCode>
                <c:ptCount val="22382"/>
                <c:pt idx="6894">
                  <c:v>0</c:v>
                </c:pt>
                <c:pt idx="6895">
                  <c:v>0.118343</c:v>
                </c:pt>
                <c:pt idx="6896">
                  <c:v>0.118343</c:v>
                </c:pt>
                <c:pt idx="6897">
                  <c:v>0.23668600000000001</c:v>
                </c:pt>
                <c:pt idx="6898">
                  <c:v>0.23668600000000001</c:v>
                </c:pt>
                <c:pt idx="6899">
                  <c:v>0.35503000000000001</c:v>
                </c:pt>
                <c:pt idx="6900">
                  <c:v>0.35503000000000001</c:v>
                </c:pt>
                <c:pt idx="6901">
                  <c:v>0.47337299999999999</c:v>
                </c:pt>
                <c:pt idx="6902">
                  <c:v>0.47337299999999999</c:v>
                </c:pt>
                <c:pt idx="6903">
                  <c:v>0.59171600000000002</c:v>
                </c:pt>
                <c:pt idx="6904">
                  <c:v>0.59171600000000002</c:v>
                </c:pt>
                <c:pt idx="6905">
                  <c:v>0.710059</c:v>
                </c:pt>
                <c:pt idx="6906">
                  <c:v>0.710059</c:v>
                </c:pt>
                <c:pt idx="6907">
                  <c:v>0.82840199999999997</c:v>
                </c:pt>
                <c:pt idx="6908">
                  <c:v>0.82840199999999997</c:v>
                </c:pt>
                <c:pt idx="6909">
                  <c:v>0.94674599999999998</c:v>
                </c:pt>
                <c:pt idx="6910">
                  <c:v>0.94674599999999998</c:v>
                </c:pt>
                <c:pt idx="6911">
                  <c:v>1.065089</c:v>
                </c:pt>
                <c:pt idx="6912">
                  <c:v>1.065089</c:v>
                </c:pt>
                <c:pt idx="6913">
                  <c:v>1.183432</c:v>
                </c:pt>
                <c:pt idx="6914">
                  <c:v>1.183432</c:v>
                </c:pt>
                <c:pt idx="6915">
                  <c:v>1.3017749999999999</c:v>
                </c:pt>
                <c:pt idx="6916">
                  <c:v>1.3017749999999999</c:v>
                </c:pt>
                <c:pt idx="6917">
                  <c:v>1.420118</c:v>
                </c:pt>
                <c:pt idx="6918">
                  <c:v>1.420118</c:v>
                </c:pt>
                <c:pt idx="6919">
                  <c:v>1.538462</c:v>
                </c:pt>
                <c:pt idx="6920">
                  <c:v>1.538462</c:v>
                </c:pt>
                <c:pt idx="6921">
                  <c:v>1.6568050000000001</c:v>
                </c:pt>
                <c:pt idx="6922">
                  <c:v>1.6568050000000001</c:v>
                </c:pt>
                <c:pt idx="6923">
                  <c:v>1.7751479999999999</c:v>
                </c:pt>
                <c:pt idx="6924">
                  <c:v>1.7751479999999999</c:v>
                </c:pt>
                <c:pt idx="6925">
                  <c:v>1.893491</c:v>
                </c:pt>
                <c:pt idx="6926">
                  <c:v>1.893491</c:v>
                </c:pt>
                <c:pt idx="6927">
                  <c:v>2.0118339999999999</c:v>
                </c:pt>
                <c:pt idx="6928">
                  <c:v>2.0118339999999999</c:v>
                </c:pt>
                <c:pt idx="6929">
                  <c:v>2.1301779999999999</c:v>
                </c:pt>
                <c:pt idx="6930">
                  <c:v>2.1301779999999999</c:v>
                </c:pt>
                <c:pt idx="6931">
                  <c:v>2.2485210000000002</c:v>
                </c:pt>
                <c:pt idx="6932">
                  <c:v>2.2485210000000002</c:v>
                </c:pt>
                <c:pt idx="6933">
                  <c:v>2.3668640000000001</c:v>
                </c:pt>
                <c:pt idx="6934">
                  <c:v>2.3668640000000001</c:v>
                </c:pt>
                <c:pt idx="6935">
                  <c:v>2.4852069999999999</c:v>
                </c:pt>
                <c:pt idx="6936">
                  <c:v>2.4852069999999999</c:v>
                </c:pt>
                <c:pt idx="6937">
                  <c:v>2.6035499999999998</c:v>
                </c:pt>
                <c:pt idx="6938">
                  <c:v>2.6035499999999998</c:v>
                </c:pt>
                <c:pt idx="6939">
                  <c:v>2.7218930000000001</c:v>
                </c:pt>
                <c:pt idx="6940">
                  <c:v>2.7218930000000001</c:v>
                </c:pt>
                <c:pt idx="6941">
                  <c:v>2.8402370000000001</c:v>
                </c:pt>
                <c:pt idx="6942">
                  <c:v>2.8402370000000001</c:v>
                </c:pt>
                <c:pt idx="6943">
                  <c:v>2.95858</c:v>
                </c:pt>
                <c:pt idx="6944">
                  <c:v>2.95858</c:v>
                </c:pt>
                <c:pt idx="6945">
                  <c:v>3.0769229999999999</c:v>
                </c:pt>
                <c:pt idx="6946">
                  <c:v>3.0769229999999999</c:v>
                </c:pt>
                <c:pt idx="6947">
                  <c:v>3.1952660000000002</c:v>
                </c:pt>
                <c:pt idx="6948">
                  <c:v>3.1952660000000002</c:v>
                </c:pt>
                <c:pt idx="6949">
                  <c:v>3.313609</c:v>
                </c:pt>
                <c:pt idx="6950">
                  <c:v>3.313609</c:v>
                </c:pt>
                <c:pt idx="6951">
                  <c:v>3.431953</c:v>
                </c:pt>
                <c:pt idx="6952">
                  <c:v>3.431953</c:v>
                </c:pt>
                <c:pt idx="6953">
                  <c:v>3.5502959999999999</c:v>
                </c:pt>
                <c:pt idx="6954">
                  <c:v>3.5502959999999999</c:v>
                </c:pt>
                <c:pt idx="6955">
                  <c:v>3.6686390000000002</c:v>
                </c:pt>
                <c:pt idx="6956">
                  <c:v>3.6686390000000002</c:v>
                </c:pt>
                <c:pt idx="6957">
                  <c:v>3.7869820000000001</c:v>
                </c:pt>
                <c:pt idx="6958">
                  <c:v>3.7869820000000001</c:v>
                </c:pt>
                <c:pt idx="6959">
                  <c:v>3.9053249999999999</c:v>
                </c:pt>
                <c:pt idx="6960">
                  <c:v>3.9053249999999999</c:v>
                </c:pt>
                <c:pt idx="6961">
                  <c:v>4.0236689999999999</c:v>
                </c:pt>
                <c:pt idx="6962">
                  <c:v>4.0236689999999999</c:v>
                </c:pt>
                <c:pt idx="6963">
                  <c:v>4.1420120000000002</c:v>
                </c:pt>
                <c:pt idx="6964">
                  <c:v>4.1420120000000002</c:v>
                </c:pt>
                <c:pt idx="6965">
                  <c:v>4.2603549999999997</c:v>
                </c:pt>
                <c:pt idx="6966">
                  <c:v>4.2603549999999997</c:v>
                </c:pt>
                <c:pt idx="6967">
                  <c:v>4.378698</c:v>
                </c:pt>
                <c:pt idx="6968">
                  <c:v>4.378698</c:v>
                </c:pt>
                <c:pt idx="6969">
                  <c:v>4.4970410000000003</c:v>
                </c:pt>
                <c:pt idx="6970">
                  <c:v>4.4970410000000003</c:v>
                </c:pt>
                <c:pt idx="6971">
                  <c:v>4.6153849999999998</c:v>
                </c:pt>
                <c:pt idx="6972">
                  <c:v>4.6153849999999998</c:v>
                </c:pt>
                <c:pt idx="6973">
                  <c:v>4.7337280000000002</c:v>
                </c:pt>
                <c:pt idx="6974">
                  <c:v>4.7337280000000002</c:v>
                </c:pt>
                <c:pt idx="6975">
                  <c:v>4.8520709999999996</c:v>
                </c:pt>
                <c:pt idx="6976">
                  <c:v>4.8520709999999996</c:v>
                </c:pt>
                <c:pt idx="6977">
                  <c:v>4.9704139999999999</c:v>
                </c:pt>
                <c:pt idx="6978">
                  <c:v>4.9704139999999999</c:v>
                </c:pt>
                <c:pt idx="6979">
                  <c:v>5.0887570000000002</c:v>
                </c:pt>
                <c:pt idx="6980">
                  <c:v>5.0887570000000002</c:v>
                </c:pt>
                <c:pt idx="6981">
                  <c:v>5.2071009999999998</c:v>
                </c:pt>
                <c:pt idx="6982">
                  <c:v>5.2071009999999998</c:v>
                </c:pt>
                <c:pt idx="6983">
                  <c:v>5.3254440000000001</c:v>
                </c:pt>
                <c:pt idx="6984">
                  <c:v>5.3254440000000001</c:v>
                </c:pt>
                <c:pt idx="6985">
                  <c:v>5.4437870000000004</c:v>
                </c:pt>
                <c:pt idx="6986">
                  <c:v>5.4437870000000004</c:v>
                </c:pt>
                <c:pt idx="6987">
                  <c:v>5.5621299999999998</c:v>
                </c:pt>
                <c:pt idx="6988">
                  <c:v>5.5621299999999998</c:v>
                </c:pt>
                <c:pt idx="6989">
                  <c:v>5.6804730000000001</c:v>
                </c:pt>
                <c:pt idx="6990">
                  <c:v>5.6804730000000001</c:v>
                </c:pt>
                <c:pt idx="6991">
                  <c:v>5.7988169999999997</c:v>
                </c:pt>
                <c:pt idx="6992">
                  <c:v>5.7988169999999997</c:v>
                </c:pt>
                <c:pt idx="6993">
                  <c:v>5.91716</c:v>
                </c:pt>
                <c:pt idx="6994">
                  <c:v>5.91716</c:v>
                </c:pt>
                <c:pt idx="6995">
                  <c:v>6.0355030000000003</c:v>
                </c:pt>
                <c:pt idx="6996">
                  <c:v>6.0355030000000003</c:v>
                </c:pt>
                <c:pt idx="6997">
                  <c:v>6.1538459999999997</c:v>
                </c:pt>
                <c:pt idx="6998">
                  <c:v>6.1538459999999997</c:v>
                </c:pt>
                <c:pt idx="6999">
                  <c:v>6.272189</c:v>
                </c:pt>
                <c:pt idx="7000">
                  <c:v>6.272189</c:v>
                </c:pt>
                <c:pt idx="7001">
                  <c:v>6.3905329999999996</c:v>
                </c:pt>
                <c:pt idx="7002">
                  <c:v>6.3905329999999996</c:v>
                </c:pt>
                <c:pt idx="7003">
                  <c:v>6.5088759999999999</c:v>
                </c:pt>
                <c:pt idx="7004">
                  <c:v>6.5088759999999999</c:v>
                </c:pt>
                <c:pt idx="7005">
                  <c:v>6.6272190000000002</c:v>
                </c:pt>
                <c:pt idx="7006">
                  <c:v>6.6272190000000002</c:v>
                </c:pt>
                <c:pt idx="7007">
                  <c:v>6.7455619999999996</c:v>
                </c:pt>
                <c:pt idx="7008">
                  <c:v>6.7455619999999996</c:v>
                </c:pt>
                <c:pt idx="7009">
                  <c:v>6.8639049999999999</c:v>
                </c:pt>
                <c:pt idx="7010">
                  <c:v>6.8639049999999999</c:v>
                </c:pt>
                <c:pt idx="7011">
                  <c:v>6.9822490000000004</c:v>
                </c:pt>
                <c:pt idx="7012">
                  <c:v>6.9822490000000004</c:v>
                </c:pt>
                <c:pt idx="7013">
                  <c:v>7.1005919999999998</c:v>
                </c:pt>
                <c:pt idx="7014">
                  <c:v>7.1005919999999998</c:v>
                </c:pt>
                <c:pt idx="7015">
                  <c:v>7.2189350000000001</c:v>
                </c:pt>
                <c:pt idx="7016">
                  <c:v>7.2189350000000001</c:v>
                </c:pt>
                <c:pt idx="7017">
                  <c:v>7.3372780000000004</c:v>
                </c:pt>
                <c:pt idx="7018">
                  <c:v>7.3372780000000004</c:v>
                </c:pt>
                <c:pt idx="7019">
                  <c:v>7.4556209999999998</c:v>
                </c:pt>
                <c:pt idx="7020">
                  <c:v>7.4556209999999998</c:v>
                </c:pt>
                <c:pt idx="7021">
                  <c:v>7.5739640000000001</c:v>
                </c:pt>
                <c:pt idx="7022">
                  <c:v>7.5739640000000001</c:v>
                </c:pt>
                <c:pt idx="7023">
                  <c:v>7.6923079999999997</c:v>
                </c:pt>
                <c:pt idx="7024">
                  <c:v>7.6923079999999997</c:v>
                </c:pt>
                <c:pt idx="7025">
                  <c:v>7.810651</c:v>
                </c:pt>
                <c:pt idx="7026">
                  <c:v>7.810651</c:v>
                </c:pt>
                <c:pt idx="7027">
                  <c:v>7.9289940000000003</c:v>
                </c:pt>
                <c:pt idx="7028">
                  <c:v>7.9289940000000003</c:v>
                </c:pt>
                <c:pt idx="7029">
                  <c:v>8.0473370000000006</c:v>
                </c:pt>
                <c:pt idx="7030">
                  <c:v>8.0473370000000006</c:v>
                </c:pt>
                <c:pt idx="7031">
                  <c:v>8.16568</c:v>
                </c:pt>
                <c:pt idx="7032">
                  <c:v>8.16568</c:v>
                </c:pt>
                <c:pt idx="7033">
                  <c:v>8.2840240000000005</c:v>
                </c:pt>
                <c:pt idx="7034">
                  <c:v>8.2840240000000005</c:v>
                </c:pt>
                <c:pt idx="7035">
                  <c:v>8.4023669999999999</c:v>
                </c:pt>
                <c:pt idx="7036">
                  <c:v>8.4023669999999999</c:v>
                </c:pt>
                <c:pt idx="7037">
                  <c:v>8.5207099999999993</c:v>
                </c:pt>
                <c:pt idx="7038">
                  <c:v>8.5207099999999993</c:v>
                </c:pt>
                <c:pt idx="7039">
                  <c:v>8.6390530000000005</c:v>
                </c:pt>
                <c:pt idx="7040">
                  <c:v>8.6390530000000005</c:v>
                </c:pt>
                <c:pt idx="7041">
                  <c:v>8.757396</c:v>
                </c:pt>
                <c:pt idx="7042">
                  <c:v>8.757396</c:v>
                </c:pt>
                <c:pt idx="7043">
                  <c:v>8.8757400000000004</c:v>
                </c:pt>
                <c:pt idx="7044">
                  <c:v>8.8757400000000004</c:v>
                </c:pt>
                <c:pt idx="7045">
                  <c:v>8.9940829999999998</c:v>
                </c:pt>
                <c:pt idx="7046">
                  <c:v>8.9940829999999998</c:v>
                </c:pt>
                <c:pt idx="7047">
                  <c:v>9.1124259999999992</c:v>
                </c:pt>
                <c:pt idx="7048">
                  <c:v>9.1124259999999992</c:v>
                </c:pt>
                <c:pt idx="7049">
                  <c:v>9.2307690000000004</c:v>
                </c:pt>
                <c:pt idx="7050">
                  <c:v>9.2307690000000004</c:v>
                </c:pt>
                <c:pt idx="7051">
                  <c:v>9.3491119999999999</c:v>
                </c:pt>
                <c:pt idx="7052">
                  <c:v>9.3491119999999999</c:v>
                </c:pt>
                <c:pt idx="7053">
                  <c:v>9.4674560000000003</c:v>
                </c:pt>
                <c:pt idx="7054">
                  <c:v>9.4674560000000003</c:v>
                </c:pt>
                <c:pt idx="7055">
                  <c:v>9.5857989999999997</c:v>
                </c:pt>
                <c:pt idx="7056">
                  <c:v>9.5857989999999997</c:v>
                </c:pt>
                <c:pt idx="7057">
                  <c:v>9.7041419999999992</c:v>
                </c:pt>
                <c:pt idx="7058">
                  <c:v>9.7041419999999992</c:v>
                </c:pt>
                <c:pt idx="7059">
                  <c:v>9.8224850000000004</c:v>
                </c:pt>
                <c:pt idx="7060">
                  <c:v>9.8224850000000004</c:v>
                </c:pt>
                <c:pt idx="7061">
                  <c:v>9.9408279999999998</c:v>
                </c:pt>
                <c:pt idx="7062">
                  <c:v>9.9408279999999998</c:v>
                </c:pt>
                <c:pt idx="7063">
                  <c:v>10.059172</c:v>
                </c:pt>
                <c:pt idx="7064">
                  <c:v>10.059172</c:v>
                </c:pt>
                <c:pt idx="7065">
                  <c:v>10.177515</c:v>
                </c:pt>
                <c:pt idx="7066">
                  <c:v>10.177515</c:v>
                </c:pt>
                <c:pt idx="7067">
                  <c:v>10.295858000000001</c:v>
                </c:pt>
                <c:pt idx="7068">
                  <c:v>10.295858000000001</c:v>
                </c:pt>
                <c:pt idx="7069">
                  <c:v>10.414201</c:v>
                </c:pt>
                <c:pt idx="7070">
                  <c:v>10.414201</c:v>
                </c:pt>
                <c:pt idx="7071">
                  <c:v>10.532544</c:v>
                </c:pt>
                <c:pt idx="7072">
                  <c:v>10.532544</c:v>
                </c:pt>
                <c:pt idx="7073">
                  <c:v>10.650888</c:v>
                </c:pt>
                <c:pt idx="7074">
                  <c:v>10.650888</c:v>
                </c:pt>
                <c:pt idx="7075">
                  <c:v>10.769231</c:v>
                </c:pt>
                <c:pt idx="7076">
                  <c:v>10.769231</c:v>
                </c:pt>
                <c:pt idx="7077">
                  <c:v>10.887574000000001</c:v>
                </c:pt>
                <c:pt idx="7078">
                  <c:v>10.887574000000001</c:v>
                </c:pt>
                <c:pt idx="7079">
                  <c:v>11.005917</c:v>
                </c:pt>
                <c:pt idx="7080">
                  <c:v>11.005917</c:v>
                </c:pt>
                <c:pt idx="7081">
                  <c:v>11.12426</c:v>
                </c:pt>
                <c:pt idx="7082">
                  <c:v>11.12426</c:v>
                </c:pt>
                <c:pt idx="7083">
                  <c:v>11.242604</c:v>
                </c:pt>
                <c:pt idx="7084">
                  <c:v>11.242604</c:v>
                </c:pt>
                <c:pt idx="7085">
                  <c:v>11.360946999999999</c:v>
                </c:pt>
                <c:pt idx="7086">
                  <c:v>11.360946999999999</c:v>
                </c:pt>
                <c:pt idx="7087">
                  <c:v>11.479290000000001</c:v>
                </c:pt>
                <c:pt idx="7088">
                  <c:v>11.479290000000001</c:v>
                </c:pt>
                <c:pt idx="7089">
                  <c:v>11.597633</c:v>
                </c:pt>
                <c:pt idx="7090">
                  <c:v>11.597633</c:v>
                </c:pt>
                <c:pt idx="7091">
                  <c:v>11.715976</c:v>
                </c:pt>
                <c:pt idx="7092">
                  <c:v>11.715976</c:v>
                </c:pt>
                <c:pt idx="7093">
                  <c:v>11.83432</c:v>
                </c:pt>
                <c:pt idx="7094">
                  <c:v>11.83432</c:v>
                </c:pt>
                <c:pt idx="7095">
                  <c:v>11.952662999999999</c:v>
                </c:pt>
                <c:pt idx="7096">
                  <c:v>11.952662999999999</c:v>
                </c:pt>
                <c:pt idx="7097">
                  <c:v>12.071006000000001</c:v>
                </c:pt>
                <c:pt idx="7098">
                  <c:v>12.071006000000001</c:v>
                </c:pt>
                <c:pt idx="7099">
                  <c:v>12.189349</c:v>
                </c:pt>
                <c:pt idx="7100">
                  <c:v>12.189349</c:v>
                </c:pt>
                <c:pt idx="7101">
                  <c:v>12.307691999999999</c:v>
                </c:pt>
                <c:pt idx="7102">
                  <c:v>12.307691999999999</c:v>
                </c:pt>
                <c:pt idx="7103">
                  <c:v>12.426036</c:v>
                </c:pt>
                <c:pt idx="7104">
                  <c:v>12.426036</c:v>
                </c:pt>
                <c:pt idx="7105">
                  <c:v>12.544378999999999</c:v>
                </c:pt>
                <c:pt idx="7106">
                  <c:v>12.544378999999999</c:v>
                </c:pt>
                <c:pt idx="7107">
                  <c:v>12.662722</c:v>
                </c:pt>
                <c:pt idx="7108">
                  <c:v>12.662722</c:v>
                </c:pt>
                <c:pt idx="7109">
                  <c:v>12.781065</c:v>
                </c:pt>
                <c:pt idx="7110">
                  <c:v>12.781065</c:v>
                </c:pt>
                <c:pt idx="7111">
                  <c:v>12.899407999999999</c:v>
                </c:pt>
                <c:pt idx="7112">
                  <c:v>12.899407999999999</c:v>
                </c:pt>
                <c:pt idx="7113">
                  <c:v>13.017751000000001</c:v>
                </c:pt>
                <c:pt idx="7114">
                  <c:v>13.017751000000001</c:v>
                </c:pt>
                <c:pt idx="7115">
                  <c:v>13.136094999999999</c:v>
                </c:pt>
                <c:pt idx="7116">
                  <c:v>13.136094999999999</c:v>
                </c:pt>
                <c:pt idx="7117">
                  <c:v>13.254438</c:v>
                </c:pt>
                <c:pt idx="7118">
                  <c:v>13.254438</c:v>
                </c:pt>
                <c:pt idx="7119">
                  <c:v>13.372781</c:v>
                </c:pt>
                <c:pt idx="7120">
                  <c:v>13.372781</c:v>
                </c:pt>
                <c:pt idx="7121">
                  <c:v>13.491123999999999</c:v>
                </c:pt>
                <c:pt idx="7122">
                  <c:v>13.491123999999999</c:v>
                </c:pt>
                <c:pt idx="7123">
                  <c:v>13.609467</c:v>
                </c:pt>
                <c:pt idx="7124">
                  <c:v>13.609467</c:v>
                </c:pt>
                <c:pt idx="7125">
                  <c:v>13.727811000000001</c:v>
                </c:pt>
                <c:pt idx="7126">
                  <c:v>13.727811000000001</c:v>
                </c:pt>
                <c:pt idx="7127">
                  <c:v>13.846154</c:v>
                </c:pt>
                <c:pt idx="7128">
                  <c:v>13.846154</c:v>
                </c:pt>
                <c:pt idx="7129">
                  <c:v>13.964497</c:v>
                </c:pt>
                <c:pt idx="7130">
                  <c:v>13.964497</c:v>
                </c:pt>
                <c:pt idx="7131">
                  <c:v>14.082839999999999</c:v>
                </c:pt>
                <c:pt idx="7132">
                  <c:v>14.082839999999999</c:v>
                </c:pt>
                <c:pt idx="7133">
                  <c:v>14.201183</c:v>
                </c:pt>
                <c:pt idx="7134">
                  <c:v>14.201183</c:v>
                </c:pt>
                <c:pt idx="7135">
                  <c:v>14.319527000000001</c:v>
                </c:pt>
                <c:pt idx="7136">
                  <c:v>14.319527000000001</c:v>
                </c:pt>
                <c:pt idx="7137">
                  <c:v>14.43787</c:v>
                </c:pt>
                <c:pt idx="7138">
                  <c:v>14.43787</c:v>
                </c:pt>
                <c:pt idx="7139">
                  <c:v>14.556213</c:v>
                </c:pt>
                <c:pt idx="7140">
                  <c:v>14.556213</c:v>
                </c:pt>
                <c:pt idx="7141">
                  <c:v>14.674556000000001</c:v>
                </c:pt>
                <c:pt idx="7142">
                  <c:v>14.674556000000001</c:v>
                </c:pt>
                <c:pt idx="7143">
                  <c:v>14.792899</c:v>
                </c:pt>
                <c:pt idx="7144">
                  <c:v>14.792899</c:v>
                </c:pt>
                <c:pt idx="7145">
                  <c:v>14.911243000000001</c:v>
                </c:pt>
                <c:pt idx="7146">
                  <c:v>14.911243000000001</c:v>
                </c:pt>
                <c:pt idx="7147">
                  <c:v>15.029586</c:v>
                </c:pt>
                <c:pt idx="7148">
                  <c:v>15.029586</c:v>
                </c:pt>
                <c:pt idx="7149">
                  <c:v>15.147929</c:v>
                </c:pt>
                <c:pt idx="7150">
                  <c:v>15.147929</c:v>
                </c:pt>
                <c:pt idx="7151">
                  <c:v>15.266272000000001</c:v>
                </c:pt>
                <c:pt idx="7152">
                  <c:v>15.266272000000001</c:v>
                </c:pt>
                <c:pt idx="7153">
                  <c:v>15.384615</c:v>
                </c:pt>
                <c:pt idx="7154">
                  <c:v>15.384615</c:v>
                </c:pt>
                <c:pt idx="7155">
                  <c:v>15.502959000000001</c:v>
                </c:pt>
                <c:pt idx="7156">
                  <c:v>15.502959000000001</c:v>
                </c:pt>
                <c:pt idx="7157">
                  <c:v>15.621302</c:v>
                </c:pt>
                <c:pt idx="7158">
                  <c:v>15.621302</c:v>
                </c:pt>
                <c:pt idx="7159">
                  <c:v>15.739644999999999</c:v>
                </c:pt>
                <c:pt idx="7160">
                  <c:v>15.739644999999999</c:v>
                </c:pt>
                <c:pt idx="7161">
                  <c:v>15.857988000000001</c:v>
                </c:pt>
                <c:pt idx="7162">
                  <c:v>15.857988000000001</c:v>
                </c:pt>
                <c:pt idx="7163">
                  <c:v>15.976331</c:v>
                </c:pt>
                <c:pt idx="7164">
                  <c:v>15.976331</c:v>
                </c:pt>
                <c:pt idx="7165">
                  <c:v>16.094674999999999</c:v>
                </c:pt>
                <c:pt idx="7166">
                  <c:v>16.094674999999999</c:v>
                </c:pt>
                <c:pt idx="7167">
                  <c:v>16.213018000000002</c:v>
                </c:pt>
                <c:pt idx="7168">
                  <c:v>16.213018000000002</c:v>
                </c:pt>
                <c:pt idx="7169">
                  <c:v>16.331361000000001</c:v>
                </c:pt>
                <c:pt idx="7170">
                  <c:v>16.331361000000001</c:v>
                </c:pt>
                <c:pt idx="7171">
                  <c:v>16.449704000000001</c:v>
                </c:pt>
                <c:pt idx="7172">
                  <c:v>16.449704000000001</c:v>
                </c:pt>
                <c:pt idx="7173">
                  <c:v>16.568047</c:v>
                </c:pt>
                <c:pt idx="7174">
                  <c:v>16.568047</c:v>
                </c:pt>
                <c:pt idx="7175">
                  <c:v>16.686391</c:v>
                </c:pt>
                <c:pt idx="7176">
                  <c:v>16.686391</c:v>
                </c:pt>
                <c:pt idx="7177">
                  <c:v>16.804734</c:v>
                </c:pt>
                <c:pt idx="7178">
                  <c:v>16.804734</c:v>
                </c:pt>
                <c:pt idx="7179">
                  <c:v>16.923076999999999</c:v>
                </c:pt>
                <c:pt idx="7180">
                  <c:v>16.923076999999999</c:v>
                </c:pt>
                <c:pt idx="7181">
                  <c:v>17.041419999999999</c:v>
                </c:pt>
                <c:pt idx="7182">
                  <c:v>17.041419999999999</c:v>
                </c:pt>
                <c:pt idx="7183">
                  <c:v>17.159763000000002</c:v>
                </c:pt>
                <c:pt idx="7184">
                  <c:v>17.159763000000002</c:v>
                </c:pt>
                <c:pt idx="7185">
                  <c:v>17.278106999999999</c:v>
                </c:pt>
                <c:pt idx="7186">
                  <c:v>17.278106999999999</c:v>
                </c:pt>
                <c:pt idx="7187">
                  <c:v>17.396450000000002</c:v>
                </c:pt>
                <c:pt idx="7188">
                  <c:v>17.396450000000002</c:v>
                </c:pt>
                <c:pt idx="7189">
                  <c:v>17.514793000000001</c:v>
                </c:pt>
                <c:pt idx="7190">
                  <c:v>17.514793000000001</c:v>
                </c:pt>
                <c:pt idx="7191">
                  <c:v>17.633136</c:v>
                </c:pt>
                <c:pt idx="7192">
                  <c:v>17.633136</c:v>
                </c:pt>
                <c:pt idx="7193">
                  <c:v>17.751479</c:v>
                </c:pt>
                <c:pt idx="7194">
                  <c:v>17.751479</c:v>
                </c:pt>
                <c:pt idx="7195">
                  <c:v>17.869821999999999</c:v>
                </c:pt>
                <c:pt idx="7196">
                  <c:v>17.869821999999999</c:v>
                </c:pt>
                <c:pt idx="7197">
                  <c:v>17.988166</c:v>
                </c:pt>
                <c:pt idx="7198">
                  <c:v>17.988166</c:v>
                </c:pt>
                <c:pt idx="7199">
                  <c:v>18.106508999999999</c:v>
                </c:pt>
                <c:pt idx="7200">
                  <c:v>18.106508999999999</c:v>
                </c:pt>
                <c:pt idx="7201">
                  <c:v>18.224851999999998</c:v>
                </c:pt>
                <c:pt idx="7202">
                  <c:v>18.224851999999998</c:v>
                </c:pt>
                <c:pt idx="7203">
                  <c:v>18.343195000000001</c:v>
                </c:pt>
                <c:pt idx="7204">
                  <c:v>18.343195000000001</c:v>
                </c:pt>
                <c:pt idx="7205">
                  <c:v>18.461538000000001</c:v>
                </c:pt>
                <c:pt idx="7206">
                  <c:v>18.461538000000001</c:v>
                </c:pt>
                <c:pt idx="7207">
                  <c:v>18.579882000000001</c:v>
                </c:pt>
                <c:pt idx="7208">
                  <c:v>18.579882000000001</c:v>
                </c:pt>
                <c:pt idx="7209">
                  <c:v>18.698225000000001</c:v>
                </c:pt>
                <c:pt idx="7210">
                  <c:v>18.698225000000001</c:v>
                </c:pt>
                <c:pt idx="7211">
                  <c:v>18.816568</c:v>
                </c:pt>
                <c:pt idx="7212">
                  <c:v>18.816568</c:v>
                </c:pt>
                <c:pt idx="7213">
                  <c:v>18.934911</c:v>
                </c:pt>
                <c:pt idx="7214">
                  <c:v>18.934911</c:v>
                </c:pt>
                <c:pt idx="7215">
                  <c:v>19.053253999999999</c:v>
                </c:pt>
                <c:pt idx="7216">
                  <c:v>19.053253999999999</c:v>
                </c:pt>
                <c:pt idx="7217">
                  <c:v>19.171597999999999</c:v>
                </c:pt>
                <c:pt idx="7218">
                  <c:v>19.171597999999999</c:v>
                </c:pt>
                <c:pt idx="7219">
                  <c:v>19.289940999999999</c:v>
                </c:pt>
                <c:pt idx="7220">
                  <c:v>19.289940999999999</c:v>
                </c:pt>
                <c:pt idx="7221">
                  <c:v>19.408283999999998</c:v>
                </c:pt>
                <c:pt idx="7222">
                  <c:v>19.408283999999998</c:v>
                </c:pt>
                <c:pt idx="7223">
                  <c:v>19.526627000000001</c:v>
                </c:pt>
                <c:pt idx="7224">
                  <c:v>19.526627000000001</c:v>
                </c:pt>
                <c:pt idx="7225">
                  <c:v>19.644970000000001</c:v>
                </c:pt>
                <c:pt idx="7226">
                  <c:v>19.644970000000001</c:v>
                </c:pt>
                <c:pt idx="7227">
                  <c:v>19.763314000000001</c:v>
                </c:pt>
                <c:pt idx="7228">
                  <c:v>19.763314000000001</c:v>
                </c:pt>
                <c:pt idx="7229">
                  <c:v>19.881657000000001</c:v>
                </c:pt>
                <c:pt idx="7230">
                  <c:v>19.881657000000001</c:v>
                </c:pt>
                <c:pt idx="7231">
                  <c:v>20</c:v>
                </c:pt>
                <c:pt idx="7232">
                  <c:v>20</c:v>
                </c:pt>
                <c:pt idx="7233">
                  <c:v>20.118342999999999</c:v>
                </c:pt>
                <c:pt idx="7234">
                  <c:v>20.118342999999999</c:v>
                </c:pt>
                <c:pt idx="7235">
                  <c:v>20.236685999999999</c:v>
                </c:pt>
                <c:pt idx="7236">
                  <c:v>20.236685999999999</c:v>
                </c:pt>
                <c:pt idx="7237">
                  <c:v>20.355029999999999</c:v>
                </c:pt>
                <c:pt idx="7238">
                  <c:v>20.355029999999999</c:v>
                </c:pt>
                <c:pt idx="7239">
                  <c:v>20.473372999999999</c:v>
                </c:pt>
                <c:pt idx="7240">
                  <c:v>20.473372999999999</c:v>
                </c:pt>
                <c:pt idx="7241">
                  <c:v>20.591716000000002</c:v>
                </c:pt>
                <c:pt idx="7242">
                  <c:v>20.591716000000002</c:v>
                </c:pt>
                <c:pt idx="7243">
                  <c:v>20.710059000000001</c:v>
                </c:pt>
                <c:pt idx="7244">
                  <c:v>20.710059000000001</c:v>
                </c:pt>
                <c:pt idx="7245">
                  <c:v>20.828402000000001</c:v>
                </c:pt>
                <c:pt idx="7246">
                  <c:v>20.828402000000001</c:v>
                </c:pt>
                <c:pt idx="7247">
                  <c:v>20.946746000000001</c:v>
                </c:pt>
                <c:pt idx="7248">
                  <c:v>20.946746000000001</c:v>
                </c:pt>
                <c:pt idx="7249">
                  <c:v>21.065089</c:v>
                </c:pt>
                <c:pt idx="7250">
                  <c:v>21.065089</c:v>
                </c:pt>
                <c:pt idx="7251">
                  <c:v>21.183432</c:v>
                </c:pt>
                <c:pt idx="7252">
                  <c:v>21.183432</c:v>
                </c:pt>
                <c:pt idx="7253">
                  <c:v>21.301774999999999</c:v>
                </c:pt>
                <c:pt idx="7254">
                  <c:v>21.301774999999999</c:v>
                </c:pt>
                <c:pt idx="7255">
                  <c:v>21.420117999999999</c:v>
                </c:pt>
                <c:pt idx="7256">
                  <c:v>21.420117999999999</c:v>
                </c:pt>
                <c:pt idx="7257">
                  <c:v>21.538461999999999</c:v>
                </c:pt>
                <c:pt idx="7258">
                  <c:v>21.538461999999999</c:v>
                </c:pt>
                <c:pt idx="7259">
                  <c:v>21.656804999999999</c:v>
                </c:pt>
                <c:pt idx="7260">
                  <c:v>21.656804999999999</c:v>
                </c:pt>
                <c:pt idx="7261">
                  <c:v>21.775148000000002</c:v>
                </c:pt>
                <c:pt idx="7262">
                  <c:v>21.775148000000002</c:v>
                </c:pt>
                <c:pt idx="7263">
                  <c:v>21.893491000000001</c:v>
                </c:pt>
                <c:pt idx="7264">
                  <c:v>21.893491000000001</c:v>
                </c:pt>
                <c:pt idx="7265">
                  <c:v>22.011834</c:v>
                </c:pt>
                <c:pt idx="7266">
                  <c:v>22.011834</c:v>
                </c:pt>
                <c:pt idx="7267">
                  <c:v>22.130178000000001</c:v>
                </c:pt>
                <c:pt idx="7268">
                  <c:v>22.130178000000001</c:v>
                </c:pt>
                <c:pt idx="7269">
                  <c:v>22.248521</c:v>
                </c:pt>
                <c:pt idx="7270">
                  <c:v>22.248521</c:v>
                </c:pt>
                <c:pt idx="7271">
                  <c:v>22.366864</c:v>
                </c:pt>
                <c:pt idx="7272">
                  <c:v>22.366864</c:v>
                </c:pt>
                <c:pt idx="7273">
                  <c:v>22.485206999999999</c:v>
                </c:pt>
                <c:pt idx="7274">
                  <c:v>22.485206999999999</c:v>
                </c:pt>
                <c:pt idx="7275">
                  <c:v>22.603549999999998</c:v>
                </c:pt>
                <c:pt idx="7276">
                  <c:v>22.603549999999998</c:v>
                </c:pt>
                <c:pt idx="7277">
                  <c:v>22.721893000000001</c:v>
                </c:pt>
                <c:pt idx="7278">
                  <c:v>22.721893000000001</c:v>
                </c:pt>
                <c:pt idx="7279">
                  <c:v>22.840236999999998</c:v>
                </c:pt>
                <c:pt idx="7280">
                  <c:v>22.840236999999998</c:v>
                </c:pt>
                <c:pt idx="7281">
                  <c:v>22.958580000000001</c:v>
                </c:pt>
                <c:pt idx="7282">
                  <c:v>22.958580000000001</c:v>
                </c:pt>
                <c:pt idx="7283">
                  <c:v>23.076923000000001</c:v>
                </c:pt>
                <c:pt idx="7284">
                  <c:v>23.076923000000001</c:v>
                </c:pt>
                <c:pt idx="7285">
                  <c:v>23.195266</c:v>
                </c:pt>
                <c:pt idx="7286">
                  <c:v>23.195266</c:v>
                </c:pt>
                <c:pt idx="7287">
                  <c:v>23.313609</c:v>
                </c:pt>
                <c:pt idx="7288">
                  <c:v>23.313609</c:v>
                </c:pt>
                <c:pt idx="7289">
                  <c:v>23.431953</c:v>
                </c:pt>
                <c:pt idx="7290">
                  <c:v>23.431953</c:v>
                </c:pt>
                <c:pt idx="7291">
                  <c:v>23.550295999999999</c:v>
                </c:pt>
                <c:pt idx="7292">
                  <c:v>23.550295999999999</c:v>
                </c:pt>
                <c:pt idx="7293">
                  <c:v>23.668638999999999</c:v>
                </c:pt>
                <c:pt idx="7294">
                  <c:v>23.668638999999999</c:v>
                </c:pt>
                <c:pt idx="7295">
                  <c:v>23.786981999999998</c:v>
                </c:pt>
                <c:pt idx="7296">
                  <c:v>23.786981999999998</c:v>
                </c:pt>
                <c:pt idx="7297">
                  <c:v>23.905325000000001</c:v>
                </c:pt>
                <c:pt idx="7298">
                  <c:v>23.905325000000001</c:v>
                </c:pt>
                <c:pt idx="7299">
                  <c:v>24.023669000000002</c:v>
                </c:pt>
                <c:pt idx="7300">
                  <c:v>24.023669000000002</c:v>
                </c:pt>
                <c:pt idx="7301">
                  <c:v>24.142012000000001</c:v>
                </c:pt>
                <c:pt idx="7302">
                  <c:v>24.142012000000001</c:v>
                </c:pt>
                <c:pt idx="7303">
                  <c:v>24.260355000000001</c:v>
                </c:pt>
                <c:pt idx="7304">
                  <c:v>24.260355000000001</c:v>
                </c:pt>
                <c:pt idx="7305">
                  <c:v>24.378698</c:v>
                </c:pt>
                <c:pt idx="7306">
                  <c:v>24.378698</c:v>
                </c:pt>
                <c:pt idx="7307">
                  <c:v>24.497040999999999</c:v>
                </c:pt>
                <c:pt idx="7308">
                  <c:v>24.497040999999999</c:v>
                </c:pt>
                <c:pt idx="7309">
                  <c:v>24.615385</c:v>
                </c:pt>
                <c:pt idx="7310">
                  <c:v>24.615385</c:v>
                </c:pt>
                <c:pt idx="7311">
                  <c:v>24.733727999999999</c:v>
                </c:pt>
                <c:pt idx="7312">
                  <c:v>24.733727999999999</c:v>
                </c:pt>
                <c:pt idx="7313">
                  <c:v>24.852070999999999</c:v>
                </c:pt>
                <c:pt idx="7314">
                  <c:v>24.852070999999999</c:v>
                </c:pt>
                <c:pt idx="7315">
                  <c:v>24.970414000000002</c:v>
                </c:pt>
                <c:pt idx="7316">
                  <c:v>24.970414000000002</c:v>
                </c:pt>
                <c:pt idx="7317">
                  <c:v>25.088757000000001</c:v>
                </c:pt>
                <c:pt idx="7318">
                  <c:v>25.088757000000001</c:v>
                </c:pt>
                <c:pt idx="7319">
                  <c:v>25.207101000000002</c:v>
                </c:pt>
                <c:pt idx="7320">
                  <c:v>25.207101000000002</c:v>
                </c:pt>
                <c:pt idx="7321">
                  <c:v>25.325444000000001</c:v>
                </c:pt>
                <c:pt idx="7322">
                  <c:v>25.325444000000001</c:v>
                </c:pt>
                <c:pt idx="7323">
                  <c:v>25.443787</c:v>
                </c:pt>
                <c:pt idx="7324">
                  <c:v>25.443787</c:v>
                </c:pt>
                <c:pt idx="7325">
                  <c:v>25.56213</c:v>
                </c:pt>
                <c:pt idx="7326">
                  <c:v>25.56213</c:v>
                </c:pt>
                <c:pt idx="7327">
                  <c:v>25.680472999999999</c:v>
                </c:pt>
                <c:pt idx="7328">
                  <c:v>25.680472999999999</c:v>
                </c:pt>
                <c:pt idx="7329">
                  <c:v>25.798817</c:v>
                </c:pt>
                <c:pt idx="7330">
                  <c:v>25.798817</c:v>
                </c:pt>
                <c:pt idx="7331">
                  <c:v>25.917159999999999</c:v>
                </c:pt>
                <c:pt idx="7332">
                  <c:v>25.917159999999999</c:v>
                </c:pt>
                <c:pt idx="7333">
                  <c:v>26.035502999999999</c:v>
                </c:pt>
                <c:pt idx="7334">
                  <c:v>26.035502999999999</c:v>
                </c:pt>
                <c:pt idx="7335">
                  <c:v>26.153846000000001</c:v>
                </c:pt>
                <c:pt idx="7336">
                  <c:v>26.153846000000001</c:v>
                </c:pt>
                <c:pt idx="7337">
                  <c:v>26.272189000000001</c:v>
                </c:pt>
                <c:pt idx="7338">
                  <c:v>26.272189000000001</c:v>
                </c:pt>
                <c:pt idx="7339">
                  <c:v>26.390533000000001</c:v>
                </c:pt>
                <c:pt idx="7340">
                  <c:v>26.390533000000001</c:v>
                </c:pt>
                <c:pt idx="7341">
                  <c:v>26.508876000000001</c:v>
                </c:pt>
                <c:pt idx="7342">
                  <c:v>26.508876000000001</c:v>
                </c:pt>
                <c:pt idx="7343">
                  <c:v>26.627219</c:v>
                </c:pt>
                <c:pt idx="7344">
                  <c:v>26.627219</c:v>
                </c:pt>
                <c:pt idx="7345">
                  <c:v>26.745562</c:v>
                </c:pt>
                <c:pt idx="7346">
                  <c:v>26.745562</c:v>
                </c:pt>
                <c:pt idx="7347">
                  <c:v>26.863904999999999</c:v>
                </c:pt>
                <c:pt idx="7348">
                  <c:v>26.863904999999999</c:v>
                </c:pt>
                <c:pt idx="7349">
                  <c:v>26.982248999999999</c:v>
                </c:pt>
                <c:pt idx="7350">
                  <c:v>26.982248999999999</c:v>
                </c:pt>
                <c:pt idx="7351">
                  <c:v>27.100591999999999</c:v>
                </c:pt>
                <c:pt idx="7352">
                  <c:v>27.100591999999999</c:v>
                </c:pt>
                <c:pt idx="7353">
                  <c:v>27.218934999999998</c:v>
                </c:pt>
                <c:pt idx="7354">
                  <c:v>27.218934999999998</c:v>
                </c:pt>
                <c:pt idx="7355">
                  <c:v>27.337278000000001</c:v>
                </c:pt>
                <c:pt idx="7356">
                  <c:v>27.337278000000001</c:v>
                </c:pt>
                <c:pt idx="7357">
                  <c:v>27.455621000000001</c:v>
                </c:pt>
                <c:pt idx="7358">
                  <c:v>27.455621000000001</c:v>
                </c:pt>
                <c:pt idx="7359">
                  <c:v>27.573964</c:v>
                </c:pt>
                <c:pt idx="7360">
                  <c:v>27.573964</c:v>
                </c:pt>
                <c:pt idx="7361">
                  <c:v>27.692308000000001</c:v>
                </c:pt>
                <c:pt idx="7362">
                  <c:v>27.692308000000001</c:v>
                </c:pt>
                <c:pt idx="7363">
                  <c:v>27.810651</c:v>
                </c:pt>
                <c:pt idx="7364">
                  <c:v>27.810651</c:v>
                </c:pt>
                <c:pt idx="7365">
                  <c:v>27.928993999999999</c:v>
                </c:pt>
                <c:pt idx="7366">
                  <c:v>27.928993999999999</c:v>
                </c:pt>
                <c:pt idx="7367">
                  <c:v>28.047336999999999</c:v>
                </c:pt>
                <c:pt idx="7368">
                  <c:v>28.047336999999999</c:v>
                </c:pt>
                <c:pt idx="7369">
                  <c:v>28.165679999999998</c:v>
                </c:pt>
                <c:pt idx="7370">
                  <c:v>28.165679999999998</c:v>
                </c:pt>
                <c:pt idx="7371">
                  <c:v>28.284023999999999</c:v>
                </c:pt>
                <c:pt idx="7372">
                  <c:v>28.284023999999999</c:v>
                </c:pt>
                <c:pt idx="7373">
                  <c:v>28.402367000000002</c:v>
                </c:pt>
                <c:pt idx="7374">
                  <c:v>28.402367000000002</c:v>
                </c:pt>
                <c:pt idx="7375">
                  <c:v>28.520710000000001</c:v>
                </c:pt>
                <c:pt idx="7376">
                  <c:v>28.520710000000001</c:v>
                </c:pt>
                <c:pt idx="7377">
                  <c:v>28.639053000000001</c:v>
                </c:pt>
                <c:pt idx="7378">
                  <c:v>28.639053000000001</c:v>
                </c:pt>
                <c:pt idx="7379">
                  <c:v>28.757396</c:v>
                </c:pt>
                <c:pt idx="7380">
                  <c:v>28.757396</c:v>
                </c:pt>
                <c:pt idx="7381">
                  <c:v>28.87574</c:v>
                </c:pt>
                <c:pt idx="7382">
                  <c:v>28.87574</c:v>
                </c:pt>
                <c:pt idx="7383">
                  <c:v>28.994083</c:v>
                </c:pt>
                <c:pt idx="7384">
                  <c:v>28.994083</c:v>
                </c:pt>
                <c:pt idx="7385">
                  <c:v>29.112425999999999</c:v>
                </c:pt>
                <c:pt idx="7386">
                  <c:v>29.112425999999999</c:v>
                </c:pt>
                <c:pt idx="7387">
                  <c:v>29.230768999999999</c:v>
                </c:pt>
                <c:pt idx="7388">
                  <c:v>29.230768999999999</c:v>
                </c:pt>
                <c:pt idx="7389">
                  <c:v>29.349112000000002</c:v>
                </c:pt>
                <c:pt idx="7390">
                  <c:v>29.349112000000002</c:v>
                </c:pt>
                <c:pt idx="7391">
                  <c:v>29.467455999999999</c:v>
                </c:pt>
                <c:pt idx="7392">
                  <c:v>29.467455999999999</c:v>
                </c:pt>
                <c:pt idx="7393">
                  <c:v>29.585799000000002</c:v>
                </c:pt>
                <c:pt idx="7394">
                  <c:v>29.585799000000002</c:v>
                </c:pt>
                <c:pt idx="7395">
                  <c:v>29.704142000000001</c:v>
                </c:pt>
                <c:pt idx="7396">
                  <c:v>29.704142000000001</c:v>
                </c:pt>
                <c:pt idx="7397">
                  <c:v>29.822485</c:v>
                </c:pt>
                <c:pt idx="7398">
                  <c:v>29.822485</c:v>
                </c:pt>
                <c:pt idx="7399">
                  <c:v>29.940828</c:v>
                </c:pt>
                <c:pt idx="7400">
                  <c:v>29.940828</c:v>
                </c:pt>
                <c:pt idx="7401">
                  <c:v>30.059172</c:v>
                </c:pt>
                <c:pt idx="7402">
                  <c:v>30.059172</c:v>
                </c:pt>
                <c:pt idx="7403">
                  <c:v>30.177515</c:v>
                </c:pt>
                <c:pt idx="7404">
                  <c:v>30.177515</c:v>
                </c:pt>
                <c:pt idx="7405">
                  <c:v>30.295857999999999</c:v>
                </c:pt>
                <c:pt idx="7406">
                  <c:v>30.295857999999999</c:v>
                </c:pt>
                <c:pt idx="7407">
                  <c:v>30.414200999999998</c:v>
                </c:pt>
                <c:pt idx="7408">
                  <c:v>30.414200999999998</c:v>
                </c:pt>
                <c:pt idx="7409">
                  <c:v>30.532544000000001</c:v>
                </c:pt>
                <c:pt idx="7410">
                  <c:v>30.532544000000001</c:v>
                </c:pt>
                <c:pt idx="7411">
                  <c:v>30.650887999999998</c:v>
                </c:pt>
                <c:pt idx="7412">
                  <c:v>30.650887999999998</c:v>
                </c:pt>
                <c:pt idx="7413">
                  <c:v>30.769231000000001</c:v>
                </c:pt>
                <c:pt idx="7414">
                  <c:v>30.769231000000001</c:v>
                </c:pt>
                <c:pt idx="7415">
                  <c:v>30.887574000000001</c:v>
                </c:pt>
                <c:pt idx="7416">
                  <c:v>30.887574000000001</c:v>
                </c:pt>
                <c:pt idx="7417">
                  <c:v>31.005917</c:v>
                </c:pt>
                <c:pt idx="7418">
                  <c:v>31.005917</c:v>
                </c:pt>
                <c:pt idx="7419">
                  <c:v>31.12426</c:v>
                </c:pt>
                <c:pt idx="7420">
                  <c:v>31.12426</c:v>
                </c:pt>
                <c:pt idx="7421">
                  <c:v>31.242604</c:v>
                </c:pt>
                <c:pt idx="7422">
                  <c:v>31.242604</c:v>
                </c:pt>
                <c:pt idx="7423">
                  <c:v>31.360946999999999</c:v>
                </c:pt>
                <c:pt idx="7424">
                  <c:v>31.360946999999999</c:v>
                </c:pt>
                <c:pt idx="7425">
                  <c:v>31.479289999999999</c:v>
                </c:pt>
                <c:pt idx="7426">
                  <c:v>31.479289999999999</c:v>
                </c:pt>
                <c:pt idx="7427">
                  <c:v>31.597632999999998</c:v>
                </c:pt>
                <c:pt idx="7428">
                  <c:v>31.597632999999998</c:v>
                </c:pt>
                <c:pt idx="7429">
                  <c:v>31.715976000000001</c:v>
                </c:pt>
                <c:pt idx="7430">
                  <c:v>31.715976000000001</c:v>
                </c:pt>
                <c:pt idx="7431">
                  <c:v>31.834320000000002</c:v>
                </c:pt>
                <c:pt idx="7432">
                  <c:v>31.834320000000002</c:v>
                </c:pt>
                <c:pt idx="7433">
                  <c:v>31.952663000000001</c:v>
                </c:pt>
                <c:pt idx="7434">
                  <c:v>31.952663000000001</c:v>
                </c:pt>
                <c:pt idx="7435">
                  <c:v>32.071005999999997</c:v>
                </c:pt>
                <c:pt idx="7436">
                  <c:v>32.071005999999997</c:v>
                </c:pt>
                <c:pt idx="7437">
                  <c:v>32.189349</c:v>
                </c:pt>
                <c:pt idx="7438">
                  <c:v>32.189349</c:v>
                </c:pt>
                <c:pt idx="7439">
                  <c:v>32.307692000000003</c:v>
                </c:pt>
                <c:pt idx="7440">
                  <c:v>32.307692000000003</c:v>
                </c:pt>
                <c:pt idx="7441">
                  <c:v>32.426036000000003</c:v>
                </c:pt>
                <c:pt idx="7442">
                  <c:v>32.426036000000003</c:v>
                </c:pt>
                <c:pt idx="7443">
                  <c:v>32.544378999999999</c:v>
                </c:pt>
                <c:pt idx="7444">
                  <c:v>32.544378999999999</c:v>
                </c:pt>
                <c:pt idx="7445">
                  <c:v>32.662722000000002</c:v>
                </c:pt>
                <c:pt idx="7446">
                  <c:v>32.662722000000002</c:v>
                </c:pt>
                <c:pt idx="7447">
                  <c:v>32.781064999999998</c:v>
                </c:pt>
                <c:pt idx="7448">
                  <c:v>32.781064999999998</c:v>
                </c:pt>
                <c:pt idx="7449">
                  <c:v>32.899408000000001</c:v>
                </c:pt>
                <c:pt idx="7450">
                  <c:v>32.899408000000001</c:v>
                </c:pt>
                <c:pt idx="7451">
                  <c:v>33.017750999999997</c:v>
                </c:pt>
                <c:pt idx="7452">
                  <c:v>33.017750999999997</c:v>
                </c:pt>
                <c:pt idx="7453">
                  <c:v>33.136094999999997</c:v>
                </c:pt>
                <c:pt idx="7454">
                  <c:v>33.136094999999997</c:v>
                </c:pt>
                <c:pt idx="7455">
                  <c:v>33.254438</c:v>
                </c:pt>
                <c:pt idx="7456">
                  <c:v>33.254438</c:v>
                </c:pt>
                <c:pt idx="7457">
                  <c:v>33.372781000000003</c:v>
                </c:pt>
                <c:pt idx="7458">
                  <c:v>33.372781000000003</c:v>
                </c:pt>
                <c:pt idx="7459">
                  <c:v>33.491123999999999</c:v>
                </c:pt>
                <c:pt idx="7460">
                  <c:v>33.491123999999999</c:v>
                </c:pt>
                <c:pt idx="7461">
                  <c:v>33.609467000000002</c:v>
                </c:pt>
                <c:pt idx="7462">
                  <c:v>33.609467000000002</c:v>
                </c:pt>
                <c:pt idx="7463">
                  <c:v>33.727811000000003</c:v>
                </c:pt>
                <c:pt idx="7464">
                  <c:v>33.727811000000003</c:v>
                </c:pt>
                <c:pt idx="7465">
                  <c:v>33.846153999999999</c:v>
                </c:pt>
                <c:pt idx="7466">
                  <c:v>33.846153999999999</c:v>
                </c:pt>
                <c:pt idx="7467">
                  <c:v>33.964497000000001</c:v>
                </c:pt>
                <c:pt idx="7468">
                  <c:v>33.964497000000001</c:v>
                </c:pt>
                <c:pt idx="7469">
                  <c:v>34.082839999999997</c:v>
                </c:pt>
                <c:pt idx="7470">
                  <c:v>34.082839999999997</c:v>
                </c:pt>
                <c:pt idx="7471">
                  <c:v>34.201183</c:v>
                </c:pt>
                <c:pt idx="7472">
                  <c:v>34.201183</c:v>
                </c:pt>
                <c:pt idx="7473">
                  <c:v>34.319527000000001</c:v>
                </c:pt>
                <c:pt idx="7474">
                  <c:v>34.319527000000001</c:v>
                </c:pt>
                <c:pt idx="7475">
                  <c:v>34.437869999999997</c:v>
                </c:pt>
                <c:pt idx="7476">
                  <c:v>34.437869999999997</c:v>
                </c:pt>
                <c:pt idx="7477">
                  <c:v>34.556213</c:v>
                </c:pt>
                <c:pt idx="7478">
                  <c:v>34.556213</c:v>
                </c:pt>
                <c:pt idx="7479">
                  <c:v>34.674556000000003</c:v>
                </c:pt>
                <c:pt idx="7480">
                  <c:v>34.674556000000003</c:v>
                </c:pt>
                <c:pt idx="7481">
                  <c:v>34.792898999999998</c:v>
                </c:pt>
                <c:pt idx="7482">
                  <c:v>34.792898999999998</c:v>
                </c:pt>
                <c:pt idx="7483">
                  <c:v>34.911242999999999</c:v>
                </c:pt>
                <c:pt idx="7484">
                  <c:v>34.911242999999999</c:v>
                </c:pt>
                <c:pt idx="7485">
                  <c:v>35.029586000000002</c:v>
                </c:pt>
                <c:pt idx="7486">
                  <c:v>35.029586000000002</c:v>
                </c:pt>
                <c:pt idx="7487">
                  <c:v>35.147928999999998</c:v>
                </c:pt>
                <c:pt idx="7488">
                  <c:v>35.147928999999998</c:v>
                </c:pt>
                <c:pt idx="7489">
                  <c:v>35.266272000000001</c:v>
                </c:pt>
                <c:pt idx="7490">
                  <c:v>35.266272000000001</c:v>
                </c:pt>
                <c:pt idx="7491">
                  <c:v>35.384614999999997</c:v>
                </c:pt>
                <c:pt idx="7492">
                  <c:v>35.384614999999997</c:v>
                </c:pt>
                <c:pt idx="7493">
                  <c:v>35.502958999999997</c:v>
                </c:pt>
                <c:pt idx="7494">
                  <c:v>35.502958999999997</c:v>
                </c:pt>
                <c:pt idx="7495">
                  <c:v>35.621302</c:v>
                </c:pt>
                <c:pt idx="7496">
                  <c:v>35.621302</c:v>
                </c:pt>
                <c:pt idx="7497">
                  <c:v>35.739645000000003</c:v>
                </c:pt>
                <c:pt idx="7498">
                  <c:v>35.739645000000003</c:v>
                </c:pt>
                <c:pt idx="7499">
                  <c:v>35.857987999999999</c:v>
                </c:pt>
                <c:pt idx="7500">
                  <c:v>35.857987999999999</c:v>
                </c:pt>
                <c:pt idx="7501">
                  <c:v>35.976331000000002</c:v>
                </c:pt>
                <c:pt idx="7502">
                  <c:v>35.976331000000002</c:v>
                </c:pt>
                <c:pt idx="7503">
                  <c:v>36.094675000000002</c:v>
                </c:pt>
                <c:pt idx="7504">
                  <c:v>36.094675000000002</c:v>
                </c:pt>
                <c:pt idx="7505">
                  <c:v>36.213017999999998</c:v>
                </c:pt>
                <c:pt idx="7506">
                  <c:v>36.213017999999998</c:v>
                </c:pt>
                <c:pt idx="7507">
                  <c:v>36.331361000000001</c:v>
                </c:pt>
                <c:pt idx="7508">
                  <c:v>36.331361000000001</c:v>
                </c:pt>
                <c:pt idx="7509">
                  <c:v>36.449703999999997</c:v>
                </c:pt>
                <c:pt idx="7510">
                  <c:v>36.449703999999997</c:v>
                </c:pt>
                <c:pt idx="7511">
                  <c:v>36.568047</c:v>
                </c:pt>
                <c:pt idx="7512">
                  <c:v>36.568047</c:v>
                </c:pt>
                <c:pt idx="7513">
                  <c:v>36.686391</c:v>
                </c:pt>
                <c:pt idx="7514">
                  <c:v>36.686391</c:v>
                </c:pt>
                <c:pt idx="7515">
                  <c:v>36.804734000000003</c:v>
                </c:pt>
                <c:pt idx="7516">
                  <c:v>36.804734000000003</c:v>
                </c:pt>
                <c:pt idx="7517">
                  <c:v>36.923076999999999</c:v>
                </c:pt>
                <c:pt idx="7518">
                  <c:v>36.923076999999999</c:v>
                </c:pt>
                <c:pt idx="7519">
                  <c:v>37.041420000000002</c:v>
                </c:pt>
                <c:pt idx="7520">
                  <c:v>37.041420000000002</c:v>
                </c:pt>
                <c:pt idx="7521">
                  <c:v>37.159762999999998</c:v>
                </c:pt>
                <c:pt idx="7522">
                  <c:v>37.159762999999998</c:v>
                </c:pt>
                <c:pt idx="7523">
                  <c:v>37.278106999999999</c:v>
                </c:pt>
                <c:pt idx="7524">
                  <c:v>37.278106999999999</c:v>
                </c:pt>
                <c:pt idx="7525">
                  <c:v>37.396450000000002</c:v>
                </c:pt>
                <c:pt idx="7526">
                  <c:v>37.396450000000002</c:v>
                </c:pt>
                <c:pt idx="7527">
                  <c:v>37.514792999999997</c:v>
                </c:pt>
                <c:pt idx="7528">
                  <c:v>37.514792999999997</c:v>
                </c:pt>
                <c:pt idx="7529">
                  <c:v>37.633136</c:v>
                </c:pt>
                <c:pt idx="7530">
                  <c:v>37.633136</c:v>
                </c:pt>
                <c:pt idx="7531">
                  <c:v>37.751479000000003</c:v>
                </c:pt>
                <c:pt idx="7532">
                  <c:v>37.751479000000003</c:v>
                </c:pt>
                <c:pt idx="7533">
                  <c:v>37.869821999999999</c:v>
                </c:pt>
                <c:pt idx="7534">
                  <c:v>37.869821999999999</c:v>
                </c:pt>
                <c:pt idx="7535">
                  <c:v>37.988166</c:v>
                </c:pt>
                <c:pt idx="7536">
                  <c:v>37.988166</c:v>
                </c:pt>
                <c:pt idx="7537">
                  <c:v>38.106509000000003</c:v>
                </c:pt>
                <c:pt idx="7538">
                  <c:v>38.106509000000003</c:v>
                </c:pt>
                <c:pt idx="7539">
                  <c:v>38.224851999999998</c:v>
                </c:pt>
                <c:pt idx="7540">
                  <c:v>38.224851999999998</c:v>
                </c:pt>
                <c:pt idx="7541">
                  <c:v>38.343195000000001</c:v>
                </c:pt>
                <c:pt idx="7542">
                  <c:v>38.343195000000001</c:v>
                </c:pt>
                <c:pt idx="7543">
                  <c:v>38.461537999999997</c:v>
                </c:pt>
                <c:pt idx="7544">
                  <c:v>38.461537999999997</c:v>
                </c:pt>
                <c:pt idx="7545">
                  <c:v>38.579881999999998</c:v>
                </c:pt>
                <c:pt idx="7546">
                  <c:v>38.579881999999998</c:v>
                </c:pt>
                <c:pt idx="7547">
                  <c:v>38.698225000000001</c:v>
                </c:pt>
                <c:pt idx="7548">
                  <c:v>38.698225000000001</c:v>
                </c:pt>
                <c:pt idx="7549">
                  <c:v>38.816567999999997</c:v>
                </c:pt>
                <c:pt idx="7550">
                  <c:v>38.816567999999997</c:v>
                </c:pt>
                <c:pt idx="7551">
                  <c:v>38.934911</c:v>
                </c:pt>
                <c:pt idx="7552">
                  <c:v>38.934911</c:v>
                </c:pt>
                <c:pt idx="7553">
                  <c:v>39.053254000000003</c:v>
                </c:pt>
                <c:pt idx="7554">
                  <c:v>39.053254000000003</c:v>
                </c:pt>
                <c:pt idx="7555">
                  <c:v>39.171598000000003</c:v>
                </c:pt>
                <c:pt idx="7556">
                  <c:v>39.171598000000003</c:v>
                </c:pt>
                <c:pt idx="7557">
                  <c:v>39.289940999999999</c:v>
                </c:pt>
                <c:pt idx="7558">
                  <c:v>39.289940999999999</c:v>
                </c:pt>
                <c:pt idx="7559">
                  <c:v>39.408284000000002</c:v>
                </c:pt>
                <c:pt idx="7560">
                  <c:v>39.408284000000002</c:v>
                </c:pt>
                <c:pt idx="7561">
                  <c:v>39.526626999999998</c:v>
                </c:pt>
                <c:pt idx="7562">
                  <c:v>39.526626999999998</c:v>
                </c:pt>
                <c:pt idx="7563">
                  <c:v>39.644970000000001</c:v>
                </c:pt>
                <c:pt idx="7564">
                  <c:v>39.644970000000001</c:v>
                </c:pt>
                <c:pt idx="7565">
                  <c:v>39.763314000000001</c:v>
                </c:pt>
                <c:pt idx="7566">
                  <c:v>39.763314000000001</c:v>
                </c:pt>
                <c:pt idx="7567">
                  <c:v>39.881656999999997</c:v>
                </c:pt>
                <c:pt idx="7568">
                  <c:v>39.881656999999997</c:v>
                </c:pt>
                <c:pt idx="7569">
                  <c:v>40</c:v>
                </c:pt>
                <c:pt idx="7570">
                  <c:v>40</c:v>
                </c:pt>
                <c:pt idx="7571">
                  <c:v>40.118343000000003</c:v>
                </c:pt>
                <c:pt idx="7572">
                  <c:v>40.118343000000003</c:v>
                </c:pt>
                <c:pt idx="7573">
                  <c:v>40.236685999999999</c:v>
                </c:pt>
                <c:pt idx="7574">
                  <c:v>40.236685999999999</c:v>
                </c:pt>
                <c:pt idx="7575">
                  <c:v>40.355029999999999</c:v>
                </c:pt>
                <c:pt idx="7576">
                  <c:v>40.355029999999999</c:v>
                </c:pt>
                <c:pt idx="7577">
                  <c:v>40.473373000000002</c:v>
                </c:pt>
                <c:pt idx="7578">
                  <c:v>40.473373000000002</c:v>
                </c:pt>
                <c:pt idx="7579">
                  <c:v>40.591715999999998</c:v>
                </c:pt>
                <c:pt idx="7580">
                  <c:v>40.591715999999998</c:v>
                </c:pt>
                <c:pt idx="7581">
                  <c:v>40.710059000000001</c:v>
                </c:pt>
                <c:pt idx="7582">
                  <c:v>40.710059000000001</c:v>
                </c:pt>
                <c:pt idx="7583">
                  <c:v>40.828401999999997</c:v>
                </c:pt>
                <c:pt idx="7584">
                  <c:v>40.828401999999997</c:v>
                </c:pt>
                <c:pt idx="7585">
                  <c:v>40.946745999999997</c:v>
                </c:pt>
                <c:pt idx="7586">
                  <c:v>40.946745999999997</c:v>
                </c:pt>
                <c:pt idx="7587">
                  <c:v>41.065089</c:v>
                </c:pt>
                <c:pt idx="7588">
                  <c:v>41.065089</c:v>
                </c:pt>
                <c:pt idx="7589">
                  <c:v>41.183432000000003</c:v>
                </c:pt>
                <c:pt idx="7590">
                  <c:v>41.183432000000003</c:v>
                </c:pt>
                <c:pt idx="7591">
                  <c:v>41.301774999999999</c:v>
                </c:pt>
                <c:pt idx="7592">
                  <c:v>41.301774999999999</c:v>
                </c:pt>
                <c:pt idx="7593">
                  <c:v>41.420118000000002</c:v>
                </c:pt>
                <c:pt idx="7594">
                  <c:v>41.420118000000002</c:v>
                </c:pt>
                <c:pt idx="7595">
                  <c:v>41.538462000000003</c:v>
                </c:pt>
                <c:pt idx="7596">
                  <c:v>41.538462000000003</c:v>
                </c:pt>
                <c:pt idx="7597">
                  <c:v>41.656804999999999</c:v>
                </c:pt>
                <c:pt idx="7598">
                  <c:v>41.656804999999999</c:v>
                </c:pt>
                <c:pt idx="7599">
                  <c:v>41.775148000000002</c:v>
                </c:pt>
                <c:pt idx="7600">
                  <c:v>41.775148000000002</c:v>
                </c:pt>
                <c:pt idx="7601">
                  <c:v>41.893490999999997</c:v>
                </c:pt>
                <c:pt idx="7602">
                  <c:v>41.893490999999997</c:v>
                </c:pt>
                <c:pt idx="7603">
                  <c:v>42.011834</c:v>
                </c:pt>
                <c:pt idx="7604">
                  <c:v>42.011834</c:v>
                </c:pt>
                <c:pt idx="7605">
                  <c:v>42.130178000000001</c:v>
                </c:pt>
                <c:pt idx="7606">
                  <c:v>42.130178000000001</c:v>
                </c:pt>
                <c:pt idx="7607">
                  <c:v>42.248520999999997</c:v>
                </c:pt>
                <c:pt idx="7608">
                  <c:v>42.248520999999997</c:v>
                </c:pt>
                <c:pt idx="7609">
                  <c:v>42.366864</c:v>
                </c:pt>
                <c:pt idx="7610">
                  <c:v>42.366864</c:v>
                </c:pt>
                <c:pt idx="7611">
                  <c:v>42.485207000000003</c:v>
                </c:pt>
                <c:pt idx="7612">
                  <c:v>42.485207000000003</c:v>
                </c:pt>
                <c:pt idx="7613">
                  <c:v>42.603549999999998</c:v>
                </c:pt>
                <c:pt idx="7614">
                  <c:v>42.603549999999998</c:v>
                </c:pt>
                <c:pt idx="7615">
                  <c:v>42.721893000000001</c:v>
                </c:pt>
                <c:pt idx="7616">
                  <c:v>42.721893000000001</c:v>
                </c:pt>
                <c:pt idx="7617">
                  <c:v>42.840237000000002</c:v>
                </c:pt>
                <c:pt idx="7618">
                  <c:v>42.840237000000002</c:v>
                </c:pt>
                <c:pt idx="7619">
                  <c:v>42.958579999999998</c:v>
                </c:pt>
                <c:pt idx="7620">
                  <c:v>42.958579999999998</c:v>
                </c:pt>
                <c:pt idx="7621">
                  <c:v>43.076923000000001</c:v>
                </c:pt>
                <c:pt idx="7622">
                  <c:v>43.076923000000001</c:v>
                </c:pt>
                <c:pt idx="7623">
                  <c:v>43.195265999999997</c:v>
                </c:pt>
                <c:pt idx="7624">
                  <c:v>43.195265999999997</c:v>
                </c:pt>
                <c:pt idx="7625">
                  <c:v>43.313609</c:v>
                </c:pt>
                <c:pt idx="7626">
                  <c:v>43.313609</c:v>
                </c:pt>
                <c:pt idx="7627">
                  <c:v>43.431953</c:v>
                </c:pt>
                <c:pt idx="7628">
                  <c:v>43.431953</c:v>
                </c:pt>
                <c:pt idx="7629">
                  <c:v>43.550296000000003</c:v>
                </c:pt>
                <c:pt idx="7630">
                  <c:v>43.550296000000003</c:v>
                </c:pt>
                <c:pt idx="7631">
                  <c:v>43.668638999999999</c:v>
                </c:pt>
                <c:pt idx="7632">
                  <c:v>43.668638999999999</c:v>
                </c:pt>
                <c:pt idx="7633">
                  <c:v>43.786982000000002</c:v>
                </c:pt>
                <c:pt idx="7634">
                  <c:v>43.786982000000002</c:v>
                </c:pt>
                <c:pt idx="7635">
                  <c:v>43.905324999999998</c:v>
                </c:pt>
                <c:pt idx="7636">
                  <c:v>43.905324999999998</c:v>
                </c:pt>
                <c:pt idx="7637">
                  <c:v>44.023668999999998</c:v>
                </c:pt>
                <c:pt idx="7638">
                  <c:v>44.023668999999998</c:v>
                </c:pt>
                <c:pt idx="7639">
                  <c:v>44.142012000000001</c:v>
                </c:pt>
                <c:pt idx="7640">
                  <c:v>44.142012000000001</c:v>
                </c:pt>
                <c:pt idx="7641">
                  <c:v>44.260354999999997</c:v>
                </c:pt>
                <c:pt idx="7642">
                  <c:v>44.260354999999997</c:v>
                </c:pt>
                <c:pt idx="7643">
                  <c:v>44.378698</c:v>
                </c:pt>
                <c:pt idx="7644">
                  <c:v>44.378698</c:v>
                </c:pt>
                <c:pt idx="7645">
                  <c:v>44.497041000000003</c:v>
                </c:pt>
                <c:pt idx="7646">
                  <c:v>44.497041000000003</c:v>
                </c:pt>
                <c:pt idx="7647">
                  <c:v>44.615385000000003</c:v>
                </c:pt>
                <c:pt idx="7648">
                  <c:v>44.615385000000003</c:v>
                </c:pt>
                <c:pt idx="7649">
                  <c:v>44.733727999999999</c:v>
                </c:pt>
                <c:pt idx="7650">
                  <c:v>44.733727999999999</c:v>
                </c:pt>
                <c:pt idx="7651">
                  <c:v>44.852071000000002</c:v>
                </c:pt>
                <c:pt idx="7652">
                  <c:v>44.852071000000002</c:v>
                </c:pt>
                <c:pt idx="7653">
                  <c:v>44.970413999999998</c:v>
                </c:pt>
                <c:pt idx="7654">
                  <c:v>44.970413999999998</c:v>
                </c:pt>
                <c:pt idx="7655">
                  <c:v>45.088757000000001</c:v>
                </c:pt>
                <c:pt idx="7656">
                  <c:v>45.088757000000001</c:v>
                </c:pt>
                <c:pt idx="7657">
                  <c:v>45.207101000000002</c:v>
                </c:pt>
                <c:pt idx="7658">
                  <c:v>45.207101000000002</c:v>
                </c:pt>
                <c:pt idx="7659">
                  <c:v>45.325443999999997</c:v>
                </c:pt>
                <c:pt idx="7660">
                  <c:v>45.325443999999997</c:v>
                </c:pt>
                <c:pt idx="7661">
                  <c:v>45.443787</c:v>
                </c:pt>
                <c:pt idx="7662">
                  <c:v>45.443787</c:v>
                </c:pt>
                <c:pt idx="7663">
                  <c:v>45.562130000000003</c:v>
                </c:pt>
                <c:pt idx="7664">
                  <c:v>45.562130000000003</c:v>
                </c:pt>
                <c:pt idx="7665">
                  <c:v>45.680472999999999</c:v>
                </c:pt>
                <c:pt idx="7666">
                  <c:v>45.680472999999999</c:v>
                </c:pt>
                <c:pt idx="7667">
                  <c:v>45.798817</c:v>
                </c:pt>
                <c:pt idx="7668">
                  <c:v>45.798817</c:v>
                </c:pt>
                <c:pt idx="7669">
                  <c:v>45.917160000000003</c:v>
                </c:pt>
                <c:pt idx="7670">
                  <c:v>45.917160000000003</c:v>
                </c:pt>
                <c:pt idx="7671">
                  <c:v>46.035502999999999</c:v>
                </c:pt>
                <c:pt idx="7672">
                  <c:v>46.035502999999999</c:v>
                </c:pt>
                <c:pt idx="7673">
                  <c:v>46.153846000000001</c:v>
                </c:pt>
                <c:pt idx="7674">
                  <c:v>46.153846000000001</c:v>
                </c:pt>
                <c:pt idx="7675">
                  <c:v>46.272188999999997</c:v>
                </c:pt>
                <c:pt idx="7676">
                  <c:v>46.272188999999997</c:v>
                </c:pt>
                <c:pt idx="7677">
                  <c:v>46.390532999999998</c:v>
                </c:pt>
                <c:pt idx="7678">
                  <c:v>46.390532999999998</c:v>
                </c:pt>
                <c:pt idx="7679">
                  <c:v>46.508876000000001</c:v>
                </c:pt>
                <c:pt idx="7680">
                  <c:v>46.508876000000001</c:v>
                </c:pt>
                <c:pt idx="7681">
                  <c:v>46.627218999999997</c:v>
                </c:pt>
                <c:pt idx="7682">
                  <c:v>46.627218999999997</c:v>
                </c:pt>
                <c:pt idx="7683">
                  <c:v>46.745562</c:v>
                </c:pt>
                <c:pt idx="7684">
                  <c:v>46.745562</c:v>
                </c:pt>
                <c:pt idx="7685">
                  <c:v>46.863905000000003</c:v>
                </c:pt>
                <c:pt idx="7686">
                  <c:v>46.863905000000003</c:v>
                </c:pt>
                <c:pt idx="7687">
                  <c:v>46.982249000000003</c:v>
                </c:pt>
                <c:pt idx="7688">
                  <c:v>46.982249000000003</c:v>
                </c:pt>
                <c:pt idx="7689">
                  <c:v>47.100591999999999</c:v>
                </c:pt>
                <c:pt idx="7690">
                  <c:v>47.100591999999999</c:v>
                </c:pt>
                <c:pt idx="7691">
                  <c:v>47.218935000000002</c:v>
                </c:pt>
                <c:pt idx="7692">
                  <c:v>47.218935000000002</c:v>
                </c:pt>
                <c:pt idx="7693">
                  <c:v>47.337277999999998</c:v>
                </c:pt>
                <c:pt idx="7694">
                  <c:v>47.337277999999998</c:v>
                </c:pt>
                <c:pt idx="7695">
                  <c:v>47.455621000000001</c:v>
                </c:pt>
                <c:pt idx="7696">
                  <c:v>47.455621000000001</c:v>
                </c:pt>
                <c:pt idx="7697">
                  <c:v>47.573963999999997</c:v>
                </c:pt>
                <c:pt idx="7698">
                  <c:v>47.573963999999997</c:v>
                </c:pt>
                <c:pt idx="7699">
                  <c:v>47.692307999999997</c:v>
                </c:pt>
                <c:pt idx="7700">
                  <c:v>47.692307999999997</c:v>
                </c:pt>
                <c:pt idx="7701">
                  <c:v>47.810651</c:v>
                </c:pt>
                <c:pt idx="7702">
                  <c:v>47.810651</c:v>
                </c:pt>
                <c:pt idx="7703">
                  <c:v>47.928994000000003</c:v>
                </c:pt>
                <c:pt idx="7704">
                  <c:v>47.928994000000003</c:v>
                </c:pt>
                <c:pt idx="7705">
                  <c:v>48.047336999999999</c:v>
                </c:pt>
                <c:pt idx="7706">
                  <c:v>48.047336999999999</c:v>
                </c:pt>
                <c:pt idx="7707">
                  <c:v>48.165680000000002</c:v>
                </c:pt>
                <c:pt idx="7708">
                  <c:v>48.165680000000002</c:v>
                </c:pt>
                <c:pt idx="7709">
                  <c:v>48.284024000000002</c:v>
                </c:pt>
                <c:pt idx="7710">
                  <c:v>48.284024000000002</c:v>
                </c:pt>
                <c:pt idx="7711">
                  <c:v>48.402366999999998</c:v>
                </c:pt>
                <c:pt idx="7712">
                  <c:v>48.402366999999998</c:v>
                </c:pt>
                <c:pt idx="7713">
                  <c:v>48.520710000000001</c:v>
                </c:pt>
                <c:pt idx="7714">
                  <c:v>48.520710000000001</c:v>
                </c:pt>
                <c:pt idx="7715">
                  <c:v>48.639052999999997</c:v>
                </c:pt>
                <c:pt idx="7716">
                  <c:v>48.639052999999997</c:v>
                </c:pt>
                <c:pt idx="7717">
                  <c:v>48.757396</c:v>
                </c:pt>
                <c:pt idx="7718">
                  <c:v>48.757396</c:v>
                </c:pt>
                <c:pt idx="7719">
                  <c:v>48.87574</c:v>
                </c:pt>
                <c:pt idx="7720">
                  <c:v>48.87574</c:v>
                </c:pt>
                <c:pt idx="7721">
                  <c:v>48.994083000000003</c:v>
                </c:pt>
                <c:pt idx="7722">
                  <c:v>48.994083000000003</c:v>
                </c:pt>
                <c:pt idx="7723">
                  <c:v>49.112425999999999</c:v>
                </c:pt>
                <c:pt idx="7724">
                  <c:v>49.112425999999999</c:v>
                </c:pt>
                <c:pt idx="7725">
                  <c:v>49.230769000000002</c:v>
                </c:pt>
                <c:pt idx="7726">
                  <c:v>49.230769000000002</c:v>
                </c:pt>
                <c:pt idx="7727">
                  <c:v>49.349111999999998</c:v>
                </c:pt>
                <c:pt idx="7728">
                  <c:v>49.349111999999998</c:v>
                </c:pt>
                <c:pt idx="7729">
                  <c:v>49.467455999999999</c:v>
                </c:pt>
                <c:pt idx="7730">
                  <c:v>49.467455999999999</c:v>
                </c:pt>
                <c:pt idx="7731">
                  <c:v>49.585799000000002</c:v>
                </c:pt>
                <c:pt idx="7732">
                  <c:v>49.585799000000002</c:v>
                </c:pt>
                <c:pt idx="7733">
                  <c:v>49.704141999999997</c:v>
                </c:pt>
                <c:pt idx="7734">
                  <c:v>49.704141999999997</c:v>
                </c:pt>
                <c:pt idx="7735">
                  <c:v>49.822485</c:v>
                </c:pt>
                <c:pt idx="7736">
                  <c:v>49.822485</c:v>
                </c:pt>
                <c:pt idx="7737">
                  <c:v>49.940828000000003</c:v>
                </c:pt>
                <c:pt idx="7738">
                  <c:v>49.940828000000003</c:v>
                </c:pt>
                <c:pt idx="7739">
                  <c:v>50.059171999999997</c:v>
                </c:pt>
                <c:pt idx="7740">
                  <c:v>50.059171999999997</c:v>
                </c:pt>
                <c:pt idx="7741">
                  <c:v>50.177515</c:v>
                </c:pt>
                <c:pt idx="7742">
                  <c:v>50.177515</c:v>
                </c:pt>
                <c:pt idx="7743">
                  <c:v>50.295858000000003</c:v>
                </c:pt>
                <c:pt idx="7744">
                  <c:v>50.295858000000003</c:v>
                </c:pt>
                <c:pt idx="7745">
                  <c:v>50.414200999999998</c:v>
                </c:pt>
                <c:pt idx="7746">
                  <c:v>50.414200999999998</c:v>
                </c:pt>
                <c:pt idx="7747">
                  <c:v>50.532544000000001</c:v>
                </c:pt>
                <c:pt idx="7748">
                  <c:v>50.532544000000001</c:v>
                </c:pt>
                <c:pt idx="7749">
                  <c:v>50.650888000000002</c:v>
                </c:pt>
                <c:pt idx="7750">
                  <c:v>50.650888000000002</c:v>
                </c:pt>
                <c:pt idx="7751">
                  <c:v>50.769230999999998</c:v>
                </c:pt>
                <c:pt idx="7752">
                  <c:v>50.769230999999998</c:v>
                </c:pt>
                <c:pt idx="7753">
                  <c:v>50.887574000000001</c:v>
                </c:pt>
                <c:pt idx="7754">
                  <c:v>50.887574000000001</c:v>
                </c:pt>
                <c:pt idx="7755">
                  <c:v>51.005916999999997</c:v>
                </c:pt>
                <c:pt idx="7756">
                  <c:v>51.005916999999997</c:v>
                </c:pt>
                <c:pt idx="7757">
                  <c:v>51.12426</c:v>
                </c:pt>
                <c:pt idx="7758">
                  <c:v>51.12426</c:v>
                </c:pt>
                <c:pt idx="7759">
                  <c:v>51.242604</c:v>
                </c:pt>
                <c:pt idx="7760">
                  <c:v>51.242604</c:v>
                </c:pt>
                <c:pt idx="7761">
                  <c:v>51.360947000000003</c:v>
                </c:pt>
                <c:pt idx="7762">
                  <c:v>51.360947000000003</c:v>
                </c:pt>
                <c:pt idx="7763">
                  <c:v>51.479289999999999</c:v>
                </c:pt>
                <c:pt idx="7764">
                  <c:v>51.479289999999999</c:v>
                </c:pt>
                <c:pt idx="7765">
                  <c:v>51.597633000000002</c:v>
                </c:pt>
                <c:pt idx="7766">
                  <c:v>51.597633000000002</c:v>
                </c:pt>
                <c:pt idx="7767">
                  <c:v>51.715975999999998</c:v>
                </c:pt>
                <c:pt idx="7768">
                  <c:v>51.715975999999998</c:v>
                </c:pt>
                <c:pt idx="7769">
                  <c:v>51.834319999999998</c:v>
                </c:pt>
                <c:pt idx="7770">
                  <c:v>51.834319999999998</c:v>
                </c:pt>
                <c:pt idx="7771">
                  <c:v>51.952663000000001</c:v>
                </c:pt>
                <c:pt idx="7772">
                  <c:v>51.952663000000001</c:v>
                </c:pt>
                <c:pt idx="7773">
                  <c:v>52.071005999999997</c:v>
                </c:pt>
                <c:pt idx="7774">
                  <c:v>52.071005999999997</c:v>
                </c:pt>
                <c:pt idx="7775">
                  <c:v>52.189349</c:v>
                </c:pt>
                <c:pt idx="7776">
                  <c:v>52.189349</c:v>
                </c:pt>
                <c:pt idx="7777">
                  <c:v>52.307692000000003</c:v>
                </c:pt>
                <c:pt idx="7778">
                  <c:v>52.307692000000003</c:v>
                </c:pt>
                <c:pt idx="7779">
                  <c:v>52.426036000000003</c:v>
                </c:pt>
                <c:pt idx="7780">
                  <c:v>52.426036000000003</c:v>
                </c:pt>
                <c:pt idx="7781">
                  <c:v>52.544378999999999</c:v>
                </c:pt>
                <c:pt idx="7782">
                  <c:v>52.544378999999999</c:v>
                </c:pt>
                <c:pt idx="7783">
                  <c:v>52.662722000000002</c:v>
                </c:pt>
                <c:pt idx="7784">
                  <c:v>52.662722000000002</c:v>
                </c:pt>
                <c:pt idx="7785">
                  <c:v>52.781064999999998</c:v>
                </c:pt>
                <c:pt idx="7786">
                  <c:v>52.781064999999998</c:v>
                </c:pt>
                <c:pt idx="7787">
                  <c:v>52.899408000000001</c:v>
                </c:pt>
                <c:pt idx="7788">
                  <c:v>52.899408000000001</c:v>
                </c:pt>
                <c:pt idx="7789">
                  <c:v>53.017750999999997</c:v>
                </c:pt>
                <c:pt idx="7790">
                  <c:v>53.017750999999997</c:v>
                </c:pt>
                <c:pt idx="7791">
                  <c:v>53.136094999999997</c:v>
                </c:pt>
                <c:pt idx="7792">
                  <c:v>53.136094999999997</c:v>
                </c:pt>
                <c:pt idx="7793">
                  <c:v>53.254438</c:v>
                </c:pt>
                <c:pt idx="7794">
                  <c:v>53.254438</c:v>
                </c:pt>
                <c:pt idx="7795">
                  <c:v>53.372781000000003</c:v>
                </c:pt>
                <c:pt idx="7796">
                  <c:v>53.372781000000003</c:v>
                </c:pt>
                <c:pt idx="7797">
                  <c:v>53.491123999999999</c:v>
                </c:pt>
                <c:pt idx="7798">
                  <c:v>53.491123999999999</c:v>
                </c:pt>
                <c:pt idx="7799">
                  <c:v>53.609467000000002</c:v>
                </c:pt>
                <c:pt idx="7800">
                  <c:v>53.609467000000002</c:v>
                </c:pt>
                <c:pt idx="7801">
                  <c:v>53.727811000000003</c:v>
                </c:pt>
                <c:pt idx="7802">
                  <c:v>53.727811000000003</c:v>
                </c:pt>
                <c:pt idx="7803">
                  <c:v>53.846153999999999</c:v>
                </c:pt>
                <c:pt idx="7804">
                  <c:v>53.846153999999999</c:v>
                </c:pt>
                <c:pt idx="7805">
                  <c:v>53.964497000000001</c:v>
                </c:pt>
                <c:pt idx="7806">
                  <c:v>53.964497000000001</c:v>
                </c:pt>
                <c:pt idx="7807">
                  <c:v>54.082839999999997</c:v>
                </c:pt>
                <c:pt idx="7808">
                  <c:v>54.082839999999997</c:v>
                </c:pt>
                <c:pt idx="7809">
                  <c:v>54.201183</c:v>
                </c:pt>
                <c:pt idx="7810">
                  <c:v>54.201183</c:v>
                </c:pt>
                <c:pt idx="7811">
                  <c:v>54.319527000000001</c:v>
                </c:pt>
                <c:pt idx="7812">
                  <c:v>54.319527000000001</c:v>
                </c:pt>
                <c:pt idx="7813">
                  <c:v>54.437869999999997</c:v>
                </c:pt>
                <c:pt idx="7814">
                  <c:v>54.437869999999997</c:v>
                </c:pt>
                <c:pt idx="7815">
                  <c:v>54.556213</c:v>
                </c:pt>
                <c:pt idx="7816">
                  <c:v>54.556213</c:v>
                </c:pt>
                <c:pt idx="7817">
                  <c:v>54.674556000000003</c:v>
                </c:pt>
                <c:pt idx="7818">
                  <c:v>54.674556000000003</c:v>
                </c:pt>
                <c:pt idx="7819">
                  <c:v>54.792898999999998</c:v>
                </c:pt>
                <c:pt idx="7820">
                  <c:v>54.792898999999998</c:v>
                </c:pt>
                <c:pt idx="7821">
                  <c:v>54.911242999999999</c:v>
                </c:pt>
                <c:pt idx="7822">
                  <c:v>54.911242999999999</c:v>
                </c:pt>
                <c:pt idx="7823">
                  <c:v>55.029586000000002</c:v>
                </c:pt>
                <c:pt idx="7824">
                  <c:v>55.029586000000002</c:v>
                </c:pt>
                <c:pt idx="7825">
                  <c:v>55.147928999999998</c:v>
                </c:pt>
                <c:pt idx="7826">
                  <c:v>55.147928999999998</c:v>
                </c:pt>
                <c:pt idx="7827">
                  <c:v>55.266272000000001</c:v>
                </c:pt>
                <c:pt idx="7828">
                  <c:v>55.266272000000001</c:v>
                </c:pt>
                <c:pt idx="7829">
                  <c:v>55.384614999999997</c:v>
                </c:pt>
                <c:pt idx="7830">
                  <c:v>55.384614999999997</c:v>
                </c:pt>
                <c:pt idx="7831">
                  <c:v>55.502958999999997</c:v>
                </c:pt>
                <c:pt idx="7832">
                  <c:v>55.502958999999997</c:v>
                </c:pt>
                <c:pt idx="7833">
                  <c:v>55.621302</c:v>
                </c:pt>
                <c:pt idx="7834">
                  <c:v>55.621302</c:v>
                </c:pt>
                <c:pt idx="7835">
                  <c:v>55.739645000000003</c:v>
                </c:pt>
                <c:pt idx="7836">
                  <c:v>55.739645000000003</c:v>
                </c:pt>
                <c:pt idx="7837">
                  <c:v>55.857987999999999</c:v>
                </c:pt>
                <c:pt idx="7838">
                  <c:v>55.857987999999999</c:v>
                </c:pt>
                <c:pt idx="7839">
                  <c:v>55.976331000000002</c:v>
                </c:pt>
                <c:pt idx="7840">
                  <c:v>55.976331000000002</c:v>
                </c:pt>
                <c:pt idx="7841">
                  <c:v>56.094675000000002</c:v>
                </c:pt>
                <c:pt idx="7842">
                  <c:v>56.094675000000002</c:v>
                </c:pt>
                <c:pt idx="7843">
                  <c:v>56.213017999999998</c:v>
                </c:pt>
                <c:pt idx="7844">
                  <c:v>56.213017999999998</c:v>
                </c:pt>
                <c:pt idx="7845">
                  <c:v>56.331361000000001</c:v>
                </c:pt>
                <c:pt idx="7846">
                  <c:v>56.331361000000001</c:v>
                </c:pt>
                <c:pt idx="7847">
                  <c:v>56.449703999999997</c:v>
                </c:pt>
                <c:pt idx="7848">
                  <c:v>56.449703999999997</c:v>
                </c:pt>
                <c:pt idx="7849">
                  <c:v>56.568047</c:v>
                </c:pt>
                <c:pt idx="7850">
                  <c:v>56.568047</c:v>
                </c:pt>
                <c:pt idx="7851">
                  <c:v>56.686391</c:v>
                </c:pt>
                <c:pt idx="7852">
                  <c:v>56.686391</c:v>
                </c:pt>
                <c:pt idx="7853">
                  <c:v>56.804734000000003</c:v>
                </c:pt>
                <c:pt idx="7854">
                  <c:v>56.804734000000003</c:v>
                </c:pt>
                <c:pt idx="7855">
                  <c:v>56.923076999999999</c:v>
                </c:pt>
                <c:pt idx="7856">
                  <c:v>56.923076999999999</c:v>
                </c:pt>
                <c:pt idx="7857">
                  <c:v>57.041420000000002</c:v>
                </c:pt>
                <c:pt idx="7858">
                  <c:v>57.041420000000002</c:v>
                </c:pt>
                <c:pt idx="7859">
                  <c:v>57.159762999999998</c:v>
                </c:pt>
                <c:pt idx="7860">
                  <c:v>57.159762999999998</c:v>
                </c:pt>
                <c:pt idx="7861">
                  <c:v>57.278106999999999</c:v>
                </c:pt>
                <c:pt idx="7862">
                  <c:v>57.278106999999999</c:v>
                </c:pt>
                <c:pt idx="7863">
                  <c:v>57.396450000000002</c:v>
                </c:pt>
                <c:pt idx="7864">
                  <c:v>57.396450000000002</c:v>
                </c:pt>
                <c:pt idx="7865">
                  <c:v>57.514792999999997</c:v>
                </c:pt>
                <c:pt idx="7866">
                  <c:v>57.514792999999997</c:v>
                </c:pt>
                <c:pt idx="7867">
                  <c:v>57.633136</c:v>
                </c:pt>
                <c:pt idx="7868">
                  <c:v>57.633136</c:v>
                </c:pt>
                <c:pt idx="7869">
                  <c:v>57.751479000000003</c:v>
                </c:pt>
                <c:pt idx="7870">
                  <c:v>57.751479000000003</c:v>
                </c:pt>
                <c:pt idx="7871">
                  <c:v>57.869821999999999</c:v>
                </c:pt>
                <c:pt idx="7872">
                  <c:v>57.869821999999999</c:v>
                </c:pt>
                <c:pt idx="7873">
                  <c:v>57.988166</c:v>
                </c:pt>
                <c:pt idx="7874">
                  <c:v>57.988166</c:v>
                </c:pt>
                <c:pt idx="7875">
                  <c:v>58.106509000000003</c:v>
                </c:pt>
                <c:pt idx="7876">
                  <c:v>58.106509000000003</c:v>
                </c:pt>
                <c:pt idx="7877">
                  <c:v>58.224851999999998</c:v>
                </c:pt>
                <c:pt idx="7878">
                  <c:v>58.224851999999998</c:v>
                </c:pt>
                <c:pt idx="7879">
                  <c:v>58.343195000000001</c:v>
                </c:pt>
                <c:pt idx="7880">
                  <c:v>58.343195000000001</c:v>
                </c:pt>
                <c:pt idx="7881">
                  <c:v>58.461537999999997</c:v>
                </c:pt>
                <c:pt idx="7882">
                  <c:v>58.461537999999997</c:v>
                </c:pt>
                <c:pt idx="7883">
                  <c:v>58.579881999999998</c:v>
                </c:pt>
                <c:pt idx="7884">
                  <c:v>58.579881999999998</c:v>
                </c:pt>
                <c:pt idx="7885">
                  <c:v>58.698225000000001</c:v>
                </c:pt>
                <c:pt idx="7886">
                  <c:v>58.698225000000001</c:v>
                </c:pt>
                <c:pt idx="7887">
                  <c:v>58.816567999999997</c:v>
                </c:pt>
                <c:pt idx="7888">
                  <c:v>58.816567999999997</c:v>
                </c:pt>
                <c:pt idx="7889">
                  <c:v>58.934911</c:v>
                </c:pt>
                <c:pt idx="7890">
                  <c:v>58.934911</c:v>
                </c:pt>
                <c:pt idx="7891">
                  <c:v>59.053254000000003</c:v>
                </c:pt>
                <c:pt idx="7892">
                  <c:v>59.053254000000003</c:v>
                </c:pt>
                <c:pt idx="7893">
                  <c:v>59.171598000000003</c:v>
                </c:pt>
                <c:pt idx="7894">
                  <c:v>59.171598000000003</c:v>
                </c:pt>
                <c:pt idx="7895">
                  <c:v>59.289940999999999</c:v>
                </c:pt>
                <c:pt idx="7896">
                  <c:v>59.289940999999999</c:v>
                </c:pt>
                <c:pt idx="7897">
                  <c:v>59.408284000000002</c:v>
                </c:pt>
                <c:pt idx="7898">
                  <c:v>59.408284000000002</c:v>
                </c:pt>
                <c:pt idx="7899">
                  <c:v>59.526626999999998</c:v>
                </c:pt>
                <c:pt idx="7900">
                  <c:v>59.526626999999998</c:v>
                </c:pt>
                <c:pt idx="7901">
                  <c:v>59.644970000000001</c:v>
                </c:pt>
                <c:pt idx="7902">
                  <c:v>59.644970000000001</c:v>
                </c:pt>
                <c:pt idx="7903">
                  <c:v>59.763314000000001</c:v>
                </c:pt>
                <c:pt idx="7904">
                  <c:v>59.763314000000001</c:v>
                </c:pt>
                <c:pt idx="7905">
                  <c:v>59.881656999999997</c:v>
                </c:pt>
                <c:pt idx="7906">
                  <c:v>59.881656999999997</c:v>
                </c:pt>
                <c:pt idx="7907">
                  <c:v>60</c:v>
                </c:pt>
                <c:pt idx="7908">
                  <c:v>60</c:v>
                </c:pt>
                <c:pt idx="7909">
                  <c:v>60.118343000000003</c:v>
                </c:pt>
                <c:pt idx="7910">
                  <c:v>60.118343000000003</c:v>
                </c:pt>
                <c:pt idx="7911">
                  <c:v>60.236685999999999</c:v>
                </c:pt>
                <c:pt idx="7912">
                  <c:v>60.236685999999999</c:v>
                </c:pt>
                <c:pt idx="7913">
                  <c:v>60.355029999999999</c:v>
                </c:pt>
                <c:pt idx="7914">
                  <c:v>60.355029999999999</c:v>
                </c:pt>
                <c:pt idx="7915">
                  <c:v>60.473373000000002</c:v>
                </c:pt>
                <c:pt idx="7916">
                  <c:v>60.473373000000002</c:v>
                </c:pt>
                <c:pt idx="7917">
                  <c:v>60.591715999999998</c:v>
                </c:pt>
                <c:pt idx="7918">
                  <c:v>60.591715999999998</c:v>
                </c:pt>
                <c:pt idx="7919">
                  <c:v>60.710059000000001</c:v>
                </c:pt>
                <c:pt idx="7920">
                  <c:v>60.710059000000001</c:v>
                </c:pt>
                <c:pt idx="7921">
                  <c:v>60.828401999999997</c:v>
                </c:pt>
                <c:pt idx="7922">
                  <c:v>60.828401999999997</c:v>
                </c:pt>
                <c:pt idx="7923">
                  <c:v>60.946745999999997</c:v>
                </c:pt>
                <c:pt idx="7924">
                  <c:v>60.946745999999997</c:v>
                </c:pt>
                <c:pt idx="7925">
                  <c:v>61.065089</c:v>
                </c:pt>
                <c:pt idx="7926">
                  <c:v>61.065089</c:v>
                </c:pt>
                <c:pt idx="7927">
                  <c:v>61.183432000000003</c:v>
                </c:pt>
                <c:pt idx="7928">
                  <c:v>61.183432000000003</c:v>
                </c:pt>
                <c:pt idx="7929">
                  <c:v>61.301774999999999</c:v>
                </c:pt>
                <c:pt idx="7930">
                  <c:v>61.301774999999999</c:v>
                </c:pt>
                <c:pt idx="7931">
                  <c:v>61.420118000000002</c:v>
                </c:pt>
                <c:pt idx="7932">
                  <c:v>61.420118000000002</c:v>
                </c:pt>
                <c:pt idx="7933">
                  <c:v>61.538462000000003</c:v>
                </c:pt>
                <c:pt idx="7934">
                  <c:v>61.538462000000003</c:v>
                </c:pt>
                <c:pt idx="7935">
                  <c:v>61.656804999999999</c:v>
                </c:pt>
                <c:pt idx="7936">
                  <c:v>61.656804999999999</c:v>
                </c:pt>
                <c:pt idx="7937">
                  <c:v>61.775148000000002</c:v>
                </c:pt>
                <c:pt idx="7938">
                  <c:v>61.775148000000002</c:v>
                </c:pt>
                <c:pt idx="7939">
                  <c:v>61.893490999999997</c:v>
                </c:pt>
                <c:pt idx="7940">
                  <c:v>61.893490999999997</c:v>
                </c:pt>
                <c:pt idx="7941">
                  <c:v>62.011834</c:v>
                </c:pt>
                <c:pt idx="7942">
                  <c:v>62.011834</c:v>
                </c:pt>
                <c:pt idx="7943">
                  <c:v>62.130178000000001</c:v>
                </c:pt>
                <c:pt idx="7944">
                  <c:v>62.130178000000001</c:v>
                </c:pt>
                <c:pt idx="7945">
                  <c:v>62.248520999999997</c:v>
                </c:pt>
                <c:pt idx="7946">
                  <c:v>62.248520999999997</c:v>
                </c:pt>
                <c:pt idx="7947">
                  <c:v>62.366864</c:v>
                </c:pt>
                <c:pt idx="7948">
                  <c:v>62.366864</c:v>
                </c:pt>
                <c:pt idx="7949">
                  <c:v>62.485207000000003</c:v>
                </c:pt>
                <c:pt idx="7950">
                  <c:v>62.485207000000003</c:v>
                </c:pt>
                <c:pt idx="7951">
                  <c:v>62.603549999999998</c:v>
                </c:pt>
                <c:pt idx="7952">
                  <c:v>62.603549999999998</c:v>
                </c:pt>
                <c:pt idx="7953">
                  <c:v>62.721893000000001</c:v>
                </c:pt>
                <c:pt idx="7954">
                  <c:v>62.721893000000001</c:v>
                </c:pt>
                <c:pt idx="7955">
                  <c:v>62.840237000000002</c:v>
                </c:pt>
                <c:pt idx="7956">
                  <c:v>62.840237000000002</c:v>
                </c:pt>
                <c:pt idx="7957">
                  <c:v>62.958579999999998</c:v>
                </c:pt>
                <c:pt idx="7958">
                  <c:v>62.958579999999998</c:v>
                </c:pt>
                <c:pt idx="7959">
                  <c:v>63.076923000000001</c:v>
                </c:pt>
                <c:pt idx="7960">
                  <c:v>63.076923000000001</c:v>
                </c:pt>
                <c:pt idx="7961">
                  <c:v>63.195265999999997</c:v>
                </c:pt>
                <c:pt idx="7962">
                  <c:v>63.195265999999997</c:v>
                </c:pt>
                <c:pt idx="7963">
                  <c:v>63.313609</c:v>
                </c:pt>
                <c:pt idx="7964">
                  <c:v>63.313609</c:v>
                </c:pt>
                <c:pt idx="7965">
                  <c:v>63.431953</c:v>
                </c:pt>
                <c:pt idx="7966">
                  <c:v>63.431953</c:v>
                </c:pt>
                <c:pt idx="7967">
                  <c:v>63.550296000000003</c:v>
                </c:pt>
                <c:pt idx="7968">
                  <c:v>63.550296000000003</c:v>
                </c:pt>
                <c:pt idx="7969">
                  <c:v>63.668638999999999</c:v>
                </c:pt>
                <c:pt idx="7970">
                  <c:v>63.668638999999999</c:v>
                </c:pt>
                <c:pt idx="7971">
                  <c:v>63.786982000000002</c:v>
                </c:pt>
                <c:pt idx="7972">
                  <c:v>63.786982000000002</c:v>
                </c:pt>
                <c:pt idx="7973">
                  <c:v>63.905324999999998</c:v>
                </c:pt>
                <c:pt idx="7974">
                  <c:v>63.905324999999998</c:v>
                </c:pt>
                <c:pt idx="7975">
                  <c:v>64.023668999999998</c:v>
                </c:pt>
                <c:pt idx="7976">
                  <c:v>64.023668999999998</c:v>
                </c:pt>
                <c:pt idx="7977">
                  <c:v>64.142011999999994</c:v>
                </c:pt>
                <c:pt idx="7978">
                  <c:v>64.142011999999994</c:v>
                </c:pt>
                <c:pt idx="7979">
                  <c:v>64.260355000000004</c:v>
                </c:pt>
                <c:pt idx="7980">
                  <c:v>64.260355000000004</c:v>
                </c:pt>
                <c:pt idx="7981">
                  <c:v>64.378698</c:v>
                </c:pt>
                <c:pt idx="7982">
                  <c:v>64.378698</c:v>
                </c:pt>
                <c:pt idx="7983">
                  <c:v>64.497040999999996</c:v>
                </c:pt>
                <c:pt idx="7984">
                  <c:v>64.497040999999996</c:v>
                </c:pt>
                <c:pt idx="7985">
                  <c:v>64.615385000000003</c:v>
                </c:pt>
                <c:pt idx="7986">
                  <c:v>64.615385000000003</c:v>
                </c:pt>
                <c:pt idx="7987">
                  <c:v>64.733727999999999</c:v>
                </c:pt>
                <c:pt idx="7988">
                  <c:v>64.733727999999999</c:v>
                </c:pt>
                <c:pt idx="7989">
                  <c:v>64.852070999999995</c:v>
                </c:pt>
                <c:pt idx="7990">
                  <c:v>64.852070999999995</c:v>
                </c:pt>
                <c:pt idx="7991">
                  <c:v>64.970414000000005</c:v>
                </c:pt>
                <c:pt idx="7992">
                  <c:v>64.970414000000005</c:v>
                </c:pt>
                <c:pt idx="7993">
                  <c:v>65.088757000000001</c:v>
                </c:pt>
                <c:pt idx="7994">
                  <c:v>65.088757000000001</c:v>
                </c:pt>
                <c:pt idx="7995">
                  <c:v>65.207100999999994</c:v>
                </c:pt>
                <c:pt idx="7996">
                  <c:v>65.207100999999994</c:v>
                </c:pt>
                <c:pt idx="7997">
                  <c:v>65.325444000000005</c:v>
                </c:pt>
                <c:pt idx="7998">
                  <c:v>65.325444000000005</c:v>
                </c:pt>
                <c:pt idx="7999">
                  <c:v>65.443787</c:v>
                </c:pt>
                <c:pt idx="8000">
                  <c:v>65.443787</c:v>
                </c:pt>
                <c:pt idx="8001">
                  <c:v>65.562129999999996</c:v>
                </c:pt>
                <c:pt idx="8002">
                  <c:v>65.562129999999996</c:v>
                </c:pt>
                <c:pt idx="8003">
                  <c:v>65.680473000000006</c:v>
                </c:pt>
                <c:pt idx="8004">
                  <c:v>65.680473000000006</c:v>
                </c:pt>
                <c:pt idx="8005">
                  <c:v>65.798817</c:v>
                </c:pt>
                <c:pt idx="8006">
                  <c:v>65.798817</c:v>
                </c:pt>
                <c:pt idx="8007">
                  <c:v>65.917159999999996</c:v>
                </c:pt>
                <c:pt idx="8008">
                  <c:v>65.917159999999996</c:v>
                </c:pt>
                <c:pt idx="8009">
                  <c:v>66.035503000000006</c:v>
                </c:pt>
                <c:pt idx="8010">
                  <c:v>66.035503000000006</c:v>
                </c:pt>
                <c:pt idx="8011">
                  <c:v>66.153846000000001</c:v>
                </c:pt>
                <c:pt idx="8012">
                  <c:v>66.153846000000001</c:v>
                </c:pt>
                <c:pt idx="8013">
                  <c:v>66.272188999999997</c:v>
                </c:pt>
                <c:pt idx="8014">
                  <c:v>66.272188999999997</c:v>
                </c:pt>
                <c:pt idx="8015">
                  <c:v>66.390533000000005</c:v>
                </c:pt>
                <c:pt idx="8016">
                  <c:v>66.390533000000005</c:v>
                </c:pt>
                <c:pt idx="8017">
                  <c:v>66.508876000000001</c:v>
                </c:pt>
                <c:pt idx="8018">
                  <c:v>66.508876000000001</c:v>
                </c:pt>
                <c:pt idx="8019">
                  <c:v>66.627218999999997</c:v>
                </c:pt>
                <c:pt idx="8020">
                  <c:v>66.627218999999997</c:v>
                </c:pt>
                <c:pt idx="8021">
                  <c:v>66.745562000000007</c:v>
                </c:pt>
                <c:pt idx="8022">
                  <c:v>66.745562000000007</c:v>
                </c:pt>
                <c:pt idx="8023">
                  <c:v>66.863905000000003</c:v>
                </c:pt>
                <c:pt idx="8024">
                  <c:v>66.863905000000003</c:v>
                </c:pt>
                <c:pt idx="8025">
                  <c:v>66.982248999999996</c:v>
                </c:pt>
                <c:pt idx="8026">
                  <c:v>66.982248999999996</c:v>
                </c:pt>
                <c:pt idx="8027">
                  <c:v>67.100592000000006</c:v>
                </c:pt>
                <c:pt idx="8028">
                  <c:v>67.100592000000006</c:v>
                </c:pt>
                <c:pt idx="8029">
                  <c:v>67.218935000000002</c:v>
                </c:pt>
                <c:pt idx="8030">
                  <c:v>67.218935000000002</c:v>
                </c:pt>
                <c:pt idx="8031">
                  <c:v>67.337277999999998</c:v>
                </c:pt>
                <c:pt idx="8032">
                  <c:v>67.337277999999998</c:v>
                </c:pt>
                <c:pt idx="8033">
                  <c:v>67.455620999999994</c:v>
                </c:pt>
                <c:pt idx="8034">
                  <c:v>67.455620999999994</c:v>
                </c:pt>
                <c:pt idx="8035">
                  <c:v>67.573964000000004</c:v>
                </c:pt>
                <c:pt idx="8036">
                  <c:v>67.573964000000004</c:v>
                </c:pt>
                <c:pt idx="8037">
                  <c:v>67.692307999999997</c:v>
                </c:pt>
                <c:pt idx="8038">
                  <c:v>67.692307999999997</c:v>
                </c:pt>
                <c:pt idx="8039">
                  <c:v>67.810650999999993</c:v>
                </c:pt>
                <c:pt idx="8040">
                  <c:v>67.810650999999993</c:v>
                </c:pt>
                <c:pt idx="8041">
                  <c:v>67.928994000000003</c:v>
                </c:pt>
                <c:pt idx="8042">
                  <c:v>67.928994000000003</c:v>
                </c:pt>
                <c:pt idx="8043">
                  <c:v>68.047336999999999</c:v>
                </c:pt>
                <c:pt idx="8044">
                  <c:v>68.047336999999999</c:v>
                </c:pt>
                <c:pt idx="8045">
                  <c:v>68.165679999999995</c:v>
                </c:pt>
                <c:pt idx="8046">
                  <c:v>68.165679999999995</c:v>
                </c:pt>
                <c:pt idx="8047">
                  <c:v>68.284024000000002</c:v>
                </c:pt>
                <c:pt idx="8048">
                  <c:v>68.284024000000002</c:v>
                </c:pt>
                <c:pt idx="8049">
                  <c:v>68.402366999999998</c:v>
                </c:pt>
                <c:pt idx="8050">
                  <c:v>68.402366999999998</c:v>
                </c:pt>
                <c:pt idx="8051">
                  <c:v>68.520709999999994</c:v>
                </c:pt>
                <c:pt idx="8052">
                  <c:v>68.520709999999994</c:v>
                </c:pt>
                <c:pt idx="8053">
                  <c:v>68.639053000000004</c:v>
                </c:pt>
                <c:pt idx="8054">
                  <c:v>68.639053000000004</c:v>
                </c:pt>
                <c:pt idx="8055">
                  <c:v>68.757396</c:v>
                </c:pt>
                <c:pt idx="8056">
                  <c:v>68.757396</c:v>
                </c:pt>
                <c:pt idx="8057">
                  <c:v>68.875739999999993</c:v>
                </c:pt>
                <c:pt idx="8058">
                  <c:v>68.875739999999993</c:v>
                </c:pt>
                <c:pt idx="8059">
                  <c:v>68.994083000000003</c:v>
                </c:pt>
                <c:pt idx="8060">
                  <c:v>68.994083000000003</c:v>
                </c:pt>
                <c:pt idx="8061">
                  <c:v>69.112425999999999</c:v>
                </c:pt>
                <c:pt idx="8062">
                  <c:v>69.112425999999999</c:v>
                </c:pt>
                <c:pt idx="8063">
                  <c:v>69.230768999999995</c:v>
                </c:pt>
                <c:pt idx="8064">
                  <c:v>69.230768999999995</c:v>
                </c:pt>
                <c:pt idx="8065">
                  <c:v>69.349112000000005</c:v>
                </c:pt>
                <c:pt idx="8066">
                  <c:v>69.349112000000005</c:v>
                </c:pt>
                <c:pt idx="8067">
                  <c:v>69.467455999999999</c:v>
                </c:pt>
                <c:pt idx="8068">
                  <c:v>69.467455999999999</c:v>
                </c:pt>
                <c:pt idx="8069">
                  <c:v>69.585798999999994</c:v>
                </c:pt>
                <c:pt idx="8070">
                  <c:v>69.585798999999994</c:v>
                </c:pt>
                <c:pt idx="8071">
                  <c:v>69.704142000000004</c:v>
                </c:pt>
                <c:pt idx="8072">
                  <c:v>69.704142000000004</c:v>
                </c:pt>
                <c:pt idx="8073">
                  <c:v>69.822485</c:v>
                </c:pt>
                <c:pt idx="8074">
                  <c:v>69.822485</c:v>
                </c:pt>
                <c:pt idx="8075">
                  <c:v>69.940827999999996</c:v>
                </c:pt>
                <c:pt idx="8076">
                  <c:v>69.940827999999996</c:v>
                </c:pt>
                <c:pt idx="8077">
                  <c:v>70.059172000000004</c:v>
                </c:pt>
                <c:pt idx="8078">
                  <c:v>70.059172000000004</c:v>
                </c:pt>
                <c:pt idx="8079">
                  <c:v>70.177515</c:v>
                </c:pt>
                <c:pt idx="8080">
                  <c:v>70.177515</c:v>
                </c:pt>
                <c:pt idx="8081">
                  <c:v>70.295857999999996</c:v>
                </c:pt>
                <c:pt idx="8082">
                  <c:v>70.295857999999996</c:v>
                </c:pt>
                <c:pt idx="8083">
                  <c:v>70.414201000000006</c:v>
                </c:pt>
                <c:pt idx="8084">
                  <c:v>70.414201000000006</c:v>
                </c:pt>
                <c:pt idx="8085">
                  <c:v>70.532544000000001</c:v>
                </c:pt>
                <c:pt idx="8086">
                  <c:v>70.532544000000001</c:v>
                </c:pt>
                <c:pt idx="8087">
                  <c:v>70.650887999999995</c:v>
                </c:pt>
                <c:pt idx="8088">
                  <c:v>70.650887999999995</c:v>
                </c:pt>
                <c:pt idx="8089">
                  <c:v>70.769231000000005</c:v>
                </c:pt>
                <c:pt idx="8090">
                  <c:v>70.769231000000005</c:v>
                </c:pt>
                <c:pt idx="8091">
                  <c:v>70.887574000000001</c:v>
                </c:pt>
                <c:pt idx="8092">
                  <c:v>70.887574000000001</c:v>
                </c:pt>
                <c:pt idx="8093">
                  <c:v>71.005916999999997</c:v>
                </c:pt>
                <c:pt idx="8094">
                  <c:v>71.005916999999997</c:v>
                </c:pt>
                <c:pt idx="8095">
                  <c:v>71.124260000000007</c:v>
                </c:pt>
                <c:pt idx="8096">
                  <c:v>71.124260000000007</c:v>
                </c:pt>
                <c:pt idx="8097">
                  <c:v>71.242604</c:v>
                </c:pt>
                <c:pt idx="8098">
                  <c:v>71.242604</c:v>
                </c:pt>
                <c:pt idx="8099">
                  <c:v>71.360946999999996</c:v>
                </c:pt>
                <c:pt idx="8100">
                  <c:v>71.360946999999996</c:v>
                </c:pt>
                <c:pt idx="8101">
                  <c:v>71.479290000000006</c:v>
                </c:pt>
                <c:pt idx="8102">
                  <c:v>71.479290000000006</c:v>
                </c:pt>
                <c:pt idx="8103">
                  <c:v>71.597633000000002</c:v>
                </c:pt>
                <c:pt idx="8104">
                  <c:v>71.597633000000002</c:v>
                </c:pt>
                <c:pt idx="8105">
                  <c:v>71.715975999999998</c:v>
                </c:pt>
                <c:pt idx="8106">
                  <c:v>71.715975999999998</c:v>
                </c:pt>
                <c:pt idx="8107">
                  <c:v>71.834320000000005</c:v>
                </c:pt>
                <c:pt idx="8108">
                  <c:v>71.834320000000005</c:v>
                </c:pt>
                <c:pt idx="8109">
                  <c:v>71.952663000000001</c:v>
                </c:pt>
                <c:pt idx="8110">
                  <c:v>71.952663000000001</c:v>
                </c:pt>
                <c:pt idx="8111">
                  <c:v>72.071005999999997</c:v>
                </c:pt>
                <c:pt idx="8112">
                  <c:v>72.071005999999997</c:v>
                </c:pt>
                <c:pt idx="8113">
                  <c:v>72.189349000000007</c:v>
                </c:pt>
                <c:pt idx="8114">
                  <c:v>72.189349000000007</c:v>
                </c:pt>
                <c:pt idx="8115">
                  <c:v>72.307692000000003</c:v>
                </c:pt>
                <c:pt idx="8116">
                  <c:v>72.307692000000003</c:v>
                </c:pt>
                <c:pt idx="8117">
                  <c:v>72.426035999999996</c:v>
                </c:pt>
                <c:pt idx="8118">
                  <c:v>72.426035999999996</c:v>
                </c:pt>
                <c:pt idx="8119">
                  <c:v>72.544379000000006</c:v>
                </c:pt>
                <c:pt idx="8120">
                  <c:v>72.544379000000006</c:v>
                </c:pt>
                <c:pt idx="8121">
                  <c:v>72.662722000000002</c:v>
                </c:pt>
                <c:pt idx="8122">
                  <c:v>72.662722000000002</c:v>
                </c:pt>
                <c:pt idx="8123">
                  <c:v>72.781064999999998</c:v>
                </c:pt>
                <c:pt idx="8124">
                  <c:v>72.781064999999998</c:v>
                </c:pt>
                <c:pt idx="8125">
                  <c:v>72.899407999999994</c:v>
                </c:pt>
                <c:pt idx="8126">
                  <c:v>72.899407999999994</c:v>
                </c:pt>
                <c:pt idx="8127">
                  <c:v>73.017751000000004</c:v>
                </c:pt>
                <c:pt idx="8128">
                  <c:v>73.017751000000004</c:v>
                </c:pt>
                <c:pt idx="8129">
                  <c:v>73.136094999999997</c:v>
                </c:pt>
                <c:pt idx="8130">
                  <c:v>73.136094999999997</c:v>
                </c:pt>
                <c:pt idx="8131">
                  <c:v>73.254437999999993</c:v>
                </c:pt>
                <c:pt idx="8132">
                  <c:v>73.254437999999993</c:v>
                </c:pt>
                <c:pt idx="8133">
                  <c:v>73.372781000000003</c:v>
                </c:pt>
                <c:pt idx="8134">
                  <c:v>73.372781000000003</c:v>
                </c:pt>
                <c:pt idx="8135">
                  <c:v>73.491123999999999</c:v>
                </c:pt>
                <c:pt idx="8136">
                  <c:v>73.491123999999999</c:v>
                </c:pt>
                <c:pt idx="8137">
                  <c:v>73.609466999999995</c:v>
                </c:pt>
                <c:pt idx="8138">
                  <c:v>73.609466999999995</c:v>
                </c:pt>
                <c:pt idx="8139">
                  <c:v>73.727811000000003</c:v>
                </c:pt>
                <c:pt idx="8140">
                  <c:v>73.727811000000003</c:v>
                </c:pt>
                <c:pt idx="8141">
                  <c:v>73.846153999999999</c:v>
                </c:pt>
                <c:pt idx="8142">
                  <c:v>73.846153999999999</c:v>
                </c:pt>
                <c:pt idx="8143">
                  <c:v>73.964496999999994</c:v>
                </c:pt>
                <c:pt idx="8144">
                  <c:v>73.964496999999994</c:v>
                </c:pt>
                <c:pt idx="8145">
                  <c:v>74.082840000000004</c:v>
                </c:pt>
                <c:pt idx="8146">
                  <c:v>74.082840000000004</c:v>
                </c:pt>
                <c:pt idx="8147">
                  <c:v>74.201183</c:v>
                </c:pt>
                <c:pt idx="8148">
                  <c:v>74.201183</c:v>
                </c:pt>
                <c:pt idx="8149">
                  <c:v>74.319526999999994</c:v>
                </c:pt>
                <c:pt idx="8150">
                  <c:v>74.319526999999994</c:v>
                </c:pt>
                <c:pt idx="8151">
                  <c:v>74.437870000000004</c:v>
                </c:pt>
                <c:pt idx="8152">
                  <c:v>74.437870000000004</c:v>
                </c:pt>
                <c:pt idx="8153">
                  <c:v>74.556213</c:v>
                </c:pt>
                <c:pt idx="8154">
                  <c:v>74.556213</c:v>
                </c:pt>
                <c:pt idx="8155">
                  <c:v>74.674555999999995</c:v>
                </c:pt>
                <c:pt idx="8156">
                  <c:v>74.674555999999995</c:v>
                </c:pt>
                <c:pt idx="8157">
                  <c:v>74.792899000000006</c:v>
                </c:pt>
                <c:pt idx="8158">
                  <c:v>74.792899000000006</c:v>
                </c:pt>
                <c:pt idx="8159">
                  <c:v>74.911242999999999</c:v>
                </c:pt>
                <c:pt idx="8160">
                  <c:v>74.911242999999999</c:v>
                </c:pt>
                <c:pt idx="8161">
                  <c:v>75.029585999999995</c:v>
                </c:pt>
                <c:pt idx="8162">
                  <c:v>75.029585999999995</c:v>
                </c:pt>
                <c:pt idx="8163">
                  <c:v>75.147929000000005</c:v>
                </c:pt>
                <c:pt idx="8164">
                  <c:v>75.147929000000005</c:v>
                </c:pt>
                <c:pt idx="8165">
                  <c:v>75.266272000000001</c:v>
                </c:pt>
                <c:pt idx="8166">
                  <c:v>75.266272000000001</c:v>
                </c:pt>
                <c:pt idx="8167">
                  <c:v>75.384614999999997</c:v>
                </c:pt>
                <c:pt idx="8168">
                  <c:v>75.384614999999997</c:v>
                </c:pt>
                <c:pt idx="8169">
                  <c:v>75.502959000000004</c:v>
                </c:pt>
                <c:pt idx="8170">
                  <c:v>75.502959000000004</c:v>
                </c:pt>
                <c:pt idx="8171">
                  <c:v>75.621302</c:v>
                </c:pt>
                <c:pt idx="8172">
                  <c:v>75.621302</c:v>
                </c:pt>
                <c:pt idx="8173">
                  <c:v>75.739644999999996</c:v>
                </c:pt>
                <c:pt idx="8174">
                  <c:v>75.739644999999996</c:v>
                </c:pt>
                <c:pt idx="8175">
                  <c:v>75.857988000000006</c:v>
                </c:pt>
                <c:pt idx="8176">
                  <c:v>75.857988000000006</c:v>
                </c:pt>
                <c:pt idx="8177">
                  <c:v>75.976331000000002</c:v>
                </c:pt>
                <c:pt idx="8178">
                  <c:v>75.976331000000002</c:v>
                </c:pt>
                <c:pt idx="8179">
                  <c:v>76.094674999999995</c:v>
                </c:pt>
                <c:pt idx="8180">
                  <c:v>76.094674999999995</c:v>
                </c:pt>
                <c:pt idx="8181">
                  <c:v>76.213018000000005</c:v>
                </c:pt>
                <c:pt idx="8182">
                  <c:v>76.213018000000005</c:v>
                </c:pt>
                <c:pt idx="8183">
                  <c:v>76.331361000000001</c:v>
                </c:pt>
                <c:pt idx="8184">
                  <c:v>76.331361000000001</c:v>
                </c:pt>
                <c:pt idx="8185">
                  <c:v>76.449703999999997</c:v>
                </c:pt>
                <c:pt idx="8186">
                  <c:v>76.449703999999997</c:v>
                </c:pt>
                <c:pt idx="8187">
                  <c:v>76.568047000000007</c:v>
                </c:pt>
                <c:pt idx="8188">
                  <c:v>76.568047000000007</c:v>
                </c:pt>
                <c:pt idx="8189">
                  <c:v>76.686391</c:v>
                </c:pt>
                <c:pt idx="8190">
                  <c:v>76.686391</c:v>
                </c:pt>
                <c:pt idx="8191">
                  <c:v>76.804733999999996</c:v>
                </c:pt>
                <c:pt idx="8192">
                  <c:v>76.804733999999996</c:v>
                </c:pt>
                <c:pt idx="8193">
                  <c:v>76.923077000000006</c:v>
                </c:pt>
                <c:pt idx="8194">
                  <c:v>76.923077000000006</c:v>
                </c:pt>
                <c:pt idx="8195">
                  <c:v>77.041420000000002</c:v>
                </c:pt>
                <c:pt idx="8196">
                  <c:v>77.041420000000002</c:v>
                </c:pt>
                <c:pt idx="8197">
                  <c:v>77.159762999999998</c:v>
                </c:pt>
                <c:pt idx="8198">
                  <c:v>77.159762999999998</c:v>
                </c:pt>
                <c:pt idx="8199">
                  <c:v>77.278107000000006</c:v>
                </c:pt>
                <c:pt idx="8200">
                  <c:v>77.278107000000006</c:v>
                </c:pt>
                <c:pt idx="8201">
                  <c:v>77.396450000000002</c:v>
                </c:pt>
                <c:pt idx="8202">
                  <c:v>77.396450000000002</c:v>
                </c:pt>
                <c:pt idx="8203">
                  <c:v>77.514792999999997</c:v>
                </c:pt>
                <c:pt idx="8204">
                  <c:v>77.514792999999997</c:v>
                </c:pt>
                <c:pt idx="8205">
                  <c:v>77.633135999999993</c:v>
                </c:pt>
                <c:pt idx="8206">
                  <c:v>77.633135999999993</c:v>
                </c:pt>
                <c:pt idx="8207">
                  <c:v>77.751479000000003</c:v>
                </c:pt>
                <c:pt idx="8208">
                  <c:v>77.751479000000003</c:v>
                </c:pt>
                <c:pt idx="8209">
                  <c:v>77.869821999999999</c:v>
                </c:pt>
                <c:pt idx="8210">
                  <c:v>77.869821999999999</c:v>
                </c:pt>
                <c:pt idx="8211">
                  <c:v>77.988166000000007</c:v>
                </c:pt>
                <c:pt idx="8212">
                  <c:v>77.988166000000007</c:v>
                </c:pt>
                <c:pt idx="8213">
                  <c:v>78.106509000000003</c:v>
                </c:pt>
                <c:pt idx="8214">
                  <c:v>78.106509000000003</c:v>
                </c:pt>
                <c:pt idx="8215">
                  <c:v>78.224851999999998</c:v>
                </c:pt>
                <c:pt idx="8216">
                  <c:v>78.224851999999998</c:v>
                </c:pt>
                <c:pt idx="8217">
                  <c:v>78.343194999999994</c:v>
                </c:pt>
                <c:pt idx="8218">
                  <c:v>78.343194999999994</c:v>
                </c:pt>
                <c:pt idx="8219">
                  <c:v>78.461538000000004</c:v>
                </c:pt>
                <c:pt idx="8220">
                  <c:v>78.461538000000004</c:v>
                </c:pt>
                <c:pt idx="8221">
                  <c:v>78.579881999999998</c:v>
                </c:pt>
                <c:pt idx="8222">
                  <c:v>78.579881999999998</c:v>
                </c:pt>
                <c:pt idx="8223">
                  <c:v>78.698224999999994</c:v>
                </c:pt>
                <c:pt idx="8224">
                  <c:v>78.698224999999994</c:v>
                </c:pt>
                <c:pt idx="8225">
                  <c:v>78.816568000000004</c:v>
                </c:pt>
                <c:pt idx="8226">
                  <c:v>78.816568000000004</c:v>
                </c:pt>
                <c:pt idx="8227">
                  <c:v>78.934911</c:v>
                </c:pt>
                <c:pt idx="8228">
                  <c:v>78.934911</c:v>
                </c:pt>
                <c:pt idx="8229">
                  <c:v>79.053253999999995</c:v>
                </c:pt>
                <c:pt idx="8230">
                  <c:v>79.053253999999995</c:v>
                </c:pt>
                <c:pt idx="8231">
                  <c:v>79.171598000000003</c:v>
                </c:pt>
                <c:pt idx="8232">
                  <c:v>79.171598000000003</c:v>
                </c:pt>
                <c:pt idx="8233">
                  <c:v>79.289940999999999</c:v>
                </c:pt>
                <c:pt idx="8234">
                  <c:v>79.289940999999999</c:v>
                </c:pt>
                <c:pt idx="8235">
                  <c:v>79.408283999999995</c:v>
                </c:pt>
                <c:pt idx="8236">
                  <c:v>79.408283999999995</c:v>
                </c:pt>
                <c:pt idx="8237">
                  <c:v>79.526627000000005</c:v>
                </c:pt>
                <c:pt idx="8238">
                  <c:v>79.526627000000005</c:v>
                </c:pt>
                <c:pt idx="8239">
                  <c:v>79.644970000000001</c:v>
                </c:pt>
                <c:pt idx="8240">
                  <c:v>79.644970000000001</c:v>
                </c:pt>
                <c:pt idx="8241">
                  <c:v>79.763313999999994</c:v>
                </c:pt>
                <c:pt idx="8242">
                  <c:v>79.763313999999994</c:v>
                </c:pt>
                <c:pt idx="8243">
                  <c:v>79.881657000000004</c:v>
                </c:pt>
                <c:pt idx="8244">
                  <c:v>79.881657000000004</c:v>
                </c:pt>
                <c:pt idx="8245">
                  <c:v>80</c:v>
                </c:pt>
                <c:pt idx="8246">
                  <c:v>80</c:v>
                </c:pt>
                <c:pt idx="8247">
                  <c:v>80.118342999999996</c:v>
                </c:pt>
                <c:pt idx="8248">
                  <c:v>80.118342999999996</c:v>
                </c:pt>
                <c:pt idx="8249">
                  <c:v>80.236686000000006</c:v>
                </c:pt>
                <c:pt idx="8250">
                  <c:v>80.236686000000006</c:v>
                </c:pt>
                <c:pt idx="8251">
                  <c:v>80.355029999999999</c:v>
                </c:pt>
                <c:pt idx="8252">
                  <c:v>80.355029999999999</c:v>
                </c:pt>
                <c:pt idx="8253">
                  <c:v>80.473372999999995</c:v>
                </c:pt>
                <c:pt idx="8254">
                  <c:v>80.473372999999995</c:v>
                </c:pt>
                <c:pt idx="8255">
                  <c:v>80.591716000000005</c:v>
                </c:pt>
                <c:pt idx="8256">
                  <c:v>80.591716000000005</c:v>
                </c:pt>
                <c:pt idx="8257">
                  <c:v>80.710059000000001</c:v>
                </c:pt>
                <c:pt idx="8258">
                  <c:v>80.710059000000001</c:v>
                </c:pt>
                <c:pt idx="8259">
                  <c:v>80.828401999999997</c:v>
                </c:pt>
                <c:pt idx="8260">
                  <c:v>80.828401999999997</c:v>
                </c:pt>
                <c:pt idx="8261">
                  <c:v>80.946746000000005</c:v>
                </c:pt>
                <c:pt idx="8262">
                  <c:v>80.946746000000005</c:v>
                </c:pt>
                <c:pt idx="8263">
                  <c:v>81.065089</c:v>
                </c:pt>
                <c:pt idx="8264">
                  <c:v>81.065089</c:v>
                </c:pt>
                <c:pt idx="8265">
                  <c:v>81.183431999999996</c:v>
                </c:pt>
                <c:pt idx="8266">
                  <c:v>81.183431999999996</c:v>
                </c:pt>
                <c:pt idx="8267">
                  <c:v>81.301775000000006</c:v>
                </c:pt>
                <c:pt idx="8268">
                  <c:v>81.301775000000006</c:v>
                </c:pt>
                <c:pt idx="8269">
                  <c:v>81.420118000000002</c:v>
                </c:pt>
                <c:pt idx="8270">
                  <c:v>81.420118000000002</c:v>
                </c:pt>
                <c:pt idx="8271">
                  <c:v>81.538461999999996</c:v>
                </c:pt>
                <c:pt idx="8272">
                  <c:v>81.538461999999996</c:v>
                </c:pt>
                <c:pt idx="8273">
                  <c:v>81.656805000000006</c:v>
                </c:pt>
                <c:pt idx="8274">
                  <c:v>81.656805000000006</c:v>
                </c:pt>
                <c:pt idx="8275">
                  <c:v>81.775148000000002</c:v>
                </c:pt>
                <c:pt idx="8276">
                  <c:v>81.775148000000002</c:v>
                </c:pt>
                <c:pt idx="8277">
                  <c:v>81.893490999999997</c:v>
                </c:pt>
                <c:pt idx="8278">
                  <c:v>81.893490999999997</c:v>
                </c:pt>
                <c:pt idx="8279">
                  <c:v>82.011833999999993</c:v>
                </c:pt>
                <c:pt idx="8280">
                  <c:v>82.011833999999993</c:v>
                </c:pt>
                <c:pt idx="8281">
                  <c:v>82.130178000000001</c:v>
                </c:pt>
                <c:pt idx="8282">
                  <c:v>82.130178000000001</c:v>
                </c:pt>
                <c:pt idx="8283">
                  <c:v>82.248520999999997</c:v>
                </c:pt>
                <c:pt idx="8284">
                  <c:v>82.248520999999997</c:v>
                </c:pt>
                <c:pt idx="8285">
                  <c:v>82.366864000000007</c:v>
                </c:pt>
                <c:pt idx="8286">
                  <c:v>82.366864000000007</c:v>
                </c:pt>
                <c:pt idx="8287">
                  <c:v>82.485207000000003</c:v>
                </c:pt>
                <c:pt idx="8288">
                  <c:v>82.485207000000003</c:v>
                </c:pt>
                <c:pt idx="8289">
                  <c:v>82.603549999999998</c:v>
                </c:pt>
                <c:pt idx="8290">
                  <c:v>82.603549999999998</c:v>
                </c:pt>
                <c:pt idx="8291">
                  <c:v>82.721892999999994</c:v>
                </c:pt>
                <c:pt idx="8292">
                  <c:v>82.721892999999994</c:v>
                </c:pt>
                <c:pt idx="8293">
                  <c:v>82.840237000000002</c:v>
                </c:pt>
                <c:pt idx="8294">
                  <c:v>82.840237000000002</c:v>
                </c:pt>
                <c:pt idx="8295">
                  <c:v>82.958579999999998</c:v>
                </c:pt>
                <c:pt idx="8296">
                  <c:v>82.958579999999998</c:v>
                </c:pt>
                <c:pt idx="8297">
                  <c:v>83.076922999999994</c:v>
                </c:pt>
                <c:pt idx="8298">
                  <c:v>83.076922999999994</c:v>
                </c:pt>
                <c:pt idx="8299">
                  <c:v>83.195266000000004</c:v>
                </c:pt>
                <c:pt idx="8300">
                  <c:v>83.195266000000004</c:v>
                </c:pt>
                <c:pt idx="8301">
                  <c:v>83.313609</c:v>
                </c:pt>
                <c:pt idx="8302">
                  <c:v>83.313609</c:v>
                </c:pt>
                <c:pt idx="8303">
                  <c:v>83.431952999999993</c:v>
                </c:pt>
                <c:pt idx="8304">
                  <c:v>83.431952999999993</c:v>
                </c:pt>
                <c:pt idx="8305">
                  <c:v>83.550296000000003</c:v>
                </c:pt>
                <c:pt idx="8306">
                  <c:v>83.550296000000003</c:v>
                </c:pt>
                <c:pt idx="8307">
                  <c:v>83.668638999999999</c:v>
                </c:pt>
                <c:pt idx="8308">
                  <c:v>83.668638999999999</c:v>
                </c:pt>
                <c:pt idx="8309">
                  <c:v>83.786981999999995</c:v>
                </c:pt>
                <c:pt idx="8310">
                  <c:v>83.786981999999995</c:v>
                </c:pt>
                <c:pt idx="8311">
                  <c:v>83.905325000000005</c:v>
                </c:pt>
                <c:pt idx="8312">
                  <c:v>83.905325000000005</c:v>
                </c:pt>
                <c:pt idx="8313">
                  <c:v>84.023668999999998</c:v>
                </c:pt>
                <c:pt idx="8314">
                  <c:v>84.023668999999998</c:v>
                </c:pt>
                <c:pt idx="8315">
                  <c:v>84.142011999999994</c:v>
                </c:pt>
                <c:pt idx="8316">
                  <c:v>84.142011999999994</c:v>
                </c:pt>
                <c:pt idx="8317">
                  <c:v>84.260355000000004</c:v>
                </c:pt>
                <c:pt idx="8318">
                  <c:v>84.260355000000004</c:v>
                </c:pt>
                <c:pt idx="8319">
                  <c:v>84.378698</c:v>
                </c:pt>
                <c:pt idx="8320">
                  <c:v>84.378698</c:v>
                </c:pt>
                <c:pt idx="8321">
                  <c:v>84.497040999999996</c:v>
                </c:pt>
                <c:pt idx="8322">
                  <c:v>84.497040999999996</c:v>
                </c:pt>
                <c:pt idx="8323">
                  <c:v>84.615385000000003</c:v>
                </c:pt>
                <c:pt idx="8324">
                  <c:v>84.615385000000003</c:v>
                </c:pt>
                <c:pt idx="8325">
                  <c:v>84.733727999999999</c:v>
                </c:pt>
                <c:pt idx="8326">
                  <c:v>84.733727999999999</c:v>
                </c:pt>
                <c:pt idx="8327">
                  <c:v>84.852070999999995</c:v>
                </c:pt>
                <c:pt idx="8328">
                  <c:v>84.852070999999995</c:v>
                </c:pt>
                <c:pt idx="8329">
                  <c:v>84.970414000000005</c:v>
                </c:pt>
                <c:pt idx="8330">
                  <c:v>84.970414000000005</c:v>
                </c:pt>
                <c:pt idx="8331">
                  <c:v>85.088757000000001</c:v>
                </c:pt>
                <c:pt idx="8332">
                  <c:v>85.088757000000001</c:v>
                </c:pt>
                <c:pt idx="8333">
                  <c:v>85.207100999999994</c:v>
                </c:pt>
                <c:pt idx="8334">
                  <c:v>85.207100999999994</c:v>
                </c:pt>
                <c:pt idx="8335">
                  <c:v>85.325444000000005</c:v>
                </c:pt>
                <c:pt idx="8336">
                  <c:v>85.325444000000005</c:v>
                </c:pt>
                <c:pt idx="8337">
                  <c:v>85.443787</c:v>
                </c:pt>
                <c:pt idx="8338">
                  <c:v>85.443787</c:v>
                </c:pt>
                <c:pt idx="8339">
                  <c:v>85.562129999999996</c:v>
                </c:pt>
                <c:pt idx="8340">
                  <c:v>85.562129999999996</c:v>
                </c:pt>
                <c:pt idx="8341">
                  <c:v>85.680473000000006</c:v>
                </c:pt>
                <c:pt idx="8342">
                  <c:v>85.680473000000006</c:v>
                </c:pt>
                <c:pt idx="8343">
                  <c:v>85.798817</c:v>
                </c:pt>
                <c:pt idx="8344">
                  <c:v>85.798817</c:v>
                </c:pt>
                <c:pt idx="8345">
                  <c:v>85.917159999999996</c:v>
                </c:pt>
                <c:pt idx="8346">
                  <c:v>85.917159999999996</c:v>
                </c:pt>
                <c:pt idx="8347">
                  <c:v>86.035503000000006</c:v>
                </c:pt>
                <c:pt idx="8348">
                  <c:v>86.035503000000006</c:v>
                </c:pt>
                <c:pt idx="8349">
                  <c:v>86.153846000000001</c:v>
                </c:pt>
                <c:pt idx="8350">
                  <c:v>86.153846000000001</c:v>
                </c:pt>
                <c:pt idx="8351">
                  <c:v>86.272188999999997</c:v>
                </c:pt>
                <c:pt idx="8352">
                  <c:v>86.272188999999997</c:v>
                </c:pt>
                <c:pt idx="8353">
                  <c:v>86.390533000000005</c:v>
                </c:pt>
                <c:pt idx="8354">
                  <c:v>86.390533000000005</c:v>
                </c:pt>
                <c:pt idx="8355">
                  <c:v>86.508876000000001</c:v>
                </c:pt>
                <c:pt idx="8356">
                  <c:v>86.508876000000001</c:v>
                </c:pt>
                <c:pt idx="8357">
                  <c:v>86.627218999999997</c:v>
                </c:pt>
                <c:pt idx="8358">
                  <c:v>86.627218999999997</c:v>
                </c:pt>
                <c:pt idx="8359">
                  <c:v>86.745562000000007</c:v>
                </c:pt>
                <c:pt idx="8360">
                  <c:v>86.745562000000007</c:v>
                </c:pt>
                <c:pt idx="8361">
                  <c:v>86.863905000000003</c:v>
                </c:pt>
                <c:pt idx="8362">
                  <c:v>86.863905000000003</c:v>
                </c:pt>
                <c:pt idx="8363">
                  <c:v>86.982248999999996</c:v>
                </c:pt>
                <c:pt idx="8364">
                  <c:v>86.982248999999996</c:v>
                </c:pt>
                <c:pt idx="8365">
                  <c:v>87.100592000000006</c:v>
                </c:pt>
                <c:pt idx="8366">
                  <c:v>87.100592000000006</c:v>
                </c:pt>
                <c:pt idx="8367">
                  <c:v>87.218935000000002</c:v>
                </c:pt>
                <c:pt idx="8368">
                  <c:v>87.218935000000002</c:v>
                </c:pt>
                <c:pt idx="8369">
                  <c:v>87.337277999999998</c:v>
                </c:pt>
                <c:pt idx="8370">
                  <c:v>87.337277999999998</c:v>
                </c:pt>
                <c:pt idx="8371">
                  <c:v>87.455620999999994</c:v>
                </c:pt>
                <c:pt idx="8372">
                  <c:v>87.455620999999994</c:v>
                </c:pt>
                <c:pt idx="8373">
                  <c:v>87.573964000000004</c:v>
                </c:pt>
                <c:pt idx="8374">
                  <c:v>87.573964000000004</c:v>
                </c:pt>
                <c:pt idx="8375">
                  <c:v>87.692307999999997</c:v>
                </c:pt>
                <c:pt idx="8376">
                  <c:v>87.692307999999997</c:v>
                </c:pt>
                <c:pt idx="8377">
                  <c:v>87.810650999999993</c:v>
                </c:pt>
                <c:pt idx="8378">
                  <c:v>87.810650999999993</c:v>
                </c:pt>
                <c:pt idx="8379">
                  <c:v>87.928994000000003</c:v>
                </c:pt>
                <c:pt idx="8380">
                  <c:v>87.928994000000003</c:v>
                </c:pt>
                <c:pt idx="8381">
                  <c:v>88.047336999999999</c:v>
                </c:pt>
                <c:pt idx="8382">
                  <c:v>88.047336999999999</c:v>
                </c:pt>
                <c:pt idx="8383">
                  <c:v>88.165679999999995</c:v>
                </c:pt>
                <c:pt idx="8384">
                  <c:v>88.165679999999995</c:v>
                </c:pt>
                <c:pt idx="8385">
                  <c:v>88.284024000000002</c:v>
                </c:pt>
                <c:pt idx="8386">
                  <c:v>88.284024000000002</c:v>
                </c:pt>
                <c:pt idx="8387">
                  <c:v>88.402366999999998</c:v>
                </c:pt>
                <c:pt idx="8388">
                  <c:v>88.402366999999998</c:v>
                </c:pt>
                <c:pt idx="8389">
                  <c:v>88.520709999999994</c:v>
                </c:pt>
                <c:pt idx="8390">
                  <c:v>88.520709999999994</c:v>
                </c:pt>
                <c:pt idx="8391">
                  <c:v>88.639053000000004</c:v>
                </c:pt>
                <c:pt idx="8392">
                  <c:v>88.639053000000004</c:v>
                </c:pt>
                <c:pt idx="8393">
                  <c:v>88.757396</c:v>
                </c:pt>
                <c:pt idx="8394">
                  <c:v>88.757396</c:v>
                </c:pt>
                <c:pt idx="8395">
                  <c:v>88.875739999999993</c:v>
                </c:pt>
                <c:pt idx="8396">
                  <c:v>88.875739999999993</c:v>
                </c:pt>
                <c:pt idx="8397">
                  <c:v>88.994083000000003</c:v>
                </c:pt>
                <c:pt idx="8398">
                  <c:v>88.994083000000003</c:v>
                </c:pt>
                <c:pt idx="8399">
                  <c:v>89.112425999999999</c:v>
                </c:pt>
                <c:pt idx="8400">
                  <c:v>89.112425999999999</c:v>
                </c:pt>
                <c:pt idx="8401">
                  <c:v>89.230768999999995</c:v>
                </c:pt>
                <c:pt idx="8402">
                  <c:v>89.230768999999995</c:v>
                </c:pt>
                <c:pt idx="8403">
                  <c:v>89.349112000000005</c:v>
                </c:pt>
                <c:pt idx="8404">
                  <c:v>89.349112000000005</c:v>
                </c:pt>
                <c:pt idx="8405">
                  <c:v>89.467455999999999</c:v>
                </c:pt>
                <c:pt idx="8406">
                  <c:v>89.467455999999999</c:v>
                </c:pt>
                <c:pt idx="8407">
                  <c:v>89.585798999999994</c:v>
                </c:pt>
                <c:pt idx="8408">
                  <c:v>89.585798999999994</c:v>
                </c:pt>
                <c:pt idx="8409">
                  <c:v>89.704142000000004</c:v>
                </c:pt>
                <c:pt idx="8410">
                  <c:v>89.704142000000004</c:v>
                </c:pt>
                <c:pt idx="8411">
                  <c:v>89.822485</c:v>
                </c:pt>
                <c:pt idx="8412">
                  <c:v>89.822485</c:v>
                </c:pt>
                <c:pt idx="8413">
                  <c:v>89.940827999999996</c:v>
                </c:pt>
                <c:pt idx="8414">
                  <c:v>89.940827999999996</c:v>
                </c:pt>
                <c:pt idx="8415">
                  <c:v>90.059172000000004</c:v>
                </c:pt>
                <c:pt idx="8416">
                  <c:v>90.059172000000004</c:v>
                </c:pt>
                <c:pt idx="8417">
                  <c:v>90.177515</c:v>
                </c:pt>
                <c:pt idx="8418">
                  <c:v>90.177515</c:v>
                </c:pt>
                <c:pt idx="8419">
                  <c:v>90.295857999999996</c:v>
                </c:pt>
                <c:pt idx="8420">
                  <c:v>90.295857999999996</c:v>
                </c:pt>
                <c:pt idx="8421">
                  <c:v>90.414201000000006</c:v>
                </c:pt>
                <c:pt idx="8422">
                  <c:v>90.414201000000006</c:v>
                </c:pt>
                <c:pt idx="8423">
                  <c:v>90.532544000000001</c:v>
                </c:pt>
                <c:pt idx="8424">
                  <c:v>90.532544000000001</c:v>
                </c:pt>
                <c:pt idx="8425">
                  <c:v>90.650887999999995</c:v>
                </c:pt>
                <c:pt idx="8426">
                  <c:v>90.650887999999995</c:v>
                </c:pt>
                <c:pt idx="8427">
                  <c:v>90.769231000000005</c:v>
                </c:pt>
                <c:pt idx="8428">
                  <c:v>90.769231000000005</c:v>
                </c:pt>
                <c:pt idx="8429">
                  <c:v>90.887574000000001</c:v>
                </c:pt>
                <c:pt idx="8430">
                  <c:v>90.887574000000001</c:v>
                </c:pt>
                <c:pt idx="8431">
                  <c:v>91.005916999999997</c:v>
                </c:pt>
                <c:pt idx="8432">
                  <c:v>91.005916999999997</c:v>
                </c:pt>
                <c:pt idx="8433">
                  <c:v>91.124260000000007</c:v>
                </c:pt>
                <c:pt idx="8434">
                  <c:v>91.124260000000007</c:v>
                </c:pt>
                <c:pt idx="8435">
                  <c:v>91.242604</c:v>
                </c:pt>
                <c:pt idx="8436">
                  <c:v>91.242604</c:v>
                </c:pt>
                <c:pt idx="8437">
                  <c:v>91.360946999999996</c:v>
                </c:pt>
                <c:pt idx="8438">
                  <c:v>91.360946999999996</c:v>
                </c:pt>
                <c:pt idx="8439">
                  <c:v>91.479290000000006</c:v>
                </c:pt>
                <c:pt idx="8440">
                  <c:v>91.479290000000006</c:v>
                </c:pt>
                <c:pt idx="8441">
                  <c:v>91.597633000000002</c:v>
                </c:pt>
                <c:pt idx="8442">
                  <c:v>91.597633000000002</c:v>
                </c:pt>
                <c:pt idx="8443">
                  <c:v>91.715975999999998</c:v>
                </c:pt>
                <c:pt idx="8444">
                  <c:v>91.715975999999998</c:v>
                </c:pt>
                <c:pt idx="8445">
                  <c:v>91.834320000000005</c:v>
                </c:pt>
                <c:pt idx="8446">
                  <c:v>91.834320000000005</c:v>
                </c:pt>
                <c:pt idx="8447">
                  <c:v>91.952663000000001</c:v>
                </c:pt>
                <c:pt idx="8448">
                  <c:v>91.952663000000001</c:v>
                </c:pt>
                <c:pt idx="8449">
                  <c:v>92.071005999999997</c:v>
                </c:pt>
                <c:pt idx="8450">
                  <c:v>92.071005999999997</c:v>
                </c:pt>
                <c:pt idx="8451">
                  <c:v>92.189349000000007</c:v>
                </c:pt>
                <c:pt idx="8452">
                  <c:v>92.189349000000007</c:v>
                </c:pt>
                <c:pt idx="8453">
                  <c:v>92.307692000000003</c:v>
                </c:pt>
                <c:pt idx="8454">
                  <c:v>92.307692000000003</c:v>
                </c:pt>
                <c:pt idx="8455">
                  <c:v>92.426035999999996</c:v>
                </c:pt>
                <c:pt idx="8456">
                  <c:v>92.426035999999996</c:v>
                </c:pt>
                <c:pt idx="8457">
                  <c:v>92.544379000000006</c:v>
                </c:pt>
                <c:pt idx="8458">
                  <c:v>92.544379000000006</c:v>
                </c:pt>
                <c:pt idx="8459">
                  <c:v>92.662722000000002</c:v>
                </c:pt>
                <c:pt idx="8460">
                  <c:v>92.662722000000002</c:v>
                </c:pt>
                <c:pt idx="8461">
                  <c:v>92.781064999999998</c:v>
                </c:pt>
                <c:pt idx="8462">
                  <c:v>92.781064999999998</c:v>
                </c:pt>
                <c:pt idx="8463">
                  <c:v>92.899407999999994</c:v>
                </c:pt>
                <c:pt idx="8464">
                  <c:v>92.899407999999994</c:v>
                </c:pt>
                <c:pt idx="8465">
                  <c:v>93.017751000000004</c:v>
                </c:pt>
                <c:pt idx="8466">
                  <c:v>93.017751000000004</c:v>
                </c:pt>
                <c:pt idx="8467">
                  <c:v>93.136094999999997</c:v>
                </c:pt>
                <c:pt idx="8468">
                  <c:v>93.136094999999997</c:v>
                </c:pt>
                <c:pt idx="8469">
                  <c:v>93.254437999999993</c:v>
                </c:pt>
                <c:pt idx="8470">
                  <c:v>93.254437999999993</c:v>
                </c:pt>
                <c:pt idx="8471">
                  <c:v>93.372781000000003</c:v>
                </c:pt>
                <c:pt idx="8472">
                  <c:v>93.372781000000003</c:v>
                </c:pt>
                <c:pt idx="8473">
                  <c:v>93.491123999999999</c:v>
                </c:pt>
                <c:pt idx="8474">
                  <c:v>93.491123999999999</c:v>
                </c:pt>
                <c:pt idx="8475">
                  <c:v>93.609466999999995</c:v>
                </c:pt>
                <c:pt idx="8476">
                  <c:v>93.609466999999995</c:v>
                </c:pt>
                <c:pt idx="8477">
                  <c:v>93.727811000000003</c:v>
                </c:pt>
                <c:pt idx="8478">
                  <c:v>93.727811000000003</c:v>
                </c:pt>
                <c:pt idx="8479">
                  <c:v>93.846153999999999</c:v>
                </c:pt>
                <c:pt idx="8480">
                  <c:v>93.846153999999999</c:v>
                </c:pt>
                <c:pt idx="8481">
                  <c:v>93.964496999999994</c:v>
                </c:pt>
                <c:pt idx="8482">
                  <c:v>93.964496999999994</c:v>
                </c:pt>
                <c:pt idx="8483">
                  <c:v>94.082840000000004</c:v>
                </c:pt>
                <c:pt idx="8484">
                  <c:v>94.082840000000004</c:v>
                </c:pt>
                <c:pt idx="8485">
                  <c:v>94.201183</c:v>
                </c:pt>
                <c:pt idx="8486">
                  <c:v>94.201183</c:v>
                </c:pt>
                <c:pt idx="8487">
                  <c:v>94.319526999999994</c:v>
                </c:pt>
                <c:pt idx="8488">
                  <c:v>94.319526999999994</c:v>
                </c:pt>
                <c:pt idx="8489">
                  <c:v>94.437870000000004</c:v>
                </c:pt>
                <c:pt idx="8490">
                  <c:v>94.437870000000004</c:v>
                </c:pt>
                <c:pt idx="8491">
                  <c:v>94.556213</c:v>
                </c:pt>
                <c:pt idx="8492">
                  <c:v>94.556213</c:v>
                </c:pt>
                <c:pt idx="8493">
                  <c:v>94.674555999999995</c:v>
                </c:pt>
                <c:pt idx="8494">
                  <c:v>94.674555999999995</c:v>
                </c:pt>
                <c:pt idx="8495">
                  <c:v>94.792899000000006</c:v>
                </c:pt>
                <c:pt idx="8496">
                  <c:v>94.792899000000006</c:v>
                </c:pt>
                <c:pt idx="8497">
                  <c:v>94.911242999999999</c:v>
                </c:pt>
                <c:pt idx="8498">
                  <c:v>94.911242999999999</c:v>
                </c:pt>
                <c:pt idx="8499">
                  <c:v>95.029585999999995</c:v>
                </c:pt>
                <c:pt idx="8500">
                  <c:v>95.029585999999995</c:v>
                </c:pt>
                <c:pt idx="8501">
                  <c:v>95.147929000000005</c:v>
                </c:pt>
                <c:pt idx="8502">
                  <c:v>95.147929000000005</c:v>
                </c:pt>
                <c:pt idx="8503">
                  <c:v>95.266272000000001</c:v>
                </c:pt>
                <c:pt idx="8504">
                  <c:v>95.266272000000001</c:v>
                </c:pt>
                <c:pt idx="8505">
                  <c:v>95.384614999999997</c:v>
                </c:pt>
                <c:pt idx="8506">
                  <c:v>95.384614999999997</c:v>
                </c:pt>
                <c:pt idx="8507">
                  <c:v>95.502959000000004</c:v>
                </c:pt>
                <c:pt idx="8508">
                  <c:v>95.502959000000004</c:v>
                </c:pt>
                <c:pt idx="8509">
                  <c:v>95.621302</c:v>
                </c:pt>
                <c:pt idx="8510">
                  <c:v>95.621302</c:v>
                </c:pt>
                <c:pt idx="8511">
                  <c:v>95.739644999999996</c:v>
                </c:pt>
                <c:pt idx="8512">
                  <c:v>95.739644999999996</c:v>
                </c:pt>
                <c:pt idx="8513">
                  <c:v>95.857988000000006</c:v>
                </c:pt>
                <c:pt idx="8514">
                  <c:v>95.857988000000006</c:v>
                </c:pt>
                <c:pt idx="8515">
                  <c:v>95.976331000000002</c:v>
                </c:pt>
                <c:pt idx="8516">
                  <c:v>95.976331000000002</c:v>
                </c:pt>
                <c:pt idx="8517">
                  <c:v>96.094674999999995</c:v>
                </c:pt>
                <c:pt idx="8518">
                  <c:v>96.094674999999995</c:v>
                </c:pt>
                <c:pt idx="8519">
                  <c:v>96.213018000000005</c:v>
                </c:pt>
                <c:pt idx="8520">
                  <c:v>96.213018000000005</c:v>
                </c:pt>
                <c:pt idx="8521">
                  <c:v>96.331361000000001</c:v>
                </c:pt>
                <c:pt idx="8522">
                  <c:v>96.331361000000001</c:v>
                </c:pt>
                <c:pt idx="8523">
                  <c:v>96.449703999999997</c:v>
                </c:pt>
                <c:pt idx="8524">
                  <c:v>96.449703999999997</c:v>
                </c:pt>
                <c:pt idx="8525">
                  <c:v>96.568047000000007</c:v>
                </c:pt>
                <c:pt idx="8526">
                  <c:v>96.568047000000007</c:v>
                </c:pt>
                <c:pt idx="8527">
                  <c:v>96.686391</c:v>
                </c:pt>
                <c:pt idx="8528">
                  <c:v>96.686391</c:v>
                </c:pt>
                <c:pt idx="8529">
                  <c:v>96.804733999999996</c:v>
                </c:pt>
                <c:pt idx="8530">
                  <c:v>96.804733999999996</c:v>
                </c:pt>
                <c:pt idx="8531">
                  <c:v>96.923077000000006</c:v>
                </c:pt>
                <c:pt idx="8532">
                  <c:v>96.923077000000006</c:v>
                </c:pt>
                <c:pt idx="8533">
                  <c:v>97.041420000000002</c:v>
                </c:pt>
                <c:pt idx="8534">
                  <c:v>97.041420000000002</c:v>
                </c:pt>
                <c:pt idx="8535">
                  <c:v>97.159762999999998</c:v>
                </c:pt>
                <c:pt idx="8536">
                  <c:v>97.159762999999998</c:v>
                </c:pt>
                <c:pt idx="8537">
                  <c:v>97.278107000000006</c:v>
                </c:pt>
                <c:pt idx="8538">
                  <c:v>97.278107000000006</c:v>
                </c:pt>
                <c:pt idx="8539">
                  <c:v>97.396450000000002</c:v>
                </c:pt>
                <c:pt idx="8540">
                  <c:v>97.396450000000002</c:v>
                </c:pt>
                <c:pt idx="8541">
                  <c:v>97.514792999999997</c:v>
                </c:pt>
                <c:pt idx="8542">
                  <c:v>97.514792999999997</c:v>
                </c:pt>
                <c:pt idx="8543">
                  <c:v>97.633135999999993</c:v>
                </c:pt>
                <c:pt idx="8544">
                  <c:v>97.633135999999993</c:v>
                </c:pt>
                <c:pt idx="8545">
                  <c:v>97.751479000000003</c:v>
                </c:pt>
                <c:pt idx="8546">
                  <c:v>97.751479000000003</c:v>
                </c:pt>
                <c:pt idx="8547">
                  <c:v>97.869821999999999</c:v>
                </c:pt>
                <c:pt idx="8548">
                  <c:v>97.869821999999999</c:v>
                </c:pt>
                <c:pt idx="8549">
                  <c:v>97.988166000000007</c:v>
                </c:pt>
                <c:pt idx="8550">
                  <c:v>97.988166000000007</c:v>
                </c:pt>
                <c:pt idx="8551">
                  <c:v>98.106509000000003</c:v>
                </c:pt>
                <c:pt idx="8552">
                  <c:v>98.106509000000003</c:v>
                </c:pt>
                <c:pt idx="8553">
                  <c:v>98.224851999999998</c:v>
                </c:pt>
                <c:pt idx="8554">
                  <c:v>98.224851999999998</c:v>
                </c:pt>
                <c:pt idx="8555">
                  <c:v>98.343194999999994</c:v>
                </c:pt>
                <c:pt idx="8556">
                  <c:v>98.343194999999994</c:v>
                </c:pt>
                <c:pt idx="8557">
                  <c:v>98.461538000000004</c:v>
                </c:pt>
                <c:pt idx="8558">
                  <c:v>98.461538000000004</c:v>
                </c:pt>
                <c:pt idx="8559">
                  <c:v>98.579881999999998</c:v>
                </c:pt>
                <c:pt idx="8560">
                  <c:v>98.579881999999998</c:v>
                </c:pt>
                <c:pt idx="8561">
                  <c:v>98.698224999999994</c:v>
                </c:pt>
                <c:pt idx="8562">
                  <c:v>98.698224999999994</c:v>
                </c:pt>
                <c:pt idx="8563">
                  <c:v>98.816568000000004</c:v>
                </c:pt>
                <c:pt idx="8564">
                  <c:v>98.816568000000004</c:v>
                </c:pt>
                <c:pt idx="8565">
                  <c:v>98.934911</c:v>
                </c:pt>
                <c:pt idx="8566">
                  <c:v>98.934911</c:v>
                </c:pt>
                <c:pt idx="8567">
                  <c:v>99.053253999999995</c:v>
                </c:pt>
                <c:pt idx="8568">
                  <c:v>99.053253999999995</c:v>
                </c:pt>
                <c:pt idx="8569">
                  <c:v>99.171598000000003</c:v>
                </c:pt>
                <c:pt idx="8570">
                  <c:v>99.171598000000003</c:v>
                </c:pt>
                <c:pt idx="8571">
                  <c:v>99.289940999999999</c:v>
                </c:pt>
                <c:pt idx="8572">
                  <c:v>99.289940999999999</c:v>
                </c:pt>
                <c:pt idx="8573">
                  <c:v>99.408283999999995</c:v>
                </c:pt>
                <c:pt idx="8574">
                  <c:v>99.408283999999995</c:v>
                </c:pt>
                <c:pt idx="8575">
                  <c:v>99.526627000000005</c:v>
                </c:pt>
                <c:pt idx="8576">
                  <c:v>99.526627000000005</c:v>
                </c:pt>
                <c:pt idx="8577">
                  <c:v>99.644970000000001</c:v>
                </c:pt>
                <c:pt idx="8578">
                  <c:v>99.644970000000001</c:v>
                </c:pt>
                <c:pt idx="8579">
                  <c:v>99.763313999999994</c:v>
                </c:pt>
                <c:pt idx="8580">
                  <c:v>99.763313999999994</c:v>
                </c:pt>
                <c:pt idx="8581">
                  <c:v>99.881657000000004</c:v>
                </c:pt>
                <c:pt idx="8582">
                  <c:v>99.881657000000004</c:v>
                </c:pt>
                <c:pt idx="8583">
                  <c:v>100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FDS!$D$1</c:f>
              <c:strCache>
                <c:ptCount val="1"/>
                <c:pt idx="0">
                  <c:v>Cluster operating normally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FDS!$D$2:$D$22383</c:f>
              <c:numCache>
                <c:formatCode>General</c:formatCode>
                <c:ptCount val="22382"/>
                <c:pt idx="8584">
                  <c:v>0</c:v>
                </c:pt>
                <c:pt idx="8585">
                  <c:v>2.93E-2</c:v>
                </c:pt>
                <c:pt idx="8586">
                  <c:v>2.93E-2</c:v>
                </c:pt>
                <c:pt idx="8587">
                  <c:v>5.8598999999999998E-2</c:v>
                </c:pt>
                <c:pt idx="8588">
                  <c:v>5.8598999999999998E-2</c:v>
                </c:pt>
                <c:pt idx="8589">
                  <c:v>8.7899000000000005E-2</c:v>
                </c:pt>
                <c:pt idx="8590">
                  <c:v>8.7899000000000005E-2</c:v>
                </c:pt>
                <c:pt idx="8591">
                  <c:v>0.117199</c:v>
                </c:pt>
                <c:pt idx="8592">
                  <c:v>0.117199</c:v>
                </c:pt>
                <c:pt idx="8593">
                  <c:v>0.14649899999999999</c:v>
                </c:pt>
                <c:pt idx="8594">
                  <c:v>0.14649899999999999</c:v>
                </c:pt>
                <c:pt idx="8595">
                  <c:v>0.17579800000000001</c:v>
                </c:pt>
                <c:pt idx="8596">
                  <c:v>0.17579800000000001</c:v>
                </c:pt>
                <c:pt idx="8597">
                  <c:v>0.205098</c:v>
                </c:pt>
                <c:pt idx="8598">
                  <c:v>0.205098</c:v>
                </c:pt>
                <c:pt idx="8599">
                  <c:v>0.234398</c:v>
                </c:pt>
                <c:pt idx="8600">
                  <c:v>0.234398</c:v>
                </c:pt>
                <c:pt idx="8601">
                  <c:v>0.26369799999999999</c:v>
                </c:pt>
                <c:pt idx="8602">
                  <c:v>0.26369799999999999</c:v>
                </c:pt>
                <c:pt idx="8603">
                  <c:v>0.29299700000000001</c:v>
                </c:pt>
                <c:pt idx="8604">
                  <c:v>0.29299700000000001</c:v>
                </c:pt>
                <c:pt idx="8605">
                  <c:v>0.322297</c:v>
                </c:pt>
                <c:pt idx="8606">
                  <c:v>0.322297</c:v>
                </c:pt>
                <c:pt idx="8607">
                  <c:v>0.35159699999999999</c:v>
                </c:pt>
                <c:pt idx="8608">
                  <c:v>0.35159699999999999</c:v>
                </c:pt>
                <c:pt idx="8609">
                  <c:v>0.38089699999999999</c:v>
                </c:pt>
                <c:pt idx="8610">
                  <c:v>0.38089699999999999</c:v>
                </c:pt>
                <c:pt idx="8611">
                  <c:v>0.41019600000000001</c:v>
                </c:pt>
                <c:pt idx="8612">
                  <c:v>0.41019600000000001</c:v>
                </c:pt>
                <c:pt idx="8613">
                  <c:v>0.439496</c:v>
                </c:pt>
                <c:pt idx="8614">
                  <c:v>0.439496</c:v>
                </c:pt>
                <c:pt idx="8615">
                  <c:v>0.46879599999999999</c:v>
                </c:pt>
                <c:pt idx="8616">
                  <c:v>0.46879599999999999</c:v>
                </c:pt>
                <c:pt idx="8617">
                  <c:v>0.49809599999999998</c:v>
                </c:pt>
                <c:pt idx="8618">
                  <c:v>0.49809599999999998</c:v>
                </c:pt>
                <c:pt idx="8619">
                  <c:v>0.52739499999999995</c:v>
                </c:pt>
                <c:pt idx="8620">
                  <c:v>0.52739499999999995</c:v>
                </c:pt>
                <c:pt idx="8621">
                  <c:v>0.55669500000000005</c:v>
                </c:pt>
                <c:pt idx="8622">
                  <c:v>0.55669500000000005</c:v>
                </c:pt>
                <c:pt idx="8623">
                  <c:v>0.58599500000000004</c:v>
                </c:pt>
                <c:pt idx="8624">
                  <c:v>0.58599500000000004</c:v>
                </c:pt>
                <c:pt idx="8625">
                  <c:v>0.61529400000000001</c:v>
                </c:pt>
                <c:pt idx="8626">
                  <c:v>0.61529400000000001</c:v>
                </c:pt>
                <c:pt idx="8627">
                  <c:v>0.644594</c:v>
                </c:pt>
                <c:pt idx="8628">
                  <c:v>0.644594</c:v>
                </c:pt>
                <c:pt idx="8629">
                  <c:v>0.67389399999999999</c:v>
                </c:pt>
                <c:pt idx="8630">
                  <c:v>0.67389399999999999</c:v>
                </c:pt>
                <c:pt idx="8631">
                  <c:v>0.70319399999999999</c:v>
                </c:pt>
                <c:pt idx="8632">
                  <c:v>0.70319399999999999</c:v>
                </c:pt>
                <c:pt idx="8633">
                  <c:v>0.73249299999999995</c:v>
                </c:pt>
                <c:pt idx="8634">
                  <c:v>0.73249299999999995</c:v>
                </c:pt>
                <c:pt idx="8635">
                  <c:v>0.76179300000000005</c:v>
                </c:pt>
                <c:pt idx="8636">
                  <c:v>0.76179300000000005</c:v>
                </c:pt>
                <c:pt idx="8637">
                  <c:v>0.79109300000000005</c:v>
                </c:pt>
                <c:pt idx="8638">
                  <c:v>0.79109300000000005</c:v>
                </c:pt>
                <c:pt idx="8639">
                  <c:v>0.82039300000000004</c:v>
                </c:pt>
                <c:pt idx="8640">
                  <c:v>0.82039300000000004</c:v>
                </c:pt>
                <c:pt idx="8641">
                  <c:v>0.849692</c:v>
                </c:pt>
                <c:pt idx="8642">
                  <c:v>0.849692</c:v>
                </c:pt>
                <c:pt idx="8643">
                  <c:v>0.878992</c:v>
                </c:pt>
                <c:pt idx="8644">
                  <c:v>0.878992</c:v>
                </c:pt>
                <c:pt idx="8645">
                  <c:v>0.90829199999999999</c:v>
                </c:pt>
                <c:pt idx="8646">
                  <c:v>0.90829199999999999</c:v>
                </c:pt>
                <c:pt idx="8647">
                  <c:v>0.93759199999999998</c:v>
                </c:pt>
                <c:pt idx="8648">
                  <c:v>0.93759199999999998</c:v>
                </c:pt>
                <c:pt idx="8649">
                  <c:v>0.96689099999999994</c:v>
                </c:pt>
                <c:pt idx="8650">
                  <c:v>0.96689099999999994</c:v>
                </c:pt>
                <c:pt idx="8651">
                  <c:v>0.99619100000000005</c:v>
                </c:pt>
                <c:pt idx="8652">
                  <c:v>0.99619100000000005</c:v>
                </c:pt>
                <c:pt idx="8653">
                  <c:v>1.0254909999999999</c:v>
                </c:pt>
                <c:pt idx="8654">
                  <c:v>1.0254909999999999</c:v>
                </c:pt>
                <c:pt idx="8655">
                  <c:v>1.054791</c:v>
                </c:pt>
                <c:pt idx="8656">
                  <c:v>1.054791</c:v>
                </c:pt>
                <c:pt idx="8657">
                  <c:v>1.08409</c:v>
                </c:pt>
                <c:pt idx="8658">
                  <c:v>1.08409</c:v>
                </c:pt>
                <c:pt idx="8659">
                  <c:v>1.1133900000000001</c:v>
                </c:pt>
                <c:pt idx="8660">
                  <c:v>1.1133900000000001</c:v>
                </c:pt>
                <c:pt idx="8661">
                  <c:v>1.14269</c:v>
                </c:pt>
                <c:pt idx="8662">
                  <c:v>1.14269</c:v>
                </c:pt>
                <c:pt idx="8663">
                  <c:v>1.1719889999999999</c:v>
                </c:pt>
                <c:pt idx="8664">
                  <c:v>1.1719889999999999</c:v>
                </c:pt>
                <c:pt idx="8665">
                  <c:v>1.2012890000000001</c:v>
                </c:pt>
                <c:pt idx="8666">
                  <c:v>1.2012890000000001</c:v>
                </c:pt>
                <c:pt idx="8667">
                  <c:v>1.2305889999999999</c:v>
                </c:pt>
                <c:pt idx="8668">
                  <c:v>1.2305889999999999</c:v>
                </c:pt>
                <c:pt idx="8669">
                  <c:v>1.259889</c:v>
                </c:pt>
                <c:pt idx="8670">
                  <c:v>1.259889</c:v>
                </c:pt>
                <c:pt idx="8671">
                  <c:v>1.289188</c:v>
                </c:pt>
                <c:pt idx="8672">
                  <c:v>1.289188</c:v>
                </c:pt>
                <c:pt idx="8673">
                  <c:v>1.3184880000000001</c:v>
                </c:pt>
                <c:pt idx="8674">
                  <c:v>1.3184880000000001</c:v>
                </c:pt>
                <c:pt idx="8675">
                  <c:v>1.347788</c:v>
                </c:pt>
                <c:pt idx="8676">
                  <c:v>1.347788</c:v>
                </c:pt>
                <c:pt idx="8677">
                  <c:v>1.3770880000000001</c:v>
                </c:pt>
                <c:pt idx="8678">
                  <c:v>1.3770880000000001</c:v>
                </c:pt>
                <c:pt idx="8679">
                  <c:v>1.4063870000000001</c:v>
                </c:pt>
                <c:pt idx="8680">
                  <c:v>1.4063870000000001</c:v>
                </c:pt>
                <c:pt idx="8681">
                  <c:v>1.4356869999999999</c:v>
                </c:pt>
                <c:pt idx="8682">
                  <c:v>1.4356869999999999</c:v>
                </c:pt>
                <c:pt idx="8683">
                  <c:v>1.464987</c:v>
                </c:pt>
                <c:pt idx="8684">
                  <c:v>1.464987</c:v>
                </c:pt>
                <c:pt idx="8685">
                  <c:v>1.4942869999999999</c:v>
                </c:pt>
                <c:pt idx="8686">
                  <c:v>1.4942869999999999</c:v>
                </c:pt>
                <c:pt idx="8687">
                  <c:v>1.5235860000000001</c:v>
                </c:pt>
                <c:pt idx="8688">
                  <c:v>1.5235860000000001</c:v>
                </c:pt>
                <c:pt idx="8689">
                  <c:v>1.552886</c:v>
                </c:pt>
                <c:pt idx="8690">
                  <c:v>1.552886</c:v>
                </c:pt>
                <c:pt idx="8691">
                  <c:v>1.5821860000000001</c:v>
                </c:pt>
                <c:pt idx="8692">
                  <c:v>1.5821860000000001</c:v>
                </c:pt>
                <c:pt idx="8693">
                  <c:v>1.6114850000000001</c:v>
                </c:pt>
                <c:pt idx="8694">
                  <c:v>1.6114850000000001</c:v>
                </c:pt>
                <c:pt idx="8695">
                  <c:v>1.6407849999999999</c:v>
                </c:pt>
                <c:pt idx="8696">
                  <c:v>1.6407849999999999</c:v>
                </c:pt>
                <c:pt idx="8697">
                  <c:v>1.670085</c:v>
                </c:pt>
                <c:pt idx="8698">
                  <c:v>1.670085</c:v>
                </c:pt>
                <c:pt idx="8699">
                  <c:v>1.6993849999999999</c:v>
                </c:pt>
                <c:pt idx="8700">
                  <c:v>1.6993849999999999</c:v>
                </c:pt>
                <c:pt idx="8701">
                  <c:v>1.7286840000000001</c:v>
                </c:pt>
                <c:pt idx="8702">
                  <c:v>1.7286840000000001</c:v>
                </c:pt>
                <c:pt idx="8703">
                  <c:v>1.757984</c:v>
                </c:pt>
                <c:pt idx="8704">
                  <c:v>1.757984</c:v>
                </c:pt>
                <c:pt idx="8705">
                  <c:v>1.7872840000000001</c:v>
                </c:pt>
                <c:pt idx="8706">
                  <c:v>1.7872840000000001</c:v>
                </c:pt>
                <c:pt idx="8707">
                  <c:v>1.816584</c:v>
                </c:pt>
                <c:pt idx="8708">
                  <c:v>1.816584</c:v>
                </c:pt>
                <c:pt idx="8709">
                  <c:v>1.8458829999999999</c:v>
                </c:pt>
                <c:pt idx="8710">
                  <c:v>1.8458829999999999</c:v>
                </c:pt>
                <c:pt idx="8711">
                  <c:v>1.875183</c:v>
                </c:pt>
                <c:pt idx="8712">
                  <c:v>1.875183</c:v>
                </c:pt>
                <c:pt idx="8713">
                  <c:v>1.9044829999999999</c:v>
                </c:pt>
                <c:pt idx="8714">
                  <c:v>1.9044829999999999</c:v>
                </c:pt>
                <c:pt idx="8715">
                  <c:v>1.933783</c:v>
                </c:pt>
                <c:pt idx="8716">
                  <c:v>1.933783</c:v>
                </c:pt>
                <c:pt idx="8717">
                  <c:v>1.963082</c:v>
                </c:pt>
                <c:pt idx="8718">
                  <c:v>1.963082</c:v>
                </c:pt>
                <c:pt idx="8719">
                  <c:v>1.9923820000000001</c:v>
                </c:pt>
                <c:pt idx="8720">
                  <c:v>1.9923820000000001</c:v>
                </c:pt>
                <c:pt idx="8721">
                  <c:v>2.0216820000000002</c:v>
                </c:pt>
                <c:pt idx="8722">
                  <c:v>2.0216820000000002</c:v>
                </c:pt>
                <c:pt idx="8723">
                  <c:v>2.0509819999999999</c:v>
                </c:pt>
                <c:pt idx="8724">
                  <c:v>2.0509819999999999</c:v>
                </c:pt>
                <c:pt idx="8725">
                  <c:v>2.0802809999999998</c:v>
                </c:pt>
                <c:pt idx="8726">
                  <c:v>2.0802809999999998</c:v>
                </c:pt>
                <c:pt idx="8727">
                  <c:v>2.1095809999999999</c:v>
                </c:pt>
                <c:pt idx="8728">
                  <c:v>2.1095809999999999</c:v>
                </c:pt>
                <c:pt idx="8729">
                  <c:v>2.138881</c:v>
                </c:pt>
                <c:pt idx="8730">
                  <c:v>2.138881</c:v>
                </c:pt>
                <c:pt idx="8731">
                  <c:v>2.16818</c:v>
                </c:pt>
                <c:pt idx="8732">
                  <c:v>2.16818</c:v>
                </c:pt>
                <c:pt idx="8733">
                  <c:v>2.1974800000000001</c:v>
                </c:pt>
                <c:pt idx="8734">
                  <c:v>2.1974800000000001</c:v>
                </c:pt>
                <c:pt idx="8735">
                  <c:v>2.2267800000000002</c:v>
                </c:pt>
                <c:pt idx="8736">
                  <c:v>2.2267800000000002</c:v>
                </c:pt>
                <c:pt idx="8737">
                  <c:v>2.2560799999999999</c:v>
                </c:pt>
                <c:pt idx="8738">
                  <c:v>2.2560799999999999</c:v>
                </c:pt>
                <c:pt idx="8739">
                  <c:v>2.2853789999999998</c:v>
                </c:pt>
                <c:pt idx="8740">
                  <c:v>2.2853789999999998</c:v>
                </c:pt>
                <c:pt idx="8741">
                  <c:v>2.3146789999999999</c:v>
                </c:pt>
                <c:pt idx="8742">
                  <c:v>2.3146789999999999</c:v>
                </c:pt>
                <c:pt idx="8743">
                  <c:v>2.343979</c:v>
                </c:pt>
                <c:pt idx="8744">
                  <c:v>2.343979</c:v>
                </c:pt>
                <c:pt idx="8745">
                  <c:v>2.3732790000000001</c:v>
                </c:pt>
                <c:pt idx="8746">
                  <c:v>2.3732790000000001</c:v>
                </c:pt>
                <c:pt idx="8747">
                  <c:v>2.4025780000000001</c:v>
                </c:pt>
                <c:pt idx="8748">
                  <c:v>2.4025780000000001</c:v>
                </c:pt>
                <c:pt idx="8749">
                  <c:v>2.4318780000000002</c:v>
                </c:pt>
                <c:pt idx="8750">
                  <c:v>2.4318780000000002</c:v>
                </c:pt>
                <c:pt idx="8751">
                  <c:v>2.4611779999999999</c:v>
                </c:pt>
                <c:pt idx="8752">
                  <c:v>2.4611779999999999</c:v>
                </c:pt>
                <c:pt idx="8753">
                  <c:v>2.490478</c:v>
                </c:pt>
                <c:pt idx="8754">
                  <c:v>2.490478</c:v>
                </c:pt>
                <c:pt idx="8755">
                  <c:v>2.5197769999999999</c:v>
                </c:pt>
                <c:pt idx="8756">
                  <c:v>2.5197769999999999</c:v>
                </c:pt>
                <c:pt idx="8757">
                  <c:v>2.549077</c:v>
                </c:pt>
                <c:pt idx="8758">
                  <c:v>2.549077</c:v>
                </c:pt>
                <c:pt idx="8759">
                  <c:v>2.5783770000000001</c:v>
                </c:pt>
                <c:pt idx="8760">
                  <c:v>2.5783770000000001</c:v>
                </c:pt>
                <c:pt idx="8761">
                  <c:v>2.6076769999999998</c:v>
                </c:pt>
                <c:pt idx="8762">
                  <c:v>2.6076769999999998</c:v>
                </c:pt>
                <c:pt idx="8763">
                  <c:v>2.6369760000000002</c:v>
                </c:pt>
                <c:pt idx="8764">
                  <c:v>2.6369760000000002</c:v>
                </c:pt>
                <c:pt idx="8765">
                  <c:v>2.6662759999999999</c:v>
                </c:pt>
                <c:pt idx="8766">
                  <c:v>2.6662759999999999</c:v>
                </c:pt>
                <c:pt idx="8767">
                  <c:v>2.695576</c:v>
                </c:pt>
                <c:pt idx="8768">
                  <c:v>2.695576</c:v>
                </c:pt>
                <c:pt idx="8769">
                  <c:v>2.7248749999999999</c:v>
                </c:pt>
                <c:pt idx="8770">
                  <c:v>2.7248749999999999</c:v>
                </c:pt>
                <c:pt idx="8771">
                  <c:v>2.754175</c:v>
                </c:pt>
                <c:pt idx="8772">
                  <c:v>2.754175</c:v>
                </c:pt>
                <c:pt idx="8773">
                  <c:v>2.7834750000000001</c:v>
                </c:pt>
                <c:pt idx="8774">
                  <c:v>2.7834750000000001</c:v>
                </c:pt>
                <c:pt idx="8775">
                  <c:v>2.8127749999999998</c:v>
                </c:pt>
                <c:pt idx="8776">
                  <c:v>2.8127749999999998</c:v>
                </c:pt>
                <c:pt idx="8777">
                  <c:v>2.8420740000000002</c:v>
                </c:pt>
                <c:pt idx="8778">
                  <c:v>2.8420740000000002</c:v>
                </c:pt>
                <c:pt idx="8779">
                  <c:v>2.8713739999999999</c:v>
                </c:pt>
                <c:pt idx="8780">
                  <c:v>2.8713739999999999</c:v>
                </c:pt>
                <c:pt idx="8781">
                  <c:v>2.900674</c:v>
                </c:pt>
                <c:pt idx="8782">
                  <c:v>2.900674</c:v>
                </c:pt>
                <c:pt idx="8783">
                  <c:v>2.9299740000000001</c:v>
                </c:pt>
                <c:pt idx="8784">
                  <c:v>2.9299740000000001</c:v>
                </c:pt>
                <c:pt idx="8785">
                  <c:v>2.959273</c:v>
                </c:pt>
                <c:pt idx="8786">
                  <c:v>2.959273</c:v>
                </c:pt>
                <c:pt idx="8787">
                  <c:v>2.9885730000000001</c:v>
                </c:pt>
                <c:pt idx="8788">
                  <c:v>2.9885730000000001</c:v>
                </c:pt>
                <c:pt idx="8789">
                  <c:v>3.0178729999999998</c:v>
                </c:pt>
                <c:pt idx="8790">
                  <c:v>3.0178729999999998</c:v>
                </c:pt>
                <c:pt idx="8791">
                  <c:v>3.0471729999999999</c:v>
                </c:pt>
                <c:pt idx="8792">
                  <c:v>3.0471729999999999</c:v>
                </c:pt>
                <c:pt idx="8793">
                  <c:v>3.0764719999999999</c:v>
                </c:pt>
                <c:pt idx="8794">
                  <c:v>3.0764719999999999</c:v>
                </c:pt>
                <c:pt idx="8795">
                  <c:v>3.105772</c:v>
                </c:pt>
                <c:pt idx="8796">
                  <c:v>3.105772</c:v>
                </c:pt>
                <c:pt idx="8797">
                  <c:v>3.1350720000000001</c:v>
                </c:pt>
                <c:pt idx="8798">
                  <c:v>3.1350720000000001</c:v>
                </c:pt>
                <c:pt idx="8799">
                  <c:v>3.1643720000000002</c:v>
                </c:pt>
                <c:pt idx="8800">
                  <c:v>3.1643720000000002</c:v>
                </c:pt>
                <c:pt idx="8801">
                  <c:v>3.1936710000000001</c:v>
                </c:pt>
                <c:pt idx="8802">
                  <c:v>3.1936710000000001</c:v>
                </c:pt>
                <c:pt idx="8803">
                  <c:v>3.2229709999999998</c:v>
                </c:pt>
                <c:pt idx="8804">
                  <c:v>3.2229709999999998</c:v>
                </c:pt>
                <c:pt idx="8805">
                  <c:v>3.2522709999999999</c:v>
                </c:pt>
                <c:pt idx="8806">
                  <c:v>3.2522709999999999</c:v>
                </c:pt>
                <c:pt idx="8807">
                  <c:v>3.2815699999999999</c:v>
                </c:pt>
                <c:pt idx="8808">
                  <c:v>3.2815699999999999</c:v>
                </c:pt>
                <c:pt idx="8809">
                  <c:v>3.31087</c:v>
                </c:pt>
                <c:pt idx="8810">
                  <c:v>3.31087</c:v>
                </c:pt>
                <c:pt idx="8811">
                  <c:v>3.3401700000000001</c:v>
                </c:pt>
                <c:pt idx="8812">
                  <c:v>3.3401700000000001</c:v>
                </c:pt>
                <c:pt idx="8813">
                  <c:v>3.3694700000000002</c:v>
                </c:pt>
                <c:pt idx="8814">
                  <c:v>3.3694700000000002</c:v>
                </c:pt>
                <c:pt idx="8815">
                  <c:v>3.3987690000000002</c:v>
                </c:pt>
                <c:pt idx="8816">
                  <c:v>3.3987690000000002</c:v>
                </c:pt>
                <c:pt idx="8817">
                  <c:v>3.4280689999999998</c:v>
                </c:pt>
                <c:pt idx="8818">
                  <c:v>3.4280689999999998</c:v>
                </c:pt>
                <c:pt idx="8819">
                  <c:v>3.4573689999999999</c:v>
                </c:pt>
                <c:pt idx="8820">
                  <c:v>3.4573689999999999</c:v>
                </c:pt>
                <c:pt idx="8821">
                  <c:v>3.486669</c:v>
                </c:pt>
                <c:pt idx="8822">
                  <c:v>3.486669</c:v>
                </c:pt>
                <c:pt idx="8823">
                  <c:v>3.515968</c:v>
                </c:pt>
                <c:pt idx="8824">
                  <c:v>3.515968</c:v>
                </c:pt>
                <c:pt idx="8825">
                  <c:v>3.5452680000000001</c:v>
                </c:pt>
                <c:pt idx="8826">
                  <c:v>3.5452680000000001</c:v>
                </c:pt>
                <c:pt idx="8827">
                  <c:v>3.5745680000000002</c:v>
                </c:pt>
                <c:pt idx="8828">
                  <c:v>3.5745680000000002</c:v>
                </c:pt>
                <c:pt idx="8829">
                  <c:v>3.6038679999999998</c:v>
                </c:pt>
                <c:pt idx="8830">
                  <c:v>3.6038679999999998</c:v>
                </c:pt>
                <c:pt idx="8831">
                  <c:v>3.6331669999999998</c:v>
                </c:pt>
                <c:pt idx="8832">
                  <c:v>3.6331669999999998</c:v>
                </c:pt>
                <c:pt idx="8833">
                  <c:v>3.6624669999999999</c:v>
                </c:pt>
                <c:pt idx="8834">
                  <c:v>3.6624669999999999</c:v>
                </c:pt>
                <c:pt idx="8835">
                  <c:v>3.691767</c:v>
                </c:pt>
                <c:pt idx="8836">
                  <c:v>3.691767</c:v>
                </c:pt>
                <c:pt idx="8837">
                  <c:v>3.7210670000000001</c:v>
                </c:pt>
                <c:pt idx="8838">
                  <c:v>3.7210670000000001</c:v>
                </c:pt>
                <c:pt idx="8839">
                  <c:v>3.7503660000000001</c:v>
                </c:pt>
                <c:pt idx="8840">
                  <c:v>3.7503660000000001</c:v>
                </c:pt>
                <c:pt idx="8841">
                  <c:v>3.7796660000000002</c:v>
                </c:pt>
                <c:pt idx="8842">
                  <c:v>3.7796660000000002</c:v>
                </c:pt>
                <c:pt idx="8843">
                  <c:v>3.8089659999999999</c:v>
                </c:pt>
                <c:pt idx="8844">
                  <c:v>3.8089659999999999</c:v>
                </c:pt>
                <c:pt idx="8845">
                  <c:v>3.8382649999999998</c:v>
                </c:pt>
                <c:pt idx="8846">
                  <c:v>3.8382649999999998</c:v>
                </c:pt>
                <c:pt idx="8847">
                  <c:v>3.8675649999999999</c:v>
                </c:pt>
                <c:pt idx="8848">
                  <c:v>3.8675649999999999</c:v>
                </c:pt>
                <c:pt idx="8849">
                  <c:v>3.896865</c:v>
                </c:pt>
                <c:pt idx="8850">
                  <c:v>3.896865</c:v>
                </c:pt>
                <c:pt idx="8851">
                  <c:v>3.9261650000000001</c:v>
                </c:pt>
                <c:pt idx="8852">
                  <c:v>3.9261650000000001</c:v>
                </c:pt>
                <c:pt idx="8853">
                  <c:v>3.9554640000000001</c:v>
                </c:pt>
                <c:pt idx="8854">
                  <c:v>3.9554640000000001</c:v>
                </c:pt>
                <c:pt idx="8855">
                  <c:v>3.9847640000000002</c:v>
                </c:pt>
                <c:pt idx="8856">
                  <c:v>3.9847640000000002</c:v>
                </c:pt>
                <c:pt idx="8857">
                  <c:v>4.0140640000000003</c:v>
                </c:pt>
                <c:pt idx="8858">
                  <c:v>4.0140640000000003</c:v>
                </c:pt>
                <c:pt idx="8859">
                  <c:v>4.0433640000000004</c:v>
                </c:pt>
                <c:pt idx="8860">
                  <c:v>4.0433640000000004</c:v>
                </c:pt>
                <c:pt idx="8861">
                  <c:v>4.0726630000000004</c:v>
                </c:pt>
                <c:pt idx="8862">
                  <c:v>4.0726630000000004</c:v>
                </c:pt>
                <c:pt idx="8863">
                  <c:v>4.1019629999999996</c:v>
                </c:pt>
                <c:pt idx="8864">
                  <c:v>4.1019629999999996</c:v>
                </c:pt>
                <c:pt idx="8865">
                  <c:v>4.1312629999999997</c:v>
                </c:pt>
                <c:pt idx="8866">
                  <c:v>4.1312629999999997</c:v>
                </c:pt>
                <c:pt idx="8867">
                  <c:v>4.1605629999999998</c:v>
                </c:pt>
                <c:pt idx="8868">
                  <c:v>4.1605629999999998</c:v>
                </c:pt>
                <c:pt idx="8869">
                  <c:v>4.1898619999999998</c:v>
                </c:pt>
                <c:pt idx="8870">
                  <c:v>4.1898619999999998</c:v>
                </c:pt>
                <c:pt idx="8871">
                  <c:v>4.2191619999999999</c:v>
                </c:pt>
                <c:pt idx="8872">
                  <c:v>4.2191619999999999</c:v>
                </c:pt>
                <c:pt idx="8873">
                  <c:v>4.248462</c:v>
                </c:pt>
                <c:pt idx="8874">
                  <c:v>4.248462</c:v>
                </c:pt>
                <c:pt idx="8875">
                  <c:v>4.2777620000000001</c:v>
                </c:pt>
                <c:pt idx="8876">
                  <c:v>4.2777620000000001</c:v>
                </c:pt>
                <c:pt idx="8877">
                  <c:v>4.307061</c:v>
                </c:pt>
                <c:pt idx="8878">
                  <c:v>4.307061</c:v>
                </c:pt>
                <c:pt idx="8879">
                  <c:v>4.3363610000000001</c:v>
                </c:pt>
                <c:pt idx="8880">
                  <c:v>4.3363610000000001</c:v>
                </c:pt>
                <c:pt idx="8881">
                  <c:v>4.3656610000000002</c:v>
                </c:pt>
                <c:pt idx="8882">
                  <c:v>4.3656610000000002</c:v>
                </c:pt>
                <c:pt idx="8883">
                  <c:v>4.3949600000000002</c:v>
                </c:pt>
                <c:pt idx="8884">
                  <c:v>4.3949600000000002</c:v>
                </c:pt>
                <c:pt idx="8885">
                  <c:v>4.4242600000000003</c:v>
                </c:pt>
                <c:pt idx="8886">
                  <c:v>4.4242600000000003</c:v>
                </c:pt>
                <c:pt idx="8887">
                  <c:v>4.4535600000000004</c:v>
                </c:pt>
                <c:pt idx="8888">
                  <c:v>4.4535600000000004</c:v>
                </c:pt>
                <c:pt idx="8889">
                  <c:v>4.4828599999999996</c:v>
                </c:pt>
                <c:pt idx="8890">
                  <c:v>4.4828599999999996</c:v>
                </c:pt>
                <c:pt idx="8891">
                  <c:v>4.5121589999999996</c:v>
                </c:pt>
                <c:pt idx="8892">
                  <c:v>4.5121589999999996</c:v>
                </c:pt>
                <c:pt idx="8893">
                  <c:v>4.5414589999999997</c:v>
                </c:pt>
                <c:pt idx="8894">
                  <c:v>4.5414589999999997</c:v>
                </c:pt>
                <c:pt idx="8895">
                  <c:v>4.5707589999999998</c:v>
                </c:pt>
                <c:pt idx="8896">
                  <c:v>4.5707589999999998</c:v>
                </c:pt>
                <c:pt idx="8897">
                  <c:v>4.6000589999999999</c:v>
                </c:pt>
                <c:pt idx="8898">
                  <c:v>4.6000589999999999</c:v>
                </c:pt>
                <c:pt idx="8899">
                  <c:v>4.6293579999999999</c:v>
                </c:pt>
                <c:pt idx="8900">
                  <c:v>4.6293579999999999</c:v>
                </c:pt>
                <c:pt idx="8901">
                  <c:v>4.658658</c:v>
                </c:pt>
                <c:pt idx="8902">
                  <c:v>4.658658</c:v>
                </c:pt>
                <c:pt idx="8903">
                  <c:v>4.6879580000000001</c:v>
                </c:pt>
                <c:pt idx="8904">
                  <c:v>4.6879580000000001</c:v>
                </c:pt>
                <c:pt idx="8905">
                  <c:v>4.7172580000000002</c:v>
                </c:pt>
                <c:pt idx="8906">
                  <c:v>4.7172580000000002</c:v>
                </c:pt>
                <c:pt idx="8907">
                  <c:v>4.7465570000000001</c:v>
                </c:pt>
                <c:pt idx="8908">
                  <c:v>4.7465570000000001</c:v>
                </c:pt>
                <c:pt idx="8909">
                  <c:v>4.7758570000000002</c:v>
                </c:pt>
                <c:pt idx="8910">
                  <c:v>4.7758570000000002</c:v>
                </c:pt>
                <c:pt idx="8911">
                  <c:v>4.8051570000000003</c:v>
                </c:pt>
                <c:pt idx="8912">
                  <c:v>4.8051570000000003</c:v>
                </c:pt>
                <c:pt idx="8913">
                  <c:v>4.8344560000000003</c:v>
                </c:pt>
                <c:pt idx="8914">
                  <c:v>4.8344560000000003</c:v>
                </c:pt>
                <c:pt idx="8915">
                  <c:v>4.8637560000000004</c:v>
                </c:pt>
                <c:pt idx="8916">
                  <c:v>4.8637560000000004</c:v>
                </c:pt>
                <c:pt idx="8917">
                  <c:v>4.8930559999999996</c:v>
                </c:pt>
                <c:pt idx="8918">
                  <c:v>4.8930559999999996</c:v>
                </c:pt>
                <c:pt idx="8919">
                  <c:v>4.9223559999999997</c:v>
                </c:pt>
                <c:pt idx="8920">
                  <c:v>4.9223559999999997</c:v>
                </c:pt>
                <c:pt idx="8921">
                  <c:v>4.9516549999999997</c:v>
                </c:pt>
                <c:pt idx="8922">
                  <c:v>4.9516549999999997</c:v>
                </c:pt>
                <c:pt idx="8923">
                  <c:v>4.9809549999999998</c:v>
                </c:pt>
                <c:pt idx="8924">
                  <c:v>4.9809549999999998</c:v>
                </c:pt>
                <c:pt idx="8925">
                  <c:v>5.0102549999999999</c:v>
                </c:pt>
                <c:pt idx="8926">
                  <c:v>5.0102549999999999</c:v>
                </c:pt>
                <c:pt idx="8927">
                  <c:v>5.039555</c:v>
                </c:pt>
                <c:pt idx="8928">
                  <c:v>5.039555</c:v>
                </c:pt>
                <c:pt idx="8929">
                  <c:v>5.068854</c:v>
                </c:pt>
                <c:pt idx="8930">
                  <c:v>5.068854</c:v>
                </c:pt>
                <c:pt idx="8931">
                  <c:v>5.0981540000000001</c:v>
                </c:pt>
                <c:pt idx="8932">
                  <c:v>5.0981540000000001</c:v>
                </c:pt>
                <c:pt idx="8933">
                  <c:v>5.1274540000000002</c:v>
                </c:pt>
                <c:pt idx="8934">
                  <c:v>5.1274540000000002</c:v>
                </c:pt>
                <c:pt idx="8935">
                  <c:v>5.1567540000000003</c:v>
                </c:pt>
                <c:pt idx="8936">
                  <c:v>5.1567540000000003</c:v>
                </c:pt>
                <c:pt idx="8937">
                  <c:v>5.1860530000000002</c:v>
                </c:pt>
                <c:pt idx="8938">
                  <c:v>5.1860530000000002</c:v>
                </c:pt>
                <c:pt idx="8939">
                  <c:v>5.2153530000000003</c:v>
                </c:pt>
                <c:pt idx="8940">
                  <c:v>5.2153530000000003</c:v>
                </c:pt>
                <c:pt idx="8941">
                  <c:v>5.2446529999999996</c:v>
                </c:pt>
                <c:pt idx="8942">
                  <c:v>5.2446529999999996</c:v>
                </c:pt>
                <c:pt idx="8943">
                  <c:v>5.2739529999999997</c:v>
                </c:pt>
                <c:pt idx="8944">
                  <c:v>5.2739529999999997</c:v>
                </c:pt>
                <c:pt idx="8945">
                  <c:v>5.3032519999999996</c:v>
                </c:pt>
                <c:pt idx="8946">
                  <c:v>5.3032519999999996</c:v>
                </c:pt>
                <c:pt idx="8947">
                  <c:v>5.3325519999999997</c:v>
                </c:pt>
                <c:pt idx="8948">
                  <c:v>5.3325519999999997</c:v>
                </c:pt>
                <c:pt idx="8949">
                  <c:v>5.3618519999999998</c:v>
                </c:pt>
                <c:pt idx="8950">
                  <c:v>5.3618519999999998</c:v>
                </c:pt>
                <c:pt idx="8951">
                  <c:v>5.3911509999999998</c:v>
                </c:pt>
                <c:pt idx="8952">
                  <c:v>5.3911509999999998</c:v>
                </c:pt>
                <c:pt idx="8953">
                  <c:v>5.4204509999999999</c:v>
                </c:pt>
                <c:pt idx="8954">
                  <c:v>5.4204509999999999</c:v>
                </c:pt>
                <c:pt idx="8955">
                  <c:v>5.449751</c:v>
                </c:pt>
                <c:pt idx="8956">
                  <c:v>5.449751</c:v>
                </c:pt>
                <c:pt idx="8957">
                  <c:v>5.4790510000000001</c:v>
                </c:pt>
                <c:pt idx="8958">
                  <c:v>5.4790510000000001</c:v>
                </c:pt>
                <c:pt idx="8959">
                  <c:v>5.5083500000000001</c:v>
                </c:pt>
                <c:pt idx="8960">
                  <c:v>5.5083500000000001</c:v>
                </c:pt>
                <c:pt idx="8961">
                  <c:v>5.5376500000000002</c:v>
                </c:pt>
                <c:pt idx="8962">
                  <c:v>5.5376500000000002</c:v>
                </c:pt>
                <c:pt idx="8963">
                  <c:v>5.5669500000000003</c:v>
                </c:pt>
                <c:pt idx="8964">
                  <c:v>5.5669500000000003</c:v>
                </c:pt>
                <c:pt idx="8965">
                  <c:v>5.5962500000000004</c:v>
                </c:pt>
                <c:pt idx="8966">
                  <c:v>5.5962500000000004</c:v>
                </c:pt>
                <c:pt idx="8967">
                  <c:v>5.6255490000000004</c:v>
                </c:pt>
                <c:pt idx="8968">
                  <c:v>5.6255490000000004</c:v>
                </c:pt>
                <c:pt idx="8969">
                  <c:v>5.6548489999999996</c:v>
                </c:pt>
                <c:pt idx="8970">
                  <c:v>5.6548489999999996</c:v>
                </c:pt>
                <c:pt idx="8971">
                  <c:v>5.6841489999999997</c:v>
                </c:pt>
                <c:pt idx="8972">
                  <c:v>5.6841489999999997</c:v>
                </c:pt>
                <c:pt idx="8973">
                  <c:v>5.7134489999999998</c:v>
                </c:pt>
                <c:pt idx="8974">
                  <c:v>5.7134489999999998</c:v>
                </c:pt>
                <c:pt idx="8975">
                  <c:v>5.7427479999999997</c:v>
                </c:pt>
                <c:pt idx="8976">
                  <c:v>5.7427479999999997</c:v>
                </c:pt>
                <c:pt idx="8977">
                  <c:v>5.7720479999999998</c:v>
                </c:pt>
                <c:pt idx="8978">
                  <c:v>5.7720479999999998</c:v>
                </c:pt>
                <c:pt idx="8979">
                  <c:v>5.8013479999999999</c:v>
                </c:pt>
                <c:pt idx="8980">
                  <c:v>5.8013479999999999</c:v>
                </c:pt>
                <c:pt idx="8981">
                  <c:v>5.8306480000000001</c:v>
                </c:pt>
                <c:pt idx="8982">
                  <c:v>5.8306480000000001</c:v>
                </c:pt>
                <c:pt idx="8983">
                  <c:v>5.859947</c:v>
                </c:pt>
                <c:pt idx="8984">
                  <c:v>5.859947</c:v>
                </c:pt>
                <c:pt idx="8985">
                  <c:v>5.8892470000000001</c:v>
                </c:pt>
                <c:pt idx="8986">
                  <c:v>5.8892470000000001</c:v>
                </c:pt>
                <c:pt idx="8987">
                  <c:v>5.9185470000000002</c:v>
                </c:pt>
                <c:pt idx="8988">
                  <c:v>5.9185470000000002</c:v>
                </c:pt>
                <c:pt idx="8989">
                  <c:v>5.9478460000000002</c:v>
                </c:pt>
                <c:pt idx="8990">
                  <c:v>5.9478460000000002</c:v>
                </c:pt>
                <c:pt idx="8991">
                  <c:v>5.9771460000000003</c:v>
                </c:pt>
                <c:pt idx="8992">
                  <c:v>5.9771460000000003</c:v>
                </c:pt>
                <c:pt idx="8993">
                  <c:v>6.0064460000000004</c:v>
                </c:pt>
                <c:pt idx="8994">
                  <c:v>6.0064460000000004</c:v>
                </c:pt>
                <c:pt idx="8995">
                  <c:v>6.0357459999999996</c:v>
                </c:pt>
                <c:pt idx="8996">
                  <c:v>6.0357459999999996</c:v>
                </c:pt>
                <c:pt idx="8997">
                  <c:v>6.0650449999999996</c:v>
                </c:pt>
                <c:pt idx="8998">
                  <c:v>6.0650449999999996</c:v>
                </c:pt>
                <c:pt idx="8999">
                  <c:v>6.0943449999999997</c:v>
                </c:pt>
                <c:pt idx="9000">
                  <c:v>6.0943449999999997</c:v>
                </c:pt>
                <c:pt idx="9001">
                  <c:v>6.1236449999999998</c:v>
                </c:pt>
                <c:pt idx="9002">
                  <c:v>6.1236449999999998</c:v>
                </c:pt>
                <c:pt idx="9003">
                  <c:v>6.1529449999999999</c:v>
                </c:pt>
                <c:pt idx="9004">
                  <c:v>6.1529449999999999</c:v>
                </c:pt>
                <c:pt idx="9005">
                  <c:v>6.1822439999999999</c:v>
                </c:pt>
                <c:pt idx="9006">
                  <c:v>6.1822439999999999</c:v>
                </c:pt>
                <c:pt idx="9007">
                  <c:v>6.211544</c:v>
                </c:pt>
                <c:pt idx="9008">
                  <c:v>6.211544</c:v>
                </c:pt>
                <c:pt idx="9009">
                  <c:v>6.2408440000000001</c:v>
                </c:pt>
                <c:pt idx="9010">
                  <c:v>6.2408440000000001</c:v>
                </c:pt>
                <c:pt idx="9011">
                  <c:v>6.2701440000000002</c:v>
                </c:pt>
                <c:pt idx="9012">
                  <c:v>6.2701440000000002</c:v>
                </c:pt>
                <c:pt idx="9013">
                  <c:v>6.2994430000000001</c:v>
                </c:pt>
                <c:pt idx="9014">
                  <c:v>6.2994430000000001</c:v>
                </c:pt>
                <c:pt idx="9015">
                  <c:v>6.3287430000000002</c:v>
                </c:pt>
                <c:pt idx="9016">
                  <c:v>6.3287430000000002</c:v>
                </c:pt>
                <c:pt idx="9017">
                  <c:v>6.3580430000000003</c:v>
                </c:pt>
                <c:pt idx="9018">
                  <c:v>6.3580430000000003</c:v>
                </c:pt>
                <c:pt idx="9019">
                  <c:v>6.3873430000000004</c:v>
                </c:pt>
                <c:pt idx="9020">
                  <c:v>6.3873430000000004</c:v>
                </c:pt>
                <c:pt idx="9021">
                  <c:v>6.4166420000000004</c:v>
                </c:pt>
                <c:pt idx="9022">
                  <c:v>6.4166420000000004</c:v>
                </c:pt>
                <c:pt idx="9023">
                  <c:v>6.4459419999999996</c:v>
                </c:pt>
                <c:pt idx="9024">
                  <c:v>6.4459419999999996</c:v>
                </c:pt>
                <c:pt idx="9025">
                  <c:v>6.4752419999999997</c:v>
                </c:pt>
                <c:pt idx="9026">
                  <c:v>6.4752419999999997</c:v>
                </c:pt>
                <c:pt idx="9027">
                  <c:v>6.5045409999999997</c:v>
                </c:pt>
                <c:pt idx="9028">
                  <c:v>6.5045409999999997</c:v>
                </c:pt>
                <c:pt idx="9029">
                  <c:v>6.5338409999999998</c:v>
                </c:pt>
                <c:pt idx="9030">
                  <c:v>6.5338409999999998</c:v>
                </c:pt>
                <c:pt idx="9031">
                  <c:v>6.5631409999999999</c:v>
                </c:pt>
                <c:pt idx="9032">
                  <c:v>6.5631409999999999</c:v>
                </c:pt>
                <c:pt idx="9033">
                  <c:v>6.592441</c:v>
                </c:pt>
                <c:pt idx="9034">
                  <c:v>6.592441</c:v>
                </c:pt>
                <c:pt idx="9035">
                  <c:v>6.62174</c:v>
                </c:pt>
                <c:pt idx="9036">
                  <c:v>6.62174</c:v>
                </c:pt>
                <c:pt idx="9037">
                  <c:v>6.6510400000000001</c:v>
                </c:pt>
                <c:pt idx="9038">
                  <c:v>6.6510400000000001</c:v>
                </c:pt>
                <c:pt idx="9039">
                  <c:v>6.6803400000000002</c:v>
                </c:pt>
                <c:pt idx="9040">
                  <c:v>6.6803400000000002</c:v>
                </c:pt>
                <c:pt idx="9041">
                  <c:v>6.7096400000000003</c:v>
                </c:pt>
                <c:pt idx="9042">
                  <c:v>6.7096400000000003</c:v>
                </c:pt>
                <c:pt idx="9043">
                  <c:v>6.7389390000000002</c:v>
                </c:pt>
                <c:pt idx="9044">
                  <c:v>6.7389390000000002</c:v>
                </c:pt>
                <c:pt idx="9045">
                  <c:v>6.7682390000000003</c:v>
                </c:pt>
                <c:pt idx="9046">
                  <c:v>6.7682390000000003</c:v>
                </c:pt>
                <c:pt idx="9047">
                  <c:v>6.7975390000000004</c:v>
                </c:pt>
                <c:pt idx="9048">
                  <c:v>6.7975390000000004</c:v>
                </c:pt>
                <c:pt idx="9049">
                  <c:v>6.8268389999999997</c:v>
                </c:pt>
                <c:pt idx="9050">
                  <c:v>6.8268389999999997</c:v>
                </c:pt>
                <c:pt idx="9051">
                  <c:v>6.8561379999999996</c:v>
                </c:pt>
                <c:pt idx="9052">
                  <c:v>6.8561379999999996</c:v>
                </c:pt>
                <c:pt idx="9053">
                  <c:v>6.8854379999999997</c:v>
                </c:pt>
                <c:pt idx="9054">
                  <c:v>6.8854379999999997</c:v>
                </c:pt>
                <c:pt idx="9055">
                  <c:v>6.9147379999999998</c:v>
                </c:pt>
                <c:pt idx="9056">
                  <c:v>6.9147379999999998</c:v>
                </c:pt>
                <c:pt idx="9057">
                  <c:v>6.9440379999999999</c:v>
                </c:pt>
                <c:pt idx="9058">
                  <c:v>6.9440379999999999</c:v>
                </c:pt>
                <c:pt idx="9059">
                  <c:v>6.9733369999999999</c:v>
                </c:pt>
                <c:pt idx="9060">
                  <c:v>6.9733369999999999</c:v>
                </c:pt>
                <c:pt idx="9061">
                  <c:v>7.002637</c:v>
                </c:pt>
                <c:pt idx="9062">
                  <c:v>7.002637</c:v>
                </c:pt>
                <c:pt idx="9063">
                  <c:v>7.0319370000000001</c:v>
                </c:pt>
                <c:pt idx="9064">
                  <c:v>7.0319370000000001</c:v>
                </c:pt>
                <c:pt idx="9065">
                  <c:v>7.0612360000000001</c:v>
                </c:pt>
                <c:pt idx="9066">
                  <c:v>7.0612360000000001</c:v>
                </c:pt>
                <c:pt idx="9067">
                  <c:v>7.0905360000000002</c:v>
                </c:pt>
                <c:pt idx="9068">
                  <c:v>7.0905360000000002</c:v>
                </c:pt>
                <c:pt idx="9069">
                  <c:v>7.1198360000000003</c:v>
                </c:pt>
                <c:pt idx="9070">
                  <c:v>7.1198360000000003</c:v>
                </c:pt>
                <c:pt idx="9071">
                  <c:v>7.1491360000000004</c:v>
                </c:pt>
                <c:pt idx="9072">
                  <c:v>7.1491360000000004</c:v>
                </c:pt>
                <c:pt idx="9073">
                  <c:v>7.1784350000000003</c:v>
                </c:pt>
                <c:pt idx="9074">
                  <c:v>7.1784350000000003</c:v>
                </c:pt>
                <c:pt idx="9075">
                  <c:v>7.2077349999999996</c:v>
                </c:pt>
                <c:pt idx="9076">
                  <c:v>7.2077349999999996</c:v>
                </c:pt>
                <c:pt idx="9077">
                  <c:v>7.2370349999999997</c:v>
                </c:pt>
                <c:pt idx="9078">
                  <c:v>7.2370349999999997</c:v>
                </c:pt>
                <c:pt idx="9079">
                  <c:v>7.2663349999999998</c:v>
                </c:pt>
                <c:pt idx="9080">
                  <c:v>7.2663349999999998</c:v>
                </c:pt>
                <c:pt idx="9081">
                  <c:v>7.2956339999999997</c:v>
                </c:pt>
                <c:pt idx="9082">
                  <c:v>7.2956339999999997</c:v>
                </c:pt>
                <c:pt idx="9083">
                  <c:v>7.3249339999999998</c:v>
                </c:pt>
                <c:pt idx="9084">
                  <c:v>7.3249339999999998</c:v>
                </c:pt>
                <c:pt idx="9085">
                  <c:v>7.3542339999999999</c:v>
                </c:pt>
                <c:pt idx="9086">
                  <c:v>7.3542339999999999</c:v>
                </c:pt>
                <c:pt idx="9087">
                  <c:v>7.383534</c:v>
                </c:pt>
                <c:pt idx="9088">
                  <c:v>7.383534</c:v>
                </c:pt>
                <c:pt idx="9089">
                  <c:v>7.412833</c:v>
                </c:pt>
                <c:pt idx="9090">
                  <c:v>7.412833</c:v>
                </c:pt>
                <c:pt idx="9091">
                  <c:v>7.4421330000000001</c:v>
                </c:pt>
                <c:pt idx="9092">
                  <c:v>7.4421330000000001</c:v>
                </c:pt>
                <c:pt idx="9093">
                  <c:v>7.4714330000000002</c:v>
                </c:pt>
                <c:pt idx="9094">
                  <c:v>7.4714330000000002</c:v>
                </c:pt>
                <c:pt idx="9095">
                  <c:v>7.5007320000000002</c:v>
                </c:pt>
                <c:pt idx="9096">
                  <c:v>7.5007320000000002</c:v>
                </c:pt>
                <c:pt idx="9097">
                  <c:v>7.5300320000000003</c:v>
                </c:pt>
                <c:pt idx="9098">
                  <c:v>7.5300320000000003</c:v>
                </c:pt>
                <c:pt idx="9099">
                  <c:v>7.5593320000000004</c:v>
                </c:pt>
                <c:pt idx="9100">
                  <c:v>7.5593320000000004</c:v>
                </c:pt>
                <c:pt idx="9101">
                  <c:v>7.5886319999999996</c:v>
                </c:pt>
                <c:pt idx="9102">
                  <c:v>7.5886319999999996</c:v>
                </c:pt>
                <c:pt idx="9103">
                  <c:v>7.6179309999999996</c:v>
                </c:pt>
                <c:pt idx="9104">
                  <c:v>7.6179309999999996</c:v>
                </c:pt>
                <c:pt idx="9105">
                  <c:v>7.6472309999999997</c:v>
                </c:pt>
                <c:pt idx="9106">
                  <c:v>7.6472309999999997</c:v>
                </c:pt>
                <c:pt idx="9107">
                  <c:v>7.6765309999999998</c:v>
                </c:pt>
                <c:pt idx="9108">
                  <c:v>7.6765309999999998</c:v>
                </c:pt>
                <c:pt idx="9109">
                  <c:v>7.7058309999999999</c:v>
                </c:pt>
                <c:pt idx="9110">
                  <c:v>7.7058309999999999</c:v>
                </c:pt>
                <c:pt idx="9111">
                  <c:v>7.7351299999999998</c:v>
                </c:pt>
                <c:pt idx="9112">
                  <c:v>7.7351299999999998</c:v>
                </c:pt>
                <c:pt idx="9113">
                  <c:v>7.7644299999999999</c:v>
                </c:pt>
                <c:pt idx="9114">
                  <c:v>7.7644299999999999</c:v>
                </c:pt>
                <c:pt idx="9115">
                  <c:v>7.79373</c:v>
                </c:pt>
                <c:pt idx="9116">
                  <c:v>7.79373</c:v>
                </c:pt>
                <c:pt idx="9117">
                  <c:v>7.8230300000000002</c:v>
                </c:pt>
                <c:pt idx="9118">
                  <c:v>7.8230300000000002</c:v>
                </c:pt>
                <c:pt idx="9119">
                  <c:v>7.8523290000000001</c:v>
                </c:pt>
                <c:pt idx="9120">
                  <c:v>7.8523290000000001</c:v>
                </c:pt>
                <c:pt idx="9121">
                  <c:v>7.8816290000000002</c:v>
                </c:pt>
                <c:pt idx="9122">
                  <c:v>7.8816290000000002</c:v>
                </c:pt>
                <c:pt idx="9123">
                  <c:v>7.9109290000000003</c:v>
                </c:pt>
                <c:pt idx="9124">
                  <c:v>7.9109290000000003</c:v>
                </c:pt>
                <c:pt idx="9125">
                  <c:v>7.9402290000000004</c:v>
                </c:pt>
                <c:pt idx="9126">
                  <c:v>7.9402290000000004</c:v>
                </c:pt>
                <c:pt idx="9127">
                  <c:v>7.9695280000000004</c:v>
                </c:pt>
                <c:pt idx="9128">
                  <c:v>7.9695280000000004</c:v>
                </c:pt>
                <c:pt idx="9129">
                  <c:v>7.9988279999999996</c:v>
                </c:pt>
                <c:pt idx="9130">
                  <c:v>7.9988279999999996</c:v>
                </c:pt>
                <c:pt idx="9131">
                  <c:v>8.0281280000000006</c:v>
                </c:pt>
                <c:pt idx="9132">
                  <c:v>8.0281280000000006</c:v>
                </c:pt>
                <c:pt idx="9133">
                  <c:v>8.0574270000000006</c:v>
                </c:pt>
                <c:pt idx="9134">
                  <c:v>8.0574270000000006</c:v>
                </c:pt>
                <c:pt idx="9135">
                  <c:v>8.0867269999999998</c:v>
                </c:pt>
                <c:pt idx="9136">
                  <c:v>8.0867269999999998</c:v>
                </c:pt>
                <c:pt idx="9137">
                  <c:v>8.1160270000000008</c:v>
                </c:pt>
                <c:pt idx="9138">
                  <c:v>8.1160270000000008</c:v>
                </c:pt>
                <c:pt idx="9139">
                  <c:v>8.145327</c:v>
                </c:pt>
                <c:pt idx="9140">
                  <c:v>8.145327</c:v>
                </c:pt>
                <c:pt idx="9141">
                  <c:v>8.1746259999999999</c:v>
                </c:pt>
                <c:pt idx="9142">
                  <c:v>8.1746259999999999</c:v>
                </c:pt>
                <c:pt idx="9143">
                  <c:v>8.2039259999999992</c:v>
                </c:pt>
                <c:pt idx="9144">
                  <c:v>8.2039259999999992</c:v>
                </c:pt>
                <c:pt idx="9145">
                  <c:v>8.2332260000000002</c:v>
                </c:pt>
                <c:pt idx="9146">
                  <c:v>8.2332260000000002</c:v>
                </c:pt>
                <c:pt idx="9147">
                  <c:v>8.2625259999999994</c:v>
                </c:pt>
                <c:pt idx="9148">
                  <c:v>8.2625259999999994</c:v>
                </c:pt>
                <c:pt idx="9149">
                  <c:v>8.2918249999999993</c:v>
                </c:pt>
                <c:pt idx="9150">
                  <c:v>8.2918249999999993</c:v>
                </c:pt>
                <c:pt idx="9151">
                  <c:v>8.3211250000000003</c:v>
                </c:pt>
                <c:pt idx="9152">
                  <c:v>8.3211250000000003</c:v>
                </c:pt>
                <c:pt idx="9153">
                  <c:v>8.3504249999999995</c:v>
                </c:pt>
                <c:pt idx="9154">
                  <c:v>8.3504249999999995</c:v>
                </c:pt>
                <c:pt idx="9155">
                  <c:v>8.3797250000000005</c:v>
                </c:pt>
                <c:pt idx="9156">
                  <c:v>8.3797250000000005</c:v>
                </c:pt>
                <c:pt idx="9157">
                  <c:v>8.4090240000000005</c:v>
                </c:pt>
                <c:pt idx="9158">
                  <c:v>8.4090240000000005</c:v>
                </c:pt>
                <c:pt idx="9159">
                  <c:v>8.4383239999999997</c:v>
                </c:pt>
                <c:pt idx="9160">
                  <c:v>8.4383239999999997</c:v>
                </c:pt>
                <c:pt idx="9161">
                  <c:v>8.4676240000000007</c:v>
                </c:pt>
                <c:pt idx="9162">
                  <c:v>8.4676240000000007</c:v>
                </c:pt>
                <c:pt idx="9163">
                  <c:v>8.4969239999999999</c:v>
                </c:pt>
                <c:pt idx="9164">
                  <c:v>8.4969239999999999</c:v>
                </c:pt>
                <c:pt idx="9165">
                  <c:v>8.5262229999999999</c:v>
                </c:pt>
                <c:pt idx="9166">
                  <c:v>8.5262229999999999</c:v>
                </c:pt>
                <c:pt idx="9167">
                  <c:v>8.5555230000000009</c:v>
                </c:pt>
                <c:pt idx="9168">
                  <c:v>8.5555230000000009</c:v>
                </c:pt>
                <c:pt idx="9169">
                  <c:v>8.5848230000000001</c:v>
                </c:pt>
                <c:pt idx="9170">
                  <c:v>8.5848230000000001</c:v>
                </c:pt>
                <c:pt idx="9171">
                  <c:v>8.6141220000000001</c:v>
                </c:pt>
                <c:pt idx="9172">
                  <c:v>8.6141220000000001</c:v>
                </c:pt>
                <c:pt idx="9173">
                  <c:v>8.6434219999999993</c:v>
                </c:pt>
                <c:pt idx="9174">
                  <c:v>8.6434219999999993</c:v>
                </c:pt>
                <c:pt idx="9175">
                  <c:v>8.6727220000000003</c:v>
                </c:pt>
                <c:pt idx="9176">
                  <c:v>8.6727220000000003</c:v>
                </c:pt>
                <c:pt idx="9177">
                  <c:v>8.7020219999999995</c:v>
                </c:pt>
                <c:pt idx="9178">
                  <c:v>8.7020219999999995</c:v>
                </c:pt>
                <c:pt idx="9179">
                  <c:v>8.7313209999999994</c:v>
                </c:pt>
                <c:pt idx="9180">
                  <c:v>8.7313209999999994</c:v>
                </c:pt>
                <c:pt idx="9181">
                  <c:v>8.7606210000000004</c:v>
                </c:pt>
                <c:pt idx="9182">
                  <c:v>8.7606210000000004</c:v>
                </c:pt>
                <c:pt idx="9183">
                  <c:v>8.7899209999999997</c:v>
                </c:pt>
                <c:pt idx="9184">
                  <c:v>8.7899209999999997</c:v>
                </c:pt>
                <c:pt idx="9185">
                  <c:v>8.8192210000000006</c:v>
                </c:pt>
                <c:pt idx="9186">
                  <c:v>8.8192210000000006</c:v>
                </c:pt>
                <c:pt idx="9187">
                  <c:v>8.8485200000000006</c:v>
                </c:pt>
                <c:pt idx="9188">
                  <c:v>8.8485200000000006</c:v>
                </c:pt>
                <c:pt idx="9189">
                  <c:v>8.8778199999999998</c:v>
                </c:pt>
                <c:pt idx="9190">
                  <c:v>8.8778199999999998</c:v>
                </c:pt>
                <c:pt idx="9191">
                  <c:v>8.9071200000000008</c:v>
                </c:pt>
                <c:pt idx="9192">
                  <c:v>8.9071200000000008</c:v>
                </c:pt>
                <c:pt idx="9193">
                  <c:v>8.93642</c:v>
                </c:pt>
                <c:pt idx="9194">
                  <c:v>8.93642</c:v>
                </c:pt>
                <c:pt idx="9195">
                  <c:v>8.965719</c:v>
                </c:pt>
                <c:pt idx="9196">
                  <c:v>8.965719</c:v>
                </c:pt>
                <c:pt idx="9197">
                  <c:v>8.9950189999999992</c:v>
                </c:pt>
                <c:pt idx="9198">
                  <c:v>8.9950189999999992</c:v>
                </c:pt>
                <c:pt idx="9199">
                  <c:v>9.0243190000000002</c:v>
                </c:pt>
                <c:pt idx="9200">
                  <c:v>9.0243190000000002</c:v>
                </c:pt>
                <c:pt idx="9201">
                  <c:v>9.0536189999999994</c:v>
                </c:pt>
                <c:pt idx="9202">
                  <c:v>9.0536189999999994</c:v>
                </c:pt>
                <c:pt idx="9203">
                  <c:v>9.0829179999999994</c:v>
                </c:pt>
                <c:pt idx="9204">
                  <c:v>9.0829179999999994</c:v>
                </c:pt>
                <c:pt idx="9205">
                  <c:v>9.1122180000000004</c:v>
                </c:pt>
                <c:pt idx="9206">
                  <c:v>9.1122180000000004</c:v>
                </c:pt>
                <c:pt idx="9207">
                  <c:v>9.1415179999999996</c:v>
                </c:pt>
                <c:pt idx="9208">
                  <c:v>9.1415179999999996</c:v>
                </c:pt>
                <c:pt idx="9209">
                  <c:v>9.1708169999999996</c:v>
                </c:pt>
                <c:pt idx="9210">
                  <c:v>9.1708169999999996</c:v>
                </c:pt>
                <c:pt idx="9211">
                  <c:v>9.2001170000000005</c:v>
                </c:pt>
                <c:pt idx="9212">
                  <c:v>9.2001170000000005</c:v>
                </c:pt>
                <c:pt idx="9213">
                  <c:v>9.2294169999999998</c:v>
                </c:pt>
                <c:pt idx="9214">
                  <c:v>9.2294169999999998</c:v>
                </c:pt>
                <c:pt idx="9215">
                  <c:v>9.2587170000000008</c:v>
                </c:pt>
                <c:pt idx="9216">
                  <c:v>9.2587170000000008</c:v>
                </c:pt>
                <c:pt idx="9217">
                  <c:v>9.2880160000000007</c:v>
                </c:pt>
                <c:pt idx="9218">
                  <c:v>9.2880160000000007</c:v>
                </c:pt>
                <c:pt idx="9219">
                  <c:v>9.3173159999999999</c:v>
                </c:pt>
                <c:pt idx="9220">
                  <c:v>9.3173159999999999</c:v>
                </c:pt>
                <c:pt idx="9221">
                  <c:v>9.3466159999999991</c:v>
                </c:pt>
                <c:pt idx="9222">
                  <c:v>9.3466159999999991</c:v>
                </c:pt>
                <c:pt idx="9223">
                  <c:v>9.3759160000000001</c:v>
                </c:pt>
                <c:pt idx="9224">
                  <c:v>9.3759160000000001</c:v>
                </c:pt>
                <c:pt idx="9225">
                  <c:v>9.4052150000000001</c:v>
                </c:pt>
                <c:pt idx="9226">
                  <c:v>9.4052150000000001</c:v>
                </c:pt>
                <c:pt idx="9227">
                  <c:v>9.4345149999999993</c:v>
                </c:pt>
                <c:pt idx="9228">
                  <c:v>9.4345149999999993</c:v>
                </c:pt>
                <c:pt idx="9229">
                  <c:v>9.4638150000000003</c:v>
                </c:pt>
                <c:pt idx="9230">
                  <c:v>9.4638150000000003</c:v>
                </c:pt>
                <c:pt idx="9231">
                  <c:v>9.4931149999999995</c:v>
                </c:pt>
                <c:pt idx="9232">
                  <c:v>9.4931149999999995</c:v>
                </c:pt>
                <c:pt idx="9233">
                  <c:v>9.5224139999999995</c:v>
                </c:pt>
                <c:pt idx="9234">
                  <c:v>9.5224139999999995</c:v>
                </c:pt>
                <c:pt idx="9235">
                  <c:v>9.5517140000000005</c:v>
                </c:pt>
                <c:pt idx="9236">
                  <c:v>9.5517140000000005</c:v>
                </c:pt>
                <c:pt idx="9237">
                  <c:v>9.5810139999999997</c:v>
                </c:pt>
                <c:pt idx="9238">
                  <c:v>9.5810139999999997</c:v>
                </c:pt>
                <c:pt idx="9239">
                  <c:v>9.6103140000000007</c:v>
                </c:pt>
                <c:pt idx="9240">
                  <c:v>9.6103140000000007</c:v>
                </c:pt>
                <c:pt idx="9241">
                  <c:v>9.6396130000000007</c:v>
                </c:pt>
                <c:pt idx="9242">
                  <c:v>9.6396130000000007</c:v>
                </c:pt>
                <c:pt idx="9243">
                  <c:v>9.6689129999999999</c:v>
                </c:pt>
                <c:pt idx="9244">
                  <c:v>9.6689129999999999</c:v>
                </c:pt>
                <c:pt idx="9245">
                  <c:v>9.6982130000000009</c:v>
                </c:pt>
                <c:pt idx="9246">
                  <c:v>9.6982130000000009</c:v>
                </c:pt>
                <c:pt idx="9247">
                  <c:v>9.7275120000000008</c:v>
                </c:pt>
                <c:pt idx="9248">
                  <c:v>9.7275120000000008</c:v>
                </c:pt>
                <c:pt idx="9249">
                  <c:v>9.756812</c:v>
                </c:pt>
                <c:pt idx="9250">
                  <c:v>9.756812</c:v>
                </c:pt>
                <c:pt idx="9251">
                  <c:v>9.7861119999999993</c:v>
                </c:pt>
                <c:pt idx="9252">
                  <c:v>9.7861119999999993</c:v>
                </c:pt>
                <c:pt idx="9253">
                  <c:v>9.8154120000000002</c:v>
                </c:pt>
                <c:pt idx="9254">
                  <c:v>9.8154120000000002</c:v>
                </c:pt>
                <c:pt idx="9255">
                  <c:v>9.8447110000000002</c:v>
                </c:pt>
                <c:pt idx="9256">
                  <c:v>9.8447110000000002</c:v>
                </c:pt>
                <c:pt idx="9257">
                  <c:v>9.8740109999999994</c:v>
                </c:pt>
                <c:pt idx="9258">
                  <c:v>9.8740109999999994</c:v>
                </c:pt>
                <c:pt idx="9259">
                  <c:v>9.9033110000000004</c:v>
                </c:pt>
                <c:pt idx="9260">
                  <c:v>9.9033110000000004</c:v>
                </c:pt>
                <c:pt idx="9261">
                  <c:v>9.9326109999999996</c:v>
                </c:pt>
                <c:pt idx="9262">
                  <c:v>9.9326109999999996</c:v>
                </c:pt>
                <c:pt idx="9263">
                  <c:v>9.9619099999999996</c:v>
                </c:pt>
                <c:pt idx="9264">
                  <c:v>9.9619099999999996</c:v>
                </c:pt>
                <c:pt idx="9265">
                  <c:v>9.9912100000000006</c:v>
                </c:pt>
                <c:pt idx="9266">
                  <c:v>9.9912100000000006</c:v>
                </c:pt>
                <c:pt idx="9267">
                  <c:v>10.02051</c:v>
                </c:pt>
                <c:pt idx="9268">
                  <c:v>10.02051</c:v>
                </c:pt>
                <c:pt idx="9269">
                  <c:v>10.049810000000001</c:v>
                </c:pt>
                <c:pt idx="9270">
                  <c:v>10.049810000000001</c:v>
                </c:pt>
                <c:pt idx="9271">
                  <c:v>10.079109000000001</c:v>
                </c:pt>
                <c:pt idx="9272">
                  <c:v>10.079109000000001</c:v>
                </c:pt>
                <c:pt idx="9273">
                  <c:v>10.108409</c:v>
                </c:pt>
                <c:pt idx="9274">
                  <c:v>10.108409</c:v>
                </c:pt>
                <c:pt idx="9275">
                  <c:v>10.137708999999999</c:v>
                </c:pt>
                <c:pt idx="9276">
                  <c:v>10.137708999999999</c:v>
                </c:pt>
                <c:pt idx="9277">
                  <c:v>10.167007999999999</c:v>
                </c:pt>
                <c:pt idx="9278">
                  <c:v>10.167007999999999</c:v>
                </c:pt>
                <c:pt idx="9279">
                  <c:v>10.196308</c:v>
                </c:pt>
                <c:pt idx="9280">
                  <c:v>10.196308</c:v>
                </c:pt>
                <c:pt idx="9281">
                  <c:v>10.225607999999999</c:v>
                </c:pt>
                <c:pt idx="9282">
                  <c:v>10.225607999999999</c:v>
                </c:pt>
                <c:pt idx="9283">
                  <c:v>10.254908</c:v>
                </c:pt>
                <c:pt idx="9284">
                  <c:v>10.254908</c:v>
                </c:pt>
                <c:pt idx="9285">
                  <c:v>10.284207</c:v>
                </c:pt>
                <c:pt idx="9286">
                  <c:v>10.284207</c:v>
                </c:pt>
                <c:pt idx="9287">
                  <c:v>10.313507</c:v>
                </c:pt>
                <c:pt idx="9288">
                  <c:v>10.313507</c:v>
                </c:pt>
                <c:pt idx="9289">
                  <c:v>10.342807000000001</c:v>
                </c:pt>
                <c:pt idx="9290">
                  <c:v>10.342807000000001</c:v>
                </c:pt>
                <c:pt idx="9291">
                  <c:v>10.372107</c:v>
                </c:pt>
                <c:pt idx="9292">
                  <c:v>10.372107</c:v>
                </c:pt>
                <c:pt idx="9293">
                  <c:v>10.401406</c:v>
                </c:pt>
                <c:pt idx="9294">
                  <c:v>10.401406</c:v>
                </c:pt>
                <c:pt idx="9295">
                  <c:v>10.430706000000001</c:v>
                </c:pt>
                <c:pt idx="9296">
                  <c:v>10.430706000000001</c:v>
                </c:pt>
                <c:pt idx="9297">
                  <c:v>10.460006</c:v>
                </c:pt>
                <c:pt idx="9298">
                  <c:v>10.460006</c:v>
                </c:pt>
                <c:pt idx="9299">
                  <c:v>10.489305999999999</c:v>
                </c:pt>
                <c:pt idx="9300">
                  <c:v>10.489305999999999</c:v>
                </c:pt>
                <c:pt idx="9301">
                  <c:v>10.518605000000001</c:v>
                </c:pt>
                <c:pt idx="9302">
                  <c:v>10.518605000000001</c:v>
                </c:pt>
                <c:pt idx="9303">
                  <c:v>10.547905</c:v>
                </c:pt>
                <c:pt idx="9304">
                  <c:v>10.547905</c:v>
                </c:pt>
                <c:pt idx="9305">
                  <c:v>10.577204999999999</c:v>
                </c:pt>
                <c:pt idx="9306">
                  <c:v>10.577204999999999</c:v>
                </c:pt>
                <c:pt idx="9307">
                  <c:v>10.606505</c:v>
                </c:pt>
                <c:pt idx="9308">
                  <c:v>10.606505</c:v>
                </c:pt>
                <c:pt idx="9309">
                  <c:v>10.635804</c:v>
                </c:pt>
                <c:pt idx="9310">
                  <c:v>10.635804</c:v>
                </c:pt>
                <c:pt idx="9311">
                  <c:v>10.665103999999999</c:v>
                </c:pt>
                <c:pt idx="9312">
                  <c:v>10.665103999999999</c:v>
                </c:pt>
                <c:pt idx="9313">
                  <c:v>10.694404</c:v>
                </c:pt>
                <c:pt idx="9314">
                  <c:v>10.694404</c:v>
                </c:pt>
                <c:pt idx="9315">
                  <c:v>10.723703</c:v>
                </c:pt>
                <c:pt idx="9316">
                  <c:v>10.723703</c:v>
                </c:pt>
                <c:pt idx="9317">
                  <c:v>10.753003</c:v>
                </c:pt>
                <c:pt idx="9318">
                  <c:v>10.753003</c:v>
                </c:pt>
                <c:pt idx="9319">
                  <c:v>10.782303000000001</c:v>
                </c:pt>
                <c:pt idx="9320">
                  <c:v>10.782303000000001</c:v>
                </c:pt>
                <c:pt idx="9321">
                  <c:v>10.811603</c:v>
                </c:pt>
                <c:pt idx="9322">
                  <c:v>10.811603</c:v>
                </c:pt>
                <c:pt idx="9323">
                  <c:v>10.840902</c:v>
                </c:pt>
                <c:pt idx="9324">
                  <c:v>10.840902</c:v>
                </c:pt>
                <c:pt idx="9325">
                  <c:v>10.870202000000001</c:v>
                </c:pt>
                <c:pt idx="9326">
                  <c:v>10.870202000000001</c:v>
                </c:pt>
                <c:pt idx="9327">
                  <c:v>10.899502</c:v>
                </c:pt>
                <c:pt idx="9328">
                  <c:v>10.899502</c:v>
                </c:pt>
                <c:pt idx="9329">
                  <c:v>10.928801999999999</c:v>
                </c:pt>
                <c:pt idx="9330">
                  <c:v>10.928801999999999</c:v>
                </c:pt>
                <c:pt idx="9331">
                  <c:v>10.958100999999999</c:v>
                </c:pt>
                <c:pt idx="9332">
                  <c:v>10.958100999999999</c:v>
                </c:pt>
                <c:pt idx="9333">
                  <c:v>10.987401</c:v>
                </c:pt>
                <c:pt idx="9334">
                  <c:v>10.987401</c:v>
                </c:pt>
                <c:pt idx="9335">
                  <c:v>11.016700999999999</c:v>
                </c:pt>
                <c:pt idx="9336">
                  <c:v>11.016700999999999</c:v>
                </c:pt>
                <c:pt idx="9337">
                  <c:v>11.046001</c:v>
                </c:pt>
                <c:pt idx="9338">
                  <c:v>11.046001</c:v>
                </c:pt>
                <c:pt idx="9339">
                  <c:v>11.0753</c:v>
                </c:pt>
                <c:pt idx="9340">
                  <c:v>11.0753</c:v>
                </c:pt>
                <c:pt idx="9341">
                  <c:v>11.1046</c:v>
                </c:pt>
                <c:pt idx="9342">
                  <c:v>11.1046</c:v>
                </c:pt>
                <c:pt idx="9343">
                  <c:v>11.133900000000001</c:v>
                </c:pt>
                <c:pt idx="9344">
                  <c:v>11.133900000000001</c:v>
                </c:pt>
                <c:pt idx="9345">
                  <c:v>11.1632</c:v>
                </c:pt>
                <c:pt idx="9346">
                  <c:v>11.1632</c:v>
                </c:pt>
                <c:pt idx="9347">
                  <c:v>11.192499</c:v>
                </c:pt>
                <c:pt idx="9348">
                  <c:v>11.192499</c:v>
                </c:pt>
                <c:pt idx="9349">
                  <c:v>11.221799000000001</c:v>
                </c:pt>
                <c:pt idx="9350">
                  <c:v>11.221799000000001</c:v>
                </c:pt>
                <c:pt idx="9351">
                  <c:v>11.251099</c:v>
                </c:pt>
                <c:pt idx="9352">
                  <c:v>11.251099</c:v>
                </c:pt>
                <c:pt idx="9353">
                  <c:v>11.280398</c:v>
                </c:pt>
                <c:pt idx="9354">
                  <c:v>11.280398</c:v>
                </c:pt>
                <c:pt idx="9355">
                  <c:v>11.309697999999999</c:v>
                </c:pt>
                <c:pt idx="9356">
                  <c:v>11.309697999999999</c:v>
                </c:pt>
                <c:pt idx="9357">
                  <c:v>11.338998</c:v>
                </c:pt>
                <c:pt idx="9358">
                  <c:v>11.338998</c:v>
                </c:pt>
                <c:pt idx="9359">
                  <c:v>11.368297999999999</c:v>
                </c:pt>
                <c:pt idx="9360">
                  <c:v>11.368297999999999</c:v>
                </c:pt>
                <c:pt idx="9361">
                  <c:v>11.397596999999999</c:v>
                </c:pt>
                <c:pt idx="9362">
                  <c:v>11.397596999999999</c:v>
                </c:pt>
                <c:pt idx="9363">
                  <c:v>11.426897</c:v>
                </c:pt>
                <c:pt idx="9364">
                  <c:v>11.426897</c:v>
                </c:pt>
                <c:pt idx="9365">
                  <c:v>11.456197</c:v>
                </c:pt>
                <c:pt idx="9366">
                  <c:v>11.456197</c:v>
                </c:pt>
                <c:pt idx="9367">
                  <c:v>11.485497000000001</c:v>
                </c:pt>
                <c:pt idx="9368">
                  <c:v>11.485497000000001</c:v>
                </c:pt>
                <c:pt idx="9369">
                  <c:v>11.514796</c:v>
                </c:pt>
                <c:pt idx="9370">
                  <c:v>11.514796</c:v>
                </c:pt>
                <c:pt idx="9371">
                  <c:v>11.544096</c:v>
                </c:pt>
                <c:pt idx="9372">
                  <c:v>11.544096</c:v>
                </c:pt>
                <c:pt idx="9373">
                  <c:v>11.573396000000001</c:v>
                </c:pt>
                <c:pt idx="9374">
                  <c:v>11.573396000000001</c:v>
                </c:pt>
                <c:pt idx="9375">
                  <c:v>11.602696</c:v>
                </c:pt>
                <c:pt idx="9376">
                  <c:v>11.602696</c:v>
                </c:pt>
                <c:pt idx="9377">
                  <c:v>11.631995</c:v>
                </c:pt>
                <c:pt idx="9378">
                  <c:v>11.631995</c:v>
                </c:pt>
                <c:pt idx="9379">
                  <c:v>11.661295000000001</c:v>
                </c:pt>
                <c:pt idx="9380">
                  <c:v>11.661295000000001</c:v>
                </c:pt>
                <c:pt idx="9381">
                  <c:v>11.690595</c:v>
                </c:pt>
                <c:pt idx="9382">
                  <c:v>11.690595</c:v>
                </c:pt>
                <c:pt idx="9383">
                  <c:v>11.719894999999999</c:v>
                </c:pt>
                <c:pt idx="9384">
                  <c:v>11.719894999999999</c:v>
                </c:pt>
                <c:pt idx="9385">
                  <c:v>11.749193999999999</c:v>
                </c:pt>
                <c:pt idx="9386">
                  <c:v>11.749193999999999</c:v>
                </c:pt>
                <c:pt idx="9387">
                  <c:v>11.778494</c:v>
                </c:pt>
                <c:pt idx="9388">
                  <c:v>11.778494</c:v>
                </c:pt>
                <c:pt idx="9389">
                  <c:v>11.807793999999999</c:v>
                </c:pt>
                <c:pt idx="9390">
                  <c:v>11.807793999999999</c:v>
                </c:pt>
                <c:pt idx="9391">
                  <c:v>11.837092999999999</c:v>
                </c:pt>
                <c:pt idx="9392">
                  <c:v>11.837092999999999</c:v>
                </c:pt>
                <c:pt idx="9393">
                  <c:v>11.866393</c:v>
                </c:pt>
                <c:pt idx="9394">
                  <c:v>11.866393</c:v>
                </c:pt>
                <c:pt idx="9395">
                  <c:v>11.895693</c:v>
                </c:pt>
                <c:pt idx="9396">
                  <c:v>11.895693</c:v>
                </c:pt>
                <c:pt idx="9397">
                  <c:v>11.924993000000001</c:v>
                </c:pt>
                <c:pt idx="9398">
                  <c:v>11.924993000000001</c:v>
                </c:pt>
                <c:pt idx="9399">
                  <c:v>11.954292000000001</c:v>
                </c:pt>
                <c:pt idx="9400">
                  <c:v>11.954292000000001</c:v>
                </c:pt>
                <c:pt idx="9401">
                  <c:v>11.983592</c:v>
                </c:pt>
                <c:pt idx="9402">
                  <c:v>11.983592</c:v>
                </c:pt>
                <c:pt idx="9403">
                  <c:v>12.012892000000001</c:v>
                </c:pt>
                <c:pt idx="9404">
                  <c:v>12.012892000000001</c:v>
                </c:pt>
                <c:pt idx="9405">
                  <c:v>12.042192</c:v>
                </c:pt>
                <c:pt idx="9406">
                  <c:v>12.042192</c:v>
                </c:pt>
                <c:pt idx="9407">
                  <c:v>12.071491</c:v>
                </c:pt>
                <c:pt idx="9408">
                  <c:v>12.071491</c:v>
                </c:pt>
                <c:pt idx="9409">
                  <c:v>12.100790999999999</c:v>
                </c:pt>
                <c:pt idx="9410">
                  <c:v>12.100790999999999</c:v>
                </c:pt>
                <c:pt idx="9411">
                  <c:v>12.130091</c:v>
                </c:pt>
                <c:pt idx="9412">
                  <c:v>12.130091</c:v>
                </c:pt>
                <c:pt idx="9413">
                  <c:v>12.159390999999999</c:v>
                </c:pt>
                <c:pt idx="9414">
                  <c:v>12.159390999999999</c:v>
                </c:pt>
                <c:pt idx="9415">
                  <c:v>12.188689999999999</c:v>
                </c:pt>
                <c:pt idx="9416">
                  <c:v>12.188689999999999</c:v>
                </c:pt>
                <c:pt idx="9417">
                  <c:v>12.21799</c:v>
                </c:pt>
                <c:pt idx="9418">
                  <c:v>12.21799</c:v>
                </c:pt>
                <c:pt idx="9419">
                  <c:v>12.24729</c:v>
                </c:pt>
                <c:pt idx="9420">
                  <c:v>12.24729</c:v>
                </c:pt>
                <c:pt idx="9421">
                  <c:v>12.276590000000001</c:v>
                </c:pt>
                <c:pt idx="9422">
                  <c:v>12.276590000000001</c:v>
                </c:pt>
                <c:pt idx="9423">
                  <c:v>12.305889000000001</c:v>
                </c:pt>
                <c:pt idx="9424">
                  <c:v>12.305889000000001</c:v>
                </c:pt>
                <c:pt idx="9425">
                  <c:v>12.335189</c:v>
                </c:pt>
                <c:pt idx="9426">
                  <c:v>12.335189</c:v>
                </c:pt>
                <c:pt idx="9427">
                  <c:v>12.364489000000001</c:v>
                </c:pt>
                <c:pt idx="9428">
                  <c:v>12.364489000000001</c:v>
                </c:pt>
                <c:pt idx="9429">
                  <c:v>12.393788000000001</c:v>
                </c:pt>
                <c:pt idx="9430">
                  <c:v>12.393788000000001</c:v>
                </c:pt>
                <c:pt idx="9431">
                  <c:v>12.423088</c:v>
                </c:pt>
                <c:pt idx="9432">
                  <c:v>12.423088</c:v>
                </c:pt>
                <c:pt idx="9433">
                  <c:v>12.452387999999999</c:v>
                </c:pt>
                <c:pt idx="9434">
                  <c:v>12.452387999999999</c:v>
                </c:pt>
                <c:pt idx="9435">
                  <c:v>12.481688</c:v>
                </c:pt>
                <c:pt idx="9436">
                  <c:v>12.481688</c:v>
                </c:pt>
                <c:pt idx="9437">
                  <c:v>12.510987</c:v>
                </c:pt>
                <c:pt idx="9438">
                  <c:v>12.510987</c:v>
                </c:pt>
                <c:pt idx="9439">
                  <c:v>12.540286999999999</c:v>
                </c:pt>
                <c:pt idx="9440">
                  <c:v>12.540286999999999</c:v>
                </c:pt>
                <c:pt idx="9441">
                  <c:v>12.569587</c:v>
                </c:pt>
                <c:pt idx="9442">
                  <c:v>12.569587</c:v>
                </c:pt>
                <c:pt idx="9443">
                  <c:v>12.598887</c:v>
                </c:pt>
                <c:pt idx="9444">
                  <c:v>12.598887</c:v>
                </c:pt>
                <c:pt idx="9445">
                  <c:v>12.628185999999999</c:v>
                </c:pt>
                <c:pt idx="9446">
                  <c:v>12.628185999999999</c:v>
                </c:pt>
                <c:pt idx="9447">
                  <c:v>12.657486</c:v>
                </c:pt>
                <c:pt idx="9448">
                  <c:v>12.657486</c:v>
                </c:pt>
                <c:pt idx="9449">
                  <c:v>12.686786</c:v>
                </c:pt>
                <c:pt idx="9450">
                  <c:v>12.686786</c:v>
                </c:pt>
                <c:pt idx="9451">
                  <c:v>12.716086000000001</c:v>
                </c:pt>
                <c:pt idx="9452">
                  <c:v>12.716086000000001</c:v>
                </c:pt>
                <c:pt idx="9453">
                  <c:v>12.745385000000001</c:v>
                </c:pt>
                <c:pt idx="9454">
                  <c:v>12.745385000000001</c:v>
                </c:pt>
                <c:pt idx="9455">
                  <c:v>12.774685</c:v>
                </c:pt>
                <c:pt idx="9456">
                  <c:v>12.774685</c:v>
                </c:pt>
                <c:pt idx="9457">
                  <c:v>12.803985000000001</c:v>
                </c:pt>
                <c:pt idx="9458">
                  <c:v>12.803985000000001</c:v>
                </c:pt>
                <c:pt idx="9459">
                  <c:v>12.833285</c:v>
                </c:pt>
                <c:pt idx="9460">
                  <c:v>12.833285</c:v>
                </c:pt>
                <c:pt idx="9461">
                  <c:v>12.862584</c:v>
                </c:pt>
                <c:pt idx="9462">
                  <c:v>12.862584</c:v>
                </c:pt>
                <c:pt idx="9463">
                  <c:v>12.891883999999999</c:v>
                </c:pt>
                <c:pt idx="9464">
                  <c:v>12.891883999999999</c:v>
                </c:pt>
                <c:pt idx="9465">
                  <c:v>12.921184</c:v>
                </c:pt>
                <c:pt idx="9466">
                  <c:v>12.921184</c:v>
                </c:pt>
                <c:pt idx="9467">
                  <c:v>12.950483</c:v>
                </c:pt>
                <c:pt idx="9468">
                  <c:v>12.950483</c:v>
                </c:pt>
                <c:pt idx="9469">
                  <c:v>12.979782999999999</c:v>
                </c:pt>
                <c:pt idx="9470">
                  <c:v>12.979782999999999</c:v>
                </c:pt>
                <c:pt idx="9471">
                  <c:v>13.009083</c:v>
                </c:pt>
                <c:pt idx="9472">
                  <c:v>13.009083</c:v>
                </c:pt>
                <c:pt idx="9473">
                  <c:v>13.038383</c:v>
                </c:pt>
                <c:pt idx="9474">
                  <c:v>13.038383</c:v>
                </c:pt>
                <c:pt idx="9475">
                  <c:v>13.067682</c:v>
                </c:pt>
                <c:pt idx="9476">
                  <c:v>13.067682</c:v>
                </c:pt>
                <c:pt idx="9477">
                  <c:v>13.096982000000001</c:v>
                </c:pt>
                <c:pt idx="9478">
                  <c:v>13.096982000000001</c:v>
                </c:pt>
                <c:pt idx="9479">
                  <c:v>13.126282</c:v>
                </c:pt>
                <c:pt idx="9480">
                  <c:v>13.126282</c:v>
                </c:pt>
                <c:pt idx="9481">
                  <c:v>13.155582000000001</c:v>
                </c:pt>
                <c:pt idx="9482">
                  <c:v>13.155582000000001</c:v>
                </c:pt>
                <c:pt idx="9483">
                  <c:v>13.184881000000001</c:v>
                </c:pt>
                <c:pt idx="9484">
                  <c:v>13.184881000000001</c:v>
                </c:pt>
                <c:pt idx="9485">
                  <c:v>13.214181</c:v>
                </c:pt>
                <c:pt idx="9486">
                  <c:v>13.214181</c:v>
                </c:pt>
                <c:pt idx="9487">
                  <c:v>13.243480999999999</c:v>
                </c:pt>
                <c:pt idx="9488">
                  <c:v>13.243480999999999</c:v>
                </c:pt>
                <c:pt idx="9489">
                  <c:v>13.272781</c:v>
                </c:pt>
                <c:pt idx="9490">
                  <c:v>13.272781</c:v>
                </c:pt>
                <c:pt idx="9491">
                  <c:v>13.30208</c:v>
                </c:pt>
                <c:pt idx="9492">
                  <c:v>13.30208</c:v>
                </c:pt>
                <c:pt idx="9493">
                  <c:v>13.331379999999999</c:v>
                </c:pt>
                <c:pt idx="9494">
                  <c:v>13.331379999999999</c:v>
                </c:pt>
                <c:pt idx="9495">
                  <c:v>13.36068</c:v>
                </c:pt>
                <c:pt idx="9496">
                  <c:v>13.36068</c:v>
                </c:pt>
                <c:pt idx="9497">
                  <c:v>13.389979</c:v>
                </c:pt>
                <c:pt idx="9498">
                  <c:v>13.389979</c:v>
                </c:pt>
                <c:pt idx="9499">
                  <c:v>13.419279</c:v>
                </c:pt>
                <c:pt idx="9500">
                  <c:v>13.419279</c:v>
                </c:pt>
                <c:pt idx="9501">
                  <c:v>13.448579000000001</c:v>
                </c:pt>
                <c:pt idx="9502">
                  <c:v>13.448579000000001</c:v>
                </c:pt>
                <c:pt idx="9503">
                  <c:v>13.477879</c:v>
                </c:pt>
                <c:pt idx="9504">
                  <c:v>13.477879</c:v>
                </c:pt>
                <c:pt idx="9505">
                  <c:v>13.507178</c:v>
                </c:pt>
                <c:pt idx="9506">
                  <c:v>13.507178</c:v>
                </c:pt>
                <c:pt idx="9507">
                  <c:v>13.536478000000001</c:v>
                </c:pt>
                <c:pt idx="9508">
                  <c:v>13.536478000000001</c:v>
                </c:pt>
                <c:pt idx="9509">
                  <c:v>13.565778</c:v>
                </c:pt>
                <c:pt idx="9510">
                  <c:v>13.565778</c:v>
                </c:pt>
                <c:pt idx="9511">
                  <c:v>13.595078000000001</c:v>
                </c:pt>
                <c:pt idx="9512">
                  <c:v>13.595078000000001</c:v>
                </c:pt>
                <c:pt idx="9513">
                  <c:v>13.624377000000001</c:v>
                </c:pt>
                <c:pt idx="9514">
                  <c:v>13.624377000000001</c:v>
                </c:pt>
                <c:pt idx="9515">
                  <c:v>13.653677</c:v>
                </c:pt>
                <c:pt idx="9516">
                  <c:v>13.653677</c:v>
                </c:pt>
                <c:pt idx="9517">
                  <c:v>13.682976999999999</c:v>
                </c:pt>
                <c:pt idx="9518">
                  <c:v>13.682976999999999</c:v>
                </c:pt>
                <c:pt idx="9519">
                  <c:v>13.712277</c:v>
                </c:pt>
                <c:pt idx="9520">
                  <c:v>13.712277</c:v>
                </c:pt>
                <c:pt idx="9521">
                  <c:v>13.741576</c:v>
                </c:pt>
                <c:pt idx="9522">
                  <c:v>13.741576</c:v>
                </c:pt>
                <c:pt idx="9523">
                  <c:v>13.770875999999999</c:v>
                </c:pt>
                <c:pt idx="9524">
                  <c:v>13.770875999999999</c:v>
                </c:pt>
                <c:pt idx="9525">
                  <c:v>13.800176</c:v>
                </c:pt>
                <c:pt idx="9526">
                  <c:v>13.800176</c:v>
                </c:pt>
                <c:pt idx="9527">
                  <c:v>13.829476</c:v>
                </c:pt>
                <c:pt idx="9528">
                  <c:v>13.829476</c:v>
                </c:pt>
                <c:pt idx="9529">
                  <c:v>13.858775</c:v>
                </c:pt>
                <c:pt idx="9530">
                  <c:v>13.858775</c:v>
                </c:pt>
                <c:pt idx="9531">
                  <c:v>13.888075000000001</c:v>
                </c:pt>
                <c:pt idx="9532">
                  <c:v>13.888075000000001</c:v>
                </c:pt>
                <c:pt idx="9533">
                  <c:v>13.917375</c:v>
                </c:pt>
                <c:pt idx="9534">
                  <c:v>13.917375</c:v>
                </c:pt>
                <c:pt idx="9535">
                  <c:v>13.946674</c:v>
                </c:pt>
                <c:pt idx="9536">
                  <c:v>13.946674</c:v>
                </c:pt>
                <c:pt idx="9537">
                  <c:v>13.975974000000001</c:v>
                </c:pt>
                <c:pt idx="9538">
                  <c:v>13.975974000000001</c:v>
                </c:pt>
                <c:pt idx="9539">
                  <c:v>14.005274</c:v>
                </c:pt>
                <c:pt idx="9540">
                  <c:v>14.005274</c:v>
                </c:pt>
                <c:pt idx="9541">
                  <c:v>14.034573999999999</c:v>
                </c:pt>
                <c:pt idx="9542">
                  <c:v>14.034573999999999</c:v>
                </c:pt>
                <c:pt idx="9543">
                  <c:v>14.063872999999999</c:v>
                </c:pt>
                <c:pt idx="9544">
                  <c:v>14.063872999999999</c:v>
                </c:pt>
                <c:pt idx="9545">
                  <c:v>14.093173</c:v>
                </c:pt>
                <c:pt idx="9546">
                  <c:v>14.093173</c:v>
                </c:pt>
                <c:pt idx="9547">
                  <c:v>14.122472999999999</c:v>
                </c:pt>
                <c:pt idx="9548">
                  <c:v>14.122472999999999</c:v>
                </c:pt>
                <c:pt idx="9549">
                  <c:v>14.151773</c:v>
                </c:pt>
                <c:pt idx="9550">
                  <c:v>14.151773</c:v>
                </c:pt>
                <c:pt idx="9551">
                  <c:v>14.181072</c:v>
                </c:pt>
                <c:pt idx="9552">
                  <c:v>14.181072</c:v>
                </c:pt>
                <c:pt idx="9553">
                  <c:v>14.210372</c:v>
                </c:pt>
                <c:pt idx="9554">
                  <c:v>14.210372</c:v>
                </c:pt>
                <c:pt idx="9555">
                  <c:v>14.239672000000001</c:v>
                </c:pt>
                <c:pt idx="9556">
                  <c:v>14.239672000000001</c:v>
                </c:pt>
                <c:pt idx="9557">
                  <c:v>14.268972</c:v>
                </c:pt>
                <c:pt idx="9558">
                  <c:v>14.268972</c:v>
                </c:pt>
                <c:pt idx="9559">
                  <c:v>14.298271</c:v>
                </c:pt>
                <c:pt idx="9560">
                  <c:v>14.298271</c:v>
                </c:pt>
                <c:pt idx="9561">
                  <c:v>14.327571000000001</c:v>
                </c:pt>
                <c:pt idx="9562">
                  <c:v>14.327571000000001</c:v>
                </c:pt>
                <c:pt idx="9563">
                  <c:v>14.356871</c:v>
                </c:pt>
                <c:pt idx="9564">
                  <c:v>14.356871</c:v>
                </c:pt>
                <c:pt idx="9565">
                  <c:v>14.386170999999999</c:v>
                </c:pt>
                <c:pt idx="9566">
                  <c:v>14.386170999999999</c:v>
                </c:pt>
                <c:pt idx="9567">
                  <c:v>14.415469999999999</c:v>
                </c:pt>
                <c:pt idx="9568">
                  <c:v>14.415469999999999</c:v>
                </c:pt>
                <c:pt idx="9569">
                  <c:v>14.44477</c:v>
                </c:pt>
                <c:pt idx="9570">
                  <c:v>14.44477</c:v>
                </c:pt>
                <c:pt idx="9571">
                  <c:v>14.474069999999999</c:v>
                </c:pt>
                <c:pt idx="9572">
                  <c:v>14.474069999999999</c:v>
                </c:pt>
                <c:pt idx="9573">
                  <c:v>14.503368999999999</c:v>
                </c:pt>
                <c:pt idx="9574">
                  <c:v>14.503368999999999</c:v>
                </c:pt>
                <c:pt idx="9575">
                  <c:v>14.532669</c:v>
                </c:pt>
                <c:pt idx="9576">
                  <c:v>14.532669</c:v>
                </c:pt>
                <c:pt idx="9577">
                  <c:v>14.561968999999999</c:v>
                </c:pt>
                <c:pt idx="9578">
                  <c:v>14.561968999999999</c:v>
                </c:pt>
                <c:pt idx="9579">
                  <c:v>14.591269</c:v>
                </c:pt>
                <c:pt idx="9580">
                  <c:v>14.591269</c:v>
                </c:pt>
                <c:pt idx="9581">
                  <c:v>14.620568</c:v>
                </c:pt>
                <c:pt idx="9582">
                  <c:v>14.620568</c:v>
                </c:pt>
                <c:pt idx="9583">
                  <c:v>14.649868</c:v>
                </c:pt>
                <c:pt idx="9584">
                  <c:v>14.649868</c:v>
                </c:pt>
                <c:pt idx="9585">
                  <c:v>14.679168000000001</c:v>
                </c:pt>
                <c:pt idx="9586">
                  <c:v>14.679168000000001</c:v>
                </c:pt>
                <c:pt idx="9587">
                  <c:v>14.708468</c:v>
                </c:pt>
                <c:pt idx="9588">
                  <c:v>14.708468</c:v>
                </c:pt>
                <c:pt idx="9589">
                  <c:v>14.737767</c:v>
                </c:pt>
                <c:pt idx="9590">
                  <c:v>14.737767</c:v>
                </c:pt>
                <c:pt idx="9591">
                  <c:v>14.767067000000001</c:v>
                </c:pt>
                <c:pt idx="9592">
                  <c:v>14.767067000000001</c:v>
                </c:pt>
                <c:pt idx="9593">
                  <c:v>14.796367</c:v>
                </c:pt>
                <c:pt idx="9594">
                  <c:v>14.796367</c:v>
                </c:pt>
                <c:pt idx="9595">
                  <c:v>14.825666999999999</c:v>
                </c:pt>
                <c:pt idx="9596">
                  <c:v>14.825666999999999</c:v>
                </c:pt>
                <c:pt idx="9597">
                  <c:v>14.854965999999999</c:v>
                </c:pt>
                <c:pt idx="9598">
                  <c:v>14.854965999999999</c:v>
                </c:pt>
                <c:pt idx="9599">
                  <c:v>14.884266</c:v>
                </c:pt>
                <c:pt idx="9600">
                  <c:v>14.884266</c:v>
                </c:pt>
                <c:pt idx="9601">
                  <c:v>14.913565999999999</c:v>
                </c:pt>
                <c:pt idx="9602">
                  <c:v>14.913565999999999</c:v>
                </c:pt>
                <c:pt idx="9603">
                  <c:v>14.942866</c:v>
                </c:pt>
                <c:pt idx="9604">
                  <c:v>14.942866</c:v>
                </c:pt>
                <c:pt idx="9605">
                  <c:v>14.972165</c:v>
                </c:pt>
                <c:pt idx="9606">
                  <c:v>14.972165</c:v>
                </c:pt>
                <c:pt idx="9607">
                  <c:v>15.001465</c:v>
                </c:pt>
                <c:pt idx="9608">
                  <c:v>15.001465</c:v>
                </c:pt>
                <c:pt idx="9609">
                  <c:v>15.030765000000001</c:v>
                </c:pt>
                <c:pt idx="9610">
                  <c:v>15.030765000000001</c:v>
                </c:pt>
                <c:pt idx="9611">
                  <c:v>15.060064000000001</c:v>
                </c:pt>
                <c:pt idx="9612">
                  <c:v>15.060064000000001</c:v>
                </c:pt>
                <c:pt idx="9613">
                  <c:v>15.089364</c:v>
                </c:pt>
                <c:pt idx="9614">
                  <c:v>15.089364</c:v>
                </c:pt>
                <c:pt idx="9615">
                  <c:v>15.118664000000001</c:v>
                </c:pt>
                <c:pt idx="9616">
                  <c:v>15.118664000000001</c:v>
                </c:pt>
                <c:pt idx="9617">
                  <c:v>15.147964</c:v>
                </c:pt>
                <c:pt idx="9618">
                  <c:v>15.147964</c:v>
                </c:pt>
                <c:pt idx="9619">
                  <c:v>15.177263</c:v>
                </c:pt>
                <c:pt idx="9620">
                  <c:v>15.177263</c:v>
                </c:pt>
                <c:pt idx="9621">
                  <c:v>15.206562999999999</c:v>
                </c:pt>
                <c:pt idx="9622">
                  <c:v>15.206562999999999</c:v>
                </c:pt>
                <c:pt idx="9623">
                  <c:v>15.235863</c:v>
                </c:pt>
                <c:pt idx="9624">
                  <c:v>15.235863</c:v>
                </c:pt>
                <c:pt idx="9625">
                  <c:v>15.265162999999999</c:v>
                </c:pt>
                <c:pt idx="9626">
                  <c:v>15.265162999999999</c:v>
                </c:pt>
                <c:pt idx="9627">
                  <c:v>15.294461999999999</c:v>
                </c:pt>
                <c:pt idx="9628">
                  <c:v>15.294461999999999</c:v>
                </c:pt>
                <c:pt idx="9629">
                  <c:v>15.323762</c:v>
                </c:pt>
                <c:pt idx="9630">
                  <c:v>15.323762</c:v>
                </c:pt>
                <c:pt idx="9631">
                  <c:v>15.353062</c:v>
                </c:pt>
                <c:pt idx="9632">
                  <c:v>15.353062</c:v>
                </c:pt>
                <c:pt idx="9633">
                  <c:v>15.382362000000001</c:v>
                </c:pt>
                <c:pt idx="9634">
                  <c:v>15.382362000000001</c:v>
                </c:pt>
                <c:pt idx="9635">
                  <c:v>15.411661</c:v>
                </c:pt>
                <c:pt idx="9636">
                  <c:v>15.411661</c:v>
                </c:pt>
                <c:pt idx="9637">
                  <c:v>15.440961</c:v>
                </c:pt>
                <c:pt idx="9638">
                  <c:v>15.440961</c:v>
                </c:pt>
                <c:pt idx="9639">
                  <c:v>15.470261000000001</c:v>
                </c:pt>
                <c:pt idx="9640">
                  <c:v>15.470261000000001</c:v>
                </c:pt>
                <c:pt idx="9641">
                  <c:v>15.499561</c:v>
                </c:pt>
                <c:pt idx="9642">
                  <c:v>15.499561</c:v>
                </c:pt>
                <c:pt idx="9643">
                  <c:v>15.52886</c:v>
                </c:pt>
                <c:pt idx="9644">
                  <c:v>15.52886</c:v>
                </c:pt>
                <c:pt idx="9645">
                  <c:v>15.558160000000001</c:v>
                </c:pt>
                <c:pt idx="9646">
                  <c:v>15.558160000000001</c:v>
                </c:pt>
                <c:pt idx="9647">
                  <c:v>15.58746</c:v>
                </c:pt>
                <c:pt idx="9648">
                  <c:v>15.58746</c:v>
                </c:pt>
                <c:pt idx="9649">
                  <c:v>15.616759</c:v>
                </c:pt>
                <c:pt idx="9650">
                  <c:v>15.616759</c:v>
                </c:pt>
                <c:pt idx="9651">
                  <c:v>15.646058999999999</c:v>
                </c:pt>
                <c:pt idx="9652">
                  <c:v>15.646058999999999</c:v>
                </c:pt>
                <c:pt idx="9653">
                  <c:v>15.675359</c:v>
                </c:pt>
                <c:pt idx="9654">
                  <c:v>15.675359</c:v>
                </c:pt>
                <c:pt idx="9655">
                  <c:v>15.704658999999999</c:v>
                </c:pt>
                <c:pt idx="9656">
                  <c:v>15.704658999999999</c:v>
                </c:pt>
                <c:pt idx="9657">
                  <c:v>15.733957999999999</c:v>
                </c:pt>
                <c:pt idx="9658">
                  <c:v>15.733957999999999</c:v>
                </c:pt>
                <c:pt idx="9659">
                  <c:v>15.763258</c:v>
                </c:pt>
                <c:pt idx="9660">
                  <c:v>15.763258</c:v>
                </c:pt>
                <c:pt idx="9661">
                  <c:v>15.792558</c:v>
                </c:pt>
                <c:pt idx="9662">
                  <c:v>15.792558</c:v>
                </c:pt>
                <c:pt idx="9663">
                  <c:v>15.821858000000001</c:v>
                </c:pt>
                <c:pt idx="9664">
                  <c:v>15.821858000000001</c:v>
                </c:pt>
                <c:pt idx="9665">
                  <c:v>15.851157000000001</c:v>
                </c:pt>
                <c:pt idx="9666">
                  <c:v>15.851157000000001</c:v>
                </c:pt>
                <c:pt idx="9667">
                  <c:v>15.880457</c:v>
                </c:pt>
                <c:pt idx="9668">
                  <c:v>15.880457</c:v>
                </c:pt>
                <c:pt idx="9669">
                  <c:v>15.909757000000001</c:v>
                </c:pt>
                <c:pt idx="9670">
                  <c:v>15.909757000000001</c:v>
                </c:pt>
                <c:pt idx="9671">
                  <c:v>15.939057</c:v>
                </c:pt>
                <c:pt idx="9672">
                  <c:v>15.939057</c:v>
                </c:pt>
                <c:pt idx="9673">
                  <c:v>15.968356</c:v>
                </c:pt>
                <c:pt idx="9674">
                  <c:v>15.968356</c:v>
                </c:pt>
                <c:pt idx="9675">
                  <c:v>15.997655999999999</c:v>
                </c:pt>
                <c:pt idx="9676">
                  <c:v>15.997655999999999</c:v>
                </c:pt>
                <c:pt idx="9677">
                  <c:v>16.026955999999998</c:v>
                </c:pt>
                <c:pt idx="9678">
                  <c:v>16.026955999999998</c:v>
                </c:pt>
                <c:pt idx="9679">
                  <c:v>16.056255</c:v>
                </c:pt>
                <c:pt idx="9680">
                  <c:v>16.056255</c:v>
                </c:pt>
                <c:pt idx="9681">
                  <c:v>16.085554999999999</c:v>
                </c:pt>
                <c:pt idx="9682">
                  <c:v>16.085554999999999</c:v>
                </c:pt>
                <c:pt idx="9683">
                  <c:v>16.114854999999999</c:v>
                </c:pt>
                <c:pt idx="9684">
                  <c:v>16.114854999999999</c:v>
                </c:pt>
                <c:pt idx="9685">
                  <c:v>16.144155000000001</c:v>
                </c:pt>
                <c:pt idx="9686">
                  <c:v>16.144155000000001</c:v>
                </c:pt>
                <c:pt idx="9687">
                  <c:v>16.173454</c:v>
                </c:pt>
                <c:pt idx="9688">
                  <c:v>16.173454</c:v>
                </c:pt>
                <c:pt idx="9689">
                  <c:v>16.202753999999999</c:v>
                </c:pt>
                <c:pt idx="9690">
                  <c:v>16.202753999999999</c:v>
                </c:pt>
                <c:pt idx="9691">
                  <c:v>16.232054000000002</c:v>
                </c:pt>
                <c:pt idx="9692">
                  <c:v>16.232054000000002</c:v>
                </c:pt>
                <c:pt idx="9693">
                  <c:v>16.261354000000001</c:v>
                </c:pt>
                <c:pt idx="9694">
                  <c:v>16.261354000000001</c:v>
                </c:pt>
                <c:pt idx="9695">
                  <c:v>16.290652999999999</c:v>
                </c:pt>
                <c:pt idx="9696">
                  <c:v>16.290652999999999</c:v>
                </c:pt>
                <c:pt idx="9697">
                  <c:v>16.319953000000002</c:v>
                </c:pt>
                <c:pt idx="9698">
                  <c:v>16.319953000000002</c:v>
                </c:pt>
                <c:pt idx="9699">
                  <c:v>16.349253000000001</c:v>
                </c:pt>
                <c:pt idx="9700">
                  <c:v>16.349253000000001</c:v>
                </c:pt>
                <c:pt idx="9701">
                  <c:v>16.378553</c:v>
                </c:pt>
                <c:pt idx="9702">
                  <c:v>16.378553</c:v>
                </c:pt>
                <c:pt idx="9703">
                  <c:v>16.407851999999998</c:v>
                </c:pt>
                <c:pt idx="9704">
                  <c:v>16.407851999999998</c:v>
                </c:pt>
                <c:pt idx="9705">
                  <c:v>16.437152000000001</c:v>
                </c:pt>
                <c:pt idx="9706">
                  <c:v>16.437152000000001</c:v>
                </c:pt>
                <c:pt idx="9707">
                  <c:v>16.466452</c:v>
                </c:pt>
                <c:pt idx="9708">
                  <c:v>16.466452</c:v>
                </c:pt>
                <c:pt idx="9709">
                  <c:v>16.495752</c:v>
                </c:pt>
                <c:pt idx="9710">
                  <c:v>16.495752</c:v>
                </c:pt>
                <c:pt idx="9711">
                  <c:v>16.525051000000001</c:v>
                </c:pt>
                <c:pt idx="9712">
                  <c:v>16.525051000000001</c:v>
                </c:pt>
                <c:pt idx="9713">
                  <c:v>16.554351</c:v>
                </c:pt>
                <c:pt idx="9714">
                  <c:v>16.554351</c:v>
                </c:pt>
                <c:pt idx="9715">
                  <c:v>16.583651</c:v>
                </c:pt>
                <c:pt idx="9716">
                  <c:v>16.583651</c:v>
                </c:pt>
                <c:pt idx="9717">
                  <c:v>16.612950000000001</c:v>
                </c:pt>
                <c:pt idx="9718">
                  <c:v>16.612950000000001</c:v>
                </c:pt>
                <c:pt idx="9719">
                  <c:v>16.642250000000001</c:v>
                </c:pt>
                <c:pt idx="9720">
                  <c:v>16.642250000000001</c:v>
                </c:pt>
                <c:pt idx="9721">
                  <c:v>16.67155</c:v>
                </c:pt>
                <c:pt idx="9722">
                  <c:v>16.67155</c:v>
                </c:pt>
                <c:pt idx="9723">
                  <c:v>16.700849999999999</c:v>
                </c:pt>
                <c:pt idx="9724">
                  <c:v>16.700849999999999</c:v>
                </c:pt>
                <c:pt idx="9725">
                  <c:v>16.730149000000001</c:v>
                </c:pt>
                <c:pt idx="9726">
                  <c:v>16.730149000000001</c:v>
                </c:pt>
                <c:pt idx="9727">
                  <c:v>16.759449</c:v>
                </c:pt>
                <c:pt idx="9728">
                  <c:v>16.759449</c:v>
                </c:pt>
                <c:pt idx="9729">
                  <c:v>16.788748999999999</c:v>
                </c:pt>
                <c:pt idx="9730">
                  <c:v>16.788748999999999</c:v>
                </c:pt>
                <c:pt idx="9731">
                  <c:v>16.818048999999998</c:v>
                </c:pt>
                <c:pt idx="9732">
                  <c:v>16.818048999999998</c:v>
                </c:pt>
                <c:pt idx="9733">
                  <c:v>16.847348</c:v>
                </c:pt>
                <c:pt idx="9734">
                  <c:v>16.847348</c:v>
                </c:pt>
                <c:pt idx="9735">
                  <c:v>16.876647999999999</c:v>
                </c:pt>
                <c:pt idx="9736">
                  <c:v>16.876647999999999</c:v>
                </c:pt>
                <c:pt idx="9737">
                  <c:v>16.905947999999999</c:v>
                </c:pt>
                <c:pt idx="9738">
                  <c:v>16.905947999999999</c:v>
                </c:pt>
                <c:pt idx="9739">
                  <c:v>16.935248000000001</c:v>
                </c:pt>
                <c:pt idx="9740">
                  <c:v>16.935248000000001</c:v>
                </c:pt>
                <c:pt idx="9741">
                  <c:v>16.964547</c:v>
                </c:pt>
                <c:pt idx="9742">
                  <c:v>16.964547</c:v>
                </c:pt>
                <c:pt idx="9743">
                  <c:v>16.993846999999999</c:v>
                </c:pt>
                <c:pt idx="9744">
                  <c:v>16.993846999999999</c:v>
                </c:pt>
                <c:pt idx="9745">
                  <c:v>17.023147000000002</c:v>
                </c:pt>
                <c:pt idx="9746">
                  <c:v>17.023147000000002</c:v>
                </c:pt>
                <c:pt idx="9747">
                  <c:v>17.052447000000001</c:v>
                </c:pt>
                <c:pt idx="9748">
                  <c:v>17.052447000000001</c:v>
                </c:pt>
                <c:pt idx="9749">
                  <c:v>17.081745999999999</c:v>
                </c:pt>
                <c:pt idx="9750">
                  <c:v>17.081745999999999</c:v>
                </c:pt>
                <c:pt idx="9751">
                  <c:v>17.111046000000002</c:v>
                </c:pt>
                <c:pt idx="9752">
                  <c:v>17.111046000000002</c:v>
                </c:pt>
                <c:pt idx="9753">
                  <c:v>17.140346000000001</c:v>
                </c:pt>
                <c:pt idx="9754">
                  <c:v>17.140346000000001</c:v>
                </c:pt>
                <c:pt idx="9755">
                  <c:v>17.169644999999999</c:v>
                </c:pt>
                <c:pt idx="9756">
                  <c:v>17.169644999999999</c:v>
                </c:pt>
                <c:pt idx="9757">
                  <c:v>17.198944999999998</c:v>
                </c:pt>
                <c:pt idx="9758">
                  <c:v>17.198944999999998</c:v>
                </c:pt>
                <c:pt idx="9759">
                  <c:v>17.228245000000001</c:v>
                </c:pt>
                <c:pt idx="9760">
                  <c:v>17.228245000000001</c:v>
                </c:pt>
                <c:pt idx="9761">
                  <c:v>17.257545</c:v>
                </c:pt>
                <c:pt idx="9762">
                  <c:v>17.257545</c:v>
                </c:pt>
                <c:pt idx="9763">
                  <c:v>17.286843999999999</c:v>
                </c:pt>
                <c:pt idx="9764">
                  <c:v>17.286843999999999</c:v>
                </c:pt>
                <c:pt idx="9765">
                  <c:v>17.316144000000001</c:v>
                </c:pt>
                <c:pt idx="9766">
                  <c:v>17.316144000000001</c:v>
                </c:pt>
                <c:pt idx="9767">
                  <c:v>17.345444000000001</c:v>
                </c:pt>
                <c:pt idx="9768">
                  <c:v>17.345444000000001</c:v>
                </c:pt>
                <c:pt idx="9769">
                  <c:v>17.374744</c:v>
                </c:pt>
                <c:pt idx="9770">
                  <c:v>17.374744</c:v>
                </c:pt>
                <c:pt idx="9771">
                  <c:v>17.404043000000001</c:v>
                </c:pt>
                <c:pt idx="9772">
                  <c:v>17.404043000000001</c:v>
                </c:pt>
                <c:pt idx="9773">
                  <c:v>17.433343000000001</c:v>
                </c:pt>
                <c:pt idx="9774">
                  <c:v>17.433343000000001</c:v>
                </c:pt>
                <c:pt idx="9775">
                  <c:v>17.462643</c:v>
                </c:pt>
                <c:pt idx="9776">
                  <c:v>17.462643</c:v>
                </c:pt>
                <c:pt idx="9777">
                  <c:v>17.491942999999999</c:v>
                </c:pt>
                <c:pt idx="9778">
                  <c:v>17.491942999999999</c:v>
                </c:pt>
                <c:pt idx="9779">
                  <c:v>17.521242000000001</c:v>
                </c:pt>
                <c:pt idx="9780">
                  <c:v>17.521242000000001</c:v>
                </c:pt>
                <c:pt idx="9781">
                  <c:v>17.550542</c:v>
                </c:pt>
                <c:pt idx="9782">
                  <c:v>17.550542</c:v>
                </c:pt>
                <c:pt idx="9783">
                  <c:v>17.579841999999999</c:v>
                </c:pt>
                <c:pt idx="9784">
                  <c:v>17.579841999999999</c:v>
                </c:pt>
                <c:pt idx="9785">
                  <c:v>17.609141999999999</c:v>
                </c:pt>
                <c:pt idx="9786">
                  <c:v>17.609141999999999</c:v>
                </c:pt>
                <c:pt idx="9787">
                  <c:v>17.638441</c:v>
                </c:pt>
                <c:pt idx="9788">
                  <c:v>17.638441</c:v>
                </c:pt>
                <c:pt idx="9789">
                  <c:v>17.667740999999999</c:v>
                </c:pt>
                <c:pt idx="9790">
                  <c:v>17.667740999999999</c:v>
                </c:pt>
                <c:pt idx="9791">
                  <c:v>17.697040999999999</c:v>
                </c:pt>
                <c:pt idx="9792">
                  <c:v>17.697040999999999</c:v>
                </c:pt>
                <c:pt idx="9793">
                  <c:v>17.72634</c:v>
                </c:pt>
                <c:pt idx="9794">
                  <c:v>17.72634</c:v>
                </c:pt>
                <c:pt idx="9795">
                  <c:v>17.75564</c:v>
                </c:pt>
                <c:pt idx="9796">
                  <c:v>17.75564</c:v>
                </c:pt>
                <c:pt idx="9797">
                  <c:v>17.784939999999999</c:v>
                </c:pt>
                <c:pt idx="9798">
                  <c:v>17.784939999999999</c:v>
                </c:pt>
                <c:pt idx="9799">
                  <c:v>17.814240000000002</c:v>
                </c:pt>
                <c:pt idx="9800">
                  <c:v>17.814240000000002</c:v>
                </c:pt>
                <c:pt idx="9801">
                  <c:v>17.843539</c:v>
                </c:pt>
                <c:pt idx="9802">
                  <c:v>17.843539</c:v>
                </c:pt>
                <c:pt idx="9803">
                  <c:v>17.872838999999999</c:v>
                </c:pt>
                <c:pt idx="9804">
                  <c:v>17.872838999999999</c:v>
                </c:pt>
                <c:pt idx="9805">
                  <c:v>17.902138999999998</c:v>
                </c:pt>
                <c:pt idx="9806">
                  <c:v>17.902138999999998</c:v>
                </c:pt>
                <c:pt idx="9807">
                  <c:v>17.931439000000001</c:v>
                </c:pt>
                <c:pt idx="9808">
                  <c:v>17.931439000000001</c:v>
                </c:pt>
                <c:pt idx="9809">
                  <c:v>17.960737999999999</c:v>
                </c:pt>
                <c:pt idx="9810">
                  <c:v>17.960737999999999</c:v>
                </c:pt>
                <c:pt idx="9811">
                  <c:v>17.990037999999998</c:v>
                </c:pt>
                <c:pt idx="9812">
                  <c:v>17.990037999999998</c:v>
                </c:pt>
                <c:pt idx="9813">
                  <c:v>18.019338000000001</c:v>
                </c:pt>
                <c:pt idx="9814">
                  <c:v>18.019338000000001</c:v>
                </c:pt>
                <c:pt idx="9815">
                  <c:v>18.048638</c:v>
                </c:pt>
                <c:pt idx="9816">
                  <c:v>18.048638</c:v>
                </c:pt>
                <c:pt idx="9817">
                  <c:v>18.077936999999999</c:v>
                </c:pt>
                <c:pt idx="9818">
                  <c:v>18.077936999999999</c:v>
                </c:pt>
                <c:pt idx="9819">
                  <c:v>18.107237000000001</c:v>
                </c:pt>
                <c:pt idx="9820">
                  <c:v>18.107237000000001</c:v>
                </c:pt>
                <c:pt idx="9821">
                  <c:v>18.136537000000001</c:v>
                </c:pt>
                <c:pt idx="9822">
                  <c:v>18.136537000000001</c:v>
                </c:pt>
                <c:pt idx="9823">
                  <c:v>18.165837</c:v>
                </c:pt>
                <c:pt idx="9824">
                  <c:v>18.165837</c:v>
                </c:pt>
                <c:pt idx="9825">
                  <c:v>18.195136000000002</c:v>
                </c:pt>
                <c:pt idx="9826">
                  <c:v>18.195136000000002</c:v>
                </c:pt>
                <c:pt idx="9827">
                  <c:v>18.224436000000001</c:v>
                </c:pt>
                <c:pt idx="9828">
                  <c:v>18.224436000000001</c:v>
                </c:pt>
                <c:pt idx="9829">
                  <c:v>18.253736</c:v>
                </c:pt>
                <c:pt idx="9830">
                  <c:v>18.253736</c:v>
                </c:pt>
                <c:pt idx="9831">
                  <c:v>18.283035000000002</c:v>
                </c:pt>
                <c:pt idx="9832">
                  <c:v>18.283035000000002</c:v>
                </c:pt>
                <c:pt idx="9833">
                  <c:v>18.312335000000001</c:v>
                </c:pt>
                <c:pt idx="9834">
                  <c:v>18.312335000000001</c:v>
                </c:pt>
                <c:pt idx="9835">
                  <c:v>18.341635</c:v>
                </c:pt>
                <c:pt idx="9836">
                  <c:v>18.341635</c:v>
                </c:pt>
                <c:pt idx="9837">
                  <c:v>18.370934999999999</c:v>
                </c:pt>
                <c:pt idx="9838">
                  <c:v>18.370934999999999</c:v>
                </c:pt>
                <c:pt idx="9839">
                  <c:v>18.400234000000001</c:v>
                </c:pt>
                <c:pt idx="9840">
                  <c:v>18.400234000000001</c:v>
                </c:pt>
                <c:pt idx="9841">
                  <c:v>18.429534</c:v>
                </c:pt>
                <c:pt idx="9842">
                  <c:v>18.429534</c:v>
                </c:pt>
                <c:pt idx="9843">
                  <c:v>18.458834</c:v>
                </c:pt>
                <c:pt idx="9844">
                  <c:v>18.458834</c:v>
                </c:pt>
                <c:pt idx="9845">
                  <c:v>18.488133999999999</c:v>
                </c:pt>
                <c:pt idx="9846">
                  <c:v>18.488133999999999</c:v>
                </c:pt>
                <c:pt idx="9847">
                  <c:v>18.517433</c:v>
                </c:pt>
                <c:pt idx="9848">
                  <c:v>18.517433</c:v>
                </c:pt>
                <c:pt idx="9849">
                  <c:v>18.546733</c:v>
                </c:pt>
                <c:pt idx="9850">
                  <c:v>18.546733</c:v>
                </c:pt>
                <c:pt idx="9851">
                  <c:v>18.576032999999999</c:v>
                </c:pt>
                <c:pt idx="9852">
                  <c:v>18.576032999999999</c:v>
                </c:pt>
                <c:pt idx="9853">
                  <c:v>18.605333000000002</c:v>
                </c:pt>
                <c:pt idx="9854">
                  <c:v>18.605333000000002</c:v>
                </c:pt>
                <c:pt idx="9855">
                  <c:v>18.634632</c:v>
                </c:pt>
                <c:pt idx="9856">
                  <c:v>18.634632</c:v>
                </c:pt>
                <c:pt idx="9857">
                  <c:v>18.663931999999999</c:v>
                </c:pt>
                <c:pt idx="9858">
                  <c:v>18.663931999999999</c:v>
                </c:pt>
                <c:pt idx="9859">
                  <c:v>18.693231999999998</c:v>
                </c:pt>
                <c:pt idx="9860">
                  <c:v>18.693231999999998</c:v>
                </c:pt>
                <c:pt idx="9861">
                  <c:v>18.722531</c:v>
                </c:pt>
                <c:pt idx="9862">
                  <c:v>18.722531</c:v>
                </c:pt>
                <c:pt idx="9863">
                  <c:v>18.751830999999999</c:v>
                </c:pt>
                <c:pt idx="9864">
                  <c:v>18.751830999999999</c:v>
                </c:pt>
                <c:pt idx="9865">
                  <c:v>18.781130999999998</c:v>
                </c:pt>
                <c:pt idx="9866">
                  <c:v>18.781130999999998</c:v>
                </c:pt>
                <c:pt idx="9867">
                  <c:v>18.810431000000001</c:v>
                </c:pt>
                <c:pt idx="9868">
                  <c:v>18.810431000000001</c:v>
                </c:pt>
                <c:pt idx="9869">
                  <c:v>18.839729999999999</c:v>
                </c:pt>
                <c:pt idx="9870">
                  <c:v>18.839729999999999</c:v>
                </c:pt>
                <c:pt idx="9871">
                  <c:v>18.869029999999999</c:v>
                </c:pt>
                <c:pt idx="9872">
                  <c:v>18.869029999999999</c:v>
                </c:pt>
                <c:pt idx="9873">
                  <c:v>18.898330000000001</c:v>
                </c:pt>
                <c:pt idx="9874">
                  <c:v>18.898330000000001</c:v>
                </c:pt>
                <c:pt idx="9875">
                  <c:v>18.927630000000001</c:v>
                </c:pt>
                <c:pt idx="9876">
                  <c:v>18.927630000000001</c:v>
                </c:pt>
                <c:pt idx="9877">
                  <c:v>18.956928999999999</c:v>
                </c:pt>
                <c:pt idx="9878">
                  <c:v>18.956928999999999</c:v>
                </c:pt>
                <c:pt idx="9879">
                  <c:v>18.986229000000002</c:v>
                </c:pt>
                <c:pt idx="9880">
                  <c:v>18.986229000000002</c:v>
                </c:pt>
                <c:pt idx="9881">
                  <c:v>19.015529000000001</c:v>
                </c:pt>
                <c:pt idx="9882">
                  <c:v>19.015529000000001</c:v>
                </c:pt>
                <c:pt idx="9883">
                  <c:v>19.044829</c:v>
                </c:pt>
                <c:pt idx="9884">
                  <c:v>19.044829</c:v>
                </c:pt>
                <c:pt idx="9885">
                  <c:v>19.074128000000002</c:v>
                </c:pt>
                <c:pt idx="9886">
                  <c:v>19.074128000000002</c:v>
                </c:pt>
                <c:pt idx="9887">
                  <c:v>19.103428000000001</c:v>
                </c:pt>
                <c:pt idx="9888">
                  <c:v>19.103428000000001</c:v>
                </c:pt>
                <c:pt idx="9889">
                  <c:v>19.132728</c:v>
                </c:pt>
                <c:pt idx="9890">
                  <c:v>19.132728</c:v>
                </c:pt>
                <c:pt idx="9891">
                  <c:v>19.162027999999999</c:v>
                </c:pt>
                <c:pt idx="9892">
                  <c:v>19.162027999999999</c:v>
                </c:pt>
                <c:pt idx="9893">
                  <c:v>19.191327000000001</c:v>
                </c:pt>
                <c:pt idx="9894">
                  <c:v>19.191327000000001</c:v>
                </c:pt>
                <c:pt idx="9895">
                  <c:v>19.220627</c:v>
                </c:pt>
                <c:pt idx="9896">
                  <c:v>19.220627</c:v>
                </c:pt>
                <c:pt idx="9897">
                  <c:v>19.249927</c:v>
                </c:pt>
                <c:pt idx="9898">
                  <c:v>19.249927</c:v>
                </c:pt>
                <c:pt idx="9899">
                  <c:v>19.279226000000001</c:v>
                </c:pt>
                <c:pt idx="9900">
                  <c:v>19.279226000000001</c:v>
                </c:pt>
                <c:pt idx="9901">
                  <c:v>19.308526000000001</c:v>
                </c:pt>
                <c:pt idx="9902">
                  <c:v>19.308526000000001</c:v>
                </c:pt>
                <c:pt idx="9903">
                  <c:v>19.337826</c:v>
                </c:pt>
                <c:pt idx="9904">
                  <c:v>19.337826</c:v>
                </c:pt>
                <c:pt idx="9905">
                  <c:v>19.367125999999999</c:v>
                </c:pt>
                <c:pt idx="9906">
                  <c:v>19.367125999999999</c:v>
                </c:pt>
                <c:pt idx="9907">
                  <c:v>19.396425000000001</c:v>
                </c:pt>
                <c:pt idx="9908">
                  <c:v>19.396425000000001</c:v>
                </c:pt>
                <c:pt idx="9909">
                  <c:v>19.425725</c:v>
                </c:pt>
                <c:pt idx="9910">
                  <c:v>19.425725</c:v>
                </c:pt>
                <c:pt idx="9911">
                  <c:v>19.455024999999999</c:v>
                </c:pt>
                <c:pt idx="9912">
                  <c:v>19.455024999999999</c:v>
                </c:pt>
                <c:pt idx="9913">
                  <c:v>19.484324999999998</c:v>
                </c:pt>
                <c:pt idx="9914">
                  <c:v>19.484324999999998</c:v>
                </c:pt>
                <c:pt idx="9915">
                  <c:v>19.513624</c:v>
                </c:pt>
                <c:pt idx="9916">
                  <c:v>19.513624</c:v>
                </c:pt>
                <c:pt idx="9917">
                  <c:v>19.542923999999999</c:v>
                </c:pt>
                <c:pt idx="9918">
                  <c:v>19.542923999999999</c:v>
                </c:pt>
                <c:pt idx="9919">
                  <c:v>19.572223999999999</c:v>
                </c:pt>
                <c:pt idx="9920">
                  <c:v>19.572223999999999</c:v>
                </c:pt>
                <c:pt idx="9921">
                  <c:v>19.601524000000001</c:v>
                </c:pt>
                <c:pt idx="9922">
                  <c:v>19.601524000000001</c:v>
                </c:pt>
                <c:pt idx="9923">
                  <c:v>19.630822999999999</c:v>
                </c:pt>
                <c:pt idx="9924">
                  <c:v>19.630822999999999</c:v>
                </c:pt>
                <c:pt idx="9925">
                  <c:v>19.660122999999999</c:v>
                </c:pt>
                <c:pt idx="9926">
                  <c:v>19.660122999999999</c:v>
                </c:pt>
                <c:pt idx="9927">
                  <c:v>19.689423000000001</c:v>
                </c:pt>
                <c:pt idx="9928">
                  <c:v>19.689423000000001</c:v>
                </c:pt>
                <c:pt idx="9929">
                  <c:v>19.718723000000001</c:v>
                </c:pt>
                <c:pt idx="9930">
                  <c:v>19.718723000000001</c:v>
                </c:pt>
                <c:pt idx="9931">
                  <c:v>19.748021999999999</c:v>
                </c:pt>
                <c:pt idx="9932">
                  <c:v>19.748021999999999</c:v>
                </c:pt>
                <c:pt idx="9933">
                  <c:v>19.777322000000002</c:v>
                </c:pt>
                <c:pt idx="9934">
                  <c:v>19.777322000000002</c:v>
                </c:pt>
                <c:pt idx="9935">
                  <c:v>19.806622000000001</c:v>
                </c:pt>
                <c:pt idx="9936">
                  <c:v>19.806622000000001</c:v>
                </c:pt>
                <c:pt idx="9937">
                  <c:v>19.835920999999999</c:v>
                </c:pt>
                <c:pt idx="9938">
                  <c:v>19.835920999999999</c:v>
                </c:pt>
                <c:pt idx="9939">
                  <c:v>19.865220999999998</c:v>
                </c:pt>
                <c:pt idx="9940">
                  <c:v>19.865220999999998</c:v>
                </c:pt>
                <c:pt idx="9941">
                  <c:v>19.894521000000001</c:v>
                </c:pt>
                <c:pt idx="9942">
                  <c:v>19.894521000000001</c:v>
                </c:pt>
                <c:pt idx="9943">
                  <c:v>19.923821</c:v>
                </c:pt>
                <c:pt idx="9944">
                  <c:v>19.923821</c:v>
                </c:pt>
                <c:pt idx="9945">
                  <c:v>19.953119999999998</c:v>
                </c:pt>
                <c:pt idx="9946">
                  <c:v>19.953119999999998</c:v>
                </c:pt>
                <c:pt idx="9947">
                  <c:v>19.982420000000001</c:v>
                </c:pt>
                <c:pt idx="9948">
                  <c:v>19.982420000000001</c:v>
                </c:pt>
                <c:pt idx="9949">
                  <c:v>20.01172</c:v>
                </c:pt>
                <c:pt idx="9950">
                  <c:v>20.01172</c:v>
                </c:pt>
                <c:pt idx="9951">
                  <c:v>20.04102</c:v>
                </c:pt>
                <c:pt idx="9952">
                  <c:v>20.04102</c:v>
                </c:pt>
                <c:pt idx="9953">
                  <c:v>20.070319000000001</c:v>
                </c:pt>
                <c:pt idx="9954">
                  <c:v>20.070319000000001</c:v>
                </c:pt>
                <c:pt idx="9955">
                  <c:v>20.099619000000001</c:v>
                </c:pt>
                <c:pt idx="9956">
                  <c:v>20.099619000000001</c:v>
                </c:pt>
                <c:pt idx="9957">
                  <c:v>20.128919</c:v>
                </c:pt>
                <c:pt idx="9958">
                  <c:v>20.128919</c:v>
                </c:pt>
                <c:pt idx="9959">
                  <c:v>20.158218999999999</c:v>
                </c:pt>
                <c:pt idx="9960">
                  <c:v>20.158218999999999</c:v>
                </c:pt>
                <c:pt idx="9961">
                  <c:v>20.187518000000001</c:v>
                </c:pt>
                <c:pt idx="9962">
                  <c:v>20.187518000000001</c:v>
                </c:pt>
                <c:pt idx="9963">
                  <c:v>20.216818</c:v>
                </c:pt>
                <c:pt idx="9964">
                  <c:v>20.216818</c:v>
                </c:pt>
                <c:pt idx="9965">
                  <c:v>20.246117999999999</c:v>
                </c:pt>
                <c:pt idx="9966">
                  <c:v>20.246117999999999</c:v>
                </c:pt>
                <c:pt idx="9967">
                  <c:v>20.275417999999998</c:v>
                </c:pt>
                <c:pt idx="9968">
                  <c:v>20.275417999999998</c:v>
                </c:pt>
                <c:pt idx="9969">
                  <c:v>20.304717</c:v>
                </c:pt>
                <c:pt idx="9970">
                  <c:v>20.304717</c:v>
                </c:pt>
                <c:pt idx="9971">
                  <c:v>20.334016999999999</c:v>
                </c:pt>
                <c:pt idx="9972">
                  <c:v>20.334016999999999</c:v>
                </c:pt>
                <c:pt idx="9973">
                  <c:v>20.363316999999999</c:v>
                </c:pt>
                <c:pt idx="9974">
                  <c:v>20.363316999999999</c:v>
                </c:pt>
                <c:pt idx="9975">
                  <c:v>20.392616</c:v>
                </c:pt>
                <c:pt idx="9976">
                  <c:v>20.392616</c:v>
                </c:pt>
                <c:pt idx="9977">
                  <c:v>20.421916</c:v>
                </c:pt>
                <c:pt idx="9978">
                  <c:v>20.421916</c:v>
                </c:pt>
                <c:pt idx="9979">
                  <c:v>20.451215999999999</c:v>
                </c:pt>
                <c:pt idx="9980">
                  <c:v>20.451215999999999</c:v>
                </c:pt>
                <c:pt idx="9981">
                  <c:v>20.480516000000001</c:v>
                </c:pt>
                <c:pt idx="9982">
                  <c:v>20.480516000000001</c:v>
                </c:pt>
                <c:pt idx="9983">
                  <c:v>20.509815</c:v>
                </c:pt>
                <c:pt idx="9984">
                  <c:v>20.509815</c:v>
                </c:pt>
                <c:pt idx="9985">
                  <c:v>20.539114999999999</c:v>
                </c:pt>
                <c:pt idx="9986">
                  <c:v>20.539114999999999</c:v>
                </c:pt>
                <c:pt idx="9987">
                  <c:v>20.568415000000002</c:v>
                </c:pt>
                <c:pt idx="9988">
                  <c:v>20.568415000000002</c:v>
                </c:pt>
                <c:pt idx="9989">
                  <c:v>20.597715000000001</c:v>
                </c:pt>
                <c:pt idx="9990">
                  <c:v>20.597715000000001</c:v>
                </c:pt>
                <c:pt idx="9991">
                  <c:v>20.627013999999999</c:v>
                </c:pt>
                <c:pt idx="9992">
                  <c:v>20.627013999999999</c:v>
                </c:pt>
                <c:pt idx="9993">
                  <c:v>20.656313999999998</c:v>
                </c:pt>
                <c:pt idx="9994">
                  <c:v>20.656313999999998</c:v>
                </c:pt>
                <c:pt idx="9995">
                  <c:v>20.685614000000001</c:v>
                </c:pt>
                <c:pt idx="9996">
                  <c:v>20.685614000000001</c:v>
                </c:pt>
                <c:pt idx="9997">
                  <c:v>20.714914</c:v>
                </c:pt>
                <c:pt idx="9998">
                  <c:v>20.714914</c:v>
                </c:pt>
                <c:pt idx="9999">
                  <c:v>20.744212999999998</c:v>
                </c:pt>
                <c:pt idx="10000">
                  <c:v>20.744212999999998</c:v>
                </c:pt>
                <c:pt idx="10001">
                  <c:v>20.773513000000001</c:v>
                </c:pt>
                <c:pt idx="10002">
                  <c:v>20.773513000000001</c:v>
                </c:pt>
                <c:pt idx="10003">
                  <c:v>20.802813</c:v>
                </c:pt>
                <c:pt idx="10004">
                  <c:v>20.802813</c:v>
                </c:pt>
                <c:pt idx="10005">
                  <c:v>20.832113</c:v>
                </c:pt>
                <c:pt idx="10006">
                  <c:v>20.832113</c:v>
                </c:pt>
                <c:pt idx="10007">
                  <c:v>20.861412000000001</c:v>
                </c:pt>
                <c:pt idx="10008">
                  <c:v>20.861412000000001</c:v>
                </c:pt>
                <c:pt idx="10009">
                  <c:v>20.890712000000001</c:v>
                </c:pt>
                <c:pt idx="10010">
                  <c:v>20.890712000000001</c:v>
                </c:pt>
                <c:pt idx="10011">
                  <c:v>20.920012</c:v>
                </c:pt>
                <c:pt idx="10012">
                  <c:v>20.920012</c:v>
                </c:pt>
                <c:pt idx="10013">
                  <c:v>20.949311000000002</c:v>
                </c:pt>
                <c:pt idx="10014">
                  <c:v>20.949311000000002</c:v>
                </c:pt>
                <c:pt idx="10015">
                  <c:v>20.978611000000001</c:v>
                </c:pt>
                <c:pt idx="10016">
                  <c:v>20.978611000000001</c:v>
                </c:pt>
                <c:pt idx="10017">
                  <c:v>21.007911</c:v>
                </c:pt>
                <c:pt idx="10018">
                  <c:v>21.007911</c:v>
                </c:pt>
                <c:pt idx="10019">
                  <c:v>21.037210999999999</c:v>
                </c:pt>
                <c:pt idx="10020">
                  <c:v>21.037210999999999</c:v>
                </c:pt>
                <c:pt idx="10021">
                  <c:v>21.066510000000001</c:v>
                </c:pt>
                <c:pt idx="10022">
                  <c:v>21.066510000000001</c:v>
                </c:pt>
                <c:pt idx="10023">
                  <c:v>21.09581</c:v>
                </c:pt>
                <c:pt idx="10024">
                  <c:v>21.09581</c:v>
                </c:pt>
                <c:pt idx="10025">
                  <c:v>21.125109999999999</c:v>
                </c:pt>
                <c:pt idx="10026">
                  <c:v>21.125109999999999</c:v>
                </c:pt>
                <c:pt idx="10027">
                  <c:v>21.154409999999999</c:v>
                </c:pt>
                <c:pt idx="10028">
                  <c:v>21.154409999999999</c:v>
                </c:pt>
                <c:pt idx="10029">
                  <c:v>21.183709</c:v>
                </c:pt>
                <c:pt idx="10030">
                  <c:v>21.183709</c:v>
                </c:pt>
                <c:pt idx="10031">
                  <c:v>21.213009</c:v>
                </c:pt>
                <c:pt idx="10032">
                  <c:v>21.213009</c:v>
                </c:pt>
                <c:pt idx="10033">
                  <c:v>21.242308999999999</c:v>
                </c:pt>
                <c:pt idx="10034">
                  <c:v>21.242308999999999</c:v>
                </c:pt>
                <c:pt idx="10035">
                  <c:v>21.271609000000002</c:v>
                </c:pt>
                <c:pt idx="10036">
                  <c:v>21.271609000000002</c:v>
                </c:pt>
                <c:pt idx="10037">
                  <c:v>21.300908</c:v>
                </c:pt>
                <c:pt idx="10038">
                  <c:v>21.300908</c:v>
                </c:pt>
                <c:pt idx="10039">
                  <c:v>21.330207999999999</c:v>
                </c:pt>
                <c:pt idx="10040">
                  <c:v>21.330207999999999</c:v>
                </c:pt>
                <c:pt idx="10041">
                  <c:v>21.359508000000002</c:v>
                </c:pt>
                <c:pt idx="10042">
                  <c:v>21.359508000000002</c:v>
                </c:pt>
                <c:pt idx="10043">
                  <c:v>21.388808000000001</c:v>
                </c:pt>
                <c:pt idx="10044">
                  <c:v>21.388808000000001</c:v>
                </c:pt>
                <c:pt idx="10045">
                  <c:v>21.418106999999999</c:v>
                </c:pt>
                <c:pt idx="10046">
                  <c:v>21.418106999999999</c:v>
                </c:pt>
                <c:pt idx="10047">
                  <c:v>21.447406999999998</c:v>
                </c:pt>
                <c:pt idx="10048">
                  <c:v>21.447406999999998</c:v>
                </c:pt>
                <c:pt idx="10049">
                  <c:v>21.476707000000001</c:v>
                </c:pt>
                <c:pt idx="10050">
                  <c:v>21.476707000000001</c:v>
                </c:pt>
                <c:pt idx="10051">
                  <c:v>21.506005999999999</c:v>
                </c:pt>
                <c:pt idx="10052">
                  <c:v>21.506005999999999</c:v>
                </c:pt>
                <c:pt idx="10053">
                  <c:v>21.535305999999999</c:v>
                </c:pt>
                <c:pt idx="10054">
                  <c:v>21.535305999999999</c:v>
                </c:pt>
                <c:pt idx="10055">
                  <c:v>21.564606000000001</c:v>
                </c:pt>
                <c:pt idx="10056">
                  <c:v>21.564606000000001</c:v>
                </c:pt>
                <c:pt idx="10057">
                  <c:v>21.593906</c:v>
                </c:pt>
                <c:pt idx="10058">
                  <c:v>21.593906</c:v>
                </c:pt>
                <c:pt idx="10059">
                  <c:v>21.623204999999999</c:v>
                </c:pt>
                <c:pt idx="10060">
                  <c:v>21.623204999999999</c:v>
                </c:pt>
                <c:pt idx="10061">
                  <c:v>21.652505000000001</c:v>
                </c:pt>
                <c:pt idx="10062">
                  <c:v>21.652505000000001</c:v>
                </c:pt>
                <c:pt idx="10063">
                  <c:v>21.681805000000001</c:v>
                </c:pt>
                <c:pt idx="10064">
                  <c:v>21.681805000000001</c:v>
                </c:pt>
                <c:pt idx="10065">
                  <c:v>21.711105</c:v>
                </c:pt>
                <c:pt idx="10066">
                  <c:v>21.711105</c:v>
                </c:pt>
                <c:pt idx="10067">
                  <c:v>21.740404000000002</c:v>
                </c:pt>
                <c:pt idx="10068">
                  <c:v>21.740404000000002</c:v>
                </c:pt>
                <c:pt idx="10069">
                  <c:v>21.769704000000001</c:v>
                </c:pt>
                <c:pt idx="10070">
                  <c:v>21.769704000000001</c:v>
                </c:pt>
                <c:pt idx="10071">
                  <c:v>21.799004</c:v>
                </c:pt>
                <c:pt idx="10072">
                  <c:v>21.799004</c:v>
                </c:pt>
                <c:pt idx="10073">
                  <c:v>21.828303999999999</c:v>
                </c:pt>
                <c:pt idx="10074">
                  <c:v>21.828303999999999</c:v>
                </c:pt>
                <c:pt idx="10075">
                  <c:v>21.857603000000001</c:v>
                </c:pt>
                <c:pt idx="10076">
                  <c:v>21.857603000000001</c:v>
                </c:pt>
                <c:pt idx="10077">
                  <c:v>21.886903</c:v>
                </c:pt>
                <c:pt idx="10078">
                  <c:v>21.886903</c:v>
                </c:pt>
                <c:pt idx="10079">
                  <c:v>21.916202999999999</c:v>
                </c:pt>
                <c:pt idx="10080">
                  <c:v>21.916202999999999</c:v>
                </c:pt>
                <c:pt idx="10081">
                  <c:v>21.945502000000001</c:v>
                </c:pt>
                <c:pt idx="10082">
                  <c:v>21.945502000000001</c:v>
                </c:pt>
                <c:pt idx="10083">
                  <c:v>21.974802</c:v>
                </c:pt>
                <c:pt idx="10084">
                  <c:v>21.974802</c:v>
                </c:pt>
                <c:pt idx="10085">
                  <c:v>22.004102</c:v>
                </c:pt>
                <c:pt idx="10086">
                  <c:v>22.004102</c:v>
                </c:pt>
                <c:pt idx="10087">
                  <c:v>22.033401999999999</c:v>
                </c:pt>
                <c:pt idx="10088">
                  <c:v>22.033401999999999</c:v>
                </c:pt>
                <c:pt idx="10089">
                  <c:v>22.062701000000001</c:v>
                </c:pt>
                <c:pt idx="10090">
                  <c:v>22.062701000000001</c:v>
                </c:pt>
                <c:pt idx="10091">
                  <c:v>22.092001</c:v>
                </c:pt>
                <c:pt idx="10092">
                  <c:v>22.092001</c:v>
                </c:pt>
                <c:pt idx="10093">
                  <c:v>22.121300999999999</c:v>
                </c:pt>
                <c:pt idx="10094">
                  <c:v>22.121300999999999</c:v>
                </c:pt>
                <c:pt idx="10095">
                  <c:v>22.150601000000002</c:v>
                </c:pt>
                <c:pt idx="10096">
                  <c:v>22.150601000000002</c:v>
                </c:pt>
                <c:pt idx="10097">
                  <c:v>22.1799</c:v>
                </c:pt>
                <c:pt idx="10098">
                  <c:v>22.1799</c:v>
                </c:pt>
                <c:pt idx="10099">
                  <c:v>22.209199999999999</c:v>
                </c:pt>
                <c:pt idx="10100">
                  <c:v>22.209199999999999</c:v>
                </c:pt>
                <c:pt idx="10101">
                  <c:v>22.238499999999998</c:v>
                </c:pt>
                <c:pt idx="10102">
                  <c:v>22.238499999999998</c:v>
                </c:pt>
                <c:pt idx="10103">
                  <c:v>22.267800000000001</c:v>
                </c:pt>
                <c:pt idx="10104">
                  <c:v>22.267800000000001</c:v>
                </c:pt>
                <c:pt idx="10105">
                  <c:v>22.297098999999999</c:v>
                </c:pt>
                <c:pt idx="10106">
                  <c:v>22.297098999999999</c:v>
                </c:pt>
                <c:pt idx="10107">
                  <c:v>22.326398999999999</c:v>
                </c:pt>
                <c:pt idx="10108">
                  <c:v>22.326398999999999</c:v>
                </c:pt>
                <c:pt idx="10109">
                  <c:v>22.355699000000001</c:v>
                </c:pt>
                <c:pt idx="10110">
                  <c:v>22.355699000000001</c:v>
                </c:pt>
                <c:pt idx="10111">
                  <c:v>22.384999000000001</c:v>
                </c:pt>
                <c:pt idx="10112">
                  <c:v>22.384999000000001</c:v>
                </c:pt>
                <c:pt idx="10113">
                  <c:v>22.414297999999999</c:v>
                </c:pt>
                <c:pt idx="10114">
                  <c:v>22.414297999999999</c:v>
                </c:pt>
                <c:pt idx="10115">
                  <c:v>22.443598000000001</c:v>
                </c:pt>
                <c:pt idx="10116">
                  <c:v>22.443598000000001</c:v>
                </c:pt>
                <c:pt idx="10117">
                  <c:v>22.472898000000001</c:v>
                </c:pt>
                <c:pt idx="10118">
                  <c:v>22.472898000000001</c:v>
                </c:pt>
                <c:pt idx="10119">
                  <c:v>22.502196999999999</c:v>
                </c:pt>
                <c:pt idx="10120">
                  <c:v>22.502196999999999</c:v>
                </c:pt>
                <c:pt idx="10121">
                  <c:v>22.531497000000002</c:v>
                </c:pt>
                <c:pt idx="10122">
                  <c:v>22.531497000000002</c:v>
                </c:pt>
                <c:pt idx="10123">
                  <c:v>22.560797000000001</c:v>
                </c:pt>
                <c:pt idx="10124">
                  <c:v>22.560797000000001</c:v>
                </c:pt>
                <c:pt idx="10125">
                  <c:v>22.590097</c:v>
                </c:pt>
                <c:pt idx="10126">
                  <c:v>22.590097</c:v>
                </c:pt>
                <c:pt idx="10127">
                  <c:v>22.619395999999998</c:v>
                </c:pt>
                <c:pt idx="10128">
                  <c:v>22.619395999999998</c:v>
                </c:pt>
                <c:pt idx="10129">
                  <c:v>22.648696000000001</c:v>
                </c:pt>
                <c:pt idx="10130">
                  <c:v>22.648696000000001</c:v>
                </c:pt>
                <c:pt idx="10131">
                  <c:v>22.677996</c:v>
                </c:pt>
                <c:pt idx="10132">
                  <c:v>22.677996</c:v>
                </c:pt>
                <c:pt idx="10133">
                  <c:v>22.707295999999999</c:v>
                </c:pt>
                <c:pt idx="10134">
                  <c:v>22.707295999999999</c:v>
                </c:pt>
                <c:pt idx="10135">
                  <c:v>22.736595000000001</c:v>
                </c:pt>
                <c:pt idx="10136">
                  <c:v>22.736595000000001</c:v>
                </c:pt>
                <c:pt idx="10137">
                  <c:v>22.765895</c:v>
                </c:pt>
                <c:pt idx="10138">
                  <c:v>22.765895</c:v>
                </c:pt>
                <c:pt idx="10139">
                  <c:v>22.795195</c:v>
                </c:pt>
                <c:pt idx="10140">
                  <c:v>22.795195</c:v>
                </c:pt>
                <c:pt idx="10141">
                  <c:v>22.824494999999999</c:v>
                </c:pt>
                <c:pt idx="10142">
                  <c:v>22.824494999999999</c:v>
                </c:pt>
                <c:pt idx="10143">
                  <c:v>22.853794000000001</c:v>
                </c:pt>
                <c:pt idx="10144">
                  <c:v>22.853794000000001</c:v>
                </c:pt>
                <c:pt idx="10145">
                  <c:v>22.883094</c:v>
                </c:pt>
                <c:pt idx="10146">
                  <c:v>22.883094</c:v>
                </c:pt>
                <c:pt idx="10147">
                  <c:v>22.912393999999999</c:v>
                </c:pt>
                <c:pt idx="10148">
                  <c:v>22.912393999999999</c:v>
                </c:pt>
                <c:pt idx="10149">
                  <c:v>22.941693999999998</c:v>
                </c:pt>
                <c:pt idx="10150">
                  <c:v>22.941693999999998</c:v>
                </c:pt>
                <c:pt idx="10151">
                  <c:v>22.970993</c:v>
                </c:pt>
                <c:pt idx="10152">
                  <c:v>22.970993</c:v>
                </c:pt>
                <c:pt idx="10153">
                  <c:v>23.000292999999999</c:v>
                </c:pt>
                <c:pt idx="10154">
                  <c:v>23.000292999999999</c:v>
                </c:pt>
                <c:pt idx="10155">
                  <c:v>23.029592999999998</c:v>
                </c:pt>
                <c:pt idx="10156">
                  <c:v>23.029592999999998</c:v>
                </c:pt>
                <c:pt idx="10157">
                  <c:v>23.058892</c:v>
                </c:pt>
                <c:pt idx="10158">
                  <c:v>23.058892</c:v>
                </c:pt>
                <c:pt idx="10159">
                  <c:v>23.088191999999999</c:v>
                </c:pt>
                <c:pt idx="10160">
                  <c:v>23.088191999999999</c:v>
                </c:pt>
                <c:pt idx="10161">
                  <c:v>23.117491999999999</c:v>
                </c:pt>
                <c:pt idx="10162">
                  <c:v>23.117491999999999</c:v>
                </c:pt>
                <c:pt idx="10163">
                  <c:v>23.146792000000001</c:v>
                </c:pt>
                <c:pt idx="10164">
                  <c:v>23.146792000000001</c:v>
                </c:pt>
                <c:pt idx="10165">
                  <c:v>23.176091</c:v>
                </c:pt>
                <c:pt idx="10166">
                  <c:v>23.176091</c:v>
                </c:pt>
                <c:pt idx="10167">
                  <c:v>23.205390999999999</c:v>
                </c:pt>
                <c:pt idx="10168">
                  <c:v>23.205390999999999</c:v>
                </c:pt>
                <c:pt idx="10169">
                  <c:v>23.234691000000002</c:v>
                </c:pt>
                <c:pt idx="10170">
                  <c:v>23.234691000000002</c:v>
                </c:pt>
                <c:pt idx="10171">
                  <c:v>23.263991000000001</c:v>
                </c:pt>
                <c:pt idx="10172">
                  <c:v>23.263991000000001</c:v>
                </c:pt>
                <c:pt idx="10173">
                  <c:v>23.293289999999999</c:v>
                </c:pt>
                <c:pt idx="10174">
                  <c:v>23.293289999999999</c:v>
                </c:pt>
                <c:pt idx="10175">
                  <c:v>23.322590000000002</c:v>
                </c:pt>
                <c:pt idx="10176">
                  <c:v>23.322590000000002</c:v>
                </c:pt>
                <c:pt idx="10177">
                  <c:v>23.351890000000001</c:v>
                </c:pt>
                <c:pt idx="10178">
                  <c:v>23.351890000000001</c:v>
                </c:pt>
                <c:pt idx="10179">
                  <c:v>23.38119</c:v>
                </c:pt>
                <c:pt idx="10180">
                  <c:v>23.38119</c:v>
                </c:pt>
                <c:pt idx="10181">
                  <c:v>23.410488999999998</c:v>
                </c:pt>
                <c:pt idx="10182">
                  <c:v>23.410488999999998</c:v>
                </c:pt>
                <c:pt idx="10183">
                  <c:v>23.439789000000001</c:v>
                </c:pt>
                <c:pt idx="10184">
                  <c:v>23.439789000000001</c:v>
                </c:pt>
                <c:pt idx="10185">
                  <c:v>23.469089</c:v>
                </c:pt>
                <c:pt idx="10186">
                  <c:v>23.469089</c:v>
                </c:pt>
                <c:pt idx="10187">
                  <c:v>23.498389</c:v>
                </c:pt>
                <c:pt idx="10188">
                  <c:v>23.498389</c:v>
                </c:pt>
                <c:pt idx="10189">
                  <c:v>23.527688000000001</c:v>
                </c:pt>
                <c:pt idx="10190">
                  <c:v>23.527688000000001</c:v>
                </c:pt>
                <c:pt idx="10191">
                  <c:v>23.556988</c:v>
                </c:pt>
                <c:pt idx="10192">
                  <c:v>23.556988</c:v>
                </c:pt>
                <c:pt idx="10193">
                  <c:v>23.586288</c:v>
                </c:pt>
                <c:pt idx="10194">
                  <c:v>23.586288</c:v>
                </c:pt>
                <c:pt idx="10195">
                  <c:v>23.615587000000001</c:v>
                </c:pt>
                <c:pt idx="10196">
                  <c:v>23.615587000000001</c:v>
                </c:pt>
                <c:pt idx="10197">
                  <c:v>23.644887000000001</c:v>
                </c:pt>
                <c:pt idx="10198">
                  <c:v>23.644887000000001</c:v>
                </c:pt>
                <c:pt idx="10199">
                  <c:v>23.674187</c:v>
                </c:pt>
                <c:pt idx="10200">
                  <c:v>23.674187</c:v>
                </c:pt>
                <c:pt idx="10201">
                  <c:v>23.703486999999999</c:v>
                </c:pt>
                <c:pt idx="10202">
                  <c:v>23.703486999999999</c:v>
                </c:pt>
                <c:pt idx="10203">
                  <c:v>23.732786000000001</c:v>
                </c:pt>
                <c:pt idx="10204">
                  <c:v>23.732786000000001</c:v>
                </c:pt>
                <c:pt idx="10205">
                  <c:v>23.762086</c:v>
                </c:pt>
                <c:pt idx="10206">
                  <c:v>23.762086</c:v>
                </c:pt>
                <c:pt idx="10207">
                  <c:v>23.791385999999999</c:v>
                </c:pt>
                <c:pt idx="10208">
                  <c:v>23.791385999999999</c:v>
                </c:pt>
                <c:pt idx="10209">
                  <c:v>23.820685999999998</c:v>
                </c:pt>
                <c:pt idx="10210">
                  <c:v>23.820685999999998</c:v>
                </c:pt>
                <c:pt idx="10211">
                  <c:v>23.849985</c:v>
                </c:pt>
                <c:pt idx="10212">
                  <c:v>23.849985</c:v>
                </c:pt>
                <c:pt idx="10213">
                  <c:v>23.879284999999999</c:v>
                </c:pt>
                <c:pt idx="10214">
                  <c:v>23.879284999999999</c:v>
                </c:pt>
                <c:pt idx="10215">
                  <c:v>23.908584999999999</c:v>
                </c:pt>
                <c:pt idx="10216">
                  <c:v>23.908584999999999</c:v>
                </c:pt>
                <c:pt idx="10217">
                  <c:v>23.937885000000001</c:v>
                </c:pt>
                <c:pt idx="10218">
                  <c:v>23.937885000000001</c:v>
                </c:pt>
                <c:pt idx="10219">
                  <c:v>23.967184</c:v>
                </c:pt>
                <c:pt idx="10220">
                  <c:v>23.967184</c:v>
                </c:pt>
                <c:pt idx="10221">
                  <c:v>23.996483999999999</c:v>
                </c:pt>
                <c:pt idx="10222">
                  <c:v>23.996483999999999</c:v>
                </c:pt>
                <c:pt idx="10223">
                  <c:v>24.025784000000002</c:v>
                </c:pt>
                <c:pt idx="10224">
                  <c:v>24.025784000000002</c:v>
                </c:pt>
                <c:pt idx="10225">
                  <c:v>24.055084000000001</c:v>
                </c:pt>
                <c:pt idx="10226">
                  <c:v>24.055084000000001</c:v>
                </c:pt>
                <c:pt idx="10227">
                  <c:v>24.084382999999999</c:v>
                </c:pt>
                <c:pt idx="10228">
                  <c:v>24.084382999999999</c:v>
                </c:pt>
                <c:pt idx="10229">
                  <c:v>24.113683000000002</c:v>
                </c:pt>
                <c:pt idx="10230">
                  <c:v>24.113683000000002</c:v>
                </c:pt>
                <c:pt idx="10231">
                  <c:v>24.142983000000001</c:v>
                </c:pt>
                <c:pt idx="10232">
                  <c:v>24.142983000000001</c:v>
                </c:pt>
                <c:pt idx="10233">
                  <c:v>24.172281999999999</c:v>
                </c:pt>
                <c:pt idx="10234">
                  <c:v>24.172281999999999</c:v>
                </c:pt>
                <c:pt idx="10235">
                  <c:v>24.201581999999998</c:v>
                </c:pt>
                <c:pt idx="10236">
                  <c:v>24.201581999999998</c:v>
                </c:pt>
                <c:pt idx="10237">
                  <c:v>24.230882000000001</c:v>
                </c:pt>
                <c:pt idx="10238">
                  <c:v>24.230882000000001</c:v>
                </c:pt>
                <c:pt idx="10239">
                  <c:v>24.260182</c:v>
                </c:pt>
                <c:pt idx="10240">
                  <c:v>24.260182</c:v>
                </c:pt>
                <c:pt idx="10241">
                  <c:v>24.289480999999999</c:v>
                </c:pt>
                <c:pt idx="10242">
                  <c:v>24.289480999999999</c:v>
                </c:pt>
                <c:pt idx="10243">
                  <c:v>24.318781000000001</c:v>
                </c:pt>
                <c:pt idx="10244">
                  <c:v>24.318781000000001</c:v>
                </c:pt>
                <c:pt idx="10245">
                  <c:v>24.348081000000001</c:v>
                </c:pt>
                <c:pt idx="10246">
                  <c:v>24.348081000000001</c:v>
                </c:pt>
                <c:pt idx="10247">
                  <c:v>24.377381</c:v>
                </c:pt>
                <c:pt idx="10248">
                  <c:v>24.377381</c:v>
                </c:pt>
                <c:pt idx="10249">
                  <c:v>24.406680000000001</c:v>
                </c:pt>
                <c:pt idx="10250">
                  <c:v>24.406680000000001</c:v>
                </c:pt>
                <c:pt idx="10251">
                  <c:v>24.435980000000001</c:v>
                </c:pt>
                <c:pt idx="10252">
                  <c:v>24.435980000000001</c:v>
                </c:pt>
                <c:pt idx="10253">
                  <c:v>24.46528</c:v>
                </c:pt>
                <c:pt idx="10254">
                  <c:v>24.46528</c:v>
                </c:pt>
                <c:pt idx="10255">
                  <c:v>24.494579999999999</c:v>
                </c:pt>
                <c:pt idx="10256">
                  <c:v>24.494579999999999</c:v>
                </c:pt>
                <c:pt idx="10257">
                  <c:v>24.523879000000001</c:v>
                </c:pt>
                <c:pt idx="10258">
                  <c:v>24.523879000000001</c:v>
                </c:pt>
                <c:pt idx="10259">
                  <c:v>24.553179</c:v>
                </c:pt>
                <c:pt idx="10260">
                  <c:v>24.553179</c:v>
                </c:pt>
                <c:pt idx="10261">
                  <c:v>24.582478999999999</c:v>
                </c:pt>
                <c:pt idx="10262">
                  <c:v>24.582478999999999</c:v>
                </c:pt>
                <c:pt idx="10263">
                  <c:v>24.611778000000001</c:v>
                </c:pt>
                <c:pt idx="10264">
                  <c:v>24.611778000000001</c:v>
                </c:pt>
                <c:pt idx="10265">
                  <c:v>24.641078</c:v>
                </c:pt>
                <c:pt idx="10266">
                  <c:v>24.641078</c:v>
                </c:pt>
                <c:pt idx="10267">
                  <c:v>24.670377999999999</c:v>
                </c:pt>
                <c:pt idx="10268">
                  <c:v>24.670377999999999</c:v>
                </c:pt>
                <c:pt idx="10269">
                  <c:v>24.699677999999999</c:v>
                </c:pt>
                <c:pt idx="10270">
                  <c:v>24.699677999999999</c:v>
                </c:pt>
                <c:pt idx="10271">
                  <c:v>24.728977</c:v>
                </c:pt>
                <c:pt idx="10272">
                  <c:v>24.728977</c:v>
                </c:pt>
                <c:pt idx="10273">
                  <c:v>24.758277</c:v>
                </c:pt>
                <c:pt idx="10274">
                  <c:v>24.758277</c:v>
                </c:pt>
                <c:pt idx="10275">
                  <c:v>24.787576999999999</c:v>
                </c:pt>
                <c:pt idx="10276">
                  <c:v>24.787576999999999</c:v>
                </c:pt>
                <c:pt idx="10277">
                  <c:v>24.816877000000002</c:v>
                </c:pt>
                <c:pt idx="10278">
                  <c:v>24.816877000000002</c:v>
                </c:pt>
                <c:pt idx="10279">
                  <c:v>24.846176</c:v>
                </c:pt>
                <c:pt idx="10280">
                  <c:v>24.846176</c:v>
                </c:pt>
                <c:pt idx="10281">
                  <c:v>24.875475999999999</c:v>
                </c:pt>
                <c:pt idx="10282">
                  <c:v>24.875475999999999</c:v>
                </c:pt>
                <c:pt idx="10283">
                  <c:v>24.904775999999998</c:v>
                </c:pt>
                <c:pt idx="10284">
                  <c:v>24.904775999999998</c:v>
                </c:pt>
                <c:pt idx="10285">
                  <c:v>24.934076000000001</c:v>
                </c:pt>
                <c:pt idx="10286">
                  <c:v>24.934076000000001</c:v>
                </c:pt>
                <c:pt idx="10287">
                  <c:v>24.963374999999999</c:v>
                </c:pt>
                <c:pt idx="10288">
                  <c:v>24.963374999999999</c:v>
                </c:pt>
                <c:pt idx="10289">
                  <c:v>24.992674999999998</c:v>
                </c:pt>
                <c:pt idx="10290">
                  <c:v>24.992674999999998</c:v>
                </c:pt>
                <c:pt idx="10291">
                  <c:v>25.021975000000001</c:v>
                </c:pt>
                <c:pt idx="10292">
                  <c:v>25.021975000000001</c:v>
                </c:pt>
                <c:pt idx="10293">
                  <c:v>25.051275</c:v>
                </c:pt>
                <c:pt idx="10294">
                  <c:v>25.051275</c:v>
                </c:pt>
                <c:pt idx="10295">
                  <c:v>25.080573999999999</c:v>
                </c:pt>
                <c:pt idx="10296">
                  <c:v>25.080573999999999</c:v>
                </c:pt>
                <c:pt idx="10297">
                  <c:v>25.109874000000001</c:v>
                </c:pt>
                <c:pt idx="10298">
                  <c:v>25.109874000000001</c:v>
                </c:pt>
                <c:pt idx="10299">
                  <c:v>25.139174000000001</c:v>
                </c:pt>
                <c:pt idx="10300">
                  <c:v>25.139174000000001</c:v>
                </c:pt>
                <c:pt idx="10301">
                  <c:v>25.168472999999999</c:v>
                </c:pt>
                <c:pt idx="10302">
                  <c:v>25.168472999999999</c:v>
                </c:pt>
                <c:pt idx="10303">
                  <c:v>25.197773000000002</c:v>
                </c:pt>
                <c:pt idx="10304">
                  <c:v>25.197773000000002</c:v>
                </c:pt>
                <c:pt idx="10305">
                  <c:v>25.227073000000001</c:v>
                </c:pt>
                <c:pt idx="10306">
                  <c:v>25.227073000000001</c:v>
                </c:pt>
                <c:pt idx="10307">
                  <c:v>25.256373</c:v>
                </c:pt>
                <c:pt idx="10308">
                  <c:v>25.256373</c:v>
                </c:pt>
                <c:pt idx="10309">
                  <c:v>25.285672000000002</c:v>
                </c:pt>
                <c:pt idx="10310">
                  <c:v>25.285672000000002</c:v>
                </c:pt>
                <c:pt idx="10311">
                  <c:v>25.314972000000001</c:v>
                </c:pt>
                <c:pt idx="10312">
                  <c:v>25.314972000000001</c:v>
                </c:pt>
                <c:pt idx="10313">
                  <c:v>25.344272</c:v>
                </c:pt>
                <c:pt idx="10314">
                  <c:v>25.344272</c:v>
                </c:pt>
                <c:pt idx="10315">
                  <c:v>25.373571999999999</c:v>
                </c:pt>
                <c:pt idx="10316">
                  <c:v>25.373571999999999</c:v>
                </c:pt>
                <c:pt idx="10317">
                  <c:v>25.402871000000001</c:v>
                </c:pt>
                <c:pt idx="10318">
                  <c:v>25.402871000000001</c:v>
                </c:pt>
                <c:pt idx="10319">
                  <c:v>25.432171</c:v>
                </c:pt>
                <c:pt idx="10320">
                  <c:v>25.432171</c:v>
                </c:pt>
                <c:pt idx="10321">
                  <c:v>25.461471</c:v>
                </c:pt>
                <c:pt idx="10322">
                  <c:v>25.461471</c:v>
                </c:pt>
                <c:pt idx="10323">
                  <c:v>25.490770999999999</c:v>
                </c:pt>
                <c:pt idx="10324">
                  <c:v>25.490770999999999</c:v>
                </c:pt>
                <c:pt idx="10325">
                  <c:v>25.52007</c:v>
                </c:pt>
                <c:pt idx="10326">
                  <c:v>25.52007</c:v>
                </c:pt>
                <c:pt idx="10327">
                  <c:v>25.54937</c:v>
                </c:pt>
                <c:pt idx="10328">
                  <c:v>25.54937</c:v>
                </c:pt>
                <c:pt idx="10329">
                  <c:v>25.578669999999999</c:v>
                </c:pt>
                <c:pt idx="10330">
                  <c:v>25.578669999999999</c:v>
                </c:pt>
                <c:pt idx="10331">
                  <c:v>25.607970000000002</c:v>
                </c:pt>
                <c:pt idx="10332">
                  <c:v>25.607970000000002</c:v>
                </c:pt>
                <c:pt idx="10333">
                  <c:v>25.637269</c:v>
                </c:pt>
                <c:pt idx="10334">
                  <c:v>25.637269</c:v>
                </c:pt>
                <c:pt idx="10335">
                  <c:v>25.666568999999999</c:v>
                </c:pt>
                <c:pt idx="10336">
                  <c:v>25.666568999999999</c:v>
                </c:pt>
                <c:pt idx="10337">
                  <c:v>25.695868999999998</c:v>
                </c:pt>
                <c:pt idx="10338">
                  <c:v>25.695868999999998</c:v>
                </c:pt>
                <c:pt idx="10339">
                  <c:v>25.725168</c:v>
                </c:pt>
                <c:pt idx="10340">
                  <c:v>25.725168</c:v>
                </c:pt>
                <c:pt idx="10341">
                  <c:v>25.754467999999999</c:v>
                </c:pt>
                <c:pt idx="10342">
                  <c:v>25.754467999999999</c:v>
                </c:pt>
                <c:pt idx="10343">
                  <c:v>25.783767999999998</c:v>
                </c:pt>
                <c:pt idx="10344">
                  <c:v>25.783767999999998</c:v>
                </c:pt>
                <c:pt idx="10345">
                  <c:v>25.813068000000001</c:v>
                </c:pt>
                <c:pt idx="10346">
                  <c:v>25.813068000000001</c:v>
                </c:pt>
                <c:pt idx="10347">
                  <c:v>25.842366999999999</c:v>
                </c:pt>
                <c:pt idx="10348">
                  <c:v>25.842366999999999</c:v>
                </c:pt>
                <c:pt idx="10349">
                  <c:v>25.871666999999999</c:v>
                </c:pt>
                <c:pt idx="10350">
                  <c:v>25.871666999999999</c:v>
                </c:pt>
                <c:pt idx="10351">
                  <c:v>25.900967000000001</c:v>
                </c:pt>
                <c:pt idx="10352">
                  <c:v>25.900967000000001</c:v>
                </c:pt>
                <c:pt idx="10353">
                  <c:v>25.930267000000001</c:v>
                </c:pt>
                <c:pt idx="10354">
                  <c:v>25.930267000000001</c:v>
                </c:pt>
                <c:pt idx="10355">
                  <c:v>25.959565999999999</c:v>
                </c:pt>
                <c:pt idx="10356">
                  <c:v>25.959565999999999</c:v>
                </c:pt>
                <c:pt idx="10357">
                  <c:v>25.988866000000002</c:v>
                </c:pt>
                <c:pt idx="10358">
                  <c:v>25.988866000000002</c:v>
                </c:pt>
                <c:pt idx="10359">
                  <c:v>26.018166000000001</c:v>
                </c:pt>
                <c:pt idx="10360">
                  <c:v>26.018166000000001</c:v>
                </c:pt>
                <c:pt idx="10361">
                  <c:v>26.047466</c:v>
                </c:pt>
                <c:pt idx="10362">
                  <c:v>26.047466</c:v>
                </c:pt>
                <c:pt idx="10363">
                  <c:v>26.076765000000002</c:v>
                </c:pt>
                <c:pt idx="10364">
                  <c:v>26.076765000000002</c:v>
                </c:pt>
                <c:pt idx="10365">
                  <c:v>26.106065000000001</c:v>
                </c:pt>
                <c:pt idx="10366">
                  <c:v>26.106065000000001</c:v>
                </c:pt>
                <c:pt idx="10367">
                  <c:v>26.135365</c:v>
                </c:pt>
                <c:pt idx="10368">
                  <c:v>26.135365</c:v>
                </c:pt>
                <c:pt idx="10369">
                  <c:v>26.164664999999999</c:v>
                </c:pt>
                <c:pt idx="10370">
                  <c:v>26.164664999999999</c:v>
                </c:pt>
                <c:pt idx="10371">
                  <c:v>26.193964000000001</c:v>
                </c:pt>
                <c:pt idx="10372">
                  <c:v>26.193964000000001</c:v>
                </c:pt>
                <c:pt idx="10373">
                  <c:v>26.223264</c:v>
                </c:pt>
                <c:pt idx="10374">
                  <c:v>26.223264</c:v>
                </c:pt>
                <c:pt idx="10375">
                  <c:v>26.252564</c:v>
                </c:pt>
                <c:pt idx="10376">
                  <c:v>26.252564</c:v>
                </c:pt>
                <c:pt idx="10377">
                  <c:v>26.281863000000001</c:v>
                </c:pt>
                <c:pt idx="10378">
                  <c:v>26.281863000000001</c:v>
                </c:pt>
                <c:pt idx="10379">
                  <c:v>26.311163000000001</c:v>
                </c:pt>
                <c:pt idx="10380">
                  <c:v>26.311163000000001</c:v>
                </c:pt>
                <c:pt idx="10381">
                  <c:v>26.340463</c:v>
                </c:pt>
                <c:pt idx="10382">
                  <c:v>26.340463</c:v>
                </c:pt>
                <c:pt idx="10383">
                  <c:v>26.369762999999999</c:v>
                </c:pt>
                <c:pt idx="10384">
                  <c:v>26.369762999999999</c:v>
                </c:pt>
                <c:pt idx="10385">
                  <c:v>26.399062000000001</c:v>
                </c:pt>
                <c:pt idx="10386">
                  <c:v>26.399062000000001</c:v>
                </c:pt>
                <c:pt idx="10387">
                  <c:v>26.428362</c:v>
                </c:pt>
                <c:pt idx="10388">
                  <c:v>26.428362</c:v>
                </c:pt>
                <c:pt idx="10389">
                  <c:v>26.457661999999999</c:v>
                </c:pt>
                <c:pt idx="10390">
                  <c:v>26.457661999999999</c:v>
                </c:pt>
                <c:pt idx="10391">
                  <c:v>26.486961999999998</c:v>
                </c:pt>
                <c:pt idx="10392">
                  <c:v>26.486961999999998</c:v>
                </c:pt>
                <c:pt idx="10393">
                  <c:v>26.516261</c:v>
                </c:pt>
                <c:pt idx="10394">
                  <c:v>26.516261</c:v>
                </c:pt>
                <c:pt idx="10395">
                  <c:v>26.545560999999999</c:v>
                </c:pt>
                <c:pt idx="10396">
                  <c:v>26.545560999999999</c:v>
                </c:pt>
                <c:pt idx="10397">
                  <c:v>26.574860999999999</c:v>
                </c:pt>
                <c:pt idx="10398">
                  <c:v>26.574860999999999</c:v>
                </c:pt>
                <c:pt idx="10399">
                  <c:v>26.604161000000001</c:v>
                </c:pt>
                <c:pt idx="10400">
                  <c:v>26.604161000000001</c:v>
                </c:pt>
                <c:pt idx="10401">
                  <c:v>26.633459999999999</c:v>
                </c:pt>
                <c:pt idx="10402">
                  <c:v>26.633459999999999</c:v>
                </c:pt>
                <c:pt idx="10403">
                  <c:v>26.662759999999999</c:v>
                </c:pt>
                <c:pt idx="10404">
                  <c:v>26.662759999999999</c:v>
                </c:pt>
                <c:pt idx="10405">
                  <c:v>26.692060000000001</c:v>
                </c:pt>
                <c:pt idx="10406">
                  <c:v>26.692060000000001</c:v>
                </c:pt>
                <c:pt idx="10407">
                  <c:v>26.721360000000001</c:v>
                </c:pt>
                <c:pt idx="10408">
                  <c:v>26.721360000000001</c:v>
                </c:pt>
                <c:pt idx="10409">
                  <c:v>26.750658999999999</c:v>
                </c:pt>
                <c:pt idx="10410">
                  <c:v>26.750658999999999</c:v>
                </c:pt>
                <c:pt idx="10411">
                  <c:v>26.779959000000002</c:v>
                </c:pt>
                <c:pt idx="10412">
                  <c:v>26.779959000000002</c:v>
                </c:pt>
                <c:pt idx="10413">
                  <c:v>26.809259000000001</c:v>
                </c:pt>
                <c:pt idx="10414">
                  <c:v>26.809259000000001</c:v>
                </c:pt>
                <c:pt idx="10415">
                  <c:v>26.838557999999999</c:v>
                </c:pt>
                <c:pt idx="10416">
                  <c:v>26.838557999999999</c:v>
                </c:pt>
                <c:pt idx="10417">
                  <c:v>26.867857999999998</c:v>
                </c:pt>
                <c:pt idx="10418">
                  <c:v>26.867857999999998</c:v>
                </c:pt>
                <c:pt idx="10419">
                  <c:v>26.897158000000001</c:v>
                </c:pt>
                <c:pt idx="10420">
                  <c:v>26.897158000000001</c:v>
                </c:pt>
                <c:pt idx="10421">
                  <c:v>26.926458</c:v>
                </c:pt>
                <c:pt idx="10422">
                  <c:v>26.926458</c:v>
                </c:pt>
                <c:pt idx="10423">
                  <c:v>26.955756999999998</c:v>
                </c:pt>
                <c:pt idx="10424">
                  <c:v>26.955756999999998</c:v>
                </c:pt>
                <c:pt idx="10425">
                  <c:v>26.985057000000001</c:v>
                </c:pt>
                <c:pt idx="10426">
                  <c:v>26.985057000000001</c:v>
                </c:pt>
                <c:pt idx="10427">
                  <c:v>27.014357</c:v>
                </c:pt>
                <c:pt idx="10428">
                  <c:v>27.014357</c:v>
                </c:pt>
                <c:pt idx="10429">
                  <c:v>27.043657</c:v>
                </c:pt>
                <c:pt idx="10430">
                  <c:v>27.043657</c:v>
                </c:pt>
                <c:pt idx="10431">
                  <c:v>27.072956000000001</c:v>
                </c:pt>
                <c:pt idx="10432">
                  <c:v>27.072956000000001</c:v>
                </c:pt>
                <c:pt idx="10433">
                  <c:v>27.102256000000001</c:v>
                </c:pt>
                <c:pt idx="10434">
                  <c:v>27.102256000000001</c:v>
                </c:pt>
                <c:pt idx="10435">
                  <c:v>27.131556</c:v>
                </c:pt>
                <c:pt idx="10436">
                  <c:v>27.131556</c:v>
                </c:pt>
                <c:pt idx="10437">
                  <c:v>27.160855999999999</c:v>
                </c:pt>
                <c:pt idx="10438">
                  <c:v>27.160855999999999</c:v>
                </c:pt>
                <c:pt idx="10439">
                  <c:v>27.190155000000001</c:v>
                </c:pt>
                <c:pt idx="10440">
                  <c:v>27.190155000000001</c:v>
                </c:pt>
                <c:pt idx="10441">
                  <c:v>27.219455</c:v>
                </c:pt>
                <c:pt idx="10442">
                  <c:v>27.219455</c:v>
                </c:pt>
                <c:pt idx="10443">
                  <c:v>27.248754999999999</c:v>
                </c:pt>
                <c:pt idx="10444">
                  <c:v>27.248754999999999</c:v>
                </c:pt>
                <c:pt idx="10445">
                  <c:v>27.278054000000001</c:v>
                </c:pt>
                <c:pt idx="10446">
                  <c:v>27.278054000000001</c:v>
                </c:pt>
                <c:pt idx="10447">
                  <c:v>27.307354</c:v>
                </c:pt>
                <c:pt idx="10448">
                  <c:v>27.307354</c:v>
                </c:pt>
                <c:pt idx="10449">
                  <c:v>27.336653999999999</c:v>
                </c:pt>
                <c:pt idx="10450">
                  <c:v>27.336653999999999</c:v>
                </c:pt>
                <c:pt idx="10451">
                  <c:v>27.365953999999999</c:v>
                </c:pt>
                <c:pt idx="10452">
                  <c:v>27.365953999999999</c:v>
                </c:pt>
                <c:pt idx="10453">
                  <c:v>27.395253</c:v>
                </c:pt>
                <c:pt idx="10454">
                  <c:v>27.395253</c:v>
                </c:pt>
                <c:pt idx="10455">
                  <c:v>27.424553</c:v>
                </c:pt>
                <c:pt idx="10456">
                  <c:v>27.424553</c:v>
                </c:pt>
                <c:pt idx="10457">
                  <c:v>27.453852999999999</c:v>
                </c:pt>
                <c:pt idx="10458">
                  <c:v>27.453852999999999</c:v>
                </c:pt>
                <c:pt idx="10459">
                  <c:v>27.483153000000001</c:v>
                </c:pt>
                <c:pt idx="10460">
                  <c:v>27.483153000000001</c:v>
                </c:pt>
                <c:pt idx="10461">
                  <c:v>27.512452</c:v>
                </c:pt>
                <c:pt idx="10462">
                  <c:v>27.512452</c:v>
                </c:pt>
                <c:pt idx="10463">
                  <c:v>27.541751999999999</c:v>
                </c:pt>
                <c:pt idx="10464">
                  <c:v>27.541751999999999</c:v>
                </c:pt>
                <c:pt idx="10465">
                  <c:v>27.571052000000002</c:v>
                </c:pt>
                <c:pt idx="10466">
                  <c:v>27.571052000000002</c:v>
                </c:pt>
                <c:pt idx="10467">
                  <c:v>27.600352000000001</c:v>
                </c:pt>
                <c:pt idx="10468">
                  <c:v>27.600352000000001</c:v>
                </c:pt>
                <c:pt idx="10469">
                  <c:v>27.629650999999999</c:v>
                </c:pt>
                <c:pt idx="10470">
                  <c:v>27.629650999999999</c:v>
                </c:pt>
                <c:pt idx="10471">
                  <c:v>27.658950999999998</c:v>
                </c:pt>
                <c:pt idx="10472">
                  <c:v>27.658950999999998</c:v>
                </c:pt>
                <c:pt idx="10473">
                  <c:v>27.688251000000001</c:v>
                </c:pt>
                <c:pt idx="10474">
                  <c:v>27.688251000000001</c:v>
                </c:pt>
                <c:pt idx="10475">
                  <c:v>27.717551</c:v>
                </c:pt>
                <c:pt idx="10476">
                  <c:v>27.717551</c:v>
                </c:pt>
                <c:pt idx="10477">
                  <c:v>27.746849999999998</c:v>
                </c:pt>
                <c:pt idx="10478">
                  <c:v>27.746849999999998</c:v>
                </c:pt>
                <c:pt idx="10479">
                  <c:v>27.776150000000001</c:v>
                </c:pt>
                <c:pt idx="10480">
                  <c:v>27.776150000000001</c:v>
                </c:pt>
                <c:pt idx="10481">
                  <c:v>27.80545</c:v>
                </c:pt>
                <c:pt idx="10482">
                  <c:v>27.80545</c:v>
                </c:pt>
                <c:pt idx="10483">
                  <c:v>27.834748999999999</c:v>
                </c:pt>
                <c:pt idx="10484">
                  <c:v>27.834748999999999</c:v>
                </c:pt>
                <c:pt idx="10485">
                  <c:v>27.864049000000001</c:v>
                </c:pt>
                <c:pt idx="10486">
                  <c:v>27.864049000000001</c:v>
                </c:pt>
                <c:pt idx="10487">
                  <c:v>27.893349000000001</c:v>
                </c:pt>
                <c:pt idx="10488">
                  <c:v>27.893349000000001</c:v>
                </c:pt>
                <c:pt idx="10489">
                  <c:v>27.922649</c:v>
                </c:pt>
                <c:pt idx="10490">
                  <c:v>27.922649</c:v>
                </c:pt>
                <c:pt idx="10491">
                  <c:v>27.951948000000002</c:v>
                </c:pt>
                <c:pt idx="10492">
                  <c:v>27.951948000000002</c:v>
                </c:pt>
                <c:pt idx="10493">
                  <c:v>27.981248000000001</c:v>
                </c:pt>
                <c:pt idx="10494">
                  <c:v>27.981248000000001</c:v>
                </c:pt>
                <c:pt idx="10495">
                  <c:v>28.010548</c:v>
                </c:pt>
                <c:pt idx="10496">
                  <c:v>28.010548</c:v>
                </c:pt>
                <c:pt idx="10497">
                  <c:v>28.039847999999999</c:v>
                </c:pt>
                <c:pt idx="10498">
                  <c:v>28.039847999999999</c:v>
                </c:pt>
                <c:pt idx="10499">
                  <c:v>28.069147000000001</c:v>
                </c:pt>
                <c:pt idx="10500">
                  <c:v>28.069147000000001</c:v>
                </c:pt>
                <c:pt idx="10501">
                  <c:v>28.098447</c:v>
                </c:pt>
                <c:pt idx="10502">
                  <c:v>28.098447</c:v>
                </c:pt>
                <c:pt idx="10503">
                  <c:v>28.127746999999999</c:v>
                </c:pt>
                <c:pt idx="10504">
                  <c:v>28.127746999999999</c:v>
                </c:pt>
                <c:pt idx="10505">
                  <c:v>28.157046999999999</c:v>
                </c:pt>
                <c:pt idx="10506">
                  <c:v>28.157046999999999</c:v>
                </c:pt>
                <c:pt idx="10507">
                  <c:v>28.186346</c:v>
                </c:pt>
                <c:pt idx="10508">
                  <c:v>28.186346</c:v>
                </c:pt>
                <c:pt idx="10509">
                  <c:v>28.215646</c:v>
                </c:pt>
                <c:pt idx="10510">
                  <c:v>28.215646</c:v>
                </c:pt>
                <c:pt idx="10511">
                  <c:v>28.244945999999999</c:v>
                </c:pt>
                <c:pt idx="10512">
                  <c:v>28.244945999999999</c:v>
                </c:pt>
                <c:pt idx="10513">
                  <c:v>28.274246000000002</c:v>
                </c:pt>
                <c:pt idx="10514">
                  <c:v>28.274246000000002</c:v>
                </c:pt>
                <c:pt idx="10515">
                  <c:v>28.303545</c:v>
                </c:pt>
                <c:pt idx="10516">
                  <c:v>28.303545</c:v>
                </c:pt>
                <c:pt idx="10517">
                  <c:v>28.332844999999999</c:v>
                </c:pt>
                <c:pt idx="10518">
                  <c:v>28.332844999999999</c:v>
                </c:pt>
                <c:pt idx="10519">
                  <c:v>28.362145000000002</c:v>
                </c:pt>
                <c:pt idx="10520">
                  <c:v>28.362145000000002</c:v>
                </c:pt>
                <c:pt idx="10521">
                  <c:v>28.391444</c:v>
                </c:pt>
                <c:pt idx="10522">
                  <c:v>28.391444</c:v>
                </c:pt>
                <c:pt idx="10523">
                  <c:v>28.420743999999999</c:v>
                </c:pt>
                <c:pt idx="10524">
                  <c:v>28.420743999999999</c:v>
                </c:pt>
                <c:pt idx="10525">
                  <c:v>28.450043999999998</c:v>
                </c:pt>
                <c:pt idx="10526">
                  <c:v>28.450043999999998</c:v>
                </c:pt>
                <c:pt idx="10527">
                  <c:v>28.479344000000001</c:v>
                </c:pt>
                <c:pt idx="10528">
                  <c:v>28.479344000000001</c:v>
                </c:pt>
                <c:pt idx="10529">
                  <c:v>28.508642999999999</c:v>
                </c:pt>
                <c:pt idx="10530">
                  <c:v>28.508642999999999</c:v>
                </c:pt>
                <c:pt idx="10531">
                  <c:v>28.537942999999999</c:v>
                </c:pt>
                <c:pt idx="10532">
                  <c:v>28.537942999999999</c:v>
                </c:pt>
                <c:pt idx="10533">
                  <c:v>28.567243000000001</c:v>
                </c:pt>
                <c:pt idx="10534">
                  <c:v>28.567243000000001</c:v>
                </c:pt>
                <c:pt idx="10535">
                  <c:v>28.596543</c:v>
                </c:pt>
                <c:pt idx="10536">
                  <c:v>28.596543</c:v>
                </c:pt>
                <c:pt idx="10537">
                  <c:v>28.625841999999999</c:v>
                </c:pt>
                <c:pt idx="10538">
                  <c:v>28.625841999999999</c:v>
                </c:pt>
                <c:pt idx="10539">
                  <c:v>28.655142000000001</c:v>
                </c:pt>
                <c:pt idx="10540">
                  <c:v>28.655142000000001</c:v>
                </c:pt>
                <c:pt idx="10541">
                  <c:v>28.684442000000001</c:v>
                </c:pt>
                <c:pt idx="10542">
                  <c:v>28.684442000000001</c:v>
                </c:pt>
                <c:pt idx="10543">
                  <c:v>28.713742</c:v>
                </c:pt>
                <c:pt idx="10544">
                  <c:v>28.713742</c:v>
                </c:pt>
                <c:pt idx="10545">
                  <c:v>28.743041000000002</c:v>
                </c:pt>
                <c:pt idx="10546">
                  <c:v>28.743041000000002</c:v>
                </c:pt>
                <c:pt idx="10547">
                  <c:v>28.772341000000001</c:v>
                </c:pt>
                <c:pt idx="10548">
                  <c:v>28.772341000000001</c:v>
                </c:pt>
                <c:pt idx="10549">
                  <c:v>28.801641</c:v>
                </c:pt>
                <c:pt idx="10550">
                  <c:v>28.801641</c:v>
                </c:pt>
                <c:pt idx="10551">
                  <c:v>28.830940999999999</c:v>
                </c:pt>
                <c:pt idx="10552">
                  <c:v>28.830940999999999</c:v>
                </c:pt>
                <c:pt idx="10553">
                  <c:v>28.860240000000001</c:v>
                </c:pt>
                <c:pt idx="10554">
                  <c:v>28.860240000000001</c:v>
                </c:pt>
                <c:pt idx="10555">
                  <c:v>28.88954</c:v>
                </c:pt>
                <c:pt idx="10556">
                  <c:v>28.88954</c:v>
                </c:pt>
                <c:pt idx="10557">
                  <c:v>28.918839999999999</c:v>
                </c:pt>
                <c:pt idx="10558">
                  <c:v>28.918839999999999</c:v>
                </c:pt>
                <c:pt idx="10559">
                  <c:v>28.948139000000001</c:v>
                </c:pt>
                <c:pt idx="10560">
                  <c:v>28.948139000000001</c:v>
                </c:pt>
                <c:pt idx="10561">
                  <c:v>28.977439</c:v>
                </c:pt>
                <c:pt idx="10562">
                  <c:v>28.977439</c:v>
                </c:pt>
                <c:pt idx="10563">
                  <c:v>29.006739</c:v>
                </c:pt>
                <c:pt idx="10564">
                  <c:v>29.006739</c:v>
                </c:pt>
                <c:pt idx="10565">
                  <c:v>29.036038999999999</c:v>
                </c:pt>
                <c:pt idx="10566">
                  <c:v>29.036038999999999</c:v>
                </c:pt>
                <c:pt idx="10567">
                  <c:v>29.065338000000001</c:v>
                </c:pt>
                <c:pt idx="10568">
                  <c:v>29.065338000000001</c:v>
                </c:pt>
                <c:pt idx="10569">
                  <c:v>29.094638</c:v>
                </c:pt>
                <c:pt idx="10570">
                  <c:v>29.094638</c:v>
                </c:pt>
                <c:pt idx="10571">
                  <c:v>29.123937999999999</c:v>
                </c:pt>
                <c:pt idx="10572">
                  <c:v>29.123937999999999</c:v>
                </c:pt>
                <c:pt idx="10573">
                  <c:v>29.153238000000002</c:v>
                </c:pt>
                <c:pt idx="10574">
                  <c:v>29.153238000000002</c:v>
                </c:pt>
                <c:pt idx="10575">
                  <c:v>29.182537</c:v>
                </c:pt>
                <c:pt idx="10576">
                  <c:v>29.182537</c:v>
                </c:pt>
                <c:pt idx="10577">
                  <c:v>29.211836999999999</c:v>
                </c:pt>
                <c:pt idx="10578">
                  <c:v>29.211836999999999</c:v>
                </c:pt>
                <c:pt idx="10579">
                  <c:v>29.241136999999998</c:v>
                </c:pt>
                <c:pt idx="10580">
                  <c:v>29.241136999999998</c:v>
                </c:pt>
                <c:pt idx="10581">
                  <c:v>29.270437000000001</c:v>
                </c:pt>
                <c:pt idx="10582">
                  <c:v>29.270437000000001</c:v>
                </c:pt>
                <c:pt idx="10583">
                  <c:v>29.299735999999999</c:v>
                </c:pt>
                <c:pt idx="10584">
                  <c:v>29.299735999999999</c:v>
                </c:pt>
                <c:pt idx="10585">
                  <c:v>29.329035999999999</c:v>
                </c:pt>
                <c:pt idx="10586">
                  <c:v>29.329035999999999</c:v>
                </c:pt>
                <c:pt idx="10587">
                  <c:v>29.358336000000001</c:v>
                </c:pt>
                <c:pt idx="10588">
                  <c:v>29.358336000000001</c:v>
                </c:pt>
                <c:pt idx="10589">
                  <c:v>29.387636000000001</c:v>
                </c:pt>
                <c:pt idx="10590">
                  <c:v>29.387636000000001</c:v>
                </c:pt>
                <c:pt idx="10591">
                  <c:v>29.416934999999999</c:v>
                </c:pt>
                <c:pt idx="10592">
                  <c:v>29.416934999999999</c:v>
                </c:pt>
                <c:pt idx="10593">
                  <c:v>29.446235000000001</c:v>
                </c:pt>
                <c:pt idx="10594">
                  <c:v>29.446235000000001</c:v>
                </c:pt>
                <c:pt idx="10595">
                  <c:v>29.475535000000001</c:v>
                </c:pt>
                <c:pt idx="10596">
                  <c:v>29.475535000000001</c:v>
                </c:pt>
                <c:pt idx="10597">
                  <c:v>29.504833999999999</c:v>
                </c:pt>
                <c:pt idx="10598">
                  <c:v>29.504833999999999</c:v>
                </c:pt>
                <c:pt idx="10599">
                  <c:v>29.534134000000002</c:v>
                </c:pt>
                <c:pt idx="10600">
                  <c:v>29.534134000000002</c:v>
                </c:pt>
                <c:pt idx="10601">
                  <c:v>29.563434000000001</c:v>
                </c:pt>
                <c:pt idx="10602">
                  <c:v>29.563434000000001</c:v>
                </c:pt>
                <c:pt idx="10603">
                  <c:v>29.592734</c:v>
                </c:pt>
                <c:pt idx="10604">
                  <c:v>29.592734</c:v>
                </c:pt>
                <c:pt idx="10605">
                  <c:v>29.622032999999998</c:v>
                </c:pt>
                <c:pt idx="10606">
                  <c:v>29.622032999999998</c:v>
                </c:pt>
                <c:pt idx="10607">
                  <c:v>29.651333000000001</c:v>
                </c:pt>
                <c:pt idx="10608">
                  <c:v>29.651333000000001</c:v>
                </c:pt>
                <c:pt idx="10609">
                  <c:v>29.680633</c:v>
                </c:pt>
                <c:pt idx="10610">
                  <c:v>29.680633</c:v>
                </c:pt>
                <c:pt idx="10611">
                  <c:v>29.709932999999999</c:v>
                </c:pt>
                <c:pt idx="10612">
                  <c:v>29.709932999999999</c:v>
                </c:pt>
                <c:pt idx="10613">
                  <c:v>29.739232000000001</c:v>
                </c:pt>
                <c:pt idx="10614">
                  <c:v>29.739232000000001</c:v>
                </c:pt>
                <c:pt idx="10615">
                  <c:v>29.768532</c:v>
                </c:pt>
                <c:pt idx="10616">
                  <c:v>29.768532</c:v>
                </c:pt>
                <c:pt idx="10617">
                  <c:v>29.797832</c:v>
                </c:pt>
                <c:pt idx="10618">
                  <c:v>29.797832</c:v>
                </c:pt>
                <c:pt idx="10619">
                  <c:v>29.827131999999999</c:v>
                </c:pt>
                <c:pt idx="10620">
                  <c:v>29.827131999999999</c:v>
                </c:pt>
                <c:pt idx="10621">
                  <c:v>29.856431000000001</c:v>
                </c:pt>
                <c:pt idx="10622">
                  <c:v>29.856431000000001</c:v>
                </c:pt>
                <c:pt idx="10623">
                  <c:v>29.885731</c:v>
                </c:pt>
                <c:pt idx="10624">
                  <c:v>29.885731</c:v>
                </c:pt>
                <c:pt idx="10625">
                  <c:v>29.915030999999999</c:v>
                </c:pt>
                <c:pt idx="10626">
                  <c:v>29.915030999999999</c:v>
                </c:pt>
                <c:pt idx="10627">
                  <c:v>29.944330999999998</c:v>
                </c:pt>
                <c:pt idx="10628">
                  <c:v>29.944330999999998</c:v>
                </c:pt>
                <c:pt idx="10629">
                  <c:v>29.97363</c:v>
                </c:pt>
                <c:pt idx="10630">
                  <c:v>29.97363</c:v>
                </c:pt>
                <c:pt idx="10631">
                  <c:v>30.002929999999999</c:v>
                </c:pt>
                <c:pt idx="10632">
                  <c:v>30.002929999999999</c:v>
                </c:pt>
                <c:pt idx="10633">
                  <c:v>30.032229999999998</c:v>
                </c:pt>
                <c:pt idx="10634">
                  <c:v>30.032229999999998</c:v>
                </c:pt>
                <c:pt idx="10635">
                  <c:v>30.061529</c:v>
                </c:pt>
                <c:pt idx="10636">
                  <c:v>30.061529</c:v>
                </c:pt>
                <c:pt idx="10637">
                  <c:v>30.090828999999999</c:v>
                </c:pt>
                <c:pt idx="10638">
                  <c:v>30.090828999999999</c:v>
                </c:pt>
                <c:pt idx="10639">
                  <c:v>30.120128999999999</c:v>
                </c:pt>
                <c:pt idx="10640">
                  <c:v>30.120128999999999</c:v>
                </c:pt>
                <c:pt idx="10641">
                  <c:v>30.149429000000001</c:v>
                </c:pt>
                <c:pt idx="10642">
                  <c:v>30.149429000000001</c:v>
                </c:pt>
                <c:pt idx="10643">
                  <c:v>30.178728</c:v>
                </c:pt>
                <c:pt idx="10644">
                  <c:v>30.178728</c:v>
                </c:pt>
                <c:pt idx="10645">
                  <c:v>30.208027999999999</c:v>
                </c:pt>
                <c:pt idx="10646">
                  <c:v>30.208027999999999</c:v>
                </c:pt>
                <c:pt idx="10647">
                  <c:v>30.237328000000002</c:v>
                </c:pt>
                <c:pt idx="10648">
                  <c:v>30.237328000000002</c:v>
                </c:pt>
                <c:pt idx="10649">
                  <c:v>30.266628000000001</c:v>
                </c:pt>
                <c:pt idx="10650">
                  <c:v>30.266628000000001</c:v>
                </c:pt>
                <c:pt idx="10651">
                  <c:v>30.295926999999999</c:v>
                </c:pt>
                <c:pt idx="10652">
                  <c:v>30.295926999999999</c:v>
                </c:pt>
                <c:pt idx="10653">
                  <c:v>30.325227000000002</c:v>
                </c:pt>
                <c:pt idx="10654">
                  <c:v>30.325227000000002</c:v>
                </c:pt>
                <c:pt idx="10655">
                  <c:v>30.354527000000001</c:v>
                </c:pt>
                <c:pt idx="10656">
                  <c:v>30.354527000000001</c:v>
                </c:pt>
                <c:pt idx="10657">
                  <c:v>30.383827</c:v>
                </c:pt>
                <c:pt idx="10658">
                  <c:v>30.383827</c:v>
                </c:pt>
                <c:pt idx="10659">
                  <c:v>30.413125999999998</c:v>
                </c:pt>
                <c:pt idx="10660">
                  <c:v>30.413125999999998</c:v>
                </c:pt>
                <c:pt idx="10661">
                  <c:v>30.442426000000001</c:v>
                </c:pt>
                <c:pt idx="10662">
                  <c:v>30.442426000000001</c:v>
                </c:pt>
                <c:pt idx="10663">
                  <c:v>30.471726</c:v>
                </c:pt>
                <c:pt idx="10664">
                  <c:v>30.471726</c:v>
                </c:pt>
                <c:pt idx="10665">
                  <c:v>30.501024999999998</c:v>
                </c:pt>
                <c:pt idx="10666">
                  <c:v>30.501024999999998</c:v>
                </c:pt>
                <c:pt idx="10667">
                  <c:v>30.530325000000001</c:v>
                </c:pt>
                <c:pt idx="10668">
                  <c:v>30.530325000000001</c:v>
                </c:pt>
                <c:pt idx="10669">
                  <c:v>30.559625</c:v>
                </c:pt>
                <c:pt idx="10670">
                  <c:v>30.559625</c:v>
                </c:pt>
                <c:pt idx="10671">
                  <c:v>30.588925</c:v>
                </c:pt>
                <c:pt idx="10672">
                  <c:v>30.588925</c:v>
                </c:pt>
                <c:pt idx="10673">
                  <c:v>30.618224000000001</c:v>
                </c:pt>
                <c:pt idx="10674">
                  <c:v>30.618224000000001</c:v>
                </c:pt>
                <c:pt idx="10675">
                  <c:v>30.647524000000001</c:v>
                </c:pt>
                <c:pt idx="10676">
                  <c:v>30.647524000000001</c:v>
                </c:pt>
                <c:pt idx="10677">
                  <c:v>30.676824</c:v>
                </c:pt>
                <c:pt idx="10678">
                  <c:v>30.676824</c:v>
                </c:pt>
                <c:pt idx="10679">
                  <c:v>30.706123999999999</c:v>
                </c:pt>
                <c:pt idx="10680">
                  <c:v>30.706123999999999</c:v>
                </c:pt>
                <c:pt idx="10681">
                  <c:v>30.735423000000001</c:v>
                </c:pt>
                <c:pt idx="10682">
                  <c:v>30.735423000000001</c:v>
                </c:pt>
                <c:pt idx="10683">
                  <c:v>30.764723</c:v>
                </c:pt>
                <c:pt idx="10684">
                  <c:v>30.764723</c:v>
                </c:pt>
                <c:pt idx="10685">
                  <c:v>30.794022999999999</c:v>
                </c:pt>
                <c:pt idx="10686">
                  <c:v>30.794022999999999</c:v>
                </c:pt>
                <c:pt idx="10687">
                  <c:v>30.823322999999998</c:v>
                </c:pt>
                <c:pt idx="10688">
                  <c:v>30.823322999999998</c:v>
                </c:pt>
                <c:pt idx="10689">
                  <c:v>30.852622</c:v>
                </c:pt>
                <c:pt idx="10690">
                  <c:v>30.852622</c:v>
                </c:pt>
                <c:pt idx="10691">
                  <c:v>30.881921999999999</c:v>
                </c:pt>
                <c:pt idx="10692">
                  <c:v>30.881921999999999</c:v>
                </c:pt>
                <c:pt idx="10693">
                  <c:v>30.911221999999999</c:v>
                </c:pt>
                <c:pt idx="10694">
                  <c:v>30.911221999999999</c:v>
                </c:pt>
                <c:pt idx="10695">
                  <c:v>30.940522000000001</c:v>
                </c:pt>
                <c:pt idx="10696">
                  <c:v>30.940522000000001</c:v>
                </c:pt>
                <c:pt idx="10697">
                  <c:v>30.969821</c:v>
                </c:pt>
                <c:pt idx="10698">
                  <c:v>30.969821</c:v>
                </c:pt>
                <c:pt idx="10699">
                  <c:v>30.999120999999999</c:v>
                </c:pt>
                <c:pt idx="10700">
                  <c:v>30.999120999999999</c:v>
                </c:pt>
                <c:pt idx="10701">
                  <c:v>31.028421000000002</c:v>
                </c:pt>
                <c:pt idx="10702">
                  <c:v>31.028421000000002</c:v>
                </c:pt>
                <c:pt idx="10703">
                  <c:v>31.05772</c:v>
                </c:pt>
                <c:pt idx="10704">
                  <c:v>31.05772</c:v>
                </c:pt>
                <c:pt idx="10705">
                  <c:v>31.087019999999999</c:v>
                </c:pt>
                <c:pt idx="10706">
                  <c:v>31.087019999999999</c:v>
                </c:pt>
                <c:pt idx="10707">
                  <c:v>31.116320000000002</c:v>
                </c:pt>
                <c:pt idx="10708">
                  <c:v>31.116320000000002</c:v>
                </c:pt>
                <c:pt idx="10709">
                  <c:v>31.145620000000001</c:v>
                </c:pt>
                <c:pt idx="10710">
                  <c:v>31.145620000000001</c:v>
                </c:pt>
                <c:pt idx="10711">
                  <c:v>31.174918999999999</c:v>
                </c:pt>
                <c:pt idx="10712">
                  <c:v>31.174918999999999</c:v>
                </c:pt>
                <c:pt idx="10713">
                  <c:v>31.204218999999998</c:v>
                </c:pt>
                <c:pt idx="10714">
                  <c:v>31.204218999999998</c:v>
                </c:pt>
                <c:pt idx="10715">
                  <c:v>31.233519000000001</c:v>
                </c:pt>
                <c:pt idx="10716">
                  <c:v>31.233519000000001</c:v>
                </c:pt>
                <c:pt idx="10717">
                  <c:v>31.262819</c:v>
                </c:pt>
                <c:pt idx="10718">
                  <c:v>31.262819</c:v>
                </c:pt>
                <c:pt idx="10719">
                  <c:v>31.292117999999999</c:v>
                </c:pt>
                <c:pt idx="10720">
                  <c:v>31.292117999999999</c:v>
                </c:pt>
                <c:pt idx="10721">
                  <c:v>31.321418000000001</c:v>
                </c:pt>
                <c:pt idx="10722">
                  <c:v>31.321418000000001</c:v>
                </c:pt>
                <c:pt idx="10723">
                  <c:v>31.350718000000001</c:v>
                </c:pt>
                <c:pt idx="10724">
                  <c:v>31.350718000000001</c:v>
                </c:pt>
                <c:pt idx="10725">
                  <c:v>31.380018</c:v>
                </c:pt>
                <c:pt idx="10726">
                  <c:v>31.380018</c:v>
                </c:pt>
                <c:pt idx="10727">
                  <c:v>31.409317000000001</c:v>
                </c:pt>
                <c:pt idx="10728">
                  <c:v>31.409317000000001</c:v>
                </c:pt>
                <c:pt idx="10729">
                  <c:v>31.438617000000001</c:v>
                </c:pt>
                <c:pt idx="10730">
                  <c:v>31.438617000000001</c:v>
                </c:pt>
                <c:pt idx="10731">
                  <c:v>31.467917</c:v>
                </c:pt>
                <c:pt idx="10732">
                  <c:v>31.467917</c:v>
                </c:pt>
                <c:pt idx="10733">
                  <c:v>31.497216999999999</c:v>
                </c:pt>
                <c:pt idx="10734">
                  <c:v>31.497216999999999</c:v>
                </c:pt>
                <c:pt idx="10735">
                  <c:v>31.526516000000001</c:v>
                </c:pt>
                <c:pt idx="10736">
                  <c:v>31.526516000000001</c:v>
                </c:pt>
                <c:pt idx="10737">
                  <c:v>31.555816</c:v>
                </c:pt>
                <c:pt idx="10738">
                  <c:v>31.555816</c:v>
                </c:pt>
                <c:pt idx="10739">
                  <c:v>31.585115999999999</c:v>
                </c:pt>
                <c:pt idx="10740">
                  <c:v>31.585115999999999</c:v>
                </c:pt>
                <c:pt idx="10741">
                  <c:v>31.614415000000001</c:v>
                </c:pt>
                <c:pt idx="10742">
                  <c:v>31.614415000000001</c:v>
                </c:pt>
                <c:pt idx="10743">
                  <c:v>31.643715</c:v>
                </c:pt>
                <c:pt idx="10744">
                  <c:v>31.643715</c:v>
                </c:pt>
                <c:pt idx="10745">
                  <c:v>31.673014999999999</c:v>
                </c:pt>
                <c:pt idx="10746">
                  <c:v>31.673014999999999</c:v>
                </c:pt>
                <c:pt idx="10747">
                  <c:v>31.702314999999999</c:v>
                </c:pt>
                <c:pt idx="10748">
                  <c:v>31.702314999999999</c:v>
                </c:pt>
                <c:pt idx="10749">
                  <c:v>31.731614</c:v>
                </c:pt>
                <c:pt idx="10750">
                  <c:v>31.731614</c:v>
                </c:pt>
                <c:pt idx="10751">
                  <c:v>31.760914</c:v>
                </c:pt>
                <c:pt idx="10752">
                  <c:v>31.760914</c:v>
                </c:pt>
                <c:pt idx="10753">
                  <c:v>31.790213999999999</c:v>
                </c:pt>
                <c:pt idx="10754">
                  <c:v>31.790213999999999</c:v>
                </c:pt>
                <c:pt idx="10755">
                  <c:v>31.819514000000002</c:v>
                </c:pt>
                <c:pt idx="10756">
                  <c:v>31.819514000000002</c:v>
                </c:pt>
                <c:pt idx="10757">
                  <c:v>31.848813</c:v>
                </c:pt>
                <c:pt idx="10758">
                  <c:v>31.848813</c:v>
                </c:pt>
                <c:pt idx="10759">
                  <c:v>31.878112999999999</c:v>
                </c:pt>
                <c:pt idx="10760">
                  <c:v>31.878112999999999</c:v>
                </c:pt>
                <c:pt idx="10761">
                  <c:v>31.907412999999998</c:v>
                </c:pt>
                <c:pt idx="10762">
                  <c:v>31.907412999999998</c:v>
                </c:pt>
                <c:pt idx="10763">
                  <c:v>31.936713000000001</c:v>
                </c:pt>
                <c:pt idx="10764">
                  <c:v>31.936713000000001</c:v>
                </c:pt>
                <c:pt idx="10765">
                  <c:v>31.966011999999999</c:v>
                </c:pt>
                <c:pt idx="10766">
                  <c:v>31.966011999999999</c:v>
                </c:pt>
                <c:pt idx="10767">
                  <c:v>31.995311999999998</c:v>
                </c:pt>
                <c:pt idx="10768">
                  <c:v>31.995311999999998</c:v>
                </c:pt>
                <c:pt idx="10769">
                  <c:v>32.024611999999998</c:v>
                </c:pt>
                <c:pt idx="10770">
                  <c:v>32.024611999999998</c:v>
                </c:pt>
                <c:pt idx="10771">
                  <c:v>32.053911999999997</c:v>
                </c:pt>
                <c:pt idx="10772">
                  <c:v>32.053911999999997</c:v>
                </c:pt>
                <c:pt idx="10773">
                  <c:v>32.083210999999999</c:v>
                </c:pt>
                <c:pt idx="10774">
                  <c:v>32.083210999999999</c:v>
                </c:pt>
                <c:pt idx="10775">
                  <c:v>32.112510999999998</c:v>
                </c:pt>
                <c:pt idx="10776">
                  <c:v>32.112510999999998</c:v>
                </c:pt>
                <c:pt idx="10777">
                  <c:v>32.141810999999997</c:v>
                </c:pt>
                <c:pt idx="10778">
                  <c:v>32.141810999999997</c:v>
                </c:pt>
                <c:pt idx="10779">
                  <c:v>32.171109999999999</c:v>
                </c:pt>
                <c:pt idx="10780">
                  <c:v>32.171109999999999</c:v>
                </c:pt>
                <c:pt idx="10781">
                  <c:v>32.200409999999998</c:v>
                </c:pt>
                <c:pt idx="10782">
                  <c:v>32.200409999999998</c:v>
                </c:pt>
                <c:pt idx="10783">
                  <c:v>32.229709999999997</c:v>
                </c:pt>
                <c:pt idx="10784">
                  <c:v>32.229709999999997</c:v>
                </c:pt>
                <c:pt idx="10785">
                  <c:v>32.259010000000004</c:v>
                </c:pt>
                <c:pt idx="10786">
                  <c:v>32.259010000000004</c:v>
                </c:pt>
                <c:pt idx="10787">
                  <c:v>32.288308999999998</c:v>
                </c:pt>
                <c:pt idx="10788">
                  <c:v>32.288308999999998</c:v>
                </c:pt>
                <c:pt idx="10789">
                  <c:v>32.317608999999997</c:v>
                </c:pt>
                <c:pt idx="10790">
                  <c:v>32.317608999999997</c:v>
                </c:pt>
                <c:pt idx="10791">
                  <c:v>32.346908999999997</c:v>
                </c:pt>
                <c:pt idx="10792">
                  <c:v>32.346908999999997</c:v>
                </c:pt>
                <c:pt idx="10793">
                  <c:v>32.376209000000003</c:v>
                </c:pt>
                <c:pt idx="10794">
                  <c:v>32.376209000000003</c:v>
                </c:pt>
                <c:pt idx="10795">
                  <c:v>32.405507999999998</c:v>
                </c:pt>
                <c:pt idx="10796">
                  <c:v>32.405507999999998</c:v>
                </c:pt>
                <c:pt idx="10797">
                  <c:v>32.434807999999997</c:v>
                </c:pt>
                <c:pt idx="10798">
                  <c:v>32.434807999999997</c:v>
                </c:pt>
                <c:pt idx="10799">
                  <c:v>32.464108000000003</c:v>
                </c:pt>
                <c:pt idx="10800">
                  <c:v>32.464108000000003</c:v>
                </c:pt>
                <c:pt idx="10801">
                  <c:v>32.493408000000002</c:v>
                </c:pt>
                <c:pt idx="10802">
                  <c:v>32.493408000000002</c:v>
                </c:pt>
                <c:pt idx="10803">
                  <c:v>32.522706999999997</c:v>
                </c:pt>
                <c:pt idx="10804">
                  <c:v>32.522706999999997</c:v>
                </c:pt>
                <c:pt idx="10805">
                  <c:v>32.552007000000003</c:v>
                </c:pt>
                <c:pt idx="10806">
                  <c:v>32.552007000000003</c:v>
                </c:pt>
                <c:pt idx="10807">
                  <c:v>32.581307000000002</c:v>
                </c:pt>
                <c:pt idx="10808">
                  <c:v>32.581307000000002</c:v>
                </c:pt>
                <c:pt idx="10809">
                  <c:v>32.610607000000002</c:v>
                </c:pt>
                <c:pt idx="10810">
                  <c:v>32.610607000000002</c:v>
                </c:pt>
                <c:pt idx="10811">
                  <c:v>32.639906000000003</c:v>
                </c:pt>
                <c:pt idx="10812">
                  <c:v>32.639906000000003</c:v>
                </c:pt>
                <c:pt idx="10813">
                  <c:v>32.669206000000003</c:v>
                </c:pt>
                <c:pt idx="10814">
                  <c:v>32.669206000000003</c:v>
                </c:pt>
                <c:pt idx="10815">
                  <c:v>32.698506000000002</c:v>
                </c:pt>
                <c:pt idx="10816">
                  <c:v>32.698506000000002</c:v>
                </c:pt>
                <c:pt idx="10817">
                  <c:v>32.727804999999996</c:v>
                </c:pt>
                <c:pt idx="10818">
                  <c:v>32.727804999999996</c:v>
                </c:pt>
                <c:pt idx="10819">
                  <c:v>32.757105000000003</c:v>
                </c:pt>
                <c:pt idx="10820">
                  <c:v>32.757105000000003</c:v>
                </c:pt>
                <c:pt idx="10821">
                  <c:v>32.786405000000002</c:v>
                </c:pt>
                <c:pt idx="10822">
                  <c:v>32.786405000000002</c:v>
                </c:pt>
                <c:pt idx="10823">
                  <c:v>32.815705000000001</c:v>
                </c:pt>
                <c:pt idx="10824">
                  <c:v>32.815705000000001</c:v>
                </c:pt>
                <c:pt idx="10825">
                  <c:v>32.845004000000003</c:v>
                </c:pt>
                <c:pt idx="10826">
                  <c:v>32.845004000000003</c:v>
                </c:pt>
                <c:pt idx="10827">
                  <c:v>32.874304000000002</c:v>
                </c:pt>
                <c:pt idx="10828">
                  <c:v>32.874304000000002</c:v>
                </c:pt>
                <c:pt idx="10829">
                  <c:v>32.903604000000001</c:v>
                </c:pt>
                <c:pt idx="10830">
                  <c:v>32.903604000000001</c:v>
                </c:pt>
                <c:pt idx="10831">
                  <c:v>32.932904000000001</c:v>
                </c:pt>
                <c:pt idx="10832">
                  <c:v>32.932904000000001</c:v>
                </c:pt>
                <c:pt idx="10833">
                  <c:v>32.962203000000002</c:v>
                </c:pt>
                <c:pt idx="10834">
                  <c:v>32.962203000000002</c:v>
                </c:pt>
                <c:pt idx="10835">
                  <c:v>32.991503000000002</c:v>
                </c:pt>
                <c:pt idx="10836">
                  <c:v>32.991503000000002</c:v>
                </c:pt>
                <c:pt idx="10837">
                  <c:v>33.020803000000001</c:v>
                </c:pt>
                <c:pt idx="10838">
                  <c:v>33.020803000000001</c:v>
                </c:pt>
                <c:pt idx="10839">
                  <c:v>33.050103</c:v>
                </c:pt>
                <c:pt idx="10840">
                  <c:v>33.050103</c:v>
                </c:pt>
                <c:pt idx="10841">
                  <c:v>33.079402000000002</c:v>
                </c:pt>
                <c:pt idx="10842">
                  <c:v>33.079402000000002</c:v>
                </c:pt>
                <c:pt idx="10843">
                  <c:v>33.108702000000001</c:v>
                </c:pt>
                <c:pt idx="10844">
                  <c:v>33.108702000000001</c:v>
                </c:pt>
                <c:pt idx="10845">
                  <c:v>33.138002</c:v>
                </c:pt>
                <c:pt idx="10846">
                  <c:v>33.138002</c:v>
                </c:pt>
                <c:pt idx="10847">
                  <c:v>33.167301000000002</c:v>
                </c:pt>
                <c:pt idx="10848">
                  <c:v>33.167301000000002</c:v>
                </c:pt>
                <c:pt idx="10849">
                  <c:v>33.196601000000001</c:v>
                </c:pt>
                <c:pt idx="10850">
                  <c:v>33.196601000000001</c:v>
                </c:pt>
                <c:pt idx="10851">
                  <c:v>33.225901</c:v>
                </c:pt>
                <c:pt idx="10852">
                  <c:v>33.225901</c:v>
                </c:pt>
                <c:pt idx="10853">
                  <c:v>33.255201</c:v>
                </c:pt>
                <c:pt idx="10854">
                  <c:v>33.255201</c:v>
                </c:pt>
                <c:pt idx="10855">
                  <c:v>33.284500000000001</c:v>
                </c:pt>
                <c:pt idx="10856">
                  <c:v>33.284500000000001</c:v>
                </c:pt>
                <c:pt idx="10857">
                  <c:v>33.313800000000001</c:v>
                </c:pt>
                <c:pt idx="10858">
                  <c:v>33.313800000000001</c:v>
                </c:pt>
                <c:pt idx="10859">
                  <c:v>33.3431</c:v>
                </c:pt>
                <c:pt idx="10860">
                  <c:v>33.3431</c:v>
                </c:pt>
                <c:pt idx="10861">
                  <c:v>33.372399999999999</c:v>
                </c:pt>
                <c:pt idx="10862">
                  <c:v>33.372399999999999</c:v>
                </c:pt>
                <c:pt idx="10863">
                  <c:v>33.401699000000001</c:v>
                </c:pt>
                <c:pt idx="10864">
                  <c:v>33.401699000000001</c:v>
                </c:pt>
                <c:pt idx="10865">
                  <c:v>33.430999</c:v>
                </c:pt>
                <c:pt idx="10866">
                  <c:v>33.430999</c:v>
                </c:pt>
                <c:pt idx="10867">
                  <c:v>33.460298999999999</c:v>
                </c:pt>
                <c:pt idx="10868">
                  <c:v>33.460298999999999</c:v>
                </c:pt>
                <c:pt idx="10869">
                  <c:v>33.489598999999998</c:v>
                </c:pt>
                <c:pt idx="10870">
                  <c:v>33.489598999999998</c:v>
                </c:pt>
                <c:pt idx="10871">
                  <c:v>33.518898</c:v>
                </c:pt>
                <c:pt idx="10872">
                  <c:v>33.518898</c:v>
                </c:pt>
                <c:pt idx="10873">
                  <c:v>33.548197999999999</c:v>
                </c:pt>
                <c:pt idx="10874">
                  <c:v>33.548197999999999</c:v>
                </c:pt>
                <c:pt idx="10875">
                  <c:v>33.577497999999999</c:v>
                </c:pt>
                <c:pt idx="10876">
                  <c:v>33.577497999999999</c:v>
                </c:pt>
                <c:pt idx="10877">
                  <c:v>33.606797999999998</c:v>
                </c:pt>
                <c:pt idx="10878">
                  <c:v>33.606797999999998</c:v>
                </c:pt>
                <c:pt idx="10879">
                  <c:v>33.636096999999999</c:v>
                </c:pt>
                <c:pt idx="10880">
                  <c:v>33.636096999999999</c:v>
                </c:pt>
                <c:pt idx="10881">
                  <c:v>33.665396999999999</c:v>
                </c:pt>
                <c:pt idx="10882">
                  <c:v>33.665396999999999</c:v>
                </c:pt>
                <c:pt idx="10883">
                  <c:v>33.694696999999998</c:v>
                </c:pt>
                <c:pt idx="10884">
                  <c:v>33.694696999999998</c:v>
                </c:pt>
                <c:pt idx="10885">
                  <c:v>33.723996</c:v>
                </c:pt>
                <c:pt idx="10886">
                  <c:v>33.723996</c:v>
                </c:pt>
                <c:pt idx="10887">
                  <c:v>33.753295999999999</c:v>
                </c:pt>
                <c:pt idx="10888">
                  <c:v>33.753295999999999</c:v>
                </c:pt>
                <c:pt idx="10889">
                  <c:v>33.782595999999998</c:v>
                </c:pt>
                <c:pt idx="10890">
                  <c:v>33.782595999999998</c:v>
                </c:pt>
                <c:pt idx="10891">
                  <c:v>33.811895999999997</c:v>
                </c:pt>
                <c:pt idx="10892">
                  <c:v>33.811895999999997</c:v>
                </c:pt>
                <c:pt idx="10893">
                  <c:v>33.841194999999999</c:v>
                </c:pt>
                <c:pt idx="10894">
                  <c:v>33.841194999999999</c:v>
                </c:pt>
                <c:pt idx="10895">
                  <c:v>33.870494999999998</c:v>
                </c:pt>
                <c:pt idx="10896">
                  <c:v>33.870494999999998</c:v>
                </c:pt>
                <c:pt idx="10897">
                  <c:v>33.899794999999997</c:v>
                </c:pt>
                <c:pt idx="10898">
                  <c:v>33.899794999999997</c:v>
                </c:pt>
                <c:pt idx="10899">
                  <c:v>33.929094999999997</c:v>
                </c:pt>
                <c:pt idx="10900">
                  <c:v>33.929094999999997</c:v>
                </c:pt>
                <c:pt idx="10901">
                  <c:v>33.958393999999998</c:v>
                </c:pt>
                <c:pt idx="10902">
                  <c:v>33.958393999999998</c:v>
                </c:pt>
                <c:pt idx="10903">
                  <c:v>33.987693999999998</c:v>
                </c:pt>
                <c:pt idx="10904">
                  <c:v>33.987693999999998</c:v>
                </c:pt>
                <c:pt idx="10905">
                  <c:v>34.016993999999997</c:v>
                </c:pt>
                <c:pt idx="10906">
                  <c:v>34.016993999999997</c:v>
                </c:pt>
                <c:pt idx="10907">
                  <c:v>34.046294000000003</c:v>
                </c:pt>
                <c:pt idx="10908">
                  <c:v>34.046294000000003</c:v>
                </c:pt>
                <c:pt idx="10909">
                  <c:v>34.075592999999998</c:v>
                </c:pt>
                <c:pt idx="10910">
                  <c:v>34.075592999999998</c:v>
                </c:pt>
                <c:pt idx="10911">
                  <c:v>34.104892999999997</c:v>
                </c:pt>
                <c:pt idx="10912">
                  <c:v>34.104892999999997</c:v>
                </c:pt>
                <c:pt idx="10913">
                  <c:v>34.134193000000003</c:v>
                </c:pt>
                <c:pt idx="10914">
                  <c:v>34.134193000000003</c:v>
                </c:pt>
                <c:pt idx="10915">
                  <c:v>34.163493000000003</c:v>
                </c:pt>
                <c:pt idx="10916">
                  <c:v>34.163493000000003</c:v>
                </c:pt>
                <c:pt idx="10917">
                  <c:v>34.192791999999997</c:v>
                </c:pt>
                <c:pt idx="10918">
                  <c:v>34.192791999999997</c:v>
                </c:pt>
                <c:pt idx="10919">
                  <c:v>34.222092000000004</c:v>
                </c:pt>
                <c:pt idx="10920">
                  <c:v>34.222092000000004</c:v>
                </c:pt>
                <c:pt idx="10921">
                  <c:v>34.251392000000003</c:v>
                </c:pt>
                <c:pt idx="10922">
                  <c:v>34.251392000000003</c:v>
                </c:pt>
                <c:pt idx="10923">
                  <c:v>34.280690999999997</c:v>
                </c:pt>
                <c:pt idx="10924">
                  <c:v>34.280690999999997</c:v>
                </c:pt>
                <c:pt idx="10925">
                  <c:v>34.309990999999997</c:v>
                </c:pt>
                <c:pt idx="10926">
                  <c:v>34.309990999999997</c:v>
                </c:pt>
                <c:pt idx="10927">
                  <c:v>34.339291000000003</c:v>
                </c:pt>
                <c:pt idx="10928">
                  <c:v>34.339291000000003</c:v>
                </c:pt>
                <c:pt idx="10929">
                  <c:v>34.368591000000002</c:v>
                </c:pt>
                <c:pt idx="10930">
                  <c:v>34.368591000000002</c:v>
                </c:pt>
                <c:pt idx="10931">
                  <c:v>34.397889999999997</c:v>
                </c:pt>
                <c:pt idx="10932">
                  <c:v>34.397889999999997</c:v>
                </c:pt>
                <c:pt idx="10933">
                  <c:v>34.427190000000003</c:v>
                </c:pt>
                <c:pt idx="10934">
                  <c:v>34.427190000000003</c:v>
                </c:pt>
                <c:pt idx="10935">
                  <c:v>34.456490000000002</c:v>
                </c:pt>
                <c:pt idx="10936">
                  <c:v>34.456490000000002</c:v>
                </c:pt>
                <c:pt idx="10937">
                  <c:v>34.485790000000001</c:v>
                </c:pt>
                <c:pt idx="10938">
                  <c:v>34.485790000000001</c:v>
                </c:pt>
                <c:pt idx="10939">
                  <c:v>34.515089000000003</c:v>
                </c:pt>
                <c:pt idx="10940">
                  <c:v>34.515089000000003</c:v>
                </c:pt>
                <c:pt idx="10941">
                  <c:v>34.544389000000002</c:v>
                </c:pt>
                <c:pt idx="10942">
                  <c:v>34.544389000000002</c:v>
                </c:pt>
                <c:pt idx="10943">
                  <c:v>34.573689000000002</c:v>
                </c:pt>
                <c:pt idx="10944">
                  <c:v>34.573689000000002</c:v>
                </c:pt>
                <c:pt idx="10945">
                  <c:v>34.602989000000001</c:v>
                </c:pt>
                <c:pt idx="10946">
                  <c:v>34.602989000000001</c:v>
                </c:pt>
                <c:pt idx="10947">
                  <c:v>34.632288000000003</c:v>
                </c:pt>
                <c:pt idx="10948">
                  <c:v>34.632288000000003</c:v>
                </c:pt>
                <c:pt idx="10949">
                  <c:v>34.661588000000002</c:v>
                </c:pt>
                <c:pt idx="10950">
                  <c:v>34.661588000000002</c:v>
                </c:pt>
                <c:pt idx="10951">
                  <c:v>34.690888000000001</c:v>
                </c:pt>
                <c:pt idx="10952">
                  <c:v>34.690888000000001</c:v>
                </c:pt>
                <c:pt idx="10953">
                  <c:v>34.720188</c:v>
                </c:pt>
                <c:pt idx="10954">
                  <c:v>34.720188</c:v>
                </c:pt>
                <c:pt idx="10955">
                  <c:v>34.749487000000002</c:v>
                </c:pt>
                <c:pt idx="10956">
                  <c:v>34.749487000000002</c:v>
                </c:pt>
                <c:pt idx="10957">
                  <c:v>34.778787000000001</c:v>
                </c:pt>
                <c:pt idx="10958">
                  <c:v>34.778787000000001</c:v>
                </c:pt>
                <c:pt idx="10959">
                  <c:v>34.808087</c:v>
                </c:pt>
                <c:pt idx="10960">
                  <c:v>34.808087</c:v>
                </c:pt>
                <c:pt idx="10961">
                  <c:v>34.837386000000002</c:v>
                </c:pt>
                <c:pt idx="10962">
                  <c:v>34.837386000000002</c:v>
                </c:pt>
                <c:pt idx="10963">
                  <c:v>34.866686000000001</c:v>
                </c:pt>
                <c:pt idx="10964">
                  <c:v>34.866686000000001</c:v>
                </c:pt>
                <c:pt idx="10965">
                  <c:v>34.895986000000001</c:v>
                </c:pt>
                <c:pt idx="10966">
                  <c:v>34.895986000000001</c:v>
                </c:pt>
                <c:pt idx="10967">
                  <c:v>34.925286</c:v>
                </c:pt>
                <c:pt idx="10968">
                  <c:v>34.925286</c:v>
                </c:pt>
                <c:pt idx="10969">
                  <c:v>34.954585000000002</c:v>
                </c:pt>
                <c:pt idx="10970">
                  <c:v>34.954585000000002</c:v>
                </c:pt>
                <c:pt idx="10971">
                  <c:v>34.983885000000001</c:v>
                </c:pt>
                <c:pt idx="10972">
                  <c:v>34.983885000000001</c:v>
                </c:pt>
                <c:pt idx="10973">
                  <c:v>35.013185</c:v>
                </c:pt>
                <c:pt idx="10974">
                  <c:v>35.013185</c:v>
                </c:pt>
                <c:pt idx="10975">
                  <c:v>35.042484999999999</c:v>
                </c:pt>
                <c:pt idx="10976">
                  <c:v>35.042484999999999</c:v>
                </c:pt>
                <c:pt idx="10977">
                  <c:v>35.071784000000001</c:v>
                </c:pt>
                <c:pt idx="10978">
                  <c:v>35.071784000000001</c:v>
                </c:pt>
                <c:pt idx="10979">
                  <c:v>35.101084</c:v>
                </c:pt>
                <c:pt idx="10980">
                  <c:v>35.101084</c:v>
                </c:pt>
                <c:pt idx="10981">
                  <c:v>35.130383999999999</c:v>
                </c:pt>
                <c:pt idx="10982">
                  <c:v>35.130383999999999</c:v>
                </c:pt>
                <c:pt idx="10983">
                  <c:v>35.159683999999999</c:v>
                </c:pt>
                <c:pt idx="10984">
                  <c:v>35.159683999999999</c:v>
                </c:pt>
                <c:pt idx="10985">
                  <c:v>35.188983</c:v>
                </c:pt>
                <c:pt idx="10986">
                  <c:v>35.188983</c:v>
                </c:pt>
                <c:pt idx="10987">
                  <c:v>35.218283</c:v>
                </c:pt>
                <c:pt idx="10988">
                  <c:v>35.218283</c:v>
                </c:pt>
                <c:pt idx="10989">
                  <c:v>35.247582999999999</c:v>
                </c:pt>
                <c:pt idx="10990">
                  <c:v>35.247582999999999</c:v>
                </c:pt>
                <c:pt idx="10991">
                  <c:v>35.276882999999998</c:v>
                </c:pt>
                <c:pt idx="10992">
                  <c:v>35.276882999999998</c:v>
                </c:pt>
                <c:pt idx="10993">
                  <c:v>35.306182</c:v>
                </c:pt>
                <c:pt idx="10994">
                  <c:v>35.306182</c:v>
                </c:pt>
                <c:pt idx="10995">
                  <c:v>35.335481999999999</c:v>
                </c:pt>
                <c:pt idx="10996">
                  <c:v>35.335481999999999</c:v>
                </c:pt>
                <c:pt idx="10997">
                  <c:v>35.364781999999998</c:v>
                </c:pt>
                <c:pt idx="10998">
                  <c:v>35.364781999999998</c:v>
                </c:pt>
                <c:pt idx="10999">
                  <c:v>35.394081</c:v>
                </c:pt>
                <c:pt idx="11000">
                  <c:v>35.394081</c:v>
                </c:pt>
                <c:pt idx="11001">
                  <c:v>35.423380999999999</c:v>
                </c:pt>
                <c:pt idx="11002">
                  <c:v>35.423380999999999</c:v>
                </c:pt>
                <c:pt idx="11003">
                  <c:v>35.452680999999998</c:v>
                </c:pt>
                <c:pt idx="11004">
                  <c:v>35.452680999999998</c:v>
                </c:pt>
                <c:pt idx="11005">
                  <c:v>35.481980999999998</c:v>
                </c:pt>
                <c:pt idx="11006">
                  <c:v>35.481980999999998</c:v>
                </c:pt>
                <c:pt idx="11007">
                  <c:v>35.511279999999999</c:v>
                </c:pt>
                <c:pt idx="11008">
                  <c:v>35.511279999999999</c:v>
                </c:pt>
                <c:pt idx="11009">
                  <c:v>35.540579999999999</c:v>
                </c:pt>
                <c:pt idx="11010">
                  <c:v>35.540579999999999</c:v>
                </c:pt>
                <c:pt idx="11011">
                  <c:v>35.569879999999998</c:v>
                </c:pt>
                <c:pt idx="11012">
                  <c:v>35.569879999999998</c:v>
                </c:pt>
                <c:pt idx="11013">
                  <c:v>35.599179999999997</c:v>
                </c:pt>
                <c:pt idx="11014">
                  <c:v>35.599179999999997</c:v>
                </c:pt>
                <c:pt idx="11015">
                  <c:v>35.628478999999999</c:v>
                </c:pt>
                <c:pt idx="11016">
                  <c:v>35.628478999999999</c:v>
                </c:pt>
                <c:pt idx="11017">
                  <c:v>35.657778999999998</c:v>
                </c:pt>
                <c:pt idx="11018">
                  <c:v>35.657778999999998</c:v>
                </c:pt>
                <c:pt idx="11019">
                  <c:v>35.687078999999997</c:v>
                </c:pt>
                <c:pt idx="11020">
                  <c:v>35.687078999999997</c:v>
                </c:pt>
                <c:pt idx="11021">
                  <c:v>35.716379000000003</c:v>
                </c:pt>
                <c:pt idx="11022">
                  <c:v>35.716379000000003</c:v>
                </c:pt>
                <c:pt idx="11023">
                  <c:v>35.745677999999998</c:v>
                </c:pt>
                <c:pt idx="11024">
                  <c:v>35.745677999999998</c:v>
                </c:pt>
                <c:pt idx="11025">
                  <c:v>35.774977999999997</c:v>
                </c:pt>
                <c:pt idx="11026">
                  <c:v>35.774977999999997</c:v>
                </c:pt>
                <c:pt idx="11027">
                  <c:v>35.804277999999996</c:v>
                </c:pt>
                <c:pt idx="11028">
                  <c:v>35.804277999999996</c:v>
                </c:pt>
                <c:pt idx="11029">
                  <c:v>35.833576999999998</c:v>
                </c:pt>
                <c:pt idx="11030">
                  <c:v>35.833576999999998</c:v>
                </c:pt>
                <c:pt idx="11031">
                  <c:v>35.862876999999997</c:v>
                </c:pt>
                <c:pt idx="11032">
                  <c:v>35.862876999999997</c:v>
                </c:pt>
                <c:pt idx="11033">
                  <c:v>35.892176999999997</c:v>
                </c:pt>
                <c:pt idx="11034">
                  <c:v>35.892176999999997</c:v>
                </c:pt>
                <c:pt idx="11035">
                  <c:v>35.921477000000003</c:v>
                </c:pt>
                <c:pt idx="11036">
                  <c:v>35.921477000000003</c:v>
                </c:pt>
                <c:pt idx="11037">
                  <c:v>35.950775999999998</c:v>
                </c:pt>
                <c:pt idx="11038">
                  <c:v>35.950775999999998</c:v>
                </c:pt>
                <c:pt idx="11039">
                  <c:v>35.980075999999997</c:v>
                </c:pt>
                <c:pt idx="11040">
                  <c:v>35.980075999999997</c:v>
                </c:pt>
                <c:pt idx="11041">
                  <c:v>36.009376000000003</c:v>
                </c:pt>
                <c:pt idx="11042">
                  <c:v>36.009376000000003</c:v>
                </c:pt>
                <c:pt idx="11043">
                  <c:v>36.038676000000002</c:v>
                </c:pt>
                <c:pt idx="11044">
                  <c:v>36.038676000000002</c:v>
                </c:pt>
                <c:pt idx="11045">
                  <c:v>36.067974999999997</c:v>
                </c:pt>
                <c:pt idx="11046">
                  <c:v>36.067974999999997</c:v>
                </c:pt>
                <c:pt idx="11047">
                  <c:v>36.097275000000003</c:v>
                </c:pt>
                <c:pt idx="11048">
                  <c:v>36.097275000000003</c:v>
                </c:pt>
                <c:pt idx="11049">
                  <c:v>36.126575000000003</c:v>
                </c:pt>
                <c:pt idx="11050">
                  <c:v>36.126575000000003</c:v>
                </c:pt>
                <c:pt idx="11051">
                  <c:v>36.155875000000002</c:v>
                </c:pt>
                <c:pt idx="11052">
                  <c:v>36.155875000000002</c:v>
                </c:pt>
                <c:pt idx="11053">
                  <c:v>36.185174000000004</c:v>
                </c:pt>
                <c:pt idx="11054">
                  <c:v>36.185174000000004</c:v>
                </c:pt>
                <c:pt idx="11055">
                  <c:v>36.214474000000003</c:v>
                </c:pt>
                <c:pt idx="11056">
                  <c:v>36.214474000000003</c:v>
                </c:pt>
                <c:pt idx="11057">
                  <c:v>36.243774000000002</c:v>
                </c:pt>
                <c:pt idx="11058">
                  <c:v>36.243774000000002</c:v>
                </c:pt>
                <c:pt idx="11059">
                  <c:v>36.273074000000001</c:v>
                </c:pt>
                <c:pt idx="11060">
                  <c:v>36.273074000000001</c:v>
                </c:pt>
                <c:pt idx="11061">
                  <c:v>36.302373000000003</c:v>
                </c:pt>
                <c:pt idx="11062">
                  <c:v>36.302373000000003</c:v>
                </c:pt>
                <c:pt idx="11063">
                  <c:v>36.331673000000002</c:v>
                </c:pt>
                <c:pt idx="11064">
                  <c:v>36.331673000000002</c:v>
                </c:pt>
                <c:pt idx="11065">
                  <c:v>36.360973000000001</c:v>
                </c:pt>
                <c:pt idx="11066">
                  <c:v>36.360973000000001</c:v>
                </c:pt>
                <c:pt idx="11067">
                  <c:v>36.390272000000003</c:v>
                </c:pt>
                <c:pt idx="11068">
                  <c:v>36.390272000000003</c:v>
                </c:pt>
                <c:pt idx="11069">
                  <c:v>36.419572000000002</c:v>
                </c:pt>
                <c:pt idx="11070">
                  <c:v>36.419572000000002</c:v>
                </c:pt>
                <c:pt idx="11071">
                  <c:v>36.448872000000001</c:v>
                </c:pt>
                <c:pt idx="11072">
                  <c:v>36.448872000000001</c:v>
                </c:pt>
                <c:pt idx="11073">
                  <c:v>36.478172000000001</c:v>
                </c:pt>
                <c:pt idx="11074">
                  <c:v>36.478172000000001</c:v>
                </c:pt>
                <c:pt idx="11075">
                  <c:v>36.507471000000002</c:v>
                </c:pt>
                <c:pt idx="11076">
                  <c:v>36.507471000000002</c:v>
                </c:pt>
                <c:pt idx="11077">
                  <c:v>36.536771000000002</c:v>
                </c:pt>
                <c:pt idx="11078">
                  <c:v>36.536771000000002</c:v>
                </c:pt>
                <c:pt idx="11079">
                  <c:v>36.566071000000001</c:v>
                </c:pt>
                <c:pt idx="11080">
                  <c:v>36.566071000000001</c:v>
                </c:pt>
                <c:pt idx="11081">
                  <c:v>36.595371</c:v>
                </c:pt>
                <c:pt idx="11082">
                  <c:v>36.595371</c:v>
                </c:pt>
                <c:pt idx="11083">
                  <c:v>36.624670000000002</c:v>
                </c:pt>
                <c:pt idx="11084">
                  <c:v>36.624670000000002</c:v>
                </c:pt>
                <c:pt idx="11085">
                  <c:v>36.653970000000001</c:v>
                </c:pt>
                <c:pt idx="11086">
                  <c:v>36.653970000000001</c:v>
                </c:pt>
                <c:pt idx="11087">
                  <c:v>36.68327</c:v>
                </c:pt>
                <c:pt idx="11088">
                  <c:v>36.68327</c:v>
                </c:pt>
                <c:pt idx="11089">
                  <c:v>36.712569999999999</c:v>
                </c:pt>
                <c:pt idx="11090">
                  <c:v>36.712569999999999</c:v>
                </c:pt>
                <c:pt idx="11091">
                  <c:v>36.741869000000001</c:v>
                </c:pt>
                <c:pt idx="11092">
                  <c:v>36.741869000000001</c:v>
                </c:pt>
                <c:pt idx="11093">
                  <c:v>36.771169</c:v>
                </c:pt>
                <c:pt idx="11094">
                  <c:v>36.771169</c:v>
                </c:pt>
                <c:pt idx="11095">
                  <c:v>36.800469</c:v>
                </c:pt>
                <c:pt idx="11096">
                  <c:v>36.800469</c:v>
                </c:pt>
                <c:pt idx="11097">
                  <c:v>36.829768999999999</c:v>
                </c:pt>
                <c:pt idx="11098">
                  <c:v>36.829768999999999</c:v>
                </c:pt>
                <c:pt idx="11099">
                  <c:v>36.859068000000001</c:v>
                </c:pt>
                <c:pt idx="11100">
                  <c:v>36.859068000000001</c:v>
                </c:pt>
                <c:pt idx="11101">
                  <c:v>36.888368</c:v>
                </c:pt>
                <c:pt idx="11102">
                  <c:v>36.888368</c:v>
                </c:pt>
                <c:pt idx="11103">
                  <c:v>36.917667999999999</c:v>
                </c:pt>
                <c:pt idx="11104">
                  <c:v>36.917667999999999</c:v>
                </c:pt>
                <c:pt idx="11105">
                  <c:v>36.946967000000001</c:v>
                </c:pt>
                <c:pt idx="11106">
                  <c:v>36.946967000000001</c:v>
                </c:pt>
                <c:pt idx="11107">
                  <c:v>36.976267</c:v>
                </c:pt>
                <c:pt idx="11108">
                  <c:v>36.976267</c:v>
                </c:pt>
                <c:pt idx="11109">
                  <c:v>37.005566999999999</c:v>
                </c:pt>
                <c:pt idx="11110">
                  <c:v>37.005566999999999</c:v>
                </c:pt>
                <c:pt idx="11111">
                  <c:v>37.034866999999998</c:v>
                </c:pt>
                <c:pt idx="11112">
                  <c:v>37.034866999999998</c:v>
                </c:pt>
                <c:pt idx="11113">
                  <c:v>37.064166</c:v>
                </c:pt>
                <c:pt idx="11114">
                  <c:v>37.064166</c:v>
                </c:pt>
                <c:pt idx="11115">
                  <c:v>37.093465999999999</c:v>
                </c:pt>
                <c:pt idx="11116">
                  <c:v>37.093465999999999</c:v>
                </c:pt>
                <c:pt idx="11117">
                  <c:v>37.122765999999999</c:v>
                </c:pt>
                <c:pt idx="11118">
                  <c:v>37.122765999999999</c:v>
                </c:pt>
                <c:pt idx="11119">
                  <c:v>37.152065999999998</c:v>
                </c:pt>
                <c:pt idx="11120">
                  <c:v>37.152065999999998</c:v>
                </c:pt>
                <c:pt idx="11121">
                  <c:v>37.181365</c:v>
                </c:pt>
                <c:pt idx="11122">
                  <c:v>37.181365</c:v>
                </c:pt>
                <c:pt idx="11123">
                  <c:v>37.210664999999999</c:v>
                </c:pt>
                <c:pt idx="11124">
                  <c:v>37.210664999999999</c:v>
                </c:pt>
                <c:pt idx="11125">
                  <c:v>37.239964999999998</c:v>
                </c:pt>
                <c:pt idx="11126">
                  <c:v>37.239964999999998</c:v>
                </c:pt>
                <c:pt idx="11127">
                  <c:v>37.269264999999997</c:v>
                </c:pt>
                <c:pt idx="11128">
                  <c:v>37.269264999999997</c:v>
                </c:pt>
                <c:pt idx="11129">
                  <c:v>37.298563999999999</c:v>
                </c:pt>
                <c:pt idx="11130">
                  <c:v>37.298563999999999</c:v>
                </c:pt>
                <c:pt idx="11131">
                  <c:v>37.327863999999998</c:v>
                </c:pt>
                <c:pt idx="11132">
                  <c:v>37.327863999999998</c:v>
                </c:pt>
                <c:pt idx="11133">
                  <c:v>37.357163999999997</c:v>
                </c:pt>
                <c:pt idx="11134">
                  <c:v>37.357163999999997</c:v>
                </c:pt>
                <c:pt idx="11135">
                  <c:v>37.386463999999997</c:v>
                </c:pt>
                <c:pt idx="11136">
                  <c:v>37.386463999999997</c:v>
                </c:pt>
                <c:pt idx="11137">
                  <c:v>37.415762999999998</c:v>
                </c:pt>
                <c:pt idx="11138">
                  <c:v>37.415762999999998</c:v>
                </c:pt>
                <c:pt idx="11139">
                  <c:v>37.445062999999998</c:v>
                </c:pt>
                <c:pt idx="11140">
                  <c:v>37.445062999999998</c:v>
                </c:pt>
                <c:pt idx="11141">
                  <c:v>37.474362999999997</c:v>
                </c:pt>
                <c:pt idx="11142">
                  <c:v>37.474362999999997</c:v>
                </c:pt>
                <c:pt idx="11143">
                  <c:v>37.503661999999998</c:v>
                </c:pt>
                <c:pt idx="11144">
                  <c:v>37.503661999999998</c:v>
                </c:pt>
                <c:pt idx="11145">
                  <c:v>37.532961999999998</c:v>
                </c:pt>
                <c:pt idx="11146">
                  <c:v>37.532961999999998</c:v>
                </c:pt>
                <c:pt idx="11147">
                  <c:v>37.562261999999997</c:v>
                </c:pt>
                <c:pt idx="11148">
                  <c:v>37.562261999999997</c:v>
                </c:pt>
                <c:pt idx="11149">
                  <c:v>37.591562000000003</c:v>
                </c:pt>
                <c:pt idx="11150">
                  <c:v>37.591562000000003</c:v>
                </c:pt>
                <c:pt idx="11151">
                  <c:v>37.620860999999998</c:v>
                </c:pt>
                <c:pt idx="11152">
                  <c:v>37.620860999999998</c:v>
                </c:pt>
                <c:pt idx="11153">
                  <c:v>37.650160999999997</c:v>
                </c:pt>
                <c:pt idx="11154">
                  <c:v>37.650160999999997</c:v>
                </c:pt>
                <c:pt idx="11155">
                  <c:v>37.679461000000003</c:v>
                </c:pt>
                <c:pt idx="11156">
                  <c:v>37.679461000000003</c:v>
                </c:pt>
                <c:pt idx="11157">
                  <c:v>37.708761000000003</c:v>
                </c:pt>
                <c:pt idx="11158">
                  <c:v>37.708761000000003</c:v>
                </c:pt>
                <c:pt idx="11159">
                  <c:v>37.738059999999997</c:v>
                </c:pt>
                <c:pt idx="11160">
                  <c:v>37.738059999999997</c:v>
                </c:pt>
                <c:pt idx="11161">
                  <c:v>37.767359999999996</c:v>
                </c:pt>
                <c:pt idx="11162">
                  <c:v>37.767359999999996</c:v>
                </c:pt>
                <c:pt idx="11163">
                  <c:v>37.796660000000003</c:v>
                </c:pt>
                <c:pt idx="11164">
                  <c:v>37.796660000000003</c:v>
                </c:pt>
                <c:pt idx="11165">
                  <c:v>37.825960000000002</c:v>
                </c:pt>
                <c:pt idx="11166">
                  <c:v>37.825960000000002</c:v>
                </c:pt>
                <c:pt idx="11167">
                  <c:v>37.855258999999997</c:v>
                </c:pt>
                <c:pt idx="11168">
                  <c:v>37.855258999999997</c:v>
                </c:pt>
                <c:pt idx="11169">
                  <c:v>37.884559000000003</c:v>
                </c:pt>
                <c:pt idx="11170">
                  <c:v>37.884559000000003</c:v>
                </c:pt>
                <c:pt idx="11171">
                  <c:v>37.913859000000002</c:v>
                </c:pt>
                <c:pt idx="11172">
                  <c:v>37.913859000000002</c:v>
                </c:pt>
                <c:pt idx="11173">
                  <c:v>37.943159000000001</c:v>
                </c:pt>
                <c:pt idx="11174">
                  <c:v>37.943159000000001</c:v>
                </c:pt>
                <c:pt idx="11175">
                  <c:v>37.972458000000003</c:v>
                </c:pt>
                <c:pt idx="11176">
                  <c:v>37.972458000000003</c:v>
                </c:pt>
                <c:pt idx="11177">
                  <c:v>38.001758000000002</c:v>
                </c:pt>
                <c:pt idx="11178">
                  <c:v>38.001758000000002</c:v>
                </c:pt>
                <c:pt idx="11179">
                  <c:v>38.031058000000002</c:v>
                </c:pt>
                <c:pt idx="11180">
                  <c:v>38.031058000000002</c:v>
                </c:pt>
                <c:pt idx="11181">
                  <c:v>38.060357000000003</c:v>
                </c:pt>
                <c:pt idx="11182">
                  <c:v>38.060357000000003</c:v>
                </c:pt>
                <c:pt idx="11183">
                  <c:v>38.089657000000003</c:v>
                </c:pt>
                <c:pt idx="11184">
                  <c:v>38.089657000000003</c:v>
                </c:pt>
                <c:pt idx="11185">
                  <c:v>38.118957000000002</c:v>
                </c:pt>
                <c:pt idx="11186">
                  <c:v>38.118957000000002</c:v>
                </c:pt>
                <c:pt idx="11187">
                  <c:v>38.148257000000001</c:v>
                </c:pt>
                <c:pt idx="11188">
                  <c:v>38.148257000000001</c:v>
                </c:pt>
                <c:pt idx="11189">
                  <c:v>38.177556000000003</c:v>
                </c:pt>
                <c:pt idx="11190">
                  <c:v>38.177556000000003</c:v>
                </c:pt>
                <c:pt idx="11191">
                  <c:v>38.206856000000002</c:v>
                </c:pt>
                <c:pt idx="11192">
                  <c:v>38.206856000000002</c:v>
                </c:pt>
                <c:pt idx="11193">
                  <c:v>38.236156000000001</c:v>
                </c:pt>
                <c:pt idx="11194">
                  <c:v>38.236156000000001</c:v>
                </c:pt>
                <c:pt idx="11195">
                  <c:v>38.265456</c:v>
                </c:pt>
                <c:pt idx="11196">
                  <c:v>38.265456</c:v>
                </c:pt>
                <c:pt idx="11197">
                  <c:v>38.294755000000002</c:v>
                </c:pt>
                <c:pt idx="11198">
                  <c:v>38.294755000000002</c:v>
                </c:pt>
                <c:pt idx="11199">
                  <c:v>38.324055000000001</c:v>
                </c:pt>
                <c:pt idx="11200">
                  <c:v>38.324055000000001</c:v>
                </c:pt>
                <c:pt idx="11201">
                  <c:v>38.353355000000001</c:v>
                </c:pt>
                <c:pt idx="11202">
                  <c:v>38.353355000000001</c:v>
                </c:pt>
                <c:pt idx="11203">
                  <c:v>38.382655</c:v>
                </c:pt>
                <c:pt idx="11204">
                  <c:v>38.382655</c:v>
                </c:pt>
                <c:pt idx="11205">
                  <c:v>38.411954000000001</c:v>
                </c:pt>
                <c:pt idx="11206">
                  <c:v>38.411954000000001</c:v>
                </c:pt>
                <c:pt idx="11207">
                  <c:v>38.441254000000001</c:v>
                </c:pt>
                <c:pt idx="11208">
                  <c:v>38.441254000000001</c:v>
                </c:pt>
                <c:pt idx="11209">
                  <c:v>38.470554</c:v>
                </c:pt>
                <c:pt idx="11210">
                  <c:v>38.470554</c:v>
                </c:pt>
                <c:pt idx="11211">
                  <c:v>38.499853999999999</c:v>
                </c:pt>
                <c:pt idx="11212">
                  <c:v>38.499853999999999</c:v>
                </c:pt>
                <c:pt idx="11213">
                  <c:v>38.529153000000001</c:v>
                </c:pt>
                <c:pt idx="11214">
                  <c:v>38.529153000000001</c:v>
                </c:pt>
                <c:pt idx="11215">
                  <c:v>38.558453</c:v>
                </c:pt>
                <c:pt idx="11216">
                  <c:v>38.558453</c:v>
                </c:pt>
                <c:pt idx="11217">
                  <c:v>38.587752999999999</c:v>
                </c:pt>
                <c:pt idx="11218">
                  <c:v>38.587752999999999</c:v>
                </c:pt>
                <c:pt idx="11219">
                  <c:v>38.617052000000001</c:v>
                </c:pt>
                <c:pt idx="11220">
                  <c:v>38.617052000000001</c:v>
                </c:pt>
                <c:pt idx="11221">
                  <c:v>38.646352</c:v>
                </c:pt>
                <c:pt idx="11222">
                  <c:v>38.646352</c:v>
                </c:pt>
                <c:pt idx="11223">
                  <c:v>38.675651999999999</c:v>
                </c:pt>
                <c:pt idx="11224">
                  <c:v>38.675651999999999</c:v>
                </c:pt>
                <c:pt idx="11225">
                  <c:v>38.704951999999999</c:v>
                </c:pt>
                <c:pt idx="11226">
                  <c:v>38.704951999999999</c:v>
                </c:pt>
                <c:pt idx="11227">
                  <c:v>38.734251</c:v>
                </c:pt>
                <c:pt idx="11228">
                  <c:v>38.734251</c:v>
                </c:pt>
                <c:pt idx="11229">
                  <c:v>38.763551</c:v>
                </c:pt>
                <c:pt idx="11230">
                  <c:v>38.763551</c:v>
                </c:pt>
                <c:pt idx="11231">
                  <c:v>38.792850999999999</c:v>
                </c:pt>
                <c:pt idx="11232">
                  <c:v>38.792850999999999</c:v>
                </c:pt>
                <c:pt idx="11233">
                  <c:v>38.822150999999998</c:v>
                </c:pt>
                <c:pt idx="11234">
                  <c:v>38.822150999999998</c:v>
                </c:pt>
                <c:pt idx="11235">
                  <c:v>38.85145</c:v>
                </c:pt>
                <c:pt idx="11236">
                  <c:v>38.85145</c:v>
                </c:pt>
                <c:pt idx="11237">
                  <c:v>38.880749999999999</c:v>
                </c:pt>
                <c:pt idx="11238">
                  <c:v>38.880749999999999</c:v>
                </c:pt>
                <c:pt idx="11239">
                  <c:v>38.910049999999998</c:v>
                </c:pt>
                <c:pt idx="11240">
                  <c:v>38.910049999999998</c:v>
                </c:pt>
                <c:pt idx="11241">
                  <c:v>38.939349999999997</c:v>
                </c:pt>
                <c:pt idx="11242">
                  <c:v>38.939349999999997</c:v>
                </c:pt>
                <c:pt idx="11243">
                  <c:v>38.968648999999999</c:v>
                </c:pt>
                <c:pt idx="11244">
                  <c:v>38.968648999999999</c:v>
                </c:pt>
                <c:pt idx="11245">
                  <c:v>38.997948999999998</c:v>
                </c:pt>
                <c:pt idx="11246">
                  <c:v>38.997948999999998</c:v>
                </c:pt>
                <c:pt idx="11247">
                  <c:v>39.027248999999998</c:v>
                </c:pt>
                <c:pt idx="11248">
                  <c:v>39.027248999999998</c:v>
                </c:pt>
                <c:pt idx="11249">
                  <c:v>39.056547999999999</c:v>
                </c:pt>
                <c:pt idx="11250">
                  <c:v>39.056547999999999</c:v>
                </c:pt>
                <c:pt idx="11251">
                  <c:v>39.085847999999999</c:v>
                </c:pt>
                <c:pt idx="11252">
                  <c:v>39.085847999999999</c:v>
                </c:pt>
                <c:pt idx="11253">
                  <c:v>39.115147999999998</c:v>
                </c:pt>
                <c:pt idx="11254">
                  <c:v>39.115147999999998</c:v>
                </c:pt>
                <c:pt idx="11255">
                  <c:v>39.144447999999997</c:v>
                </c:pt>
                <c:pt idx="11256">
                  <c:v>39.144447999999997</c:v>
                </c:pt>
                <c:pt idx="11257">
                  <c:v>39.173746999999999</c:v>
                </c:pt>
                <c:pt idx="11258">
                  <c:v>39.173746999999999</c:v>
                </c:pt>
                <c:pt idx="11259">
                  <c:v>39.203046999999998</c:v>
                </c:pt>
                <c:pt idx="11260">
                  <c:v>39.203046999999998</c:v>
                </c:pt>
                <c:pt idx="11261">
                  <c:v>39.232346999999997</c:v>
                </c:pt>
                <c:pt idx="11262">
                  <c:v>39.232346999999997</c:v>
                </c:pt>
                <c:pt idx="11263">
                  <c:v>39.261647000000004</c:v>
                </c:pt>
                <c:pt idx="11264">
                  <c:v>39.261647000000004</c:v>
                </c:pt>
                <c:pt idx="11265">
                  <c:v>39.290945999999998</c:v>
                </c:pt>
                <c:pt idx="11266">
                  <c:v>39.290945999999998</c:v>
                </c:pt>
                <c:pt idx="11267">
                  <c:v>39.320245999999997</c:v>
                </c:pt>
                <c:pt idx="11268">
                  <c:v>39.320245999999997</c:v>
                </c:pt>
                <c:pt idx="11269">
                  <c:v>39.349545999999997</c:v>
                </c:pt>
                <c:pt idx="11270">
                  <c:v>39.349545999999997</c:v>
                </c:pt>
                <c:pt idx="11271">
                  <c:v>39.378846000000003</c:v>
                </c:pt>
                <c:pt idx="11272">
                  <c:v>39.378846000000003</c:v>
                </c:pt>
                <c:pt idx="11273">
                  <c:v>39.408144999999998</c:v>
                </c:pt>
                <c:pt idx="11274">
                  <c:v>39.408144999999998</c:v>
                </c:pt>
                <c:pt idx="11275">
                  <c:v>39.437444999999997</c:v>
                </c:pt>
                <c:pt idx="11276">
                  <c:v>39.437444999999997</c:v>
                </c:pt>
                <c:pt idx="11277">
                  <c:v>39.466745000000003</c:v>
                </c:pt>
                <c:pt idx="11278">
                  <c:v>39.466745000000003</c:v>
                </c:pt>
                <c:pt idx="11279">
                  <c:v>39.496045000000002</c:v>
                </c:pt>
                <c:pt idx="11280">
                  <c:v>39.496045000000002</c:v>
                </c:pt>
                <c:pt idx="11281">
                  <c:v>39.525343999999997</c:v>
                </c:pt>
                <c:pt idx="11282">
                  <c:v>39.525343999999997</c:v>
                </c:pt>
                <c:pt idx="11283">
                  <c:v>39.554644000000003</c:v>
                </c:pt>
                <c:pt idx="11284">
                  <c:v>39.554644000000003</c:v>
                </c:pt>
                <c:pt idx="11285">
                  <c:v>39.583944000000002</c:v>
                </c:pt>
                <c:pt idx="11286">
                  <c:v>39.583944000000002</c:v>
                </c:pt>
                <c:pt idx="11287">
                  <c:v>39.613242999999997</c:v>
                </c:pt>
                <c:pt idx="11288">
                  <c:v>39.613242999999997</c:v>
                </c:pt>
                <c:pt idx="11289">
                  <c:v>39.642543000000003</c:v>
                </c:pt>
                <c:pt idx="11290">
                  <c:v>39.642543000000003</c:v>
                </c:pt>
                <c:pt idx="11291">
                  <c:v>39.671843000000003</c:v>
                </c:pt>
                <c:pt idx="11292">
                  <c:v>39.671843000000003</c:v>
                </c:pt>
                <c:pt idx="11293">
                  <c:v>39.701143000000002</c:v>
                </c:pt>
                <c:pt idx="11294">
                  <c:v>39.701143000000002</c:v>
                </c:pt>
                <c:pt idx="11295">
                  <c:v>39.730441999999996</c:v>
                </c:pt>
                <c:pt idx="11296">
                  <c:v>39.730441999999996</c:v>
                </c:pt>
                <c:pt idx="11297">
                  <c:v>39.759742000000003</c:v>
                </c:pt>
                <c:pt idx="11298">
                  <c:v>39.759742000000003</c:v>
                </c:pt>
                <c:pt idx="11299">
                  <c:v>39.789042000000002</c:v>
                </c:pt>
                <c:pt idx="11300">
                  <c:v>39.789042000000002</c:v>
                </c:pt>
                <c:pt idx="11301">
                  <c:v>39.818342000000001</c:v>
                </c:pt>
                <c:pt idx="11302">
                  <c:v>39.818342000000001</c:v>
                </c:pt>
                <c:pt idx="11303">
                  <c:v>39.847641000000003</c:v>
                </c:pt>
                <c:pt idx="11304">
                  <c:v>39.847641000000003</c:v>
                </c:pt>
                <c:pt idx="11305">
                  <c:v>39.876941000000002</c:v>
                </c:pt>
                <c:pt idx="11306">
                  <c:v>39.876941000000002</c:v>
                </c:pt>
                <c:pt idx="11307">
                  <c:v>39.906241000000001</c:v>
                </c:pt>
                <c:pt idx="11308">
                  <c:v>39.906241000000001</c:v>
                </c:pt>
                <c:pt idx="11309">
                  <c:v>39.935541000000001</c:v>
                </c:pt>
                <c:pt idx="11310">
                  <c:v>39.935541000000001</c:v>
                </c:pt>
                <c:pt idx="11311">
                  <c:v>39.964840000000002</c:v>
                </c:pt>
                <c:pt idx="11312">
                  <c:v>39.964840000000002</c:v>
                </c:pt>
                <c:pt idx="11313">
                  <c:v>39.994140000000002</c:v>
                </c:pt>
                <c:pt idx="11314">
                  <c:v>39.994140000000002</c:v>
                </c:pt>
                <c:pt idx="11315">
                  <c:v>40.023440000000001</c:v>
                </c:pt>
                <c:pt idx="11316">
                  <c:v>40.023440000000001</c:v>
                </c:pt>
                <c:pt idx="11317">
                  <c:v>40.05274</c:v>
                </c:pt>
                <c:pt idx="11318">
                  <c:v>40.05274</c:v>
                </c:pt>
                <c:pt idx="11319">
                  <c:v>40.082039000000002</c:v>
                </c:pt>
                <c:pt idx="11320">
                  <c:v>40.082039000000002</c:v>
                </c:pt>
                <c:pt idx="11321">
                  <c:v>40.111339000000001</c:v>
                </c:pt>
                <c:pt idx="11322">
                  <c:v>40.111339000000001</c:v>
                </c:pt>
                <c:pt idx="11323">
                  <c:v>40.140639</c:v>
                </c:pt>
                <c:pt idx="11324">
                  <c:v>40.140639</c:v>
                </c:pt>
                <c:pt idx="11325">
                  <c:v>40.169938000000002</c:v>
                </c:pt>
                <c:pt idx="11326">
                  <c:v>40.169938000000002</c:v>
                </c:pt>
                <c:pt idx="11327">
                  <c:v>40.199238000000001</c:v>
                </c:pt>
                <c:pt idx="11328">
                  <c:v>40.199238000000001</c:v>
                </c:pt>
                <c:pt idx="11329">
                  <c:v>40.228538</c:v>
                </c:pt>
                <c:pt idx="11330">
                  <c:v>40.228538</c:v>
                </c:pt>
                <c:pt idx="11331">
                  <c:v>40.257838</c:v>
                </c:pt>
                <c:pt idx="11332">
                  <c:v>40.257838</c:v>
                </c:pt>
                <c:pt idx="11333">
                  <c:v>40.287137000000001</c:v>
                </c:pt>
                <c:pt idx="11334">
                  <c:v>40.287137000000001</c:v>
                </c:pt>
                <c:pt idx="11335">
                  <c:v>40.316437000000001</c:v>
                </c:pt>
                <c:pt idx="11336">
                  <c:v>40.316437000000001</c:v>
                </c:pt>
                <c:pt idx="11337">
                  <c:v>40.345737</c:v>
                </c:pt>
                <c:pt idx="11338">
                  <c:v>40.345737</c:v>
                </c:pt>
                <c:pt idx="11339">
                  <c:v>40.375036999999999</c:v>
                </c:pt>
                <c:pt idx="11340">
                  <c:v>40.375036999999999</c:v>
                </c:pt>
                <c:pt idx="11341">
                  <c:v>40.404336000000001</c:v>
                </c:pt>
                <c:pt idx="11342">
                  <c:v>40.404336000000001</c:v>
                </c:pt>
                <c:pt idx="11343">
                  <c:v>40.433636</c:v>
                </c:pt>
                <c:pt idx="11344">
                  <c:v>40.433636</c:v>
                </c:pt>
                <c:pt idx="11345">
                  <c:v>40.462935999999999</c:v>
                </c:pt>
                <c:pt idx="11346">
                  <c:v>40.462935999999999</c:v>
                </c:pt>
                <c:pt idx="11347">
                  <c:v>40.492235999999998</c:v>
                </c:pt>
                <c:pt idx="11348">
                  <c:v>40.492235999999998</c:v>
                </c:pt>
                <c:pt idx="11349">
                  <c:v>40.521535</c:v>
                </c:pt>
                <c:pt idx="11350">
                  <c:v>40.521535</c:v>
                </c:pt>
                <c:pt idx="11351">
                  <c:v>40.550834999999999</c:v>
                </c:pt>
                <c:pt idx="11352">
                  <c:v>40.550834999999999</c:v>
                </c:pt>
                <c:pt idx="11353">
                  <c:v>40.580134999999999</c:v>
                </c:pt>
                <c:pt idx="11354">
                  <c:v>40.580134999999999</c:v>
                </c:pt>
                <c:pt idx="11355">
                  <c:v>40.609434999999998</c:v>
                </c:pt>
                <c:pt idx="11356">
                  <c:v>40.609434999999998</c:v>
                </c:pt>
                <c:pt idx="11357">
                  <c:v>40.638733999999999</c:v>
                </c:pt>
                <c:pt idx="11358">
                  <c:v>40.638733999999999</c:v>
                </c:pt>
                <c:pt idx="11359">
                  <c:v>40.668033999999999</c:v>
                </c:pt>
                <c:pt idx="11360">
                  <c:v>40.668033999999999</c:v>
                </c:pt>
                <c:pt idx="11361">
                  <c:v>40.697333999999998</c:v>
                </c:pt>
                <c:pt idx="11362">
                  <c:v>40.697333999999998</c:v>
                </c:pt>
                <c:pt idx="11363">
                  <c:v>40.726633</c:v>
                </c:pt>
                <c:pt idx="11364">
                  <c:v>40.726633</c:v>
                </c:pt>
                <c:pt idx="11365">
                  <c:v>40.755932999999999</c:v>
                </c:pt>
                <c:pt idx="11366">
                  <c:v>40.755932999999999</c:v>
                </c:pt>
                <c:pt idx="11367">
                  <c:v>40.785232999999998</c:v>
                </c:pt>
                <c:pt idx="11368">
                  <c:v>40.785232999999998</c:v>
                </c:pt>
                <c:pt idx="11369">
                  <c:v>40.814532999999997</c:v>
                </c:pt>
                <c:pt idx="11370">
                  <c:v>40.814532999999997</c:v>
                </c:pt>
                <c:pt idx="11371">
                  <c:v>40.843831999999999</c:v>
                </c:pt>
                <c:pt idx="11372">
                  <c:v>40.843831999999999</c:v>
                </c:pt>
                <c:pt idx="11373">
                  <c:v>40.873131999999998</c:v>
                </c:pt>
                <c:pt idx="11374">
                  <c:v>40.873131999999998</c:v>
                </c:pt>
                <c:pt idx="11375">
                  <c:v>40.902431999999997</c:v>
                </c:pt>
                <c:pt idx="11376">
                  <c:v>40.902431999999997</c:v>
                </c:pt>
                <c:pt idx="11377">
                  <c:v>40.931731999999997</c:v>
                </c:pt>
                <c:pt idx="11378">
                  <c:v>40.931731999999997</c:v>
                </c:pt>
                <c:pt idx="11379">
                  <c:v>40.961030999999998</c:v>
                </c:pt>
                <c:pt idx="11380">
                  <c:v>40.961030999999998</c:v>
                </c:pt>
                <c:pt idx="11381">
                  <c:v>40.990330999999998</c:v>
                </c:pt>
                <c:pt idx="11382">
                  <c:v>40.990330999999998</c:v>
                </c:pt>
                <c:pt idx="11383">
                  <c:v>41.019630999999997</c:v>
                </c:pt>
                <c:pt idx="11384">
                  <c:v>41.019630999999997</c:v>
                </c:pt>
                <c:pt idx="11385">
                  <c:v>41.048931000000003</c:v>
                </c:pt>
                <c:pt idx="11386">
                  <c:v>41.048931000000003</c:v>
                </c:pt>
                <c:pt idx="11387">
                  <c:v>41.078229999999998</c:v>
                </c:pt>
                <c:pt idx="11388">
                  <c:v>41.078229999999998</c:v>
                </c:pt>
                <c:pt idx="11389">
                  <c:v>41.107529999999997</c:v>
                </c:pt>
                <c:pt idx="11390">
                  <c:v>41.107529999999997</c:v>
                </c:pt>
                <c:pt idx="11391">
                  <c:v>41.136830000000003</c:v>
                </c:pt>
                <c:pt idx="11392">
                  <c:v>41.136830000000003</c:v>
                </c:pt>
                <c:pt idx="11393">
                  <c:v>41.166130000000003</c:v>
                </c:pt>
                <c:pt idx="11394">
                  <c:v>41.166130000000003</c:v>
                </c:pt>
                <c:pt idx="11395">
                  <c:v>41.195428999999997</c:v>
                </c:pt>
                <c:pt idx="11396">
                  <c:v>41.195428999999997</c:v>
                </c:pt>
                <c:pt idx="11397">
                  <c:v>41.224729000000004</c:v>
                </c:pt>
                <c:pt idx="11398">
                  <c:v>41.224729000000004</c:v>
                </c:pt>
                <c:pt idx="11399">
                  <c:v>41.254029000000003</c:v>
                </c:pt>
                <c:pt idx="11400">
                  <c:v>41.254029000000003</c:v>
                </c:pt>
                <c:pt idx="11401">
                  <c:v>41.283327999999997</c:v>
                </c:pt>
                <c:pt idx="11402">
                  <c:v>41.283327999999997</c:v>
                </c:pt>
                <c:pt idx="11403">
                  <c:v>41.312627999999997</c:v>
                </c:pt>
                <c:pt idx="11404">
                  <c:v>41.312627999999997</c:v>
                </c:pt>
                <c:pt idx="11405">
                  <c:v>41.341928000000003</c:v>
                </c:pt>
                <c:pt idx="11406">
                  <c:v>41.341928000000003</c:v>
                </c:pt>
                <c:pt idx="11407">
                  <c:v>41.371228000000002</c:v>
                </c:pt>
                <c:pt idx="11408">
                  <c:v>41.371228000000002</c:v>
                </c:pt>
                <c:pt idx="11409">
                  <c:v>41.400526999999997</c:v>
                </c:pt>
                <c:pt idx="11410">
                  <c:v>41.400526999999997</c:v>
                </c:pt>
                <c:pt idx="11411">
                  <c:v>41.429827000000003</c:v>
                </c:pt>
                <c:pt idx="11412">
                  <c:v>41.429827000000003</c:v>
                </c:pt>
                <c:pt idx="11413">
                  <c:v>41.459127000000002</c:v>
                </c:pt>
                <c:pt idx="11414">
                  <c:v>41.459127000000002</c:v>
                </c:pt>
                <c:pt idx="11415">
                  <c:v>41.488427000000001</c:v>
                </c:pt>
                <c:pt idx="11416">
                  <c:v>41.488427000000001</c:v>
                </c:pt>
                <c:pt idx="11417">
                  <c:v>41.517726000000003</c:v>
                </c:pt>
                <c:pt idx="11418">
                  <c:v>41.517726000000003</c:v>
                </c:pt>
                <c:pt idx="11419">
                  <c:v>41.547026000000002</c:v>
                </c:pt>
                <c:pt idx="11420">
                  <c:v>41.547026000000002</c:v>
                </c:pt>
                <c:pt idx="11421">
                  <c:v>41.576326000000002</c:v>
                </c:pt>
                <c:pt idx="11422">
                  <c:v>41.576326000000002</c:v>
                </c:pt>
                <c:pt idx="11423">
                  <c:v>41.605626000000001</c:v>
                </c:pt>
                <c:pt idx="11424">
                  <c:v>41.605626000000001</c:v>
                </c:pt>
                <c:pt idx="11425">
                  <c:v>41.634925000000003</c:v>
                </c:pt>
                <c:pt idx="11426">
                  <c:v>41.634925000000003</c:v>
                </c:pt>
                <c:pt idx="11427">
                  <c:v>41.664225000000002</c:v>
                </c:pt>
                <c:pt idx="11428">
                  <c:v>41.664225000000002</c:v>
                </c:pt>
                <c:pt idx="11429">
                  <c:v>41.693525000000001</c:v>
                </c:pt>
                <c:pt idx="11430">
                  <c:v>41.693525000000001</c:v>
                </c:pt>
                <c:pt idx="11431">
                  <c:v>41.722824000000003</c:v>
                </c:pt>
                <c:pt idx="11432">
                  <c:v>41.722824000000003</c:v>
                </c:pt>
                <c:pt idx="11433">
                  <c:v>41.752124000000002</c:v>
                </c:pt>
                <c:pt idx="11434">
                  <c:v>41.752124000000002</c:v>
                </c:pt>
                <c:pt idx="11435">
                  <c:v>41.781424000000001</c:v>
                </c:pt>
                <c:pt idx="11436">
                  <c:v>41.781424000000001</c:v>
                </c:pt>
                <c:pt idx="11437">
                  <c:v>41.810724</c:v>
                </c:pt>
                <c:pt idx="11438">
                  <c:v>41.810724</c:v>
                </c:pt>
                <c:pt idx="11439">
                  <c:v>41.840023000000002</c:v>
                </c:pt>
                <c:pt idx="11440">
                  <c:v>41.840023000000002</c:v>
                </c:pt>
                <c:pt idx="11441">
                  <c:v>41.869323000000001</c:v>
                </c:pt>
                <c:pt idx="11442">
                  <c:v>41.869323000000001</c:v>
                </c:pt>
                <c:pt idx="11443">
                  <c:v>41.898623000000001</c:v>
                </c:pt>
                <c:pt idx="11444">
                  <c:v>41.898623000000001</c:v>
                </c:pt>
                <c:pt idx="11445">
                  <c:v>41.927923</c:v>
                </c:pt>
                <c:pt idx="11446">
                  <c:v>41.927923</c:v>
                </c:pt>
                <c:pt idx="11447">
                  <c:v>41.957222000000002</c:v>
                </c:pt>
                <c:pt idx="11448">
                  <c:v>41.957222000000002</c:v>
                </c:pt>
                <c:pt idx="11449">
                  <c:v>41.986522000000001</c:v>
                </c:pt>
                <c:pt idx="11450">
                  <c:v>41.986522000000001</c:v>
                </c:pt>
                <c:pt idx="11451">
                  <c:v>42.015822</c:v>
                </c:pt>
                <c:pt idx="11452">
                  <c:v>42.015822</c:v>
                </c:pt>
                <c:pt idx="11453">
                  <c:v>42.045121999999999</c:v>
                </c:pt>
                <c:pt idx="11454">
                  <c:v>42.045121999999999</c:v>
                </c:pt>
                <c:pt idx="11455">
                  <c:v>42.074421000000001</c:v>
                </c:pt>
                <c:pt idx="11456">
                  <c:v>42.074421000000001</c:v>
                </c:pt>
                <c:pt idx="11457">
                  <c:v>42.103721</c:v>
                </c:pt>
                <c:pt idx="11458">
                  <c:v>42.103721</c:v>
                </c:pt>
                <c:pt idx="11459">
                  <c:v>42.133020999999999</c:v>
                </c:pt>
                <c:pt idx="11460">
                  <c:v>42.133020999999999</c:v>
                </c:pt>
                <c:pt idx="11461">
                  <c:v>42.162320999999999</c:v>
                </c:pt>
                <c:pt idx="11462">
                  <c:v>42.162320999999999</c:v>
                </c:pt>
                <c:pt idx="11463">
                  <c:v>42.19162</c:v>
                </c:pt>
                <c:pt idx="11464">
                  <c:v>42.19162</c:v>
                </c:pt>
                <c:pt idx="11465">
                  <c:v>42.22092</c:v>
                </c:pt>
                <c:pt idx="11466">
                  <c:v>42.22092</c:v>
                </c:pt>
                <c:pt idx="11467">
                  <c:v>42.250219999999999</c:v>
                </c:pt>
                <c:pt idx="11468">
                  <c:v>42.250219999999999</c:v>
                </c:pt>
                <c:pt idx="11469">
                  <c:v>42.279519000000001</c:v>
                </c:pt>
                <c:pt idx="11470">
                  <c:v>42.279519000000001</c:v>
                </c:pt>
                <c:pt idx="11471">
                  <c:v>42.308819</c:v>
                </c:pt>
                <c:pt idx="11472">
                  <c:v>42.308819</c:v>
                </c:pt>
                <c:pt idx="11473">
                  <c:v>42.338118999999999</c:v>
                </c:pt>
                <c:pt idx="11474">
                  <c:v>42.338118999999999</c:v>
                </c:pt>
                <c:pt idx="11475">
                  <c:v>42.367418999999998</c:v>
                </c:pt>
                <c:pt idx="11476">
                  <c:v>42.367418999999998</c:v>
                </c:pt>
                <c:pt idx="11477">
                  <c:v>42.396718</c:v>
                </c:pt>
                <c:pt idx="11478">
                  <c:v>42.396718</c:v>
                </c:pt>
                <c:pt idx="11479">
                  <c:v>42.426017999999999</c:v>
                </c:pt>
                <c:pt idx="11480">
                  <c:v>42.426017999999999</c:v>
                </c:pt>
                <c:pt idx="11481">
                  <c:v>42.455317999999998</c:v>
                </c:pt>
                <c:pt idx="11482">
                  <c:v>42.455317999999998</c:v>
                </c:pt>
                <c:pt idx="11483">
                  <c:v>42.484617999999998</c:v>
                </c:pt>
                <c:pt idx="11484">
                  <c:v>42.484617999999998</c:v>
                </c:pt>
                <c:pt idx="11485">
                  <c:v>42.513916999999999</c:v>
                </c:pt>
                <c:pt idx="11486">
                  <c:v>42.513916999999999</c:v>
                </c:pt>
                <c:pt idx="11487">
                  <c:v>42.543216999999999</c:v>
                </c:pt>
                <c:pt idx="11488">
                  <c:v>42.543216999999999</c:v>
                </c:pt>
                <c:pt idx="11489">
                  <c:v>42.572516999999998</c:v>
                </c:pt>
                <c:pt idx="11490">
                  <c:v>42.572516999999998</c:v>
                </c:pt>
                <c:pt idx="11491">
                  <c:v>42.601816999999997</c:v>
                </c:pt>
                <c:pt idx="11492">
                  <c:v>42.601816999999997</c:v>
                </c:pt>
                <c:pt idx="11493">
                  <c:v>42.631115999999999</c:v>
                </c:pt>
                <c:pt idx="11494">
                  <c:v>42.631115999999999</c:v>
                </c:pt>
                <c:pt idx="11495">
                  <c:v>42.660415999999998</c:v>
                </c:pt>
                <c:pt idx="11496">
                  <c:v>42.660415999999998</c:v>
                </c:pt>
                <c:pt idx="11497">
                  <c:v>42.689715999999997</c:v>
                </c:pt>
                <c:pt idx="11498">
                  <c:v>42.689715999999997</c:v>
                </c:pt>
                <c:pt idx="11499">
                  <c:v>42.719016000000003</c:v>
                </c:pt>
                <c:pt idx="11500">
                  <c:v>42.719016000000003</c:v>
                </c:pt>
                <c:pt idx="11501">
                  <c:v>42.748314999999998</c:v>
                </c:pt>
                <c:pt idx="11502">
                  <c:v>42.748314999999998</c:v>
                </c:pt>
                <c:pt idx="11503">
                  <c:v>42.777614999999997</c:v>
                </c:pt>
                <c:pt idx="11504">
                  <c:v>42.777614999999997</c:v>
                </c:pt>
                <c:pt idx="11505">
                  <c:v>42.806914999999996</c:v>
                </c:pt>
                <c:pt idx="11506">
                  <c:v>42.806914999999996</c:v>
                </c:pt>
                <c:pt idx="11507">
                  <c:v>42.836213999999998</c:v>
                </c:pt>
                <c:pt idx="11508">
                  <c:v>42.836213999999998</c:v>
                </c:pt>
                <c:pt idx="11509">
                  <c:v>42.865513999999997</c:v>
                </c:pt>
                <c:pt idx="11510">
                  <c:v>42.865513999999997</c:v>
                </c:pt>
                <c:pt idx="11511">
                  <c:v>42.894813999999997</c:v>
                </c:pt>
                <c:pt idx="11512">
                  <c:v>42.894813999999997</c:v>
                </c:pt>
                <c:pt idx="11513">
                  <c:v>42.924114000000003</c:v>
                </c:pt>
                <c:pt idx="11514">
                  <c:v>42.924114000000003</c:v>
                </c:pt>
                <c:pt idx="11515">
                  <c:v>42.953412999999998</c:v>
                </c:pt>
                <c:pt idx="11516">
                  <c:v>42.953412999999998</c:v>
                </c:pt>
                <c:pt idx="11517">
                  <c:v>42.982712999999997</c:v>
                </c:pt>
                <c:pt idx="11518">
                  <c:v>42.982712999999997</c:v>
                </c:pt>
                <c:pt idx="11519">
                  <c:v>43.012013000000003</c:v>
                </c:pt>
                <c:pt idx="11520">
                  <c:v>43.012013000000003</c:v>
                </c:pt>
                <c:pt idx="11521">
                  <c:v>43.041313000000002</c:v>
                </c:pt>
                <c:pt idx="11522">
                  <c:v>43.041313000000002</c:v>
                </c:pt>
                <c:pt idx="11523">
                  <c:v>43.070611999999997</c:v>
                </c:pt>
                <c:pt idx="11524">
                  <c:v>43.070611999999997</c:v>
                </c:pt>
                <c:pt idx="11525">
                  <c:v>43.099912000000003</c:v>
                </c:pt>
                <c:pt idx="11526">
                  <c:v>43.099912000000003</c:v>
                </c:pt>
                <c:pt idx="11527">
                  <c:v>43.129212000000003</c:v>
                </c:pt>
                <c:pt idx="11528">
                  <c:v>43.129212000000003</c:v>
                </c:pt>
                <c:pt idx="11529">
                  <c:v>43.158512000000002</c:v>
                </c:pt>
                <c:pt idx="11530">
                  <c:v>43.158512000000002</c:v>
                </c:pt>
                <c:pt idx="11531">
                  <c:v>43.187811000000004</c:v>
                </c:pt>
                <c:pt idx="11532">
                  <c:v>43.187811000000004</c:v>
                </c:pt>
                <c:pt idx="11533">
                  <c:v>43.217111000000003</c:v>
                </c:pt>
                <c:pt idx="11534">
                  <c:v>43.217111000000003</c:v>
                </c:pt>
                <c:pt idx="11535">
                  <c:v>43.246411000000002</c:v>
                </c:pt>
                <c:pt idx="11536">
                  <c:v>43.246411000000002</c:v>
                </c:pt>
                <c:pt idx="11537">
                  <c:v>43.275711000000001</c:v>
                </c:pt>
                <c:pt idx="11538">
                  <c:v>43.275711000000001</c:v>
                </c:pt>
                <c:pt idx="11539">
                  <c:v>43.305010000000003</c:v>
                </c:pt>
                <c:pt idx="11540">
                  <c:v>43.305010000000003</c:v>
                </c:pt>
                <c:pt idx="11541">
                  <c:v>43.334310000000002</c:v>
                </c:pt>
                <c:pt idx="11542">
                  <c:v>43.334310000000002</c:v>
                </c:pt>
                <c:pt idx="11543">
                  <c:v>43.363610000000001</c:v>
                </c:pt>
                <c:pt idx="11544">
                  <c:v>43.363610000000001</c:v>
                </c:pt>
                <c:pt idx="11545">
                  <c:v>43.392909000000003</c:v>
                </c:pt>
                <c:pt idx="11546">
                  <c:v>43.392909000000003</c:v>
                </c:pt>
                <c:pt idx="11547">
                  <c:v>43.422209000000002</c:v>
                </c:pt>
                <c:pt idx="11548">
                  <c:v>43.422209000000002</c:v>
                </c:pt>
                <c:pt idx="11549">
                  <c:v>43.451509000000001</c:v>
                </c:pt>
                <c:pt idx="11550">
                  <c:v>43.451509000000001</c:v>
                </c:pt>
                <c:pt idx="11551">
                  <c:v>43.480809000000001</c:v>
                </c:pt>
                <c:pt idx="11552">
                  <c:v>43.480809000000001</c:v>
                </c:pt>
                <c:pt idx="11553">
                  <c:v>43.510108000000002</c:v>
                </c:pt>
                <c:pt idx="11554">
                  <c:v>43.510108000000002</c:v>
                </c:pt>
                <c:pt idx="11555">
                  <c:v>43.539408000000002</c:v>
                </c:pt>
                <c:pt idx="11556">
                  <c:v>43.539408000000002</c:v>
                </c:pt>
                <c:pt idx="11557">
                  <c:v>43.568708000000001</c:v>
                </c:pt>
                <c:pt idx="11558">
                  <c:v>43.568708000000001</c:v>
                </c:pt>
                <c:pt idx="11559">
                  <c:v>43.598008</c:v>
                </c:pt>
                <c:pt idx="11560">
                  <c:v>43.598008</c:v>
                </c:pt>
                <c:pt idx="11561">
                  <c:v>43.627307000000002</c:v>
                </c:pt>
                <c:pt idx="11562">
                  <c:v>43.627307000000002</c:v>
                </c:pt>
                <c:pt idx="11563">
                  <c:v>43.656607000000001</c:v>
                </c:pt>
                <c:pt idx="11564">
                  <c:v>43.656607000000001</c:v>
                </c:pt>
                <c:pt idx="11565">
                  <c:v>43.685907</c:v>
                </c:pt>
                <c:pt idx="11566">
                  <c:v>43.685907</c:v>
                </c:pt>
                <c:pt idx="11567">
                  <c:v>43.715206999999999</c:v>
                </c:pt>
                <c:pt idx="11568">
                  <c:v>43.715206999999999</c:v>
                </c:pt>
                <c:pt idx="11569">
                  <c:v>43.744506000000001</c:v>
                </c:pt>
                <c:pt idx="11570">
                  <c:v>43.744506000000001</c:v>
                </c:pt>
                <c:pt idx="11571">
                  <c:v>43.773806</c:v>
                </c:pt>
                <c:pt idx="11572">
                  <c:v>43.773806</c:v>
                </c:pt>
                <c:pt idx="11573">
                  <c:v>43.803106</c:v>
                </c:pt>
                <c:pt idx="11574">
                  <c:v>43.803106</c:v>
                </c:pt>
                <c:pt idx="11575">
                  <c:v>43.832405999999999</c:v>
                </c:pt>
                <c:pt idx="11576">
                  <c:v>43.832405999999999</c:v>
                </c:pt>
                <c:pt idx="11577">
                  <c:v>43.861705000000001</c:v>
                </c:pt>
                <c:pt idx="11578">
                  <c:v>43.861705000000001</c:v>
                </c:pt>
                <c:pt idx="11579">
                  <c:v>43.891005</c:v>
                </c:pt>
                <c:pt idx="11580">
                  <c:v>43.891005</c:v>
                </c:pt>
                <c:pt idx="11581">
                  <c:v>43.920304999999999</c:v>
                </c:pt>
                <c:pt idx="11582">
                  <c:v>43.920304999999999</c:v>
                </c:pt>
                <c:pt idx="11583">
                  <c:v>43.949604000000001</c:v>
                </c:pt>
                <c:pt idx="11584">
                  <c:v>43.949604000000001</c:v>
                </c:pt>
                <c:pt idx="11585">
                  <c:v>43.978904</c:v>
                </c:pt>
                <c:pt idx="11586">
                  <c:v>43.978904</c:v>
                </c:pt>
                <c:pt idx="11587">
                  <c:v>44.008203999999999</c:v>
                </c:pt>
                <c:pt idx="11588">
                  <c:v>44.008203999999999</c:v>
                </c:pt>
                <c:pt idx="11589">
                  <c:v>44.037503999999998</c:v>
                </c:pt>
                <c:pt idx="11590">
                  <c:v>44.037503999999998</c:v>
                </c:pt>
                <c:pt idx="11591">
                  <c:v>44.066803</c:v>
                </c:pt>
                <c:pt idx="11592">
                  <c:v>44.066803</c:v>
                </c:pt>
                <c:pt idx="11593">
                  <c:v>44.096102999999999</c:v>
                </c:pt>
                <c:pt idx="11594">
                  <c:v>44.096102999999999</c:v>
                </c:pt>
                <c:pt idx="11595">
                  <c:v>44.125402999999999</c:v>
                </c:pt>
                <c:pt idx="11596">
                  <c:v>44.125402999999999</c:v>
                </c:pt>
                <c:pt idx="11597">
                  <c:v>44.154702999999998</c:v>
                </c:pt>
                <c:pt idx="11598">
                  <c:v>44.154702999999998</c:v>
                </c:pt>
                <c:pt idx="11599">
                  <c:v>44.184002</c:v>
                </c:pt>
                <c:pt idx="11600">
                  <c:v>44.184002</c:v>
                </c:pt>
                <c:pt idx="11601">
                  <c:v>44.213301999999999</c:v>
                </c:pt>
                <c:pt idx="11602">
                  <c:v>44.213301999999999</c:v>
                </c:pt>
                <c:pt idx="11603">
                  <c:v>44.242601999999998</c:v>
                </c:pt>
                <c:pt idx="11604">
                  <c:v>44.242601999999998</c:v>
                </c:pt>
                <c:pt idx="11605">
                  <c:v>44.271901999999997</c:v>
                </c:pt>
                <c:pt idx="11606">
                  <c:v>44.271901999999997</c:v>
                </c:pt>
                <c:pt idx="11607">
                  <c:v>44.301200999999999</c:v>
                </c:pt>
                <c:pt idx="11608">
                  <c:v>44.301200999999999</c:v>
                </c:pt>
                <c:pt idx="11609">
                  <c:v>44.330500999999998</c:v>
                </c:pt>
                <c:pt idx="11610">
                  <c:v>44.330500999999998</c:v>
                </c:pt>
                <c:pt idx="11611">
                  <c:v>44.359800999999997</c:v>
                </c:pt>
                <c:pt idx="11612">
                  <c:v>44.359800999999997</c:v>
                </c:pt>
                <c:pt idx="11613">
                  <c:v>44.389099999999999</c:v>
                </c:pt>
                <c:pt idx="11614">
                  <c:v>44.389099999999999</c:v>
                </c:pt>
                <c:pt idx="11615">
                  <c:v>44.418399999999998</c:v>
                </c:pt>
                <c:pt idx="11616">
                  <c:v>44.418399999999998</c:v>
                </c:pt>
                <c:pt idx="11617">
                  <c:v>44.447699999999998</c:v>
                </c:pt>
                <c:pt idx="11618">
                  <c:v>44.447699999999998</c:v>
                </c:pt>
                <c:pt idx="11619">
                  <c:v>44.476999999999997</c:v>
                </c:pt>
                <c:pt idx="11620">
                  <c:v>44.476999999999997</c:v>
                </c:pt>
                <c:pt idx="11621">
                  <c:v>44.506298999999999</c:v>
                </c:pt>
                <c:pt idx="11622">
                  <c:v>44.506298999999999</c:v>
                </c:pt>
                <c:pt idx="11623">
                  <c:v>44.535598999999998</c:v>
                </c:pt>
                <c:pt idx="11624">
                  <c:v>44.535598999999998</c:v>
                </c:pt>
                <c:pt idx="11625">
                  <c:v>44.564898999999997</c:v>
                </c:pt>
                <c:pt idx="11626">
                  <c:v>44.564898999999997</c:v>
                </c:pt>
                <c:pt idx="11627">
                  <c:v>44.594199000000003</c:v>
                </c:pt>
                <c:pt idx="11628">
                  <c:v>44.594199000000003</c:v>
                </c:pt>
                <c:pt idx="11629">
                  <c:v>44.623497999999998</c:v>
                </c:pt>
                <c:pt idx="11630">
                  <c:v>44.623497999999998</c:v>
                </c:pt>
                <c:pt idx="11631">
                  <c:v>44.652797999999997</c:v>
                </c:pt>
                <c:pt idx="11632">
                  <c:v>44.652797999999997</c:v>
                </c:pt>
                <c:pt idx="11633">
                  <c:v>44.682098000000003</c:v>
                </c:pt>
                <c:pt idx="11634">
                  <c:v>44.682098000000003</c:v>
                </c:pt>
                <c:pt idx="11635">
                  <c:v>44.711398000000003</c:v>
                </c:pt>
                <c:pt idx="11636">
                  <c:v>44.711398000000003</c:v>
                </c:pt>
                <c:pt idx="11637">
                  <c:v>44.740696999999997</c:v>
                </c:pt>
                <c:pt idx="11638">
                  <c:v>44.740696999999997</c:v>
                </c:pt>
                <c:pt idx="11639">
                  <c:v>44.769996999999996</c:v>
                </c:pt>
                <c:pt idx="11640">
                  <c:v>44.769996999999996</c:v>
                </c:pt>
                <c:pt idx="11641">
                  <c:v>44.799297000000003</c:v>
                </c:pt>
                <c:pt idx="11642">
                  <c:v>44.799297000000003</c:v>
                </c:pt>
                <c:pt idx="11643">
                  <c:v>44.828597000000002</c:v>
                </c:pt>
                <c:pt idx="11644">
                  <c:v>44.828597000000002</c:v>
                </c:pt>
                <c:pt idx="11645">
                  <c:v>44.857895999999997</c:v>
                </c:pt>
                <c:pt idx="11646">
                  <c:v>44.857895999999997</c:v>
                </c:pt>
                <c:pt idx="11647">
                  <c:v>44.887196000000003</c:v>
                </c:pt>
                <c:pt idx="11648">
                  <c:v>44.887196000000003</c:v>
                </c:pt>
                <c:pt idx="11649">
                  <c:v>44.916496000000002</c:v>
                </c:pt>
                <c:pt idx="11650">
                  <c:v>44.916496000000002</c:v>
                </c:pt>
                <c:pt idx="11651">
                  <c:v>44.945794999999997</c:v>
                </c:pt>
                <c:pt idx="11652">
                  <c:v>44.945794999999997</c:v>
                </c:pt>
                <c:pt idx="11653">
                  <c:v>44.975095000000003</c:v>
                </c:pt>
                <c:pt idx="11654">
                  <c:v>44.975095000000003</c:v>
                </c:pt>
                <c:pt idx="11655">
                  <c:v>45.004395000000002</c:v>
                </c:pt>
                <c:pt idx="11656">
                  <c:v>45.004395000000002</c:v>
                </c:pt>
                <c:pt idx="11657">
                  <c:v>45.033695000000002</c:v>
                </c:pt>
                <c:pt idx="11658">
                  <c:v>45.033695000000002</c:v>
                </c:pt>
                <c:pt idx="11659">
                  <c:v>45.062994000000003</c:v>
                </c:pt>
                <c:pt idx="11660">
                  <c:v>45.062994000000003</c:v>
                </c:pt>
                <c:pt idx="11661">
                  <c:v>45.092294000000003</c:v>
                </c:pt>
                <c:pt idx="11662">
                  <c:v>45.092294000000003</c:v>
                </c:pt>
                <c:pt idx="11663">
                  <c:v>45.121594000000002</c:v>
                </c:pt>
                <c:pt idx="11664">
                  <c:v>45.121594000000002</c:v>
                </c:pt>
                <c:pt idx="11665">
                  <c:v>45.150894000000001</c:v>
                </c:pt>
                <c:pt idx="11666">
                  <c:v>45.150894000000001</c:v>
                </c:pt>
                <c:pt idx="11667">
                  <c:v>45.180193000000003</c:v>
                </c:pt>
                <c:pt idx="11668">
                  <c:v>45.180193000000003</c:v>
                </c:pt>
                <c:pt idx="11669">
                  <c:v>45.209493000000002</c:v>
                </c:pt>
                <c:pt idx="11670">
                  <c:v>45.209493000000002</c:v>
                </c:pt>
                <c:pt idx="11671">
                  <c:v>45.238793000000001</c:v>
                </c:pt>
                <c:pt idx="11672">
                  <c:v>45.238793000000001</c:v>
                </c:pt>
                <c:pt idx="11673">
                  <c:v>45.268093</c:v>
                </c:pt>
                <c:pt idx="11674">
                  <c:v>45.268093</c:v>
                </c:pt>
                <c:pt idx="11675">
                  <c:v>45.297392000000002</c:v>
                </c:pt>
                <c:pt idx="11676">
                  <c:v>45.297392000000002</c:v>
                </c:pt>
                <c:pt idx="11677">
                  <c:v>45.326692000000001</c:v>
                </c:pt>
                <c:pt idx="11678">
                  <c:v>45.326692000000001</c:v>
                </c:pt>
                <c:pt idx="11679">
                  <c:v>45.355992000000001</c:v>
                </c:pt>
                <c:pt idx="11680">
                  <c:v>45.355992000000001</c:v>
                </c:pt>
                <c:pt idx="11681">
                  <c:v>45.385292</c:v>
                </c:pt>
                <c:pt idx="11682">
                  <c:v>45.385292</c:v>
                </c:pt>
                <c:pt idx="11683">
                  <c:v>45.414591000000001</c:v>
                </c:pt>
                <c:pt idx="11684">
                  <c:v>45.414591000000001</c:v>
                </c:pt>
                <c:pt idx="11685">
                  <c:v>45.443891000000001</c:v>
                </c:pt>
                <c:pt idx="11686">
                  <c:v>45.443891000000001</c:v>
                </c:pt>
                <c:pt idx="11687">
                  <c:v>45.473191</c:v>
                </c:pt>
                <c:pt idx="11688">
                  <c:v>45.473191</c:v>
                </c:pt>
                <c:pt idx="11689">
                  <c:v>45.502490000000002</c:v>
                </c:pt>
                <c:pt idx="11690">
                  <c:v>45.502490000000002</c:v>
                </c:pt>
                <c:pt idx="11691">
                  <c:v>45.531790000000001</c:v>
                </c:pt>
                <c:pt idx="11692">
                  <c:v>45.531790000000001</c:v>
                </c:pt>
                <c:pt idx="11693">
                  <c:v>45.56109</c:v>
                </c:pt>
                <c:pt idx="11694">
                  <c:v>45.56109</c:v>
                </c:pt>
                <c:pt idx="11695">
                  <c:v>45.590389999999999</c:v>
                </c:pt>
                <c:pt idx="11696">
                  <c:v>45.590389999999999</c:v>
                </c:pt>
                <c:pt idx="11697">
                  <c:v>45.619689000000001</c:v>
                </c:pt>
                <c:pt idx="11698">
                  <c:v>45.619689000000001</c:v>
                </c:pt>
                <c:pt idx="11699">
                  <c:v>45.648989</c:v>
                </c:pt>
                <c:pt idx="11700">
                  <c:v>45.648989</c:v>
                </c:pt>
                <c:pt idx="11701">
                  <c:v>45.678288999999999</c:v>
                </c:pt>
                <c:pt idx="11702">
                  <c:v>45.678288999999999</c:v>
                </c:pt>
                <c:pt idx="11703">
                  <c:v>45.707588999999999</c:v>
                </c:pt>
                <c:pt idx="11704">
                  <c:v>45.707588999999999</c:v>
                </c:pt>
                <c:pt idx="11705">
                  <c:v>45.736888</c:v>
                </c:pt>
                <c:pt idx="11706">
                  <c:v>45.736888</c:v>
                </c:pt>
                <c:pt idx="11707">
                  <c:v>45.766188</c:v>
                </c:pt>
                <c:pt idx="11708">
                  <c:v>45.766188</c:v>
                </c:pt>
                <c:pt idx="11709">
                  <c:v>45.795487999999999</c:v>
                </c:pt>
                <c:pt idx="11710">
                  <c:v>45.795487999999999</c:v>
                </c:pt>
                <c:pt idx="11711">
                  <c:v>45.824787999999998</c:v>
                </c:pt>
                <c:pt idx="11712">
                  <c:v>45.824787999999998</c:v>
                </c:pt>
                <c:pt idx="11713">
                  <c:v>45.854087</c:v>
                </c:pt>
                <c:pt idx="11714">
                  <c:v>45.854087</c:v>
                </c:pt>
                <c:pt idx="11715">
                  <c:v>45.883386999999999</c:v>
                </c:pt>
                <c:pt idx="11716">
                  <c:v>45.883386999999999</c:v>
                </c:pt>
                <c:pt idx="11717">
                  <c:v>45.912686999999998</c:v>
                </c:pt>
                <c:pt idx="11718">
                  <c:v>45.912686999999998</c:v>
                </c:pt>
                <c:pt idx="11719">
                  <c:v>45.941986999999997</c:v>
                </c:pt>
                <c:pt idx="11720">
                  <c:v>45.941986999999997</c:v>
                </c:pt>
                <c:pt idx="11721">
                  <c:v>45.971285999999999</c:v>
                </c:pt>
                <c:pt idx="11722">
                  <c:v>45.971285999999999</c:v>
                </c:pt>
                <c:pt idx="11723">
                  <c:v>46.000585999999998</c:v>
                </c:pt>
                <c:pt idx="11724">
                  <c:v>46.000585999999998</c:v>
                </c:pt>
                <c:pt idx="11725">
                  <c:v>46.029885999999998</c:v>
                </c:pt>
                <c:pt idx="11726">
                  <c:v>46.029885999999998</c:v>
                </c:pt>
                <c:pt idx="11727">
                  <c:v>46.059184999999999</c:v>
                </c:pt>
                <c:pt idx="11728">
                  <c:v>46.059184999999999</c:v>
                </c:pt>
                <c:pt idx="11729">
                  <c:v>46.088484999999999</c:v>
                </c:pt>
                <c:pt idx="11730">
                  <c:v>46.088484999999999</c:v>
                </c:pt>
                <c:pt idx="11731">
                  <c:v>46.117784999999998</c:v>
                </c:pt>
                <c:pt idx="11732">
                  <c:v>46.117784999999998</c:v>
                </c:pt>
                <c:pt idx="11733">
                  <c:v>46.147084999999997</c:v>
                </c:pt>
                <c:pt idx="11734">
                  <c:v>46.147084999999997</c:v>
                </c:pt>
                <c:pt idx="11735">
                  <c:v>46.176383999999999</c:v>
                </c:pt>
                <c:pt idx="11736">
                  <c:v>46.176383999999999</c:v>
                </c:pt>
                <c:pt idx="11737">
                  <c:v>46.205683999999998</c:v>
                </c:pt>
                <c:pt idx="11738">
                  <c:v>46.205683999999998</c:v>
                </c:pt>
                <c:pt idx="11739">
                  <c:v>46.234983999999997</c:v>
                </c:pt>
                <c:pt idx="11740">
                  <c:v>46.234983999999997</c:v>
                </c:pt>
                <c:pt idx="11741">
                  <c:v>46.264284000000004</c:v>
                </c:pt>
                <c:pt idx="11742">
                  <c:v>46.264284000000004</c:v>
                </c:pt>
                <c:pt idx="11743">
                  <c:v>46.293582999999998</c:v>
                </c:pt>
                <c:pt idx="11744">
                  <c:v>46.293582999999998</c:v>
                </c:pt>
                <c:pt idx="11745">
                  <c:v>46.322882999999997</c:v>
                </c:pt>
                <c:pt idx="11746">
                  <c:v>46.322882999999997</c:v>
                </c:pt>
                <c:pt idx="11747">
                  <c:v>46.352182999999997</c:v>
                </c:pt>
                <c:pt idx="11748">
                  <c:v>46.352182999999997</c:v>
                </c:pt>
                <c:pt idx="11749">
                  <c:v>46.381483000000003</c:v>
                </c:pt>
                <c:pt idx="11750">
                  <c:v>46.381483000000003</c:v>
                </c:pt>
                <c:pt idx="11751">
                  <c:v>46.410781999999998</c:v>
                </c:pt>
                <c:pt idx="11752">
                  <c:v>46.410781999999998</c:v>
                </c:pt>
                <c:pt idx="11753">
                  <c:v>46.440081999999997</c:v>
                </c:pt>
                <c:pt idx="11754">
                  <c:v>46.440081999999997</c:v>
                </c:pt>
                <c:pt idx="11755">
                  <c:v>46.469382000000003</c:v>
                </c:pt>
                <c:pt idx="11756">
                  <c:v>46.469382000000003</c:v>
                </c:pt>
                <c:pt idx="11757">
                  <c:v>46.498682000000002</c:v>
                </c:pt>
                <c:pt idx="11758">
                  <c:v>46.498682000000002</c:v>
                </c:pt>
                <c:pt idx="11759">
                  <c:v>46.527980999999997</c:v>
                </c:pt>
                <c:pt idx="11760">
                  <c:v>46.527980999999997</c:v>
                </c:pt>
                <c:pt idx="11761">
                  <c:v>46.557281000000003</c:v>
                </c:pt>
                <c:pt idx="11762">
                  <c:v>46.557281000000003</c:v>
                </c:pt>
                <c:pt idx="11763">
                  <c:v>46.586581000000002</c:v>
                </c:pt>
                <c:pt idx="11764">
                  <c:v>46.586581000000002</c:v>
                </c:pt>
                <c:pt idx="11765">
                  <c:v>46.615879999999997</c:v>
                </c:pt>
                <c:pt idx="11766">
                  <c:v>46.615879999999997</c:v>
                </c:pt>
                <c:pt idx="11767">
                  <c:v>46.645180000000003</c:v>
                </c:pt>
                <c:pt idx="11768">
                  <c:v>46.645180000000003</c:v>
                </c:pt>
                <c:pt idx="11769">
                  <c:v>46.674480000000003</c:v>
                </c:pt>
                <c:pt idx="11770">
                  <c:v>46.674480000000003</c:v>
                </c:pt>
                <c:pt idx="11771">
                  <c:v>46.703780000000002</c:v>
                </c:pt>
                <c:pt idx="11772">
                  <c:v>46.703780000000002</c:v>
                </c:pt>
                <c:pt idx="11773">
                  <c:v>46.733078999999996</c:v>
                </c:pt>
                <c:pt idx="11774">
                  <c:v>46.733078999999996</c:v>
                </c:pt>
                <c:pt idx="11775">
                  <c:v>46.762379000000003</c:v>
                </c:pt>
                <c:pt idx="11776">
                  <c:v>46.762379000000003</c:v>
                </c:pt>
                <c:pt idx="11777">
                  <c:v>46.791679000000002</c:v>
                </c:pt>
                <c:pt idx="11778">
                  <c:v>46.791679000000002</c:v>
                </c:pt>
                <c:pt idx="11779">
                  <c:v>46.820979000000001</c:v>
                </c:pt>
                <c:pt idx="11780">
                  <c:v>46.820979000000001</c:v>
                </c:pt>
                <c:pt idx="11781">
                  <c:v>46.850278000000003</c:v>
                </c:pt>
                <c:pt idx="11782">
                  <c:v>46.850278000000003</c:v>
                </c:pt>
                <c:pt idx="11783">
                  <c:v>46.879578000000002</c:v>
                </c:pt>
                <c:pt idx="11784">
                  <c:v>46.879578000000002</c:v>
                </c:pt>
                <c:pt idx="11785">
                  <c:v>46.908878000000001</c:v>
                </c:pt>
                <c:pt idx="11786">
                  <c:v>46.908878000000001</c:v>
                </c:pt>
                <c:pt idx="11787">
                  <c:v>46.938178000000001</c:v>
                </c:pt>
                <c:pt idx="11788">
                  <c:v>46.938178000000001</c:v>
                </c:pt>
                <c:pt idx="11789">
                  <c:v>46.967477000000002</c:v>
                </c:pt>
                <c:pt idx="11790">
                  <c:v>46.967477000000002</c:v>
                </c:pt>
                <c:pt idx="11791">
                  <c:v>46.996777000000002</c:v>
                </c:pt>
                <c:pt idx="11792">
                  <c:v>46.996777000000002</c:v>
                </c:pt>
                <c:pt idx="11793">
                  <c:v>47.026077000000001</c:v>
                </c:pt>
                <c:pt idx="11794">
                  <c:v>47.026077000000001</c:v>
                </c:pt>
                <c:pt idx="11795">
                  <c:v>47.055377</c:v>
                </c:pt>
                <c:pt idx="11796">
                  <c:v>47.055377</c:v>
                </c:pt>
                <c:pt idx="11797">
                  <c:v>47.084676000000002</c:v>
                </c:pt>
                <c:pt idx="11798">
                  <c:v>47.084676000000002</c:v>
                </c:pt>
                <c:pt idx="11799">
                  <c:v>47.113976000000001</c:v>
                </c:pt>
                <c:pt idx="11800">
                  <c:v>47.113976000000001</c:v>
                </c:pt>
                <c:pt idx="11801">
                  <c:v>47.143276</c:v>
                </c:pt>
                <c:pt idx="11802">
                  <c:v>47.143276</c:v>
                </c:pt>
                <c:pt idx="11803">
                  <c:v>47.172575000000002</c:v>
                </c:pt>
                <c:pt idx="11804">
                  <c:v>47.172575000000002</c:v>
                </c:pt>
                <c:pt idx="11805">
                  <c:v>47.201875000000001</c:v>
                </c:pt>
                <c:pt idx="11806">
                  <c:v>47.201875000000001</c:v>
                </c:pt>
                <c:pt idx="11807">
                  <c:v>47.231175</c:v>
                </c:pt>
                <c:pt idx="11808">
                  <c:v>47.231175</c:v>
                </c:pt>
                <c:pt idx="11809">
                  <c:v>47.260475</c:v>
                </c:pt>
                <c:pt idx="11810">
                  <c:v>47.260475</c:v>
                </c:pt>
                <c:pt idx="11811">
                  <c:v>47.289774000000001</c:v>
                </c:pt>
                <c:pt idx="11812">
                  <c:v>47.289774000000001</c:v>
                </c:pt>
                <c:pt idx="11813">
                  <c:v>47.319074000000001</c:v>
                </c:pt>
                <c:pt idx="11814">
                  <c:v>47.319074000000001</c:v>
                </c:pt>
                <c:pt idx="11815">
                  <c:v>47.348374</c:v>
                </c:pt>
                <c:pt idx="11816">
                  <c:v>47.348374</c:v>
                </c:pt>
                <c:pt idx="11817">
                  <c:v>47.377673999999999</c:v>
                </c:pt>
                <c:pt idx="11818">
                  <c:v>47.377673999999999</c:v>
                </c:pt>
                <c:pt idx="11819">
                  <c:v>47.406973000000001</c:v>
                </c:pt>
                <c:pt idx="11820">
                  <c:v>47.406973000000001</c:v>
                </c:pt>
                <c:pt idx="11821">
                  <c:v>47.436273</c:v>
                </c:pt>
                <c:pt idx="11822">
                  <c:v>47.436273</c:v>
                </c:pt>
                <c:pt idx="11823">
                  <c:v>47.465572999999999</c:v>
                </c:pt>
                <c:pt idx="11824">
                  <c:v>47.465572999999999</c:v>
                </c:pt>
                <c:pt idx="11825">
                  <c:v>47.494872999999998</c:v>
                </c:pt>
                <c:pt idx="11826">
                  <c:v>47.494872999999998</c:v>
                </c:pt>
                <c:pt idx="11827">
                  <c:v>47.524172</c:v>
                </c:pt>
                <c:pt idx="11828">
                  <c:v>47.524172</c:v>
                </c:pt>
                <c:pt idx="11829">
                  <c:v>47.553471999999999</c:v>
                </c:pt>
                <c:pt idx="11830">
                  <c:v>47.553471999999999</c:v>
                </c:pt>
                <c:pt idx="11831">
                  <c:v>47.582771999999999</c:v>
                </c:pt>
                <c:pt idx="11832">
                  <c:v>47.582771999999999</c:v>
                </c:pt>
                <c:pt idx="11833">
                  <c:v>47.612071</c:v>
                </c:pt>
                <c:pt idx="11834">
                  <c:v>47.612071</c:v>
                </c:pt>
                <c:pt idx="11835">
                  <c:v>47.641370999999999</c:v>
                </c:pt>
                <c:pt idx="11836">
                  <c:v>47.641370999999999</c:v>
                </c:pt>
                <c:pt idx="11837">
                  <c:v>47.670670999999999</c:v>
                </c:pt>
                <c:pt idx="11838">
                  <c:v>47.670670999999999</c:v>
                </c:pt>
                <c:pt idx="11839">
                  <c:v>47.699970999999998</c:v>
                </c:pt>
                <c:pt idx="11840">
                  <c:v>47.699970999999998</c:v>
                </c:pt>
                <c:pt idx="11841">
                  <c:v>47.72927</c:v>
                </c:pt>
                <c:pt idx="11842">
                  <c:v>47.72927</c:v>
                </c:pt>
                <c:pt idx="11843">
                  <c:v>47.758569999999999</c:v>
                </c:pt>
                <c:pt idx="11844">
                  <c:v>47.758569999999999</c:v>
                </c:pt>
                <c:pt idx="11845">
                  <c:v>47.787869999999998</c:v>
                </c:pt>
                <c:pt idx="11846">
                  <c:v>47.787869999999998</c:v>
                </c:pt>
                <c:pt idx="11847">
                  <c:v>47.817169999999997</c:v>
                </c:pt>
                <c:pt idx="11848">
                  <c:v>47.817169999999997</c:v>
                </c:pt>
                <c:pt idx="11849">
                  <c:v>47.846468999999999</c:v>
                </c:pt>
                <c:pt idx="11850">
                  <c:v>47.846468999999999</c:v>
                </c:pt>
                <c:pt idx="11851">
                  <c:v>47.875768999999998</c:v>
                </c:pt>
                <c:pt idx="11852">
                  <c:v>47.875768999999998</c:v>
                </c:pt>
                <c:pt idx="11853">
                  <c:v>47.905068999999997</c:v>
                </c:pt>
                <c:pt idx="11854">
                  <c:v>47.905068999999997</c:v>
                </c:pt>
                <c:pt idx="11855">
                  <c:v>47.934368999999997</c:v>
                </c:pt>
                <c:pt idx="11856">
                  <c:v>47.934368999999997</c:v>
                </c:pt>
                <c:pt idx="11857">
                  <c:v>47.963667999999998</c:v>
                </c:pt>
                <c:pt idx="11858">
                  <c:v>47.963667999999998</c:v>
                </c:pt>
                <c:pt idx="11859">
                  <c:v>47.992967999999998</c:v>
                </c:pt>
                <c:pt idx="11860">
                  <c:v>47.992967999999998</c:v>
                </c:pt>
                <c:pt idx="11861">
                  <c:v>48.022267999999997</c:v>
                </c:pt>
                <c:pt idx="11862">
                  <c:v>48.022267999999997</c:v>
                </c:pt>
                <c:pt idx="11863">
                  <c:v>48.051568000000003</c:v>
                </c:pt>
                <c:pt idx="11864">
                  <c:v>48.051568000000003</c:v>
                </c:pt>
                <c:pt idx="11865">
                  <c:v>48.080866999999998</c:v>
                </c:pt>
                <c:pt idx="11866">
                  <c:v>48.080866999999998</c:v>
                </c:pt>
                <c:pt idx="11867">
                  <c:v>48.110166999999997</c:v>
                </c:pt>
                <c:pt idx="11868">
                  <c:v>48.110166999999997</c:v>
                </c:pt>
                <c:pt idx="11869">
                  <c:v>48.139467000000003</c:v>
                </c:pt>
                <c:pt idx="11870">
                  <c:v>48.139467000000003</c:v>
                </c:pt>
                <c:pt idx="11871">
                  <c:v>48.168765999999998</c:v>
                </c:pt>
                <c:pt idx="11872">
                  <c:v>48.168765999999998</c:v>
                </c:pt>
                <c:pt idx="11873">
                  <c:v>48.198065999999997</c:v>
                </c:pt>
                <c:pt idx="11874">
                  <c:v>48.198065999999997</c:v>
                </c:pt>
                <c:pt idx="11875">
                  <c:v>48.227366000000004</c:v>
                </c:pt>
                <c:pt idx="11876">
                  <c:v>48.227366000000004</c:v>
                </c:pt>
                <c:pt idx="11877">
                  <c:v>48.256666000000003</c:v>
                </c:pt>
                <c:pt idx="11878">
                  <c:v>48.256666000000003</c:v>
                </c:pt>
                <c:pt idx="11879">
                  <c:v>48.285964999999997</c:v>
                </c:pt>
                <c:pt idx="11880">
                  <c:v>48.285964999999997</c:v>
                </c:pt>
                <c:pt idx="11881">
                  <c:v>48.315264999999997</c:v>
                </c:pt>
                <c:pt idx="11882">
                  <c:v>48.315264999999997</c:v>
                </c:pt>
                <c:pt idx="11883">
                  <c:v>48.344565000000003</c:v>
                </c:pt>
                <c:pt idx="11884">
                  <c:v>48.344565000000003</c:v>
                </c:pt>
                <c:pt idx="11885">
                  <c:v>48.373865000000002</c:v>
                </c:pt>
                <c:pt idx="11886">
                  <c:v>48.373865000000002</c:v>
                </c:pt>
                <c:pt idx="11887">
                  <c:v>48.403163999999997</c:v>
                </c:pt>
                <c:pt idx="11888">
                  <c:v>48.403163999999997</c:v>
                </c:pt>
                <c:pt idx="11889">
                  <c:v>48.432464000000003</c:v>
                </c:pt>
                <c:pt idx="11890">
                  <c:v>48.432464000000003</c:v>
                </c:pt>
                <c:pt idx="11891">
                  <c:v>48.461764000000002</c:v>
                </c:pt>
                <c:pt idx="11892">
                  <c:v>48.461764000000002</c:v>
                </c:pt>
                <c:pt idx="11893">
                  <c:v>48.491064000000001</c:v>
                </c:pt>
                <c:pt idx="11894">
                  <c:v>48.491064000000001</c:v>
                </c:pt>
                <c:pt idx="11895">
                  <c:v>48.520363000000003</c:v>
                </c:pt>
                <c:pt idx="11896">
                  <c:v>48.520363000000003</c:v>
                </c:pt>
                <c:pt idx="11897">
                  <c:v>48.549663000000002</c:v>
                </c:pt>
                <c:pt idx="11898">
                  <c:v>48.549663000000002</c:v>
                </c:pt>
                <c:pt idx="11899">
                  <c:v>48.578963000000002</c:v>
                </c:pt>
                <c:pt idx="11900">
                  <c:v>48.578963000000002</c:v>
                </c:pt>
                <c:pt idx="11901">
                  <c:v>48.608263000000001</c:v>
                </c:pt>
                <c:pt idx="11902">
                  <c:v>48.608263000000001</c:v>
                </c:pt>
                <c:pt idx="11903">
                  <c:v>48.637562000000003</c:v>
                </c:pt>
                <c:pt idx="11904">
                  <c:v>48.637562000000003</c:v>
                </c:pt>
                <c:pt idx="11905">
                  <c:v>48.666862000000002</c:v>
                </c:pt>
                <c:pt idx="11906">
                  <c:v>48.666862000000002</c:v>
                </c:pt>
                <c:pt idx="11907">
                  <c:v>48.696162000000001</c:v>
                </c:pt>
                <c:pt idx="11908">
                  <c:v>48.696162000000001</c:v>
                </c:pt>
                <c:pt idx="11909">
                  <c:v>48.725461000000003</c:v>
                </c:pt>
                <c:pt idx="11910">
                  <c:v>48.725461000000003</c:v>
                </c:pt>
                <c:pt idx="11911">
                  <c:v>48.754761000000002</c:v>
                </c:pt>
                <c:pt idx="11912">
                  <c:v>48.754761000000002</c:v>
                </c:pt>
                <c:pt idx="11913">
                  <c:v>48.784061000000001</c:v>
                </c:pt>
                <c:pt idx="11914">
                  <c:v>48.784061000000001</c:v>
                </c:pt>
                <c:pt idx="11915">
                  <c:v>48.813361</c:v>
                </c:pt>
                <c:pt idx="11916">
                  <c:v>48.813361</c:v>
                </c:pt>
                <c:pt idx="11917">
                  <c:v>48.842660000000002</c:v>
                </c:pt>
                <c:pt idx="11918">
                  <c:v>48.842660000000002</c:v>
                </c:pt>
                <c:pt idx="11919">
                  <c:v>48.871960000000001</c:v>
                </c:pt>
                <c:pt idx="11920">
                  <c:v>48.871960000000001</c:v>
                </c:pt>
                <c:pt idx="11921">
                  <c:v>48.901260000000001</c:v>
                </c:pt>
                <c:pt idx="11922">
                  <c:v>48.901260000000001</c:v>
                </c:pt>
                <c:pt idx="11923">
                  <c:v>48.93056</c:v>
                </c:pt>
                <c:pt idx="11924">
                  <c:v>48.93056</c:v>
                </c:pt>
                <c:pt idx="11925">
                  <c:v>48.959859000000002</c:v>
                </c:pt>
                <c:pt idx="11926">
                  <c:v>48.959859000000002</c:v>
                </c:pt>
                <c:pt idx="11927">
                  <c:v>48.989159000000001</c:v>
                </c:pt>
                <c:pt idx="11928">
                  <c:v>48.989159000000001</c:v>
                </c:pt>
                <c:pt idx="11929">
                  <c:v>49.018459</c:v>
                </c:pt>
                <c:pt idx="11930">
                  <c:v>49.018459</c:v>
                </c:pt>
                <c:pt idx="11931">
                  <c:v>49.047758999999999</c:v>
                </c:pt>
                <c:pt idx="11932">
                  <c:v>49.047758999999999</c:v>
                </c:pt>
                <c:pt idx="11933">
                  <c:v>49.077058000000001</c:v>
                </c:pt>
                <c:pt idx="11934">
                  <c:v>49.077058000000001</c:v>
                </c:pt>
                <c:pt idx="11935">
                  <c:v>49.106358</c:v>
                </c:pt>
                <c:pt idx="11936">
                  <c:v>49.106358</c:v>
                </c:pt>
                <c:pt idx="11937">
                  <c:v>49.135657999999999</c:v>
                </c:pt>
                <c:pt idx="11938">
                  <c:v>49.135657999999999</c:v>
                </c:pt>
                <c:pt idx="11939">
                  <c:v>49.164957999999999</c:v>
                </c:pt>
                <c:pt idx="11940">
                  <c:v>49.164957999999999</c:v>
                </c:pt>
                <c:pt idx="11941">
                  <c:v>49.194257</c:v>
                </c:pt>
                <c:pt idx="11942">
                  <c:v>49.194257</c:v>
                </c:pt>
                <c:pt idx="11943">
                  <c:v>49.223557</c:v>
                </c:pt>
                <c:pt idx="11944">
                  <c:v>49.223557</c:v>
                </c:pt>
                <c:pt idx="11945">
                  <c:v>49.252856999999999</c:v>
                </c:pt>
                <c:pt idx="11946">
                  <c:v>49.252856999999999</c:v>
                </c:pt>
                <c:pt idx="11947">
                  <c:v>49.282156000000001</c:v>
                </c:pt>
                <c:pt idx="11948">
                  <c:v>49.282156000000001</c:v>
                </c:pt>
                <c:pt idx="11949">
                  <c:v>49.311456</c:v>
                </c:pt>
                <c:pt idx="11950">
                  <c:v>49.311456</c:v>
                </c:pt>
                <c:pt idx="11951">
                  <c:v>49.340755999999999</c:v>
                </c:pt>
                <c:pt idx="11952">
                  <c:v>49.340755999999999</c:v>
                </c:pt>
                <c:pt idx="11953">
                  <c:v>49.370055999999998</c:v>
                </c:pt>
                <c:pt idx="11954">
                  <c:v>49.370055999999998</c:v>
                </c:pt>
                <c:pt idx="11955">
                  <c:v>49.399355</c:v>
                </c:pt>
                <c:pt idx="11956">
                  <c:v>49.399355</c:v>
                </c:pt>
                <c:pt idx="11957">
                  <c:v>49.428654999999999</c:v>
                </c:pt>
                <c:pt idx="11958">
                  <c:v>49.428654999999999</c:v>
                </c:pt>
                <c:pt idx="11959">
                  <c:v>49.457954999999998</c:v>
                </c:pt>
                <c:pt idx="11960">
                  <c:v>49.457954999999998</c:v>
                </c:pt>
                <c:pt idx="11961">
                  <c:v>49.487254999999998</c:v>
                </c:pt>
                <c:pt idx="11962">
                  <c:v>49.487254999999998</c:v>
                </c:pt>
                <c:pt idx="11963">
                  <c:v>49.516553999999999</c:v>
                </c:pt>
                <c:pt idx="11964">
                  <c:v>49.516553999999999</c:v>
                </c:pt>
                <c:pt idx="11965">
                  <c:v>49.545853999999999</c:v>
                </c:pt>
                <c:pt idx="11966">
                  <c:v>49.545853999999999</c:v>
                </c:pt>
                <c:pt idx="11967">
                  <c:v>49.575153999999998</c:v>
                </c:pt>
                <c:pt idx="11968">
                  <c:v>49.575153999999998</c:v>
                </c:pt>
                <c:pt idx="11969">
                  <c:v>49.604453999999997</c:v>
                </c:pt>
                <c:pt idx="11970">
                  <c:v>49.604453999999997</c:v>
                </c:pt>
                <c:pt idx="11971">
                  <c:v>49.633752999999999</c:v>
                </c:pt>
                <c:pt idx="11972">
                  <c:v>49.633752999999999</c:v>
                </c:pt>
                <c:pt idx="11973">
                  <c:v>49.663052999999998</c:v>
                </c:pt>
                <c:pt idx="11974">
                  <c:v>49.663052999999998</c:v>
                </c:pt>
                <c:pt idx="11975">
                  <c:v>49.692352999999997</c:v>
                </c:pt>
                <c:pt idx="11976">
                  <c:v>49.692352999999997</c:v>
                </c:pt>
                <c:pt idx="11977">
                  <c:v>49.721653000000003</c:v>
                </c:pt>
                <c:pt idx="11978">
                  <c:v>49.721653000000003</c:v>
                </c:pt>
                <c:pt idx="11979">
                  <c:v>49.750951999999998</c:v>
                </c:pt>
                <c:pt idx="11980">
                  <c:v>49.750951999999998</c:v>
                </c:pt>
                <c:pt idx="11981">
                  <c:v>49.780251999999997</c:v>
                </c:pt>
                <c:pt idx="11982">
                  <c:v>49.780251999999997</c:v>
                </c:pt>
                <c:pt idx="11983">
                  <c:v>49.809551999999996</c:v>
                </c:pt>
                <c:pt idx="11984">
                  <c:v>49.809551999999996</c:v>
                </c:pt>
                <c:pt idx="11985">
                  <c:v>49.838850999999998</c:v>
                </c:pt>
                <c:pt idx="11986">
                  <c:v>49.838850999999998</c:v>
                </c:pt>
                <c:pt idx="11987">
                  <c:v>49.868150999999997</c:v>
                </c:pt>
                <c:pt idx="11988">
                  <c:v>49.868150999999997</c:v>
                </c:pt>
                <c:pt idx="11989">
                  <c:v>49.897450999999997</c:v>
                </c:pt>
                <c:pt idx="11990">
                  <c:v>49.897450999999997</c:v>
                </c:pt>
                <c:pt idx="11991">
                  <c:v>49.926751000000003</c:v>
                </c:pt>
                <c:pt idx="11992">
                  <c:v>49.926751000000003</c:v>
                </c:pt>
                <c:pt idx="11993">
                  <c:v>49.956049999999998</c:v>
                </c:pt>
                <c:pt idx="11994">
                  <c:v>49.956049999999998</c:v>
                </c:pt>
                <c:pt idx="11995">
                  <c:v>49.985349999999997</c:v>
                </c:pt>
                <c:pt idx="11996">
                  <c:v>49.985349999999997</c:v>
                </c:pt>
                <c:pt idx="11997">
                  <c:v>50.014650000000003</c:v>
                </c:pt>
                <c:pt idx="11998">
                  <c:v>50.014650000000003</c:v>
                </c:pt>
                <c:pt idx="11999">
                  <c:v>50.043950000000002</c:v>
                </c:pt>
                <c:pt idx="12000">
                  <c:v>50.043950000000002</c:v>
                </c:pt>
                <c:pt idx="12001">
                  <c:v>50.073248999999997</c:v>
                </c:pt>
                <c:pt idx="12002">
                  <c:v>50.073248999999997</c:v>
                </c:pt>
                <c:pt idx="12003">
                  <c:v>50.102549000000003</c:v>
                </c:pt>
                <c:pt idx="12004">
                  <c:v>50.102549000000003</c:v>
                </c:pt>
                <c:pt idx="12005">
                  <c:v>50.131849000000003</c:v>
                </c:pt>
                <c:pt idx="12006">
                  <c:v>50.131849000000003</c:v>
                </c:pt>
                <c:pt idx="12007">
                  <c:v>50.161149000000002</c:v>
                </c:pt>
                <c:pt idx="12008">
                  <c:v>50.161149000000002</c:v>
                </c:pt>
                <c:pt idx="12009">
                  <c:v>50.190448000000004</c:v>
                </c:pt>
                <c:pt idx="12010">
                  <c:v>50.190448000000004</c:v>
                </c:pt>
                <c:pt idx="12011">
                  <c:v>50.219748000000003</c:v>
                </c:pt>
                <c:pt idx="12012">
                  <c:v>50.219748000000003</c:v>
                </c:pt>
                <c:pt idx="12013">
                  <c:v>50.249048000000002</c:v>
                </c:pt>
                <c:pt idx="12014">
                  <c:v>50.249048000000002</c:v>
                </c:pt>
                <c:pt idx="12015">
                  <c:v>50.278346999999997</c:v>
                </c:pt>
                <c:pt idx="12016">
                  <c:v>50.278346999999997</c:v>
                </c:pt>
                <c:pt idx="12017">
                  <c:v>50.307647000000003</c:v>
                </c:pt>
                <c:pt idx="12018">
                  <c:v>50.307647000000003</c:v>
                </c:pt>
                <c:pt idx="12019">
                  <c:v>50.336947000000002</c:v>
                </c:pt>
                <c:pt idx="12020">
                  <c:v>50.336947000000002</c:v>
                </c:pt>
                <c:pt idx="12021">
                  <c:v>50.366247000000001</c:v>
                </c:pt>
                <c:pt idx="12022">
                  <c:v>50.366247000000001</c:v>
                </c:pt>
                <c:pt idx="12023">
                  <c:v>50.395546000000003</c:v>
                </c:pt>
                <c:pt idx="12024">
                  <c:v>50.395546000000003</c:v>
                </c:pt>
                <c:pt idx="12025">
                  <c:v>50.424846000000002</c:v>
                </c:pt>
                <c:pt idx="12026">
                  <c:v>50.424846000000002</c:v>
                </c:pt>
                <c:pt idx="12027">
                  <c:v>50.454146000000001</c:v>
                </c:pt>
                <c:pt idx="12028">
                  <c:v>50.454146000000001</c:v>
                </c:pt>
                <c:pt idx="12029">
                  <c:v>50.483446000000001</c:v>
                </c:pt>
                <c:pt idx="12030">
                  <c:v>50.483446000000001</c:v>
                </c:pt>
                <c:pt idx="12031">
                  <c:v>50.512745000000002</c:v>
                </c:pt>
                <c:pt idx="12032">
                  <c:v>50.512745000000002</c:v>
                </c:pt>
                <c:pt idx="12033">
                  <c:v>50.542045000000002</c:v>
                </c:pt>
                <c:pt idx="12034">
                  <c:v>50.542045000000002</c:v>
                </c:pt>
                <c:pt idx="12035">
                  <c:v>50.571345000000001</c:v>
                </c:pt>
                <c:pt idx="12036">
                  <c:v>50.571345000000001</c:v>
                </c:pt>
                <c:pt idx="12037">
                  <c:v>50.600645</c:v>
                </c:pt>
                <c:pt idx="12038">
                  <c:v>50.600645</c:v>
                </c:pt>
                <c:pt idx="12039">
                  <c:v>50.629944000000002</c:v>
                </c:pt>
                <c:pt idx="12040">
                  <c:v>50.629944000000002</c:v>
                </c:pt>
                <c:pt idx="12041">
                  <c:v>50.659244000000001</c:v>
                </c:pt>
                <c:pt idx="12042">
                  <c:v>50.659244000000001</c:v>
                </c:pt>
                <c:pt idx="12043">
                  <c:v>50.688544</c:v>
                </c:pt>
                <c:pt idx="12044">
                  <c:v>50.688544</c:v>
                </c:pt>
                <c:pt idx="12045">
                  <c:v>50.717843999999999</c:v>
                </c:pt>
                <c:pt idx="12046">
                  <c:v>50.717843999999999</c:v>
                </c:pt>
                <c:pt idx="12047">
                  <c:v>50.747143000000001</c:v>
                </c:pt>
                <c:pt idx="12048">
                  <c:v>50.747143000000001</c:v>
                </c:pt>
                <c:pt idx="12049">
                  <c:v>50.776443</c:v>
                </c:pt>
                <c:pt idx="12050">
                  <c:v>50.776443</c:v>
                </c:pt>
                <c:pt idx="12051">
                  <c:v>50.805743</c:v>
                </c:pt>
                <c:pt idx="12052">
                  <c:v>50.805743</c:v>
                </c:pt>
                <c:pt idx="12053">
                  <c:v>50.835042000000001</c:v>
                </c:pt>
                <c:pt idx="12054">
                  <c:v>50.835042000000001</c:v>
                </c:pt>
                <c:pt idx="12055">
                  <c:v>50.864342000000001</c:v>
                </c:pt>
                <c:pt idx="12056">
                  <c:v>50.864342000000001</c:v>
                </c:pt>
                <c:pt idx="12057">
                  <c:v>50.893642</c:v>
                </c:pt>
                <c:pt idx="12058">
                  <c:v>50.893642</c:v>
                </c:pt>
                <c:pt idx="12059">
                  <c:v>50.922941999999999</c:v>
                </c:pt>
                <c:pt idx="12060">
                  <c:v>50.922941999999999</c:v>
                </c:pt>
                <c:pt idx="12061">
                  <c:v>50.952241000000001</c:v>
                </c:pt>
                <c:pt idx="12062">
                  <c:v>50.952241000000001</c:v>
                </c:pt>
                <c:pt idx="12063">
                  <c:v>50.981541</c:v>
                </c:pt>
                <c:pt idx="12064">
                  <c:v>50.981541</c:v>
                </c:pt>
                <c:pt idx="12065">
                  <c:v>51.010840999999999</c:v>
                </c:pt>
                <c:pt idx="12066">
                  <c:v>51.010840999999999</c:v>
                </c:pt>
                <c:pt idx="12067">
                  <c:v>51.040140999999998</c:v>
                </c:pt>
                <c:pt idx="12068">
                  <c:v>51.040140999999998</c:v>
                </c:pt>
                <c:pt idx="12069">
                  <c:v>51.06944</c:v>
                </c:pt>
                <c:pt idx="12070">
                  <c:v>51.06944</c:v>
                </c:pt>
                <c:pt idx="12071">
                  <c:v>51.098739999999999</c:v>
                </c:pt>
                <c:pt idx="12072">
                  <c:v>51.098739999999999</c:v>
                </c:pt>
                <c:pt idx="12073">
                  <c:v>51.128039999999999</c:v>
                </c:pt>
                <c:pt idx="12074">
                  <c:v>51.128039999999999</c:v>
                </c:pt>
                <c:pt idx="12075">
                  <c:v>51.157339999999998</c:v>
                </c:pt>
                <c:pt idx="12076">
                  <c:v>51.157339999999998</c:v>
                </c:pt>
                <c:pt idx="12077">
                  <c:v>51.186639</c:v>
                </c:pt>
                <c:pt idx="12078">
                  <c:v>51.186639</c:v>
                </c:pt>
                <c:pt idx="12079">
                  <c:v>51.215938999999999</c:v>
                </c:pt>
                <c:pt idx="12080">
                  <c:v>51.215938999999999</c:v>
                </c:pt>
                <c:pt idx="12081">
                  <c:v>51.245238999999998</c:v>
                </c:pt>
                <c:pt idx="12082">
                  <c:v>51.245238999999998</c:v>
                </c:pt>
                <c:pt idx="12083">
                  <c:v>51.274538999999997</c:v>
                </c:pt>
                <c:pt idx="12084">
                  <c:v>51.274538999999997</c:v>
                </c:pt>
                <c:pt idx="12085">
                  <c:v>51.303837999999999</c:v>
                </c:pt>
                <c:pt idx="12086">
                  <c:v>51.303837999999999</c:v>
                </c:pt>
                <c:pt idx="12087">
                  <c:v>51.333137999999998</c:v>
                </c:pt>
                <c:pt idx="12088">
                  <c:v>51.333137999999998</c:v>
                </c:pt>
                <c:pt idx="12089">
                  <c:v>51.362437999999997</c:v>
                </c:pt>
                <c:pt idx="12090">
                  <c:v>51.362437999999997</c:v>
                </c:pt>
                <c:pt idx="12091">
                  <c:v>51.391736999999999</c:v>
                </c:pt>
                <c:pt idx="12092">
                  <c:v>51.391736999999999</c:v>
                </c:pt>
                <c:pt idx="12093">
                  <c:v>51.421036999999998</c:v>
                </c:pt>
                <c:pt idx="12094">
                  <c:v>51.421036999999998</c:v>
                </c:pt>
                <c:pt idx="12095">
                  <c:v>51.450336999999998</c:v>
                </c:pt>
                <c:pt idx="12096">
                  <c:v>51.450336999999998</c:v>
                </c:pt>
                <c:pt idx="12097">
                  <c:v>51.479636999999997</c:v>
                </c:pt>
                <c:pt idx="12098">
                  <c:v>51.479636999999997</c:v>
                </c:pt>
                <c:pt idx="12099">
                  <c:v>51.508935999999999</c:v>
                </c:pt>
                <c:pt idx="12100">
                  <c:v>51.508935999999999</c:v>
                </c:pt>
                <c:pt idx="12101">
                  <c:v>51.538235999999998</c:v>
                </c:pt>
                <c:pt idx="12102">
                  <c:v>51.538235999999998</c:v>
                </c:pt>
                <c:pt idx="12103">
                  <c:v>51.567535999999997</c:v>
                </c:pt>
                <c:pt idx="12104">
                  <c:v>51.567535999999997</c:v>
                </c:pt>
                <c:pt idx="12105">
                  <c:v>51.596836000000003</c:v>
                </c:pt>
                <c:pt idx="12106">
                  <c:v>51.596836000000003</c:v>
                </c:pt>
                <c:pt idx="12107">
                  <c:v>51.626134999999998</c:v>
                </c:pt>
                <c:pt idx="12108">
                  <c:v>51.626134999999998</c:v>
                </c:pt>
                <c:pt idx="12109">
                  <c:v>51.655434999999997</c:v>
                </c:pt>
                <c:pt idx="12110">
                  <c:v>51.655434999999997</c:v>
                </c:pt>
                <c:pt idx="12111">
                  <c:v>51.684735000000003</c:v>
                </c:pt>
                <c:pt idx="12112">
                  <c:v>51.684735000000003</c:v>
                </c:pt>
                <c:pt idx="12113">
                  <c:v>51.714035000000003</c:v>
                </c:pt>
                <c:pt idx="12114">
                  <c:v>51.714035000000003</c:v>
                </c:pt>
                <c:pt idx="12115">
                  <c:v>51.743333999999997</c:v>
                </c:pt>
                <c:pt idx="12116">
                  <c:v>51.743333999999997</c:v>
                </c:pt>
                <c:pt idx="12117">
                  <c:v>51.772633999999996</c:v>
                </c:pt>
                <c:pt idx="12118">
                  <c:v>51.772633999999996</c:v>
                </c:pt>
                <c:pt idx="12119">
                  <c:v>51.801934000000003</c:v>
                </c:pt>
                <c:pt idx="12120">
                  <c:v>51.801934000000003</c:v>
                </c:pt>
                <c:pt idx="12121">
                  <c:v>51.831234000000002</c:v>
                </c:pt>
                <c:pt idx="12122">
                  <c:v>51.831234000000002</c:v>
                </c:pt>
                <c:pt idx="12123">
                  <c:v>51.860532999999997</c:v>
                </c:pt>
                <c:pt idx="12124">
                  <c:v>51.860532999999997</c:v>
                </c:pt>
                <c:pt idx="12125">
                  <c:v>51.889833000000003</c:v>
                </c:pt>
                <c:pt idx="12126">
                  <c:v>51.889833000000003</c:v>
                </c:pt>
                <c:pt idx="12127">
                  <c:v>51.919133000000002</c:v>
                </c:pt>
                <c:pt idx="12128">
                  <c:v>51.919133000000002</c:v>
                </c:pt>
                <c:pt idx="12129">
                  <c:v>51.948431999999997</c:v>
                </c:pt>
                <c:pt idx="12130">
                  <c:v>51.948431999999997</c:v>
                </c:pt>
                <c:pt idx="12131">
                  <c:v>51.977732000000003</c:v>
                </c:pt>
                <c:pt idx="12132">
                  <c:v>51.977732000000003</c:v>
                </c:pt>
                <c:pt idx="12133">
                  <c:v>52.007032000000002</c:v>
                </c:pt>
                <c:pt idx="12134">
                  <c:v>52.007032000000002</c:v>
                </c:pt>
                <c:pt idx="12135">
                  <c:v>52.036332000000002</c:v>
                </c:pt>
                <c:pt idx="12136">
                  <c:v>52.036332000000002</c:v>
                </c:pt>
                <c:pt idx="12137">
                  <c:v>52.065631000000003</c:v>
                </c:pt>
                <c:pt idx="12138">
                  <c:v>52.065631000000003</c:v>
                </c:pt>
                <c:pt idx="12139">
                  <c:v>52.094931000000003</c:v>
                </c:pt>
                <c:pt idx="12140">
                  <c:v>52.094931000000003</c:v>
                </c:pt>
                <c:pt idx="12141">
                  <c:v>52.124231000000002</c:v>
                </c:pt>
                <c:pt idx="12142">
                  <c:v>52.124231000000002</c:v>
                </c:pt>
                <c:pt idx="12143">
                  <c:v>52.153531000000001</c:v>
                </c:pt>
                <c:pt idx="12144">
                  <c:v>52.153531000000001</c:v>
                </c:pt>
                <c:pt idx="12145">
                  <c:v>52.182830000000003</c:v>
                </c:pt>
                <c:pt idx="12146">
                  <c:v>52.182830000000003</c:v>
                </c:pt>
                <c:pt idx="12147">
                  <c:v>52.212130000000002</c:v>
                </c:pt>
                <c:pt idx="12148">
                  <c:v>52.212130000000002</c:v>
                </c:pt>
                <c:pt idx="12149">
                  <c:v>52.241430000000001</c:v>
                </c:pt>
                <c:pt idx="12150">
                  <c:v>52.241430000000001</c:v>
                </c:pt>
                <c:pt idx="12151">
                  <c:v>52.27073</c:v>
                </c:pt>
                <c:pt idx="12152">
                  <c:v>52.27073</c:v>
                </c:pt>
                <c:pt idx="12153">
                  <c:v>52.300029000000002</c:v>
                </c:pt>
                <c:pt idx="12154">
                  <c:v>52.300029000000002</c:v>
                </c:pt>
                <c:pt idx="12155">
                  <c:v>52.329329000000001</c:v>
                </c:pt>
                <c:pt idx="12156">
                  <c:v>52.329329000000001</c:v>
                </c:pt>
                <c:pt idx="12157">
                  <c:v>52.358629000000001</c:v>
                </c:pt>
                <c:pt idx="12158">
                  <c:v>52.358629000000001</c:v>
                </c:pt>
                <c:pt idx="12159">
                  <c:v>52.387929</c:v>
                </c:pt>
                <c:pt idx="12160">
                  <c:v>52.387929</c:v>
                </c:pt>
                <c:pt idx="12161">
                  <c:v>52.417228000000001</c:v>
                </c:pt>
                <c:pt idx="12162">
                  <c:v>52.417228000000001</c:v>
                </c:pt>
                <c:pt idx="12163">
                  <c:v>52.446528000000001</c:v>
                </c:pt>
                <c:pt idx="12164">
                  <c:v>52.446528000000001</c:v>
                </c:pt>
                <c:pt idx="12165">
                  <c:v>52.475828</c:v>
                </c:pt>
                <c:pt idx="12166">
                  <c:v>52.475828</c:v>
                </c:pt>
                <c:pt idx="12167">
                  <c:v>52.505127000000002</c:v>
                </c:pt>
                <c:pt idx="12168">
                  <c:v>52.505127000000002</c:v>
                </c:pt>
                <c:pt idx="12169">
                  <c:v>52.534427000000001</c:v>
                </c:pt>
                <c:pt idx="12170">
                  <c:v>52.534427000000001</c:v>
                </c:pt>
                <c:pt idx="12171">
                  <c:v>52.563727</c:v>
                </c:pt>
                <c:pt idx="12172">
                  <c:v>52.563727</c:v>
                </c:pt>
                <c:pt idx="12173">
                  <c:v>52.593026999999999</c:v>
                </c:pt>
                <c:pt idx="12174">
                  <c:v>52.593026999999999</c:v>
                </c:pt>
                <c:pt idx="12175">
                  <c:v>52.622326000000001</c:v>
                </c:pt>
                <c:pt idx="12176">
                  <c:v>52.622326000000001</c:v>
                </c:pt>
                <c:pt idx="12177">
                  <c:v>52.651626</c:v>
                </c:pt>
                <c:pt idx="12178">
                  <c:v>52.651626</c:v>
                </c:pt>
                <c:pt idx="12179">
                  <c:v>52.680925999999999</c:v>
                </c:pt>
                <c:pt idx="12180">
                  <c:v>52.680925999999999</c:v>
                </c:pt>
                <c:pt idx="12181">
                  <c:v>52.710225999999999</c:v>
                </c:pt>
                <c:pt idx="12182">
                  <c:v>52.710225999999999</c:v>
                </c:pt>
                <c:pt idx="12183">
                  <c:v>52.739525</c:v>
                </c:pt>
                <c:pt idx="12184">
                  <c:v>52.739525</c:v>
                </c:pt>
                <c:pt idx="12185">
                  <c:v>52.768825</c:v>
                </c:pt>
                <c:pt idx="12186">
                  <c:v>52.768825</c:v>
                </c:pt>
                <c:pt idx="12187">
                  <c:v>52.798124999999999</c:v>
                </c:pt>
                <c:pt idx="12188">
                  <c:v>52.798124999999999</c:v>
                </c:pt>
                <c:pt idx="12189">
                  <c:v>52.827424999999998</c:v>
                </c:pt>
                <c:pt idx="12190">
                  <c:v>52.827424999999998</c:v>
                </c:pt>
                <c:pt idx="12191">
                  <c:v>52.856724</c:v>
                </c:pt>
                <c:pt idx="12192">
                  <c:v>52.856724</c:v>
                </c:pt>
                <c:pt idx="12193">
                  <c:v>52.886023999999999</c:v>
                </c:pt>
                <c:pt idx="12194">
                  <c:v>52.886023999999999</c:v>
                </c:pt>
                <c:pt idx="12195">
                  <c:v>52.915323999999998</c:v>
                </c:pt>
                <c:pt idx="12196">
                  <c:v>52.915323999999998</c:v>
                </c:pt>
                <c:pt idx="12197">
                  <c:v>52.944623</c:v>
                </c:pt>
                <c:pt idx="12198">
                  <c:v>52.944623</c:v>
                </c:pt>
                <c:pt idx="12199">
                  <c:v>52.973922999999999</c:v>
                </c:pt>
                <c:pt idx="12200">
                  <c:v>52.973922999999999</c:v>
                </c:pt>
                <c:pt idx="12201">
                  <c:v>53.003222999999998</c:v>
                </c:pt>
                <c:pt idx="12202">
                  <c:v>53.003222999999998</c:v>
                </c:pt>
                <c:pt idx="12203">
                  <c:v>53.032522999999998</c:v>
                </c:pt>
                <c:pt idx="12204">
                  <c:v>53.032522999999998</c:v>
                </c:pt>
                <c:pt idx="12205">
                  <c:v>53.061821999999999</c:v>
                </c:pt>
                <c:pt idx="12206">
                  <c:v>53.061821999999999</c:v>
                </c:pt>
                <c:pt idx="12207">
                  <c:v>53.091121999999999</c:v>
                </c:pt>
                <c:pt idx="12208">
                  <c:v>53.091121999999999</c:v>
                </c:pt>
                <c:pt idx="12209">
                  <c:v>53.120421999999998</c:v>
                </c:pt>
                <c:pt idx="12210">
                  <c:v>53.120421999999998</c:v>
                </c:pt>
                <c:pt idx="12211">
                  <c:v>53.149721999999997</c:v>
                </c:pt>
                <c:pt idx="12212">
                  <c:v>53.149721999999997</c:v>
                </c:pt>
                <c:pt idx="12213">
                  <c:v>53.179020999999999</c:v>
                </c:pt>
                <c:pt idx="12214">
                  <c:v>53.179020999999999</c:v>
                </c:pt>
                <c:pt idx="12215">
                  <c:v>53.208320999999998</c:v>
                </c:pt>
                <c:pt idx="12216">
                  <c:v>53.208320999999998</c:v>
                </c:pt>
                <c:pt idx="12217">
                  <c:v>53.237620999999997</c:v>
                </c:pt>
                <c:pt idx="12218">
                  <c:v>53.237620999999997</c:v>
                </c:pt>
                <c:pt idx="12219">
                  <c:v>53.266921000000004</c:v>
                </c:pt>
                <c:pt idx="12220">
                  <c:v>53.266921000000004</c:v>
                </c:pt>
                <c:pt idx="12221">
                  <c:v>53.296219999999998</c:v>
                </c:pt>
                <c:pt idx="12222">
                  <c:v>53.296219999999998</c:v>
                </c:pt>
                <c:pt idx="12223">
                  <c:v>53.325519999999997</c:v>
                </c:pt>
                <c:pt idx="12224">
                  <c:v>53.325519999999997</c:v>
                </c:pt>
                <c:pt idx="12225">
                  <c:v>53.354819999999997</c:v>
                </c:pt>
                <c:pt idx="12226">
                  <c:v>53.354819999999997</c:v>
                </c:pt>
                <c:pt idx="12227">
                  <c:v>53.384120000000003</c:v>
                </c:pt>
                <c:pt idx="12228">
                  <c:v>53.384120000000003</c:v>
                </c:pt>
                <c:pt idx="12229">
                  <c:v>53.413418999999998</c:v>
                </c:pt>
                <c:pt idx="12230">
                  <c:v>53.413418999999998</c:v>
                </c:pt>
                <c:pt idx="12231">
                  <c:v>53.442718999999997</c:v>
                </c:pt>
                <c:pt idx="12232">
                  <c:v>53.442718999999997</c:v>
                </c:pt>
                <c:pt idx="12233">
                  <c:v>53.472019000000003</c:v>
                </c:pt>
                <c:pt idx="12234">
                  <c:v>53.472019000000003</c:v>
                </c:pt>
                <c:pt idx="12235">
                  <c:v>53.501317999999998</c:v>
                </c:pt>
                <c:pt idx="12236">
                  <c:v>53.501317999999998</c:v>
                </c:pt>
                <c:pt idx="12237">
                  <c:v>53.530617999999997</c:v>
                </c:pt>
                <c:pt idx="12238">
                  <c:v>53.530617999999997</c:v>
                </c:pt>
                <c:pt idx="12239">
                  <c:v>53.559918000000003</c:v>
                </c:pt>
                <c:pt idx="12240">
                  <c:v>53.559918000000003</c:v>
                </c:pt>
                <c:pt idx="12241">
                  <c:v>53.589218000000002</c:v>
                </c:pt>
                <c:pt idx="12242">
                  <c:v>53.589218000000002</c:v>
                </c:pt>
                <c:pt idx="12243">
                  <c:v>53.618516999999997</c:v>
                </c:pt>
                <c:pt idx="12244">
                  <c:v>53.618516999999997</c:v>
                </c:pt>
                <c:pt idx="12245">
                  <c:v>53.647817000000003</c:v>
                </c:pt>
                <c:pt idx="12246">
                  <c:v>53.647817000000003</c:v>
                </c:pt>
                <c:pt idx="12247">
                  <c:v>53.677117000000003</c:v>
                </c:pt>
                <c:pt idx="12248">
                  <c:v>53.677117000000003</c:v>
                </c:pt>
                <c:pt idx="12249">
                  <c:v>53.706417000000002</c:v>
                </c:pt>
                <c:pt idx="12250">
                  <c:v>53.706417000000002</c:v>
                </c:pt>
                <c:pt idx="12251">
                  <c:v>53.735715999999996</c:v>
                </c:pt>
                <c:pt idx="12252">
                  <c:v>53.735715999999996</c:v>
                </c:pt>
                <c:pt idx="12253">
                  <c:v>53.765016000000003</c:v>
                </c:pt>
                <c:pt idx="12254">
                  <c:v>53.765016000000003</c:v>
                </c:pt>
                <c:pt idx="12255">
                  <c:v>53.794316000000002</c:v>
                </c:pt>
                <c:pt idx="12256">
                  <c:v>53.794316000000002</c:v>
                </c:pt>
                <c:pt idx="12257">
                  <c:v>53.823616000000001</c:v>
                </c:pt>
                <c:pt idx="12258">
                  <c:v>53.823616000000001</c:v>
                </c:pt>
                <c:pt idx="12259">
                  <c:v>53.852915000000003</c:v>
                </c:pt>
                <c:pt idx="12260">
                  <c:v>53.852915000000003</c:v>
                </c:pt>
                <c:pt idx="12261">
                  <c:v>53.882215000000002</c:v>
                </c:pt>
                <c:pt idx="12262">
                  <c:v>53.882215000000002</c:v>
                </c:pt>
                <c:pt idx="12263">
                  <c:v>53.911515000000001</c:v>
                </c:pt>
                <c:pt idx="12264">
                  <c:v>53.911515000000001</c:v>
                </c:pt>
                <c:pt idx="12265">
                  <c:v>53.940815000000001</c:v>
                </c:pt>
                <c:pt idx="12266">
                  <c:v>53.940815000000001</c:v>
                </c:pt>
                <c:pt idx="12267">
                  <c:v>53.970114000000002</c:v>
                </c:pt>
                <c:pt idx="12268">
                  <c:v>53.970114000000002</c:v>
                </c:pt>
                <c:pt idx="12269">
                  <c:v>53.999414000000002</c:v>
                </c:pt>
                <c:pt idx="12270">
                  <c:v>53.999414000000002</c:v>
                </c:pt>
                <c:pt idx="12271">
                  <c:v>54.028714000000001</c:v>
                </c:pt>
                <c:pt idx="12272">
                  <c:v>54.028714000000001</c:v>
                </c:pt>
                <c:pt idx="12273">
                  <c:v>54.058013000000003</c:v>
                </c:pt>
                <c:pt idx="12274">
                  <c:v>54.058013000000003</c:v>
                </c:pt>
                <c:pt idx="12275">
                  <c:v>54.087313000000002</c:v>
                </c:pt>
                <c:pt idx="12276">
                  <c:v>54.087313000000002</c:v>
                </c:pt>
                <c:pt idx="12277">
                  <c:v>54.116613000000001</c:v>
                </c:pt>
                <c:pt idx="12278">
                  <c:v>54.116613000000001</c:v>
                </c:pt>
                <c:pt idx="12279">
                  <c:v>54.145913</c:v>
                </c:pt>
                <c:pt idx="12280">
                  <c:v>54.145913</c:v>
                </c:pt>
                <c:pt idx="12281">
                  <c:v>54.175212000000002</c:v>
                </c:pt>
                <c:pt idx="12282">
                  <c:v>54.175212000000002</c:v>
                </c:pt>
                <c:pt idx="12283">
                  <c:v>54.204512000000001</c:v>
                </c:pt>
                <c:pt idx="12284">
                  <c:v>54.204512000000001</c:v>
                </c:pt>
                <c:pt idx="12285">
                  <c:v>54.233812</c:v>
                </c:pt>
                <c:pt idx="12286">
                  <c:v>54.233812</c:v>
                </c:pt>
                <c:pt idx="12287">
                  <c:v>54.263112</c:v>
                </c:pt>
                <c:pt idx="12288">
                  <c:v>54.263112</c:v>
                </c:pt>
                <c:pt idx="12289">
                  <c:v>54.292411000000001</c:v>
                </c:pt>
                <c:pt idx="12290">
                  <c:v>54.292411000000001</c:v>
                </c:pt>
                <c:pt idx="12291">
                  <c:v>54.321711000000001</c:v>
                </c:pt>
                <c:pt idx="12292">
                  <c:v>54.321711000000001</c:v>
                </c:pt>
                <c:pt idx="12293">
                  <c:v>54.351011</c:v>
                </c:pt>
                <c:pt idx="12294">
                  <c:v>54.351011</c:v>
                </c:pt>
                <c:pt idx="12295">
                  <c:v>54.380310999999999</c:v>
                </c:pt>
                <c:pt idx="12296">
                  <c:v>54.380310999999999</c:v>
                </c:pt>
                <c:pt idx="12297">
                  <c:v>54.409610000000001</c:v>
                </c:pt>
                <c:pt idx="12298">
                  <c:v>54.409610000000001</c:v>
                </c:pt>
                <c:pt idx="12299">
                  <c:v>54.43891</c:v>
                </c:pt>
                <c:pt idx="12300">
                  <c:v>54.43891</c:v>
                </c:pt>
                <c:pt idx="12301">
                  <c:v>54.468209999999999</c:v>
                </c:pt>
                <c:pt idx="12302">
                  <c:v>54.468209999999999</c:v>
                </c:pt>
                <c:pt idx="12303">
                  <c:v>54.497509999999998</c:v>
                </c:pt>
                <c:pt idx="12304">
                  <c:v>54.497509999999998</c:v>
                </c:pt>
                <c:pt idx="12305">
                  <c:v>54.526809</c:v>
                </c:pt>
                <c:pt idx="12306">
                  <c:v>54.526809</c:v>
                </c:pt>
                <c:pt idx="12307">
                  <c:v>54.556108999999999</c:v>
                </c:pt>
                <c:pt idx="12308">
                  <c:v>54.556108999999999</c:v>
                </c:pt>
                <c:pt idx="12309">
                  <c:v>54.585408999999999</c:v>
                </c:pt>
                <c:pt idx="12310">
                  <c:v>54.585408999999999</c:v>
                </c:pt>
                <c:pt idx="12311">
                  <c:v>54.614708</c:v>
                </c:pt>
                <c:pt idx="12312">
                  <c:v>54.614708</c:v>
                </c:pt>
                <c:pt idx="12313">
                  <c:v>54.644007999999999</c:v>
                </c:pt>
                <c:pt idx="12314">
                  <c:v>54.644007999999999</c:v>
                </c:pt>
                <c:pt idx="12315">
                  <c:v>54.673307999999999</c:v>
                </c:pt>
                <c:pt idx="12316">
                  <c:v>54.673307999999999</c:v>
                </c:pt>
                <c:pt idx="12317">
                  <c:v>54.702607999999998</c:v>
                </c:pt>
                <c:pt idx="12318">
                  <c:v>54.702607999999998</c:v>
                </c:pt>
                <c:pt idx="12319">
                  <c:v>54.731907</c:v>
                </c:pt>
                <c:pt idx="12320">
                  <c:v>54.731907</c:v>
                </c:pt>
                <c:pt idx="12321">
                  <c:v>54.761206999999999</c:v>
                </c:pt>
                <c:pt idx="12322">
                  <c:v>54.761206999999999</c:v>
                </c:pt>
                <c:pt idx="12323">
                  <c:v>54.790506999999998</c:v>
                </c:pt>
                <c:pt idx="12324">
                  <c:v>54.790506999999998</c:v>
                </c:pt>
                <c:pt idx="12325">
                  <c:v>54.819806999999997</c:v>
                </c:pt>
                <c:pt idx="12326">
                  <c:v>54.819806999999997</c:v>
                </c:pt>
                <c:pt idx="12327">
                  <c:v>54.849105999999999</c:v>
                </c:pt>
                <c:pt idx="12328">
                  <c:v>54.849105999999999</c:v>
                </c:pt>
                <c:pt idx="12329">
                  <c:v>54.878405999999998</c:v>
                </c:pt>
                <c:pt idx="12330">
                  <c:v>54.878405999999998</c:v>
                </c:pt>
                <c:pt idx="12331">
                  <c:v>54.907705999999997</c:v>
                </c:pt>
                <c:pt idx="12332">
                  <c:v>54.907705999999997</c:v>
                </c:pt>
                <c:pt idx="12333">
                  <c:v>54.937005999999997</c:v>
                </c:pt>
                <c:pt idx="12334">
                  <c:v>54.937005999999997</c:v>
                </c:pt>
                <c:pt idx="12335">
                  <c:v>54.966304999999998</c:v>
                </c:pt>
                <c:pt idx="12336">
                  <c:v>54.966304999999998</c:v>
                </c:pt>
                <c:pt idx="12337">
                  <c:v>54.995604999999998</c:v>
                </c:pt>
                <c:pt idx="12338">
                  <c:v>54.995604999999998</c:v>
                </c:pt>
                <c:pt idx="12339">
                  <c:v>55.024904999999997</c:v>
                </c:pt>
                <c:pt idx="12340">
                  <c:v>55.024904999999997</c:v>
                </c:pt>
                <c:pt idx="12341">
                  <c:v>55.054205000000003</c:v>
                </c:pt>
                <c:pt idx="12342">
                  <c:v>55.054205000000003</c:v>
                </c:pt>
                <c:pt idx="12343">
                  <c:v>55.083503999999998</c:v>
                </c:pt>
                <c:pt idx="12344">
                  <c:v>55.083503999999998</c:v>
                </c:pt>
                <c:pt idx="12345">
                  <c:v>55.112803999999997</c:v>
                </c:pt>
                <c:pt idx="12346">
                  <c:v>55.112803999999997</c:v>
                </c:pt>
                <c:pt idx="12347">
                  <c:v>55.142104000000003</c:v>
                </c:pt>
                <c:pt idx="12348">
                  <c:v>55.142104000000003</c:v>
                </c:pt>
                <c:pt idx="12349">
                  <c:v>55.171402999999998</c:v>
                </c:pt>
                <c:pt idx="12350">
                  <c:v>55.171402999999998</c:v>
                </c:pt>
                <c:pt idx="12351">
                  <c:v>55.200702999999997</c:v>
                </c:pt>
                <c:pt idx="12352">
                  <c:v>55.200702999999997</c:v>
                </c:pt>
                <c:pt idx="12353">
                  <c:v>55.230003000000004</c:v>
                </c:pt>
                <c:pt idx="12354">
                  <c:v>55.230003000000004</c:v>
                </c:pt>
                <c:pt idx="12355">
                  <c:v>55.259303000000003</c:v>
                </c:pt>
                <c:pt idx="12356">
                  <c:v>55.259303000000003</c:v>
                </c:pt>
                <c:pt idx="12357">
                  <c:v>55.288601999999997</c:v>
                </c:pt>
                <c:pt idx="12358">
                  <c:v>55.288601999999997</c:v>
                </c:pt>
                <c:pt idx="12359">
                  <c:v>55.317901999999997</c:v>
                </c:pt>
                <c:pt idx="12360">
                  <c:v>55.317901999999997</c:v>
                </c:pt>
                <c:pt idx="12361">
                  <c:v>55.347202000000003</c:v>
                </c:pt>
                <c:pt idx="12362">
                  <c:v>55.347202000000003</c:v>
                </c:pt>
                <c:pt idx="12363">
                  <c:v>55.376502000000002</c:v>
                </c:pt>
                <c:pt idx="12364">
                  <c:v>55.376502000000002</c:v>
                </c:pt>
                <c:pt idx="12365">
                  <c:v>55.405800999999997</c:v>
                </c:pt>
                <c:pt idx="12366">
                  <c:v>55.405800999999997</c:v>
                </c:pt>
                <c:pt idx="12367">
                  <c:v>55.435101000000003</c:v>
                </c:pt>
                <c:pt idx="12368">
                  <c:v>55.435101000000003</c:v>
                </c:pt>
                <c:pt idx="12369">
                  <c:v>55.464401000000002</c:v>
                </c:pt>
                <c:pt idx="12370">
                  <c:v>55.464401000000002</c:v>
                </c:pt>
                <c:pt idx="12371">
                  <c:v>55.493701000000001</c:v>
                </c:pt>
                <c:pt idx="12372">
                  <c:v>55.493701000000001</c:v>
                </c:pt>
                <c:pt idx="12373">
                  <c:v>55.523000000000003</c:v>
                </c:pt>
                <c:pt idx="12374">
                  <c:v>55.523000000000003</c:v>
                </c:pt>
                <c:pt idx="12375">
                  <c:v>55.552300000000002</c:v>
                </c:pt>
                <c:pt idx="12376">
                  <c:v>55.552300000000002</c:v>
                </c:pt>
                <c:pt idx="12377">
                  <c:v>55.581600000000002</c:v>
                </c:pt>
                <c:pt idx="12378">
                  <c:v>55.581600000000002</c:v>
                </c:pt>
                <c:pt idx="12379">
                  <c:v>55.610900000000001</c:v>
                </c:pt>
                <c:pt idx="12380">
                  <c:v>55.610900000000001</c:v>
                </c:pt>
                <c:pt idx="12381">
                  <c:v>55.640199000000003</c:v>
                </c:pt>
                <c:pt idx="12382">
                  <c:v>55.640199000000003</c:v>
                </c:pt>
                <c:pt idx="12383">
                  <c:v>55.669499000000002</c:v>
                </c:pt>
                <c:pt idx="12384">
                  <c:v>55.669499000000002</c:v>
                </c:pt>
                <c:pt idx="12385">
                  <c:v>55.698799000000001</c:v>
                </c:pt>
                <c:pt idx="12386">
                  <c:v>55.698799000000001</c:v>
                </c:pt>
                <c:pt idx="12387">
                  <c:v>55.728098000000003</c:v>
                </c:pt>
                <c:pt idx="12388">
                  <c:v>55.728098000000003</c:v>
                </c:pt>
                <c:pt idx="12389">
                  <c:v>55.757398000000002</c:v>
                </c:pt>
                <c:pt idx="12390">
                  <c:v>55.757398000000002</c:v>
                </c:pt>
                <c:pt idx="12391">
                  <c:v>55.786698000000001</c:v>
                </c:pt>
                <c:pt idx="12392">
                  <c:v>55.786698000000001</c:v>
                </c:pt>
                <c:pt idx="12393">
                  <c:v>55.815998</c:v>
                </c:pt>
                <c:pt idx="12394">
                  <c:v>55.815998</c:v>
                </c:pt>
                <c:pt idx="12395">
                  <c:v>55.845297000000002</c:v>
                </c:pt>
                <c:pt idx="12396">
                  <c:v>55.845297000000002</c:v>
                </c:pt>
                <c:pt idx="12397">
                  <c:v>55.874597000000001</c:v>
                </c:pt>
                <c:pt idx="12398">
                  <c:v>55.874597000000001</c:v>
                </c:pt>
                <c:pt idx="12399">
                  <c:v>55.903897000000001</c:v>
                </c:pt>
                <c:pt idx="12400">
                  <c:v>55.903897000000001</c:v>
                </c:pt>
                <c:pt idx="12401">
                  <c:v>55.933197</c:v>
                </c:pt>
                <c:pt idx="12402">
                  <c:v>55.933197</c:v>
                </c:pt>
                <c:pt idx="12403">
                  <c:v>55.962496000000002</c:v>
                </c:pt>
                <c:pt idx="12404">
                  <c:v>55.962496000000002</c:v>
                </c:pt>
                <c:pt idx="12405">
                  <c:v>55.991796000000001</c:v>
                </c:pt>
                <c:pt idx="12406">
                  <c:v>55.991796000000001</c:v>
                </c:pt>
                <c:pt idx="12407">
                  <c:v>56.021096</c:v>
                </c:pt>
                <c:pt idx="12408">
                  <c:v>56.021096</c:v>
                </c:pt>
                <c:pt idx="12409">
                  <c:v>56.050395999999999</c:v>
                </c:pt>
                <c:pt idx="12410">
                  <c:v>56.050395999999999</c:v>
                </c:pt>
                <c:pt idx="12411">
                  <c:v>56.079695000000001</c:v>
                </c:pt>
                <c:pt idx="12412">
                  <c:v>56.079695000000001</c:v>
                </c:pt>
                <c:pt idx="12413">
                  <c:v>56.108995</c:v>
                </c:pt>
                <c:pt idx="12414">
                  <c:v>56.108995</c:v>
                </c:pt>
                <c:pt idx="12415">
                  <c:v>56.138294999999999</c:v>
                </c:pt>
                <c:pt idx="12416">
                  <c:v>56.138294999999999</c:v>
                </c:pt>
                <c:pt idx="12417">
                  <c:v>56.167594000000001</c:v>
                </c:pt>
                <c:pt idx="12418">
                  <c:v>56.167594000000001</c:v>
                </c:pt>
                <c:pt idx="12419">
                  <c:v>56.196894</c:v>
                </c:pt>
                <c:pt idx="12420">
                  <c:v>56.196894</c:v>
                </c:pt>
                <c:pt idx="12421">
                  <c:v>56.226194</c:v>
                </c:pt>
                <c:pt idx="12422">
                  <c:v>56.226194</c:v>
                </c:pt>
                <c:pt idx="12423">
                  <c:v>56.255493999999999</c:v>
                </c:pt>
                <c:pt idx="12424">
                  <c:v>56.255493999999999</c:v>
                </c:pt>
                <c:pt idx="12425">
                  <c:v>56.284793000000001</c:v>
                </c:pt>
                <c:pt idx="12426">
                  <c:v>56.284793000000001</c:v>
                </c:pt>
                <c:pt idx="12427">
                  <c:v>56.314093</c:v>
                </c:pt>
                <c:pt idx="12428">
                  <c:v>56.314093</c:v>
                </c:pt>
                <c:pt idx="12429">
                  <c:v>56.343392999999999</c:v>
                </c:pt>
                <c:pt idx="12430">
                  <c:v>56.343392999999999</c:v>
                </c:pt>
                <c:pt idx="12431">
                  <c:v>56.372692999999998</c:v>
                </c:pt>
                <c:pt idx="12432">
                  <c:v>56.372692999999998</c:v>
                </c:pt>
                <c:pt idx="12433">
                  <c:v>56.401992</c:v>
                </c:pt>
                <c:pt idx="12434">
                  <c:v>56.401992</c:v>
                </c:pt>
                <c:pt idx="12435">
                  <c:v>56.431291999999999</c:v>
                </c:pt>
                <c:pt idx="12436">
                  <c:v>56.431291999999999</c:v>
                </c:pt>
                <c:pt idx="12437">
                  <c:v>56.460591999999998</c:v>
                </c:pt>
                <c:pt idx="12438">
                  <c:v>56.460591999999998</c:v>
                </c:pt>
                <c:pt idx="12439">
                  <c:v>56.489891999999998</c:v>
                </c:pt>
                <c:pt idx="12440">
                  <c:v>56.489891999999998</c:v>
                </c:pt>
                <c:pt idx="12441">
                  <c:v>56.519190999999999</c:v>
                </c:pt>
                <c:pt idx="12442">
                  <c:v>56.519190999999999</c:v>
                </c:pt>
                <c:pt idx="12443">
                  <c:v>56.548490999999999</c:v>
                </c:pt>
                <c:pt idx="12444">
                  <c:v>56.548490999999999</c:v>
                </c:pt>
                <c:pt idx="12445">
                  <c:v>56.577790999999998</c:v>
                </c:pt>
                <c:pt idx="12446">
                  <c:v>56.577790999999998</c:v>
                </c:pt>
                <c:pt idx="12447">
                  <c:v>56.607090999999997</c:v>
                </c:pt>
                <c:pt idx="12448">
                  <c:v>56.607090999999997</c:v>
                </c:pt>
                <c:pt idx="12449">
                  <c:v>56.636389999999999</c:v>
                </c:pt>
                <c:pt idx="12450">
                  <c:v>56.636389999999999</c:v>
                </c:pt>
                <c:pt idx="12451">
                  <c:v>56.665689999999998</c:v>
                </c:pt>
                <c:pt idx="12452">
                  <c:v>56.665689999999998</c:v>
                </c:pt>
                <c:pt idx="12453">
                  <c:v>56.694989999999997</c:v>
                </c:pt>
                <c:pt idx="12454">
                  <c:v>56.694989999999997</c:v>
                </c:pt>
                <c:pt idx="12455">
                  <c:v>56.724288999999999</c:v>
                </c:pt>
                <c:pt idx="12456">
                  <c:v>56.724288999999999</c:v>
                </c:pt>
                <c:pt idx="12457">
                  <c:v>56.753588999999998</c:v>
                </c:pt>
                <c:pt idx="12458">
                  <c:v>56.753588999999998</c:v>
                </c:pt>
                <c:pt idx="12459">
                  <c:v>56.782888999999997</c:v>
                </c:pt>
                <c:pt idx="12460">
                  <c:v>56.782888999999997</c:v>
                </c:pt>
                <c:pt idx="12461">
                  <c:v>56.812188999999996</c:v>
                </c:pt>
                <c:pt idx="12462">
                  <c:v>56.812188999999996</c:v>
                </c:pt>
                <c:pt idx="12463">
                  <c:v>56.841487999999998</c:v>
                </c:pt>
                <c:pt idx="12464">
                  <c:v>56.841487999999998</c:v>
                </c:pt>
                <c:pt idx="12465">
                  <c:v>56.870787999999997</c:v>
                </c:pt>
                <c:pt idx="12466">
                  <c:v>56.870787999999997</c:v>
                </c:pt>
                <c:pt idx="12467">
                  <c:v>56.900087999999997</c:v>
                </c:pt>
                <c:pt idx="12468">
                  <c:v>56.900087999999997</c:v>
                </c:pt>
                <c:pt idx="12469">
                  <c:v>56.929388000000003</c:v>
                </c:pt>
                <c:pt idx="12470">
                  <c:v>56.929388000000003</c:v>
                </c:pt>
                <c:pt idx="12471">
                  <c:v>56.958686999999998</c:v>
                </c:pt>
                <c:pt idx="12472">
                  <c:v>56.958686999999998</c:v>
                </c:pt>
                <c:pt idx="12473">
                  <c:v>56.987986999999997</c:v>
                </c:pt>
                <c:pt idx="12474">
                  <c:v>56.987986999999997</c:v>
                </c:pt>
                <c:pt idx="12475">
                  <c:v>57.017287000000003</c:v>
                </c:pt>
                <c:pt idx="12476">
                  <c:v>57.017287000000003</c:v>
                </c:pt>
                <c:pt idx="12477">
                  <c:v>57.046587000000002</c:v>
                </c:pt>
                <c:pt idx="12478">
                  <c:v>57.046587000000002</c:v>
                </c:pt>
                <c:pt idx="12479">
                  <c:v>57.075885999999997</c:v>
                </c:pt>
                <c:pt idx="12480">
                  <c:v>57.075885999999997</c:v>
                </c:pt>
                <c:pt idx="12481">
                  <c:v>57.105186000000003</c:v>
                </c:pt>
                <c:pt idx="12482">
                  <c:v>57.105186000000003</c:v>
                </c:pt>
                <c:pt idx="12483">
                  <c:v>57.134486000000003</c:v>
                </c:pt>
                <c:pt idx="12484">
                  <c:v>57.134486000000003</c:v>
                </c:pt>
                <c:pt idx="12485">
                  <c:v>57.163786000000002</c:v>
                </c:pt>
                <c:pt idx="12486">
                  <c:v>57.163786000000002</c:v>
                </c:pt>
                <c:pt idx="12487">
                  <c:v>57.193085000000004</c:v>
                </c:pt>
                <c:pt idx="12488">
                  <c:v>57.193085000000004</c:v>
                </c:pt>
                <c:pt idx="12489">
                  <c:v>57.222385000000003</c:v>
                </c:pt>
                <c:pt idx="12490">
                  <c:v>57.222385000000003</c:v>
                </c:pt>
                <c:pt idx="12491">
                  <c:v>57.251685000000002</c:v>
                </c:pt>
                <c:pt idx="12492">
                  <c:v>57.251685000000002</c:v>
                </c:pt>
                <c:pt idx="12493">
                  <c:v>57.280983999999997</c:v>
                </c:pt>
                <c:pt idx="12494">
                  <c:v>57.280983999999997</c:v>
                </c:pt>
                <c:pt idx="12495">
                  <c:v>57.310284000000003</c:v>
                </c:pt>
                <c:pt idx="12496">
                  <c:v>57.310284000000003</c:v>
                </c:pt>
                <c:pt idx="12497">
                  <c:v>57.339584000000002</c:v>
                </c:pt>
                <c:pt idx="12498">
                  <c:v>57.339584000000002</c:v>
                </c:pt>
                <c:pt idx="12499">
                  <c:v>57.368884000000001</c:v>
                </c:pt>
                <c:pt idx="12500">
                  <c:v>57.368884000000001</c:v>
                </c:pt>
                <c:pt idx="12501">
                  <c:v>57.398183000000003</c:v>
                </c:pt>
                <c:pt idx="12502">
                  <c:v>57.398183000000003</c:v>
                </c:pt>
                <c:pt idx="12503">
                  <c:v>57.427483000000002</c:v>
                </c:pt>
                <c:pt idx="12504">
                  <c:v>57.427483000000002</c:v>
                </c:pt>
                <c:pt idx="12505">
                  <c:v>57.456783000000001</c:v>
                </c:pt>
                <c:pt idx="12506">
                  <c:v>57.456783000000001</c:v>
                </c:pt>
                <c:pt idx="12507">
                  <c:v>57.486083000000001</c:v>
                </c:pt>
                <c:pt idx="12508">
                  <c:v>57.486083000000001</c:v>
                </c:pt>
                <c:pt idx="12509">
                  <c:v>57.515382000000002</c:v>
                </c:pt>
                <c:pt idx="12510">
                  <c:v>57.515382000000002</c:v>
                </c:pt>
                <c:pt idx="12511">
                  <c:v>57.544682000000002</c:v>
                </c:pt>
                <c:pt idx="12512">
                  <c:v>57.544682000000002</c:v>
                </c:pt>
                <c:pt idx="12513">
                  <c:v>57.573982000000001</c:v>
                </c:pt>
                <c:pt idx="12514">
                  <c:v>57.573982000000001</c:v>
                </c:pt>
                <c:pt idx="12515">
                  <c:v>57.603282</c:v>
                </c:pt>
                <c:pt idx="12516">
                  <c:v>57.603282</c:v>
                </c:pt>
                <c:pt idx="12517">
                  <c:v>57.632581000000002</c:v>
                </c:pt>
                <c:pt idx="12518">
                  <c:v>57.632581000000002</c:v>
                </c:pt>
                <c:pt idx="12519">
                  <c:v>57.661881000000001</c:v>
                </c:pt>
                <c:pt idx="12520">
                  <c:v>57.661881000000001</c:v>
                </c:pt>
                <c:pt idx="12521">
                  <c:v>57.691181</c:v>
                </c:pt>
                <c:pt idx="12522">
                  <c:v>57.691181</c:v>
                </c:pt>
                <c:pt idx="12523">
                  <c:v>57.720480999999999</c:v>
                </c:pt>
                <c:pt idx="12524">
                  <c:v>57.720480999999999</c:v>
                </c:pt>
                <c:pt idx="12525">
                  <c:v>57.749780000000001</c:v>
                </c:pt>
                <c:pt idx="12526">
                  <c:v>57.749780000000001</c:v>
                </c:pt>
                <c:pt idx="12527">
                  <c:v>57.77908</c:v>
                </c:pt>
                <c:pt idx="12528">
                  <c:v>57.77908</c:v>
                </c:pt>
                <c:pt idx="12529">
                  <c:v>57.80838</c:v>
                </c:pt>
                <c:pt idx="12530">
                  <c:v>57.80838</c:v>
                </c:pt>
                <c:pt idx="12531">
                  <c:v>57.837679000000001</c:v>
                </c:pt>
                <c:pt idx="12532">
                  <c:v>57.837679000000001</c:v>
                </c:pt>
                <c:pt idx="12533">
                  <c:v>57.866979000000001</c:v>
                </c:pt>
                <c:pt idx="12534">
                  <c:v>57.866979000000001</c:v>
                </c:pt>
                <c:pt idx="12535">
                  <c:v>57.896279</c:v>
                </c:pt>
                <c:pt idx="12536">
                  <c:v>57.896279</c:v>
                </c:pt>
                <c:pt idx="12537">
                  <c:v>57.925578999999999</c:v>
                </c:pt>
                <c:pt idx="12538">
                  <c:v>57.925578999999999</c:v>
                </c:pt>
                <c:pt idx="12539">
                  <c:v>57.954878000000001</c:v>
                </c:pt>
                <c:pt idx="12540">
                  <c:v>57.954878000000001</c:v>
                </c:pt>
                <c:pt idx="12541">
                  <c:v>57.984178</c:v>
                </c:pt>
                <c:pt idx="12542">
                  <c:v>57.984178</c:v>
                </c:pt>
                <c:pt idx="12543">
                  <c:v>58.013477999999999</c:v>
                </c:pt>
                <c:pt idx="12544">
                  <c:v>58.013477999999999</c:v>
                </c:pt>
                <c:pt idx="12545">
                  <c:v>58.042777999999998</c:v>
                </c:pt>
                <c:pt idx="12546">
                  <c:v>58.042777999999998</c:v>
                </c:pt>
                <c:pt idx="12547">
                  <c:v>58.072077</c:v>
                </c:pt>
                <c:pt idx="12548">
                  <c:v>58.072077</c:v>
                </c:pt>
                <c:pt idx="12549">
                  <c:v>58.101376999999999</c:v>
                </c:pt>
                <c:pt idx="12550">
                  <c:v>58.101376999999999</c:v>
                </c:pt>
                <c:pt idx="12551">
                  <c:v>58.130676999999999</c:v>
                </c:pt>
                <c:pt idx="12552">
                  <c:v>58.130676999999999</c:v>
                </c:pt>
                <c:pt idx="12553">
                  <c:v>58.159976999999998</c:v>
                </c:pt>
                <c:pt idx="12554">
                  <c:v>58.159976999999998</c:v>
                </c:pt>
                <c:pt idx="12555">
                  <c:v>58.189276</c:v>
                </c:pt>
                <c:pt idx="12556">
                  <c:v>58.189276</c:v>
                </c:pt>
                <c:pt idx="12557">
                  <c:v>58.218575999999999</c:v>
                </c:pt>
                <c:pt idx="12558">
                  <c:v>58.218575999999999</c:v>
                </c:pt>
                <c:pt idx="12559">
                  <c:v>58.247875999999998</c:v>
                </c:pt>
                <c:pt idx="12560">
                  <c:v>58.247875999999998</c:v>
                </c:pt>
                <c:pt idx="12561">
                  <c:v>58.277175999999997</c:v>
                </c:pt>
                <c:pt idx="12562">
                  <c:v>58.277175999999997</c:v>
                </c:pt>
                <c:pt idx="12563">
                  <c:v>58.306474999999999</c:v>
                </c:pt>
                <c:pt idx="12564">
                  <c:v>58.306474999999999</c:v>
                </c:pt>
                <c:pt idx="12565">
                  <c:v>58.335774999999998</c:v>
                </c:pt>
                <c:pt idx="12566">
                  <c:v>58.335774999999998</c:v>
                </c:pt>
                <c:pt idx="12567">
                  <c:v>58.365074999999997</c:v>
                </c:pt>
                <c:pt idx="12568">
                  <c:v>58.365074999999997</c:v>
                </c:pt>
                <c:pt idx="12569">
                  <c:v>58.394373999999999</c:v>
                </c:pt>
                <c:pt idx="12570">
                  <c:v>58.394373999999999</c:v>
                </c:pt>
                <c:pt idx="12571">
                  <c:v>58.423673999999998</c:v>
                </c:pt>
                <c:pt idx="12572">
                  <c:v>58.423673999999998</c:v>
                </c:pt>
                <c:pt idx="12573">
                  <c:v>58.452973999999998</c:v>
                </c:pt>
                <c:pt idx="12574">
                  <c:v>58.452973999999998</c:v>
                </c:pt>
                <c:pt idx="12575">
                  <c:v>58.482273999999997</c:v>
                </c:pt>
                <c:pt idx="12576">
                  <c:v>58.482273999999997</c:v>
                </c:pt>
                <c:pt idx="12577">
                  <c:v>58.511572999999999</c:v>
                </c:pt>
                <c:pt idx="12578">
                  <c:v>58.511572999999999</c:v>
                </c:pt>
                <c:pt idx="12579">
                  <c:v>58.540872999999998</c:v>
                </c:pt>
                <c:pt idx="12580">
                  <c:v>58.540872999999998</c:v>
                </c:pt>
                <c:pt idx="12581">
                  <c:v>58.570172999999997</c:v>
                </c:pt>
                <c:pt idx="12582">
                  <c:v>58.570172999999997</c:v>
                </c:pt>
                <c:pt idx="12583">
                  <c:v>58.599473000000003</c:v>
                </c:pt>
                <c:pt idx="12584">
                  <c:v>58.599473000000003</c:v>
                </c:pt>
                <c:pt idx="12585">
                  <c:v>58.628771999999998</c:v>
                </c:pt>
                <c:pt idx="12586">
                  <c:v>58.628771999999998</c:v>
                </c:pt>
                <c:pt idx="12587">
                  <c:v>58.658071999999997</c:v>
                </c:pt>
                <c:pt idx="12588">
                  <c:v>58.658071999999997</c:v>
                </c:pt>
                <c:pt idx="12589">
                  <c:v>58.687372000000003</c:v>
                </c:pt>
                <c:pt idx="12590">
                  <c:v>58.687372000000003</c:v>
                </c:pt>
                <c:pt idx="12591">
                  <c:v>58.716672000000003</c:v>
                </c:pt>
                <c:pt idx="12592">
                  <c:v>58.716672000000003</c:v>
                </c:pt>
                <c:pt idx="12593">
                  <c:v>58.745970999999997</c:v>
                </c:pt>
                <c:pt idx="12594">
                  <c:v>58.745970999999997</c:v>
                </c:pt>
                <c:pt idx="12595">
                  <c:v>58.775270999999996</c:v>
                </c:pt>
                <c:pt idx="12596">
                  <c:v>58.775270999999996</c:v>
                </c:pt>
                <c:pt idx="12597">
                  <c:v>58.804571000000003</c:v>
                </c:pt>
                <c:pt idx="12598">
                  <c:v>58.804571000000003</c:v>
                </c:pt>
                <c:pt idx="12599">
                  <c:v>58.833869999999997</c:v>
                </c:pt>
                <c:pt idx="12600">
                  <c:v>58.833869999999997</c:v>
                </c:pt>
                <c:pt idx="12601">
                  <c:v>58.863169999999997</c:v>
                </c:pt>
                <c:pt idx="12602">
                  <c:v>58.863169999999997</c:v>
                </c:pt>
                <c:pt idx="12603">
                  <c:v>58.892470000000003</c:v>
                </c:pt>
                <c:pt idx="12604">
                  <c:v>58.892470000000003</c:v>
                </c:pt>
                <c:pt idx="12605">
                  <c:v>58.921770000000002</c:v>
                </c:pt>
                <c:pt idx="12606">
                  <c:v>58.921770000000002</c:v>
                </c:pt>
                <c:pt idx="12607">
                  <c:v>58.951068999999997</c:v>
                </c:pt>
                <c:pt idx="12608">
                  <c:v>58.951068999999997</c:v>
                </c:pt>
                <c:pt idx="12609">
                  <c:v>58.980369000000003</c:v>
                </c:pt>
                <c:pt idx="12610">
                  <c:v>58.980369000000003</c:v>
                </c:pt>
                <c:pt idx="12611">
                  <c:v>59.009669000000002</c:v>
                </c:pt>
                <c:pt idx="12612">
                  <c:v>59.009669000000002</c:v>
                </c:pt>
                <c:pt idx="12613">
                  <c:v>59.038969000000002</c:v>
                </c:pt>
                <c:pt idx="12614">
                  <c:v>59.038969000000002</c:v>
                </c:pt>
                <c:pt idx="12615">
                  <c:v>59.068268000000003</c:v>
                </c:pt>
                <c:pt idx="12616">
                  <c:v>59.068268000000003</c:v>
                </c:pt>
                <c:pt idx="12617">
                  <c:v>59.097568000000003</c:v>
                </c:pt>
                <c:pt idx="12618">
                  <c:v>59.097568000000003</c:v>
                </c:pt>
                <c:pt idx="12619">
                  <c:v>59.126868000000002</c:v>
                </c:pt>
                <c:pt idx="12620">
                  <c:v>59.126868000000002</c:v>
                </c:pt>
                <c:pt idx="12621">
                  <c:v>59.156168000000001</c:v>
                </c:pt>
                <c:pt idx="12622">
                  <c:v>59.156168000000001</c:v>
                </c:pt>
                <c:pt idx="12623">
                  <c:v>59.185467000000003</c:v>
                </c:pt>
                <c:pt idx="12624">
                  <c:v>59.185467000000003</c:v>
                </c:pt>
                <c:pt idx="12625">
                  <c:v>59.214767000000002</c:v>
                </c:pt>
                <c:pt idx="12626">
                  <c:v>59.214767000000002</c:v>
                </c:pt>
                <c:pt idx="12627">
                  <c:v>59.244067000000001</c:v>
                </c:pt>
                <c:pt idx="12628">
                  <c:v>59.244067000000001</c:v>
                </c:pt>
                <c:pt idx="12629">
                  <c:v>59.273367</c:v>
                </c:pt>
                <c:pt idx="12630">
                  <c:v>59.273367</c:v>
                </c:pt>
                <c:pt idx="12631">
                  <c:v>59.302666000000002</c:v>
                </c:pt>
                <c:pt idx="12632">
                  <c:v>59.302666000000002</c:v>
                </c:pt>
                <c:pt idx="12633">
                  <c:v>59.331966000000001</c:v>
                </c:pt>
                <c:pt idx="12634">
                  <c:v>59.331966000000001</c:v>
                </c:pt>
                <c:pt idx="12635">
                  <c:v>59.361266000000001</c:v>
                </c:pt>
                <c:pt idx="12636">
                  <c:v>59.361266000000001</c:v>
                </c:pt>
                <c:pt idx="12637">
                  <c:v>59.390565000000002</c:v>
                </c:pt>
                <c:pt idx="12638">
                  <c:v>59.390565000000002</c:v>
                </c:pt>
                <c:pt idx="12639">
                  <c:v>59.419865000000001</c:v>
                </c:pt>
                <c:pt idx="12640">
                  <c:v>59.419865000000001</c:v>
                </c:pt>
                <c:pt idx="12641">
                  <c:v>59.449165000000001</c:v>
                </c:pt>
                <c:pt idx="12642">
                  <c:v>59.449165000000001</c:v>
                </c:pt>
                <c:pt idx="12643">
                  <c:v>59.478465</c:v>
                </c:pt>
                <c:pt idx="12644">
                  <c:v>59.478465</c:v>
                </c:pt>
                <c:pt idx="12645">
                  <c:v>59.507764000000002</c:v>
                </c:pt>
                <c:pt idx="12646">
                  <c:v>59.507764000000002</c:v>
                </c:pt>
                <c:pt idx="12647">
                  <c:v>59.537064000000001</c:v>
                </c:pt>
                <c:pt idx="12648">
                  <c:v>59.537064000000001</c:v>
                </c:pt>
                <c:pt idx="12649">
                  <c:v>59.566364</c:v>
                </c:pt>
                <c:pt idx="12650">
                  <c:v>59.566364</c:v>
                </c:pt>
                <c:pt idx="12651">
                  <c:v>59.595663999999999</c:v>
                </c:pt>
                <c:pt idx="12652">
                  <c:v>59.595663999999999</c:v>
                </c:pt>
                <c:pt idx="12653">
                  <c:v>59.624963000000001</c:v>
                </c:pt>
                <c:pt idx="12654">
                  <c:v>59.624963000000001</c:v>
                </c:pt>
                <c:pt idx="12655">
                  <c:v>59.654263</c:v>
                </c:pt>
                <c:pt idx="12656">
                  <c:v>59.654263</c:v>
                </c:pt>
                <c:pt idx="12657">
                  <c:v>59.683562999999999</c:v>
                </c:pt>
                <c:pt idx="12658">
                  <c:v>59.683562999999999</c:v>
                </c:pt>
                <c:pt idx="12659">
                  <c:v>59.712862999999999</c:v>
                </c:pt>
                <c:pt idx="12660">
                  <c:v>59.712862999999999</c:v>
                </c:pt>
                <c:pt idx="12661">
                  <c:v>59.742162</c:v>
                </c:pt>
                <c:pt idx="12662">
                  <c:v>59.742162</c:v>
                </c:pt>
                <c:pt idx="12663">
                  <c:v>59.771462</c:v>
                </c:pt>
                <c:pt idx="12664">
                  <c:v>59.771462</c:v>
                </c:pt>
                <c:pt idx="12665">
                  <c:v>59.800761999999999</c:v>
                </c:pt>
                <c:pt idx="12666">
                  <c:v>59.800761999999999</c:v>
                </c:pt>
                <c:pt idx="12667">
                  <c:v>59.830061999999998</c:v>
                </c:pt>
                <c:pt idx="12668">
                  <c:v>59.830061999999998</c:v>
                </c:pt>
                <c:pt idx="12669">
                  <c:v>59.859361</c:v>
                </c:pt>
                <c:pt idx="12670">
                  <c:v>59.859361</c:v>
                </c:pt>
                <c:pt idx="12671">
                  <c:v>59.888660999999999</c:v>
                </c:pt>
                <c:pt idx="12672">
                  <c:v>59.888660999999999</c:v>
                </c:pt>
                <c:pt idx="12673">
                  <c:v>59.917960999999998</c:v>
                </c:pt>
                <c:pt idx="12674">
                  <c:v>59.917960999999998</c:v>
                </c:pt>
                <c:pt idx="12675">
                  <c:v>59.94726</c:v>
                </c:pt>
                <c:pt idx="12676">
                  <c:v>59.94726</c:v>
                </c:pt>
                <c:pt idx="12677">
                  <c:v>59.976559999999999</c:v>
                </c:pt>
                <c:pt idx="12678">
                  <c:v>59.976559999999999</c:v>
                </c:pt>
                <c:pt idx="12679">
                  <c:v>60.005859999999998</c:v>
                </c:pt>
                <c:pt idx="12680">
                  <c:v>60.005859999999998</c:v>
                </c:pt>
                <c:pt idx="12681">
                  <c:v>60.035159999999998</c:v>
                </c:pt>
                <c:pt idx="12682">
                  <c:v>60.035159999999998</c:v>
                </c:pt>
                <c:pt idx="12683">
                  <c:v>60.064458999999999</c:v>
                </c:pt>
                <c:pt idx="12684">
                  <c:v>60.064458999999999</c:v>
                </c:pt>
                <c:pt idx="12685">
                  <c:v>60.093758999999999</c:v>
                </c:pt>
                <c:pt idx="12686">
                  <c:v>60.093758999999999</c:v>
                </c:pt>
                <c:pt idx="12687">
                  <c:v>60.123058999999998</c:v>
                </c:pt>
                <c:pt idx="12688">
                  <c:v>60.123058999999998</c:v>
                </c:pt>
                <c:pt idx="12689">
                  <c:v>60.152358999999997</c:v>
                </c:pt>
                <c:pt idx="12690">
                  <c:v>60.152358999999997</c:v>
                </c:pt>
                <c:pt idx="12691">
                  <c:v>60.181657999999999</c:v>
                </c:pt>
                <c:pt idx="12692">
                  <c:v>60.181657999999999</c:v>
                </c:pt>
                <c:pt idx="12693">
                  <c:v>60.210957999999998</c:v>
                </c:pt>
                <c:pt idx="12694">
                  <c:v>60.210957999999998</c:v>
                </c:pt>
                <c:pt idx="12695">
                  <c:v>60.240257999999997</c:v>
                </c:pt>
                <c:pt idx="12696">
                  <c:v>60.240257999999997</c:v>
                </c:pt>
                <c:pt idx="12697">
                  <c:v>60.269558000000004</c:v>
                </c:pt>
                <c:pt idx="12698">
                  <c:v>60.269558000000004</c:v>
                </c:pt>
                <c:pt idx="12699">
                  <c:v>60.298856999999998</c:v>
                </c:pt>
                <c:pt idx="12700">
                  <c:v>60.298856999999998</c:v>
                </c:pt>
                <c:pt idx="12701">
                  <c:v>60.328156999999997</c:v>
                </c:pt>
                <c:pt idx="12702">
                  <c:v>60.328156999999997</c:v>
                </c:pt>
                <c:pt idx="12703">
                  <c:v>60.357456999999997</c:v>
                </c:pt>
                <c:pt idx="12704">
                  <c:v>60.357456999999997</c:v>
                </c:pt>
                <c:pt idx="12705">
                  <c:v>60.386757000000003</c:v>
                </c:pt>
                <c:pt idx="12706">
                  <c:v>60.386757000000003</c:v>
                </c:pt>
                <c:pt idx="12707">
                  <c:v>60.416055999999998</c:v>
                </c:pt>
                <c:pt idx="12708">
                  <c:v>60.416055999999998</c:v>
                </c:pt>
                <c:pt idx="12709">
                  <c:v>60.445355999999997</c:v>
                </c:pt>
                <c:pt idx="12710">
                  <c:v>60.445355999999997</c:v>
                </c:pt>
                <c:pt idx="12711">
                  <c:v>60.474656000000003</c:v>
                </c:pt>
                <c:pt idx="12712">
                  <c:v>60.474656000000003</c:v>
                </c:pt>
                <c:pt idx="12713">
                  <c:v>60.503954999999998</c:v>
                </c:pt>
                <c:pt idx="12714">
                  <c:v>60.503954999999998</c:v>
                </c:pt>
                <c:pt idx="12715">
                  <c:v>60.533254999999997</c:v>
                </c:pt>
                <c:pt idx="12716">
                  <c:v>60.533254999999997</c:v>
                </c:pt>
                <c:pt idx="12717">
                  <c:v>60.562555000000003</c:v>
                </c:pt>
                <c:pt idx="12718">
                  <c:v>60.562555000000003</c:v>
                </c:pt>
                <c:pt idx="12719">
                  <c:v>60.591855000000002</c:v>
                </c:pt>
                <c:pt idx="12720">
                  <c:v>60.591855000000002</c:v>
                </c:pt>
                <c:pt idx="12721">
                  <c:v>60.621153999999997</c:v>
                </c:pt>
                <c:pt idx="12722">
                  <c:v>60.621153999999997</c:v>
                </c:pt>
                <c:pt idx="12723">
                  <c:v>60.650454000000003</c:v>
                </c:pt>
                <c:pt idx="12724">
                  <c:v>60.650454000000003</c:v>
                </c:pt>
                <c:pt idx="12725">
                  <c:v>60.679754000000003</c:v>
                </c:pt>
                <c:pt idx="12726">
                  <c:v>60.679754000000003</c:v>
                </c:pt>
                <c:pt idx="12727">
                  <c:v>60.709054000000002</c:v>
                </c:pt>
                <c:pt idx="12728">
                  <c:v>60.709054000000002</c:v>
                </c:pt>
                <c:pt idx="12729">
                  <c:v>60.738352999999996</c:v>
                </c:pt>
                <c:pt idx="12730">
                  <c:v>60.738352999999996</c:v>
                </c:pt>
                <c:pt idx="12731">
                  <c:v>60.767653000000003</c:v>
                </c:pt>
                <c:pt idx="12732">
                  <c:v>60.767653000000003</c:v>
                </c:pt>
                <c:pt idx="12733">
                  <c:v>60.796953000000002</c:v>
                </c:pt>
                <c:pt idx="12734">
                  <c:v>60.796953000000002</c:v>
                </c:pt>
                <c:pt idx="12735">
                  <c:v>60.826253000000001</c:v>
                </c:pt>
                <c:pt idx="12736">
                  <c:v>60.826253000000001</c:v>
                </c:pt>
                <c:pt idx="12737">
                  <c:v>60.855552000000003</c:v>
                </c:pt>
                <c:pt idx="12738">
                  <c:v>60.855552000000003</c:v>
                </c:pt>
                <c:pt idx="12739">
                  <c:v>60.884852000000002</c:v>
                </c:pt>
                <c:pt idx="12740">
                  <c:v>60.884852000000002</c:v>
                </c:pt>
                <c:pt idx="12741">
                  <c:v>60.914152000000001</c:v>
                </c:pt>
                <c:pt idx="12742">
                  <c:v>60.914152000000001</c:v>
                </c:pt>
                <c:pt idx="12743">
                  <c:v>60.943452000000001</c:v>
                </c:pt>
                <c:pt idx="12744">
                  <c:v>60.943452000000001</c:v>
                </c:pt>
                <c:pt idx="12745">
                  <c:v>60.972751000000002</c:v>
                </c:pt>
                <c:pt idx="12746">
                  <c:v>60.972751000000002</c:v>
                </c:pt>
                <c:pt idx="12747">
                  <c:v>61.002051000000002</c:v>
                </c:pt>
                <c:pt idx="12748">
                  <c:v>61.002051000000002</c:v>
                </c:pt>
                <c:pt idx="12749">
                  <c:v>61.031351000000001</c:v>
                </c:pt>
                <c:pt idx="12750">
                  <c:v>61.031351000000001</c:v>
                </c:pt>
                <c:pt idx="12751">
                  <c:v>61.060650000000003</c:v>
                </c:pt>
                <c:pt idx="12752">
                  <c:v>61.060650000000003</c:v>
                </c:pt>
                <c:pt idx="12753">
                  <c:v>61.089950000000002</c:v>
                </c:pt>
                <c:pt idx="12754">
                  <c:v>61.089950000000002</c:v>
                </c:pt>
                <c:pt idx="12755">
                  <c:v>61.119250000000001</c:v>
                </c:pt>
                <c:pt idx="12756">
                  <c:v>61.119250000000001</c:v>
                </c:pt>
                <c:pt idx="12757">
                  <c:v>61.14855</c:v>
                </c:pt>
                <c:pt idx="12758">
                  <c:v>61.14855</c:v>
                </c:pt>
                <c:pt idx="12759">
                  <c:v>61.177849000000002</c:v>
                </c:pt>
                <c:pt idx="12760">
                  <c:v>61.177849000000002</c:v>
                </c:pt>
                <c:pt idx="12761">
                  <c:v>61.207149000000001</c:v>
                </c:pt>
                <c:pt idx="12762">
                  <c:v>61.207149000000001</c:v>
                </c:pt>
                <c:pt idx="12763">
                  <c:v>61.236449</c:v>
                </c:pt>
                <c:pt idx="12764">
                  <c:v>61.236449</c:v>
                </c:pt>
                <c:pt idx="12765">
                  <c:v>61.265749</c:v>
                </c:pt>
                <c:pt idx="12766">
                  <c:v>61.265749</c:v>
                </c:pt>
                <c:pt idx="12767">
                  <c:v>61.295048000000001</c:v>
                </c:pt>
                <c:pt idx="12768">
                  <c:v>61.295048000000001</c:v>
                </c:pt>
                <c:pt idx="12769">
                  <c:v>61.324348000000001</c:v>
                </c:pt>
                <c:pt idx="12770">
                  <c:v>61.324348000000001</c:v>
                </c:pt>
                <c:pt idx="12771">
                  <c:v>61.353648</c:v>
                </c:pt>
                <c:pt idx="12772">
                  <c:v>61.353648</c:v>
                </c:pt>
                <c:pt idx="12773">
                  <c:v>61.382947999999999</c:v>
                </c:pt>
                <c:pt idx="12774">
                  <c:v>61.382947999999999</c:v>
                </c:pt>
                <c:pt idx="12775">
                  <c:v>61.412247000000001</c:v>
                </c:pt>
                <c:pt idx="12776">
                  <c:v>61.412247000000001</c:v>
                </c:pt>
                <c:pt idx="12777">
                  <c:v>61.441547</c:v>
                </c:pt>
                <c:pt idx="12778">
                  <c:v>61.441547</c:v>
                </c:pt>
                <c:pt idx="12779">
                  <c:v>61.470846999999999</c:v>
                </c:pt>
                <c:pt idx="12780">
                  <c:v>61.470846999999999</c:v>
                </c:pt>
                <c:pt idx="12781">
                  <c:v>61.500146000000001</c:v>
                </c:pt>
                <c:pt idx="12782">
                  <c:v>61.500146000000001</c:v>
                </c:pt>
                <c:pt idx="12783">
                  <c:v>61.529446</c:v>
                </c:pt>
                <c:pt idx="12784">
                  <c:v>61.529446</c:v>
                </c:pt>
                <c:pt idx="12785">
                  <c:v>61.558745999999999</c:v>
                </c:pt>
                <c:pt idx="12786">
                  <c:v>61.558745999999999</c:v>
                </c:pt>
                <c:pt idx="12787">
                  <c:v>61.588045999999999</c:v>
                </c:pt>
                <c:pt idx="12788">
                  <c:v>61.588045999999999</c:v>
                </c:pt>
                <c:pt idx="12789">
                  <c:v>61.617345</c:v>
                </c:pt>
                <c:pt idx="12790">
                  <c:v>61.617345</c:v>
                </c:pt>
                <c:pt idx="12791">
                  <c:v>61.646644999999999</c:v>
                </c:pt>
                <c:pt idx="12792">
                  <c:v>61.646644999999999</c:v>
                </c:pt>
                <c:pt idx="12793">
                  <c:v>61.675944999999999</c:v>
                </c:pt>
                <c:pt idx="12794">
                  <c:v>61.675944999999999</c:v>
                </c:pt>
                <c:pt idx="12795">
                  <c:v>61.705244999999998</c:v>
                </c:pt>
                <c:pt idx="12796">
                  <c:v>61.705244999999998</c:v>
                </c:pt>
                <c:pt idx="12797">
                  <c:v>61.734544</c:v>
                </c:pt>
                <c:pt idx="12798">
                  <c:v>61.734544</c:v>
                </c:pt>
                <c:pt idx="12799">
                  <c:v>61.763843999999999</c:v>
                </c:pt>
                <c:pt idx="12800">
                  <c:v>61.763843999999999</c:v>
                </c:pt>
                <c:pt idx="12801">
                  <c:v>61.793143999999998</c:v>
                </c:pt>
                <c:pt idx="12802">
                  <c:v>61.793143999999998</c:v>
                </c:pt>
                <c:pt idx="12803">
                  <c:v>61.822443999999997</c:v>
                </c:pt>
                <c:pt idx="12804">
                  <c:v>61.822443999999997</c:v>
                </c:pt>
                <c:pt idx="12805">
                  <c:v>61.851742999999999</c:v>
                </c:pt>
                <c:pt idx="12806">
                  <c:v>61.851742999999999</c:v>
                </c:pt>
                <c:pt idx="12807">
                  <c:v>61.881042999999998</c:v>
                </c:pt>
                <c:pt idx="12808">
                  <c:v>61.881042999999998</c:v>
                </c:pt>
                <c:pt idx="12809">
                  <c:v>61.910342999999997</c:v>
                </c:pt>
                <c:pt idx="12810">
                  <c:v>61.910342999999997</c:v>
                </c:pt>
                <c:pt idx="12811">
                  <c:v>61.939642999999997</c:v>
                </c:pt>
                <c:pt idx="12812">
                  <c:v>61.939642999999997</c:v>
                </c:pt>
                <c:pt idx="12813">
                  <c:v>61.968941999999998</c:v>
                </c:pt>
                <c:pt idx="12814">
                  <c:v>61.968941999999998</c:v>
                </c:pt>
                <c:pt idx="12815">
                  <c:v>61.998241999999998</c:v>
                </c:pt>
                <c:pt idx="12816">
                  <c:v>61.998241999999998</c:v>
                </c:pt>
                <c:pt idx="12817">
                  <c:v>62.027541999999997</c:v>
                </c:pt>
                <c:pt idx="12818">
                  <c:v>62.027541999999997</c:v>
                </c:pt>
                <c:pt idx="12819">
                  <c:v>62.056840999999999</c:v>
                </c:pt>
                <c:pt idx="12820">
                  <c:v>62.056840999999999</c:v>
                </c:pt>
                <c:pt idx="12821">
                  <c:v>62.086140999999998</c:v>
                </c:pt>
                <c:pt idx="12822">
                  <c:v>62.086140999999998</c:v>
                </c:pt>
                <c:pt idx="12823">
                  <c:v>62.115440999999997</c:v>
                </c:pt>
                <c:pt idx="12824">
                  <c:v>62.115440999999997</c:v>
                </c:pt>
                <c:pt idx="12825">
                  <c:v>62.144741000000003</c:v>
                </c:pt>
                <c:pt idx="12826">
                  <c:v>62.144741000000003</c:v>
                </c:pt>
                <c:pt idx="12827">
                  <c:v>62.174039999999998</c:v>
                </c:pt>
                <c:pt idx="12828">
                  <c:v>62.174039999999998</c:v>
                </c:pt>
                <c:pt idx="12829">
                  <c:v>62.203339999999997</c:v>
                </c:pt>
                <c:pt idx="12830">
                  <c:v>62.203339999999997</c:v>
                </c:pt>
                <c:pt idx="12831">
                  <c:v>62.232640000000004</c:v>
                </c:pt>
                <c:pt idx="12832">
                  <c:v>62.232640000000004</c:v>
                </c:pt>
                <c:pt idx="12833">
                  <c:v>62.261940000000003</c:v>
                </c:pt>
                <c:pt idx="12834">
                  <c:v>62.261940000000003</c:v>
                </c:pt>
                <c:pt idx="12835">
                  <c:v>62.291238999999997</c:v>
                </c:pt>
                <c:pt idx="12836">
                  <c:v>62.291238999999997</c:v>
                </c:pt>
                <c:pt idx="12837">
                  <c:v>62.320538999999997</c:v>
                </c:pt>
                <c:pt idx="12838">
                  <c:v>62.320538999999997</c:v>
                </c:pt>
                <c:pt idx="12839">
                  <c:v>62.349839000000003</c:v>
                </c:pt>
                <c:pt idx="12840">
                  <c:v>62.349839000000003</c:v>
                </c:pt>
                <c:pt idx="12841">
                  <c:v>62.379139000000002</c:v>
                </c:pt>
                <c:pt idx="12842">
                  <c:v>62.379139000000002</c:v>
                </c:pt>
                <c:pt idx="12843">
                  <c:v>62.408437999999997</c:v>
                </c:pt>
                <c:pt idx="12844">
                  <c:v>62.408437999999997</c:v>
                </c:pt>
                <c:pt idx="12845">
                  <c:v>62.437738000000003</c:v>
                </c:pt>
                <c:pt idx="12846">
                  <c:v>62.437738000000003</c:v>
                </c:pt>
                <c:pt idx="12847">
                  <c:v>62.467038000000002</c:v>
                </c:pt>
                <c:pt idx="12848">
                  <c:v>62.467038000000002</c:v>
                </c:pt>
                <c:pt idx="12849">
                  <c:v>62.496338000000002</c:v>
                </c:pt>
                <c:pt idx="12850">
                  <c:v>62.496338000000002</c:v>
                </c:pt>
                <c:pt idx="12851">
                  <c:v>62.525637000000003</c:v>
                </c:pt>
                <c:pt idx="12852">
                  <c:v>62.525637000000003</c:v>
                </c:pt>
                <c:pt idx="12853">
                  <c:v>62.554937000000002</c:v>
                </c:pt>
                <c:pt idx="12854">
                  <c:v>62.554937000000002</c:v>
                </c:pt>
                <c:pt idx="12855">
                  <c:v>62.584237000000002</c:v>
                </c:pt>
                <c:pt idx="12856">
                  <c:v>62.584237000000002</c:v>
                </c:pt>
                <c:pt idx="12857">
                  <c:v>62.613536000000003</c:v>
                </c:pt>
                <c:pt idx="12858">
                  <c:v>62.613536000000003</c:v>
                </c:pt>
                <c:pt idx="12859">
                  <c:v>62.642836000000003</c:v>
                </c:pt>
                <c:pt idx="12860">
                  <c:v>62.642836000000003</c:v>
                </c:pt>
                <c:pt idx="12861">
                  <c:v>62.672136000000002</c:v>
                </c:pt>
                <c:pt idx="12862">
                  <c:v>62.672136000000002</c:v>
                </c:pt>
                <c:pt idx="12863">
                  <c:v>62.701436000000001</c:v>
                </c:pt>
                <c:pt idx="12864">
                  <c:v>62.701436000000001</c:v>
                </c:pt>
                <c:pt idx="12865">
                  <c:v>62.730735000000003</c:v>
                </c:pt>
                <c:pt idx="12866">
                  <c:v>62.730735000000003</c:v>
                </c:pt>
                <c:pt idx="12867">
                  <c:v>62.760035000000002</c:v>
                </c:pt>
                <c:pt idx="12868">
                  <c:v>62.760035000000002</c:v>
                </c:pt>
                <c:pt idx="12869">
                  <c:v>62.789335000000001</c:v>
                </c:pt>
                <c:pt idx="12870">
                  <c:v>62.789335000000001</c:v>
                </c:pt>
                <c:pt idx="12871">
                  <c:v>62.818635</c:v>
                </c:pt>
                <c:pt idx="12872">
                  <c:v>62.818635</c:v>
                </c:pt>
                <c:pt idx="12873">
                  <c:v>62.847934000000002</c:v>
                </c:pt>
                <c:pt idx="12874">
                  <c:v>62.847934000000002</c:v>
                </c:pt>
                <c:pt idx="12875">
                  <c:v>62.877234000000001</c:v>
                </c:pt>
                <c:pt idx="12876">
                  <c:v>62.877234000000001</c:v>
                </c:pt>
                <c:pt idx="12877">
                  <c:v>62.906534000000001</c:v>
                </c:pt>
                <c:pt idx="12878">
                  <c:v>62.906534000000001</c:v>
                </c:pt>
                <c:pt idx="12879">
                  <c:v>62.935834</c:v>
                </c:pt>
                <c:pt idx="12880">
                  <c:v>62.935834</c:v>
                </c:pt>
                <c:pt idx="12881">
                  <c:v>62.965133000000002</c:v>
                </c:pt>
                <c:pt idx="12882">
                  <c:v>62.965133000000002</c:v>
                </c:pt>
                <c:pt idx="12883">
                  <c:v>62.994433000000001</c:v>
                </c:pt>
                <c:pt idx="12884">
                  <c:v>62.994433000000001</c:v>
                </c:pt>
                <c:pt idx="12885">
                  <c:v>63.023733</c:v>
                </c:pt>
                <c:pt idx="12886">
                  <c:v>63.023733</c:v>
                </c:pt>
                <c:pt idx="12887">
                  <c:v>63.053032999999999</c:v>
                </c:pt>
                <c:pt idx="12888">
                  <c:v>63.053032999999999</c:v>
                </c:pt>
                <c:pt idx="12889">
                  <c:v>63.082332000000001</c:v>
                </c:pt>
                <c:pt idx="12890">
                  <c:v>63.082332000000001</c:v>
                </c:pt>
                <c:pt idx="12891">
                  <c:v>63.111632</c:v>
                </c:pt>
                <c:pt idx="12892">
                  <c:v>63.111632</c:v>
                </c:pt>
                <c:pt idx="12893">
                  <c:v>63.140931999999999</c:v>
                </c:pt>
                <c:pt idx="12894">
                  <c:v>63.140931999999999</c:v>
                </c:pt>
                <c:pt idx="12895">
                  <c:v>63.170231000000001</c:v>
                </c:pt>
                <c:pt idx="12896">
                  <c:v>63.170231000000001</c:v>
                </c:pt>
                <c:pt idx="12897">
                  <c:v>63.199531</c:v>
                </c:pt>
                <c:pt idx="12898">
                  <c:v>63.199531</c:v>
                </c:pt>
                <c:pt idx="12899">
                  <c:v>63.228831</c:v>
                </c:pt>
                <c:pt idx="12900">
                  <c:v>63.228831</c:v>
                </c:pt>
                <c:pt idx="12901">
                  <c:v>63.258130999999999</c:v>
                </c:pt>
                <c:pt idx="12902">
                  <c:v>63.258130999999999</c:v>
                </c:pt>
                <c:pt idx="12903">
                  <c:v>63.287430000000001</c:v>
                </c:pt>
                <c:pt idx="12904">
                  <c:v>63.287430000000001</c:v>
                </c:pt>
                <c:pt idx="12905">
                  <c:v>63.31673</c:v>
                </c:pt>
                <c:pt idx="12906">
                  <c:v>63.31673</c:v>
                </c:pt>
                <c:pt idx="12907">
                  <c:v>63.346029999999999</c:v>
                </c:pt>
                <c:pt idx="12908">
                  <c:v>63.346029999999999</c:v>
                </c:pt>
                <c:pt idx="12909">
                  <c:v>63.375329999999998</c:v>
                </c:pt>
                <c:pt idx="12910">
                  <c:v>63.375329999999998</c:v>
                </c:pt>
                <c:pt idx="12911">
                  <c:v>63.404629</c:v>
                </c:pt>
                <c:pt idx="12912">
                  <c:v>63.404629</c:v>
                </c:pt>
                <c:pt idx="12913">
                  <c:v>63.433928999999999</c:v>
                </c:pt>
                <c:pt idx="12914">
                  <c:v>63.433928999999999</c:v>
                </c:pt>
                <c:pt idx="12915">
                  <c:v>63.463228999999998</c:v>
                </c:pt>
                <c:pt idx="12916">
                  <c:v>63.463228999999998</c:v>
                </c:pt>
                <c:pt idx="12917">
                  <c:v>63.492528999999998</c:v>
                </c:pt>
                <c:pt idx="12918">
                  <c:v>63.492528999999998</c:v>
                </c:pt>
                <c:pt idx="12919">
                  <c:v>63.521827999999999</c:v>
                </c:pt>
                <c:pt idx="12920">
                  <c:v>63.521827999999999</c:v>
                </c:pt>
                <c:pt idx="12921">
                  <c:v>63.551127999999999</c:v>
                </c:pt>
                <c:pt idx="12922">
                  <c:v>63.551127999999999</c:v>
                </c:pt>
                <c:pt idx="12923">
                  <c:v>63.580427999999998</c:v>
                </c:pt>
                <c:pt idx="12924">
                  <c:v>63.580427999999998</c:v>
                </c:pt>
                <c:pt idx="12925">
                  <c:v>63.609727999999997</c:v>
                </c:pt>
                <c:pt idx="12926">
                  <c:v>63.609727999999997</c:v>
                </c:pt>
                <c:pt idx="12927">
                  <c:v>63.639026999999999</c:v>
                </c:pt>
                <c:pt idx="12928">
                  <c:v>63.639026999999999</c:v>
                </c:pt>
                <c:pt idx="12929">
                  <c:v>63.668326999999998</c:v>
                </c:pt>
                <c:pt idx="12930">
                  <c:v>63.668326999999998</c:v>
                </c:pt>
                <c:pt idx="12931">
                  <c:v>63.697626999999997</c:v>
                </c:pt>
                <c:pt idx="12932">
                  <c:v>63.697626999999997</c:v>
                </c:pt>
                <c:pt idx="12933">
                  <c:v>63.726925999999999</c:v>
                </c:pt>
                <c:pt idx="12934">
                  <c:v>63.726925999999999</c:v>
                </c:pt>
                <c:pt idx="12935">
                  <c:v>63.756225999999998</c:v>
                </c:pt>
                <c:pt idx="12936">
                  <c:v>63.756225999999998</c:v>
                </c:pt>
                <c:pt idx="12937">
                  <c:v>63.785525999999997</c:v>
                </c:pt>
                <c:pt idx="12938">
                  <c:v>63.785525999999997</c:v>
                </c:pt>
                <c:pt idx="12939">
                  <c:v>63.814825999999996</c:v>
                </c:pt>
                <c:pt idx="12940">
                  <c:v>63.814825999999996</c:v>
                </c:pt>
                <c:pt idx="12941">
                  <c:v>63.844124999999998</c:v>
                </c:pt>
                <c:pt idx="12942">
                  <c:v>63.844124999999998</c:v>
                </c:pt>
                <c:pt idx="12943">
                  <c:v>63.873424999999997</c:v>
                </c:pt>
                <c:pt idx="12944">
                  <c:v>63.873424999999997</c:v>
                </c:pt>
                <c:pt idx="12945">
                  <c:v>63.902724999999997</c:v>
                </c:pt>
                <c:pt idx="12946">
                  <c:v>63.902724999999997</c:v>
                </c:pt>
                <c:pt idx="12947">
                  <c:v>63.932025000000003</c:v>
                </c:pt>
                <c:pt idx="12948">
                  <c:v>63.932025000000003</c:v>
                </c:pt>
                <c:pt idx="12949">
                  <c:v>63.961323999999998</c:v>
                </c:pt>
                <c:pt idx="12950">
                  <c:v>63.961323999999998</c:v>
                </c:pt>
                <c:pt idx="12951">
                  <c:v>63.990623999999997</c:v>
                </c:pt>
                <c:pt idx="12952">
                  <c:v>63.990623999999997</c:v>
                </c:pt>
                <c:pt idx="12953">
                  <c:v>64.019924000000003</c:v>
                </c:pt>
                <c:pt idx="12954">
                  <c:v>64.019924000000003</c:v>
                </c:pt>
                <c:pt idx="12955">
                  <c:v>64.049223999999995</c:v>
                </c:pt>
                <c:pt idx="12956">
                  <c:v>64.049223999999995</c:v>
                </c:pt>
                <c:pt idx="12957">
                  <c:v>64.078523000000004</c:v>
                </c:pt>
                <c:pt idx="12958">
                  <c:v>64.078523000000004</c:v>
                </c:pt>
                <c:pt idx="12959">
                  <c:v>64.107822999999996</c:v>
                </c:pt>
                <c:pt idx="12960">
                  <c:v>64.107822999999996</c:v>
                </c:pt>
                <c:pt idx="12961">
                  <c:v>64.137123000000003</c:v>
                </c:pt>
                <c:pt idx="12962">
                  <c:v>64.137123000000003</c:v>
                </c:pt>
                <c:pt idx="12963">
                  <c:v>64.166422999999995</c:v>
                </c:pt>
                <c:pt idx="12964">
                  <c:v>64.166422999999995</c:v>
                </c:pt>
                <c:pt idx="12965">
                  <c:v>64.195722000000004</c:v>
                </c:pt>
                <c:pt idx="12966">
                  <c:v>64.195722000000004</c:v>
                </c:pt>
                <c:pt idx="12967">
                  <c:v>64.225021999999996</c:v>
                </c:pt>
                <c:pt idx="12968">
                  <c:v>64.225021999999996</c:v>
                </c:pt>
                <c:pt idx="12969">
                  <c:v>64.254322000000002</c:v>
                </c:pt>
                <c:pt idx="12970">
                  <c:v>64.254322000000002</c:v>
                </c:pt>
                <c:pt idx="12971">
                  <c:v>64.283620999999997</c:v>
                </c:pt>
                <c:pt idx="12972">
                  <c:v>64.283620999999997</c:v>
                </c:pt>
                <c:pt idx="12973">
                  <c:v>64.312921000000003</c:v>
                </c:pt>
                <c:pt idx="12974">
                  <c:v>64.312921000000003</c:v>
                </c:pt>
                <c:pt idx="12975">
                  <c:v>64.342220999999995</c:v>
                </c:pt>
                <c:pt idx="12976">
                  <c:v>64.342220999999995</c:v>
                </c:pt>
                <c:pt idx="12977">
                  <c:v>64.371521000000001</c:v>
                </c:pt>
                <c:pt idx="12978">
                  <c:v>64.371521000000001</c:v>
                </c:pt>
                <c:pt idx="12979">
                  <c:v>64.400819999999996</c:v>
                </c:pt>
                <c:pt idx="12980">
                  <c:v>64.400819999999996</c:v>
                </c:pt>
                <c:pt idx="12981">
                  <c:v>64.430120000000002</c:v>
                </c:pt>
                <c:pt idx="12982">
                  <c:v>64.430120000000002</c:v>
                </c:pt>
                <c:pt idx="12983">
                  <c:v>64.459419999999994</c:v>
                </c:pt>
                <c:pt idx="12984">
                  <c:v>64.459419999999994</c:v>
                </c:pt>
                <c:pt idx="12985">
                  <c:v>64.488720000000001</c:v>
                </c:pt>
                <c:pt idx="12986">
                  <c:v>64.488720000000001</c:v>
                </c:pt>
                <c:pt idx="12987">
                  <c:v>64.518018999999995</c:v>
                </c:pt>
                <c:pt idx="12988">
                  <c:v>64.518018999999995</c:v>
                </c:pt>
                <c:pt idx="12989">
                  <c:v>64.547319000000002</c:v>
                </c:pt>
                <c:pt idx="12990">
                  <c:v>64.547319000000002</c:v>
                </c:pt>
                <c:pt idx="12991">
                  <c:v>64.576618999999994</c:v>
                </c:pt>
                <c:pt idx="12992">
                  <c:v>64.576618999999994</c:v>
                </c:pt>
                <c:pt idx="12993">
                  <c:v>64.605919</c:v>
                </c:pt>
                <c:pt idx="12994">
                  <c:v>64.605919</c:v>
                </c:pt>
                <c:pt idx="12995">
                  <c:v>64.635217999999995</c:v>
                </c:pt>
                <c:pt idx="12996">
                  <c:v>64.635217999999995</c:v>
                </c:pt>
                <c:pt idx="12997">
                  <c:v>64.664518000000001</c:v>
                </c:pt>
                <c:pt idx="12998">
                  <c:v>64.664518000000001</c:v>
                </c:pt>
                <c:pt idx="12999">
                  <c:v>64.693817999999993</c:v>
                </c:pt>
                <c:pt idx="13000">
                  <c:v>64.693817999999993</c:v>
                </c:pt>
                <c:pt idx="13001">
                  <c:v>64.723117000000002</c:v>
                </c:pt>
                <c:pt idx="13002">
                  <c:v>64.723117000000002</c:v>
                </c:pt>
                <c:pt idx="13003">
                  <c:v>64.752416999999994</c:v>
                </c:pt>
                <c:pt idx="13004">
                  <c:v>64.752416999999994</c:v>
                </c:pt>
                <c:pt idx="13005">
                  <c:v>64.781717</c:v>
                </c:pt>
                <c:pt idx="13006">
                  <c:v>64.781717</c:v>
                </c:pt>
                <c:pt idx="13007">
                  <c:v>64.811017000000007</c:v>
                </c:pt>
                <c:pt idx="13008">
                  <c:v>64.811017000000007</c:v>
                </c:pt>
                <c:pt idx="13009">
                  <c:v>64.840316000000001</c:v>
                </c:pt>
                <c:pt idx="13010">
                  <c:v>64.840316000000001</c:v>
                </c:pt>
                <c:pt idx="13011">
                  <c:v>64.869615999999994</c:v>
                </c:pt>
                <c:pt idx="13012">
                  <c:v>64.869615999999994</c:v>
                </c:pt>
                <c:pt idx="13013">
                  <c:v>64.898916</c:v>
                </c:pt>
                <c:pt idx="13014">
                  <c:v>64.898916</c:v>
                </c:pt>
                <c:pt idx="13015">
                  <c:v>64.928216000000006</c:v>
                </c:pt>
                <c:pt idx="13016">
                  <c:v>64.928216000000006</c:v>
                </c:pt>
                <c:pt idx="13017">
                  <c:v>64.957515000000001</c:v>
                </c:pt>
                <c:pt idx="13018">
                  <c:v>64.957515000000001</c:v>
                </c:pt>
                <c:pt idx="13019">
                  <c:v>64.986815000000007</c:v>
                </c:pt>
                <c:pt idx="13020">
                  <c:v>64.986815000000007</c:v>
                </c:pt>
                <c:pt idx="13021">
                  <c:v>65.016114999999999</c:v>
                </c:pt>
                <c:pt idx="13022">
                  <c:v>65.016114999999999</c:v>
                </c:pt>
                <c:pt idx="13023">
                  <c:v>65.045415000000006</c:v>
                </c:pt>
                <c:pt idx="13024">
                  <c:v>65.045415000000006</c:v>
                </c:pt>
                <c:pt idx="13025">
                  <c:v>65.074714</c:v>
                </c:pt>
                <c:pt idx="13026">
                  <c:v>65.074714</c:v>
                </c:pt>
                <c:pt idx="13027">
                  <c:v>65.104014000000006</c:v>
                </c:pt>
                <c:pt idx="13028">
                  <c:v>65.104014000000006</c:v>
                </c:pt>
                <c:pt idx="13029">
                  <c:v>65.133313999999999</c:v>
                </c:pt>
                <c:pt idx="13030">
                  <c:v>65.133313999999999</c:v>
                </c:pt>
                <c:pt idx="13031">
                  <c:v>65.162614000000005</c:v>
                </c:pt>
                <c:pt idx="13032">
                  <c:v>65.162614000000005</c:v>
                </c:pt>
                <c:pt idx="13033">
                  <c:v>65.191913</c:v>
                </c:pt>
                <c:pt idx="13034">
                  <c:v>65.191913</c:v>
                </c:pt>
                <c:pt idx="13035">
                  <c:v>65.221213000000006</c:v>
                </c:pt>
                <c:pt idx="13036">
                  <c:v>65.221213000000006</c:v>
                </c:pt>
                <c:pt idx="13037">
                  <c:v>65.250512999999998</c:v>
                </c:pt>
                <c:pt idx="13038">
                  <c:v>65.250512999999998</c:v>
                </c:pt>
                <c:pt idx="13039">
                  <c:v>65.279812000000007</c:v>
                </c:pt>
                <c:pt idx="13040">
                  <c:v>65.279812000000007</c:v>
                </c:pt>
                <c:pt idx="13041">
                  <c:v>65.309111999999999</c:v>
                </c:pt>
                <c:pt idx="13042">
                  <c:v>65.309111999999999</c:v>
                </c:pt>
                <c:pt idx="13043">
                  <c:v>65.338412000000005</c:v>
                </c:pt>
                <c:pt idx="13044">
                  <c:v>65.338412000000005</c:v>
                </c:pt>
                <c:pt idx="13045">
                  <c:v>65.367711999999997</c:v>
                </c:pt>
                <c:pt idx="13046">
                  <c:v>65.367711999999997</c:v>
                </c:pt>
                <c:pt idx="13047">
                  <c:v>65.397011000000006</c:v>
                </c:pt>
                <c:pt idx="13048">
                  <c:v>65.397011000000006</c:v>
                </c:pt>
                <c:pt idx="13049">
                  <c:v>65.426310999999998</c:v>
                </c:pt>
                <c:pt idx="13050">
                  <c:v>65.426310999999998</c:v>
                </c:pt>
                <c:pt idx="13051">
                  <c:v>65.455611000000005</c:v>
                </c:pt>
                <c:pt idx="13052">
                  <c:v>65.455611000000005</c:v>
                </c:pt>
                <c:pt idx="13053">
                  <c:v>65.484910999999997</c:v>
                </c:pt>
                <c:pt idx="13054">
                  <c:v>65.484910999999997</c:v>
                </c:pt>
                <c:pt idx="13055">
                  <c:v>65.514210000000006</c:v>
                </c:pt>
                <c:pt idx="13056">
                  <c:v>65.514210000000006</c:v>
                </c:pt>
                <c:pt idx="13057">
                  <c:v>65.543509999999998</c:v>
                </c:pt>
                <c:pt idx="13058">
                  <c:v>65.543509999999998</c:v>
                </c:pt>
                <c:pt idx="13059">
                  <c:v>65.572810000000004</c:v>
                </c:pt>
                <c:pt idx="13060">
                  <c:v>65.572810000000004</c:v>
                </c:pt>
                <c:pt idx="13061">
                  <c:v>65.602109999999996</c:v>
                </c:pt>
                <c:pt idx="13062">
                  <c:v>65.602109999999996</c:v>
                </c:pt>
                <c:pt idx="13063">
                  <c:v>65.631409000000005</c:v>
                </c:pt>
                <c:pt idx="13064">
                  <c:v>65.631409000000005</c:v>
                </c:pt>
                <c:pt idx="13065">
                  <c:v>65.660708999999997</c:v>
                </c:pt>
                <c:pt idx="13066">
                  <c:v>65.660708999999997</c:v>
                </c:pt>
                <c:pt idx="13067">
                  <c:v>65.690009000000003</c:v>
                </c:pt>
                <c:pt idx="13068">
                  <c:v>65.690009000000003</c:v>
                </c:pt>
                <c:pt idx="13069">
                  <c:v>65.719308999999996</c:v>
                </c:pt>
                <c:pt idx="13070">
                  <c:v>65.719308999999996</c:v>
                </c:pt>
                <c:pt idx="13071">
                  <c:v>65.748608000000004</c:v>
                </c:pt>
                <c:pt idx="13072">
                  <c:v>65.748608000000004</c:v>
                </c:pt>
                <c:pt idx="13073">
                  <c:v>65.777907999999996</c:v>
                </c:pt>
                <c:pt idx="13074">
                  <c:v>65.777907999999996</c:v>
                </c:pt>
                <c:pt idx="13075">
                  <c:v>65.807208000000003</c:v>
                </c:pt>
                <c:pt idx="13076">
                  <c:v>65.807208000000003</c:v>
                </c:pt>
                <c:pt idx="13077">
                  <c:v>65.836506999999997</c:v>
                </c:pt>
                <c:pt idx="13078">
                  <c:v>65.836506999999997</c:v>
                </c:pt>
                <c:pt idx="13079">
                  <c:v>65.865807000000004</c:v>
                </c:pt>
                <c:pt idx="13080">
                  <c:v>65.865807000000004</c:v>
                </c:pt>
                <c:pt idx="13081">
                  <c:v>65.895106999999996</c:v>
                </c:pt>
                <c:pt idx="13082">
                  <c:v>65.895106999999996</c:v>
                </c:pt>
                <c:pt idx="13083">
                  <c:v>65.924407000000002</c:v>
                </c:pt>
                <c:pt idx="13084">
                  <c:v>65.924407000000002</c:v>
                </c:pt>
                <c:pt idx="13085">
                  <c:v>65.953705999999997</c:v>
                </c:pt>
                <c:pt idx="13086">
                  <c:v>65.953705999999997</c:v>
                </c:pt>
                <c:pt idx="13087">
                  <c:v>65.983006000000003</c:v>
                </c:pt>
                <c:pt idx="13088">
                  <c:v>65.983006000000003</c:v>
                </c:pt>
                <c:pt idx="13089">
                  <c:v>66.012305999999995</c:v>
                </c:pt>
                <c:pt idx="13090">
                  <c:v>66.012305999999995</c:v>
                </c:pt>
                <c:pt idx="13091">
                  <c:v>66.041606000000002</c:v>
                </c:pt>
                <c:pt idx="13092">
                  <c:v>66.041606000000002</c:v>
                </c:pt>
                <c:pt idx="13093">
                  <c:v>66.070904999999996</c:v>
                </c:pt>
                <c:pt idx="13094">
                  <c:v>66.070904999999996</c:v>
                </c:pt>
                <c:pt idx="13095">
                  <c:v>66.100205000000003</c:v>
                </c:pt>
                <c:pt idx="13096">
                  <c:v>66.100205000000003</c:v>
                </c:pt>
                <c:pt idx="13097">
                  <c:v>66.129504999999995</c:v>
                </c:pt>
                <c:pt idx="13098">
                  <c:v>66.129504999999995</c:v>
                </c:pt>
                <c:pt idx="13099">
                  <c:v>66.158805000000001</c:v>
                </c:pt>
                <c:pt idx="13100">
                  <c:v>66.158805000000001</c:v>
                </c:pt>
                <c:pt idx="13101">
                  <c:v>66.188103999999996</c:v>
                </c:pt>
                <c:pt idx="13102">
                  <c:v>66.188103999999996</c:v>
                </c:pt>
                <c:pt idx="13103">
                  <c:v>66.217404000000002</c:v>
                </c:pt>
                <c:pt idx="13104">
                  <c:v>66.217404000000002</c:v>
                </c:pt>
                <c:pt idx="13105">
                  <c:v>66.246703999999994</c:v>
                </c:pt>
                <c:pt idx="13106">
                  <c:v>66.246703999999994</c:v>
                </c:pt>
                <c:pt idx="13107">
                  <c:v>66.276004</c:v>
                </c:pt>
                <c:pt idx="13108">
                  <c:v>66.276004</c:v>
                </c:pt>
                <c:pt idx="13109">
                  <c:v>66.305302999999995</c:v>
                </c:pt>
                <c:pt idx="13110">
                  <c:v>66.305302999999995</c:v>
                </c:pt>
                <c:pt idx="13111">
                  <c:v>66.334603000000001</c:v>
                </c:pt>
                <c:pt idx="13112">
                  <c:v>66.334603000000001</c:v>
                </c:pt>
                <c:pt idx="13113">
                  <c:v>66.363902999999993</c:v>
                </c:pt>
                <c:pt idx="13114">
                  <c:v>66.363902999999993</c:v>
                </c:pt>
                <c:pt idx="13115">
                  <c:v>66.393202000000002</c:v>
                </c:pt>
                <c:pt idx="13116">
                  <c:v>66.393202000000002</c:v>
                </c:pt>
                <c:pt idx="13117">
                  <c:v>66.422501999999994</c:v>
                </c:pt>
                <c:pt idx="13118">
                  <c:v>66.422501999999994</c:v>
                </c:pt>
                <c:pt idx="13119">
                  <c:v>66.451802000000001</c:v>
                </c:pt>
                <c:pt idx="13120">
                  <c:v>66.451802000000001</c:v>
                </c:pt>
                <c:pt idx="13121">
                  <c:v>66.481102000000007</c:v>
                </c:pt>
                <c:pt idx="13122">
                  <c:v>66.481102000000007</c:v>
                </c:pt>
                <c:pt idx="13123">
                  <c:v>66.510401000000002</c:v>
                </c:pt>
                <c:pt idx="13124">
                  <c:v>66.510401000000002</c:v>
                </c:pt>
                <c:pt idx="13125">
                  <c:v>66.539700999999994</c:v>
                </c:pt>
                <c:pt idx="13126">
                  <c:v>66.539700999999994</c:v>
                </c:pt>
                <c:pt idx="13127">
                  <c:v>66.569001</c:v>
                </c:pt>
                <c:pt idx="13128">
                  <c:v>66.569001</c:v>
                </c:pt>
                <c:pt idx="13129">
                  <c:v>66.598301000000006</c:v>
                </c:pt>
                <c:pt idx="13130">
                  <c:v>66.598301000000006</c:v>
                </c:pt>
                <c:pt idx="13131">
                  <c:v>66.627600000000001</c:v>
                </c:pt>
                <c:pt idx="13132">
                  <c:v>66.627600000000001</c:v>
                </c:pt>
                <c:pt idx="13133">
                  <c:v>66.656899999999993</c:v>
                </c:pt>
                <c:pt idx="13134">
                  <c:v>66.656899999999993</c:v>
                </c:pt>
                <c:pt idx="13135">
                  <c:v>66.686199999999999</c:v>
                </c:pt>
                <c:pt idx="13136">
                  <c:v>66.686199999999999</c:v>
                </c:pt>
                <c:pt idx="13137">
                  <c:v>66.715500000000006</c:v>
                </c:pt>
                <c:pt idx="13138">
                  <c:v>66.715500000000006</c:v>
                </c:pt>
                <c:pt idx="13139">
                  <c:v>66.744799</c:v>
                </c:pt>
                <c:pt idx="13140">
                  <c:v>66.744799</c:v>
                </c:pt>
                <c:pt idx="13141">
                  <c:v>66.774099000000007</c:v>
                </c:pt>
                <c:pt idx="13142">
                  <c:v>66.774099000000007</c:v>
                </c:pt>
                <c:pt idx="13143">
                  <c:v>66.803398999999999</c:v>
                </c:pt>
                <c:pt idx="13144">
                  <c:v>66.803398999999999</c:v>
                </c:pt>
                <c:pt idx="13145">
                  <c:v>66.832699000000005</c:v>
                </c:pt>
                <c:pt idx="13146">
                  <c:v>66.832699000000005</c:v>
                </c:pt>
                <c:pt idx="13147">
                  <c:v>66.861998</c:v>
                </c:pt>
                <c:pt idx="13148">
                  <c:v>66.861998</c:v>
                </c:pt>
                <c:pt idx="13149">
                  <c:v>66.891298000000006</c:v>
                </c:pt>
                <c:pt idx="13150">
                  <c:v>66.891298000000006</c:v>
                </c:pt>
                <c:pt idx="13151">
                  <c:v>66.920597999999998</c:v>
                </c:pt>
                <c:pt idx="13152">
                  <c:v>66.920597999999998</c:v>
                </c:pt>
                <c:pt idx="13153">
                  <c:v>66.949897000000007</c:v>
                </c:pt>
                <c:pt idx="13154">
                  <c:v>66.949897000000007</c:v>
                </c:pt>
                <c:pt idx="13155">
                  <c:v>66.979196999999999</c:v>
                </c:pt>
                <c:pt idx="13156">
                  <c:v>66.979196999999999</c:v>
                </c:pt>
                <c:pt idx="13157">
                  <c:v>67.008497000000006</c:v>
                </c:pt>
                <c:pt idx="13158">
                  <c:v>67.008497000000006</c:v>
                </c:pt>
                <c:pt idx="13159">
                  <c:v>67.037796999999998</c:v>
                </c:pt>
                <c:pt idx="13160">
                  <c:v>67.037796999999998</c:v>
                </c:pt>
                <c:pt idx="13161">
                  <c:v>67.067096000000006</c:v>
                </c:pt>
                <c:pt idx="13162">
                  <c:v>67.067096000000006</c:v>
                </c:pt>
                <c:pt idx="13163">
                  <c:v>67.096395999999999</c:v>
                </c:pt>
                <c:pt idx="13164">
                  <c:v>67.096395999999999</c:v>
                </c:pt>
                <c:pt idx="13165">
                  <c:v>67.125696000000005</c:v>
                </c:pt>
                <c:pt idx="13166">
                  <c:v>67.125696000000005</c:v>
                </c:pt>
                <c:pt idx="13167">
                  <c:v>67.154995999999997</c:v>
                </c:pt>
                <c:pt idx="13168">
                  <c:v>67.154995999999997</c:v>
                </c:pt>
                <c:pt idx="13169">
                  <c:v>67.184295000000006</c:v>
                </c:pt>
                <c:pt idx="13170">
                  <c:v>67.184295000000006</c:v>
                </c:pt>
                <c:pt idx="13171">
                  <c:v>67.213594999999998</c:v>
                </c:pt>
                <c:pt idx="13172">
                  <c:v>67.213594999999998</c:v>
                </c:pt>
                <c:pt idx="13173">
                  <c:v>67.242895000000004</c:v>
                </c:pt>
                <c:pt idx="13174">
                  <c:v>67.242895000000004</c:v>
                </c:pt>
                <c:pt idx="13175">
                  <c:v>67.272194999999996</c:v>
                </c:pt>
                <c:pt idx="13176">
                  <c:v>67.272194999999996</c:v>
                </c:pt>
                <c:pt idx="13177">
                  <c:v>67.301494000000005</c:v>
                </c:pt>
                <c:pt idx="13178">
                  <c:v>67.301494000000005</c:v>
                </c:pt>
                <c:pt idx="13179">
                  <c:v>67.330793999999997</c:v>
                </c:pt>
                <c:pt idx="13180">
                  <c:v>67.330793999999997</c:v>
                </c:pt>
                <c:pt idx="13181">
                  <c:v>67.360094000000004</c:v>
                </c:pt>
                <c:pt idx="13182">
                  <c:v>67.360094000000004</c:v>
                </c:pt>
                <c:pt idx="13183">
                  <c:v>67.389392999999998</c:v>
                </c:pt>
                <c:pt idx="13184">
                  <c:v>67.389392999999998</c:v>
                </c:pt>
                <c:pt idx="13185">
                  <c:v>67.418693000000005</c:v>
                </c:pt>
                <c:pt idx="13186">
                  <c:v>67.418693000000005</c:v>
                </c:pt>
                <c:pt idx="13187">
                  <c:v>67.447992999999997</c:v>
                </c:pt>
                <c:pt idx="13188">
                  <c:v>67.447992999999997</c:v>
                </c:pt>
                <c:pt idx="13189">
                  <c:v>67.477293000000003</c:v>
                </c:pt>
                <c:pt idx="13190">
                  <c:v>67.477293000000003</c:v>
                </c:pt>
                <c:pt idx="13191">
                  <c:v>67.506591999999998</c:v>
                </c:pt>
                <c:pt idx="13192">
                  <c:v>67.506591999999998</c:v>
                </c:pt>
                <c:pt idx="13193">
                  <c:v>67.535892000000004</c:v>
                </c:pt>
                <c:pt idx="13194">
                  <c:v>67.535892000000004</c:v>
                </c:pt>
                <c:pt idx="13195">
                  <c:v>67.565191999999996</c:v>
                </c:pt>
                <c:pt idx="13196">
                  <c:v>67.565191999999996</c:v>
                </c:pt>
                <c:pt idx="13197">
                  <c:v>67.594492000000002</c:v>
                </c:pt>
                <c:pt idx="13198">
                  <c:v>67.594492000000002</c:v>
                </c:pt>
                <c:pt idx="13199">
                  <c:v>67.623790999999997</c:v>
                </c:pt>
                <c:pt idx="13200">
                  <c:v>67.623790999999997</c:v>
                </c:pt>
                <c:pt idx="13201">
                  <c:v>67.653091000000003</c:v>
                </c:pt>
                <c:pt idx="13202">
                  <c:v>67.653091000000003</c:v>
                </c:pt>
                <c:pt idx="13203">
                  <c:v>67.682390999999996</c:v>
                </c:pt>
                <c:pt idx="13204">
                  <c:v>67.682390999999996</c:v>
                </c:pt>
                <c:pt idx="13205">
                  <c:v>67.711691000000002</c:v>
                </c:pt>
                <c:pt idx="13206">
                  <c:v>67.711691000000002</c:v>
                </c:pt>
                <c:pt idx="13207">
                  <c:v>67.740989999999996</c:v>
                </c:pt>
                <c:pt idx="13208">
                  <c:v>67.740989999999996</c:v>
                </c:pt>
                <c:pt idx="13209">
                  <c:v>67.770290000000003</c:v>
                </c:pt>
                <c:pt idx="13210">
                  <c:v>67.770290000000003</c:v>
                </c:pt>
                <c:pt idx="13211">
                  <c:v>67.799589999999995</c:v>
                </c:pt>
                <c:pt idx="13212">
                  <c:v>67.799589999999995</c:v>
                </c:pt>
                <c:pt idx="13213">
                  <c:v>67.828890000000001</c:v>
                </c:pt>
                <c:pt idx="13214">
                  <c:v>67.828890000000001</c:v>
                </c:pt>
                <c:pt idx="13215">
                  <c:v>67.858188999999996</c:v>
                </c:pt>
                <c:pt idx="13216">
                  <c:v>67.858188999999996</c:v>
                </c:pt>
                <c:pt idx="13217">
                  <c:v>67.887489000000002</c:v>
                </c:pt>
                <c:pt idx="13218">
                  <c:v>67.887489000000002</c:v>
                </c:pt>
                <c:pt idx="13219">
                  <c:v>67.916788999999994</c:v>
                </c:pt>
                <c:pt idx="13220">
                  <c:v>67.916788999999994</c:v>
                </c:pt>
                <c:pt idx="13221">
                  <c:v>67.946088000000003</c:v>
                </c:pt>
                <c:pt idx="13222">
                  <c:v>67.946088000000003</c:v>
                </c:pt>
                <c:pt idx="13223">
                  <c:v>67.975387999999995</c:v>
                </c:pt>
                <c:pt idx="13224">
                  <c:v>67.975387999999995</c:v>
                </c:pt>
                <c:pt idx="13225">
                  <c:v>68.004688000000002</c:v>
                </c:pt>
                <c:pt idx="13226">
                  <c:v>68.004688000000002</c:v>
                </c:pt>
                <c:pt idx="13227">
                  <c:v>68.033987999999994</c:v>
                </c:pt>
                <c:pt idx="13228">
                  <c:v>68.033987999999994</c:v>
                </c:pt>
                <c:pt idx="13229">
                  <c:v>68.063287000000003</c:v>
                </c:pt>
                <c:pt idx="13230">
                  <c:v>68.063287000000003</c:v>
                </c:pt>
                <c:pt idx="13231">
                  <c:v>68.092586999999995</c:v>
                </c:pt>
                <c:pt idx="13232">
                  <c:v>68.092586999999995</c:v>
                </c:pt>
                <c:pt idx="13233">
                  <c:v>68.121887000000001</c:v>
                </c:pt>
                <c:pt idx="13234">
                  <c:v>68.121887000000001</c:v>
                </c:pt>
                <c:pt idx="13235">
                  <c:v>68.151186999999993</c:v>
                </c:pt>
                <c:pt idx="13236">
                  <c:v>68.151186999999993</c:v>
                </c:pt>
                <c:pt idx="13237">
                  <c:v>68.180486000000002</c:v>
                </c:pt>
                <c:pt idx="13238">
                  <c:v>68.180486000000002</c:v>
                </c:pt>
                <c:pt idx="13239">
                  <c:v>68.209785999999994</c:v>
                </c:pt>
                <c:pt idx="13240">
                  <c:v>68.209785999999994</c:v>
                </c:pt>
                <c:pt idx="13241">
                  <c:v>68.239086</c:v>
                </c:pt>
                <c:pt idx="13242">
                  <c:v>68.239086</c:v>
                </c:pt>
                <c:pt idx="13243">
                  <c:v>68.268386000000007</c:v>
                </c:pt>
                <c:pt idx="13244">
                  <c:v>68.268386000000007</c:v>
                </c:pt>
                <c:pt idx="13245">
                  <c:v>68.297685000000001</c:v>
                </c:pt>
                <c:pt idx="13246">
                  <c:v>68.297685000000001</c:v>
                </c:pt>
                <c:pt idx="13247">
                  <c:v>68.326984999999993</c:v>
                </c:pt>
                <c:pt idx="13248">
                  <c:v>68.326984999999993</c:v>
                </c:pt>
                <c:pt idx="13249">
                  <c:v>68.356285</c:v>
                </c:pt>
                <c:pt idx="13250">
                  <c:v>68.356285</c:v>
                </c:pt>
                <c:pt idx="13251">
                  <c:v>68.385585000000006</c:v>
                </c:pt>
                <c:pt idx="13252">
                  <c:v>68.385585000000006</c:v>
                </c:pt>
                <c:pt idx="13253">
                  <c:v>68.414884000000001</c:v>
                </c:pt>
                <c:pt idx="13254">
                  <c:v>68.414884000000001</c:v>
                </c:pt>
                <c:pt idx="13255">
                  <c:v>68.444184000000007</c:v>
                </c:pt>
                <c:pt idx="13256">
                  <c:v>68.444184000000007</c:v>
                </c:pt>
                <c:pt idx="13257">
                  <c:v>68.473483999999999</c:v>
                </c:pt>
                <c:pt idx="13258">
                  <c:v>68.473483999999999</c:v>
                </c:pt>
                <c:pt idx="13259">
                  <c:v>68.502782999999994</c:v>
                </c:pt>
                <c:pt idx="13260">
                  <c:v>68.502782999999994</c:v>
                </c:pt>
                <c:pt idx="13261">
                  <c:v>68.532083</c:v>
                </c:pt>
                <c:pt idx="13262">
                  <c:v>68.532083</c:v>
                </c:pt>
                <c:pt idx="13263">
                  <c:v>68.561383000000006</c:v>
                </c:pt>
                <c:pt idx="13264">
                  <c:v>68.561383000000006</c:v>
                </c:pt>
                <c:pt idx="13265">
                  <c:v>68.590682999999999</c:v>
                </c:pt>
                <c:pt idx="13266">
                  <c:v>68.590682999999999</c:v>
                </c:pt>
                <c:pt idx="13267">
                  <c:v>68.619981999999993</c:v>
                </c:pt>
                <c:pt idx="13268">
                  <c:v>68.619981999999993</c:v>
                </c:pt>
                <c:pt idx="13269">
                  <c:v>68.649281999999999</c:v>
                </c:pt>
                <c:pt idx="13270">
                  <c:v>68.649281999999999</c:v>
                </c:pt>
                <c:pt idx="13271">
                  <c:v>68.678582000000006</c:v>
                </c:pt>
                <c:pt idx="13272">
                  <c:v>68.678582000000006</c:v>
                </c:pt>
                <c:pt idx="13273">
                  <c:v>68.707881999999998</c:v>
                </c:pt>
                <c:pt idx="13274">
                  <c:v>68.707881999999998</c:v>
                </c:pt>
                <c:pt idx="13275">
                  <c:v>68.737181000000007</c:v>
                </c:pt>
                <c:pt idx="13276">
                  <c:v>68.737181000000007</c:v>
                </c:pt>
                <c:pt idx="13277">
                  <c:v>68.766480999999999</c:v>
                </c:pt>
                <c:pt idx="13278">
                  <c:v>68.766480999999999</c:v>
                </c:pt>
                <c:pt idx="13279">
                  <c:v>68.795781000000005</c:v>
                </c:pt>
                <c:pt idx="13280">
                  <c:v>68.795781000000005</c:v>
                </c:pt>
                <c:pt idx="13281">
                  <c:v>68.825080999999997</c:v>
                </c:pt>
                <c:pt idx="13282">
                  <c:v>68.825080999999997</c:v>
                </c:pt>
                <c:pt idx="13283">
                  <c:v>68.854380000000006</c:v>
                </c:pt>
                <c:pt idx="13284">
                  <c:v>68.854380000000006</c:v>
                </c:pt>
                <c:pt idx="13285">
                  <c:v>68.883679999999998</c:v>
                </c:pt>
                <c:pt idx="13286">
                  <c:v>68.883679999999998</c:v>
                </c:pt>
                <c:pt idx="13287">
                  <c:v>68.912980000000005</c:v>
                </c:pt>
                <c:pt idx="13288">
                  <c:v>68.912980000000005</c:v>
                </c:pt>
                <c:pt idx="13289">
                  <c:v>68.942279999999997</c:v>
                </c:pt>
                <c:pt idx="13290">
                  <c:v>68.942279999999997</c:v>
                </c:pt>
                <c:pt idx="13291">
                  <c:v>68.971579000000006</c:v>
                </c:pt>
                <c:pt idx="13292">
                  <c:v>68.971579000000006</c:v>
                </c:pt>
                <c:pt idx="13293">
                  <c:v>69.000878999999998</c:v>
                </c:pt>
                <c:pt idx="13294">
                  <c:v>69.000878999999998</c:v>
                </c:pt>
                <c:pt idx="13295">
                  <c:v>69.030179000000004</c:v>
                </c:pt>
                <c:pt idx="13296">
                  <c:v>69.030179000000004</c:v>
                </c:pt>
                <c:pt idx="13297">
                  <c:v>69.059477999999999</c:v>
                </c:pt>
                <c:pt idx="13298">
                  <c:v>69.059477999999999</c:v>
                </c:pt>
                <c:pt idx="13299">
                  <c:v>69.088778000000005</c:v>
                </c:pt>
                <c:pt idx="13300">
                  <c:v>69.088778000000005</c:v>
                </c:pt>
                <c:pt idx="13301">
                  <c:v>69.118077999999997</c:v>
                </c:pt>
                <c:pt idx="13302">
                  <c:v>69.118077999999997</c:v>
                </c:pt>
                <c:pt idx="13303">
                  <c:v>69.147378000000003</c:v>
                </c:pt>
                <c:pt idx="13304">
                  <c:v>69.147378000000003</c:v>
                </c:pt>
                <c:pt idx="13305">
                  <c:v>69.176676999999998</c:v>
                </c:pt>
                <c:pt idx="13306">
                  <c:v>69.176676999999998</c:v>
                </c:pt>
                <c:pt idx="13307">
                  <c:v>69.205977000000004</c:v>
                </c:pt>
                <c:pt idx="13308">
                  <c:v>69.205977000000004</c:v>
                </c:pt>
                <c:pt idx="13309">
                  <c:v>69.235276999999996</c:v>
                </c:pt>
                <c:pt idx="13310">
                  <c:v>69.235276999999996</c:v>
                </c:pt>
                <c:pt idx="13311">
                  <c:v>69.264577000000003</c:v>
                </c:pt>
                <c:pt idx="13312">
                  <c:v>69.264577000000003</c:v>
                </c:pt>
                <c:pt idx="13313">
                  <c:v>69.293875999999997</c:v>
                </c:pt>
                <c:pt idx="13314">
                  <c:v>69.293875999999997</c:v>
                </c:pt>
                <c:pt idx="13315">
                  <c:v>69.323176000000004</c:v>
                </c:pt>
                <c:pt idx="13316">
                  <c:v>69.323176000000004</c:v>
                </c:pt>
                <c:pt idx="13317">
                  <c:v>69.352475999999996</c:v>
                </c:pt>
                <c:pt idx="13318">
                  <c:v>69.352475999999996</c:v>
                </c:pt>
                <c:pt idx="13319">
                  <c:v>69.381776000000002</c:v>
                </c:pt>
                <c:pt idx="13320">
                  <c:v>69.381776000000002</c:v>
                </c:pt>
                <c:pt idx="13321">
                  <c:v>69.411074999999997</c:v>
                </c:pt>
                <c:pt idx="13322">
                  <c:v>69.411074999999997</c:v>
                </c:pt>
                <c:pt idx="13323">
                  <c:v>69.440375000000003</c:v>
                </c:pt>
                <c:pt idx="13324">
                  <c:v>69.440375000000003</c:v>
                </c:pt>
                <c:pt idx="13325">
                  <c:v>69.469674999999995</c:v>
                </c:pt>
                <c:pt idx="13326">
                  <c:v>69.469674999999995</c:v>
                </c:pt>
                <c:pt idx="13327">
                  <c:v>69.498975000000002</c:v>
                </c:pt>
                <c:pt idx="13328">
                  <c:v>69.498975000000002</c:v>
                </c:pt>
                <c:pt idx="13329">
                  <c:v>69.528273999999996</c:v>
                </c:pt>
                <c:pt idx="13330">
                  <c:v>69.528273999999996</c:v>
                </c:pt>
                <c:pt idx="13331">
                  <c:v>69.557574000000002</c:v>
                </c:pt>
                <c:pt idx="13332">
                  <c:v>69.557574000000002</c:v>
                </c:pt>
                <c:pt idx="13333">
                  <c:v>69.586873999999995</c:v>
                </c:pt>
                <c:pt idx="13334">
                  <c:v>69.586873999999995</c:v>
                </c:pt>
                <c:pt idx="13335">
                  <c:v>69.616173000000003</c:v>
                </c:pt>
                <c:pt idx="13336">
                  <c:v>69.616173000000003</c:v>
                </c:pt>
                <c:pt idx="13337">
                  <c:v>69.645472999999996</c:v>
                </c:pt>
                <c:pt idx="13338">
                  <c:v>69.645472999999996</c:v>
                </c:pt>
                <c:pt idx="13339">
                  <c:v>69.674773000000002</c:v>
                </c:pt>
                <c:pt idx="13340">
                  <c:v>69.674773000000002</c:v>
                </c:pt>
                <c:pt idx="13341">
                  <c:v>69.704072999999994</c:v>
                </c:pt>
                <c:pt idx="13342">
                  <c:v>69.704072999999994</c:v>
                </c:pt>
                <c:pt idx="13343">
                  <c:v>69.733372000000003</c:v>
                </c:pt>
                <c:pt idx="13344">
                  <c:v>69.733372000000003</c:v>
                </c:pt>
                <c:pt idx="13345">
                  <c:v>69.762671999999995</c:v>
                </c:pt>
                <c:pt idx="13346">
                  <c:v>69.762671999999995</c:v>
                </c:pt>
                <c:pt idx="13347">
                  <c:v>69.791972000000001</c:v>
                </c:pt>
                <c:pt idx="13348">
                  <c:v>69.791972000000001</c:v>
                </c:pt>
                <c:pt idx="13349">
                  <c:v>69.821271999999993</c:v>
                </c:pt>
                <c:pt idx="13350">
                  <c:v>69.821271999999993</c:v>
                </c:pt>
                <c:pt idx="13351">
                  <c:v>69.850571000000002</c:v>
                </c:pt>
                <c:pt idx="13352">
                  <c:v>69.850571000000002</c:v>
                </c:pt>
                <c:pt idx="13353">
                  <c:v>69.879870999999994</c:v>
                </c:pt>
                <c:pt idx="13354">
                  <c:v>69.879870999999994</c:v>
                </c:pt>
                <c:pt idx="13355">
                  <c:v>69.909171000000001</c:v>
                </c:pt>
                <c:pt idx="13356">
                  <c:v>69.909171000000001</c:v>
                </c:pt>
                <c:pt idx="13357">
                  <c:v>69.938471000000007</c:v>
                </c:pt>
                <c:pt idx="13358">
                  <c:v>69.938471000000007</c:v>
                </c:pt>
                <c:pt idx="13359">
                  <c:v>69.967770000000002</c:v>
                </c:pt>
                <c:pt idx="13360">
                  <c:v>69.967770000000002</c:v>
                </c:pt>
                <c:pt idx="13361">
                  <c:v>69.997069999999994</c:v>
                </c:pt>
                <c:pt idx="13362">
                  <c:v>69.997069999999994</c:v>
                </c:pt>
                <c:pt idx="13363">
                  <c:v>70.02637</c:v>
                </c:pt>
                <c:pt idx="13364">
                  <c:v>70.02637</c:v>
                </c:pt>
                <c:pt idx="13365">
                  <c:v>70.055668999999995</c:v>
                </c:pt>
                <c:pt idx="13366">
                  <c:v>70.055668999999995</c:v>
                </c:pt>
                <c:pt idx="13367">
                  <c:v>70.084969000000001</c:v>
                </c:pt>
                <c:pt idx="13368">
                  <c:v>70.084969000000001</c:v>
                </c:pt>
                <c:pt idx="13369">
                  <c:v>70.114268999999993</c:v>
                </c:pt>
                <c:pt idx="13370">
                  <c:v>70.114268999999993</c:v>
                </c:pt>
                <c:pt idx="13371">
                  <c:v>70.143568999999999</c:v>
                </c:pt>
                <c:pt idx="13372">
                  <c:v>70.143568999999999</c:v>
                </c:pt>
                <c:pt idx="13373">
                  <c:v>70.172867999999994</c:v>
                </c:pt>
                <c:pt idx="13374">
                  <c:v>70.172867999999994</c:v>
                </c:pt>
                <c:pt idx="13375">
                  <c:v>70.202168</c:v>
                </c:pt>
                <c:pt idx="13376">
                  <c:v>70.202168</c:v>
                </c:pt>
                <c:pt idx="13377">
                  <c:v>70.231468000000007</c:v>
                </c:pt>
                <c:pt idx="13378">
                  <c:v>70.231468000000007</c:v>
                </c:pt>
                <c:pt idx="13379">
                  <c:v>70.260767999999999</c:v>
                </c:pt>
                <c:pt idx="13380">
                  <c:v>70.260767999999999</c:v>
                </c:pt>
                <c:pt idx="13381">
                  <c:v>70.290066999999993</c:v>
                </c:pt>
                <c:pt idx="13382">
                  <c:v>70.290066999999993</c:v>
                </c:pt>
                <c:pt idx="13383">
                  <c:v>70.319367</c:v>
                </c:pt>
                <c:pt idx="13384">
                  <c:v>70.319367</c:v>
                </c:pt>
                <c:pt idx="13385">
                  <c:v>70.348667000000006</c:v>
                </c:pt>
                <c:pt idx="13386">
                  <c:v>70.348667000000006</c:v>
                </c:pt>
                <c:pt idx="13387">
                  <c:v>70.377966999999998</c:v>
                </c:pt>
                <c:pt idx="13388">
                  <c:v>70.377966999999998</c:v>
                </c:pt>
                <c:pt idx="13389">
                  <c:v>70.407266000000007</c:v>
                </c:pt>
                <c:pt idx="13390">
                  <c:v>70.407266000000007</c:v>
                </c:pt>
                <c:pt idx="13391">
                  <c:v>70.436565999999999</c:v>
                </c:pt>
                <c:pt idx="13392">
                  <c:v>70.436565999999999</c:v>
                </c:pt>
                <c:pt idx="13393">
                  <c:v>70.465866000000005</c:v>
                </c:pt>
                <c:pt idx="13394">
                  <c:v>70.465866000000005</c:v>
                </c:pt>
                <c:pt idx="13395">
                  <c:v>70.495165999999998</c:v>
                </c:pt>
                <c:pt idx="13396">
                  <c:v>70.495165999999998</c:v>
                </c:pt>
                <c:pt idx="13397">
                  <c:v>70.524465000000006</c:v>
                </c:pt>
                <c:pt idx="13398">
                  <c:v>70.524465000000006</c:v>
                </c:pt>
                <c:pt idx="13399">
                  <c:v>70.553764999999999</c:v>
                </c:pt>
                <c:pt idx="13400">
                  <c:v>70.553764999999999</c:v>
                </c:pt>
                <c:pt idx="13401">
                  <c:v>70.583065000000005</c:v>
                </c:pt>
                <c:pt idx="13402">
                  <c:v>70.583065000000005</c:v>
                </c:pt>
                <c:pt idx="13403">
                  <c:v>70.612363999999999</c:v>
                </c:pt>
                <c:pt idx="13404">
                  <c:v>70.612363999999999</c:v>
                </c:pt>
                <c:pt idx="13405">
                  <c:v>70.641664000000006</c:v>
                </c:pt>
                <c:pt idx="13406">
                  <c:v>70.641664000000006</c:v>
                </c:pt>
                <c:pt idx="13407">
                  <c:v>70.670963999999998</c:v>
                </c:pt>
                <c:pt idx="13408">
                  <c:v>70.670963999999998</c:v>
                </c:pt>
                <c:pt idx="13409">
                  <c:v>70.700264000000004</c:v>
                </c:pt>
                <c:pt idx="13410">
                  <c:v>70.700264000000004</c:v>
                </c:pt>
                <c:pt idx="13411">
                  <c:v>70.729562999999999</c:v>
                </c:pt>
                <c:pt idx="13412">
                  <c:v>70.729562999999999</c:v>
                </c:pt>
                <c:pt idx="13413">
                  <c:v>70.758863000000005</c:v>
                </c:pt>
                <c:pt idx="13414">
                  <c:v>70.758863000000005</c:v>
                </c:pt>
                <c:pt idx="13415">
                  <c:v>70.788162999999997</c:v>
                </c:pt>
                <c:pt idx="13416">
                  <c:v>70.788162999999997</c:v>
                </c:pt>
                <c:pt idx="13417">
                  <c:v>70.817463000000004</c:v>
                </c:pt>
                <c:pt idx="13418">
                  <c:v>70.817463000000004</c:v>
                </c:pt>
                <c:pt idx="13419">
                  <c:v>70.846761999999998</c:v>
                </c:pt>
                <c:pt idx="13420">
                  <c:v>70.846761999999998</c:v>
                </c:pt>
                <c:pt idx="13421">
                  <c:v>70.876062000000005</c:v>
                </c:pt>
                <c:pt idx="13422">
                  <c:v>70.876062000000005</c:v>
                </c:pt>
                <c:pt idx="13423">
                  <c:v>70.905361999999997</c:v>
                </c:pt>
                <c:pt idx="13424">
                  <c:v>70.905361999999997</c:v>
                </c:pt>
                <c:pt idx="13425">
                  <c:v>70.934662000000003</c:v>
                </c:pt>
                <c:pt idx="13426">
                  <c:v>70.934662000000003</c:v>
                </c:pt>
                <c:pt idx="13427">
                  <c:v>70.963960999999998</c:v>
                </c:pt>
                <c:pt idx="13428">
                  <c:v>70.963960999999998</c:v>
                </c:pt>
                <c:pt idx="13429">
                  <c:v>70.993261000000004</c:v>
                </c:pt>
                <c:pt idx="13430">
                  <c:v>70.993261000000004</c:v>
                </c:pt>
                <c:pt idx="13431">
                  <c:v>71.022560999999996</c:v>
                </c:pt>
                <c:pt idx="13432">
                  <c:v>71.022560999999996</c:v>
                </c:pt>
                <c:pt idx="13433">
                  <c:v>71.051861000000002</c:v>
                </c:pt>
                <c:pt idx="13434">
                  <c:v>71.051861000000002</c:v>
                </c:pt>
                <c:pt idx="13435">
                  <c:v>71.081159999999997</c:v>
                </c:pt>
                <c:pt idx="13436">
                  <c:v>71.081159999999997</c:v>
                </c:pt>
                <c:pt idx="13437">
                  <c:v>71.110460000000003</c:v>
                </c:pt>
                <c:pt idx="13438">
                  <c:v>71.110460000000003</c:v>
                </c:pt>
                <c:pt idx="13439">
                  <c:v>71.139759999999995</c:v>
                </c:pt>
                <c:pt idx="13440">
                  <c:v>71.139759999999995</c:v>
                </c:pt>
                <c:pt idx="13441">
                  <c:v>71.169059000000004</c:v>
                </c:pt>
                <c:pt idx="13442">
                  <c:v>71.169059000000004</c:v>
                </c:pt>
                <c:pt idx="13443">
                  <c:v>71.198358999999996</c:v>
                </c:pt>
                <c:pt idx="13444">
                  <c:v>71.198358999999996</c:v>
                </c:pt>
                <c:pt idx="13445">
                  <c:v>71.227659000000003</c:v>
                </c:pt>
                <c:pt idx="13446">
                  <c:v>71.227659000000003</c:v>
                </c:pt>
                <c:pt idx="13447">
                  <c:v>71.256958999999995</c:v>
                </c:pt>
                <c:pt idx="13448">
                  <c:v>71.256958999999995</c:v>
                </c:pt>
                <c:pt idx="13449">
                  <c:v>71.286258000000004</c:v>
                </c:pt>
                <c:pt idx="13450">
                  <c:v>71.286258000000004</c:v>
                </c:pt>
                <c:pt idx="13451">
                  <c:v>71.315557999999996</c:v>
                </c:pt>
                <c:pt idx="13452">
                  <c:v>71.315557999999996</c:v>
                </c:pt>
                <c:pt idx="13453">
                  <c:v>71.344858000000002</c:v>
                </c:pt>
                <c:pt idx="13454">
                  <c:v>71.344858000000002</c:v>
                </c:pt>
                <c:pt idx="13455">
                  <c:v>71.374157999999994</c:v>
                </c:pt>
                <c:pt idx="13456">
                  <c:v>71.374157999999994</c:v>
                </c:pt>
                <c:pt idx="13457">
                  <c:v>71.403457000000003</c:v>
                </c:pt>
                <c:pt idx="13458">
                  <c:v>71.403457000000003</c:v>
                </c:pt>
                <c:pt idx="13459">
                  <c:v>71.432756999999995</c:v>
                </c:pt>
                <c:pt idx="13460">
                  <c:v>71.432756999999995</c:v>
                </c:pt>
                <c:pt idx="13461">
                  <c:v>71.462057000000001</c:v>
                </c:pt>
                <c:pt idx="13462">
                  <c:v>71.462057000000001</c:v>
                </c:pt>
                <c:pt idx="13463">
                  <c:v>71.491356999999994</c:v>
                </c:pt>
                <c:pt idx="13464">
                  <c:v>71.491356999999994</c:v>
                </c:pt>
                <c:pt idx="13465">
                  <c:v>71.520656000000002</c:v>
                </c:pt>
                <c:pt idx="13466">
                  <c:v>71.520656000000002</c:v>
                </c:pt>
                <c:pt idx="13467">
                  <c:v>71.549955999999995</c:v>
                </c:pt>
                <c:pt idx="13468">
                  <c:v>71.549955999999995</c:v>
                </c:pt>
                <c:pt idx="13469">
                  <c:v>71.579256000000001</c:v>
                </c:pt>
                <c:pt idx="13470">
                  <c:v>71.579256000000001</c:v>
                </c:pt>
                <c:pt idx="13471">
                  <c:v>71.608555999999993</c:v>
                </c:pt>
                <c:pt idx="13472">
                  <c:v>71.608555999999993</c:v>
                </c:pt>
                <c:pt idx="13473">
                  <c:v>71.637855000000002</c:v>
                </c:pt>
                <c:pt idx="13474">
                  <c:v>71.637855000000002</c:v>
                </c:pt>
                <c:pt idx="13475">
                  <c:v>71.667154999999994</c:v>
                </c:pt>
                <c:pt idx="13476">
                  <c:v>71.667154999999994</c:v>
                </c:pt>
                <c:pt idx="13477">
                  <c:v>71.696455</c:v>
                </c:pt>
                <c:pt idx="13478">
                  <c:v>71.696455</c:v>
                </c:pt>
                <c:pt idx="13479">
                  <c:v>71.725753999999995</c:v>
                </c:pt>
                <c:pt idx="13480">
                  <c:v>71.725753999999995</c:v>
                </c:pt>
                <c:pt idx="13481">
                  <c:v>71.755054000000001</c:v>
                </c:pt>
                <c:pt idx="13482">
                  <c:v>71.755054000000001</c:v>
                </c:pt>
                <c:pt idx="13483">
                  <c:v>71.784353999999993</c:v>
                </c:pt>
                <c:pt idx="13484">
                  <c:v>71.784353999999993</c:v>
                </c:pt>
                <c:pt idx="13485">
                  <c:v>71.813654</c:v>
                </c:pt>
                <c:pt idx="13486">
                  <c:v>71.813654</c:v>
                </c:pt>
                <c:pt idx="13487">
                  <c:v>71.842952999999994</c:v>
                </c:pt>
                <c:pt idx="13488">
                  <c:v>71.842952999999994</c:v>
                </c:pt>
                <c:pt idx="13489">
                  <c:v>71.872253000000001</c:v>
                </c:pt>
                <c:pt idx="13490">
                  <c:v>71.872253000000001</c:v>
                </c:pt>
                <c:pt idx="13491">
                  <c:v>71.901553000000007</c:v>
                </c:pt>
                <c:pt idx="13492">
                  <c:v>71.901553000000007</c:v>
                </c:pt>
                <c:pt idx="13493">
                  <c:v>71.930852999999999</c:v>
                </c:pt>
                <c:pt idx="13494">
                  <c:v>71.930852999999999</c:v>
                </c:pt>
                <c:pt idx="13495">
                  <c:v>71.960151999999994</c:v>
                </c:pt>
                <c:pt idx="13496">
                  <c:v>71.960151999999994</c:v>
                </c:pt>
                <c:pt idx="13497">
                  <c:v>71.989452</c:v>
                </c:pt>
                <c:pt idx="13498">
                  <c:v>71.989452</c:v>
                </c:pt>
                <c:pt idx="13499">
                  <c:v>72.018752000000006</c:v>
                </c:pt>
                <c:pt idx="13500">
                  <c:v>72.018752000000006</c:v>
                </c:pt>
                <c:pt idx="13501">
                  <c:v>72.048051999999998</c:v>
                </c:pt>
                <c:pt idx="13502">
                  <c:v>72.048051999999998</c:v>
                </c:pt>
                <c:pt idx="13503">
                  <c:v>72.077350999999993</c:v>
                </c:pt>
                <c:pt idx="13504">
                  <c:v>72.077350999999993</c:v>
                </c:pt>
                <c:pt idx="13505">
                  <c:v>72.106650999999999</c:v>
                </c:pt>
                <c:pt idx="13506">
                  <c:v>72.106650999999999</c:v>
                </c:pt>
                <c:pt idx="13507">
                  <c:v>72.135951000000006</c:v>
                </c:pt>
                <c:pt idx="13508">
                  <c:v>72.135951000000006</c:v>
                </c:pt>
                <c:pt idx="13509">
                  <c:v>72.165250999999998</c:v>
                </c:pt>
                <c:pt idx="13510">
                  <c:v>72.165250999999998</c:v>
                </c:pt>
                <c:pt idx="13511">
                  <c:v>72.194550000000007</c:v>
                </c:pt>
                <c:pt idx="13512">
                  <c:v>72.194550000000007</c:v>
                </c:pt>
                <c:pt idx="13513">
                  <c:v>72.223849999999999</c:v>
                </c:pt>
                <c:pt idx="13514">
                  <c:v>72.223849999999999</c:v>
                </c:pt>
                <c:pt idx="13515">
                  <c:v>72.253150000000005</c:v>
                </c:pt>
                <c:pt idx="13516">
                  <c:v>72.253150000000005</c:v>
                </c:pt>
                <c:pt idx="13517">
                  <c:v>72.282449</c:v>
                </c:pt>
                <c:pt idx="13518">
                  <c:v>72.282449</c:v>
                </c:pt>
                <c:pt idx="13519">
                  <c:v>72.311749000000006</c:v>
                </c:pt>
                <c:pt idx="13520">
                  <c:v>72.311749000000006</c:v>
                </c:pt>
                <c:pt idx="13521">
                  <c:v>72.341048999999998</c:v>
                </c:pt>
                <c:pt idx="13522">
                  <c:v>72.341048999999998</c:v>
                </c:pt>
                <c:pt idx="13523">
                  <c:v>72.370349000000004</c:v>
                </c:pt>
                <c:pt idx="13524">
                  <c:v>72.370349000000004</c:v>
                </c:pt>
                <c:pt idx="13525">
                  <c:v>72.399647999999999</c:v>
                </c:pt>
                <c:pt idx="13526">
                  <c:v>72.399647999999999</c:v>
                </c:pt>
                <c:pt idx="13527">
                  <c:v>72.428948000000005</c:v>
                </c:pt>
                <c:pt idx="13528">
                  <c:v>72.428948000000005</c:v>
                </c:pt>
                <c:pt idx="13529">
                  <c:v>72.458247999999998</c:v>
                </c:pt>
                <c:pt idx="13530">
                  <c:v>72.458247999999998</c:v>
                </c:pt>
                <c:pt idx="13531">
                  <c:v>72.487548000000004</c:v>
                </c:pt>
                <c:pt idx="13532">
                  <c:v>72.487548000000004</c:v>
                </c:pt>
                <c:pt idx="13533">
                  <c:v>72.516846999999999</c:v>
                </c:pt>
                <c:pt idx="13534">
                  <c:v>72.516846999999999</c:v>
                </c:pt>
                <c:pt idx="13535">
                  <c:v>72.546147000000005</c:v>
                </c:pt>
                <c:pt idx="13536">
                  <c:v>72.546147000000005</c:v>
                </c:pt>
                <c:pt idx="13537">
                  <c:v>72.575446999999997</c:v>
                </c:pt>
                <c:pt idx="13538">
                  <c:v>72.575446999999997</c:v>
                </c:pt>
                <c:pt idx="13539">
                  <c:v>72.604747000000003</c:v>
                </c:pt>
                <c:pt idx="13540">
                  <c:v>72.604747000000003</c:v>
                </c:pt>
                <c:pt idx="13541">
                  <c:v>72.634045999999998</c:v>
                </c:pt>
                <c:pt idx="13542">
                  <c:v>72.634045999999998</c:v>
                </c:pt>
                <c:pt idx="13543">
                  <c:v>72.663346000000004</c:v>
                </c:pt>
                <c:pt idx="13544">
                  <c:v>72.663346000000004</c:v>
                </c:pt>
                <c:pt idx="13545">
                  <c:v>72.692645999999996</c:v>
                </c:pt>
                <c:pt idx="13546">
                  <c:v>72.692645999999996</c:v>
                </c:pt>
                <c:pt idx="13547">
                  <c:v>72.721946000000003</c:v>
                </c:pt>
                <c:pt idx="13548">
                  <c:v>72.721946000000003</c:v>
                </c:pt>
                <c:pt idx="13549">
                  <c:v>72.751244999999997</c:v>
                </c:pt>
                <c:pt idx="13550">
                  <c:v>72.751244999999997</c:v>
                </c:pt>
                <c:pt idx="13551">
                  <c:v>72.780545000000004</c:v>
                </c:pt>
                <c:pt idx="13552">
                  <c:v>72.780545000000004</c:v>
                </c:pt>
                <c:pt idx="13553">
                  <c:v>72.809844999999996</c:v>
                </c:pt>
                <c:pt idx="13554">
                  <c:v>72.809844999999996</c:v>
                </c:pt>
                <c:pt idx="13555">
                  <c:v>72.839144000000005</c:v>
                </c:pt>
                <c:pt idx="13556">
                  <c:v>72.839144000000005</c:v>
                </c:pt>
                <c:pt idx="13557">
                  <c:v>72.868443999999997</c:v>
                </c:pt>
                <c:pt idx="13558">
                  <c:v>72.868443999999997</c:v>
                </c:pt>
                <c:pt idx="13559">
                  <c:v>72.897744000000003</c:v>
                </c:pt>
                <c:pt idx="13560">
                  <c:v>72.897744000000003</c:v>
                </c:pt>
                <c:pt idx="13561">
                  <c:v>72.927043999999995</c:v>
                </c:pt>
                <c:pt idx="13562">
                  <c:v>72.927043999999995</c:v>
                </c:pt>
                <c:pt idx="13563">
                  <c:v>72.956343000000004</c:v>
                </c:pt>
                <c:pt idx="13564">
                  <c:v>72.956343000000004</c:v>
                </c:pt>
                <c:pt idx="13565">
                  <c:v>72.985642999999996</c:v>
                </c:pt>
                <c:pt idx="13566">
                  <c:v>72.985642999999996</c:v>
                </c:pt>
                <c:pt idx="13567">
                  <c:v>73.014943000000002</c:v>
                </c:pt>
                <c:pt idx="13568">
                  <c:v>73.014943000000002</c:v>
                </c:pt>
                <c:pt idx="13569">
                  <c:v>73.044242999999994</c:v>
                </c:pt>
                <c:pt idx="13570">
                  <c:v>73.044242999999994</c:v>
                </c:pt>
                <c:pt idx="13571">
                  <c:v>73.073542000000003</c:v>
                </c:pt>
                <c:pt idx="13572">
                  <c:v>73.073542000000003</c:v>
                </c:pt>
                <c:pt idx="13573">
                  <c:v>73.102841999999995</c:v>
                </c:pt>
                <c:pt idx="13574">
                  <c:v>73.102841999999995</c:v>
                </c:pt>
                <c:pt idx="13575">
                  <c:v>73.132142000000002</c:v>
                </c:pt>
                <c:pt idx="13576">
                  <c:v>73.132142000000002</c:v>
                </c:pt>
                <c:pt idx="13577">
                  <c:v>73.161441999999994</c:v>
                </c:pt>
                <c:pt idx="13578">
                  <c:v>73.161441999999994</c:v>
                </c:pt>
                <c:pt idx="13579">
                  <c:v>73.190741000000003</c:v>
                </c:pt>
                <c:pt idx="13580">
                  <c:v>73.190741000000003</c:v>
                </c:pt>
                <c:pt idx="13581">
                  <c:v>73.220040999999995</c:v>
                </c:pt>
                <c:pt idx="13582">
                  <c:v>73.220040999999995</c:v>
                </c:pt>
                <c:pt idx="13583">
                  <c:v>73.249341000000001</c:v>
                </c:pt>
                <c:pt idx="13584">
                  <c:v>73.249341000000001</c:v>
                </c:pt>
                <c:pt idx="13585">
                  <c:v>73.278639999999996</c:v>
                </c:pt>
                <c:pt idx="13586">
                  <c:v>73.278639999999996</c:v>
                </c:pt>
                <c:pt idx="13587">
                  <c:v>73.307940000000002</c:v>
                </c:pt>
                <c:pt idx="13588">
                  <c:v>73.307940000000002</c:v>
                </c:pt>
                <c:pt idx="13589">
                  <c:v>73.337239999999994</c:v>
                </c:pt>
                <c:pt idx="13590">
                  <c:v>73.337239999999994</c:v>
                </c:pt>
                <c:pt idx="13591">
                  <c:v>73.366540000000001</c:v>
                </c:pt>
                <c:pt idx="13592">
                  <c:v>73.366540000000001</c:v>
                </c:pt>
                <c:pt idx="13593">
                  <c:v>73.395838999999995</c:v>
                </c:pt>
                <c:pt idx="13594">
                  <c:v>73.395838999999995</c:v>
                </c:pt>
                <c:pt idx="13595">
                  <c:v>73.425139000000001</c:v>
                </c:pt>
                <c:pt idx="13596">
                  <c:v>73.425139000000001</c:v>
                </c:pt>
                <c:pt idx="13597">
                  <c:v>73.454438999999994</c:v>
                </c:pt>
                <c:pt idx="13598">
                  <c:v>73.454438999999994</c:v>
                </c:pt>
                <c:pt idx="13599">
                  <c:v>73.483739</c:v>
                </c:pt>
                <c:pt idx="13600">
                  <c:v>73.483739</c:v>
                </c:pt>
                <c:pt idx="13601">
                  <c:v>73.513037999999995</c:v>
                </c:pt>
                <c:pt idx="13602">
                  <c:v>73.513037999999995</c:v>
                </c:pt>
                <c:pt idx="13603">
                  <c:v>73.542338000000001</c:v>
                </c:pt>
                <c:pt idx="13604">
                  <c:v>73.542338000000001</c:v>
                </c:pt>
                <c:pt idx="13605">
                  <c:v>73.571637999999993</c:v>
                </c:pt>
                <c:pt idx="13606">
                  <c:v>73.571637999999993</c:v>
                </c:pt>
                <c:pt idx="13607">
                  <c:v>73.600937999999999</c:v>
                </c:pt>
                <c:pt idx="13608">
                  <c:v>73.600937999999999</c:v>
                </c:pt>
                <c:pt idx="13609">
                  <c:v>73.630236999999994</c:v>
                </c:pt>
                <c:pt idx="13610">
                  <c:v>73.630236999999994</c:v>
                </c:pt>
                <c:pt idx="13611">
                  <c:v>73.659537</c:v>
                </c:pt>
                <c:pt idx="13612">
                  <c:v>73.659537</c:v>
                </c:pt>
                <c:pt idx="13613">
                  <c:v>73.688837000000007</c:v>
                </c:pt>
                <c:pt idx="13614">
                  <c:v>73.688837000000007</c:v>
                </c:pt>
                <c:pt idx="13615">
                  <c:v>73.718136999999999</c:v>
                </c:pt>
                <c:pt idx="13616">
                  <c:v>73.718136999999999</c:v>
                </c:pt>
                <c:pt idx="13617">
                  <c:v>73.747435999999993</c:v>
                </c:pt>
                <c:pt idx="13618">
                  <c:v>73.747435999999993</c:v>
                </c:pt>
                <c:pt idx="13619">
                  <c:v>73.776736</c:v>
                </c:pt>
                <c:pt idx="13620">
                  <c:v>73.776736</c:v>
                </c:pt>
                <c:pt idx="13621">
                  <c:v>73.806036000000006</c:v>
                </c:pt>
                <c:pt idx="13622">
                  <c:v>73.806036000000006</c:v>
                </c:pt>
                <c:pt idx="13623">
                  <c:v>73.835335000000001</c:v>
                </c:pt>
                <c:pt idx="13624">
                  <c:v>73.835335000000001</c:v>
                </c:pt>
                <c:pt idx="13625">
                  <c:v>73.864635000000007</c:v>
                </c:pt>
                <c:pt idx="13626">
                  <c:v>73.864635000000007</c:v>
                </c:pt>
                <c:pt idx="13627">
                  <c:v>73.893934999999999</c:v>
                </c:pt>
                <c:pt idx="13628">
                  <c:v>73.893934999999999</c:v>
                </c:pt>
                <c:pt idx="13629">
                  <c:v>73.923235000000005</c:v>
                </c:pt>
                <c:pt idx="13630">
                  <c:v>73.923235000000005</c:v>
                </c:pt>
                <c:pt idx="13631">
                  <c:v>73.952534</c:v>
                </c:pt>
                <c:pt idx="13632">
                  <c:v>73.952534</c:v>
                </c:pt>
                <c:pt idx="13633">
                  <c:v>73.981834000000006</c:v>
                </c:pt>
                <c:pt idx="13634">
                  <c:v>73.981834000000006</c:v>
                </c:pt>
                <c:pt idx="13635">
                  <c:v>74.011133999999998</c:v>
                </c:pt>
                <c:pt idx="13636">
                  <c:v>74.011133999999998</c:v>
                </c:pt>
                <c:pt idx="13637">
                  <c:v>74.040434000000005</c:v>
                </c:pt>
                <c:pt idx="13638">
                  <c:v>74.040434000000005</c:v>
                </c:pt>
                <c:pt idx="13639">
                  <c:v>74.069732999999999</c:v>
                </c:pt>
                <c:pt idx="13640">
                  <c:v>74.069732999999999</c:v>
                </c:pt>
                <c:pt idx="13641">
                  <c:v>74.099033000000006</c:v>
                </c:pt>
                <c:pt idx="13642">
                  <c:v>74.099033000000006</c:v>
                </c:pt>
                <c:pt idx="13643">
                  <c:v>74.128332999999998</c:v>
                </c:pt>
                <c:pt idx="13644">
                  <c:v>74.128332999999998</c:v>
                </c:pt>
                <c:pt idx="13645">
                  <c:v>74.157633000000004</c:v>
                </c:pt>
                <c:pt idx="13646">
                  <c:v>74.157633000000004</c:v>
                </c:pt>
                <c:pt idx="13647">
                  <c:v>74.186931999999999</c:v>
                </c:pt>
                <c:pt idx="13648">
                  <c:v>74.186931999999999</c:v>
                </c:pt>
                <c:pt idx="13649">
                  <c:v>74.216232000000005</c:v>
                </c:pt>
                <c:pt idx="13650">
                  <c:v>74.216232000000005</c:v>
                </c:pt>
                <c:pt idx="13651">
                  <c:v>74.245531999999997</c:v>
                </c:pt>
                <c:pt idx="13652">
                  <c:v>74.245531999999997</c:v>
                </c:pt>
                <c:pt idx="13653">
                  <c:v>74.274832000000004</c:v>
                </c:pt>
                <c:pt idx="13654">
                  <c:v>74.274832000000004</c:v>
                </c:pt>
                <c:pt idx="13655">
                  <c:v>74.304130999999998</c:v>
                </c:pt>
                <c:pt idx="13656">
                  <c:v>74.304130999999998</c:v>
                </c:pt>
                <c:pt idx="13657">
                  <c:v>74.333431000000004</c:v>
                </c:pt>
                <c:pt idx="13658">
                  <c:v>74.333431000000004</c:v>
                </c:pt>
                <c:pt idx="13659">
                  <c:v>74.362730999999997</c:v>
                </c:pt>
                <c:pt idx="13660">
                  <c:v>74.362730999999997</c:v>
                </c:pt>
                <c:pt idx="13661">
                  <c:v>74.392030000000005</c:v>
                </c:pt>
                <c:pt idx="13662">
                  <c:v>74.392030000000005</c:v>
                </c:pt>
                <c:pt idx="13663">
                  <c:v>74.421329999999998</c:v>
                </c:pt>
                <c:pt idx="13664">
                  <c:v>74.421329999999998</c:v>
                </c:pt>
                <c:pt idx="13665">
                  <c:v>74.450630000000004</c:v>
                </c:pt>
                <c:pt idx="13666">
                  <c:v>74.450630000000004</c:v>
                </c:pt>
                <c:pt idx="13667">
                  <c:v>74.479929999999996</c:v>
                </c:pt>
                <c:pt idx="13668">
                  <c:v>74.479929999999996</c:v>
                </c:pt>
                <c:pt idx="13669">
                  <c:v>74.509229000000005</c:v>
                </c:pt>
                <c:pt idx="13670">
                  <c:v>74.509229000000005</c:v>
                </c:pt>
                <c:pt idx="13671">
                  <c:v>74.538528999999997</c:v>
                </c:pt>
                <c:pt idx="13672">
                  <c:v>74.538528999999997</c:v>
                </c:pt>
                <c:pt idx="13673">
                  <c:v>74.567829000000003</c:v>
                </c:pt>
                <c:pt idx="13674">
                  <c:v>74.567829000000003</c:v>
                </c:pt>
                <c:pt idx="13675">
                  <c:v>74.597128999999995</c:v>
                </c:pt>
                <c:pt idx="13676">
                  <c:v>74.597128999999995</c:v>
                </c:pt>
                <c:pt idx="13677">
                  <c:v>74.626428000000004</c:v>
                </c:pt>
                <c:pt idx="13678">
                  <c:v>74.626428000000004</c:v>
                </c:pt>
                <c:pt idx="13679">
                  <c:v>74.655727999999996</c:v>
                </c:pt>
                <c:pt idx="13680">
                  <c:v>74.655727999999996</c:v>
                </c:pt>
                <c:pt idx="13681">
                  <c:v>74.685028000000003</c:v>
                </c:pt>
                <c:pt idx="13682">
                  <c:v>74.685028000000003</c:v>
                </c:pt>
                <c:pt idx="13683">
                  <c:v>74.714327999999995</c:v>
                </c:pt>
                <c:pt idx="13684">
                  <c:v>74.714327999999995</c:v>
                </c:pt>
                <c:pt idx="13685">
                  <c:v>74.743627000000004</c:v>
                </c:pt>
                <c:pt idx="13686">
                  <c:v>74.743627000000004</c:v>
                </c:pt>
                <c:pt idx="13687">
                  <c:v>74.772926999999996</c:v>
                </c:pt>
                <c:pt idx="13688">
                  <c:v>74.772926999999996</c:v>
                </c:pt>
                <c:pt idx="13689">
                  <c:v>74.802227000000002</c:v>
                </c:pt>
                <c:pt idx="13690">
                  <c:v>74.802227000000002</c:v>
                </c:pt>
                <c:pt idx="13691">
                  <c:v>74.831526999999994</c:v>
                </c:pt>
                <c:pt idx="13692">
                  <c:v>74.831526999999994</c:v>
                </c:pt>
                <c:pt idx="13693">
                  <c:v>74.860826000000003</c:v>
                </c:pt>
                <c:pt idx="13694">
                  <c:v>74.860826000000003</c:v>
                </c:pt>
                <c:pt idx="13695">
                  <c:v>74.890125999999995</c:v>
                </c:pt>
                <c:pt idx="13696">
                  <c:v>74.890125999999995</c:v>
                </c:pt>
                <c:pt idx="13697">
                  <c:v>74.919426000000001</c:v>
                </c:pt>
                <c:pt idx="13698">
                  <c:v>74.919426000000001</c:v>
                </c:pt>
                <c:pt idx="13699">
                  <c:v>74.948724999999996</c:v>
                </c:pt>
                <c:pt idx="13700">
                  <c:v>74.948724999999996</c:v>
                </c:pt>
                <c:pt idx="13701">
                  <c:v>74.978025000000002</c:v>
                </c:pt>
                <c:pt idx="13702">
                  <c:v>74.978025000000002</c:v>
                </c:pt>
                <c:pt idx="13703">
                  <c:v>75.007324999999994</c:v>
                </c:pt>
                <c:pt idx="13704">
                  <c:v>75.007324999999994</c:v>
                </c:pt>
                <c:pt idx="13705">
                  <c:v>75.036625000000001</c:v>
                </c:pt>
                <c:pt idx="13706">
                  <c:v>75.036625000000001</c:v>
                </c:pt>
                <c:pt idx="13707">
                  <c:v>75.065923999999995</c:v>
                </c:pt>
                <c:pt idx="13708">
                  <c:v>75.065923999999995</c:v>
                </c:pt>
                <c:pt idx="13709">
                  <c:v>75.095224000000002</c:v>
                </c:pt>
                <c:pt idx="13710">
                  <c:v>75.095224000000002</c:v>
                </c:pt>
                <c:pt idx="13711">
                  <c:v>75.124523999999994</c:v>
                </c:pt>
                <c:pt idx="13712">
                  <c:v>75.124523999999994</c:v>
                </c:pt>
                <c:pt idx="13713">
                  <c:v>75.153824</c:v>
                </c:pt>
                <c:pt idx="13714">
                  <c:v>75.153824</c:v>
                </c:pt>
                <c:pt idx="13715">
                  <c:v>75.183122999999995</c:v>
                </c:pt>
                <c:pt idx="13716">
                  <c:v>75.183122999999995</c:v>
                </c:pt>
                <c:pt idx="13717">
                  <c:v>75.212423000000001</c:v>
                </c:pt>
                <c:pt idx="13718">
                  <c:v>75.212423000000001</c:v>
                </c:pt>
                <c:pt idx="13719">
                  <c:v>75.241722999999993</c:v>
                </c:pt>
                <c:pt idx="13720">
                  <c:v>75.241722999999993</c:v>
                </c:pt>
                <c:pt idx="13721">
                  <c:v>75.271023</c:v>
                </c:pt>
                <c:pt idx="13722">
                  <c:v>75.271023</c:v>
                </c:pt>
                <c:pt idx="13723">
                  <c:v>75.300321999999994</c:v>
                </c:pt>
                <c:pt idx="13724">
                  <c:v>75.300321999999994</c:v>
                </c:pt>
                <c:pt idx="13725">
                  <c:v>75.329622000000001</c:v>
                </c:pt>
                <c:pt idx="13726">
                  <c:v>75.329622000000001</c:v>
                </c:pt>
                <c:pt idx="13727">
                  <c:v>75.358922000000007</c:v>
                </c:pt>
                <c:pt idx="13728">
                  <c:v>75.358922000000007</c:v>
                </c:pt>
                <c:pt idx="13729">
                  <c:v>75.388221999999999</c:v>
                </c:pt>
                <c:pt idx="13730">
                  <c:v>75.388221999999999</c:v>
                </c:pt>
                <c:pt idx="13731">
                  <c:v>75.417520999999994</c:v>
                </c:pt>
                <c:pt idx="13732">
                  <c:v>75.417520999999994</c:v>
                </c:pt>
                <c:pt idx="13733">
                  <c:v>75.446821</c:v>
                </c:pt>
                <c:pt idx="13734">
                  <c:v>75.446821</c:v>
                </c:pt>
                <c:pt idx="13735">
                  <c:v>75.476121000000006</c:v>
                </c:pt>
                <c:pt idx="13736">
                  <c:v>75.476121000000006</c:v>
                </c:pt>
                <c:pt idx="13737">
                  <c:v>75.505420000000001</c:v>
                </c:pt>
                <c:pt idx="13738">
                  <c:v>75.505420000000001</c:v>
                </c:pt>
                <c:pt idx="13739">
                  <c:v>75.534719999999993</c:v>
                </c:pt>
                <c:pt idx="13740">
                  <c:v>75.534719999999993</c:v>
                </c:pt>
                <c:pt idx="13741">
                  <c:v>75.564019999999999</c:v>
                </c:pt>
                <c:pt idx="13742">
                  <c:v>75.564019999999999</c:v>
                </c:pt>
                <c:pt idx="13743">
                  <c:v>75.593320000000006</c:v>
                </c:pt>
                <c:pt idx="13744">
                  <c:v>75.593320000000006</c:v>
                </c:pt>
                <c:pt idx="13745">
                  <c:v>75.622619</c:v>
                </c:pt>
                <c:pt idx="13746">
                  <c:v>75.622619</c:v>
                </c:pt>
                <c:pt idx="13747">
                  <c:v>75.651919000000007</c:v>
                </c:pt>
                <c:pt idx="13748">
                  <c:v>75.651919000000007</c:v>
                </c:pt>
                <c:pt idx="13749">
                  <c:v>75.681218999999999</c:v>
                </c:pt>
                <c:pt idx="13750">
                  <c:v>75.681218999999999</c:v>
                </c:pt>
                <c:pt idx="13751">
                  <c:v>75.710519000000005</c:v>
                </c:pt>
                <c:pt idx="13752">
                  <c:v>75.710519000000005</c:v>
                </c:pt>
                <c:pt idx="13753">
                  <c:v>75.739818</c:v>
                </c:pt>
                <c:pt idx="13754">
                  <c:v>75.739818</c:v>
                </c:pt>
                <c:pt idx="13755">
                  <c:v>75.769118000000006</c:v>
                </c:pt>
                <c:pt idx="13756">
                  <c:v>75.769118000000006</c:v>
                </c:pt>
                <c:pt idx="13757">
                  <c:v>75.798417999999998</c:v>
                </c:pt>
                <c:pt idx="13758">
                  <c:v>75.798417999999998</c:v>
                </c:pt>
                <c:pt idx="13759">
                  <c:v>75.827718000000004</c:v>
                </c:pt>
                <c:pt idx="13760">
                  <c:v>75.827718000000004</c:v>
                </c:pt>
                <c:pt idx="13761">
                  <c:v>75.857016999999999</c:v>
                </c:pt>
                <c:pt idx="13762">
                  <c:v>75.857016999999999</c:v>
                </c:pt>
                <c:pt idx="13763">
                  <c:v>75.886317000000005</c:v>
                </c:pt>
                <c:pt idx="13764">
                  <c:v>75.886317000000005</c:v>
                </c:pt>
                <c:pt idx="13765">
                  <c:v>75.915616999999997</c:v>
                </c:pt>
                <c:pt idx="13766">
                  <c:v>75.915616999999997</c:v>
                </c:pt>
                <c:pt idx="13767">
                  <c:v>75.944916000000006</c:v>
                </c:pt>
                <c:pt idx="13768">
                  <c:v>75.944916000000006</c:v>
                </c:pt>
                <c:pt idx="13769">
                  <c:v>75.974215999999998</c:v>
                </c:pt>
                <c:pt idx="13770">
                  <c:v>75.974215999999998</c:v>
                </c:pt>
                <c:pt idx="13771">
                  <c:v>76.003516000000005</c:v>
                </c:pt>
                <c:pt idx="13772">
                  <c:v>76.003516000000005</c:v>
                </c:pt>
                <c:pt idx="13773">
                  <c:v>76.032815999999997</c:v>
                </c:pt>
                <c:pt idx="13774">
                  <c:v>76.032815999999997</c:v>
                </c:pt>
                <c:pt idx="13775">
                  <c:v>76.062115000000006</c:v>
                </c:pt>
                <c:pt idx="13776">
                  <c:v>76.062115000000006</c:v>
                </c:pt>
                <c:pt idx="13777">
                  <c:v>76.091414999999998</c:v>
                </c:pt>
                <c:pt idx="13778">
                  <c:v>76.091414999999998</c:v>
                </c:pt>
                <c:pt idx="13779">
                  <c:v>76.120715000000004</c:v>
                </c:pt>
                <c:pt idx="13780">
                  <c:v>76.120715000000004</c:v>
                </c:pt>
                <c:pt idx="13781">
                  <c:v>76.150014999999996</c:v>
                </c:pt>
                <c:pt idx="13782">
                  <c:v>76.150014999999996</c:v>
                </c:pt>
                <c:pt idx="13783">
                  <c:v>76.179314000000005</c:v>
                </c:pt>
                <c:pt idx="13784">
                  <c:v>76.179314000000005</c:v>
                </c:pt>
                <c:pt idx="13785">
                  <c:v>76.208613999999997</c:v>
                </c:pt>
                <c:pt idx="13786">
                  <c:v>76.208613999999997</c:v>
                </c:pt>
                <c:pt idx="13787">
                  <c:v>76.237914000000004</c:v>
                </c:pt>
                <c:pt idx="13788">
                  <c:v>76.237914000000004</c:v>
                </c:pt>
                <c:pt idx="13789">
                  <c:v>76.267213999999996</c:v>
                </c:pt>
                <c:pt idx="13790">
                  <c:v>76.267213999999996</c:v>
                </c:pt>
                <c:pt idx="13791">
                  <c:v>76.296513000000004</c:v>
                </c:pt>
                <c:pt idx="13792">
                  <c:v>76.296513000000004</c:v>
                </c:pt>
                <c:pt idx="13793">
                  <c:v>76.325812999999997</c:v>
                </c:pt>
                <c:pt idx="13794">
                  <c:v>76.325812999999997</c:v>
                </c:pt>
                <c:pt idx="13795">
                  <c:v>76.355113000000003</c:v>
                </c:pt>
                <c:pt idx="13796">
                  <c:v>76.355113000000003</c:v>
                </c:pt>
                <c:pt idx="13797">
                  <c:v>76.384412999999995</c:v>
                </c:pt>
                <c:pt idx="13798">
                  <c:v>76.384412999999995</c:v>
                </c:pt>
                <c:pt idx="13799">
                  <c:v>76.413712000000004</c:v>
                </c:pt>
                <c:pt idx="13800">
                  <c:v>76.413712000000004</c:v>
                </c:pt>
                <c:pt idx="13801">
                  <c:v>76.443011999999996</c:v>
                </c:pt>
                <c:pt idx="13802">
                  <c:v>76.443011999999996</c:v>
                </c:pt>
                <c:pt idx="13803">
                  <c:v>76.472312000000002</c:v>
                </c:pt>
                <c:pt idx="13804">
                  <c:v>76.472312000000002</c:v>
                </c:pt>
                <c:pt idx="13805">
                  <c:v>76.501610999999997</c:v>
                </c:pt>
                <c:pt idx="13806">
                  <c:v>76.501610999999997</c:v>
                </c:pt>
                <c:pt idx="13807">
                  <c:v>76.530911000000003</c:v>
                </c:pt>
                <c:pt idx="13808">
                  <c:v>76.530911000000003</c:v>
                </c:pt>
                <c:pt idx="13809">
                  <c:v>76.560210999999995</c:v>
                </c:pt>
                <c:pt idx="13810">
                  <c:v>76.560210999999995</c:v>
                </c:pt>
                <c:pt idx="13811">
                  <c:v>76.589511000000002</c:v>
                </c:pt>
                <c:pt idx="13812">
                  <c:v>76.589511000000002</c:v>
                </c:pt>
                <c:pt idx="13813">
                  <c:v>76.618809999999996</c:v>
                </c:pt>
                <c:pt idx="13814">
                  <c:v>76.618809999999996</c:v>
                </c:pt>
                <c:pt idx="13815">
                  <c:v>76.648110000000003</c:v>
                </c:pt>
                <c:pt idx="13816">
                  <c:v>76.648110000000003</c:v>
                </c:pt>
                <c:pt idx="13817">
                  <c:v>76.677409999999995</c:v>
                </c:pt>
                <c:pt idx="13818">
                  <c:v>76.677409999999995</c:v>
                </c:pt>
                <c:pt idx="13819">
                  <c:v>76.706710000000001</c:v>
                </c:pt>
                <c:pt idx="13820">
                  <c:v>76.706710000000001</c:v>
                </c:pt>
                <c:pt idx="13821">
                  <c:v>76.736008999999996</c:v>
                </c:pt>
                <c:pt idx="13822">
                  <c:v>76.736008999999996</c:v>
                </c:pt>
                <c:pt idx="13823">
                  <c:v>76.765309000000002</c:v>
                </c:pt>
                <c:pt idx="13824">
                  <c:v>76.765309000000002</c:v>
                </c:pt>
                <c:pt idx="13825">
                  <c:v>76.794608999999994</c:v>
                </c:pt>
                <c:pt idx="13826">
                  <c:v>76.794608999999994</c:v>
                </c:pt>
                <c:pt idx="13827">
                  <c:v>76.823909</c:v>
                </c:pt>
                <c:pt idx="13828">
                  <c:v>76.823909</c:v>
                </c:pt>
                <c:pt idx="13829">
                  <c:v>76.853207999999995</c:v>
                </c:pt>
                <c:pt idx="13830">
                  <c:v>76.853207999999995</c:v>
                </c:pt>
                <c:pt idx="13831">
                  <c:v>76.882508000000001</c:v>
                </c:pt>
                <c:pt idx="13832">
                  <c:v>76.882508000000001</c:v>
                </c:pt>
                <c:pt idx="13833">
                  <c:v>76.911807999999994</c:v>
                </c:pt>
                <c:pt idx="13834">
                  <c:v>76.911807999999994</c:v>
                </c:pt>
                <c:pt idx="13835">
                  <c:v>76.941108</c:v>
                </c:pt>
                <c:pt idx="13836">
                  <c:v>76.941108</c:v>
                </c:pt>
                <c:pt idx="13837">
                  <c:v>76.970406999999994</c:v>
                </c:pt>
                <c:pt idx="13838">
                  <c:v>76.970406999999994</c:v>
                </c:pt>
                <c:pt idx="13839">
                  <c:v>76.999707000000001</c:v>
                </c:pt>
                <c:pt idx="13840">
                  <c:v>76.999707000000001</c:v>
                </c:pt>
                <c:pt idx="13841">
                  <c:v>77.029007000000007</c:v>
                </c:pt>
                <c:pt idx="13842">
                  <c:v>77.029007000000007</c:v>
                </c:pt>
                <c:pt idx="13843">
                  <c:v>77.058306000000002</c:v>
                </c:pt>
                <c:pt idx="13844">
                  <c:v>77.058306000000002</c:v>
                </c:pt>
                <c:pt idx="13845">
                  <c:v>77.087605999999994</c:v>
                </c:pt>
                <c:pt idx="13846">
                  <c:v>77.087605999999994</c:v>
                </c:pt>
                <c:pt idx="13847">
                  <c:v>77.116906</c:v>
                </c:pt>
                <c:pt idx="13848">
                  <c:v>77.116906</c:v>
                </c:pt>
                <c:pt idx="13849">
                  <c:v>77.146206000000006</c:v>
                </c:pt>
                <c:pt idx="13850">
                  <c:v>77.146206000000006</c:v>
                </c:pt>
                <c:pt idx="13851">
                  <c:v>77.175505000000001</c:v>
                </c:pt>
                <c:pt idx="13852">
                  <c:v>77.175505000000001</c:v>
                </c:pt>
                <c:pt idx="13853">
                  <c:v>77.204804999999993</c:v>
                </c:pt>
                <c:pt idx="13854">
                  <c:v>77.204804999999993</c:v>
                </c:pt>
                <c:pt idx="13855">
                  <c:v>77.234105</c:v>
                </c:pt>
                <c:pt idx="13856">
                  <c:v>77.234105</c:v>
                </c:pt>
                <c:pt idx="13857">
                  <c:v>77.263405000000006</c:v>
                </c:pt>
                <c:pt idx="13858">
                  <c:v>77.263405000000006</c:v>
                </c:pt>
                <c:pt idx="13859">
                  <c:v>77.292704000000001</c:v>
                </c:pt>
                <c:pt idx="13860">
                  <c:v>77.292704000000001</c:v>
                </c:pt>
                <c:pt idx="13861">
                  <c:v>77.322004000000007</c:v>
                </c:pt>
                <c:pt idx="13862">
                  <c:v>77.322004000000007</c:v>
                </c:pt>
                <c:pt idx="13863">
                  <c:v>77.351303999999999</c:v>
                </c:pt>
                <c:pt idx="13864">
                  <c:v>77.351303999999999</c:v>
                </c:pt>
                <c:pt idx="13865">
                  <c:v>77.380604000000005</c:v>
                </c:pt>
                <c:pt idx="13866">
                  <c:v>77.380604000000005</c:v>
                </c:pt>
                <c:pt idx="13867">
                  <c:v>77.409903</c:v>
                </c:pt>
                <c:pt idx="13868">
                  <c:v>77.409903</c:v>
                </c:pt>
                <c:pt idx="13869">
                  <c:v>77.439203000000006</c:v>
                </c:pt>
                <c:pt idx="13870">
                  <c:v>77.439203000000006</c:v>
                </c:pt>
                <c:pt idx="13871">
                  <c:v>77.468502999999998</c:v>
                </c:pt>
                <c:pt idx="13872">
                  <c:v>77.468502999999998</c:v>
                </c:pt>
                <c:pt idx="13873">
                  <c:v>77.497803000000005</c:v>
                </c:pt>
                <c:pt idx="13874">
                  <c:v>77.497803000000005</c:v>
                </c:pt>
                <c:pt idx="13875">
                  <c:v>77.527101999999999</c:v>
                </c:pt>
                <c:pt idx="13876">
                  <c:v>77.527101999999999</c:v>
                </c:pt>
                <c:pt idx="13877">
                  <c:v>77.556402000000006</c:v>
                </c:pt>
                <c:pt idx="13878">
                  <c:v>77.556402000000006</c:v>
                </c:pt>
                <c:pt idx="13879">
                  <c:v>77.585701999999998</c:v>
                </c:pt>
                <c:pt idx="13880">
                  <c:v>77.585701999999998</c:v>
                </c:pt>
                <c:pt idx="13881">
                  <c:v>77.615001000000007</c:v>
                </c:pt>
                <c:pt idx="13882">
                  <c:v>77.615001000000007</c:v>
                </c:pt>
                <c:pt idx="13883">
                  <c:v>77.644300999999999</c:v>
                </c:pt>
                <c:pt idx="13884">
                  <c:v>77.644300999999999</c:v>
                </c:pt>
                <c:pt idx="13885">
                  <c:v>77.673601000000005</c:v>
                </c:pt>
                <c:pt idx="13886">
                  <c:v>77.673601000000005</c:v>
                </c:pt>
                <c:pt idx="13887">
                  <c:v>77.702900999999997</c:v>
                </c:pt>
                <c:pt idx="13888">
                  <c:v>77.702900999999997</c:v>
                </c:pt>
                <c:pt idx="13889">
                  <c:v>77.732200000000006</c:v>
                </c:pt>
                <c:pt idx="13890">
                  <c:v>77.732200000000006</c:v>
                </c:pt>
                <c:pt idx="13891">
                  <c:v>77.761499999999998</c:v>
                </c:pt>
                <c:pt idx="13892">
                  <c:v>77.761499999999998</c:v>
                </c:pt>
                <c:pt idx="13893">
                  <c:v>77.790800000000004</c:v>
                </c:pt>
                <c:pt idx="13894">
                  <c:v>77.790800000000004</c:v>
                </c:pt>
                <c:pt idx="13895">
                  <c:v>77.820099999999996</c:v>
                </c:pt>
                <c:pt idx="13896">
                  <c:v>77.820099999999996</c:v>
                </c:pt>
                <c:pt idx="13897">
                  <c:v>77.849399000000005</c:v>
                </c:pt>
                <c:pt idx="13898">
                  <c:v>77.849399000000005</c:v>
                </c:pt>
                <c:pt idx="13899">
                  <c:v>77.878698999999997</c:v>
                </c:pt>
                <c:pt idx="13900">
                  <c:v>77.878698999999997</c:v>
                </c:pt>
                <c:pt idx="13901">
                  <c:v>77.907999000000004</c:v>
                </c:pt>
                <c:pt idx="13902">
                  <c:v>77.907999000000004</c:v>
                </c:pt>
                <c:pt idx="13903">
                  <c:v>77.937298999999996</c:v>
                </c:pt>
                <c:pt idx="13904">
                  <c:v>77.937298999999996</c:v>
                </c:pt>
                <c:pt idx="13905">
                  <c:v>77.966598000000005</c:v>
                </c:pt>
                <c:pt idx="13906">
                  <c:v>77.966598000000005</c:v>
                </c:pt>
                <c:pt idx="13907">
                  <c:v>77.995897999999997</c:v>
                </c:pt>
                <c:pt idx="13908">
                  <c:v>77.995897999999997</c:v>
                </c:pt>
                <c:pt idx="13909">
                  <c:v>78.025198000000003</c:v>
                </c:pt>
                <c:pt idx="13910">
                  <c:v>78.025198000000003</c:v>
                </c:pt>
                <c:pt idx="13911">
                  <c:v>78.054497999999995</c:v>
                </c:pt>
                <c:pt idx="13912">
                  <c:v>78.054497999999995</c:v>
                </c:pt>
                <c:pt idx="13913">
                  <c:v>78.083797000000004</c:v>
                </c:pt>
                <c:pt idx="13914">
                  <c:v>78.083797000000004</c:v>
                </c:pt>
                <c:pt idx="13915">
                  <c:v>78.113096999999996</c:v>
                </c:pt>
                <c:pt idx="13916">
                  <c:v>78.113096999999996</c:v>
                </c:pt>
                <c:pt idx="13917">
                  <c:v>78.142397000000003</c:v>
                </c:pt>
                <c:pt idx="13918">
                  <c:v>78.142397000000003</c:v>
                </c:pt>
                <c:pt idx="13919">
                  <c:v>78.171695999999997</c:v>
                </c:pt>
                <c:pt idx="13920">
                  <c:v>78.171695999999997</c:v>
                </c:pt>
                <c:pt idx="13921">
                  <c:v>78.200996000000004</c:v>
                </c:pt>
                <c:pt idx="13922">
                  <c:v>78.200996000000004</c:v>
                </c:pt>
                <c:pt idx="13923">
                  <c:v>78.230295999999996</c:v>
                </c:pt>
                <c:pt idx="13924">
                  <c:v>78.230295999999996</c:v>
                </c:pt>
                <c:pt idx="13925">
                  <c:v>78.259596000000002</c:v>
                </c:pt>
                <c:pt idx="13926">
                  <c:v>78.259596000000002</c:v>
                </c:pt>
                <c:pt idx="13927">
                  <c:v>78.288894999999997</c:v>
                </c:pt>
                <c:pt idx="13928">
                  <c:v>78.288894999999997</c:v>
                </c:pt>
                <c:pt idx="13929">
                  <c:v>78.318195000000003</c:v>
                </c:pt>
                <c:pt idx="13930">
                  <c:v>78.318195000000003</c:v>
                </c:pt>
                <c:pt idx="13931">
                  <c:v>78.347494999999995</c:v>
                </c:pt>
                <c:pt idx="13932">
                  <c:v>78.347494999999995</c:v>
                </c:pt>
                <c:pt idx="13933">
                  <c:v>78.376795000000001</c:v>
                </c:pt>
                <c:pt idx="13934">
                  <c:v>78.376795000000001</c:v>
                </c:pt>
                <c:pt idx="13935">
                  <c:v>78.406093999999996</c:v>
                </c:pt>
                <c:pt idx="13936">
                  <c:v>78.406093999999996</c:v>
                </c:pt>
                <c:pt idx="13937">
                  <c:v>78.435394000000002</c:v>
                </c:pt>
                <c:pt idx="13938">
                  <c:v>78.435394000000002</c:v>
                </c:pt>
                <c:pt idx="13939">
                  <c:v>78.464693999999994</c:v>
                </c:pt>
                <c:pt idx="13940">
                  <c:v>78.464693999999994</c:v>
                </c:pt>
                <c:pt idx="13941">
                  <c:v>78.493994000000001</c:v>
                </c:pt>
                <c:pt idx="13942">
                  <c:v>78.493994000000001</c:v>
                </c:pt>
                <c:pt idx="13943">
                  <c:v>78.523292999999995</c:v>
                </c:pt>
                <c:pt idx="13944">
                  <c:v>78.523292999999995</c:v>
                </c:pt>
                <c:pt idx="13945">
                  <c:v>78.552593000000002</c:v>
                </c:pt>
                <c:pt idx="13946">
                  <c:v>78.552593000000002</c:v>
                </c:pt>
                <c:pt idx="13947">
                  <c:v>78.581892999999994</c:v>
                </c:pt>
                <c:pt idx="13948">
                  <c:v>78.581892999999994</c:v>
                </c:pt>
                <c:pt idx="13949">
                  <c:v>78.611192000000003</c:v>
                </c:pt>
                <c:pt idx="13950">
                  <c:v>78.611192000000003</c:v>
                </c:pt>
                <c:pt idx="13951">
                  <c:v>78.640491999999995</c:v>
                </c:pt>
                <c:pt idx="13952">
                  <c:v>78.640491999999995</c:v>
                </c:pt>
                <c:pt idx="13953">
                  <c:v>78.669792000000001</c:v>
                </c:pt>
                <c:pt idx="13954">
                  <c:v>78.669792000000001</c:v>
                </c:pt>
                <c:pt idx="13955">
                  <c:v>78.699091999999993</c:v>
                </c:pt>
                <c:pt idx="13956">
                  <c:v>78.699091999999993</c:v>
                </c:pt>
                <c:pt idx="13957">
                  <c:v>78.728391000000002</c:v>
                </c:pt>
                <c:pt idx="13958">
                  <c:v>78.728391000000002</c:v>
                </c:pt>
                <c:pt idx="13959">
                  <c:v>78.757690999999994</c:v>
                </c:pt>
                <c:pt idx="13960">
                  <c:v>78.757690999999994</c:v>
                </c:pt>
                <c:pt idx="13961">
                  <c:v>78.786991</c:v>
                </c:pt>
                <c:pt idx="13962">
                  <c:v>78.786991</c:v>
                </c:pt>
                <c:pt idx="13963">
                  <c:v>78.816291000000007</c:v>
                </c:pt>
                <c:pt idx="13964">
                  <c:v>78.816291000000007</c:v>
                </c:pt>
                <c:pt idx="13965">
                  <c:v>78.845590000000001</c:v>
                </c:pt>
                <c:pt idx="13966">
                  <c:v>78.845590000000001</c:v>
                </c:pt>
                <c:pt idx="13967">
                  <c:v>78.874889999999994</c:v>
                </c:pt>
                <c:pt idx="13968">
                  <c:v>78.874889999999994</c:v>
                </c:pt>
                <c:pt idx="13969">
                  <c:v>78.90419</c:v>
                </c:pt>
                <c:pt idx="13970">
                  <c:v>78.90419</c:v>
                </c:pt>
                <c:pt idx="13971">
                  <c:v>78.933490000000006</c:v>
                </c:pt>
                <c:pt idx="13972">
                  <c:v>78.933490000000006</c:v>
                </c:pt>
                <c:pt idx="13973">
                  <c:v>78.962789000000001</c:v>
                </c:pt>
                <c:pt idx="13974">
                  <c:v>78.962789000000001</c:v>
                </c:pt>
                <c:pt idx="13975">
                  <c:v>78.992089000000007</c:v>
                </c:pt>
                <c:pt idx="13976">
                  <c:v>78.992089000000007</c:v>
                </c:pt>
                <c:pt idx="13977">
                  <c:v>79.021388999999999</c:v>
                </c:pt>
                <c:pt idx="13978">
                  <c:v>79.021388999999999</c:v>
                </c:pt>
                <c:pt idx="13979">
                  <c:v>79.050689000000006</c:v>
                </c:pt>
                <c:pt idx="13980">
                  <c:v>79.050689000000006</c:v>
                </c:pt>
                <c:pt idx="13981">
                  <c:v>79.079988</c:v>
                </c:pt>
                <c:pt idx="13982">
                  <c:v>79.079988</c:v>
                </c:pt>
                <c:pt idx="13983">
                  <c:v>79.109288000000006</c:v>
                </c:pt>
                <c:pt idx="13984">
                  <c:v>79.109288000000006</c:v>
                </c:pt>
                <c:pt idx="13985">
                  <c:v>79.138587999999999</c:v>
                </c:pt>
                <c:pt idx="13986">
                  <c:v>79.138587999999999</c:v>
                </c:pt>
                <c:pt idx="13987">
                  <c:v>79.167886999999993</c:v>
                </c:pt>
                <c:pt idx="13988">
                  <c:v>79.167886999999993</c:v>
                </c:pt>
                <c:pt idx="13989">
                  <c:v>79.197187</c:v>
                </c:pt>
                <c:pt idx="13990">
                  <c:v>79.197187</c:v>
                </c:pt>
                <c:pt idx="13991">
                  <c:v>79.226487000000006</c:v>
                </c:pt>
                <c:pt idx="13992">
                  <c:v>79.226487000000006</c:v>
                </c:pt>
                <c:pt idx="13993">
                  <c:v>79.255786999999998</c:v>
                </c:pt>
                <c:pt idx="13994">
                  <c:v>79.255786999999998</c:v>
                </c:pt>
                <c:pt idx="13995">
                  <c:v>79.285086000000007</c:v>
                </c:pt>
                <c:pt idx="13996">
                  <c:v>79.285086000000007</c:v>
                </c:pt>
                <c:pt idx="13997">
                  <c:v>79.314385999999999</c:v>
                </c:pt>
                <c:pt idx="13998">
                  <c:v>79.314385999999999</c:v>
                </c:pt>
                <c:pt idx="13999">
                  <c:v>79.343686000000005</c:v>
                </c:pt>
                <c:pt idx="14000">
                  <c:v>79.343686000000005</c:v>
                </c:pt>
                <c:pt idx="14001">
                  <c:v>79.372985999999997</c:v>
                </c:pt>
                <c:pt idx="14002">
                  <c:v>79.372985999999997</c:v>
                </c:pt>
                <c:pt idx="14003">
                  <c:v>79.402285000000006</c:v>
                </c:pt>
                <c:pt idx="14004">
                  <c:v>79.402285000000006</c:v>
                </c:pt>
                <c:pt idx="14005">
                  <c:v>79.431584999999998</c:v>
                </c:pt>
                <c:pt idx="14006">
                  <c:v>79.431584999999998</c:v>
                </c:pt>
                <c:pt idx="14007">
                  <c:v>79.460885000000005</c:v>
                </c:pt>
                <c:pt idx="14008">
                  <c:v>79.460885000000005</c:v>
                </c:pt>
                <c:pt idx="14009">
                  <c:v>79.490184999999997</c:v>
                </c:pt>
                <c:pt idx="14010">
                  <c:v>79.490184999999997</c:v>
                </c:pt>
                <c:pt idx="14011">
                  <c:v>79.519484000000006</c:v>
                </c:pt>
                <c:pt idx="14012">
                  <c:v>79.519484000000006</c:v>
                </c:pt>
                <c:pt idx="14013">
                  <c:v>79.548783999999998</c:v>
                </c:pt>
                <c:pt idx="14014">
                  <c:v>79.548783999999998</c:v>
                </c:pt>
                <c:pt idx="14015">
                  <c:v>79.578084000000004</c:v>
                </c:pt>
                <c:pt idx="14016">
                  <c:v>79.578084000000004</c:v>
                </c:pt>
                <c:pt idx="14017">
                  <c:v>79.607383999999996</c:v>
                </c:pt>
                <c:pt idx="14018">
                  <c:v>79.607383999999996</c:v>
                </c:pt>
                <c:pt idx="14019">
                  <c:v>79.636683000000005</c:v>
                </c:pt>
                <c:pt idx="14020">
                  <c:v>79.636683000000005</c:v>
                </c:pt>
                <c:pt idx="14021">
                  <c:v>79.665982999999997</c:v>
                </c:pt>
                <c:pt idx="14022">
                  <c:v>79.665982999999997</c:v>
                </c:pt>
                <c:pt idx="14023">
                  <c:v>79.695283000000003</c:v>
                </c:pt>
                <c:pt idx="14024">
                  <c:v>79.695283000000003</c:v>
                </c:pt>
                <c:pt idx="14025">
                  <c:v>79.724581999999998</c:v>
                </c:pt>
                <c:pt idx="14026">
                  <c:v>79.724581999999998</c:v>
                </c:pt>
                <c:pt idx="14027">
                  <c:v>79.753882000000004</c:v>
                </c:pt>
                <c:pt idx="14028">
                  <c:v>79.753882000000004</c:v>
                </c:pt>
                <c:pt idx="14029">
                  <c:v>79.783181999999996</c:v>
                </c:pt>
                <c:pt idx="14030">
                  <c:v>79.783181999999996</c:v>
                </c:pt>
                <c:pt idx="14031">
                  <c:v>79.812482000000003</c:v>
                </c:pt>
                <c:pt idx="14032">
                  <c:v>79.812482000000003</c:v>
                </c:pt>
                <c:pt idx="14033">
                  <c:v>79.841780999999997</c:v>
                </c:pt>
                <c:pt idx="14034">
                  <c:v>79.841780999999997</c:v>
                </c:pt>
                <c:pt idx="14035">
                  <c:v>79.871081000000004</c:v>
                </c:pt>
                <c:pt idx="14036">
                  <c:v>79.871081000000004</c:v>
                </c:pt>
                <c:pt idx="14037">
                  <c:v>79.900380999999996</c:v>
                </c:pt>
                <c:pt idx="14038">
                  <c:v>79.900380999999996</c:v>
                </c:pt>
                <c:pt idx="14039">
                  <c:v>79.929681000000002</c:v>
                </c:pt>
                <c:pt idx="14040">
                  <c:v>79.929681000000002</c:v>
                </c:pt>
                <c:pt idx="14041">
                  <c:v>79.958979999999997</c:v>
                </c:pt>
                <c:pt idx="14042">
                  <c:v>79.958979999999997</c:v>
                </c:pt>
                <c:pt idx="14043">
                  <c:v>79.988280000000003</c:v>
                </c:pt>
                <c:pt idx="14044">
                  <c:v>79.988280000000003</c:v>
                </c:pt>
                <c:pt idx="14045">
                  <c:v>80.017579999999995</c:v>
                </c:pt>
                <c:pt idx="14046">
                  <c:v>80.017579999999995</c:v>
                </c:pt>
                <c:pt idx="14047">
                  <c:v>80.046880000000002</c:v>
                </c:pt>
                <c:pt idx="14048">
                  <c:v>80.046880000000002</c:v>
                </c:pt>
                <c:pt idx="14049">
                  <c:v>80.076178999999996</c:v>
                </c:pt>
                <c:pt idx="14050">
                  <c:v>80.076178999999996</c:v>
                </c:pt>
                <c:pt idx="14051">
                  <c:v>80.105479000000003</c:v>
                </c:pt>
                <c:pt idx="14052">
                  <c:v>80.105479000000003</c:v>
                </c:pt>
                <c:pt idx="14053">
                  <c:v>80.134778999999995</c:v>
                </c:pt>
                <c:pt idx="14054">
                  <c:v>80.134778999999995</c:v>
                </c:pt>
                <c:pt idx="14055">
                  <c:v>80.164079000000001</c:v>
                </c:pt>
                <c:pt idx="14056">
                  <c:v>80.164079000000001</c:v>
                </c:pt>
                <c:pt idx="14057">
                  <c:v>80.193377999999996</c:v>
                </c:pt>
                <c:pt idx="14058">
                  <c:v>80.193377999999996</c:v>
                </c:pt>
                <c:pt idx="14059">
                  <c:v>80.222678000000002</c:v>
                </c:pt>
                <c:pt idx="14060">
                  <c:v>80.222678000000002</c:v>
                </c:pt>
                <c:pt idx="14061">
                  <c:v>80.251977999999994</c:v>
                </c:pt>
                <c:pt idx="14062">
                  <c:v>80.251977999999994</c:v>
                </c:pt>
                <c:pt idx="14063">
                  <c:v>80.281277000000003</c:v>
                </c:pt>
                <c:pt idx="14064">
                  <c:v>80.281277000000003</c:v>
                </c:pt>
                <c:pt idx="14065">
                  <c:v>80.310576999999995</c:v>
                </c:pt>
                <c:pt idx="14066">
                  <c:v>80.310576999999995</c:v>
                </c:pt>
                <c:pt idx="14067">
                  <c:v>80.339877000000001</c:v>
                </c:pt>
                <c:pt idx="14068">
                  <c:v>80.339877000000001</c:v>
                </c:pt>
                <c:pt idx="14069">
                  <c:v>80.369176999999993</c:v>
                </c:pt>
                <c:pt idx="14070">
                  <c:v>80.369176999999993</c:v>
                </c:pt>
                <c:pt idx="14071">
                  <c:v>80.398476000000002</c:v>
                </c:pt>
                <c:pt idx="14072">
                  <c:v>80.398476000000002</c:v>
                </c:pt>
                <c:pt idx="14073">
                  <c:v>80.427775999999994</c:v>
                </c:pt>
                <c:pt idx="14074">
                  <c:v>80.427775999999994</c:v>
                </c:pt>
                <c:pt idx="14075">
                  <c:v>80.457076000000001</c:v>
                </c:pt>
                <c:pt idx="14076">
                  <c:v>80.457076000000001</c:v>
                </c:pt>
                <c:pt idx="14077">
                  <c:v>80.486376000000007</c:v>
                </c:pt>
                <c:pt idx="14078">
                  <c:v>80.486376000000007</c:v>
                </c:pt>
                <c:pt idx="14079">
                  <c:v>80.515675000000002</c:v>
                </c:pt>
                <c:pt idx="14080">
                  <c:v>80.515675000000002</c:v>
                </c:pt>
                <c:pt idx="14081">
                  <c:v>80.544974999999994</c:v>
                </c:pt>
                <c:pt idx="14082">
                  <c:v>80.544974999999994</c:v>
                </c:pt>
                <c:pt idx="14083">
                  <c:v>80.574275</c:v>
                </c:pt>
                <c:pt idx="14084">
                  <c:v>80.574275</c:v>
                </c:pt>
                <c:pt idx="14085">
                  <c:v>80.603575000000006</c:v>
                </c:pt>
                <c:pt idx="14086">
                  <c:v>80.603575000000006</c:v>
                </c:pt>
                <c:pt idx="14087">
                  <c:v>80.632874000000001</c:v>
                </c:pt>
                <c:pt idx="14088">
                  <c:v>80.632874000000001</c:v>
                </c:pt>
                <c:pt idx="14089">
                  <c:v>80.662173999999993</c:v>
                </c:pt>
                <c:pt idx="14090">
                  <c:v>80.662173999999993</c:v>
                </c:pt>
                <c:pt idx="14091">
                  <c:v>80.691473999999999</c:v>
                </c:pt>
                <c:pt idx="14092">
                  <c:v>80.691473999999999</c:v>
                </c:pt>
                <c:pt idx="14093">
                  <c:v>80.720774000000006</c:v>
                </c:pt>
                <c:pt idx="14094">
                  <c:v>80.720774000000006</c:v>
                </c:pt>
                <c:pt idx="14095">
                  <c:v>80.750073</c:v>
                </c:pt>
                <c:pt idx="14096">
                  <c:v>80.750073</c:v>
                </c:pt>
                <c:pt idx="14097">
                  <c:v>80.779373000000007</c:v>
                </c:pt>
                <c:pt idx="14098">
                  <c:v>80.779373000000007</c:v>
                </c:pt>
                <c:pt idx="14099">
                  <c:v>80.808672999999999</c:v>
                </c:pt>
                <c:pt idx="14100">
                  <c:v>80.808672999999999</c:v>
                </c:pt>
                <c:pt idx="14101">
                  <c:v>80.837971999999993</c:v>
                </c:pt>
                <c:pt idx="14102">
                  <c:v>80.837971999999993</c:v>
                </c:pt>
                <c:pt idx="14103">
                  <c:v>80.867272</c:v>
                </c:pt>
                <c:pt idx="14104">
                  <c:v>80.867272</c:v>
                </c:pt>
                <c:pt idx="14105">
                  <c:v>80.896572000000006</c:v>
                </c:pt>
                <c:pt idx="14106">
                  <c:v>80.896572000000006</c:v>
                </c:pt>
                <c:pt idx="14107">
                  <c:v>80.925871999999998</c:v>
                </c:pt>
                <c:pt idx="14108">
                  <c:v>80.925871999999998</c:v>
                </c:pt>
                <c:pt idx="14109">
                  <c:v>80.955171000000007</c:v>
                </c:pt>
                <c:pt idx="14110">
                  <c:v>80.955171000000007</c:v>
                </c:pt>
                <c:pt idx="14111">
                  <c:v>80.984470999999999</c:v>
                </c:pt>
                <c:pt idx="14112">
                  <c:v>80.984470999999999</c:v>
                </c:pt>
                <c:pt idx="14113">
                  <c:v>81.013771000000006</c:v>
                </c:pt>
                <c:pt idx="14114">
                  <c:v>81.013771000000006</c:v>
                </c:pt>
                <c:pt idx="14115">
                  <c:v>81.043070999999998</c:v>
                </c:pt>
                <c:pt idx="14116">
                  <c:v>81.043070999999998</c:v>
                </c:pt>
                <c:pt idx="14117">
                  <c:v>81.072370000000006</c:v>
                </c:pt>
                <c:pt idx="14118">
                  <c:v>81.072370000000006</c:v>
                </c:pt>
                <c:pt idx="14119">
                  <c:v>81.101669999999999</c:v>
                </c:pt>
                <c:pt idx="14120">
                  <c:v>81.101669999999999</c:v>
                </c:pt>
                <c:pt idx="14121">
                  <c:v>81.130970000000005</c:v>
                </c:pt>
                <c:pt idx="14122">
                  <c:v>81.130970000000005</c:v>
                </c:pt>
                <c:pt idx="14123">
                  <c:v>81.160269999999997</c:v>
                </c:pt>
                <c:pt idx="14124">
                  <c:v>81.160269999999997</c:v>
                </c:pt>
                <c:pt idx="14125">
                  <c:v>81.189569000000006</c:v>
                </c:pt>
                <c:pt idx="14126">
                  <c:v>81.189569000000006</c:v>
                </c:pt>
                <c:pt idx="14127">
                  <c:v>81.218868999999998</c:v>
                </c:pt>
                <c:pt idx="14128">
                  <c:v>81.218868999999998</c:v>
                </c:pt>
                <c:pt idx="14129">
                  <c:v>81.248169000000004</c:v>
                </c:pt>
                <c:pt idx="14130">
                  <c:v>81.248169000000004</c:v>
                </c:pt>
                <c:pt idx="14131">
                  <c:v>81.277468999999996</c:v>
                </c:pt>
                <c:pt idx="14132">
                  <c:v>81.277468999999996</c:v>
                </c:pt>
                <c:pt idx="14133">
                  <c:v>81.306768000000005</c:v>
                </c:pt>
                <c:pt idx="14134">
                  <c:v>81.306768000000005</c:v>
                </c:pt>
                <c:pt idx="14135">
                  <c:v>81.336067999999997</c:v>
                </c:pt>
                <c:pt idx="14136">
                  <c:v>81.336067999999997</c:v>
                </c:pt>
                <c:pt idx="14137">
                  <c:v>81.365368000000004</c:v>
                </c:pt>
                <c:pt idx="14138">
                  <c:v>81.365368000000004</c:v>
                </c:pt>
                <c:pt idx="14139">
                  <c:v>81.394666999999998</c:v>
                </c:pt>
                <c:pt idx="14140">
                  <c:v>81.394666999999998</c:v>
                </c:pt>
                <c:pt idx="14141">
                  <c:v>81.423967000000005</c:v>
                </c:pt>
                <c:pt idx="14142">
                  <c:v>81.423967000000005</c:v>
                </c:pt>
                <c:pt idx="14143">
                  <c:v>81.453266999999997</c:v>
                </c:pt>
                <c:pt idx="14144">
                  <c:v>81.453266999999997</c:v>
                </c:pt>
                <c:pt idx="14145">
                  <c:v>81.482567000000003</c:v>
                </c:pt>
                <c:pt idx="14146">
                  <c:v>81.482567000000003</c:v>
                </c:pt>
                <c:pt idx="14147">
                  <c:v>81.511865999999998</c:v>
                </c:pt>
                <c:pt idx="14148">
                  <c:v>81.511865999999998</c:v>
                </c:pt>
                <c:pt idx="14149">
                  <c:v>81.541166000000004</c:v>
                </c:pt>
                <c:pt idx="14150">
                  <c:v>81.541166000000004</c:v>
                </c:pt>
                <c:pt idx="14151">
                  <c:v>81.570465999999996</c:v>
                </c:pt>
                <c:pt idx="14152">
                  <c:v>81.570465999999996</c:v>
                </c:pt>
                <c:pt idx="14153">
                  <c:v>81.599766000000002</c:v>
                </c:pt>
                <c:pt idx="14154">
                  <c:v>81.599766000000002</c:v>
                </c:pt>
                <c:pt idx="14155">
                  <c:v>81.629064999999997</c:v>
                </c:pt>
                <c:pt idx="14156">
                  <c:v>81.629064999999997</c:v>
                </c:pt>
                <c:pt idx="14157">
                  <c:v>81.658365000000003</c:v>
                </c:pt>
                <c:pt idx="14158">
                  <c:v>81.658365000000003</c:v>
                </c:pt>
                <c:pt idx="14159">
                  <c:v>81.687664999999996</c:v>
                </c:pt>
                <c:pt idx="14160">
                  <c:v>81.687664999999996</c:v>
                </c:pt>
                <c:pt idx="14161">
                  <c:v>81.716965000000002</c:v>
                </c:pt>
                <c:pt idx="14162">
                  <c:v>81.716965000000002</c:v>
                </c:pt>
                <c:pt idx="14163">
                  <c:v>81.746263999999996</c:v>
                </c:pt>
                <c:pt idx="14164">
                  <c:v>81.746263999999996</c:v>
                </c:pt>
                <c:pt idx="14165">
                  <c:v>81.775564000000003</c:v>
                </c:pt>
                <c:pt idx="14166">
                  <c:v>81.775564000000003</c:v>
                </c:pt>
                <c:pt idx="14167">
                  <c:v>81.804863999999995</c:v>
                </c:pt>
                <c:pt idx="14168">
                  <c:v>81.804863999999995</c:v>
                </c:pt>
                <c:pt idx="14169">
                  <c:v>81.834163000000004</c:v>
                </c:pt>
                <c:pt idx="14170">
                  <c:v>81.834163000000004</c:v>
                </c:pt>
                <c:pt idx="14171">
                  <c:v>81.863462999999996</c:v>
                </c:pt>
                <c:pt idx="14172">
                  <c:v>81.863462999999996</c:v>
                </c:pt>
                <c:pt idx="14173">
                  <c:v>81.892763000000002</c:v>
                </c:pt>
                <c:pt idx="14174">
                  <c:v>81.892763000000002</c:v>
                </c:pt>
                <c:pt idx="14175">
                  <c:v>81.922062999999994</c:v>
                </c:pt>
                <c:pt idx="14176">
                  <c:v>81.922062999999994</c:v>
                </c:pt>
                <c:pt idx="14177">
                  <c:v>81.951362000000003</c:v>
                </c:pt>
                <c:pt idx="14178">
                  <c:v>81.951362000000003</c:v>
                </c:pt>
                <c:pt idx="14179">
                  <c:v>81.980661999999995</c:v>
                </c:pt>
                <c:pt idx="14180">
                  <c:v>81.980661999999995</c:v>
                </c:pt>
                <c:pt idx="14181">
                  <c:v>82.009962000000002</c:v>
                </c:pt>
                <c:pt idx="14182">
                  <c:v>82.009962000000002</c:v>
                </c:pt>
                <c:pt idx="14183">
                  <c:v>82.039261999999994</c:v>
                </c:pt>
                <c:pt idx="14184">
                  <c:v>82.039261999999994</c:v>
                </c:pt>
                <c:pt idx="14185">
                  <c:v>82.068561000000003</c:v>
                </c:pt>
                <c:pt idx="14186">
                  <c:v>82.068561000000003</c:v>
                </c:pt>
                <c:pt idx="14187">
                  <c:v>82.097860999999995</c:v>
                </c:pt>
                <c:pt idx="14188">
                  <c:v>82.097860999999995</c:v>
                </c:pt>
                <c:pt idx="14189">
                  <c:v>82.127161000000001</c:v>
                </c:pt>
                <c:pt idx="14190">
                  <c:v>82.127161000000001</c:v>
                </c:pt>
                <c:pt idx="14191">
                  <c:v>82.156460999999993</c:v>
                </c:pt>
                <c:pt idx="14192">
                  <c:v>82.156460999999993</c:v>
                </c:pt>
                <c:pt idx="14193">
                  <c:v>82.185760000000002</c:v>
                </c:pt>
                <c:pt idx="14194">
                  <c:v>82.185760000000002</c:v>
                </c:pt>
                <c:pt idx="14195">
                  <c:v>82.215059999999994</c:v>
                </c:pt>
                <c:pt idx="14196">
                  <c:v>82.215059999999994</c:v>
                </c:pt>
                <c:pt idx="14197">
                  <c:v>82.24436</c:v>
                </c:pt>
                <c:pt idx="14198">
                  <c:v>82.24436</c:v>
                </c:pt>
                <c:pt idx="14199">
                  <c:v>82.273660000000007</c:v>
                </c:pt>
                <c:pt idx="14200">
                  <c:v>82.273660000000007</c:v>
                </c:pt>
                <c:pt idx="14201">
                  <c:v>82.302959000000001</c:v>
                </c:pt>
                <c:pt idx="14202">
                  <c:v>82.302959000000001</c:v>
                </c:pt>
                <c:pt idx="14203">
                  <c:v>82.332258999999993</c:v>
                </c:pt>
                <c:pt idx="14204">
                  <c:v>82.332258999999993</c:v>
                </c:pt>
                <c:pt idx="14205">
                  <c:v>82.361559</c:v>
                </c:pt>
                <c:pt idx="14206">
                  <c:v>82.361559</c:v>
                </c:pt>
                <c:pt idx="14207">
                  <c:v>82.390857999999994</c:v>
                </c:pt>
                <c:pt idx="14208">
                  <c:v>82.390857999999994</c:v>
                </c:pt>
                <c:pt idx="14209">
                  <c:v>82.420158000000001</c:v>
                </c:pt>
                <c:pt idx="14210">
                  <c:v>82.420158000000001</c:v>
                </c:pt>
                <c:pt idx="14211">
                  <c:v>82.449458000000007</c:v>
                </c:pt>
                <c:pt idx="14212">
                  <c:v>82.449458000000007</c:v>
                </c:pt>
                <c:pt idx="14213">
                  <c:v>82.478757999999999</c:v>
                </c:pt>
                <c:pt idx="14214">
                  <c:v>82.478757999999999</c:v>
                </c:pt>
                <c:pt idx="14215">
                  <c:v>82.508056999999994</c:v>
                </c:pt>
                <c:pt idx="14216">
                  <c:v>82.508056999999994</c:v>
                </c:pt>
                <c:pt idx="14217">
                  <c:v>82.537357</c:v>
                </c:pt>
                <c:pt idx="14218">
                  <c:v>82.537357</c:v>
                </c:pt>
                <c:pt idx="14219">
                  <c:v>82.566657000000006</c:v>
                </c:pt>
                <c:pt idx="14220">
                  <c:v>82.566657000000006</c:v>
                </c:pt>
                <c:pt idx="14221">
                  <c:v>82.595956999999999</c:v>
                </c:pt>
                <c:pt idx="14222">
                  <c:v>82.595956999999999</c:v>
                </c:pt>
                <c:pt idx="14223">
                  <c:v>82.625255999999993</c:v>
                </c:pt>
                <c:pt idx="14224">
                  <c:v>82.625255999999993</c:v>
                </c:pt>
                <c:pt idx="14225">
                  <c:v>82.654555999999999</c:v>
                </c:pt>
                <c:pt idx="14226">
                  <c:v>82.654555999999999</c:v>
                </c:pt>
                <c:pt idx="14227">
                  <c:v>82.683856000000006</c:v>
                </c:pt>
                <c:pt idx="14228">
                  <c:v>82.683856000000006</c:v>
                </c:pt>
                <c:pt idx="14229">
                  <c:v>82.713155999999998</c:v>
                </c:pt>
                <c:pt idx="14230">
                  <c:v>82.713155999999998</c:v>
                </c:pt>
                <c:pt idx="14231">
                  <c:v>82.742455000000007</c:v>
                </c:pt>
                <c:pt idx="14232">
                  <c:v>82.742455000000007</c:v>
                </c:pt>
                <c:pt idx="14233">
                  <c:v>82.771754999999999</c:v>
                </c:pt>
                <c:pt idx="14234">
                  <c:v>82.771754999999999</c:v>
                </c:pt>
                <c:pt idx="14235">
                  <c:v>82.801055000000005</c:v>
                </c:pt>
                <c:pt idx="14236">
                  <c:v>82.801055000000005</c:v>
                </c:pt>
                <c:pt idx="14237">
                  <c:v>82.830354999999997</c:v>
                </c:pt>
                <c:pt idx="14238">
                  <c:v>82.830354999999997</c:v>
                </c:pt>
                <c:pt idx="14239">
                  <c:v>82.859654000000006</c:v>
                </c:pt>
                <c:pt idx="14240">
                  <c:v>82.859654000000006</c:v>
                </c:pt>
                <c:pt idx="14241">
                  <c:v>82.888953999999998</c:v>
                </c:pt>
                <c:pt idx="14242">
                  <c:v>82.888953999999998</c:v>
                </c:pt>
                <c:pt idx="14243">
                  <c:v>82.918254000000005</c:v>
                </c:pt>
                <c:pt idx="14244">
                  <c:v>82.918254000000005</c:v>
                </c:pt>
                <c:pt idx="14245">
                  <c:v>82.947552999999999</c:v>
                </c:pt>
                <c:pt idx="14246">
                  <c:v>82.947552999999999</c:v>
                </c:pt>
                <c:pt idx="14247">
                  <c:v>82.976853000000006</c:v>
                </c:pt>
                <c:pt idx="14248">
                  <c:v>82.976853000000006</c:v>
                </c:pt>
                <c:pt idx="14249">
                  <c:v>83.006152999999998</c:v>
                </c:pt>
                <c:pt idx="14250">
                  <c:v>83.006152999999998</c:v>
                </c:pt>
                <c:pt idx="14251">
                  <c:v>83.035453000000004</c:v>
                </c:pt>
                <c:pt idx="14252">
                  <c:v>83.035453000000004</c:v>
                </c:pt>
                <c:pt idx="14253">
                  <c:v>83.064751999999999</c:v>
                </c:pt>
                <c:pt idx="14254">
                  <c:v>83.064751999999999</c:v>
                </c:pt>
                <c:pt idx="14255">
                  <c:v>83.094052000000005</c:v>
                </c:pt>
                <c:pt idx="14256">
                  <c:v>83.094052000000005</c:v>
                </c:pt>
                <c:pt idx="14257">
                  <c:v>83.123351999999997</c:v>
                </c:pt>
                <c:pt idx="14258">
                  <c:v>83.123351999999997</c:v>
                </c:pt>
                <c:pt idx="14259">
                  <c:v>83.152652000000003</c:v>
                </c:pt>
                <c:pt idx="14260">
                  <c:v>83.152652000000003</c:v>
                </c:pt>
                <c:pt idx="14261">
                  <c:v>83.181950999999998</c:v>
                </c:pt>
                <c:pt idx="14262">
                  <c:v>83.181950999999998</c:v>
                </c:pt>
                <c:pt idx="14263">
                  <c:v>83.211251000000004</c:v>
                </c:pt>
                <c:pt idx="14264">
                  <c:v>83.211251000000004</c:v>
                </c:pt>
                <c:pt idx="14265">
                  <c:v>83.240550999999996</c:v>
                </c:pt>
                <c:pt idx="14266">
                  <c:v>83.240550999999996</c:v>
                </c:pt>
                <c:pt idx="14267">
                  <c:v>83.269851000000003</c:v>
                </c:pt>
                <c:pt idx="14268">
                  <c:v>83.269851000000003</c:v>
                </c:pt>
                <c:pt idx="14269">
                  <c:v>83.299149999999997</c:v>
                </c:pt>
                <c:pt idx="14270">
                  <c:v>83.299149999999997</c:v>
                </c:pt>
                <c:pt idx="14271">
                  <c:v>83.328450000000004</c:v>
                </c:pt>
                <c:pt idx="14272">
                  <c:v>83.328450000000004</c:v>
                </c:pt>
                <c:pt idx="14273">
                  <c:v>83.357749999999996</c:v>
                </c:pt>
                <c:pt idx="14274">
                  <c:v>83.357749999999996</c:v>
                </c:pt>
                <c:pt idx="14275">
                  <c:v>83.387050000000002</c:v>
                </c:pt>
                <c:pt idx="14276">
                  <c:v>83.387050000000002</c:v>
                </c:pt>
                <c:pt idx="14277">
                  <c:v>83.416348999999997</c:v>
                </c:pt>
                <c:pt idx="14278">
                  <c:v>83.416348999999997</c:v>
                </c:pt>
                <c:pt idx="14279">
                  <c:v>83.445649000000003</c:v>
                </c:pt>
                <c:pt idx="14280">
                  <c:v>83.445649000000003</c:v>
                </c:pt>
                <c:pt idx="14281">
                  <c:v>83.474948999999995</c:v>
                </c:pt>
                <c:pt idx="14282">
                  <c:v>83.474948999999995</c:v>
                </c:pt>
                <c:pt idx="14283">
                  <c:v>83.504248000000004</c:v>
                </c:pt>
                <c:pt idx="14284">
                  <c:v>83.504248000000004</c:v>
                </c:pt>
                <c:pt idx="14285">
                  <c:v>83.533547999999996</c:v>
                </c:pt>
                <c:pt idx="14286">
                  <c:v>83.533547999999996</c:v>
                </c:pt>
                <c:pt idx="14287">
                  <c:v>83.562848000000002</c:v>
                </c:pt>
                <c:pt idx="14288">
                  <c:v>83.562848000000002</c:v>
                </c:pt>
                <c:pt idx="14289">
                  <c:v>83.592147999999995</c:v>
                </c:pt>
                <c:pt idx="14290">
                  <c:v>83.592147999999995</c:v>
                </c:pt>
                <c:pt idx="14291">
                  <c:v>83.621447000000003</c:v>
                </c:pt>
                <c:pt idx="14292">
                  <c:v>83.621447000000003</c:v>
                </c:pt>
                <c:pt idx="14293">
                  <c:v>83.650746999999996</c:v>
                </c:pt>
                <c:pt idx="14294">
                  <c:v>83.650746999999996</c:v>
                </c:pt>
                <c:pt idx="14295">
                  <c:v>83.680047000000002</c:v>
                </c:pt>
                <c:pt idx="14296">
                  <c:v>83.680047000000002</c:v>
                </c:pt>
                <c:pt idx="14297">
                  <c:v>83.709346999999994</c:v>
                </c:pt>
                <c:pt idx="14298">
                  <c:v>83.709346999999994</c:v>
                </c:pt>
                <c:pt idx="14299">
                  <c:v>83.738646000000003</c:v>
                </c:pt>
                <c:pt idx="14300">
                  <c:v>83.738646000000003</c:v>
                </c:pt>
                <c:pt idx="14301">
                  <c:v>83.767945999999995</c:v>
                </c:pt>
                <c:pt idx="14302">
                  <c:v>83.767945999999995</c:v>
                </c:pt>
                <c:pt idx="14303">
                  <c:v>83.797246000000001</c:v>
                </c:pt>
                <c:pt idx="14304">
                  <c:v>83.797246000000001</c:v>
                </c:pt>
                <c:pt idx="14305">
                  <c:v>83.826545999999993</c:v>
                </c:pt>
                <c:pt idx="14306">
                  <c:v>83.826545999999993</c:v>
                </c:pt>
                <c:pt idx="14307">
                  <c:v>83.855845000000002</c:v>
                </c:pt>
                <c:pt idx="14308">
                  <c:v>83.855845000000002</c:v>
                </c:pt>
                <c:pt idx="14309">
                  <c:v>83.885144999999994</c:v>
                </c:pt>
                <c:pt idx="14310">
                  <c:v>83.885144999999994</c:v>
                </c:pt>
                <c:pt idx="14311">
                  <c:v>83.914445000000001</c:v>
                </c:pt>
                <c:pt idx="14312">
                  <c:v>83.914445000000001</c:v>
                </c:pt>
                <c:pt idx="14313">
                  <c:v>83.943745000000007</c:v>
                </c:pt>
                <c:pt idx="14314">
                  <c:v>83.943745000000007</c:v>
                </c:pt>
                <c:pt idx="14315">
                  <c:v>83.973044000000002</c:v>
                </c:pt>
                <c:pt idx="14316">
                  <c:v>83.973044000000002</c:v>
                </c:pt>
                <c:pt idx="14317">
                  <c:v>84.002343999999994</c:v>
                </c:pt>
                <c:pt idx="14318">
                  <c:v>84.002343999999994</c:v>
                </c:pt>
                <c:pt idx="14319">
                  <c:v>84.031644</c:v>
                </c:pt>
                <c:pt idx="14320">
                  <c:v>84.031644</c:v>
                </c:pt>
                <c:pt idx="14321">
                  <c:v>84.060942999999995</c:v>
                </c:pt>
                <c:pt idx="14322">
                  <c:v>84.060942999999995</c:v>
                </c:pt>
                <c:pt idx="14323">
                  <c:v>84.090243000000001</c:v>
                </c:pt>
                <c:pt idx="14324">
                  <c:v>84.090243000000001</c:v>
                </c:pt>
                <c:pt idx="14325">
                  <c:v>84.119542999999993</c:v>
                </c:pt>
                <c:pt idx="14326">
                  <c:v>84.119542999999993</c:v>
                </c:pt>
                <c:pt idx="14327">
                  <c:v>84.148842999999999</c:v>
                </c:pt>
                <c:pt idx="14328">
                  <c:v>84.148842999999999</c:v>
                </c:pt>
                <c:pt idx="14329">
                  <c:v>84.178141999999994</c:v>
                </c:pt>
                <c:pt idx="14330">
                  <c:v>84.178141999999994</c:v>
                </c:pt>
                <c:pt idx="14331">
                  <c:v>84.207442</c:v>
                </c:pt>
                <c:pt idx="14332">
                  <c:v>84.207442</c:v>
                </c:pt>
                <c:pt idx="14333">
                  <c:v>84.236742000000007</c:v>
                </c:pt>
                <c:pt idx="14334">
                  <c:v>84.236742000000007</c:v>
                </c:pt>
                <c:pt idx="14335">
                  <c:v>84.266041999999999</c:v>
                </c:pt>
                <c:pt idx="14336">
                  <c:v>84.266041999999999</c:v>
                </c:pt>
                <c:pt idx="14337">
                  <c:v>84.295340999999993</c:v>
                </c:pt>
                <c:pt idx="14338">
                  <c:v>84.295340999999993</c:v>
                </c:pt>
                <c:pt idx="14339">
                  <c:v>84.324641</c:v>
                </c:pt>
                <c:pt idx="14340">
                  <c:v>84.324641</c:v>
                </c:pt>
                <c:pt idx="14341">
                  <c:v>84.353941000000006</c:v>
                </c:pt>
                <c:pt idx="14342">
                  <c:v>84.353941000000006</c:v>
                </c:pt>
                <c:pt idx="14343">
                  <c:v>84.383240999999998</c:v>
                </c:pt>
                <c:pt idx="14344">
                  <c:v>84.383240999999998</c:v>
                </c:pt>
                <c:pt idx="14345">
                  <c:v>84.412540000000007</c:v>
                </c:pt>
                <c:pt idx="14346">
                  <c:v>84.412540000000007</c:v>
                </c:pt>
                <c:pt idx="14347">
                  <c:v>84.441839999999999</c:v>
                </c:pt>
                <c:pt idx="14348">
                  <c:v>84.441839999999999</c:v>
                </c:pt>
                <c:pt idx="14349">
                  <c:v>84.471140000000005</c:v>
                </c:pt>
                <c:pt idx="14350">
                  <c:v>84.471140000000005</c:v>
                </c:pt>
                <c:pt idx="14351">
                  <c:v>84.500439</c:v>
                </c:pt>
                <c:pt idx="14352">
                  <c:v>84.500439</c:v>
                </c:pt>
                <c:pt idx="14353">
                  <c:v>84.529739000000006</c:v>
                </c:pt>
                <c:pt idx="14354">
                  <c:v>84.529739000000006</c:v>
                </c:pt>
                <c:pt idx="14355">
                  <c:v>84.559038999999999</c:v>
                </c:pt>
                <c:pt idx="14356">
                  <c:v>84.559038999999999</c:v>
                </c:pt>
                <c:pt idx="14357">
                  <c:v>84.588339000000005</c:v>
                </c:pt>
                <c:pt idx="14358">
                  <c:v>84.588339000000005</c:v>
                </c:pt>
                <c:pt idx="14359">
                  <c:v>84.617637999999999</c:v>
                </c:pt>
                <c:pt idx="14360">
                  <c:v>84.617637999999999</c:v>
                </c:pt>
                <c:pt idx="14361">
                  <c:v>84.646938000000006</c:v>
                </c:pt>
                <c:pt idx="14362">
                  <c:v>84.646938000000006</c:v>
                </c:pt>
                <c:pt idx="14363">
                  <c:v>84.676237999999998</c:v>
                </c:pt>
                <c:pt idx="14364">
                  <c:v>84.676237999999998</c:v>
                </c:pt>
                <c:pt idx="14365">
                  <c:v>84.705538000000004</c:v>
                </c:pt>
                <c:pt idx="14366">
                  <c:v>84.705538000000004</c:v>
                </c:pt>
                <c:pt idx="14367">
                  <c:v>84.734836999999999</c:v>
                </c:pt>
                <c:pt idx="14368">
                  <c:v>84.734836999999999</c:v>
                </c:pt>
                <c:pt idx="14369">
                  <c:v>84.764137000000005</c:v>
                </c:pt>
                <c:pt idx="14370">
                  <c:v>84.764137000000005</c:v>
                </c:pt>
                <c:pt idx="14371">
                  <c:v>84.793436999999997</c:v>
                </c:pt>
                <c:pt idx="14372">
                  <c:v>84.793436999999997</c:v>
                </c:pt>
                <c:pt idx="14373">
                  <c:v>84.822737000000004</c:v>
                </c:pt>
                <c:pt idx="14374">
                  <c:v>84.822737000000004</c:v>
                </c:pt>
                <c:pt idx="14375">
                  <c:v>84.852035999999998</c:v>
                </c:pt>
                <c:pt idx="14376">
                  <c:v>84.852035999999998</c:v>
                </c:pt>
                <c:pt idx="14377">
                  <c:v>84.881336000000005</c:v>
                </c:pt>
                <c:pt idx="14378">
                  <c:v>84.881336000000005</c:v>
                </c:pt>
                <c:pt idx="14379">
                  <c:v>84.910635999999997</c:v>
                </c:pt>
                <c:pt idx="14380">
                  <c:v>84.910635999999997</c:v>
                </c:pt>
                <c:pt idx="14381">
                  <c:v>84.939936000000003</c:v>
                </c:pt>
                <c:pt idx="14382">
                  <c:v>84.939936000000003</c:v>
                </c:pt>
                <c:pt idx="14383">
                  <c:v>84.969234999999998</c:v>
                </c:pt>
                <c:pt idx="14384">
                  <c:v>84.969234999999998</c:v>
                </c:pt>
                <c:pt idx="14385">
                  <c:v>84.998535000000004</c:v>
                </c:pt>
                <c:pt idx="14386">
                  <c:v>84.998535000000004</c:v>
                </c:pt>
                <c:pt idx="14387">
                  <c:v>85.027834999999996</c:v>
                </c:pt>
                <c:pt idx="14388">
                  <c:v>85.027834999999996</c:v>
                </c:pt>
                <c:pt idx="14389">
                  <c:v>85.057134000000005</c:v>
                </c:pt>
                <c:pt idx="14390">
                  <c:v>85.057134000000005</c:v>
                </c:pt>
                <c:pt idx="14391">
                  <c:v>85.086433999999997</c:v>
                </c:pt>
                <c:pt idx="14392">
                  <c:v>85.086433999999997</c:v>
                </c:pt>
                <c:pt idx="14393">
                  <c:v>85.115734000000003</c:v>
                </c:pt>
                <c:pt idx="14394">
                  <c:v>85.115734000000003</c:v>
                </c:pt>
                <c:pt idx="14395">
                  <c:v>85.145033999999995</c:v>
                </c:pt>
                <c:pt idx="14396">
                  <c:v>85.145033999999995</c:v>
                </c:pt>
                <c:pt idx="14397">
                  <c:v>85.174333000000004</c:v>
                </c:pt>
                <c:pt idx="14398">
                  <c:v>85.174333000000004</c:v>
                </c:pt>
                <c:pt idx="14399">
                  <c:v>85.203632999999996</c:v>
                </c:pt>
                <c:pt idx="14400">
                  <c:v>85.203632999999996</c:v>
                </c:pt>
                <c:pt idx="14401">
                  <c:v>85.232933000000003</c:v>
                </c:pt>
                <c:pt idx="14402">
                  <c:v>85.232933000000003</c:v>
                </c:pt>
                <c:pt idx="14403">
                  <c:v>85.262232999999995</c:v>
                </c:pt>
                <c:pt idx="14404">
                  <c:v>85.262232999999995</c:v>
                </c:pt>
                <c:pt idx="14405">
                  <c:v>85.291532000000004</c:v>
                </c:pt>
                <c:pt idx="14406">
                  <c:v>85.291532000000004</c:v>
                </c:pt>
                <c:pt idx="14407">
                  <c:v>85.320831999999996</c:v>
                </c:pt>
                <c:pt idx="14408">
                  <c:v>85.320831999999996</c:v>
                </c:pt>
                <c:pt idx="14409">
                  <c:v>85.350132000000002</c:v>
                </c:pt>
                <c:pt idx="14410">
                  <c:v>85.350132000000002</c:v>
                </c:pt>
                <c:pt idx="14411">
                  <c:v>85.379431999999994</c:v>
                </c:pt>
                <c:pt idx="14412">
                  <c:v>85.379431999999994</c:v>
                </c:pt>
                <c:pt idx="14413">
                  <c:v>85.408731000000003</c:v>
                </c:pt>
                <c:pt idx="14414">
                  <c:v>85.408731000000003</c:v>
                </c:pt>
                <c:pt idx="14415">
                  <c:v>85.438030999999995</c:v>
                </c:pt>
                <c:pt idx="14416">
                  <c:v>85.438030999999995</c:v>
                </c:pt>
                <c:pt idx="14417">
                  <c:v>85.467331000000001</c:v>
                </c:pt>
                <c:pt idx="14418">
                  <c:v>85.467331000000001</c:v>
                </c:pt>
                <c:pt idx="14419">
                  <c:v>85.496630999999994</c:v>
                </c:pt>
                <c:pt idx="14420">
                  <c:v>85.496630999999994</c:v>
                </c:pt>
                <c:pt idx="14421">
                  <c:v>85.525930000000002</c:v>
                </c:pt>
                <c:pt idx="14422">
                  <c:v>85.525930000000002</c:v>
                </c:pt>
                <c:pt idx="14423">
                  <c:v>85.555229999999995</c:v>
                </c:pt>
                <c:pt idx="14424">
                  <c:v>85.555229999999995</c:v>
                </c:pt>
                <c:pt idx="14425">
                  <c:v>85.584530000000001</c:v>
                </c:pt>
                <c:pt idx="14426">
                  <c:v>85.584530000000001</c:v>
                </c:pt>
                <c:pt idx="14427">
                  <c:v>85.613828999999996</c:v>
                </c:pt>
                <c:pt idx="14428">
                  <c:v>85.613828999999996</c:v>
                </c:pt>
                <c:pt idx="14429">
                  <c:v>85.643129000000002</c:v>
                </c:pt>
                <c:pt idx="14430">
                  <c:v>85.643129000000002</c:v>
                </c:pt>
                <c:pt idx="14431">
                  <c:v>85.672428999999994</c:v>
                </c:pt>
                <c:pt idx="14432">
                  <c:v>85.672428999999994</c:v>
                </c:pt>
                <c:pt idx="14433">
                  <c:v>85.701729</c:v>
                </c:pt>
                <c:pt idx="14434">
                  <c:v>85.701729</c:v>
                </c:pt>
                <c:pt idx="14435">
                  <c:v>85.731027999999995</c:v>
                </c:pt>
                <c:pt idx="14436">
                  <c:v>85.731027999999995</c:v>
                </c:pt>
                <c:pt idx="14437">
                  <c:v>85.760328000000001</c:v>
                </c:pt>
                <c:pt idx="14438">
                  <c:v>85.760328000000001</c:v>
                </c:pt>
                <c:pt idx="14439">
                  <c:v>85.789627999999993</c:v>
                </c:pt>
                <c:pt idx="14440">
                  <c:v>85.789627999999993</c:v>
                </c:pt>
                <c:pt idx="14441">
                  <c:v>85.818928</c:v>
                </c:pt>
                <c:pt idx="14442">
                  <c:v>85.818928</c:v>
                </c:pt>
                <c:pt idx="14443">
                  <c:v>85.848226999999994</c:v>
                </c:pt>
                <c:pt idx="14444">
                  <c:v>85.848226999999994</c:v>
                </c:pt>
                <c:pt idx="14445">
                  <c:v>85.877527000000001</c:v>
                </c:pt>
                <c:pt idx="14446">
                  <c:v>85.877527000000001</c:v>
                </c:pt>
                <c:pt idx="14447">
                  <c:v>85.906827000000007</c:v>
                </c:pt>
                <c:pt idx="14448">
                  <c:v>85.906827000000007</c:v>
                </c:pt>
                <c:pt idx="14449">
                  <c:v>85.936126999999999</c:v>
                </c:pt>
                <c:pt idx="14450">
                  <c:v>85.936126999999999</c:v>
                </c:pt>
                <c:pt idx="14451">
                  <c:v>85.965425999999994</c:v>
                </c:pt>
                <c:pt idx="14452">
                  <c:v>85.965425999999994</c:v>
                </c:pt>
                <c:pt idx="14453">
                  <c:v>85.994726</c:v>
                </c:pt>
                <c:pt idx="14454">
                  <c:v>85.994726</c:v>
                </c:pt>
                <c:pt idx="14455">
                  <c:v>86.024026000000006</c:v>
                </c:pt>
                <c:pt idx="14456">
                  <c:v>86.024026000000006</c:v>
                </c:pt>
                <c:pt idx="14457">
                  <c:v>86.053325999999998</c:v>
                </c:pt>
                <c:pt idx="14458">
                  <c:v>86.053325999999998</c:v>
                </c:pt>
                <c:pt idx="14459">
                  <c:v>86.082624999999993</c:v>
                </c:pt>
                <c:pt idx="14460">
                  <c:v>86.082624999999993</c:v>
                </c:pt>
                <c:pt idx="14461">
                  <c:v>86.111924999999999</c:v>
                </c:pt>
                <c:pt idx="14462">
                  <c:v>86.111924999999999</c:v>
                </c:pt>
                <c:pt idx="14463">
                  <c:v>86.141225000000006</c:v>
                </c:pt>
                <c:pt idx="14464">
                  <c:v>86.141225000000006</c:v>
                </c:pt>
                <c:pt idx="14465">
                  <c:v>86.170524</c:v>
                </c:pt>
                <c:pt idx="14466">
                  <c:v>86.170524</c:v>
                </c:pt>
                <c:pt idx="14467">
                  <c:v>86.199824000000007</c:v>
                </c:pt>
                <c:pt idx="14468">
                  <c:v>86.199824000000007</c:v>
                </c:pt>
                <c:pt idx="14469">
                  <c:v>86.229123999999999</c:v>
                </c:pt>
                <c:pt idx="14470">
                  <c:v>86.229123999999999</c:v>
                </c:pt>
                <c:pt idx="14471">
                  <c:v>86.258424000000005</c:v>
                </c:pt>
                <c:pt idx="14472">
                  <c:v>86.258424000000005</c:v>
                </c:pt>
                <c:pt idx="14473">
                  <c:v>86.287723</c:v>
                </c:pt>
                <c:pt idx="14474">
                  <c:v>86.287723</c:v>
                </c:pt>
                <c:pt idx="14475">
                  <c:v>86.317023000000006</c:v>
                </c:pt>
                <c:pt idx="14476">
                  <c:v>86.317023000000006</c:v>
                </c:pt>
                <c:pt idx="14477">
                  <c:v>86.346322999999998</c:v>
                </c:pt>
                <c:pt idx="14478">
                  <c:v>86.346322999999998</c:v>
                </c:pt>
                <c:pt idx="14479">
                  <c:v>86.375623000000004</c:v>
                </c:pt>
                <c:pt idx="14480">
                  <c:v>86.375623000000004</c:v>
                </c:pt>
                <c:pt idx="14481">
                  <c:v>86.404921999999999</c:v>
                </c:pt>
                <c:pt idx="14482">
                  <c:v>86.404921999999999</c:v>
                </c:pt>
                <c:pt idx="14483">
                  <c:v>86.434222000000005</c:v>
                </c:pt>
                <c:pt idx="14484">
                  <c:v>86.434222000000005</c:v>
                </c:pt>
                <c:pt idx="14485">
                  <c:v>86.463521999999998</c:v>
                </c:pt>
                <c:pt idx="14486">
                  <c:v>86.463521999999998</c:v>
                </c:pt>
                <c:pt idx="14487">
                  <c:v>86.492822000000004</c:v>
                </c:pt>
                <c:pt idx="14488">
                  <c:v>86.492822000000004</c:v>
                </c:pt>
                <c:pt idx="14489">
                  <c:v>86.522120999999999</c:v>
                </c:pt>
                <c:pt idx="14490">
                  <c:v>86.522120999999999</c:v>
                </c:pt>
                <c:pt idx="14491">
                  <c:v>86.551421000000005</c:v>
                </c:pt>
                <c:pt idx="14492">
                  <c:v>86.551421000000005</c:v>
                </c:pt>
                <c:pt idx="14493">
                  <c:v>86.580720999999997</c:v>
                </c:pt>
                <c:pt idx="14494">
                  <c:v>86.580720999999997</c:v>
                </c:pt>
                <c:pt idx="14495">
                  <c:v>86.610021000000003</c:v>
                </c:pt>
                <c:pt idx="14496">
                  <c:v>86.610021000000003</c:v>
                </c:pt>
                <c:pt idx="14497">
                  <c:v>86.639319999999998</c:v>
                </c:pt>
                <c:pt idx="14498">
                  <c:v>86.639319999999998</c:v>
                </c:pt>
                <c:pt idx="14499">
                  <c:v>86.668620000000004</c:v>
                </c:pt>
                <c:pt idx="14500">
                  <c:v>86.668620000000004</c:v>
                </c:pt>
                <c:pt idx="14501">
                  <c:v>86.697919999999996</c:v>
                </c:pt>
                <c:pt idx="14502">
                  <c:v>86.697919999999996</c:v>
                </c:pt>
                <c:pt idx="14503">
                  <c:v>86.727219000000005</c:v>
                </c:pt>
                <c:pt idx="14504">
                  <c:v>86.727219000000005</c:v>
                </c:pt>
                <c:pt idx="14505">
                  <c:v>86.756518999999997</c:v>
                </c:pt>
                <c:pt idx="14506">
                  <c:v>86.756518999999997</c:v>
                </c:pt>
                <c:pt idx="14507">
                  <c:v>86.785819000000004</c:v>
                </c:pt>
                <c:pt idx="14508">
                  <c:v>86.785819000000004</c:v>
                </c:pt>
                <c:pt idx="14509">
                  <c:v>86.815118999999996</c:v>
                </c:pt>
                <c:pt idx="14510">
                  <c:v>86.815118999999996</c:v>
                </c:pt>
                <c:pt idx="14511">
                  <c:v>86.844418000000005</c:v>
                </c:pt>
                <c:pt idx="14512">
                  <c:v>86.844418000000005</c:v>
                </c:pt>
                <c:pt idx="14513">
                  <c:v>86.873717999999997</c:v>
                </c:pt>
                <c:pt idx="14514">
                  <c:v>86.873717999999997</c:v>
                </c:pt>
                <c:pt idx="14515">
                  <c:v>86.903018000000003</c:v>
                </c:pt>
                <c:pt idx="14516">
                  <c:v>86.903018000000003</c:v>
                </c:pt>
                <c:pt idx="14517">
                  <c:v>86.932317999999995</c:v>
                </c:pt>
                <c:pt idx="14518">
                  <c:v>86.932317999999995</c:v>
                </c:pt>
                <c:pt idx="14519">
                  <c:v>86.961617000000004</c:v>
                </c:pt>
                <c:pt idx="14520">
                  <c:v>86.961617000000004</c:v>
                </c:pt>
                <c:pt idx="14521">
                  <c:v>86.990916999999996</c:v>
                </c:pt>
                <c:pt idx="14522">
                  <c:v>86.990916999999996</c:v>
                </c:pt>
                <c:pt idx="14523">
                  <c:v>87.020217000000002</c:v>
                </c:pt>
                <c:pt idx="14524">
                  <c:v>87.020217000000002</c:v>
                </c:pt>
                <c:pt idx="14525">
                  <c:v>87.049516999999994</c:v>
                </c:pt>
                <c:pt idx="14526">
                  <c:v>87.049516999999994</c:v>
                </c:pt>
                <c:pt idx="14527">
                  <c:v>87.078816000000003</c:v>
                </c:pt>
                <c:pt idx="14528">
                  <c:v>87.078816000000003</c:v>
                </c:pt>
                <c:pt idx="14529">
                  <c:v>87.108115999999995</c:v>
                </c:pt>
                <c:pt idx="14530">
                  <c:v>87.108115999999995</c:v>
                </c:pt>
                <c:pt idx="14531">
                  <c:v>87.137416000000002</c:v>
                </c:pt>
                <c:pt idx="14532">
                  <c:v>87.137416000000002</c:v>
                </c:pt>
                <c:pt idx="14533">
                  <c:v>87.166714999999996</c:v>
                </c:pt>
                <c:pt idx="14534">
                  <c:v>87.166714999999996</c:v>
                </c:pt>
                <c:pt idx="14535">
                  <c:v>87.196015000000003</c:v>
                </c:pt>
                <c:pt idx="14536">
                  <c:v>87.196015000000003</c:v>
                </c:pt>
                <c:pt idx="14537">
                  <c:v>87.225314999999995</c:v>
                </c:pt>
                <c:pt idx="14538">
                  <c:v>87.225314999999995</c:v>
                </c:pt>
                <c:pt idx="14539">
                  <c:v>87.254615000000001</c:v>
                </c:pt>
                <c:pt idx="14540">
                  <c:v>87.254615000000001</c:v>
                </c:pt>
                <c:pt idx="14541">
                  <c:v>87.283913999999996</c:v>
                </c:pt>
                <c:pt idx="14542">
                  <c:v>87.283913999999996</c:v>
                </c:pt>
                <c:pt idx="14543">
                  <c:v>87.313214000000002</c:v>
                </c:pt>
                <c:pt idx="14544">
                  <c:v>87.313214000000002</c:v>
                </c:pt>
                <c:pt idx="14545">
                  <c:v>87.342513999999994</c:v>
                </c:pt>
                <c:pt idx="14546">
                  <c:v>87.342513999999994</c:v>
                </c:pt>
                <c:pt idx="14547">
                  <c:v>87.371814000000001</c:v>
                </c:pt>
                <c:pt idx="14548">
                  <c:v>87.371814000000001</c:v>
                </c:pt>
                <c:pt idx="14549">
                  <c:v>87.401112999999995</c:v>
                </c:pt>
                <c:pt idx="14550">
                  <c:v>87.401112999999995</c:v>
                </c:pt>
                <c:pt idx="14551">
                  <c:v>87.430413000000001</c:v>
                </c:pt>
                <c:pt idx="14552">
                  <c:v>87.430413000000001</c:v>
                </c:pt>
                <c:pt idx="14553">
                  <c:v>87.459712999999994</c:v>
                </c:pt>
                <c:pt idx="14554">
                  <c:v>87.459712999999994</c:v>
                </c:pt>
                <c:pt idx="14555">
                  <c:v>87.489013</c:v>
                </c:pt>
                <c:pt idx="14556">
                  <c:v>87.489013</c:v>
                </c:pt>
                <c:pt idx="14557">
                  <c:v>87.518311999999995</c:v>
                </c:pt>
                <c:pt idx="14558">
                  <c:v>87.518311999999995</c:v>
                </c:pt>
                <c:pt idx="14559">
                  <c:v>87.547612000000001</c:v>
                </c:pt>
                <c:pt idx="14560">
                  <c:v>87.547612000000001</c:v>
                </c:pt>
                <c:pt idx="14561">
                  <c:v>87.576911999999993</c:v>
                </c:pt>
                <c:pt idx="14562">
                  <c:v>87.576911999999993</c:v>
                </c:pt>
                <c:pt idx="14563">
                  <c:v>87.606211999999999</c:v>
                </c:pt>
                <c:pt idx="14564">
                  <c:v>87.606211999999999</c:v>
                </c:pt>
                <c:pt idx="14565">
                  <c:v>87.635510999999994</c:v>
                </c:pt>
                <c:pt idx="14566">
                  <c:v>87.635510999999994</c:v>
                </c:pt>
                <c:pt idx="14567">
                  <c:v>87.664811</c:v>
                </c:pt>
                <c:pt idx="14568">
                  <c:v>87.664811</c:v>
                </c:pt>
                <c:pt idx="14569">
                  <c:v>87.694111000000007</c:v>
                </c:pt>
                <c:pt idx="14570">
                  <c:v>87.694111000000007</c:v>
                </c:pt>
                <c:pt idx="14571">
                  <c:v>87.723410000000001</c:v>
                </c:pt>
                <c:pt idx="14572">
                  <c:v>87.723410000000001</c:v>
                </c:pt>
                <c:pt idx="14573">
                  <c:v>87.752709999999993</c:v>
                </c:pt>
                <c:pt idx="14574">
                  <c:v>87.752709999999993</c:v>
                </c:pt>
                <c:pt idx="14575">
                  <c:v>87.78201</c:v>
                </c:pt>
                <c:pt idx="14576">
                  <c:v>87.78201</c:v>
                </c:pt>
                <c:pt idx="14577">
                  <c:v>87.811310000000006</c:v>
                </c:pt>
                <c:pt idx="14578">
                  <c:v>87.811310000000006</c:v>
                </c:pt>
                <c:pt idx="14579">
                  <c:v>87.840609000000001</c:v>
                </c:pt>
                <c:pt idx="14580">
                  <c:v>87.840609000000001</c:v>
                </c:pt>
                <c:pt idx="14581">
                  <c:v>87.869909000000007</c:v>
                </c:pt>
                <c:pt idx="14582">
                  <c:v>87.869909000000007</c:v>
                </c:pt>
                <c:pt idx="14583">
                  <c:v>87.899208999999999</c:v>
                </c:pt>
                <c:pt idx="14584">
                  <c:v>87.899208999999999</c:v>
                </c:pt>
                <c:pt idx="14585">
                  <c:v>87.928509000000005</c:v>
                </c:pt>
                <c:pt idx="14586">
                  <c:v>87.928509000000005</c:v>
                </c:pt>
                <c:pt idx="14587">
                  <c:v>87.957808</c:v>
                </c:pt>
                <c:pt idx="14588">
                  <c:v>87.957808</c:v>
                </c:pt>
                <c:pt idx="14589">
                  <c:v>87.987108000000006</c:v>
                </c:pt>
                <c:pt idx="14590">
                  <c:v>87.987108000000006</c:v>
                </c:pt>
                <c:pt idx="14591">
                  <c:v>88.016407999999998</c:v>
                </c:pt>
                <c:pt idx="14592">
                  <c:v>88.016407999999998</c:v>
                </c:pt>
                <c:pt idx="14593">
                  <c:v>88.045708000000005</c:v>
                </c:pt>
                <c:pt idx="14594">
                  <c:v>88.045708000000005</c:v>
                </c:pt>
                <c:pt idx="14595">
                  <c:v>88.075006999999999</c:v>
                </c:pt>
                <c:pt idx="14596">
                  <c:v>88.075006999999999</c:v>
                </c:pt>
                <c:pt idx="14597">
                  <c:v>88.104307000000006</c:v>
                </c:pt>
                <c:pt idx="14598">
                  <c:v>88.104307000000006</c:v>
                </c:pt>
                <c:pt idx="14599">
                  <c:v>88.133606999999998</c:v>
                </c:pt>
                <c:pt idx="14600">
                  <c:v>88.133606999999998</c:v>
                </c:pt>
                <c:pt idx="14601">
                  <c:v>88.162907000000004</c:v>
                </c:pt>
                <c:pt idx="14602">
                  <c:v>88.162907000000004</c:v>
                </c:pt>
                <c:pt idx="14603">
                  <c:v>88.192205999999999</c:v>
                </c:pt>
                <c:pt idx="14604">
                  <c:v>88.192205999999999</c:v>
                </c:pt>
                <c:pt idx="14605">
                  <c:v>88.221506000000005</c:v>
                </c:pt>
                <c:pt idx="14606">
                  <c:v>88.221506000000005</c:v>
                </c:pt>
                <c:pt idx="14607">
                  <c:v>88.250805999999997</c:v>
                </c:pt>
                <c:pt idx="14608">
                  <c:v>88.250805999999997</c:v>
                </c:pt>
                <c:pt idx="14609">
                  <c:v>88.280105000000006</c:v>
                </c:pt>
                <c:pt idx="14610">
                  <c:v>88.280105000000006</c:v>
                </c:pt>
                <c:pt idx="14611">
                  <c:v>88.309404999999998</c:v>
                </c:pt>
                <c:pt idx="14612">
                  <c:v>88.309404999999998</c:v>
                </c:pt>
                <c:pt idx="14613">
                  <c:v>88.338705000000004</c:v>
                </c:pt>
                <c:pt idx="14614">
                  <c:v>88.338705000000004</c:v>
                </c:pt>
                <c:pt idx="14615">
                  <c:v>88.368004999999997</c:v>
                </c:pt>
                <c:pt idx="14616">
                  <c:v>88.368004999999997</c:v>
                </c:pt>
                <c:pt idx="14617">
                  <c:v>88.397304000000005</c:v>
                </c:pt>
                <c:pt idx="14618">
                  <c:v>88.397304000000005</c:v>
                </c:pt>
                <c:pt idx="14619">
                  <c:v>88.426603999999998</c:v>
                </c:pt>
                <c:pt idx="14620">
                  <c:v>88.426603999999998</c:v>
                </c:pt>
                <c:pt idx="14621">
                  <c:v>88.455904000000004</c:v>
                </c:pt>
                <c:pt idx="14622">
                  <c:v>88.455904000000004</c:v>
                </c:pt>
                <c:pt idx="14623">
                  <c:v>88.485203999999996</c:v>
                </c:pt>
                <c:pt idx="14624">
                  <c:v>88.485203999999996</c:v>
                </c:pt>
                <c:pt idx="14625">
                  <c:v>88.514503000000005</c:v>
                </c:pt>
                <c:pt idx="14626">
                  <c:v>88.514503000000005</c:v>
                </c:pt>
                <c:pt idx="14627">
                  <c:v>88.543802999999997</c:v>
                </c:pt>
                <c:pt idx="14628">
                  <c:v>88.543802999999997</c:v>
                </c:pt>
                <c:pt idx="14629">
                  <c:v>88.573103000000003</c:v>
                </c:pt>
                <c:pt idx="14630">
                  <c:v>88.573103000000003</c:v>
                </c:pt>
                <c:pt idx="14631">
                  <c:v>88.602402999999995</c:v>
                </c:pt>
                <c:pt idx="14632">
                  <c:v>88.602402999999995</c:v>
                </c:pt>
                <c:pt idx="14633">
                  <c:v>88.631702000000004</c:v>
                </c:pt>
                <c:pt idx="14634">
                  <c:v>88.631702000000004</c:v>
                </c:pt>
                <c:pt idx="14635">
                  <c:v>88.661001999999996</c:v>
                </c:pt>
                <c:pt idx="14636">
                  <c:v>88.661001999999996</c:v>
                </c:pt>
                <c:pt idx="14637">
                  <c:v>88.690302000000003</c:v>
                </c:pt>
                <c:pt idx="14638">
                  <c:v>88.690302000000003</c:v>
                </c:pt>
                <c:pt idx="14639">
                  <c:v>88.719601999999995</c:v>
                </c:pt>
                <c:pt idx="14640">
                  <c:v>88.719601999999995</c:v>
                </c:pt>
                <c:pt idx="14641">
                  <c:v>88.748901000000004</c:v>
                </c:pt>
                <c:pt idx="14642">
                  <c:v>88.748901000000004</c:v>
                </c:pt>
                <c:pt idx="14643">
                  <c:v>88.778200999999996</c:v>
                </c:pt>
                <c:pt idx="14644">
                  <c:v>88.778200999999996</c:v>
                </c:pt>
                <c:pt idx="14645">
                  <c:v>88.807501000000002</c:v>
                </c:pt>
                <c:pt idx="14646">
                  <c:v>88.807501000000002</c:v>
                </c:pt>
                <c:pt idx="14647">
                  <c:v>88.836799999999997</c:v>
                </c:pt>
                <c:pt idx="14648">
                  <c:v>88.836799999999997</c:v>
                </c:pt>
                <c:pt idx="14649">
                  <c:v>88.866100000000003</c:v>
                </c:pt>
                <c:pt idx="14650">
                  <c:v>88.866100000000003</c:v>
                </c:pt>
                <c:pt idx="14651">
                  <c:v>88.895399999999995</c:v>
                </c:pt>
                <c:pt idx="14652">
                  <c:v>88.895399999999995</c:v>
                </c:pt>
                <c:pt idx="14653">
                  <c:v>88.924700000000001</c:v>
                </c:pt>
                <c:pt idx="14654">
                  <c:v>88.924700000000001</c:v>
                </c:pt>
                <c:pt idx="14655">
                  <c:v>88.953998999999996</c:v>
                </c:pt>
                <c:pt idx="14656">
                  <c:v>88.953998999999996</c:v>
                </c:pt>
                <c:pt idx="14657">
                  <c:v>88.983299000000002</c:v>
                </c:pt>
                <c:pt idx="14658">
                  <c:v>88.983299000000002</c:v>
                </c:pt>
                <c:pt idx="14659">
                  <c:v>89.012598999999994</c:v>
                </c:pt>
                <c:pt idx="14660">
                  <c:v>89.012598999999994</c:v>
                </c:pt>
                <c:pt idx="14661">
                  <c:v>89.041899000000001</c:v>
                </c:pt>
                <c:pt idx="14662">
                  <c:v>89.041899000000001</c:v>
                </c:pt>
                <c:pt idx="14663">
                  <c:v>89.071197999999995</c:v>
                </c:pt>
                <c:pt idx="14664">
                  <c:v>89.071197999999995</c:v>
                </c:pt>
                <c:pt idx="14665">
                  <c:v>89.100498000000002</c:v>
                </c:pt>
                <c:pt idx="14666">
                  <c:v>89.100498000000002</c:v>
                </c:pt>
                <c:pt idx="14667">
                  <c:v>89.129797999999994</c:v>
                </c:pt>
                <c:pt idx="14668">
                  <c:v>89.129797999999994</c:v>
                </c:pt>
                <c:pt idx="14669">
                  <c:v>89.159098</c:v>
                </c:pt>
                <c:pt idx="14670">
                  <c:v>89.159098</c:v>
                </c:pt>
                <c:pt idx="14671">
                  <c:v>89.188396999999995</c:v>
                </c:pt>
                <c:pt idx="14672">
                  <c:v>89.188396999999995</c:v>
                </c:pt>
                <c:pt idx="14673">
                  <c:v>89.217697000000001</c:v>
                </c:pt>
                <c:pt idx="14674">
                  <c:v>89.217697000000001</c:v>
                </c:pt>
                <c:pt idx="14675">
                  <c:v>89.246996999999993</c:v>
                </c:pt>
                <c:pt idx="14676">
                  <c:v>89.246996999999993</c:v>
                </c:pt>
                <c:pt idx="14677">
                  <c:v>89.276297</c:v>
                </c:pt>
                <c:pt idx="14678">
                  <c:v>89.276297</c:v>
                </c:pt>
                <c:pt idx="14679">
                  <c:v>89.305595999999994</c:v>
                </c:pt>
                <c:pt idx="14680">
                  <c:v>89.305595999999994</c:v>
                </c:pt>
                <c:pt idx="14681">
                  <c:v>89.334896000000001</c:v>
                </c:pt>
                <c:pt idx="14682">
                  <c:v>89.334896000000001</c:v>
                </c:pt>
                <c:pt idx="14683">
                  <c:v>89.364196000000007</c:v>
                </c:pt>
                <c:pt idx="14684">
                  <c:v>89.364196000000007</c:v>
                </c:pt>
                <c:pt idx="14685">
                  <c:v>89.393495000000001</c:v>
                </c:pt>
                <c:pt idx="14686">
                  <c:v>89.393495000000001</c:v>
                </c:pt>
                <c:pt idx="14687">
                  <c:v>89.422794999999994</c:v>
                </c:pt>
                <c:pt idx="14688">
                  <c:v>89.422794999999994</c:v>
                </c:pt>
                <c:pt idx="14689">
                  <c:v>89.452095</c:v>
                </c:pt>
                <c:pt idx="14690">
                  <c:v>89.452095</c:v>
                </c:pt>
                <c:pt idx="14691">
                  <c:v>89.481395000000006</c:v>
                </c:pt>
                <c:pt idx="14692">
                  <c:v>89.481395000000006</c:v>
                </c:pt>
                <c:pt idx="14693">
                  <c:v>89.510694000000001</c:v>
                </c:pt>
                <c:pt idx="14694">
                  <c:v>89.510694000000001</c:v>
                </c:pt>
                <c:pt idx="14695">
                  <c:v>89.539993999999993</c:v>
                </c:pt>
                <c:pt idx="14696">
                  <c:v>89.539993999999993</c:v>
                </c:pt>
                <c:pt idx="14697">
                  <c:v>89.569293999999999</c:v>
                </c:pt>
                <c:pt idx="14698">
                  <c:v>89.569293999999999</c:v>
                </c:pt>
                <c:pt idx="14699">
                  <c:v>89.598594000000006</c:v>
                </c:pt>
                <c:pt idx="14700">
                  <c:v>89.598594000000006</c:v>
                </c:pt>
                <c:pt idx="14701">
                  <c:v>89.627893</c:v>
                </c:pt>
                <c:pt idx="14702">
                  <c:v>89.627893</c:v>
                </c:pt>
                <c:pt idx="14703">
                  <c:v>89.657193000000007</c:v>
                </c:pt>
                <c:pt idx="14704">
                  <c:v>89.657193000000007</c:v>
                </c:pt>
                <c:pt idx="14705">
                  <c:v>89.686492999999999</c:v>
                </c:pt>
                <c:pt idx="14706">
                  <c:v>89.686492999999999</c:v>
                </c:pt>
                <c:pt idx="14707">
                  <c:v>89.715793000000005</c:v>
                </c:pt>
                <c:pt idx="14708">
                  <c:v>89.715793000000005</c:v>
                </c:pt>
                <c:pt idx="14709">
                  <c:v>89.745092</c:v>
                </c:pt>
                <c:pt idx="14710">
                  <c:v>89.745092</c:v>
                </c:pt>
                <c:pt idx="14711">
                  <c:v>89.774392000000006</c:v>
                </c:pt>
                <c:pt idx="14712">
                  <c:v>89.774392000000006</c:v>
                </c:pt>
                <c:pt idx="14713">
                  <c:v>89.803691999999998</c:v>
                </c:pt>
                <c:pt idx="14714">
                  <c:v>89.803691999999998</c:v>
                </c:pt>
                <c:pt idx="14715">
                  <c:v>89.832992000000004</c:v>
                </c:pt>
                <c:pt idx="14716">
                  <c:v>89.832992000000004</c:v>
                </c:pt>
                <c:pt idx="14717">
                  <c:v>89.862290999999999</c:v>
                </c:pt>
                <c:pt idx="14718">
                  <c:v>89.862290999999999</c:v>
                </c:pt>
                <c:pt idx="14719">
                  <c:v>89.891591000000005</c:v>
                </c:pt>
                <c:pt idx="14720">
                  <c:v>89.891591000000005</c:v>
                </c:pt>
                <c:pt idx="14721">
                  <c:v>89.920890999999997</c:v>
                </c:pt>
                <c:pt idx="14722">
                  <c:v>89.920890999999997</c:v>
                </c:pt>
                <c:pt idx="14723">
                  <c:v>89.950190000000006</c:v>
                </c:pt>
                <c:pt idx="14724">
                  <c:v>89.950190000000006</c:v>
                </c:pt>
                <c:pt idx="14725">
                  <c:v>89.979489999999998</c:v>
                </c:pt>
                <c:pt idx="14726">
                  <c:v>89.979489999999998</c:v>
                </c:pt>
                <c:pt idx="14727">
                  <c:v>90.008790000000005</c:v>
                </c:pt>
                <c:pt idx="14728">
                  <c:v>90.008790000000005</c:v>
                </c:pt>
                <c:pt idx="14729">
                  <c:v>90.038089999999997</c:v>
                </c:pt>
                <c:pt idx="14730">
                  <c:v>90.038089999999997</c:v>
                </c:pt>
                <c:pt idx="14731">
                  <c:v>90.067389000000006</c:v>
                </c:pt>
                <c:pt idx="14732">
                  <c:v>90.067389000000006</c:v>
                </c:pt>
                <c:pt idx="14733">
                  <c:v>90.096688999999998</c:v>
                </c:pt>
                <c:pt idx="14734">
                  <c:v>90.096688999999998</c:v>
                </c:pt>
                <c:pt idx="14735">
                  <c:v>90.125989000000004</c:v>
                </c:pt>
                <c:pt idx="14736">
                  <c:v>90.125989000000004</c:v>
                </c:pt>
                <c:pt idx="14737">
                  <c:v>90.155288999999996</c:v>
                </c:pt>
                <c:pt idx="14738">
                  <c:v>90.155288999999996</c:v>
                </c:pt>
                <c:pt idx="14739">
                  <c:v>90.184588000000005</c:v>
                </c:pt>
                <c:pt idx="14740">
                  <c:v>90.184588000000005</c:v>
                </c:pt>
                <c:pt idx="14741">
                  <c:v>90.213887999999997</c:v>
                </c:pt>
                <c:pt idx="14742">
                  <c:v>90.213887999999997</c:v>
                </c:pt>
                <c:pt idx="14743">
                  <c:v>90.243188000000004</c:v>
                </c:pt>
                <c:pt idx="14744">
                  <c:v>90.243188000000004</c:v>
                </c:pt>
                <c:pt idx="14745">
                  <c:v>90.272487999999996</c:v>
                </c:pt>
                <c:pt idx="14746">
                  <c:v>90.272487999999996</c:v>
                </c:pt>
                <c:pt idx="14747">
                  <c:v>90.301787000000004</c:v>
                </c:pt>
                <c:pt idx="14748">
                  <c:v>90.301787000000004</c:v>
                </c:pt>
                <c:pt idx="14749">
                  <c:v>90.331086999999997</c:v>
                </c:pt>
                <c:pt idx="14750">
                  <c:v>90.331086999999997</c:v>
                </c:pt>
                <c:pt idx="14751">
                  <c:v>90.360387000000003</c:v>
                </c:pt>
                <c:pt idx="14752">
                  <c:v>90.360387000000003</c:v>
                </c:pt>
                <c:pt idx="14753">
                  <c:v>90.389685999999998</c:v>
                </c:pt>
                <c:pt idx="14754">
                  <c:v>90.389685999999998</c:v>
                </c:pt>
                <c:pt idx="14755">
                  <c:v>90.418986000000004</c:v>
                </c:pt>
                <c:pt idx="14756">
                  <c:v>90.418986000000004</c:v>
                </c:pt>
                <c:pt idx="14757">
                  <c:v>90.448285999999996</c:v>
                </c:pt>
                <c:pt idx="14758">
                  <c:v>90.448285999999996</c:v>
                </c:pt>
                <c:pt idx="14759">
                  <c:v>90.477586000000002</c:v>
                </c:pt>
                <c:pt idx="14760">
                  <c:v>90.477586000000002</c:v>
                </c:pt>
                <c:pt idx="14761">
                  <c:v>90.506884999999997</c:v>
                </c:pt>
                <c:pt idx="14762">
                  <c:v>90.506884999999997</c:v>
                </c:pt>
                <c:pt idx="14763">
                  <c:v>90.536185000000003</c:v>
                </c:pt>
                <c:pt idx="14764">
                  <c:v>90.536185000000003</c:v>
                </c:pt>
                <c:pt idx="14765">
                  <c:v>90.565484999999995</c:v>
                </c:pt>
                <c:pt idx="14766">
                  <c:v>90.565484999999995</c:v>
                </c:pt>
                <c:pt idx="14767">
                  <c:v>90.594785000000002</c:v>
                </c:pt>
                <c:pt idx="14768">
                  <c:v>90.594785000000002</c:v>
                </c:pt>
                <c:pt idx="14769">
                  <c:v>90.624083999999996</c:v>
                </c:pt>
                <c:pt idx="14770">
                  <c:v>90.624083999999996</c:v>
                </c:pt>
                <c:pt idx="14771">
                  <c:v>90.653384000000003</c:v>
                </c:pt>
                <c:pt idx="14772">
                  <c:v>90.653384000000003</c:v>
                </c:pt>
                <c:pt idx="14773">
                  <c:v>90.682683999999995</c:v>
                </c:pt>
                <c:pt idx="14774">
                  <c:v>90.682683999999995</c:v>
                </c:pt>
                <c:pt idx="14775">
                  <c:v>90.711984000000001</c:v>
                </c:pt>
                <c:pt idx="14776">
                  <c:v>90.711984000000001</c:v>
                </c:pt>
                <c:pt idx="14777">
                  <c:v>90.741282999999996</c:v>
                </c:pt>
                <c:pt idx="14778">
                  <c:v>90.741282999999996</c:v>
                </c:pt>
                <c:pt idx="14779">
                  <c:v>90.770583000000002</c:v>
                </c:pt>
                <c:pt idx="14780">
                  <c:v>90.770583000000002</c:v>
                </c:pt>
                <c:pt idx="14781">
                  <c:v>90.799882999999994</c:v>
                </c:pt>
                <c:pt idx="14782">
                  <c:v>90.799882999999994</c:v>
                </c:pt>
                <c:pt idx="14783">
                  <c:v>90.829183</c:v>
                </c:pt>
                <c:pt idx="14784">
                  <c:v>90.829183</c:v>
                </c:pt>
                <c:pt idx="14785">
                  <c:v>90.858481999999995</c:v>
                </c:pt>
                <c:pt idx="14786">
                  <c:v>90.858481999999995</c:v>
                </c:pt>
                <c:pt idx="14787">
                  <c:v>90.887782000000001</c:v>
                </c:pt>
                <c:pt idx="14788">
                  <c:v>90.887782000000001</c:v>
                </c:pt>
                <c:pt idx="14789">
                  <c:v>90.917081999999994</c:v>
                </c:pt>
                <c:pt idx="14790">
                  <c:v>90.917081999999994</c:v>
                </c:pt>
                <c:pt idx="14791">
                  <c:v>90.946381000000002</c:v>
                </c:pt>
                <c:pt idx="14792">
                  <c:v>90.946381000000002</c:v>
                </c:pt>
                <c:pt idx="14793">
                  <c:v>90.975680999999994</c:v>
                </c:pt>
                <c:pt idx="14794">
                  <c:v>90.975680999999994</c:v>
                </c:pt>
                <c:pt idx="14795">
                  <c:v>91.004981000000001</c:v>
                </c:pt>
                <c:pt idx="14796">
                  <c:v>91.004981000000001</c:v>
                </c:pt>
                <c:pt idx="14797">
                  <c:v>91.034280999999993</c:v>
                </c:pt>
                <c:pt idx="14798">
                  <c:v>91.034280999999993</c:v>
                </c:pt>
                <c:pt idx="14799">
                  <c:v>91.063580000000002</c:v>
                </c:pt>
                <c:pt idx="14800">
                  <c:v>91.063580000000002</c:v>
                </c:pt>
                <c:pt idx="14801">
                  <c:v>91.092879999999994</c:v>
                </c:pt>
                <c:pt idx="14802">
                  <c:v>91.092879999999994</c:v>
                </c:pt>
                <c:pt idx="14803">
                  <c:v>91.12218</c:v>
                </c:pt>
                <c:pt idx="14804">
                  <c:v>91.12218</c:v>
                </c:pt>
                <c:pt idx="14805">
                  <c:v>91.151480000000006</c:v>
                </c:pt>
                <c:pt idx="14806">
                  <c:v>91.151480000000006</c:v>
                </c:pt>
                <c:pt idx="14807">
                  <c:v>91.180779000000001</c:v>
                </c:pt>
                <c:pt idx="14808">
                  <c:v>91.180779000000001</c:v>
                </c:pt>
                <c:pt idx="14809">
                  <c:v>91.210078999999993</c:v>
                </c:pt>
                <c:pt idx="14810">
                  <c:v>91.210078999999993</c:v>
                </c:pt>
                <c:pt idx="14811">
                  <c:v>91.239379</c:v>
                </c:pt>
                <c:pt idx="14812">
                  <c:v>91.239379</c:v>
                </c:pt>
                <c:pt idx="14813">
                  <c:v>91.268679000000006</c:v>
                </c:pt>
                <c:pt idx="14814">
                  <c:v>91.268679000000006</c:v>
                </c:pt>
                <c:pt idx="14815">
                  <c:v>91.297978000000001</c:v>
                </c:pt>
                <c:pt idx="14816">
                  <c:v>91.297978000000001</c:v>
                </c:pt>
                <c:pt idx="14817">
                  <c:v>91.327278000000007</c:v>
                </c:pt>
                <c:pt idx="14818">
                  <c:v>91.327278000000007</c:v>
                </c:pt>
                <c:pt idx="14819">
                  <c:v>91.356577999999999</c:v>
                </c:pt>
                <c:pt idx="14820">
                  <c:v>91.356577999999999</c:v>
                </c:pt>
                <c:pt idx="14821">
                  <c:v>91.385878000000005</c:v>
                </c:pt>
                <c:pt idx="14822">
                  <c:v>91.385878000000005</c:v>
                </c:pt>
                <c:pt idx="14823">
                  <c:v>91.415177</c:v>
                </c:pt>
                <c:pt idx="14824">
                  <c:v>91.415177</c:v>
                </c:pt>
                <c:pt idx="14825">
                  <c:v>91.444477000000006</c:v>
                </c:pt>
                <c:pt idx="14826">
                  <c:v>91.444477000000006</c:v>
                </c:pt>
                <c:pt idx="14827">
                  <c:v>91.473776999999998</c:v>
                </c:pt>
                <c:pt idx="14828">
                  <c:v>91.473776999999998</c:v>
                </c:pt>
                <c:pt idx="14829">
                  <c:v>91.503075999999993</c:v>
                </c:pt>
                <c:pt idx="14830">
                  <c:v>91.503075999999993</c:v>
                </c:pt>
                <c:pt idx="14831">
                  <c:v>91.532375999999999</c:v>
                </c:pt>
                <c:pt idx="14832">
                  <c:v>91.532375999999999</c:v>
                </c:pt>
                <c:pt idx="14833">
                  <c:v>91.561676000000006</c:v>
                </c:pt>
                <c:pt idx="14834">
                  <c:v>91.561676000000006</c:v>
                </c:pt>
                <c:pt idx="14835">
                  <c:v>91.590975999999998</c:v>
                </c:pt>
                <c:pt idx="14836">
                  <c:v>91.590975999999998</c:v>
                </c:pt>
                <c:pt idx="14837">
                  <c:v>91.620275000000007</c:v>
                </c:pt>
                <c:pt idx="14838">
                  <c:v>91.620275000000007</c:v>
                </c:pt>
                <c:pt idx="14839">
                  <c:v>91.649574999999999</c:v>
                </c:pt>
                <c:pt idx="14840">
                  <c:v>91.649574999999999</c:v>
                </c:pt>
                <c:pt idx="14841">
                  <c:v>91.678875000000005</c:v>
                </c:pt>
                <c:pt idx="14842">
                  <c:v>91.678875000000005</c:v>
                </c:pt>
                <c:pt idx="14843">
                  <c:v>91.708174999999997</c:v>
                </c:pt>
                <c:pt idx="14844">
                  <c:v>91.708174999999997</c:v>
                </c:pt>
                <c:pt idx="14845">
                  <c:v>91.737474000000006</c:v>
                </c:pt>
                <c:pt idx="14846">
                  <c:v>91.737474000000006</c:v>
                </c:pt>
                <c:pt idx="14847">
                  <c:v>91.766773999999998</c:v>
                </c:pt>
                <c:pt idx="14848">
                  <c:v>91.766773999999998</c:v>
                </c:pt>
                <c:pt idx="14849">
                  <c:v>91.796074000000004</c:v>
                </c:pt>
                <c:pt idx="14850">
                  <c:v>91.796074000000004</c:v>
                </c:pt>
                <c:pt idx="14851">
                  <c:v>91.825373999999996</c:v>
                </c:pt>
                <c:pt idx="14852">
                  <c:v>91.825373999999996</c:v>
                </c:pt>
                <c:pt idx="14853">
                  <c:v>91.854673000000005</c:v>
                </c:pt>
                <c:pt idx="14854">
                  <c:v>91.854673000000005</c:v>
                </c:pt>
                <c:pt idx="14855">
                  <c:v>91.883972999999997</c:v>
                </c:pt>
                <c:pt idx="14856">
                  <c:v>91.883972999999997</c:v>
                </c:pt>
                <c:pt idx="14857">
                  <c:v>91.913273000000004</c:v>
                </c:pt>
                <c:pt idx="14858">
                  <c:v>91.913273000000004</c:v>
                </c:pt>
                <c:pt idx="14859">
                  <c:v>91.942572999999996</c:v>
                </c:pt>
                <c:pt idx="14860">
                  <c:v>91.942572999999996</c:v>
                </c:pt>
                <c:pt idx="14861">
                  <c:v>91.971872000000005</c:v>
                </c:pt>
                <c:pt idx="14862">
                  <c:v>91.971872000000005</c:v>
                </c:pt>
                <c:pt idx="14863">
                  <c:v>92.001171999999997</c:v>
                </c:pt>
                <c:pt idx="14864">
                  <c:v>92.001171999999997</c:v>
                </c:pt>
                <c:pt idx="14865">
                  <c:v>92.030472000000003</c:v>
                </c:pt>
                <c:pt idx="14866">
                  <c:v>92.030472000000003</c:v>
                </c:pt>
                <c:pt idx="14867">
                  <c:v>92.059770999999998</c:v>
                </c:pt>
                <c:pt idx="14868">
                  <c:v>92.059770999999998</c:v>
                </c:pt>
                <c:pt idx="14869">
                  <c:v>92.089071000000004</c:v>
                </c:pt>
                <c:pt idx="14870">
                  <c:v>92.089071000000004</c:v>
                </c:pt>
                <c:pt idx="14871">
                  <c:v>92.118370999999996</c:v>
                </c:pt>
                <c:pt idx="14872">
                  <c:v>92.118370999999996</c:v>
                </c:pt>
                <c:pt idx="14873">
                  <c:v>92.147671000000003</c:v>
                </c:pt>
                <c:pt idx="14874">
                  <c:v>92.147671000000003</c:v>
                </c:pt>
                <c:pt idx="14875">
                  <c:v>92.176969999999997</c:v>
                </c:pt>
                <c:pt idx="14876">
                  <c:v>92.176969999999997</c:v>
                </c:pt>
                <c:pt idx="14877">
                  <c:v>92.206270000000004</c:v>
                </c:pt>
                <c:pt idx="14878">
                  <c:v>92.206270000000004</c:v>
                </c:pt>
                <c:pt idx="14879">
                  <c:v>92.235569999999996</c:v>
                </c:pt>
                <c:pt idx="14880">
                  <c:v>92.235569999999996</c:v>
                </c:pt>
                <c:pt idx="14881">
                  <c:v>92.264870000000002</c:v>
                </c:pt>
                <c:pt idx="14882">
                  <c:v>92.264870000000002</c:v>
                </c:pt>
                <c:pt idx="14883">
                  <c:v>92.294168999999997</c:v>
                </c:pt>
                <c:pt idx="14884">
                  <c:v>92.294168999999997</c:v>
                </c:pt>
                <c:pt idx="14885">
                  <c:v>92.323469000000003</c:v>
                </c:pt>
                <c:pt idx="14886">
                  <c:v>92.323469000000003</c:v>
                </c:pt>
                <c:pt idx="14887">
                  <c:v>92.352768999999995</c:v>
                </c:pt>
                <c:pt idx="14888">
                  <c:v>92.352768999999995</c:v>
                </c:pt>
                <c:pt idx="14889">
                  <c:v>92.382069000000001</c:v>
                </c:pt>
                <c:pt idx="14890">
                  <c:v>92.382069000000001</c:v>
                </c:pt>
                <c:pt idx="14891">
                  <c:v>92.411367999999996</c:v>
                </c:pt>
                <c:pt idx="14892">
                  <c:v>92.411367999999996</c:v>
                </c:pt>
                <c:pt idx="14893">
                  <c:v>92.440668000000002</c:v>
                </c:pt>
                <c:pt idx="14894">
                  <c:v>92.440668000000002</c:v>
                </c:pt>
                <c:pt idx="14895">
                  <c:v>92.469967999999994</c:v>
                </c:pt>
                <c:pt idx="14896">
                  <c:v>92.469967999999994</c:v>
                </c:pt>
                <c:pt idx="14897">
                  <c:v>92.499268000000001</c:v>
                </c:pt>
                <c:pt idx="14898">
                  <c:v>92.499268000000001</c:v>
                </c:pt>
                <c:pt idx="14899">
                  <c:v>92.528566999999995</c:v>
                </c:pt>
                <c:pt idx="14900">
                  <c:v>92.528566999999995</c:v>
                </c:pt>
                <c:pt idx="14901">
                  <c:v>92.557867000000002</c:v>
                </c:pt>
                <c:pt idx="14902">
                  <c:v>92.557867000000002</c:v>
                </c:pt>
                <c:pt idx="14903">
                  <c:v>92.587166999999994</c:v>
                </c:pt>
                <c:pt idx="14904">
                  <c:v>92.587166999999994</c:v>
                </c:pt>
                <c:pt idx="14905">
                  <c:v>92.616466000000003</c:v>
                </c:pt>
                <c:pt idx="14906">
                  <c:v>92.616466000000003</c:v>
                </c:pt>
                <c:pt idx="14907">
                  <c:v>92.645765999999995</c:v>
                </c:pt>
                <c:pt idx="14908">
                  <c:v>92.645765999999995</c:v>
                </c:pt>
                <c:pt idx="14909">
                  <c:v>92.675066000000001</c:v>
                </c:pt>
                <c:pt idx="14910">
                  <c:v>92.675066000000001</c:v>
                </c:pt>
                <c:pt idx="14911">
                  <c:v>92.704365999999993</c:v>
                </c:pt>
                <c:pt idx="14912">
                  <c:v>92.704365999999993</c:v>
                </c:pt>
                <c:pt idx="14913">
                  <c:v>92.733665000000002</c:v>
                </c:pt>
                <c:pt idx="14914">
                  <c:v>92.733665000000002</c:v>
                </c:pt>
                <c:pt idx="14915">
                  <c:v>92.762964999999994</c:v>
                </c:pt>
                <c:pt idx="14916">
                  <c:v>92.762964999999994</c:v>
                </c:pt>
                <c:pt idx="14917">
                  <c:v>92.792265</c:v>
                </c:pt>
                <c:pt idx="14918">
                  <c:v>92.792265</c:v>
                </c:pt>
                <c:pt idx="14919">
                  <c:v>92.821565000000007</c:v>
                </c:pt>
                <c:pt idx="14920">
                  <c:v>92.821565000000007</c:v>
                </c:pt>
                <c:pt idx="14921">
                  <c:v>92.850864000000001</c:v>
                </c:pt>
                <c:pt idx="14922">
                  <c:v>92.850864000000001</c:v>
                </c:pt>
                <c:pt idx="14923">
                  <c:v>92.880163999999994</c:v>
                </c:pt>
                <c:pt idx="14924">
                  <c:v>92.880163999999994</c:v>
                </c:pt>
                <c:pt idx="14925">
                  <c:v>92.909464</c:v>
                </c:pt>
                <c:pt idx="14926">
                  <c:v>92.909464</c:v>
                </c:pt>
                <c:pt idx="14927">
                  <c:v>92.938764000000006</c:v>
                </c:pt>
                <c:pt idx="14928">
                  <c:v>92.938764000000006</c:v>
                </c:pt>
                <c:pt idx="14929">
                  <c:v>92.968063000000001</c:v>
                </c:pt>
                <c:pt idx="14930">
                  <c:v>92.968063000000001</c:v>
                </c:pt>
                <c:pt idx="14931">
                  <c:v>92.997363000000007</c:v>
                </c:pt>
                <c:pt idx="14932">
                  <c:v>92.997363000000007</c:v>
                </c:pt>
                <c:pt idx="14933">
                  <c:v>93.026662999999999</c:v>
                </c:pt>
                <c:pt idx="14934">
                  <c:v>93.026662999999999</c:v>
                </c:pt>
                <c:pt idx="14935">
                  <c:v>93.055961999999994</c:v>
                </c:pt>
                <c:pt idx="14936">
                  <c:v>93.055961999999994</c:v>
                </c:pt>
                <c:pt idx="14937">
                  <c:v>93.085262</c:v>
                </c:pt>
                <c:pt idx="14938">
                  <c:v>93.085262</c:v>
                </c:pt>
                <c:pt idx="14939">
                  <c:v>93.114562000000006</c:v>
                </c:pt>
                <c:pt idx="14940">
                  <c:v>93.114562000000006</c:v>
                </c:pt>
                <c:pt idx="14941">
                  <c:v>93.143861999999999</c:v>
                </c:pt>
                <c:pt idx="14942">
                  <c:v>93.143861999999999</c:v>
                </c:pt>
                <c:pt idx="14943">
                  <c:v>93.173160999999993</c:v>
                </c:pt>
                <c:pt idx="14944">
                  <c:v>93.173160999999993</c:v>
                </c:pt>
                <c:pt idx="14945">
                  <c:v>93.202461</c:v>
                </c:pt>
                <c:pt idx="14946">
                  <c:v>93.202461</c:v>
                </c:pt>
                <c:pt idx="14947">
                  <c:v>93.231761000000006</c:v>
                </c:pt>
                <c:pt idx="14948">
                  <c:v>93.231761000000006</c:v>
                </c:pt>
                <c:pt idx="14949">
                  <c:v>93.261060999999998</c:v>
                </c:pt>
                <c:pt idx="14950">
                  <c:v>93.261060999999998</c:v>
                </c:pt>
                <c:pt idx="14951">
                  <c:v>93.290360000000007</c:v>
                </c:pt>
                <c:pt idx="14952">
                  <c:v>93.290360000000007</c:v>
                </c:pt>
                <c:pt idx="14953">
                  <c:v>93.319659999999999</c:v>
                </c:pt>
                <c:pt idx="14954">
                  <c:v>93.319659999999999</c:v>
                </c:pt>
                <c:pt idx="14955">
                  <c:v>93.348960000000005</c:v>
                </c:pt>
                <c:pt idx="14956">
                  <c:v>93.348960000000005</c:v>
                </c:pt>
                <c:pt idx="14957">
                  <c:v>93.378259999999997</c:v>
                </c:pt>
                <c:pt idx="14958">
                  <c:v>93.378259999999997</c:v>
                </c:pt>
                <c:pt idx="14959">
                  <c:v>93.407559000000006</c:v>
                </c:pt>
                <c:pt idx="14960">
                  <c:v>93.407559000000006</c:v>
                </c:pt>
                <c:pt idx="14961">
                  <c:v>93.436858999999998</c:v>
                </c:pt>
                <c:pt idx="14962">
                  <c:v>93.436858999999998</c:v>
                </c:pt>
                <c:pt idx="14963">
                  <c:v>93.466159000000005</c:v>
                </c:pt>
                <c:pt idx="14964">
                  <c:v>93.466159000000005</c:v>
                </c:pt>
                <c:pt idx="14965">
                  <c:v>93.495458999999997</c:v>
                </c:pt>
                <c:pt idx="14966">
                  <c:v>93.495458999999997</c:v>
                </c:pt>
                <c:pt idx="14967">
                  <c:v>93.524758000000006</c:v>
                </c:pt>
                <c:pt idx="14968">
                  <c:v>93.524758000000006</c:v>
                </c:pt>
                <c:pt idx="14969">
                  <c:v>93.554057999999998</c:v>
                </c:pt>
                <c:pt idx="14970">
                  <c:v>93.554057999999998</c:v>
                </c:pt>
                <c:pt idx="14971">
                  <c:v>93.583358000000004</c:v>
                </c:pt>
                <c:pt idx="14972">
                  <c:v>93.583358000000004</c:v>
                </c:pt>
                <c:pt idx="14973">
                  <c:v>93.612656999999999</c:v>
                </c:pt>
                <c:pt idx="14974">
                  <c:v>93.612656999999999</c:v>
                </c:pt>
                <c:pt idx="14975">
                  <c:v>93.641957000000005</c:v>
                </c:pt>
                <c:pt idx="14976">
                  <c:v>93.641957000000005</c:v>
                </c:pt>
                <c:pt idx="14977">
                  <c:v>93.671256999999997</c:v>
                </c:pt>
                <c:pt idx="14978">
                  <c:v>93.671256999999997</c:v>
                </c:pt>
                <c:pt idx="14979">
                  <c:v>93.700557000000003</c:v>
                </c:pt>
                <c:pt idx="14980">
                  <c:v>93.700557000000003</c:v>
                </c:pt>
                <c:pt idx="14981">
                  <c:v>93.729855999999998</c:v>
                </c:pt>
                <c:pt idx="14982">
                  <c:v>93.729855999999998</c:v>
                </c:pt>
                <c:pt idx="14983">
                  <c:v>93.759156000000004</c:v>
                </c:pt>
                <c:pt idx="14984">
                  <c:v>93.759156000000004</c:v>
                </c:pt>
                <c:pt idx="14985">
                  <c:v>93.788455999999996</c:v>
                </c:pt>
                <c:pt idx="14986">
                  <c:v>93.788455999999996</c:v>
                </c:pt>
                <c:pt idx="14987">
                  <c:v>93.817756000000003</c:v>
                </c:pt>
                <c:pt idx="14988">
                  <c:v>93.817756000000003</c:v>
                </c:pt>
                <c:pt idx="14989">
                  <c:v>93.847054999999997</c:v>
                </c:pt>
                <c:pt idx="14990">
                  <c:v>93.847054999999997</c:v>
                </c:pt>
                <c:pt idx="14991">
                  <c:v>93.876355000000004</c:v>
                </c:pt>
                <c:pt idx="14992">
                  <c:v>93.876355000000004</c:v>
                </c:pt>
                <c:pt idx="14993">
                  <c:v>93.905654999999996</c:v>
                </c:pt>
                <c:pt idx="14994">
                  <c:v>93.905654999999996</c:v>
                </c:pt>
                <c:pt idx="14995">
                  <c:v>93.934955000000002</c:v>
                </c:pt>
                <c:pt idx="14996">
                  <c:v>93.934955000000002</c:v>
                </c:pt>
                <c:pt idx="14997">
                  <c:v>93.964253999999997</c:v>
                </c:pt>
                <c:pt idx="14998">
                  <c:v>93.964253999999997</c:v>
                </c:pt>
                <c:pt idx="14999">
                  <c:v>93.993554000000003</c:v>
                </c:pt>
                <c:pt idx="15000">
                  <c:v>93.993554000000003</c:v>
                </c:pt>
                <c:pt idx="15001">
                  <c:v>94.022853999999995</c:v>
                </c:pt>
                <c:pt idx="15002">
                  <c:v>94.022853999999995</c:v>
                </c:pt>
                <c:pt idx="15003">
                  <c:v>94.052154000000002</c:v>
                </c:pt>
                <c:pt idx="15004">
                  <c:v>94.052154000000002</c:v>
                </c:pt>
                <c:pt idx="15005">
                  <c:v>94.081452999999996</c:v>
                </c:pt>
                <c:pt idx="15006">
                  <c:v>94.081452999999996</c:v>
                </c:pt>
                <c:pt idx="15007">
                  <c:v>94.110753000000003</c:v>
                </c:pt>
                <c:pt idx="15008">
                  <c:v>94.110753000000003</c:v>
                </c:pt>
                <c:pt idx="15009">
                  <c:v>94.140052999999995</c:v>
                </c:pt>
                <c:pt idx="15010">
                  <c:v>94.140052999999995</c:v>
                </c:pt>
                <c:pt idx="15011">
                  <c:v>94.169352000000003</c:v>
                </c:pt>
                <c:pt idx="15012">
                  <c:v>94.169352000000003</c:v>
                </c:pt>
                <c:pt idx="15013">
                  <c:v>94.198651999999996</c:v>
                </c:pt>
                <c:pt idx="15014">
                  <c:v>94.198651999999996</c:v>
                </c:pt>
                <c:pt idx="15015">
                  <c:v>94.227952000000002</c:v>
                </c:pt>
                <c:pt idx="15016">
                  <c:v>94.227952000000002</c:v>
                </c:pt>
                <c:pt idx="15017">
                  <c:v>94.257251999999994</c:v>
                </c:pt>
                <c:pt idx="15018">
                  <c:v>94.257251999999994</c:v>
                </c:pt>
                <c:pt idx="15019">
                  <c:v>94.286551000000003</c:v>
                </c:pt>
                <c:pt idx="15020">
                  <c:v>94.286551000000003</c:v>
                </c:pt>
                <c:pt idx="15021">
                  <c:v>94.315850999999995</c:v>
                </c:pt>
                <c:pt idx="15022">
                  <c:v>94.315850999999995</c:v>
                </c:pt>
                <c:pt idx="15023">
                  <c:v>94.345151000000001</c:v>
                </c:pt>
                <c:pt idx="15024">
                  <c:v>94.345151000000001</c:v>
                </c:pt>
                <c:pt idx="15025">
                  <c:v>94.374450999999993</c:v>
                </c:pt>
                <c:pt idx="15026">
                  <c:v>94.374450999999993</c:v>
                </c:pt>
                <c:pt idx="15027">
                  <c:v>94.403750000000002</c:v>
                </c:pt>
                <c:pt idx="15028">
                  <c:v>94.403750000000002</c:v>
                </c:pt>
                <c:pt idx="15029">
                  <c:v>94.433049999999994</c:v>
                </c:pt>
                <c:pt idx="15030">
                  <c:v>94.433049999999994</c:v>
                </c:pt>
                <c:pt idx="15031">
                  <c:v>94.462350000000001</c:v>
                </c:pt>
                <c:pt idx="15032">
                  <c:v>94.462350000000001</c:v>
                </c:pt>
                <c:pt idx="15033">
                  <c:v>94.491650000000007</c:v>
                </c:pt>
                <c:pt idx="15034">
                  <c:v>94.491650000000007</c:v>
                </c:pt>
                <c:pt idx="15035">
                  <c:v>94.520949000000002</c:v>
                </c:pt>
                <c:pt idx="15036">
                  <c:v>94.520949000000002</c:v>
                </c:pt>
                <c:pt idx="15037">
                  <c:v>94.550248999999994</c:v>
                </c:pt>
                <c:pt idx="15038">
                  <c:v>94.550248999999994</c:v>
                </c:pt>
                <c:pt idx="15039">
                  <c:v>94.579549</c:v>
                </c:pt>
                <c:pt idx="15040">
                  <c:v>94.579549</c:v>
                </c:pt>
                <c:pt idx="15041">
                  <c:v>94.608849000000006</c:v>
                </c:pt>
                <c:pt idx="15042">
                  <c:v>94.608849000000006</c:v>
                </c:pt>
                <c:pt idx="15043">
                  <c:v>94.638148000000001</c:v>
                </c:pt>
                <c:pt idx="15044">
                  <c:v>94.638148000000001</c:v>
                </c:pt>
                <c:pt idx="15045">
                  <c:v>94.667447999999993</c:v>
                </c:pt>
                <c:pt idx="15046">
                  <c:v>94.667447999999993</c:v>
                </c:pt>
                <c:pt idx="15047">
                  <c:v>94.696747999999999</c:v>
                </c:pt>
                <c:pt idx="15048">
                  <c:v>94.696747999999999</c:v>
                </c:pt>
                <c:pt idx="15049">
                  <c:v>94.726046999999994</c:v>
                </c:pt>
                <c:pt idx="15050">
                  <c:v>94.726046999999994</c:v>
                </c:pt>
                <c:pt idx="15051">
                  <c:v>94.755347</c:v>
                </c:pt>
                <c:pt idx="15052">
                  <c:v>94.755347</c:v>
                </c:pt>
                <c:pt idx="15053">
                  <c:v>94.784647000000007</c:v>
                </c:pt>
                <c:pt idx="15054">
                  <c:v>94.784647000000007</c:v>
                </c:pt>
                <c:pt idx="15055">
                  <c:v>94.813946999999999</c:v>
                </c:pt>
                <c:pt idx="15056">
                  <c:v>94.813946999999999</c:v>
                </c:pt>
                <c:pt idx="15057">
                  <c:v>94.843245999999994</c:v>
                </c:pt>
                <c:pt idx="15058">
                  <c:v>94.843245999999994</c:v>
                </c:pt>
                <c:pt idx="15059">
                  <c:v>94.872546</c:v>
                </c:pt>
                <c:pt idx="15060">
                  <c:v>94.872546</c:v>
                </c:pt>
                <c:pt idx="15061">
                  <c:v>94.901846000000006</c:v>
                </c:pt>
                <c:pt idx="15062">
                  <c:v>94.901846000000006</c:v>
                </c:pt>
                <c:pt idx="15063">
                  <c:v>94.931145999999998</c:v>
                </c:pt>
                <c:pt idx="15064">
                  <c:v>94.931145999999998</c:v>
                </c:pt>
                <c:pt idx="15065">
                  <c:v>94.960445000000007</c:v>
                </c:pt>
                <c:pt idx="15066">
                  <c:v>94.960445000000007</c:v>
                </c:pt>
                <c:pt idx="15067">
                  <c:v>94.989744999999999</c:v>
                </c:pt>
                <c:pt idx="15068">
                  <c:v>94.989744999999999</c:v>
                </c:pt>
                <c:pt idx="15069">
                  <c:v>95.019045000000006</c:v>
                </c:pt>
                <c:pt idx="15070">
                  <c:v>95.019045000000006</c:v>
                </c:pt>
                <c:pt idx="15071">
                  <c:v>95.048344999999998</c:v>
                </c:pt>
                <c:pt idx="15072">
                  <c:v>95.048344999999998</c:v>
                </c:pt>
                <c:pt idx="15073">
                  <c:v>95.077644000000006</c:v>
                </c:pt>
                <c:pt idx="15074">
                  <c:v>95.077644000000006</c:v>
                </c:pt>
                <c:pt idx="15075">
                  <c:v>95.106943999999999</c:v>
                </c:pt>
                <c:pt idx="15076">
                  <c:v>95.106943999999999</c:v>
                </c:pt>
                <c:pt idx="15077">
                  <c:v>95.136244000000005</c:v>
                </c:pt>
                <c:pt idx="15078">
                  <c:v>95.136244000000005</c:v>
                </c:pt>
                <c:pt idx="15079">
                  <c:v>95.165543999999997</c:v>
                </c:pt>
                <c:pt idx="15080">
                  <c:v>95.165543999999997</c:v>
                </c:pt>
                <c:pt idx="15081">
                  <c:v>95.194843000000006</c:v>
                </c:pt>
                <c:pt idx="15082">
                  <c:v>95.194843000000006</c:v>
                </c:pt>
                <c:pt idx="15083">
                  <c:v>95.224142999999998</c:v>
                </c:pt>
                <c:pt idx="15084">
                  <c:v>95.224142999999998</c:v>
                </c:pt>
                <c:pt idx="15085">
                  <c:v>95.253443000000004</c:v>
                </c:pt>
                <c:pt idx="15086">
                  <c:v>95.253443000000004</c:v>
                </c:pt>
                <c:pt idx="15087">
                  <c:v>95.282741999999999</c:v>
                </c:pt>
                <c:pt idx="15088">
                  <c:v>95.282741999999999</c:v>
                </c:pt>
                <c:pt idx="15089">
                  <c:v>95.312042000000005</c:v>
                </c:pt>
                <c:pt idx="15090">
                  <c:v>95.312042000000005</c:v>
                </c:pt>
                <c:pt idx="15091">
                  <c:v>95.341341999999997</c:v>
                </c:pt>
                <c:pt idx="15092">
                  <c:v>95.341341999999997</c:v>
                </c:pt>
                <c:pt idx="15093">
                  <c:v>95.370642000000004</c:v>
                </c:pt>
                <c:pt idx="15094">
                  <c:v>95.370642000000004</c:v>
                </c:pt>
                <c:pt idx="15095">
                  <c:v>95.399940999999998</c:v>
                </c:pt>
                <c:pt idx="15096">
                  <c:v>95.399940999999998</c:v>
                </c:pt>
                <c:pt idx="15097">
                  <c:v>95.429241000000005</c:v>
                </c:pt>
                <c:pt idx="15098">
                  <c:v>95.429241000000005</c:v>
                </c:pt>
                <c:pt idx="15099">
                  <c:v>95.458540999999997</c:v>
                </c:pt>
                <c:pt idx="15100">
                  <c:v>95.458540999999997</c:v>
                </c:pt>
                <c:pt idx="15101">
                  <c:v>95.487841000000003</c:v>
                </c:pt>
                <c:pt idx="15102">
                  <c:v>95.487841000000003</c:v>
                </c:pt>
                <c:pt idx="15103">
                  <c:v>95.517139999999998</c:v>
                </c:pt>
                <c:pt idx="15104">
                  <c:v>95.517139999999998</c:v>
                </c:pt>
                <c:pt idx="15105">
                  <c:v>95.546440000000004</c:v>
                </c:pt>
                <c:pt idx="15106">
                  <c:v>95.546440000000004</c:v>
                </c:pt>
                <c:pt idx="15107">
                  <c:v>95.575739999999996</c:v>
                </c:pt>
                <c:pt idx="15108">
                  <c:v>95.575739999999996</c:v>
                </c:pt>
                <c:pt idx="15109">
                  <c:v>95.605040000000002</c:v>
                </c:pt>
                <c:pt idx="15110">
                  <c:v>95.605040000000002</c:v>
                </c:pt>
                <c:pt idx="15111">
                  <c:v>95.634338999999997</c:v>
                </c:pt>
                <c:pt idx="15112">
                  <c:v>95.634338999999997</c:v>
                </c:pt>
                <c:pt idx="15113">
                  <c:v>95.663639000000003</c:v>
                </c:pt>
                <c:pt idx="15114">
                  <c:v>95.663639000000003</c:v>
                </c:pt>
                <c:pt idx="15115">
                  <c:v>95.692938999999996</c:v>
                </c:pt>
                <c:pt idx="15116">
                  <c:v>95.692938999999996</c:v>
                </c:pt>
                <c:pt idx="15117">
                  <c:v>95.722238000000004</c:v>
                </c:pt>
                <c:pt idx="15118">
                  <c:v>95.722238000000004</c:v>
                </c:pt>
                <c:pt idx="15119">
                  <c:v>95.751537999999996</c:v>
                </c:pt>
                <c:pt idx="15120">
                  <c:v>95.751537999999996</c:v>
                </c:pt>
                <c:pt idx="15121">
                  <c:v>95.780838000000003</c:v>
                </c:pt>
                <c:pt idx="15122">
                  <c:v>95.780838000000003</c:v>
                </c:pt>
                <c:pt idx="15123">
                  <c:v>95.810137999999995</c:v>
                </c:pt>
                <c:pt idx="15124">
                  <c:v>95.810137999999995</c:v>
                </c:pt>
                <c:pt idx="15125">
                  <c:v>95.839437000000004</c:v>
                </c:pt>
                <c:pt idx="15126">
                  <c:v>95.839437000000004</c:v>
                </c:pt>
                <c:pt idx="15127">
                  <c:v>95.868736999999996</c:v>
                </c:pt>
                <c:pt idx="15128">
                  <c:v>95.868736999999996</c:v>
                </c:pt>
                <c:pt idx="15129">
                  <c:v>95.898037000000002</c:v>
                </c:pt>
                <c:pt idx="15130">
                  <c:v>95.898037000000002</c:v>
                </c:pt>
                <c:pt idx="15131">
                  <c:v>95.927336999999994</c:v>
                </c:pt>
                <c:pt idx="15132">
                  <c:v>95.927336999999994</c:v>
                </c:pt>
                <c:pt idx="15133">
                  <c:v>95.956636000000003</c:v>
                </c:pt>
                <c:pt idx="15134">
                  <c:v>95.956636000000003</c:v>
                </c:pt>
                <c:pt idx="15135">
                  <c:v>95.985935999999995</c:v>
                </c:pt>
                <c:pt idx="15136">
                  <c:v>95.985935999999995</c:v>
                </c:pt>
                <c:pt idx="15137">
                  <c:v>96.015236000000002</c:v>
                </c:pt>
                <c:pt idx="15138">
                  <c:v>96.015236000000002</c:v>
                </c:pt>
                <c:pt idx="15139">
                  <c:v>96.044535999999994</c:v>
                </c:pt>
                <c:pt idx="15140">
                  <c:v>96.044535999999994</c:v>
                </c:pt>
                <c:pt idx="15141">
                  <c:v>96.073835000000003</c:v>
                </c:pt>
                <c:pt idx="15142">
                  <c:v>96.073835000000003</c:v>
                </c:pt>
                <c:pt idx="15143">
                  <c:v>96.103134999999995</c:v>
                </c:pt>
                <c:pt idx="15144">
                  <c:v>96.103134999999995</c:v>
                </c:pt>
                <c:pt idx="15145">
                  <c:v>96.132435000000001</c:v>
                </c:pt>
                <c:pt idx="15146">
                  <c:v>96.132435000000001</c:v>
                </c:pt>
                <c:pt idx="15147">
                  <c:v>96.161734999999993</c:v>
                </c:pt>
                <c:pt idx="15148">
                  <c:v>96.161734999999993</c:v>
                </c:pt>
                <c:pt idx="15149">
                  <c:v>96.191034000000002</c:v>
                </c:pt>
                <c:pt idx="15150">
                  <c:v>96.191034000000002</c:v>
                </c:pt>
                <c:pt idx="15151">
                  <c:v>96.220333999999994</c:v>
                </c:pt>
                <c:pt idx="15152">
                  <c:v>96.220333999999994</c:v>
                </c:pt>
                <c:pt idx="15153">
                  <c:v>96.249634</c:v>
                </c:pt>
                <c:pt idx="15154">
                  <c:v>96.249634</c:v>
                </c:pt>
                <c:pt idx="15155">
                  <c:v>96.278932999999995</c:v>
                </c:pt>
                <c:pt idx="15156">
                  <c:v>96.278932999999995</c:v>
                </c:pt>
                <c:pt idx="15157">
                  <c:v>96.308233000000001</c:v>
                </c:pt>
                <c:pt idx="15158">
                  <c:v>96.308233000000001</c:v>
                </c:pt>
                <c:pt idx="15159">
                  <c:v>96.337532999999993</c:v>
                </c:pt>
                <c:pt idx="15160">
                  <c:v>96.337532999999993</c:v>
                </c:pt>
                <c:pt idx="15161">
                  <c:v>96.366833</c:v>
                </c:pt>
                <c:pt idx="15162">
                  <c:v>96.366833</c:v>
                </c:pt>
                <c:pt idx="15163">
                  <c:v>96.396131999999994</c:v>
                </c:pt>
                <c:pt idx="15164">
                  <c:v>96.396131999999994</c:v>
                </c:pt>
                <c:pt idx="15165">
                  <c:v>96.425432000000001</c:v>
                </c:pt>
                <c:pt idx="15166">
                  <c:v>96.425432000000001</c:v>
                </c:pt>
                <c:pt idx="15167">
                  <c:v>96.454732000000007</c:v>
                </c:pt>
                <c:pt idx="15168">
                  <c:v>96.454732000000007</c:v>
                </c:pt>
                <c:pt idx="15169">
                  <c:v>96.484031999999999</c:v>
                </c:pt>
                <c:pt idx="15170">
                  <c:v>96.484031999999999</c:v>
                </c:pt>
                <c:pt idx="15171">
                  <c:v>96.513330999999994</c:v>
                </c:pt>
                <c:pt idx="15172">
                  <c:v>96.513330999999994</c:v>
                </c:pt>
                <c:pt idx="15173">
                  <c:v>96.542631</c:v>
                </c:pt>
                <c:pt idx="15174">
                  <c:v>96.542631</c:v>
                </c:pt>
                <c:pt idx="15175">
                  <c:v>96.571931000000006</c:v>
                </c:pt>
                <c:pt idx="15176">
                  <c:v>96.571931000000006</c:v>
                </c:pt>
                <c:pt idx="15177">
                  <c:v>96.601230999999999</c:v>
                </c:pt>
                <c:pt idx="15178">
                  <c:v>96.601230999999999</c:v>
                </c:pt>
                <c:pt idx="15179">
                  <c:v>96.630529999999993</c:v>
                </c:pt>
                <c:pt idx="15180">
                  <c:v>96.630529999999993</c:v>
                </c:pt>
                <c:pt idx="15181">
                  <c:v>96.659829999999999</c:v>
                </c:pt>
                <c:pt idx="15182">
                  <c:v>96.659829999999999</c:v>
                </c:pt>
                <c:pt idx="15183">
                  <c:v>96.689130000000006</c:v>
                </c:pt>
                <c:pt idx="15184">
                  <c:v>96.689130000000006</c:v>
                </c:pt>
                <c:pt idx="15185">
                  <c:v>96.718429999999998</c:v>
                </c:pt>
                <c:pt idx="15186">
                  <c:v>96.718429999999998</c:v>
                </c:pt>
                <c:pt idx="15187">
                  <c:v>96.747729000000007</c:v>
                </c:pt>
                <c:pt idx="15188">
                  <c:v>96.747729000000007</c:v>
                </c:pt>
                <c:pt idx="15189">
                  <c:v>96.777028999999999</c:v>
                </c:pt>
                <c:pt idx="15190">
                  <c:v>96.777028999999999</c:v>
                </c:pt>
                <c:pt idx="15191">
                  <c:v>96.806329000000005</c:v>
                </c:pt>
                <c:pt idx="15192">
                  <c:v>96.806329000000005</c:v>
                </c:pt>
                <c:pt idx="15193">
                  <c:v>96.835628</c:v>
                </c:pt>
                <c:pt idx="15194">
                  <c:v>96.835628</c:v>
                </c:pt>
                <c:pt idx="15195">
                  <c:v>96.864928000000006</c:v>
                </c:pt>
                <c:pt idx="15196">
                  <c:v>96.864928000000006</c:v>
                </c:pt>
                <c:pt idx="15197">
                  <c:v>96.894227999999998</c:v>
                </c:pt>
                <c:pt idx="15198">
                  <c:v>96.894227999999998</c:v>
                </c:pt>
                <c:pt idx="15199">
                  <c:v>96.923528000000005</c:v>
                </c:pt>
                <c:pt idx="15200">
                  <c:v>96.923528000000005</c:v>
                </c:pt>
                <c:pt idx="15201">
                  <c:v>96.952826999999999</c:v>
                </c:pt>
                <c:pt idx="15202">
                  <c:v>96.952826999999999</c:v>
                </c:pt>
                <c:pt idx="15203">
                  <c:v>96.982127000000006</c:v>
                </c:pt>
                <c:pt idx="15204">
                  <c:v>96.982127000000006</c:v>
                </c:pt>
                <c:pt idx="15205">
                  <c:v>97.011426999999998</c:v>
                </c:pt>
                <c:pt idx="15206">
                  <c:v>97.011426999999998</c:v>
                </c:pt>
                <c:pt idx="15207">
                  <c:v>97.040727000000004</c:v>
                </c:pt>
                <c:pt idx="15208">
                  <c:v>97.040727000000004</c:v>
                </c:pt>
                <c:pt idx="15209">
                  <c:v>97.070025999999999</c:v>
                </c:pt>
                <c:pt idx="15210">
                  <c:v>97.070025999999999</c:v>
                </c:pt>
                <c:pt idx="15211">
                  <c:v>97.099326000000005</c:v>
                </c:pt>
                <c:pt idx="15212">
                  <c:v>97.099326000000005</c:v>
                </c:pt>
                <c:pt idx="15213">
                  <c:v>97.128625999999997</c:v>
                </c:pt>
                <c:pt idx="15214">
                  <c:v>97.128625999999997</c:v>
                </c:pt>
                <c:pt idx="15215">
                  <c:v>97.157926000000003</c:v>
                </c:pt>
                <c:pt idx="15216">
                  <c:v>97.157926000000003</c:v>
                </c:pt>
                <c:pt idx="15217">
                  <c:v>97.187224999999998</c:v>
                </c:pt>
                <c:pt idx="15218">
                  <c:v>97.187224999999998</c:v>
                </c:pt>
                <c:pt idx="15219">
                  <c:v>97.216525000000004</c:v>
                </c:pt>
                <c:pt idx="15220">
                  <c:v>97.216525000000004</c:v>
                </c:pt>
                <c:pt idx="15221">
                  <c:v>97.245824999999996</c:v>
                </c:pt>
                <c:pt idx="15222">
                  <c:v>97.245824999999996</c:v>
                </c:pt>
                <c:pt idx="15223">
                  <c:v>97.275125000000003</c:v>
                </c:pt>
                <c:pt idx="15224">
                  <c:v>97.275125000000003</c:v>
                </c:pt>
                <c:pt idx="15225">
                  <c:v>97.304423999999997</c:v>
                </c:pt>
                <c:pt idx="15226">
                  <c:v>97.304423999999997</c:v>
                </c:pt>
                <c:pt idx="15227">
                  <c:v>97.333724000000004</c:v>
                </c:pt>
                <c:pt idx="15228">
                  <c:v>97.333724000000004</c:v>
                </c:pt>
                <c:pt idx="15229">
                  <c:v>97.363023999999996</c:v>
                </c:pt>
                <c:pt idx="15230">
                  <c:v>97.363023999999996</c:v>
                </c:pt>
                <c:pt idx="15231">
                  <c:v>97.392323000000005</c:v>
                </c:pt>
                <c:pt idx="15232">
                  <c:v>97.392323000000005</c:v>
                </c:pt>
                <c:pt idx="15233">
                  <c:v>97.421622999999997</c:v>
                </c:pt>
                <c:pt idx="15234">
                  <c:v>97.421622999999997</c:v>
                </c:pt>
                <c:pt idx="15235">
                  <c:v>97.450923000000003</c:v>
                </c:pt>
                <c:pt idx="15236">
                  <c:v>97.450923000000003</c:v>
                </c:pt>
                <c:pt idx="15237">
                  <c:v>97.480222999999995</c:v>
                </c:pt>
                <c:pt idx="15238">
                  <c:v>97.480222999999995</c:v>
                </c:pt>
                <c:pt idx="15239">
                  <c:v>97.509522000000004</c:v>
                </c:pt>
                <c:pt idx="15240">
                  <c:v>97.509522000000004</c:v>
                </c:pt>
                <c:pt idx="15241">
                  <c:v>97.538821999999996</c:v>
                </c:pt>
                <c:pt idx="15242">
                  <c:v>97.538821999999996</c:v>
                </c:pt>
                <c:pt idx="15243">
                  <c:v>97.568122000000002</c:v>
                </c:pt>
                <c:pt idx="15244">
                  <c:v>97.568122000000002</c:v>
                </c:pt>
                <c:pt idx="15245">
                  <c:v>97.597421999999995</c:v>
                </c:pt>
                <c:pt idx="15246">
                  <c:v>97.597421999999995</c:v>
                </c:pt>
                <c:pt idx="15247">
                  <c:v>97.626721000000003</c:v>
                </c:pt>
                <c:pt idx="15248">
                  <c:v>97.626721000000003</c:v>
                </c:pt>
                <c:pt idx="15249">
                  <c:v>97.656020999999996</c:v>
                </c:pt>
                <c:pt idx="15250">
                  <c:v>97.656020999999996</c:v>
                </c:pt>
                <c:pt idx="15251">
                  <c:v>97.685321000000002</c:v>
                </c:pt>
                <c:pt idx="15252">
                  <c:v>97.685321000000002</c:v>
                </c:pt>
                <c:pt idx="15253">
                  <c:v>97.714620999999994</c:v>
                </c:pt>
                <c:pt idx="15254">
                  <c:v>97.714620999999994</c:v>
                </c:pt>
                <c:pt idx="15255">
                  <c:v>97.743920000000003</c:v>
                </c:pt>
                <c:pt idx="15256">
                  <c:v>97.743920000000003</c:v>
                </c:pt>
                <c:pt idx="15257">
                  <c:v>97.773219999999995</c:v>
                </c:pt>
                <c:pt idx="15258">
                  <c:v>97.773219999999995</c:v>
                </c:pt>
                <c:pt idx="15259">
                  <c:v>97.802520000000001</c:v>
                </c:pt>
                <c:pt idx="15260">
                  <c:v>97.802520000000001</c:v>
                </c:pt>
                <c:pt idx="15261">
                  <c:v>97.831819999999993</c:v>
                </c:pt>
                <c:pt idx="15262">
                  <c:v>97.831819999999993</c:v>
                </c:pt>
                <c:pt idx="15263">
                  <c:v>97.861119000000002</c:v>
                </c:pt>
                <c:pt idx="15264">
                  <c:v>97.861119000000002</c:v>
                </c:pt>
                <c:pt idx="15265">
                  <c:v>97.890418999999994</c:v>
                </c:pt>
                <c:pt idx="15266">
                  <c:v>97.890418999999994</c:v>
                </c:pt>
                <c:pt idx="15267">
                  <c:v>97.919719000000001</c:v>
                </c:pt>
                <c:pt idx="15268">
                  <c:v>97.919719000000001</c:v>
                </c:pt>
                <c:pt idx="15269">
                  <c:v>97.949017999999995</c:v>
                </c:pt>
                <c:pt idx="15270">
                  <c:v>97.949017999999995</c:v>
                </c:pt>
                <c:pt idx="15271">
                  <c:v>97.978318000000002</c:v>
                </c:pt>
                <c:pt idx="15272">
                  <c:v>97.978318000000002</c:v>
                </c:pt>
                <c:pt idx="15273">
                  <c:v>98.007617999999994</c:v>
                </c:pt>
                <c:pt idx="15274">
                  <c:v>98.007617999999994</c:v>
                </c:pt>
                <c:pt idx="15275">
                  <c:v>98.036918</c:v>
                </c:pt>
                <c:pt idx="15276">
                  <c:v>98.036918</c:v>
                </c:pt>
                <c:pt idx="15277">
                  <c:v>98.066216999999995</c:v>
                </c:pt>
                <c:pt idx="15278">
                  <c:v>98.066216999999995</c:v>
                </c:pt>
                <c:pt idx="15279">
                  <c:v>98.095517000000001</c:v>
                </c:pt>
                <c:pt idx="15280">
                  <c:v>98.095517000000001</c:v>
                </c:pt>
                <c:pt idx="15281">
                  <c:v>98.124816999999993</c:v>
                </c:pt>
                <c:pt idx="15282">
                  <c:v>98.124816999999993</c:v>
                </c:pt>
                <c:pt idx="15283">
                  <c:v>98.154116999999999</c:v>
                </c:pt>
                <c:pt idx="15284">
                  <c:v>98.154116999999999</c:v>
                </c:pt>
                <c:pt idx="15285">
                  <c:v>98.183415999999994</c:v>
                </c:pt>
                <c:pt idx="15286">
                  <c:v>98.183415999999994</c:v>
                </c:pt>
                <c:pt idx="15287">
                  <c:v>98.212716</c:v>
                </c:pt>
                <c:pt idx="15288">
                  <c:v>98.212716</c:v>
                </c:pt>
                <c:pt idx="15289">
                  <c:v>98.242016000000007</c:v>
                </c:pt>
                <c:pt idx="15290">
                  <c:v>98.242016000000007</c:v>
                </c:pt>
                <c:pt idx="15291">
                  <c:v>98.271315999999999</c:v>
                </c:pt>
                <c:pt idx="15292">
                  <c:v>98.271315999999999</c:v>
                </c:pt>
                <c:pt idx="15293">
                  <c:v>98.300614999999993</c:v>
                </c:pt>
                <c:pt idx="15294">
                  <c:v>98.300614999999993</c:v>
                </c:pt>
                <c:pt idx="15295">
                  <c:v>98.329915</c:v>
                </c:pt>
                <c:pt idx="15296">
                  <c:v>98.329915</c:v>
                </c:pt>
                <c:pt idx="15297">
                  <c:v>98.359215000000006</c:v>
                </c:pt>
                <c:pt idx="15298">
                  <c:v>98.359215000000006</c:v>
                </c:pt>
                <c:pt idx="15299">
                  <c:v>98.388514999999998</c:v>
                </c:pt>
                <c:pt idx="15300">
                  <c:v>98.388514999999998</c:v>
                </c:pt>
                <c:pt idx="15301">
                  <c:v>98.417814000000007</c:v>
                </c:pt>
                <c:pt idx="15302">
                  <c:v>98.417814000000007</c:v>
                </c:pt>
                <c:pt idx="15303">
                  <c:v>98.447113999999999</c:v>
                </c:pt>
                <c:pt idx="15304">
                  <c:v>98.447113999999999</c:v>
                </c:pt>
                <c:pt idx="15305">
                  <c:v>98.476414000000005</c:v>
                </c:pt>
                <c:pt idx="15306">
                  <c:v>98.476414000000005</c:v>
                </c:pt>
                <c:pt idx="15307">
                  <c:v>98.505713</c:v>
                </c:pt>
                <c:pt idx="15308">
                  <c:v>98.505713</c:v>
                </c:pt>
                <c:pt idx="15309">
                  <c:v>98.535013000000006</c:v>
                </c:pt>
                <c:pt idx="15310">
                  <c:v>98.535013000000006</c:v>
                </c:pt>
                <c:pt idx="15311">
                  <c:v>98.564312999999999</c:v>
                </c:pt>
                <c:pt idx="15312">
                  <c:v>98.564312999999999</c:v>
                </c:pt>
                <c:pt idx="15313">
                  <c:v>98.593613000000005</c:v>
                </c:pt>
                <c:pt idx="15314">
                  <c:v>98.593613000000005</c:v>
                </c:pt>
                <c:pt idx="15315">
                  <c:v>98.622911999999999</c:v>
                </c:pt>
                <c:pt idx="15316">
                  <c:v>98.622911999999999</c:v>
                </c:pt>
                <c:pt idx="15317">
                  <c:v>98.652212000000006</c:v>
                </c:pt>
                <c:pt idx="15318">
                  <c:v>98.652212000000006</c:v>
                </c:pt>
                <c:pt idx="15319">
                  <c:v>98.681511999999998</c:v>
                </c:pt>
                <c:pt idx="15320">
                  <c:v>98.681511999999998</c:v>
                </c:pt>
                <c:pt idx="15321">
                  <c:v>98.710812000000004</c:v>
                </c:pt>
                <c:pt idx="15322">
                  <c:v>98.710812000000004</c:v>
                </c:pt>
                <c:pt idx="15323">
                  <c:v>98.740110999999999</c:v>
                </c:pt>
                <c:pt idx="15324">
                  <c:v>98.740110999999999</c:v>
                </c:pt>
                <c:pt idx="15325">
                  <c:v>98.769411000000005</c:v>
                </c:pt>
                <c:pt idx="15326">
                  <c:v>98.769411000000005</c:v>
                </c:pt>
                <c:pt idx="15327">
                  <c:v>98.798710999999997</c:v>
                </c:pt>
                <c:pt idx="15328">
                  <c:v>98.798710999999997</c:v>
                </c:pt>
                <c:pt idx="15329">
                  <c:v>98.828011000000004</c:v>
                </c:pt>
                <c:pt idx="15330">
                  <c:v>98.828011000000004</c:v>
                </c:pt>
                <c:pt idx="15331">
                  <c:v>98.857309999999998</c:v>
                </c:pt>
                <c:pt idx="15332">
                  <c:v>98.857309999999998</c:v>
                </c:pt>
                <c:pt idx="15333">
                  <c:v>98.886610000000005</c:v>
                </c:pt>
                <c:pt idx="15334">
                  <c:v>98.886610000000005</c:v>
                </c:pt>
                <c:pt idx="15335">
                  <c:v>98.915909999999997</c:v>
                </c:pt>
                <c:pt idx="15336">
                  <c:v>98.915909999999997</c:v>
                </c:pt>
                <c:pt idx="15337">
                  <c:v>98.945209000000006</c:v>
                </c:pt>
                <c:pt idx="15338">
                  <c:v>98.945209000000006</c:v>
                </c:pt>
                <c:pt idx="15339">
                  <c:v>98.974508999999998</c:v>
                </c:pt>
                <c:pt idx="15340">
                  <c:v>98.974508999999998</c:v>
                </c:pt>
                <c:pt idx="15341">
                  <c:v>99.003809000000004</c:v>
                </c:pt>
                <c:pt idx="15342">
                  <c:v>99.003809000000004</c:v>
                </c:pt>
                <c:pt idx="15343">
                  <c:v>99.033108999999996</c:v>
                </c:pt>
                <c:pt idx="15344">
                  <c:v>99.033108999999996</c:v>
                </c:pt>
                <c:pt idx="15345">
                  <c:v>99.062408000000005</c:v>
                </c:pt>
                <c:pt idx="15346">
                  <c:v>99.062408000000005</c:v>
                </c:pt>
                <c:pt idx="15347">
                  <c:v>99.091707999999997</c:v>
                </c:pt>
                <c:pt idx="15348">
                  <c:v>99.091707999999997</c:v>
                </c:pt>
                <c:pt idx="15349">
                  <c:v>99.121008000000003</c:v>
                </c:pt>
                <c:pt idx="15350">
                  <c:v>99.121008000000003</c:v>
                </c:pt>
                <c:pt idx="15351">
                  <c:v>99.150307999999995</c:v>
                </c:pt>
                <c:pt idx="15352">
                  <c:v>99.150307999999995</c:v>
                </c:pt>
                <c:pt idx="15353">
                  <c:v>99.179607000000004</c:v>
                </c:pt>
                <c:pt idx="15354">
                  <c:v>99.179607000000004</c:v>
                </c:pt>
                <c:pt idx="15355">
                  <c:v>99.208906999999996</c:v>
                </c:pt>
                <c:pt idx="15356">
                  <c:v>99.208906999999996</c:v>
                </c:pt>
                <c:pt idx="15357">
                  <c:v>99.238207000000003</c:v>
                </c:pt>
                <c:pt idx="15358">
                  <c:v>99.238207000000003</c:v>
                </c:pt>
                <c:pt idx="15359">
                  <c:v>99.267506999999995</c:v>
                </c:pt>
                <c:pt idx="15360">
                  <c:v>99.267506999999995</c:v>
                </c:pt>
                <c:pt idx="15361">
                  <c:v>99.296806000000004</c:v>
                </c:pt>
                <c:pt idx="15362">
                  <c:v>99.296806000000004</c:v>
                </c:pt>
                <c:pt idx="15363">
                  <c:v>99.326105999999996</c:v>
                </c:pt>
                <c:pt idx="15364">
                  <c:v>99.326105999999996</c:v>
                </c:pt>
                <c:pt idx="15365">
                  <c:v>99.355406000000002</c:v>
                </c:pt>
                <c:pt idx="15366">
                  <c:v>99.355406000000002</c:v>
                </c:pt>
                <c:pt idx="15367">
                  <c:v>99.384705999999994</c:v>
                </c:pt>
                <c:pt idx="15368">
                  <c:v>99.384705999999994</c:v>
                </c:pt>
                <c:pt idx="15369">
                  <c:v>99.414005000000003</c:v>
                </c:pt>
                <c:pt idx="15370">
                  <c:v>99.414005000000003</c:v>
                </c:pt>
                <c:pt idx="15371">
                  <c:v>99.443304999999995</c:v>
                </c:pt>
                <c:pt idx="15372">
                  <c:v>99.443304999999995</c:v>
                </c:pt>
                <c:pt idx="15373">
                  <c:v>99.472605000000001</c:v>
                </c:pt>
                <c:pt idx="15374">
                  <c:v>99.472605000000001</c:v>
                </c:pt>
                <c:pt idx="15375">
                  <c:v>99.501903999999996</c:v>
                </c:pt>
                <c:pt idx="15376">
                  <c:v>99.501903999999996</c:v>
                </c:pt>
                <c:pt idx="15377">
                  <c:v>99.531204000000002</c:v>
                </c:pt>
                <c:pt idx="15378">
                  <c:v>99.531204000000002</c:v>
                </c:pt>
                <c:pt idx="15379">
                  <c:v>99.560503999999995</c:v>
                </c:pt>
                <c:pt idx="15380">
                  <c:v>99.560503999999995</c:v>
                </c:pt>
                <c:pt idx="15381">
                  <c:v>99.589804000000001</c:v>
                </c:pt>
                <c:pt idx="15382">
                  <c:v>99.589804000000001</c:v>
                </c:pt>
                <c:pt idx="15383">
                  <c:v>99.619102999999996</c:v>
                </c:pt>
                <c:pt idx="15384">
                  <c:v>99.619102999999996</c:v>
                </c:pt>
                <c:pt idx="15385">
                  <c:v>99.648403000000002</c:v>
                </c:pt>
                <c:pt idx="15386">
                  <c:v>99.648403000000002</c:v>
                </c:pt>
                <c:pt idx="15387">
                  <c:v>99.677702999999994</c:v>
                </c:pt>
                <c:pt idx="15388">
                  <c:v>99.677702999999994</c:v>
                </c:pt>
                <c:pt idx="15389">
                  <c:v>99.707003</c:v>
                </c:pt>
                <c:pt idx="15390">
                  <c:v>99.707003</c:v>
                </c:pt>
                <c:pt idx="15391">
                  <c:v>99.736301999999995</c:v>
                </c:pt>
                <c:pt idx="15392">
                  <c:v>99.736301999999995</c:v>
                </c:pt>
                <c:pt idx="15393">
                  <c:v>99.765602000000001</c:v>
                </c:pt>
                <c:pt idx="15394">
                  <c:v>99.765602000000001</c:v>
                </c:pt>
                <c:pt idx="15395">
                  <c:v>99.794901999999993</c:v>
                </c:pt>
                <c:pt idx="15396">
                  <c:v>99.794901999999993</c:v>
                </c:pt>
                <c:pt idx="15397">
                  <c:v>99.824202</c:v>
                </c:pt>
                <c:pt idx="15398">
                  <c:v>99.824202</c:v>
                </c:pt>
                <c:pt idx="15399">
                  <c:v>99.853500999999994</c:v>
                </c:pt>
                <c:pt idx="15400">
                  <c:v>99.853500999999994</c:v>
                </c:pt>
                <c:pt idx="15401">
                  <c:v>99.882801000000001</c:v>
                </c:pt>
                <c:pt idx="15402">
                  <c:v>99.882801000000001</c:v>
                </c:pt>
                <c:pt idx="15403">
                  <c:v>99.912101000000007</c:v>
                </c:pt>
                <c:pt idx="15404">
                  <c:v>99.912101000000007</c:v>
                </c:pt>
                <c:pt idx="15405">
                  <c:v>99.941400999999999</c:v>
                </c:pt>
                <c:pt idx="15406">
                  <c:v>99.941400999999999</c:v>
                </c:pt>
                <c:pt idx="15407">
                  <c:v>99.970699999999994</c:v>
                </c:pt>
                <c:pt idx="15408">
                  <c:v>99.970699999999994</c:v>
                </c:pt>
                <c:pt idx="15409">
                  <c:v>100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1430512"/>
        <c:axId val="241428160"/>
      </c:scatterChart>
      <c:valAx>
        <c:axId val="241430512"/>
        <c:scaling>
          <c:orientation val="minMax"/>
          <c:max val="7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Checkpoint</a:t>
                </a:r>
                <a:r>
                  <a:rPr lang="en-US" baseline="0" dirty="0" smtClean="0"/>
                  <a:t> interval </a:t>
                </a:r>
                <a:r>
                  <a:rPr lang="en-US" dirty="0" smtClean="0"/>
                  <a:t>(</a:t>
                </a:r>
                <a:r>
                  <a:rPr lang="en-US" dirty="0" err="1" smtClean="0"/>
                  <a:t>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28160"/>
        <c:crosses val="autoZero"/>
        <c:crossBetween val="midCat"/>
      </c:valAx>
      <c:valAx>
        <c:axId val="241428160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CDF (%)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05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5074088303882546"/>
          <c:y val="1.7136734952732297E-2"/>
          <c:w val="0.76593385424917915"/>
          <c:h val="0.1542603002571859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 baseline="0"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2"/>
          <c:order val="0"/>
          <c:tx>
            <c:strRef>
              <c:f>ZKLite!$D$1</c:f>
              <c:strCache>
                <c:ptCount val="1"/>
                <c:pt idx="0">
                  <c:v>Replicated using Tardigrade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ZKLite!$A$2:$A$27210</c:f>
              <c:numCache>
                <c:formatCode>General</c:formatCode>
                <c:ptCount val="27209"/>
                <c:pt idx="0">
                  <c:v>0.70699999999999996</c:v>
                </c:pt>
                <c:pt idx="1">
                  <c:v>0.88600000000000001</c:v>
                </c:pt>
                <c:pt idx="2">
                  <c:v>0.95099999999999996</c:v>
                </c:pt>
                <c:pt idx="3">
                  <c:v>0.98599999999999999</c:v>
                </c:pt>
                <c:pt idx="4">
                  <c:v>1.0529999999999999</c:v>
                </c:pt>
                <c:pt idx="5">
                  <c:v>1.079</c:v>
                </c:pt>
                <c:pt idx="6">
                  <c:v>1.248</c:v>
                </c:pt>
                <c:pt idx="7">
                  <c:v>1.286</c:v>
                </c:pt>
                <c:pt idx="8">
                  <c:v>1.3380000000000001</c:v>
                </c:pt>
                <c:pt idx="9">
                  <c:v>1.35</c:v>
                </c:pt>
                <c:pt idx="10">
                  <c:v>1.3680000000000001</c:v>
                </c:pt>
                <c:pt idx="11">
                  <c:v>1.3759999999999999</c:v>
                </c:pt>
                <c:pt idx="12">
                  <c:v>1.383</c:v>
                </c:pt>
                <c:pt idx="13">
                  <c:v>1.3879999999999999</c:v>
                </c:pt>
                <c:pt idx="14">
                  <c:v>1.3939999999999999</c:v>
                </c:pt>
                <c:pt idx="15">
                  <c:v>1.403</c:v>
                </c:pt>
                <c:pt idx="16">
                  <c:v>1.41</c:v>
                </c:pt>
                <c:pt idx="17">
                  <c:v>1.415</c:v>
                </c:pt>
                <c:pt idx="18">
                  <c:v>1.421</c:v>
                </c:pt>
                <c:pt idx="19">
                  <c:v>1.4259999999999999</c:v>
                </c:pt>
                <c:pt idx="20">
                  <c:v>1.431</c:v>
                </c:pt>
                <c:pt idx="21">
                  <c:v>1.4350000000000001</c:v>
                </c:pt>
                <c:pt idx="22">
                  <c:v>1.4379999999999999</c:v>
                </c:pt>
                <c:pt idx="23">
                  <c:v>1.4410000000000001</c:v>
                </c:pt>
                <c:pt idx="24">
                  <c:v>1.4450000000000001</c:v>
                </c:pt>
                <c:pt idx="25">
                  <c:v>1.45</c:v>
                </c:pt>
                <c:pt idx="26">
                  <c:v>1.454</c:v>
                </c:pt>
                <c:pt idx="27">
                  <c:v>1.4570000000000001</c:v>
                </c:pt>
                <c:pt idx="28">
                  <c:v>1.4610000000000001</c:v>
                </c:pt>
                <c:pt idx="29">
                  <c:v>1.464</c:v>
                </c:pt>
                <c:pt idx="30">
                  <c:v>1.466</c:v>
                </c:pt>
                <c:pt idx="31">
                  <c:v>1.468</c:v>
                </c:pt>
                <c:pt idx="32">
                  <c:v>1.47</c:v>
                </c:pt>
                <c:pt idx="33">
                  <c:v>1.472</c:v>
                </c:pt>
                <c:pt idx="34">
                  <c:v>1.4750000000000001</c:v>
                </c:pt>
                <c:pt idx="35">
                  <c:v>1.4770000000000001</c:v>
                </c:pt>
                <c:pt idx="36">
                  <c:v>1.4790000000000001</c:v>
                </c:pt>
                <c:pt idx="37">
                  <c:v>1.48</c:v>
                </c:pt>
                <c:pt idx="38">
                  <c:v>1.482</c:v>
                </c:pt>
                <c:pt idx="39">
                  <c:v>1.4850000000000001</c:v>
                </c:pt>
                <c:pt idx="40">
                  <c:v>1.4850000000000001</c:v>
                </c:pt>
                <c:pt idx="41">
                  <c:v>1.4870000000000001</c:v>
                </c:pt>
                <c:pt idx="42">
                  <c:v>1.4890000000000001</c:v>
                </c:pt>
                <c:pt idx="43">
                  <c:v>1.49</c:v>
                </c:pt>
                <c:pt idx="44">
                  <c:v>1.4910000000000001</c:v>
                </c:pt>
                <c:pt idx="45">
                  <c:v>1.4930000000000001</c:v>
                </c:pt>
                <c:pt idx="46">
                  <c:v>1.494</c:v>
                </c:pt>
                <c:pt idx="47">
                  <c:v>1.4950000000000001</c:v>
                </c:pt>
                <c:pt idx="48">
                  <c:v>1.4970000000000001</c:v>
                </c:pt>
                <c:pt idx="49">
                  <c:v>1.4990000000000001</c:v>
                </c:pt>
                <c:pt idx="50">
                  <c:v>1.5009999999999999</c:v>
                </c:pt>
                <c:pt idx="51">
                  <c:v>1.502</c:v>
                </c:pt>
                <c:pt idx="52">
                  <c:v>1.504</c:v>
                </c:pt>
                <c:pt idx="53">
                  <c:v>1.5049999999999999</c:v>
                </c:pt>
                <c:pt idx="54">
                  <c:v>1.5069999999999999</c:v>
                </c:pt>
                <c:pt idx="55">
                  <c:v>1.5089999999999999</c:v>
                </c:pt>
                <c:pt idx="56">
                  <c:v>1.5089999999999999</c:v>
                </c:pt>
                <c:pt idx="57">
                  <c:v>1.5109999999999999</c:v>
                </c:pt>
                <c:pt idx="58">
                  <c:v>1.512</c:v>
                </c:pt>
                <c:pt idx="59">
                  <c:v>1.514</c:v>
                </c:pt>
                <c:pt idx="60">
                  <c:v>1.514</c:v>
                </c:pt>
                <c:pt idx="61">
                  <c:v>1.516</c:v>
                </c:pt>
                <c:pt idx="62">
                  <c:v>1.5169999999999999</c:v>
                </c:pt>
                <c:pt idx="63">
                  <c:v>1.518</c:v>
                </c:pt>
                <c:pt idx="64">
                  <c:v>1.5189999999999999</c:v>
                </c:pt>
                <c:pt idx="65">
                  <c:v>1.52</c:v>
                </c:pt>
                <c:pt idx="66">
                  <c:v>1.5209999999999999</c:v>
                </c:pt>
                <c:pt idx="67">
                  <c:v>1.522</c:v>
                </c:pt>
                <c:pt idx="68">
                  <c:v>1.524</c:v>
                </c:pt>
                <c:pt idx="69">
                  <c:v>1.524</c:v>
                </c:pt>
                <c:pt idx="70">
                  <c:v>1.526</c:v>
                </c:pt>
                <c:pt idx="71">
                  <c:v>1.5269999999999999</c:v>
                </c:pt>
                <c:pt idx="72">
                  <c:v>1.5269999999999999</c:v>
                </c:pt>
                <c:pt idx="73">
                  <c:v>1.5289999999999999</c:v>
                </c:pt>
                <c:pt idx="74">
                  <c:v>1.53</c:v>
                </c:pt>
                <c:pt idx="75">
                  <c:v>1.5309999999999999</c:v>
                </c:pt>
                <c:pt idx="76">
                  <c:v>1.532</c:v>
                </c:pt>
                <c:pt idx="77">
                  <c:v>1.5329999999999999</c:v>
                </c:pt>
                <c:pt idx="78">
                  <c:v>1.534</c:v>
                </c:pt>
                <c:pt idx="79">
                  <c:v>1.5349999999999999</c:v>
                </c:pt>
                <c:pt idx="80">
                  <c:v>1.536</c:v>
                </c:pt>
                <c:pt idx="81">
                  <c:v>1.5369999999999999</c:v>
                </c:pt>
                <c:pt idx="82">
                  <c:v>1.538</c:v>
                </c:pt>
                <c:pt idx="83">
                  <c:v>1.5389999999999999</c:v>
                </c:pt>
                <c:pt idx="84">
                  <c:v>1.54</c:v>
                </c:pt>
                <c:pt idx="85">
                  <c:v>1.5409999999999999</c:v>
                </c:pt>
                <c:pt idx="86">
                  <c:v>1.542</c:v>
                </c:pt>
                <c:pt idx="87">
                  <c:v>1.5429999999999999</c:v>
                </c:pt>
                <c:pt idx="88">
                  <c:v>1.544</c:v>
                </c:pt>
                <c:pt idx="89">
                  <c:v>1.5449999999999999</c:v>
                </c:pt>
                <c:pt idx="90">
                  <c:v>1.5449999999999999</c:v>
                </c:pt>
                <c:pt idx="91">
                  <c:v>1.546</c:v>
                </c:pt>
                <c:pt idx="92">
                  <c:v>1.5469999999999999</c:v>
                </c:pt>
                <c:pt idx="93">
                  <c:v>1.548</c:v>
                </c:pt>
                <c:pt idx="94">
                  <c:v>1.548</c:v>
                </c:pt>
                <c:pt idx="95">
                  <c:v>1.55</c:v>
                </c:pt>
                <c:pt idx="96">
                  <c:v>1.5509999999999999</c:v>
                </c:pt>
                <c:pt idx="97">
                  <c:v>1.5509999999999999</c:v>
                </c:pt>
                <c:pt idx="98">
                  <c:v>1.552</c:v>
                </c:pt>
                <c:pt idx="99">
                  <c:v>1.552</c:v>
                </c:pt>
                <c:pt idx="100">
                  <c:v>1.554</c:v>
                </c:pt>
                <c:pt idx="101">
                  <c:v>1.554</c:v>
                </c:pt>
                <c:pt idx="102">
                  <c:v>1.5549999999999999</c:v>
                </c:pt>
                <c:pt idx="103">
                  <c:v>1.556</c:v>
                </c:pt>
                <c:pt idx="104">
                  <c:v>1.5569999999999999</c:v>
                </c:pt>
                <c:pt idx="105">
                  <c:v>1.5569999999999999</c:v>
                </c:pt>
                <c:pt idx="106">
                  <c:v>1.5580000000000001</c:v>
                </c:pt>
                <c:pt idx="107">
                  <c:v>1.5589999999999999</c:v>
                </c:pt>
                <c:pt idx="108">
                  <c:v>1.5589999999999999</c:v>
                </c:pt>
                <c:pt idx="109">
                  <c:v>1.56</c:v>
                </c:pt>
                <c:pt idx="110">
                  <c:v>1.56</c:v>
                </c:pt>
                <c:pt idx="111">
                  <c:v>1.5609999999999999</c:v>
                </c:pt>
                <c:pt idx="112">
                  <c:v>1.5620000000000001</c:v>
                </c:pt>
                <c:pt idx="113">
                  <c:v>1.5620000000000001</c:v>
                </c:pt>
                <c:pt idx="114">
                  <c:v>1.5629999999999999</c:v>
                </c:pt>
                <c:pt idx="115">
                  <c:v>1.5640000000000001</c:v>
                </c:pt>
                <c:pt idx="116">
                  <c:v>1.5649999999999999</c:v>
                </c:pt>
                <c:pt idx="117">
                  <c:v>1.5660000000000001</c:v>
                </c:pt>
                <c:pt idx="118">
                  <c:v>1.5660000000000001</c:v>
                </c:pt>
                <c:pt idx="119">
                  <c:v>1.5669999999999999</c:v>
                </c:pt>
                <c:pt idx="120">
                  <c:v>1.5680000000000001</c:v>
                </c:pt>
                <c:pt idx="121">
                  <c:v>1.5680000000000001</c:v>
                </c:pt>
                <c:pt idx="122">
                  <c:v>1.569</c:v>
                </c:pt>
                <c:pt idx="123">
                  <c:v>1.57</c:v>
                </c:pt>
                <c:pt idx="124">
                  <c:v>1.571</c:v>
                </c:pt>
                <c:pt idx="125">
                  <c:v>1.571</c:v>
                </c:pt>
                <c:pt idx="126">
                  <c:v>1.5720000000000001</c:v>
                </c:pt>
                <c:pt idx="127">
                  <c:v>1.5720000000000001</c:v>
                </c:pt>
                <c:pt idx="128">
                  <c:v>1.573</c:v>
                </c:pt>
                <c:pt idx="129">
                  <c:v>1.5740000000000001</c:v>
                </c:pt>
                <c:pt idx="130">
                  <c:v>1.575</c:v>
                </c:pt>
                <c:pt idx="131">
                  <c:v>1.575</c:v>
                </c:pt>
                <c:pt idx="132">
                  <c:v>1.5760000000000001</c:v>
                </c:pt>
                <c:pt idx="133">
                  <c:v>1.5760000000000001</c:v>
                </c:pt>
                <c:pt idx="134">
                  <c:v>1.577</c:v>
                </c:pt>
                <c:pt idx="135">
                  <c:v>1.5780000000000001</c:v>
                </c:pt>
                <c:pt idx="136">
                  <c:v>1.579</c:v>
                </c:pt>
                <c:pt idx="137">
                  <c:v>1.58</c:v>
                </c:pt>
                <c:pt idx="138">
                  <c:v>1.581</c:v>
                </c:pt>
                <c:pt idx="139">
                  <c:v>1.581</c:v>
                </c:pt>
                <c:pt idx="140">
                  <c:v>1.581</c:v>
                </c:pt>
                <c:pt idx="141">
                  <c:v>1.5820000000000001</c:v>
                </c:pt>
                <c:pt idx="142">
                  <c:v>1.5820000000000001</c:v>
                </c:pt>
                <c:pt idx="143">
                  <c:v>1.583</c:v>
                </c:pt>
                <c:pt idx="144">
                  <c:v>1.5840000000000001</c:v>
                </c:pt>
                <c:pt idx="145">
                  <c:v>1.585</c:v>
                </c:pt>
                <c:pt idx="146">
                  <c:v>1.585</c:v>
                </c:pt>
                <c:pt idx="147">
                  <c:v>1.5860000000000001</c:v>
                </c:pt>
                <c:pt idx="148">
                  <c:v>1.5860000000000001</c:v>
                </c:pt>
                <c:pt idx="149">
                  <c:v>1.5860000000000001</c:v>
                </c:pt>
                <c:pt idx="150">
                  <c:v>1.587</c:v>
                </c:pt>
                <c:pt idx="151">
                  <c:v>1.5880000000000001</c:v>
                </c:pt>
                <c:pt idx="152">
                  <c:v>1.5880000000000001</c:v>
                </c:pt>
                <c:pt idx="153">
                  <c:v>1.589</c:v>
                </c:pt>
                <c:pt idx="154">
                  <c:v>1.589</c:v>
                </c:pt>
                <c:pt idx="155">
                  <c:v>1.59</c:v>
                </c:pt>
                <c:pt idx="156">
                  <c:v>1.59</c:v>
                </c:pt>
                <c:pt idx="157">
                  <c:v>1.591</c:v>
                </c:pt>
                <c:pt idx="158">
                  <c:v>1.591</c:v>
                </c:pt>
                <c:pt idx="159">
                  <c:v>1.5920000000000001</c:v>
                </c:pt>
                <c:pt idx="160">
                  <c:v>1.593</c:v>
                </c:pt>
                <c:pt idx="161">
                  <c:v>1.593</c:v>
                </c:pt>
                <c:pt idx="162">
                  <c:v>1.5940000000000001</c:v>
                </c:pt>
                <c:pt idx="163">
                  <c:v>1.595</c:v>
                </c:pt>
                <c:pt idx="164">
                  <c:v>1.595</c:v>
                </c:pt>
                <c:pt idx="165">
                  <c:v>1.595</c:v>
                </c:pt>
                <c:pt idx="166">
                  <c:v>1.5960000000000001</c:v>
                </c:pt>
                <c:pt idx="167">
                  <c:v>1.5960000000000001</c:v>
                </c:pt>
                <c:pt idx="168">
                  <c:v>1.597</c:v>
                </c:pt>
                <c:pt idx="169">
                  <c:v>1.5980000000000001</c:v>
                </c:pt>
                <c:pt idx="170">
                  <c:v>1.599</c:v>
                </c:pt>
                <c:pt idx="171">
                  <c:v>1.599</c:v>
                </c:pt>
                <c:pt idx="172">
                  <c:v>1.6</c:v>
                </c:pt>
                <c:pt idx="173">
                  <c:v>1.6</c:v>
                </c:pt>
                <c:pt idx="174">
                  <c:v>1.6</c:v>
                </c:pt>
                <c:pt idx="175">
                  <c:v>1.6</c:v>
                </c:pt>
                <c:pt idx="176">
                  <c:v>1.601</c:v>
                </c:pt>
                <c:pt idx="177">
                  <c:v>1.6020000000000001</c:v>
                </c:pt>
                <c:pt idx="178">
                  <c:v>1.603</c:v>
                </c:pt>
                <c:pt idx="179">
                  <c:v>1.603</c:v>
                </c:pt>
                <c:pt idx="180">
                  <c:v>1.6040000000000001</c:v>
                </c:pt>
                <c:pt idx="181">
                  <c:v>1.6040000000000001</c:v>
                </c:pt>
                <c:pt idx="182">
                  <c:v>1.605</c:v>
                </c:pt>
                <c:pt idx="183">
                  <c:v>1.605</c:v>
                </c:pt>
                <c:pt idx="184">
                  <c:v>1.6060000000000001</c:v>
                </c:pt>
                <c:pt idx="185">
                  <c:v>1.6060000000000001</c:v>
                </c:pt>
                <c:pt idx="186">
                  <c:v>1.607</c:v>
                </c:pt>
                <c:pt idx="187">
                  <c:v>1.607</c:v>
                </c:pt>
                <c:pt idx="188">
                  <c:v>1.6080000000000001</c:v>
                </c:pt>
                <c:pt idx="189">
                  <c:v>1.6080000000000001</c:v>
                </c:pt>
                <c:pt idx="190">
                  <c:v>1.609</c:v>
                </c:pt>
                <c:pt idx="191">
                  <c:v>1.609</c:v>
                </c:pt>
                <c:pt idx="192">
                  <c:v>1.61</c:v>
                </c:pt>
                <c:pt idx="193">
                  <c:v>1.61</c:v>
                </c:pt>
                <c:pt idx="194">
                  <c:v>1.611</c:v>
                </c:pt>
                <c:pt idx="195">
                  <c:v>1.611</c:v>
                </c:pt>
                <c:pt idx="196">
                  <c:v>1.6120000000000001</c:v>
                </c:pt>
                <c:pt idx="197">
                  <c:v>1.613</c:v>
                </c:pt>
                <c:pt idx="198">
                  <c:v>1.613</c:v>
                </c:pt>
                <c:pt idx="199">
                  <c:v>1.6140000000000001</c:v>
                </c:pt>
                <c:pt idx="200">
                  <c:v>1.6140000000000001</c:v>
                </c:pt>
                <c:pt idx="201">
                  <c:v>1.615</c:v>
                </c:pt>
                <c:pt idx="202">
                  <c:v>1.615</c:v>
                </c:pt>
                <c:pt idx="203">
                  <c:v>1.615</c:v>
                </c:pt>
                <c:pt idx="204">
                  <c:v>1.6160000000000001</c:v>
                </c:pt>
                <c:pt idx="205">
                  <c:v>1.6160000000000001</c:v>
                </c:pt>
                <c:pt idx="206">
                  <c:v>1.617</c:v>
                </c:pt>
                <c:pt idx="207">
                  <c:v>1.617</c:v>
                </c:pt>
                <c:pt idx="208">
                  <c:v>1.6180000000000001</c:v>
                </c:pt>
                <c:pt idx="209">
                  <c:v>1.6180000000000001</c:v>
                </c:pt>
                <c:pt idx="210">
                  <c:v>1.619</c:v>
                </c:pt>
                <c:pt idx="211">
                  <c:v>1.619</c:v>
                </c:pt>
                <c:pt idx="212">
                  <c:v>1.62</c:v>
                </c:pt>
                <c:pt idx="213">
                  <c:v>1.62</c:v>
                </c:pt>
                <c:pt idx="214">
                  <c:v>1.621</c:v>
                </c:pt>
                <c:pt idx="215">
                  <c:v>1.6220000000000001</c:v>
                </c:pt>
                <c:pt idx="216">
                  <c:v>1.6220000000000001</c:v>
                </c:pt>
                <c:pt idx="217">
                  <c:v>1.6220000000000001</c:v>
                </c:pt>
                <c:pt idx="218">
                  <c:v>1.623</c:v>
                </c:pt>
                <c:pt idx="219">
                  <c:v>1.6240000000000001</c:v>
                </c:pt>
                <c:pt idx="220">
                  <c:v>1.6240000000000001</c:v>
                </c:pt>
                <c:pt idx="221">
                  <c:v>1.6240000000000001</c:v>
                </c:pt>
                <c:pt idx="222">
                  <c:v>1.625</c:v>
                </c:pt>
                <c:pt idx="223">
                  <c:v>1.625</c:v>
                </c:pt>
                <c:pt idx="224">
                  <c:v>1.6259999999999999</c:v>
                </c:pt>
                <c:pt idx="225">
                  <c:v>1.627</c:v>
                </c:pt>
                <c:pt idx="226">
                  <c:v>1.627</c:v>
                </c:pt>
                <c:pt idx="227">
                  <c:v>1.627</c:v>
                </c:pt>
                <c:pt idx="228">
                  <c:v>1.6279999999999999</c:v>
                </c:pt>
                <c:pt idx="229">
                  <c:v>1.6279999999999999</c:v>
                </c:pt>
                <c:pt idx="230">
                  <c:v>1.629</c:v>
                </c:pt>
                <c:pt idx="231">
                  <c:v>1.629</c:v>
                </c:pt>
                <c:pt idx="232">
                  <c:v>1.629</c:v>
                </c:pt>
                <c:pt idx="233">
                  <c:v>1.63</c:v>
                </c:pt>
                <c:pt idx="234">
                  <c:v>1.63</c:v>
                </c:pt>
                <c:pt idx="235">
                  <c:v>1.631</c:v>
                </c:pt>
                <c:pt idx="236">
                  <c:v>1.631</c:v>
                </c:pt>
                <c:pt idx="237">
                  <c:v>1.6319999999999999</c:v>
                </c:pt>
                <c:pt idx="238">
                  <c:v>1.6319999999999999</c:v>
                </c:pt>
                <c:pt idx="239">
                  <c:v>1.633</c:v>
                </c:pt>
                <c:pt idx="240">
                  <c:v>1.633</c:v>
                </c:pt>
                <c:pt idx="241">
                  <c:v>1.6339999999999999</c:v>
                </c:pt>
                <c:pt idx="242">
                  <c:v>1.6339999999999999</c:v>
                </c:pt>
                <c:pt idx="243">
                  <c:v>1.6339999999999999</c:v>
                </c:pt>
                <c:pt idx="244">
                  <c:v>1.635</c:v>
                </c:pt>
                <c:pt idx="245">
                  <c:v>1.635</c:v>
                </c:pt>
                <c:pt idx="246">
                  <c:v>1.6359999999999999</c:v>
                </c:pt>
                <c:pt idx="247">
                  <c:v>1.6359999999999999</c:v>
                </c:pt>
                <c:pt idx="248">
                  <c:v>1.6359999999999999</c:v>
                </c:pt>
                <c:pt idx="249">
                  <c:v>1.637</c:v>
                </c:pt>
                <c:pt idx="250">
                  <c:v>1.637</c:v>
                </c:pt>
                <c:pt idx="251">
                  <c:v>1.6379999999999999</c:v>
                </c:pt>
                <c:pt idx="252">
                  <c:v>1.639</c:v>
                </c:pt>
                <c:pt idx="253">
                  <c:v>1.639</c:v>
                </c:pt>
                <c:pt idx="254">
                  <c:v>1.639</c:v>
                </c:pt>
                <c:pt idx="255">
                  <c:v>1.639</c:v>
                </c:pt>
                <c:pt idx="256">
                  <c:v>1.64</c:v>
                </c:pt>
                <c:pt idx="257">
                  <c:v>1.64</c:v>
                </c:pt>
                <c:pt idx="258">
                  <c:v>1.641</c:v>
                </c:pt>
                <c:pt idx="259">
                  <c:v>1.641</c:v>
                </c:pt>
                <c:pt idx="260">
                  <c:v>1.6419999999999999</c:v>
                </c:pt>
                <c:pt idx="261">
                  <c:v>1.6419999999999999</c:v>
                </c:pt>
                <c:pt idx="262">
                  <c:v>1.643</c:v>
                </c:pt>
                <c:pt idx="263">
                  <c:v>1.643</c:v>
                </c:pt>
                <c:pt idx="264">
                  <c:v>1.643</c:v>
                </c:pt>
                <c:pt idx="265">
                  <c:v>1.6439999999999999</c:v>
                </c:pt>
                <c:pt idx="266">
                  <c:v>1.6439999999999999</c:v>
                </c:pt>
                <c:pt idx="267">
                  <c:v>1.6439999999999999</c:v>
                </c:pt>
                <c:pt idx="268">
                  <c:v>1.645</c:v>
                </c:pt>
                <c:pt idx="269">
                  <c:v>1.6459999999999999</c:v>
                </c:pt>
                <c:pt idx="270">
                  <c:v>1.6459999999999999</c:v>
                </c:pt>
                <c:pt idx="271">
                  <c:v>1.6459999999999999</c:v>
                </c:pt>
                <c:pt idx="272">
                  <c:v>1.647</c:v>
                </c:pt>
                <c:pt idx="273">
                  <c:v>1.647</c:v>
                </c:pt>
                <c:pt idx="274">
                  <c:v>1.6479999999999999</c:v>
                </c:pt>
                <c:pt idx="275">
                  <c:v>1.6479999999999999</c:v>
                </c:pt>
                <c:pt idx="276">
                  <c:v>1.6479999999999999</c:v>
                </c:pt>
                <c:pt idx="277">
                  <c:v>1.649</c:v>
                </c:pt>
                <c:pt idx="278">
                  <c:v>1.649</c:v>
                </c:pt>
                <c:pt idx="279">
                  <c:v>1.65</c:v>
                </c:pt>
                <c:pt idx="280">
                  <c:v>1.65</c:v>
                </c:pt>
                <c:pt idx="281">
                  <c:v>1.651</c:v>
                </c:pt>
                <c:pt idx="282">
                  <c:v>1.651</c:v>
                </c:pt>
                <c:pt idx="283">
                  <c:v>1.651</c:v>
                </c:pt>
                <c:pt idx="284">
                  <c:v>1.6519999999999999</c:v>
                </c:pt>
                <c:pt idx="285">
                  <c:v>1.653</c:v>
                </c:pt>
                <c:pt idx="286">
                  <c:v>1.653</c:v>
                </c:pt>
                <c:pt idx="287">
                  <c:v>1.653</c:v>
                </c:pt>
                <c:pt idx="288">
                  <c:v>1.653</c:v>
                </c:pt>
                <c:pt idx="289">
                  <c:v>1.6539999999999999</c:v>
                </c:pt>
                <c:pt idx="290">
                  <c:v>1.6539999999999999</c:v>
                </c:pt>
                <c:pt idx="291">
                  <c:v>1.655</c:v>
                </c:pt>
                <c:pt idx="292">
                  <c:v>1.655</c:v>
                </c:pt>
                <c:pt idx="293">
                  <c:v>1.6559999999999999</c:v>
                </c:pt>
                <c:pt idx="294">
                  <c:v>1.6559999999999999</c:v>
                </c:pt>
                <c:pt idx="295">
                  <c:v>1.657</c:v>
                </c:pt>
                <c:pt idx="296">
                  <c:v>1.657</c:v>
                </c:pt>
                <c:pt idx="297">
                  <c:v>1.6579999999999999</c:v>
                </c:pt>
                <c:pt idx="298">
                  <c:v>1.6579999999999999</c:v>
                </c:pt>
                <c:pt idx="299">
                  <c:v>1.6579999999999999</c:v>
                </c:pt>
                <c:pt idx="300">
                  <c:v>1.6579999999999999</c:v>
                </c:pt>
                <c:pt idx="301">
                  <c:v>1.659</c:v>
                </c:pt>
                <c:pt idx="302">
                  <c:v>1.659</c:v>
                </c:pt>
                <c:pt idx="303">
                  <c:v>1.66</c:v>
                </c:pt>
                <c:pt idx="304">
                  <c:v>1.66</c:v>
                </c:pt>
                <c:pt idx="305">
                  <c:v>1.661</c:v>
                </c:pt>
                <c:pt idx="306">
                  <c:v>1.661</c:v>
                </c:pt>
                <c:pt idx="307">
                  <c:v>1.661</c:v>
                </c:pt>
                <c:pt idx="308">
                  <c:v>1.6619999999999999</c:v>
                </c:pt>
                <c:pt idx="309">
                  <c:v>1.6619999999999999</c:v>
                </c:pt>
                <c:pt idx="310">
                  <c:v>1.663</c:v>
                </c:pt>
                <c:pt idx="311">
                  <c:v>1.663</c:v>
                </c:pt>
                <c:pt idx="312">
                  <c:v>1.663</c:v>
                </c:pt>
                <c:pt idx="313">
                  <c:v>1.6639999999999999</c:v>
                </c:pt>
                <c:pt idx="314">
                  <c:v>1.6639999999999999</c:v>
                </c:pt>
                <c:pt idx="315">
                  <c:v>1.6639999999999999</c:v>
                </c:pt>
                <c:pt idx="316">
                  <c:v>1.665</c:v>
                </c:pt>
                <c:pt idx="317">
                  <c:v>1.665</c:v>
                </c:pt>
                <c:pt idx="318">
                  <c:v>1.665</c:v>
                </c:pt>
                <c:pt idx="319">
                  <c:v>1.6659999999999999</c:v>
                </c:pt>
                <c:pt idx="320">
                  <c:v>1.6659999999999999</c:v>
                </c:pt>
                <c:pt idx="321">
                  <c:v>1.667</c:v>
                </c:pt>
                <c:pt idx="322">
                  <c:v>1.667</c:v>
                </c:pt>
                <c:pt idx="323">
                  <c:v>1.667</c:v>
                </c:pt>
                <c:pt idx="324">
                  <c:v>1.6679999999999999</c:v>
                </c:pt>
                <c:pt idx="325">
                  <c:v>1.6679999999999999</c:v>
                </c:pt>
                <c:pt idx="326">
                  <c:v>1.6679999999999999</c:v>
                </c:pt>
                <c:pt idx="327">
                  <c:v>1.669</c:v>
                </c:pt>
                <c:pt idx="328">
                  <c:v>1.669</c:v>
                </c:pt>
                <c:pt idx="329">
                  <c:v>1.67</c:v>
                </c:pt>
                <c:pt idx="330">
                  <c:v>1.67</c:v>
                </c:pt>
                <c:pt idx="331">
                  <c:v>1.671</c:v>
                </c:pt>
                <c:pt idx="332">
                  <c:v>1.671</c:v>
                </c:pt>
                <c:pt idx="333">
                  <c:v>1.671</c:v>
                </c:pt>
                <c:pt idx="334">
                  <c:v>1.6719999999999999</c:v>
                </c:pt>
                <c:pt idx="335">
                  <c:v>1.6719999999999999</c:v>
                </c:pt>
                <c:pt idx="336">
                  <c:v>1.6719999999999999</c:v>
                </c:pt>
                <c:pt idx="337">
                  <c:v>1.6719999999999999</c:v>
                </c:pt>
                <c:pt idx="338">
                  <c:v>1.673</c:v>
                </c:pt>
                <c:pt idx="339">
                  <c:v>1.673</c:v>
                </c:pt>
                <c:pt idx="340">
                  <c:v>1.673</c:v>
                </c:pt>
                <c:pt idx="341">
                  <c:v>1.6739999999999999</c:v>
                </c:pt>
                <c:pt idx="342">
                  <c:v>1.6739999999999999</c:v>
                </c:pt>
                <c:pt idx="343">
                  <c:v>1.675</c:v>
                </c:pt>
                <c:pt idx="344">
                  <c:v>1.675</c:v>
                </c:pt>
                <c:pt idx="345">
                  <c:v>1.675</c:v>
                </c:pt>
                <c:pt idx="346">
                  <c:v>1.6759999999999999</c:v>
                </c:pt>
                <c:pt idx="347">
                  <c:v>1.6759999999999999</c:v>
                </c:pt>
                <c:pt idx="348">
                  <c:v>1.6759999999999999</c:v>
                </c:pt>
                <c:pt idx="349">
                  <c:v>1.677</c:v>
                </c:pt>
                <c:pt idx="350">
                  <c:v>1.677</c:v>
                </c:pt>
                <c:pt idx="351">
                  <c:v>1.677</c:v>
                </c:pt>
                <c:pt idx="352">
                  <c:v>1.6779999999999999</c:v>
                </c:pt>
                <c:pt idx="353">
                  <c:v>1.6779999999999999</c:v>
                </c:pt>
                <c:pt idx="354">
                  <c:v>1.679</c:v>
                </c:pt>
                <c:pt idx="355">
                  <c:v>1.679</c:v>
                </c:pt>
                <c:pt idx="356">
                  <c:v>1.68</c:v>
                </c:pt>
                <c:pt idx="357">
                  <c:v>1.68</c:v>
                </c:pt>
                <c:pt idx="358">
                  <c:v>1.681</c:v>
                </c:pt>
                <c:pt idx="359">
                  <c:v>1.681</c:v>
                </c:pt>
                <c:pt idx="360">
                  <c:v>1.681</c:v>
                </c:pt>
                <c:pt idx="361">
                  <c:v>1.681</c:v>
                </c:pt>
                <c:pt idx="362">
                  <c:v>1.6819999999999999</c:v>
                </c:pt>
                <c:pt idx="363">
                  <c:v>1.6819999999999999</c:v>
                </c:pt>
                <c:pt idx="364">
                  <c:v>1.6819999999999999</c:v>
                </c:pt>
                <c:pt idx="365">
                  <c:v>1.6819999999999999</c:v>
                </c:pt>
                <c:pt idx="366">
                  <c:v>1.6830000000000001</c:v>
                </c:pt>
                <c:pt idx="367">
                  <c:v>1.6830000000000001</c:v>
                </c:pt>
                <c:pt idx="368">
                  <c:v>1.6839999999999999</c:v>
                </c:pt>
                <c:pt idx="369">
                  <c:v>1.6839999999999999</c:v>
                </c:pt>
                <c:pt idx="370">
                  <c:v>1.6850000000000001</c:v>
                </c:pt>
                <c:pt idx="371">
                  <c:v>1.6850000000000001</c:v>
                </c:pt>
                <c:pt idx="372">
                  <c:v>1.6850000000000001</c:v>
                </c:pt>
                <c:pt idx="373">
                  <c:v>1.6850000000000001</c:v>
                </c:pt>
                <c:pt idx="374">
                  <c:v>1.6859999999999999</c:v>
                </c:pt>
                <c:pt idx="375">
                  <c:v>1.6859999999999999</c:v>
                </c:pt>
                <c:pt idx="376">
                  <c:v>1.6870000000000001</c:v>
                </c:pt>
                <c:pt idx="377">
                  <c:v>1.6870000000000001</c:v>
                </c:pt>
                <c:pt idx="378">
                  <c:v>1.6870000000000001</c:v>
                </c:pt>
                <c:pt idx="379">
                  <c:v>1.6870000000000001</c:v>
                </c:pt>
                <c:pt idx="380">
                  <c:v>1.6879999999999999</c:v>
                </c:pt>
                <c:pt idx="381">
                  <c:v>1.6879999999999999</c:v>
                </c:pt>
                <c:pt idx="382">
                  <c:v>1.6879999999999999</c:v>
                </c:pt>
                <c:pt idx="383">
                  <c:v>1.6890000000000001</c:v>
                </c:pt>
                <c:pt idx="384">
                  <c:v>1.6890000000000001</c:v>
                </c:pt>
                <c:pt idx="385">
                  <c:v>1.6890000000000001</c:v>
                </c:pt>
                <c:pt idx="386">
                  <c:v>1.69</c:v>
                </c:pt>
                <c:pt idx="387">
                  <c:v>1.69</c:v>
                </c:pt>
                <c:pt idx="388">
                  <c:v>1.69</c:v>
                </c:pt>
                <c:pt idx="389">
                  <c:v>1.69</c:v>
                </c:pt>
                <c:pt idx="390">
                  <c:v>1.6910000000000001</c:v>
                </c:pt>
                <c:pt idx="391">
                  <c:v>1.6910000000000001</c:v>
                </c:pt>
                <c:pt idx="392">
                  <c:v>1.6910000000000001</c:v>
                </c:pt>
                <c:pt idx="393">
                  <c:v>1.6910000000000001</c:v>
                </c:pt>
                <c:pt idx="394">
                  <c:v>1.6919999999999999</c:v>
                </c:pt>
                <c:pt idx="395">
                  <c:v>1.6919999999999999</c:v>
                </c:pt>
                <c:pt idx="396">
                  <c:v>1.6919999999999999</c:v>
                </c:pt>
                <c:pt idx="397">
                  <c:v>1.6919999999999999</c:v>
                </c:pt>
                <c:pt idx="398">
                  <c:v>1.6930000000000001</c:v>
                </c:pt>
                <c:pt idx="399">
                  <c:v>1.6930000000000001</c:v>
                </c:pt>
                <c:pt idx="400">
                  <c:v>1.6930000000000001</c:v>
                </c:pt>
                <c:pt idx="401">
                  <c:v>1.694</c:v>
                </c:pt>
                <c:pt idx="402">
                  <c:v>1.694</c:v>
                </c:pt>
                <c:pt idx="403">
                  <c:v>1.694</c:v>
                </c:pt>
                <c:pt idx="404">
                  <c:v>1.694</c:v>
                </c:pt>
                <c:pt idx="405">
                  <c:v>1.6950000000000001</c:v>
                </c:pt>
                <c:pt idx="406">
                  <c:v>1.6950000000000001</c:v>
                </c:pt>
                <c:pt idx="407">
                  <c:v>1.6950000000000001</c:v>
                </c:pt>
                <c:pt idx="408">
                  <c:v>1.696</c:v>
                </c:pt>
                <c:pt idx="409">
                  <c:v>1.696</c:v>
                </c:pt>
                <c:pt idx="410">
                  <c:v>1.696</c:v>
                </c:pt>
                <c:pt idx="411">
                  <c:v>1.696</c:v>
                </c:pt>
                <c:pt idx="412">
                  <c:v>1.696</c:v>
                </c:pt>
                <c:pt idx="413">
                  <c:v>1.6970000000000001</c:v>
                </c:pt>
                <c:pt idx="414">
                  <c:v>1.6970000000000001</c:v>
                </c:pt>
                <c:pt idx="415">
                  <c:v>1.6970000000000001</c:v>
                </c:pt>
                <c:pt idx="416">
                  <c:v>1.698</c:v>
                </c:pt>
                <c:pt idx="417">
                  <c:v>1.698</c:v>
                </c:pt>
                <c:pt idx="418">
                  <c:v>1.698</c:v>
                </c:pt>
                <c:pt idx="419">
                  <c:v>1.6990000000000001</c:v>
                </c:pt>
                <c:pt idx="420">
                  <c:v>1.6990000000000001</c:v>
                </c:pt>
                <c:pt idx="421">
                  <c:v>1.6990000000000001</c:v>
                </c:pt>
                <c:pt idx="422">
                  <c:v>1.7</c:v>
                </c:pt>
                <c:pt idx="423">
                  <c:v>1.7</c:v>
                </c:pt>
                <c:pt idx="424">
                  <c:v>1.7</c:v>
                </c:pt>
                <c:pt idx="425">
                  <c:v>1.7010000000000001</c:v>
                </c:pt>
                <c:pt idx="426">
                  <c:v>1.7010000000000001</c:v>
                </c:pt>
                <c:pt idx="427">
                  <c:v>1.7010000000000001</c:v>
                </c:pt>
                <c:pt idx="428">
                  <c:v>1.7010000000000001</c:v>
                </c:pt>
                <c:pt idx="429">
                  <c:v>1.7010000000000001</c:v>
                </c:pt>
                <c:pt idx="430">
                  <c:v>1.702</c:v>
                </c:pt>
                <c:pt idx="431">
                  <c:v>1.702</c:v>
                </c:pt>
                <c:pt idx="432">
                  <c:v>1.702</c:v>
                </c:pt>
                <c:pt idx="433">
                  <c:v>1.702</c:v>
                </c:pt>
                <c:pt idx="434">
                  <c:v>1.7030000000000001</c:v>
                </c:pt>
                <c:pt idx="435">
                  <c:v>1.7030000000000001</c:v>
                </c:pt>
                <c:pt idx="436">
                  <c:v>1.704</c:v>
                </c:pt>
                <c:pt idx="437">
                  <c:v>1.704</c:v>
                </c:pt>
                <c:pt idx="438">
                  <c:v>1.704</c:v>
                </c:pt>
                <c:pt idx="439">
                  <c:v>1.7050000000000001</c:v>
                </c:pt>
                <c:pt idx="440">
                  <c:v>1.7050000000000001</c:v>
                </c:pt>
                <c:pt idx="441">
                  <c:v>1.7050000000000001</c:v>
                </c:pt>
                <c:pt idx="442">
                  <c:v>1.7050000000000001</c:v>
                </c:pt>
                <c:pt idx="443">
                  <c:v>1.706</c:v>
                </c:pt>
                <c:pt idx="444">
                  <c:v>1.706</c:v>
                </c:pt>
                <c:pt idx="445">
                  <c:v>1.706</c:v>
                </c:pt>
                <c:pt idx="446">
                  <c:v>1.706</c:v>
                </c:pt>
                <c:pt idx="447">
                  <c:v>1.7070000000000001</c:v>
                </c:pt>
                <c:pt idx="448">
                  <c:v>1.7070000000000001</c:v>
                </c:pt>
                <c:pt idx="449">
                  <c:v>1.7070000000000001</c:v>
                </c:pt>
                <c:pt idx="450">
                  <c:v>1.708</c:v>
                </c:pt>
                <c:pt idx="451">
                  <c:v>1.708</c:v>
                </c:pt>
                <c:pt idx="452">
                  <c:v>1.708</c:v>
                </c:pt>
                <c:pt idx="453">
                  <c:v>1.7090000000000001</c:v>
                </c:pt>
                <c:pt idx="454">
                  <c:v>1.7090000000000001</c:v>
                </c:pt>
                <c:pt idx="455">
                  <c:v>1.7090000000000001</c:v>
                </c:pt>
                <c:pt idx="456">
                  <c:v>1.7090000000000001</c:v>
                </c:pt>
                <c:pt idx="457">
                  <c:v>1.71</c:v>
                </c:pt>
                <c:pt idx="458">
                  <c:v>1.71</c:v>
                </c:pt>
                <c:pt idx="459">
                  <c:v>1.7110000000000001</c:v>
                </c:pt>
                <c:pt idx="460">
                  <c:v>1.7110000000000001</c:v>
                </c:pt>
                <c:pt idx="461">
                  <c:v>1.7110000000000001</c:v>
                </c:pt>
                <c:pt idx="462">
                  <c:v>1.7110000000000001</c:v>
                </c:pt>
                <c:pt idx="463">
                  <c:v>1.7110000000000001</c:v>
                </c:pt>
                <c:pt idx="464">
                  <c:v>1.712</c:v>
                </c:pt>
                <c:pt idx="465">
                  <c:v>1.712</c:v>
                </c:pt>
                <c:pt idx="466">
                  <c:v>1.712</c:v>
                </c:pt>
                <c:pt idx="467">
                  <c:v>1.7130000000000001</c:v>
                </c:pt>
                <c:pt idx="468">
                  <c:v>1.7130000000000001</c:v>
                </c:pt>
                <c:pt idx="469">
                  <c:v>1.7130000000000001</c:v>
                </c:pt>
                <c:pt idx="470">
                  <c:v>1.7130000000000001</c:v>
                </c:pt>
                <c:pt idx="471">
                  <c:v>1.714</c:v>
                </c:pt>
                <c:pt idx="472">
                  <c:v>1.714</c:v>
                </c:pt>
                <c:pt idx="473">
                  <c:v>1.714</c:v>
                </c:pt>
                <c:pt idx="474">
                  <c:v>1.7150000000000001</c:v>
                </c:pt>
                <c:pt idx="475">
                  <c:v>1.7150000000000001</c:v>
                </c:pt>
                <c:pt idx="476">
                  <c:v>1.7150000000000001</c:v>
                </c:pt>
                <c:pt idx="477">
                  <c:v>1.7150000000000001</c:v>
                </c:pt>
                <c:pt idx="478">
                  <c:v>1.7150000000000001</c:v>
                </c:pt>
                <c:pt idx="479">
                  <c:v>1.7150000000000001</c:v>
                </c:pt>
                <c:pt idx="480">
                  <c:v>1.7150000000000001</c:v>
                </c:pt>
                <c:pt idx="481">
                  <c:v>1.716</c:v>
                </c:pt>
                <c:pt idx="482">
                  <c:v>1.716</c:v>
                </c:pt>
                <c:pt idx="483">
                  <c:v>1.716</c:v>
                </c:pt>
                <c:pt idx="484">
                  <c:v>1.716</c:v>
                </c:pt>
                <c:pt idx="485">
                  <c:v>1.7170000000000001</c:v>
                </c:pt>
                <c:pt idx="486">
                  <c:v>1.7170000000000001</c:v>
                </c:pt>
                <c:pt idx="487">
                  <c:v>1.7170000000000001</c:v>
                </c:pt>
                <c:pt idx="488">
                  <c:v>1.718</c:v>
                </c:pt>
                <c:pt idx="489">
                  <c:v>1.718</c:v>
                </c:pt>
                <c:pt idx="490">
                  <c:v>1.718</c:v>
                </c:pt>
                <c:pt idx="491">
                  <c:v>1.718</c:v>
                </c:pt>
                <c:pt idx="492">
                  <c:v>1.7190000000000001</c:v>
                </c:pt>
                <c:pt idx="493">
                  <c:v>1.7190000000000001</c:v>
                </c:pt>
                <c:pt idx="494">
                  <c:v>1.7190000000000001</c:v>
                </c:pt>
                <c:pt idx="495">
                  <c:v>1.7190000000000001</c:v>
                </c:pt>
                <c:pt idx="496">
                  <c:v>1.72</c:v>
                </c:pt>
                <c:pt idx="497">
                  <c:v>1.72</c:v>
                </c:pt>
                <c:pt idx="498">
                  <c:v>1.72</c:v>
                </c:pt>
                <c:pt idx="499">
                  <c:v>1.72</c:v>
                </c:pt>
                <c:pt idx="500">
                  <c:v>1.7210000000000001</c:v>
                </c:pt>
                <c:pt idx="501">
                  <c:v>1.7210000000000001</c:v>
                </c:pt>
                <c:pt idx="502">
                  <c:v>1.7210000000000001</c:v>
                </c:pt>
                <c:pt idx="503">
                  <c:v>1.7210000000000001</c:v>
                </c:pt>
                <c:pt idx="504">
                  <c:v>1.722</c:v>
                </c:pt>
                <c:pt idx="505">
                  <c:v>1.722</c:v>
                </c:pt>
                <c:pt idx="506">
                  <c:v>1.722</c:v>
                </c:pt>
                <c:pt idx="507">
                  <c:v>1.722</c:v>
                </c:pt>
                <c:pt idx="508">
                  <c:v>1.7230000000000001</c:v>
                </c:pt>
                <c:pt idx="509">
                  <c:v>1.7230000000000001</c:v>
                </c:pt>
                <c:pt idx="510">
                  <c:v>1.7230000000000001</c:v>
                </c:pt>
                <c:pt idx="511">
                  <c:v>1.724</c:v>
                </c:pt>
                <c:pt idx="512">
                  <c:v>1.724</c:v>
                </c:pt>
                <c:pt idx="513">
                  <c:v>1.724</c:v>
                </c:pt>
                <c:pt idx="514">
                  <c:v>1.724</c:v>
                </c:pt>
                <c:pt idx="515">
                  <c:v>1.7250000000000001</c:v>
                </c:pt>
                <c:pt idx="516">
                  <c:v>1.7250000000000001</c:v>
                </c:pt>
                <c:pt idx="517">
                  <c:v>1.7250000000000001</c:v>
                </c:pt>
                <c:pt idx="518">
                  <c:v>1.7250000000000001</c:v>
                </c:pt>
                <c:pt idx="519">
                  <c:v>1.7250000000000001</c:v>
                </c:pt>
                <c:pt idx="520">
                  <c:v>1.7250000000000001</c:v>
                </c:pt>
                <c:pt idx="521">
                  <c:v>1.726</c:v>
                </c:pt>
                <c:pt idx="522">
                  <c:v>1.726</c:v>
                </c:pt>
                <c:pt idx="523">
                  <c:v>1.726</c:v>
                </c:pt>
                <c:pt idx="524">
                  <c:v>1.726</c:v>
                </c:pt>
                <c:pt idx="525">
                  <c:v>1.7270000000000001</c:v>
                </c:pt>
                <c:pt idx="526">
                  <c:v>1.7270000000000001</c:v>
                </c:pt>
                <c:pt idx="527">
                  <c:v>1.7270000000000001</c:v>
                </c:pt>
                <c:pt idx="528">
                  <c:v>1.7270000000000001</c:v>
                </c:pt>
                <c:pt idx="529">
                  <c:v>1.728</c:v>
                </c:pt>
                <c:pt idx="530">
                  <c:v>1.728</c:v>
                </c:pt>
                <c:pt idx="531">
                  <c:v>1.728</c:v>
                </c:pt>
                <c:pt idx="532">
                  <c:v>1.728</c:v>
                </c:pt>
                <c:pt idx="533">
                  <c:v>1.7290000000000001</c:v>
                </c:pt>
                <c:pt idx="534">
                  <c:v>1.7290000000000001</c:v>
                </c:pt>
                <c:pt idx="535">
                  <c:v>1.7290000000000001</c:v>
                </c:pt>
                <c:pt idx="536">
                  <c:v>1.7290000000000001</c:v>
                </c:pt>
                <c:pt idx="537">
                  <c:v>1.73</c:v>
                </c:pt>
                <c:pt idx="538">
                  <c:v>1.73</c:v>
                </c:pt>
                <c:pt idx="539">
                  <c:v>1.73</c:v>
                </c:pt>
                <c:pt idx="540">
                  <c:v>1.73</c:v>
                </c:pt>
                <c:pt idx="541">
                  <c:v>1.73</c:v>
                </c:pt>
                <c:pt idx="542">
                  <c:v>1.7310000000000001</c:v>
                </c:pt>
                <c:pt idx="543">
                  <c:v>1.7310000000000001</c:v>
                </c:pt>
                <c:pt idx="544">
                  <c:v>1.7310000000000001</c:v>
                </c:pt>
                <c:pt idx="545">
                  <c:v>1.732</c:v>
                </c:pt>
                <c:pt idx="546">
                  <c:v>1.732</c:v>
                </c:pt>
                <c:pt idx="547">
                  <c:v>1.732</c:v>
                </c:pt>
                <c:pt idx="548">
                  <c:v>1.732</c:v>
                </c:pt>
                <c:pt idx="549">
                  <c:v>1.732</c:v>
                </c:pt>
                <c:pt idx="550">
                  <c:v>1.7330000000000001</c:v>
                </c:pt>
                <c:pt idx="551">
                  <c:v>1.7330000000000001</c:v>
                </c:pt>
                <c:pt idx="552">
                  <c:v>1.7330000000000001</c:v>
                </c:pt>
                <c:pt idx="553">
                  <c:v>1.7330000000000001</c:v>
                </c:pt>
                <c:pt idx="554">
                  <c:v>1.734</c:v>
                </c:pt>
                <c:pt idx="555">
                  <c:v>1.7350000000000001</c:v>
                </c:pt>
                <c:pt idx="556">
                  <c:v>1.7350000000000001</c:v>
                </c:pt>
                <c:pt idx="557">
                  <c:v>1.7350000000000001</c:v>
                </c:pt>
                <c:pt idx="558">
                  <c:v>1.7350000000000001</c:v>
                </c:pt>
                <c:pt idx="559">
                  <c:v>1.7350000000000001</c:v>
                </c:pt>
                <c:pt idx="560">
                  <c:v>1.7350000000000001</c:v>
                </c:pt>
                <c:pt idx="561">
                  <c:v>1.7350000000000001</c:v>
                </c:pt>
                <c:pt idx="562">
                  <c:v>1.736</c:v>
                </c:pt>
                <c:pt idx="563">
                  <c:v>1.736</c:v>
                </c:pt>
                <c:pt idx="564">
                  <c:v>1.736</c:v>
                </c:pt>
                <c:pt idx="565">
                  <c:v>1.7370000000000001</c:v>
                </c:pt>
                <c:pt idx="566">
                  <c:v>1.7370000000000001</c:v>
                </c:pt>
                <c:pt idx="567">
                  <c:v>1.7370000000000001</c:v>
                </c:pt>
                <c:pt idx="568">
                  <c:v>1.7370000000000001</c:v>
                </c:pt>
                <c:pt idx="569">
                  <c:v>1.738</c:v>
                </c:pt>
                <c:pt idx="570">
                  <c:v>1.738</c:v>
                </c:pt>
                <c:pt idx="571">
                  <c:v>1.738</c:v>
                </c:pt>
                <c:pt idx="572">
                  <c:v>1.738</c:v>
                </c:pt>
                <c:pt idx="573">
                  <c:v>1.7390000000000001</c:v>
                </c:pt>
                <c:pt idx="574">
                  <c:v>1.7390000000000001</c:v>
                </c:pt>
                <c:pt idx="575">
                  <c:v>1.7390000000000001</c:v>
                </c:pt>
                <c:pt idx="576">
                  <c:v>1.7390000000000001</c:v>
                </c:pt>
                <c:pt idx="577">
                  <c:v>1.74</c:v>
                </c:pt>
                <c:pt idx="578">
                  <c:v>1.74</c:v>
                </c:pt>
                <c:pt idx="579">
                  <c:v>1.74</c:v>
                </c:pt>
                <c:pt idx="580">
                  <c:v>1.74</c:v>
                </c:pt>
                <c:pt idx="581">
                  <c:v>1.74</c:v>
                </c:pt>
                <c:pt idx="582">
                  <c:v>1.74</c:v>
                </c:pt>
                <c:pt idx="583">
                  <c:v>1.7410000000000001</c:v>
                </c:pt>
                <c:pt idx="584">
                  <c:v>1.7410000000000001</c:v>
                </c:pt>
                <c:pt idx="585">
                  <c:v>1.7410000000000001</c:v>
                </c:pt>
                <c:pt idx="586">
                  <c:v>1.7410000000000001</c:v>
                </c:pt>
                <c:pt idx="587">
                  <c:v>1.742</c:v>
                </c:pt>
                <c:pt idx="588">
                  <c:v>1.742</c:v>
                </c:pt>
                <c:pt idx="589">
                  <c:v>1.742</c:v>
                </c:pt>
                <c:pt idx="590">
                  <c:v>1.742</c:v>
                </c:pt>
                <c:pt idx="591">
                  <c:v>1.7430000000000001</c:v>
                </c:pt>
                <c:pt idx="592">
                  <c:v>1.7430000000000001</c:v>
                </c:pt>
                <c:pt idx="593">
                  <c:v>1.7430000000000001</c:v>
                </c:pt>
                <c:pt idx="594">
                  <c:v>1.744</c:v>
                </c:pt>
                <c:pt idx="595">
                  <c:v>1.744</c:v>
                </c:pt>
                <c:pt idx="596">
                  <c:v>1.744</c:v>
                </c:pt>
                <c:pt idx="597">
                  <c:v>1.744</c:v>
                </c:pt>
                <c:pt idx="598">
                  <c:v>1.744</c:v>
                </c:pt>
                <c:pt idx="599">
                  <c:v>1.744</c:v>
                </c:pt>
                <c:pt idx="600">
                  <c:v>1.744</c:v>
                </c:pt>
                <c:pt idx="601">
                  <c:v>1.7450000000000001</c:v>
                </c:pt>
                <c:pt idx="602">
                  <c:v>1.7450000000000001</c:v>
                </c:pt>
                <c:pt idx="603">
                  <c:v>1.7450000000000001</c:v>
                </c:pt>
                <c:pt idx="604">
                  <c:v>1.7450000000000001</c:v>
                </c:pt>
                <c:pt idx="605">
                  <c:v>1.746</c:v>
                </c:pt>
                <c:pt idx="606">
                  <c:v>1.746</c:v>
                </c:pt>
                <c:pt idx="607">
                  <c:v>1.746</c:v>
                </c:pt>
                <c:pt idx="608">
                  <c:v>1.746</c:v>
                </c:pt>
                <c:pt idx="609">
                  <c:v>1.746</c:v>
                </c:pt>
                <c:pt idx="610">
                  <c:v>1.7470000000000001</c:v>
                </c:pt>
                <c:pt idx="611">
                  <c:v>1.7470000000000001</c:v>
                </c:pt>
                <c:pt idx="612">
                  <c:v>1.7470000000000001</c:v>
                </c:pt>
                <c:pt idx="613">
                  <c:v>1.748</c:v>
                </c:pt>
                <c:pt idx="614">
                  <c:v>1.748</c:v>
                </c:pt>
                <c:pt idx="615">
                  <c:v>1.748</c:v>
                </c:pt>
                <c:pt idx="616">
                  <c:v>1.7490000000000001</c:v>
                </c:pt>
                <c:pt idx="617">
                  <c:v>1.7490000000000001</c:v>
                </c:pt>
                <c:pt idx="618">
                  <c:v>1.7490000000000001</c:v>
                </c:pt>
                <c:pt idx="619">
                  <c:v>1.7490000000000001</c:v>
                </c:pt>
                <c:pt idx="620">
                  <c:v>1.7490000000000001</c:v>
                </c:pt>
                <c:pt idx="621">
                  <c:v>1.7490000000000001</c:v>
                </c:pt>
                <c:pt idx="622">
                  <c:v>1.75</c:v>
                </c:pt>
                <c:pt idx="623">
                  <c:v>1.75</c:v>
                </c:pt>
                <c:pt idx="624">
                  <c:v>1.75</c:v>
                </c:pt>
                <c:pt idx="625">
                  <c:v>1.75</c:v>
                </c:pt>
                <c:pt idx="626">
                  <c:v>1.75</c:v>
                </c:pt>
                <c:pt idx="627">
                  <c:v>1.7509999999999999</c:v>
                </c:pt>
                <c:pt idx="628">
                  <c:v>1.7509999999999999</c:v>
                </c:pt>
                <c:pt idx="629">
                  <c:v>1.7509999999999999</c:v>
                </c:pt>
                <c:pt idx="630">
                  <c:v>1.7509999999999999</c:v>
                </c:pt>
                <c:pt idx="631">
                  <c:v>1.752</c:v>
                </c:pt>
                <c:pt idx="632">
                  <c:v>1.752</c:v>
                </c:pt>
                <c:pt idx="633">
                  <c:v>1.752</c:v>
                </c:pt>
                <c:pt idx="634">
                  <c:v>1.752</c:v>
                </c:pt>
                <c:pt idx="635">
                  <c:v>1.7529999999999999</c:v>
                </c:pt>
                <c:pt idx="636">
                  <c:v>1.7529999999999999</c:v>
                </c:pt>
                <c:pt idx="637">
                  <c:v>1.7529999999999999</c:v>
                </c:pt>
                <c:pt idx="638">
                  <c:v>1.754</c:v>
                </c:pt>
                <c:pt idx="639">
                  <c:v>1.754</c:v>
                </c:pt>
                <c:pt idx="640">
                  <c:v>1.754</c:v>
                </c:pt>
                <c:pt idx="641">
                  <c:v>1.754</c:v>
                </c:pt>
                <c:pt idx="642">
                  <c:v>1.754</c:v>
                </c:pt>
                <c:pt idx="643">
                  <c:v>1.754</c:v>
                </c:pt>
                <c:pt idx="644">
                  <c:v>1.7549999999999999</c:v>
                </c:pt>
                <c:pt idx="645">
                  <c:v>1.7549999999999999</c:v>
                </c:pt>
                <c:pt idx="646">
                  <c:v>1.7549999999999999</c:v>
                </c:pt>
                <c:pt idx="647">
                  <c:v>1.7549999999999999</c:v>
                </c:pt>
                <c:pt idx="648">
                  <c:v>1.7549999999999999</c:v>
                </c:pt>
                <c:pt idx="649">
                  <c:v>1.756</c:v>
                </c:pt>
                <c:pt idx="650">
                  <c:v>1.756</c:v>
                </c:pt>
                <c:pt idx="651">
                  <c:v>1.756</c:v>
                </c:pt>
                <c:pt idx="652">
                  <c:v>1.756</c:v>
                </c:pt>
                <c:pt idx="653">
                  <c:v>1.7569999999999999</c:v>
                </c:pt>
                <c:pt idx="654">
                  <c:v>1.7569999999999999</c:v>
                </c:pt>
                <c:pt idx="655">
                  <c:v>1.7569999999999999</c:v>
                </c:pt>
                <c:pt idx="656">
                  <c:v>1.7569999999999999</c:v>
                </c:pt>
                <c:pt idx="657">
                  <c:v>1.758</c:v>
                </c:pt>
                <c:pt idx="658">
                  <c:v>1.758</c:v>
                </c:pt>
                <c:pt idx="659">
                  <c:v>1.758</c:v>
                </c:pt>
                <c:pt idx="660">
                  <c:v>1.7589999999999999</c:v>
                </c:pt>
                <c:pt idx="661">
                  <c:v>1.7589999999999999</c:v>
                </c:pt>
                <c:pt idx="662">
                  <c:v>1.7589999999999999</c:v>
                </c:pt>
                <c:pt idx="663">
                  <c:v>1.7589999999999999</c:v>
                </c:pt>
                <c:pt idx="664">
                  <c:v>1.7589999999999999</c:v>
                </c:pt>
                <c:pt idx="665">
                  <c:v>1.7589999999999999</c:v>
                </c:pt>
                <c:pt idx="666">
                  <c:v>1.7589999999999999</c:v>
                </c:pt>
                <c:pt idx="667">
                  <c:v>1.7589999999999999</c:v>
                </c:pt>
                <c:pt idx="668">
                  <c:v>1.76</c:v>
                </c:pt>
                <c:pt idx="669">
                  <c:v>1.76</c:v>
                </c:pt>
                <c:pt idx="670">
                  <c:v>1.76</c:v>
                </c:pt>
                <c:pt idx="671">
                  <c:v>1.76</c:v>
                </c:pt>
                <c:pt idx="672">
                  <c:v>1.7609999999999999</c:v>
                </c:pt>
                <c:pt idx="673">
                  <c:v>1.7609999999999999</c:v>
                </c:pt>
                <c:pt idx="674">
                  <c:v>1.7609999999999999</c:v>
                </c:pt>
                <c:pt idx="675">
                  <c:v>1.7609999999999999</c:v>
                </c:pt>
                <c:pt idx="676">
                  <c:v>1.762</c:v>
                </c:pt>
                <c:pt idx="677">
                  <c:v>1.762</c:v>
                </c:pt>
                <c:pt idx="678">
                  <c:v>1.762</c:v>
                </c:pt>
                <c:pt idx="679">
                  <c:v>1.762</c:v>
                </c:pt>
                <c:pt idx="680">
                  <c:v>1.762</c:v>
                </c:pt>
                <c:pt idx="681">
                  <c:v>1.7629999999999999</c:v>
                </c:pt>
                <c:pt idx="682">
                  <c:v>1.7629999999999999</c:v>
                </c:pt>
                <c:pt idx="683">
                  <c:v>1.7629999999999999</c:v>
                </c:pt>
                <c:pt idx="684">
                  <c:v>1.7629999999999999</c:v>
                </c:pt>
                <c:pt idx="685">
                  <c:v>1.764</c:v>
                </c:pt>
                <c:pt idx="686">
                  <c:v>1.764</c:v>
                </c:pt>
                <c:pt idx="687">
                  <c:v>1.764</c:v>
                </c:pt>
                <c:pt idx="688">
                  <c:v>1.764</c:v>
                </c:pt>
                <c:pt idx="689">
                  <c:v>1.764</c:v>
                </c:pt>
                <c:pt idx="690">
                  <c:v>1.7649999999999999</c:v>
                </c:pt>
                <c:pt idx="691">
                  <c:v>1.7649999999999999</c:v>
                </c:pt>
                <c:pt idx="692">
                  <c:v>1.7649999999999999</c:v>
                </c:pt>
                <c:pt idx="693">
                  <c:v>1.7649999999999999</c:v>
                </c:pt>
                <c:pt idx="694">
                  <c:v>1.7649999999999999</c:v>
                </c:pt>
                <c:pt idx="695">
                  <c:v>1.766</c:v>
                </c:pt>
                <c:pt idx="696">
                  <c:v>1.766</c:v>
                </c:pt>
                <c:pt idx="697">
                  <c:v>1.766</c:v>
                </c:pt>
                <c:pt idx="698">
                  <c:v>1.7669999999999999</c:v>
                </c:pt>
                <c:pt idx="699">
                  <c:v>1.7669999999999999</c:v>
                </c:pt>
                <c:pt idx="700">
                  <c:v>1.7669999999999999</c:v>
                </c:pt>
                <c:pt idx="701">
                  <c:v>1.7669999999999999</c:v>
                </c:pt>
                <c:pt idx="702">
                  <c:v>1.768</c:v>
                </c:pt>
                <c:pt idx="703">
                  <c:v>1.768</c:v>
                </c:pt>
                <c:pt idx="704">
                  <c:v>1.768</c:v>
                </c:pt>
                <c:pt idx="705">
                  <c:v>1.768</c:v>
                </c:pt>
                <c:pt idx="706">
                  <c:v>1.768</c:v>
                </c:pt>
                <c:pt idx="707">
                  <c:v>1.768</c:v>
                </c:pt>
                <c:pt idx="708">
                  <c:v>1.768</c:v>
                </c:pt>
                <c:pt idx="709">
                  <c:v>1.7689999999999999</c:v>
                </c:pt>
                <c:pt idx="710">
                  <c:v>1.7689999999999999</c:v>
                </c:pt>
                <c:pt idx="711">
                  <c:v>1.7689999999999999</c:v>
                </c:pt>
                <c:pt idx="712">
                  <c:v>1.7689999999999999</c:v>
                </c:pt>
                <c:pt idx="713">
                  <c:v>1.77</c:v>
                </c:pt>
                <c:pt idx="714">
                  <c:v>1.77</c:v>
                </c:pt>
                <c:pt idx="715">
                  <c:v>1.77</c:v>
                </c:pt>
                <c:pt idx="716">
                  <c:v>1.77</c:v>
                </c:pt>
                <c:pt idx="717">
                  <c:v>1.7709999999999999</c:v>
                </c:pt>
                <c:pt idx="718">
                  <c:v>1.7709999999999999</c:v>
                </c:pt>
                <c:pt idx="719">
                  <c:v>1.7709999999999999</c:v>
                </c:pt>
                <c:pt idx="720">
                  <c:v>1.772</c:v>
                </c:pt>
                <c:pt idx="721">
                  <c:v>1.772</c:v>
                </c:pt>
                <c:pt idx="722">
                  <c:v>1.772</c:v>
                </c:pt>
                <c:pt idx="723">
                  <c:v>1.772</c:v>
                </c:pt>
                <c:pt idx="724">
                  <c:v>1.772</c:v>
                </c:pt>
                <c:pt idx="725">
                  <c:v>1.7729999999999999</c:v>
                </c:pt>
                <c:pt idx="726">
                  <c:v>1.7729999999999999</c:v>
                </c:pt>
                <c:pt idx="727">
                  <c:v>1.7729999999999999</c:v>
                </c:pt>
                <c:pt idx="728">
                  <c:v>1.7729999999999999</c:v>
                </c:pt>
                <c:pt idx="729">
                  <c:v>1.7729999999999999</c:v>
                </c:pt>
                <c:pt idx="730">
                  <c:v>1.7729999999999999</c:v>
                </c:pt>
                <c:pt idx="731">
                  <c:v>1.774</c:v>
                </c:pt>
                <c:pt idx="732">
                  <c:v>1.774</c:v>
                </c:pt>
                <c:pt idx="733">
                  <c:v>1.774</c:v>
                </c:pt>
                <c:pt idx="734">
                  <c:v>1.774</c:v>
                </c:pt>
                <c:pt idx="735">
                  <c:v>1.774</c:v>
                </c:pt>
                <c:pt idx="736">
                  <c:v>1.7749999999999999</c:v>
                </c:pt>
                <c:pt idx="737">
                  <c:v>1.7749999999999999</c:v>
                </c:pt>
                <c:pt idx="738">
                  <c:v>1.7749999999999999</c:v>
                </c:pt>
                <c:pt idx="739">
                  <c:v>1.7749999999999999</c:v>
                </c:pt>
                <c:pt idx="740">
                  <c:v>1.776</c:v>
                </c:pt>
                <c:pt idx="741">
                  <c:v>1.776</c:v>
                </c:pt>
                <c:pt idx="742">
                  <c:v>1.776</c:v>
                </c:pt>
                <c:pt idx="743">
                  <c:v>1.7769999999999999</c:v>
                </c:pt>
                <c:pt idx="744">
                  <c:v>1.7769999999999999</c:v>
                </c:pt>
                <c:pt idx="745">
                  <c:v>1.7769999999999999</c:v>
                </c:pt>
                <c:pt idx="746">
                  <c:v>1.7769999999999999</c:v>
                </c:pt>
                <c:pt idx="747">
                  <c:v>1.778</c:v>
                </c:pt>
                <c:pt idx="748">
                  <c:v>1.778</c:v>
                </c:pt>
                <c:pt idx="749">
                  <c:v>1.778</c:v>
                </c:pt>
                <c:pt idx="750">
                  <c:v>1.778</c:v>
                </c:pt>
                <c:pt idx="751">
                  <c:v>1.778</c:v>
                </c:pt>
                <c:pt idx="752">
                  <c:v>1.7789999999999999</c:v>
                </c:pt>
                <c:pt idx="753">
                  <c:v>1.7789999999999999</c:v>
                </c:pt>
                <c:pt idx="754">
                  <c:v>1.7789999999999999</c:v>
                </c:pt>
                <c:pt idx="755">
                  <c:v>1.7789999999999999</c:v>
                </c:pt>
                <c:pt idx="756">
                  <c:v>1.78</c:v>
                </c:pt>
                <c:pt idx="757">
                  <c:v>1.78</c:v>
                </c:pt>
                <c:pt idx="758">
                  <c:v>1.78</c:v>
                </c:pt>
                <c:pt idx="759">
                  <c:v>1.78</c:v>
                </c:pt>
                <c:pt idx="760">
                  <c:v>1.7809999999999999</c:v>
                </c:pt>
                <c:pt idx="761">
                  <c:v>1.7809999999999999</c:v>
                </c:pt>
                <c:pt idx="762">
                  <c:v>1.7809999999999999</c:v>
                </c:pt>
                <c:pt idx="763">
                  <c:v>1.7809999999999999</c:v>
                </c:pt>
                <c:pt idx="764">
                  <c:v>1.7809999999999999</c:v>
                </c:pt>
                <c:pt idx="765">
                  <c:v>1.782</c:v>
                </c:pt>
                <c:pt idx="766">
                  <c:v>1.782</c:v>
                </c:pt>
                <c:pt idx="767">
                  <c:v>1.782</c:v>
                </c:pt>
                <c:pt idx="768">
                  <c:v>1.782</c:v>
                </c:pt>
                <c:pt idx="769">
                  <c:v>1.782</c:v>
                </c:pt>
                <c:pt idx="770">
                  <c:v>1.7829999999999999</c:v>
                </c:pt>
                <c:pt idx="771">
                  <c:v>1.7829999999999999</c:v>
                </c:pt>
                <c:pt idx="772">
                  <c:v>1.7829999999999999</c:v>
                </c:pt>
                <c:pt idx="773">
                  <c:v>1.7829999999999999</c:v>
                </c:pt>
                <c:pt idx="774">
                  <c:v>1.7829999999999999</c:v>
                </c:pt>
                <c:pt idx="775">
                  <c:v>1.7829999999999999</c:v>
                </c:pt>
                <c:pt idx="776">
                  <c:v>1.784</c:v>
                </c:pt>
                <c:pt idx="777">
                  <c:v>1.784</c:v>
                </c:pt>
                <c:pt idx="778">
                  <c:v>1.784</c:v>
                </c:pt>
                <c:pt idx="779">
                  <c:v>1.784</c:v>
                </c:pt>
                <c:pt idx="780">
                  <c:v>1.7849999999999999</c:v>
                </c:pt>
                <c:pt idx="781">
                  <c:v>1.7849999999999999</c:v>
                </c:pt>
                <c:pt idx="782">
                  <c:v>1.7849999999999999</c:v>
                </c:pt>
                <c:pt idx="783">
                  <c:v>1.7849999999999999</c:v>
                </c:pt>
                <c:pt idx="784">
                  <c:v>1.786</c:v>
                </c:pt>
                <c:pt idx="785">
                  <c:v>1.786</c:v>
                </c:pt>
                <c:pt idx="786">
                  <c:v>1.786</c:v>
                </c:pt>
                <c:pt idx="787">
                  <c:v>1.786</c:v>
                </c:pt>
                <c:pt idx="788">
                  <c:v>1.7869999999999999</c:v>
                </c:pt>
                <c:pt idx="789">
                  <c:v>1.7869999999999999</c:v>
                </c:pt>
                <c:pt idx="790">
                  <c:v>1.7869999999999999</c:v>
                </c:pt>
                <c:pt idx="791">
                  <c:v>1.7869999999999999</c:v>
                </c:pt>
                <c:pt idx="792">
                  <c:v>1.7869999999999999</c:v>
                </c:pt>
                <c:pt idx="793">
                  <c:v>1.788</c:v>
                </c:pt>
                <c:pt idx="794">
                  <c:v>1.788</c:v>
                </c:pt>
                <c:pt idx="795">
                  <c:v>1.788</c:v>
                </c:pt>
                <c:pt idx="796">
                  <c:v>1.788</c:v>
                </c:pt>
                <c:pt idx="797">
                  <c:v>1.788</c:v>
                </c:pt>
                <c:pt idx="798">
                  <c:v>1.788</c:v>
                </c:pt>
                <c:pt idx="799">
                  <c:v>1.7889999999999999</c:v>
                </c:pt>
                <c:pt idx="800">
                  <c:v>1.7889999999999999</c:v>
                </c:pt>
                <c:pt idx="801">
                  <c:v>1.7889999999999999</c:v>
                </c:pt>
                <c:pt idx="802">
                  <c:v>1.7889999999999999</c:v>
                </c:pt>
                <c:pt idx="803">
                  <c:v>1.7889999999999999</c:v>
                </c:pt>
                <c:pt idx="804">
                  <c:v>1.7889999999999999</c:v>
                </c:pt>
                <c:pt idx="805">
                  <c:v>1.79</c:v>
                </c:pt>
                <c:pt idx="806">
                  <c:v>1.79</c:v>
                </c:pt>
                <c:pt idx="807">
                  <c:v>1.79</c:v>
                </c:pt>
                <c:pt idx="808">
                  <c:v>1.79</c:v>
                </c:pt>
                <c:pt idx="809">
                  <c:v>1.7909999999999999</c:v>
                </c:pt>
                <c:pt idx="810">
                  <c:v>1.7909999999999999</c:v>
                </c:pt>
                <c:pt idx="811">
                  <c:v>1.7909999999999999</c:v>
                </c:pt>
                <c:pt idx="812">
                  <c:v>1.7909999999999999</c:v>
                </c:pt>
                <c:pt idx="813">
                  <c:v>1.7909999999999999</c:v>
                </c:pt>
                <c:pt idx="814">
                  <c:v>1.792</c:v>
                </c:pt>
                <c:pt idx="815">
                  <c:v>1.792</c:v>
                </c:pt>
                <c:pt idx="816">
                  <c:v>1.792</c:v>
                </c:pt>
                <c:pt idx="817">
                  <c:v>1.792</c:v>
                </c:pt>
                <c:pt idx="818">
                  <c:v>1.792</c:v>
                </c:pt>
                <c:pt idx="819">
                  <c:v>1.792</c:v>
                </c:pt>
                <c:pt idx="820">
                  <c:v>1.7929999999999999</c:v>
                </c:pt>
                <c:pt idx="821">
                  <c:v>1.7929999999999999</c:v>
                </c:pt>
                <c:pt idx="822">
                  <c:v>1.7929999999999999</c:v>
                </c:pt>
                <c:pt idx="823">
                  <c:v>1.7929999999999999</c:v>
                </c:pt>
                <c:pt idx="824">
                  <c:v>1.7929999999999999</c:v>
                </c:pt>
                <c:pt idx="825">
                  <c:v>1.794</c:v>
                </c:pt>
                <c:pt idx="826">
                  <c:v>1.794</c:v>
                </c:pt>
                <c:pt idx="827">
                  <c:v>1.794</c:v>
                </c:pt>
                <c:pt idx="828">
                  <c:v>1.794</c:v>
                </c:pt>
                <c:pt idx="829">
                  <c:v>1.7949999999999999</c:v>
                </c:pt>
                <c:pt idx="830">
                  <c:v>1.7949999999999999</c:v>
                </c:pt>
                <c:pt idx="831">
                  <c:v>1.7949999999999999</c:v>
                </c:pt>
                <c:pt idx="832">
                  <c:v>1.7949999999999999</c:v>
                </c:pt>
                <c:pt idx="833">
                  <c:v>1.7949999999999999</c:v>
                </c:pt>
                <c:pt idx="834">
                  <c:v>1.7949999999999999</c:v>
                </c:pt>
                <c:pt idx="835">
                  <c:v>1.7949999999999999</c:v>
                </c:pt>
                <c:pt idx="836">
                  <c:v>1.796</c:v>
                </c:pt>
                <c:pt idx="837">
                  <c:v>1.796</c:v>
                </c:pt>
                <c:pt idx="838">
                  <c:v>1.796</c:v>
                </c:pt>
                <c:pt idx="839">
                  <c:v>1.796</c:v>
                </c:pt>
                <c:pt idx="840">
                  <c:v>1.796</c:v>
                </c:pt>
                <c:pt idx="841">
                  <c:v>1.7969999999999999</c:v>
                </c:pt>
                <c:pt idx="842">
                  <c:v>1.7969999999999999</c:v>
                </c:pt>
                <c:pt idx="843">
                  <c:v>1.7969999999999999</c:v>
                </c:pt>
                <c:pt idx="844">
                  <c:v>1.7969999999999999</c:v>
                </c:pt>
                <c:pt idx="845">
                  <c:v>1.7969999999999999</c:v>
                </c:pt>
                <c:pt idx="846">
                  <c:v>1.7969999999999999</c:v>
                </c:pt>
                <c:pt idx="847">
                  <c:v>1.798</c:v>
                </c:pt>
                <c:pt idx="848">
                  <c:v>1.798</c:v>
                </c:pt>
                <c:pt idx="849">
                  <c:v>1.798</c:v>
                </c:pt>
                <c:pt idx="850">
                  <c:v>1.798</c:v>
                </c:pt>
                <c:pt idx="851">
                  <c:v>1.7989999999999999</c:v>
                </c:pt>
                <c:pt idx="852">
                  <c:v>1.7989999999999999</c:v>
                </c:pt>
                <c:pt idx="853">
                  <c:v>1.7989999999999999</c:v>
                </c:pt>
                <c:pt idx="854">
                  <c:v>1.7989999999999999</c:v>
                </c:pt>
                <c:pt idx="855">
                  <c:v>1.8</c:v>
                </c:pt>
                <c:pt idx="856">
                  <c:v>1.8</c:v>
                </c:pt>
                <c:pt idx="857">
                  <c:v>1.8</c:v>
                </c:pt>
                <c:pt idx="858">
                  <c:v>1.8</c:v>
                </c:pt>
                <c:pt idx="859">
                  <c:v>1.8</c:v>
                </c:pt>
                <c:pt idx="860">
                  <c:v>1.8009999999999999</c:v>
                </c:pt>
                <c:pt idx="861">
                  <c:v>1.8009999999999999</c:v>
                </c:pt>
                <c:pt idx="862">
                  <c:v>1.8009999999999999</c:v>
                </c:pt>
                <c:pt idx="863">
                  <c:v>1.8009999999999999</c:v>
                </c:pt>
                <c:pt idx="864">
                  <c:v>1.802</c:v>
                </c:pt>
                <c:pt idx="865">
                  <c:v>1.802</c:v>
                </c:pt>
                <c:pt idx="866">
                  <c:v>1.802</c:v>
                </c:pt>
                <c:pt idx="867">
                  <c:v>1.802</c:v>
                </c:pt>
                <c:pt idx="868">
                  <c:v>1.802</c:v>
                </c:pt>
                <c:pt idx="869">
                  <c:v>1.802</c:v>
                </c:pt>
                <c:pt idx="870">
                  <c:v>1.8029999999999999</c:v>
                </c:pt>
                <c:pt idx="871">
                  <c:v>1.8029999999999999</c:v>
                </c:pt>
                <c:pt idx="872">
                  <c:v>1.8029999999999999</c:v>
                </c:pt>
                <c:pt idx="873">
                  <c:v>1.8029999999999999</c:v>
                </c:pt>
                <c:pt idx="874">
                  <c:v>1.8029999999999999</c:v>
                </c:pt>
                <c:pt idx="875">
                  <c:v>1.804</c:v>
                </c:pt>
                <c:pt idx="876">
                  <c:v>1.804</c:v>
                </c:pt>
                <c:pt idx="877">
                  <c:v>1.804</c:v>
                </c:pt>
                <c:pt idx="878">
                  <c:v>1.804</c:v>
                </c:pt>
                <c:pt idx="879">
                  <c:v>1.8049999999999999</c:v>
                </c:pt>
                <c:pt idx="880">
                  <c:v>1.8049999999999999</c:v>
                </c:pt>
                <c:pt idx="881">
                  <c:v>1.8049999999999999</c:v>
                </c:pt>
                <c:pt idx="882">
                  <c:v>1.8049999999999999</c:v>
                </c:pt>
                <c:pt idx="883">
                  <c:v>1.806</c:v>
                </c:pt>
                <c:pt idx="884">
                  <c:v>1.806</c:v>
                </c:pt>
                <c:pt idx="885">
                  <c:v>1.806</c:v>
                </c:pt>
                <c:pt idx="886">
                  <c:v>1.806</c:v>
                </c:pt>
                <c:pt idx="887">
                  <c:v>1.806</c:v>
                </c:pt>
                <c:pt idx="888">
                  <c:v>1.8069999999999999</c:v>
                </c:pt>
                <c:pt idx="889">
                  <c:v>1.8069999999999999</c:v>
                </c:pt>
                <c:pt idx="890">
                  <c:v>1.8069999999999999</c:v>
                </c:pt>
                <c:pt idx="891">
                  <c:v>1.8069999999999999</c:v>
                </c:pt>
                <c:pt idx="892">
                  <c:v>1.8069999999999999</c:v>
                </c:pt>
                <c:pt idx="893">
                  <c:v>1.8069999999999999</c:v>
                </c:pt>
                <c:pt idx="894">
                  <c:v>1.8069999999999999</c:v>
                </c:pt>
                <c:pt idx="895">
                  <c:v>1.8069999999999999</c:v>
                </c:pt>
                <c:pt idx="896">
                  <c:v>1.8080000000000001</c:v>
                </c:pt>
                <c:pt idx="897">
                  <c:v>1.8080000000000001</c:v>
                </c:pt>
                <c:pt idx="898">
                  <c:v>1.8080000000000001</c:v>
                </c:pt>
                <c:pt idx="899">
                  <c:v>1.8080000000000001</c:v>
                </c:pt>
                <c:pt idx="900">
                  <c:v>1.8080000000000001</c:v>
                </c:pt>
                <c:pt idx="901">
                  <c:v>1.8089999999999999</c:v>
                </c:pt>
                <c:pt idx="902">
                  <c:v>1.8089999999999999</c:v>
                </c:pt>
                <c:pt idx="903">
                  <c:v>1.8089999999999999</c:v>
                </c:pt>
                <c:pt idx="904">
                  <c:v>1.8089999999999999</c:v>
                </c:pt>
                <c:pt idx="905">
                  <c:v>1.81</c:v>
                </c:pt>
                <c:pt idx="906">
                  <c:v>1.81</c:v>
                </c:pt>
                <c:pt idx="907">
                  <c:v>1.81</c:v>
                </c:pt>
                <c:pt idx="908">
                  <c:v>1.81</c:v>
                </c:pt>
                <c:pt idx="909">
                  <c:v>1.81</c:v>
                </c:pt>
                <c:pt idx="910">
                  <c:v>1.8109999999999999</c:v>
                </c:pt>
                <c:pt idx="911">
                  <c:v>1.8109999999999999</c:v>
                </c:pt>
                <c:pt idx="912">
                  <c:v>1.8109999999999999</c:v>
                </c:pt>
                <c:pt idx="913">
                  <c:v>1.8109999999999999</c:v>
                </c:pt>
                <c:pt idx="914">
                  <c:v>1.8120000000000001</c:v>
                </c:pt>
                <c:pt idx="915">
                  <c:v>1.8120000000000001</c:v>
                </c:pt>
                <c:pt idx="916">
                  <c:v>1.8120000000000001</c:v>
                </c:pt>
                <c:pt idx="917">
                  <c:v>1.8120000000000001</c:v>
                </c:pt>
                <c:pt idx="918">
                  <c:v>1.8120000000000001</c:v>
                </c:pt>
                <c:pt idx="919">
                  <c:v>1.8120000000000001</c:v>
                </c:pt>
                <c:pt idx="920">
                  <c:v>1.8120000000000001</c:v>
                </c:pt>
                <c:pt idx="921">
                  <c:v>1.8120000000000001</c:v>
                </c:pt>
                <c:pt idx="922">
                  <c:v>1.8129999999999999</c:v>
                </c:pt>
                <c:pt idx="923">
                  <c:v>1.8129999999999999</c:v>
                </c:pt>
                <c:pt idx="924">
                  <c:v>1.8129999999999999</c:v>
                </c:pt>
                <c:pt idx="925">
                  <c:v>1.8129999999999999</c:v>
                </c:pt>
                <c:pt idx="926">
                  <c:v>1.8129999999999999</c:v>
                </c:pt>
                <c:pt idx="927">
                  <c:v>1.8140000000000001</c:v>
                </c:pt>
                <c:pt idx="928">
                  <c:v>1.8140000000000001</c:v>
                </c:pt>
                <c:pt idx="929">
                  <c:v>1.8140000000000001</c:v>
                </c:pt>
                <c:pt idx="930">
                  <c:v>1.8140000000000001</c:v>
                </c:pt>
                <c:pt idx="931">
                  <c:v>1.8140000000000001</c:v>
                </c:pt>
                <c:pt idx="932">
                  <c:v>1.8149999999999999</c:v>
                </c:pt>
                <c:pt idx="933">
                  <c:v>1.8149999999999999</c:v>
                </c:pt>
                <c:pt idx="934">
                  <c:v>1.8149999999999999</c:v>
                </c:pt>
                <c:pt idx="935">
                  <c:v>1.8149999999999999</c:v>
                </c:pt>
                <c:pt idx="936">
                  <c:v>1.8149999999999999</c:v>
                </c:pt>
                <c:pt idx="937">
                  <c:v>1.8149999999999999</c:v>
                </c:pt>
                <c:pt idx="938">
                  <c:v>1.8160000000000001</c:v>
                </c:pt>
                <c:pt idx="939">
                  <c:v>1.8160000000000001</c:v>
                </c:pt>
                <c:pt idx="940">
                  <c:v>1.8160000000000001</c:v>
                </c:pt>
                <c:pt idx="941">
                  <c:v>1.8160000000000001</c:v>
                </c:pt>
                <c:pt idx="942">
                  <c:v>1.8160000000000001</c:v>
                </c:pt>
                <c:pt idx="943">
                  <c:v>1.8160000000000001</c:v>
                </c:pt>
                <c:pt idx="944">
                  <c:v>1.8160000000000001</c:v>
                </c:pt>
                <c:pt idx="945">
                  <c:v>1.8160000000000001</c:v>
                </c:pt>
                <c:pt idx="946">
                  <c:v>1.8169999999999999</c:v>
                </c:pt>
                <c:pt idx="947">
                  <c:v>1.8169999999999999</c:v>
                </c:pt>
                <c:pt idx="948">
                  <c:v>1.8169999999999999</c:v>
                </c:pt>
                <c:pt idx="949">
                  <c:v>1.8169999999999999</c:v>
                </c:pt>
                <c:pt idx="950">
                  <c:v>1.8169999999999999</c:v>
                </c:pt>
                <c:pt idx="951">
                  <c:v>1.8180000000000001</c:v>
                </c:pt>
                <c:pt idx="952">
                  <c:v>1.8180000000000001</c:v>
                </c:pt>
                <c:pt idx="953">
                  <c:v>1.8180000000000001</c:v>
                </c:pt>
                <c:pt idx="954">
                  <c:v>1.8180000000000001</c:v>
                </c:pt>
                <c:pt idx="955">
                  <c:v>1.8180000000000001</c:v>
                </c:pt>
                <c:pt idx="956">
                  <c:v>1.8180000000000001</c:v>
                </c:pt>
                <c:pt idx="957">
                  <c:v>1.819</c:v>
                </c:pt>
                <c:pt idx="958">
                  <c:v>1.819</c:v>
                </c:pt>
                <c:pt idx="959">
                  <c:v>1.819</c:v>
                </c:pt>
                <c:pt idx="960">
                  <c:v>1.819</c:v>
                </c:pt>
                <c:pt idx="961">
                  <c:v>1.819</c:v>
                </c:pt>
                <c:pt idx="962">
                  <c:v>1.82</c:v>
                </c:pt>
                <c:pt idx="963">
                  <c:v>1.82</c:v>
                </c:pt>
                <c:pt idx="964">
                  <c:v>1.82</c:v>
                </c:pt>
                <c:pt idx="965">
                  <c:v>1.82</c:v>
                </c:pt>
                <c:pt idx="966">
                  <c:v>1.82</c:v>
                </c:pt>
                <c:pt idx="967">
                  <c:v>1.82</c:v>
                </c:pt>
                <c:pt idx="968">
                  <c:v>1.821</c:v>
                </c:pt>
                <c:pt idx="969">
                  <c:v>1.821</c:v>
                </c:pt>
                <c:pt idx="970">
                  <c:v>1.821</c:v>
                </c:pt>
                <c:pt idx="971">
                  <c:v>1.821</c:v>
                </c:pt>
                <c:pt idx="972">
                  <c:v>1.821</c:v>
                </c:pt>
                <c:pt idx="973">
                  <c:v>1.821</c:v>
                </c:pt>
                <c:pt idx="974">
                  <c:v>1.821</c:v>
                </c:pt>
                <c:pt idx="975">
                  <c:v>1.8220000000000001</c:v>
                </c:pt>
                <c:pt idx="976">
                  <c:v>1.8220000000000001</c:v>
                </c:pt>
                <c:pt idx="977">
                  <c:v>1.8220000000000001</c:v>
                </c:pt>
                <c:pt idx="978">
                  <c:v>1.8220000000000001</c:v>
                </c:pt>
                <c:pt idx="979">
                  <c:v>1.8220000000000001</c:v>
                </c:pt>
                <c:pt idx="980">
                  <c:v>1.823</c:v>
                </c:pt>
                <c:pt idx="981">
                  <c:v>1.823</c:v>
                </c:pt>
                <c:pt idx="982">
                  <c:v>1.823</c:v>
                </c:pt>
                <c:pt idx="983">
                  <c:v>1.823</c:v>
                </c:pt>
                <c:pt idx="984">
                  <c:v>1.823</c:v>
                </c:pt>
                <c:pt idx="985">
                  <c:v>1.823</c:v>
                </c:pt>
                <c:pt idx="986">
                  <c:v>1.8240000000000001</c:v>
                </c:pt>
                <c:pt idx="987">
                  <c:v>1.8240000000000001</c:v>
                </c:pt>
                <c:pt idx="988">
                  <c:v>1.8240000000000001</c:v>
                </c:pt>
                <c:pt idx="989">
                  <c:v>1.8240000000000001</c:v>
                </c:pt>
                <c:pt idx="990">
                  <c:v>1.8240000000000001</c:v>
                </c:pt>
                <c:pt idx="991">
                  <c:v>1.825</c:v>
                </c:pt>
                <c:pt idx="992">
                  <c:v>1.825</c:v>
                </c:pt>
                <c:pt idx="993">
                  <c:v>1.825</c:v>
                </c:pt>
                <c:pt idx="994">
                  <c:v>1.825</c:v>
                </c:pt>
                <c:pt idx="995">
                  <c:v>1.825</c:v>
                </c:pt>
                <c:pt idx="996">
                  <c:v>1.825</c:v>
                </c:pt>
                <c:pt idx="997">
                  <c:v>1.8260000000000001</c:v>
                </c:pt>
                <c:pt idx="998">
                  <c:v>1.8260000000000001</c:v>
                </c:pt>
                <c:pt idx="999">
                  <c:v>1.8260000000000001</c:v>
                </c:pt>
                <c:pt idx="1000">
                  <c:v>1.8260000000000001</c:v>
                </c:pt>
                <c:pt idx="1001">
                  <c:v>1.8260000000000001</c:v>
                </c:pt>
                <c:pt idx="1002">
                  <c:v>1.8260000000000001</c:v>
                </c:pt>
                <c:pt idx="1003">
                  <c:v>1.8260000000000001</c:v>
                </c:pt>
                <c:pt idx="1004">
                  <c:v>1.8260000000000001</c:v>
                </c:pt>
                <c:pt idx="1005">
                  <c:v>1.8260000000000001</c:v>
                </c:pt>
                <c:pt idx="1006">
                  <c:v>1.827</c:v>
                </c:pt>
                <c:pt idx="1007">
                  <c:v>1.827</c:v>
                </c:pt>
                <c:pt idx="1008">
                  <c:v>1.827</c:v>
                </c:pt>
                <c:pt idx="1009">
                  <c:v>1.827</c:v>
                </c:pt>
                <c:pt idx="1010">
                  <c:v>1.827</c:v>
                </c:pt>
                <c:pt idx="1011">
                  <c:v>1.8280000000000001</c:v>
                </c:pt>
                <c:pt idx="1012">
                  <c:v>1.8280000000000001</c:v>
                </c:pt>
                <c:pt idx="1013">
                  <c:v>1.8280000000000001</c:v>
                </c:pt>
                <c:pt idx="1014">
                  <c:v>1.8280000000000001</c:v>
                </c:pt>
                <c:pt idx="1015">
                  <c:v>1.8280000000000001</c:v>
                </c:pt>
                <c:pt idx="1016">
                  <c:v>1.8280000000000001</c:v>
                </c:pt>
                <c:pt idx="1017">
                  <c:v>1.829</c:v>
                </c:pt>
                <c:pt idx="1018">
                  <c:v>1.829</c:v>
                </c:pt>
                <c:pt idx="1019">
                  <c:v>1.829</c:v>
                </c:pt>
                <c:pt idx="1020">
                  <c:v>1.829</c:v>
                </c:pt>
                <c:pt idx="1021">
                  <c:v>1.829</c:v>
                </c:pt>
                <c:pt idx="1022">
                  <c:v>1.83</c:v>
                </c:pt>
                <c:pt idx="1023">
                  <c:v>1.83</c:v>
                </c:pt>
                <c:pt idx="1024">
                  <c:v>1.83</c:v>
                </c:pt>
                <c:pt idx="1025">
                  <c:v>1.83</c:v>
                </c:pt>
                <c:pt idx="1026">
                  <c:v>1.83</c:v>
                </c:pt>
                <c:pt idx="1027">
                  <c:v>1.831</c:v>
                </c:pt>
                <c:pt idx="1028">
                  <c:v>1.831</c:v>
                </c:pt>
                <c:pt idx="1029">
                  <c:v>1.831</c:v>
                </c:pt>
                <c:pt idx="1030">
                  <c:v>1.831</c:v>
                </c:pt>
                <c:pt idx="1031">
                  <c:v>1.831</c:v>
                </c:pt>
                <c:pt idx="1032">
                  <c:v>1.831</c:v>
                </c:pt>
                <c:pt idx="1033">
                  <c:v>1.831</c:v>
                </c:pt>
                <c:pt idx="1034">
                  <c:v>1.831</c:v>
                </c:pt>
                <c:pt idx="1035">
                  <c:v>1.8320000000000001</c:v>
                </c:pt>
                <c:pt idx="1036">
                  <c:v>1.8320000000000001</c:v>
                </c:pt>
                <c:pt idx="1037">
                  <c:v>1.8320000000000001</c:v>
                </c:pt>
                <c:pt idx="1038">
                  <c:v>1.8320000000000001</c:v>
                </c:pt>
                <c:pt idx="1039">
                  <c:v>1.8320000000000001</c:v>
                </c:pt>
                <c:pt idx="1040">
                  <c:v>1.833</c:v>
                </c:pt>
                <c:pt idx="1041">
                  <c:v>1.833</c:v>
                </c:pt>
                <c:pt idx="1042">
                  <c:v>1.833</c:v>
                </c:pt>
                <c:pt idx="1043">
                  <c:v>1.833</c:v>
                </c:pt>
                <c:pt idx="1044">
                  <c:v>1.833</c:v>
                </c:pt>
                <c:pt idx="1045">
                  <c:v>1.833</c:v>
                </c:pt>
                <c:pt idx="1046">
                  <c:v>1.833</c:v>
                </c:pt>
                <c:pt idx="1047">
                  <c:v>1.8340000000000001</c:v>
                </c:pt>
                <c:pt idx="1048">
                  <c:v>1.8340000000000001</c:v>
                </c:pt>
                <c:pt idx="1049">
                  <c:v>1.8340000000000001</c:v>
                </c:pt>
                <c:pt idx="1050">
                  <c:v>1.8340000000000001</c:v>
                </c:pt>
                <c:pt idx="1051">
                  <c:v>1.8340000000000001</c:v>
                </c:pt>
                <c:pt idx="1052">
                  <c:v>1.835</c:v>
                </c:pt>
                <c:pt idx="1053">
                  <c:v>1.835</c:v>
                </c:pt>
                <c:pt idx="1054">
                  <c:v>1.835</c:v>
                </c:pt>
                <c:pt idx="1055">
                  <c:v>1.835</c:v>
                </c:pt>
                <c:pt idx="1056">
                  <c:v>1.835</c:v>
                </c:pt>
                <c:pt idx="1057">
                  <c:v>1.8360000000000001</c:v>
                </c:pt>
                <c:pt idx="1058">
                  <c:v>1.8360000000000001</c:v>
                </c:pt>
                <c:pt idx="1059">
                  <c:v>1.8360000000000001</c:v>
                </c:pt>
                <c:pt idx="1060">
                  <c:v>1.8360000000000001</c:v>
                </c:pt>
                <c:pt idx="1061">
                  <c:v>1.8360000000000001</c:v>
                </c:pt>
                <c:pt idx="1062">
                  <c:v>1.8360000000000001</c:v>
                </c:pt>
                <c:pt idx="1063">
                  <c:v>1.8360000000000001</c:v>
                </c:pt>
                <c:pt idx="1064">
                  <c:v>1.8360000000000001</c:v>
                </c:pt>
                <c:pt idx="1065">
                  <c:v>1.8360000000000001</c:v>
                </c:pt>
                <c:pt idx="1066">
                  <c:v>1.837</c:v>
                </c:pt>
                <c:pt idx="1067">
                  <c:v>1.837</c:v>
                </c:pt>
                <c:pt idx="1068">
                  <c:v>1.837</c:v>
                </c:pt>
                <c:pt idx="1069">
                  <c:v>1.837</c:v>
                </c:pt>
                <c:pt idx="1070">
                  <c:v>1.8380000000000001</c:v>
                </c:pt>
                <c:pt idx="1071">
                  <c:v>1.8380000000000001</c:v>
                </c:pt>
                <c:pt idx="1072">
                  <c:v>1.8380000000000001</c:v>
                </c:pt>
                <c:pt idx="1073">
                  <c:v>1.8380000000000001</c:v>
                </c:pt>
                <c:pt idx="1074">
                  <c:v>1.8380000000000001</c:v>
                </c:pt>
                <c:pt idx="1075">
                  <c:v>1.839</c:v>
                </c:pt>
                <c:pt idx="1076">
                  <c:v>1.839</c:v>
                </c:pt>
                <c:pt idx="1077">
                  <c:v>1.839</c:v>
                </c:pt>
                <c:pt idx="1078">
                  <c:v>1.839</c:v>
                </c:pt>
                <c:pt idx="1079">
                  <c:v>1.839</c:v>
                </c:pt>
                <c:pt idx="1080">
                  <c:v>1.839</c:v>
                </c:pt>
                <c:pt idx="1081">
                  <c:v>1.839</c:v>
                </c:pt>
                <c:pt idx="1082">
                  <c:v>1.84</c:v>
                </c:pt>
                <c:pt idx="1083">
                  <c:v>1.84</c:v>
                </c:pt>
                <c:pt idx="1084">
                  <c:v>1.84</c:v>
                </c:pt>
                <c:pt idx="1085">
                  <c:v>1.84</c:v>
                </c:pt>
                <c:pt idx="1086">
                  <c:v>1.84</c:v>
                </c:pt>
                <c:pt idx="1087">
                  <c:v>1.84</c:v>
                </c:pt>
                <c:pt idx="1088">
                  <c:v>1.84</c:v>
                </c:pt>
                <c:pt idx="1089">
                  <c:v>1.84</c:v>
                </c:pt>
                <c:pt idx="1090">
                  <c:v>1.841</c:v>
                </c:pt>
                <c:pt idx="1091">
                  <c:v>1.841</c:v>
                </c:pt>
                <c:pt idx="1092">
                  <c:v>1.841</c:v>
                </c:pt>
                <c:pt idx="1093">
                  <c:v>1.841</c:v>
                </c:pt>
                <c:pt idx="1094">
                  <c:v>1.841</c:v>
                </c:pt>
                <c:pt idx="1095">
                  <c:v>1.8420000000000001</c:v>
                </c:pt>
                <c:pt idx="1096">
                  <c:v>1.8420000000000001</c:v>
                </c:pt>
                <c:pt idx="1097">
                  <c:v>1.8420000000000001</c:v>
                </c:pt>
                <c:pt idx="1098">
                  <c:v>1.8420000000000001</c:v>
                </c:pt>
                <c:pt idx="1099">
                  <c:v>1.8420000000000001</c:v>
                </c:pt>
                <c:pt idx="1100">
                  <c:v>1.843</c:v>
                </c:pt>
                <c:pt idx="1101">
                  <c:v>1.843</c:v>
                </c:pt>
                <c:pt idx="1102">
                  <c:v>1.843</c:v>
                </c:pt>
                <c:pt idx="1103">
                  <c:v>1.843</c:v>
                </c:pt>
                <c:pt idx="1104">
                  <c:v>1.843</c:v>
                </c:pt>
                <c:pt idx="1105">
                  <c:v>1.843</c:v>
                </c:pt>
                <c:pt idx="1106">
                  <c:v>1.8440000000000001</c:v>
                </c:pt>
                <c:pt idx="1107">
                  <c:v>1.8440000000000001</c:v>
                </c:pt>
                <c:pt idx="1108">
                  <c:v>1.8440000000000001</c:v>
                </c:pt>
                <c:pt idx="1109">
                  <c:v>1.8440000000000001</c:v>
                </c:pt>
                <c:pt idx="1110">
                  <c:v>1.8440000000000001</c:v>
                </c:pt>
                <c:pt idx="1111">
                  <c:v>1.845</c:v>
                </c:pt>
                <c:pt idx="1112">
                  <c:v>1.845</c:v>
                </c:pt>
                <c:pt idx="1113">
                  <c:v>1.845</c:v>
                </c:pt>
                <c:pt idx="1114">
                  <c:v>1.845</c:v>
                </c:pt>
                <c:pt idx="1115">
                  <c:v>1.845</c:v>
                </c:pt>
                <c:pt idx="1116">
                  <c:v>1.845</c:v>
                </c:pt>
                <c:pt idx="1117">
                  <c:v>1.845</c:v>
                </c:pt>
                <c:pt idx="1118">
                  <c:v>1.845</c:v>
                </c:pt>
                <c:pt idx="1119">
                  <c:v>1.8460000000000001</c:v>
                </c:pt>
                <c:pt idx="1120">
                  <c:v>1.8460000000000001</c:v>
                </c:pt>
                <c:pt idx="1121">
                  <c:v>1.8460000000000001</c:v>
                </c:pt>
                <c:pt idx="1122">
                  <c:v>1.8460000000000001</c:v>
                </c:pt>
                <c:pt idx="1123">
                  <c:v>1.8460000000000001</c:v>
                </c:pt>
                <c:pt idx="1124">
                  <c:v>1.8460000000000001</c:v>
                </c:pt>
                <c:pt idx="1125">
                  <c:v>1.847</c:v>
                </c:pt>
                <c:pt idx="1126">
                  <c:v>1.847</c:v>
                </c:pt>
                <c:pt idx="1127">
                  <c:v>1.847</c:v>
                </c:pt>
                <c:pt idx="1128">
                  <c:v>1.847</c:v>
                </c:pt>
                <c:pt idx="1129">
                  <c:v>1.847</c:v>
                </c:pt>
                <c:pt idx="1130">
                  <c:v>1.8480000000000001</c:v>
                </c:pt>
                <c:pt idx="1131">
                  <c:v>1.8480000000000001</c:v>
                </c:pt>
                <c:pt idx="1132">
                  <c:v>1.8480000000000001</c:v>
                </c:pt>
                <c:pt idx="1133">
                  <c:v>1.8480000000000001</c:v>
                </c:pt>
                <c:pt idx="1134">
                  <c:v>1.8480000000000001</c:v>
                </c:pt>
                <c:pt idx="1135">
                  <c:v>1.849</c:v>
                </c:pt>
                <c:pt idx="1136">
                  <c:v>1.849</c:v>
                </c:pt>
                <c:pt idx="1137">
                  <c:v>1.849</c:v>
                </c:pt>
                <c:pt idx="1138">
                  <c:v>1.849</c:v>
                </c:pt>
                <c:pt idx="1139">
                  <c:v>1.849</c:v>
                </c:pt>
                <c:pt idx="1140">
                  <c:v>1.85</c:v>
                </c:pt>
                <c:pt idx="1141">
                  <c:v>1.85</c:v>
                </c:pt>
                <c:pt idx="1142">
                  <c:v>1.85</c:v>
                </c:pt>
                <c:pt idx="1143">
                  <c:v>1.85</c:v>
                </c:pt>
                <c:pt idx="1144">
                  <c:v>1.85</c:v>
                </c:pt>
                <c:pt idx="1145">
                  <c:v>1.85</c:v>
                </c:pt>
                <c:pt idx="1146">
                  <c:v>1.85</c:v>
                </c:pt>
                <c:pt idx="1147">
                  <c:v>1.851</c:v>
                </c:pt>
                <c:pt idx="1148">
                  <c:v>1.851</c:v>
                </c:pt>
                <c:pt idx="1149">
                  <c:v>1.851</c:v>
                </c:pt>
                <c:pt idx="1150">
                  <c:v>1.851</c:v>
                </c:pt>
                <c:pt idx="1151">
                  <c:v>1.851</c:v>
                </c:pt>
                <c:pt idx="1152">
                  <c:v>1.851</c:v>
                </c:pt>
                <c:pt idx="1153">
                  <c:v>1.8520000000000001</c:v>
                </c:pt>
                <c:pt idx="1154">
                  <c:v>1.8520000000000001</c:v>
                </c:pt>
                <c:pt idx="1155">
                  <c:v>1.8520000000000001</c:v>
                </c:pt>
                <c:pt idx="1156">
                  <c:v>1.8520000000000001</c:v>
                </c:pt>
                <c:pt idx="1157">
                  <c:v>1.8520000000000001</c:v>
                </c:pt>
                <c:pt idx="1158">
                  <c:v>1.8520000000000001</c:v>
                </c:pt>
                <c:pt idx="1159">
                  <c:v>1.853</c:v>
                </c:pt>
                <c:pt idx="1160">
                  <c:v>1.853</c:v>
                </c:pt>
                <c:pt idx="1161">
                  <c:v>1.853</c:v>
                </c:pt>
                <c:pt idx="1162">
                  <c:v>1.853</c:v>
                </c:pt>
                <c:pt idx="1163">
                  <c:v>1.853</c:v>
                </c:pt>
                <c:pt idx="1164">
                  <c:v>1.8540000000000001</c:v>
                </c:pt>
                <c:pt idx="1165">
                  <c:v>1.8540000000000001</c:v>
                </c:pt>
                <c:pt idx="1166">
                  <c:v>1.8540000000000001</c:v>
                </c:pt>
                <c:pt idx="1167">
                  <c:v>1.8540000000000001</c:v>
                </c:pt>
                <c:pt idx="1168">
                  <c:v>1.8540000000000001</c:v>
                </c:pt>
                <c:pt idx="1169">
                  <c:v>1.8540000000000001</c:v>
                </c:pt>
                <c:pt idx="1170">
                  <c:v>1.855</c:v>
                </c:pt>
                <c:pt idx="1171">
                  <c:v>1.855</c:v>
                </c:pt>
                <c:pt idx="1172">
                  <c:v>1.855</c:v>
                </c:pt>
                <c:pt idx="1173">
                  <c:v>1.855</c:v>
                </c:pt>
                <c:pt idx="1174">
                  <c:v>1.855</c:v>
                </c:pt>
                <c:pt idx="1175">
                  <c:v>1.855</c:v>
                </c:pt>
                <c:pt idx="1176">
                  <c:v>1.855</c:v>
                </c:pt>
                <c:pt idx="1177">
                  <c:v>1.8560000000000001</c:v>
                </c:pt>
                <c:pt idx="1178">
                  <c:v>1.8560000000000001</c:v>
                </c:pt>
                <c:pt idx="1179">
                  <c:v>1.8560000000000001</c:v>
                </c:pt>
                <c:pt idx="1180">
                  <c:v>1.8560000000000001</c:v>
                </c:pt>
                <c:pt idx="1181">
                  <c:v>1.8560000000000001</c:v>
                </c:pt>
                <c:pt idx="1182">
                  <c:v>1.8560000000000001</c:v>
                </c:pt>
                <c:pt idx="1183">
                  <c:v>1.857</c:v>
                </c:pt>
                <c:pt idx="1184">
                  <c:v>1.857</c:v>
                </c:pt>
                <c:pt idx="1185">
                  <c:v>1.857</c:v>
                </c:pt>
                <c:pt idx="1186">
                  <c:v>1.857</c:v>
                </c:pt>
                <c:pt idx="1187">
                  <c:v>1.857</c:v>
                </c:pt>
                <c:pt idx="1188">
                  <c:v>1.8580000000000001</c:v>
                </c:pt>
                <c:pt idx="1189">
                  <c:v>1.8580000000000001</c:v>
                </c:pt>
                <c:pt idx="1190">
                  <c:v>1.8580000000000001</c:v>
                </c:pt>
                <c:pt idx="1191">
                  <c:v>1.8580000000000001</c:v>
                </c:pt>
                <c:pt idx="1192">
                  <c:v>1.8580000000000001</c:v>
                </c:pt>
                <c:pt idx="1193">
                  <c:v>1.8580000000000001</c:v>
                </c:pt>
                <c:pt idx="1194">
                  <c:v>1.859</c:v>
                </c:pt>
                <c:pt idx="1195">
                  <c:v>1.859</c:v>
                </c:pt>
                <c:pt idx="1196">
                  <c:v>1.859</c:v>
                </c:pt>
                <c:pt idx="1197">
                  <c:v>1.859</c:v>
                </c:pt>
                <c:pt idx="1198">
                  <c:v>1.859</c:v>
                </c:pt>
                <c:pt idx="1199">
                  <c:v>1.859</c:v>
                </c:pt>
                <c:pt idx="1200">
                  <c:v>1.86</c:v>
                </c:pt>
                <c:pt idx="1201">
                  <c:v>1.86</c:v>
                </c:pt>
                <c:pt idx="1202">
                  <c:v>1.86</c:v>
                </c:pt>
                <c:pt idx="1203">
                  <c:v>1.86</c:v>
                </c:pt>
                <c:pt idx="1204">
                  <c:v>1.86</c:v>
                </c:pt>
                <c:pt idx="1205">
                  <c:v>1.86</c:v>
                </c:pt>
                <c:pt idx="1206">
                  <c:v>1.86</c:v>
                </c:pt>
                <c:pt idx="1207">
                  <c:v>1.86</c:v>
                </c:pt>
                <c:pt idx="1208">
                  <c:v>1.86</c:v>
                </c:pt>
                <c:pt idx="1209">
                  <c:v>1.861</c:v>
                </c:pt>
                <c:pt idx="1210">
                  <c:v>1.861</c:v>
                </c:pt>
                <c:pt idx="1211">
                  <c:v>1.861</c:v>
                </c:pt>
                <c:pt idx="1212">
                  <c:v>1.861</c:v>
                </c:pt>
                <c:pt idx="1213">
                  <c:v>1.861</c:v>
                </c:pt>
                <c:pt idx="1214">
                  <c:v>1.8620000000000001</c:v>
                </c:pt>
                <c:pt idx="1215">
                  <c:v>1.8620000000000001</c:v>
                </c:pt>
                <c:pt idx="1216">
                  <c:v>1.8620000000000001</c:v>
                </c:pt>
                <c:pt idx="1217">
                  <c:v>1.8620000000000001</c:v>
                </c:pt>
                <c:pt idx="1218">
                  <c:v>1.8620000000000001</c:v>
                </c:pt>
                <c:pt idx="1219">
                  <c:v>1.863</c:v>
                </c:pt>
                <c:pt idx="1220">
                  <c:v>1.863</c:v>
                </c:pt>
                <c:pt idx="1221">
                  <c:v>1.863</c:v>
                </c:pt>
                <c:pt idx="1222">
                  <c:v>1.863</c:v>
                </c:pt>
                <c:pt idx="1223">
                  <c:v>1.863</c:v>
                </c:pt>
                <c:pt idx="1224">
                  <c:v>1.8640000000000001</c:v>
                </c:pt>
                <c:pt idx="1225">
                  <c:v>1.8640000000000001</c:v>
                </c:pt>
                <c:pt idx="1226">
                  <c:v>1.8640000000000001</c:v>
                </c:pt>
                <c:pt idx="1227">
                  <c:v>1.8640000000000001</c:v>
                </c:pt>
                <c:pt idx="1228">
                  <c:v>1.8640000000000001</c:v>
                </c:pt>
                <c:pt idx="1229">
                  <c:v>1.8640000000000001</c:v>
                </c:pt>
                <c:pt idx="1230">
                  <c:v>1.8640000000000001</c:v>
                </c:pt>
                <c:pt idx="1231">
                  <c:v>1.8640000000000001</c:v>
                </c:pt>
                <c:pt idx="1232">
                  <c:v>1.8640000000000001</c:v>
                </c:pt>
                <c:pt idx="1233">
                  <c:v>1.865</c:v>
                </c:pt>
                <c:pt idx="1234">
                  <c:v>1.865</c:v>
                </c:pt>
                <c:pt idx="1235">
                  <c:v>1.865</c:v>
                </c:pt>
                <c:pt idx="1236">
                  <c:v>1.865</c:v>
                </c:pt>
                <c:pt idx="1237">
                  <c:v>1.865</c:v>
                </c:pt>
                <c:pt idx="1238">
                  <c:v>1.8660000000000001</c:v>
                </c:pt>
                <c:pt idx="1239">
                  <c:v>1.8660000000000001</c:v>
                </c:pt>
                <c:pt idx="1240">
                  <c:v>1.8660000000000001</c:v>
                </c:pt>
                <c:pt idx="1241">
                  <c:v>1.8660000000000001</c:v>
                </c:pt>
                <c:pt idx="1242">
                  <c:v>1.8660000000000001</c:v>
                </c:pt>
                <c:pt idx="1243">
                  <c:v>1.867</c:v>
                </c:pt>
                <c:pt idx="1244">
                  <c:v>1.867</c:v>
                </c:pt>
                <c:pt idx="1245">
                  <c:v>1.867</c:v>
                </c:pt>
                <c:pt idx="1246">
                  <c:v>1.867</c:v>
                </c:pt>
                <c:pt idx="1247">
                  <c:v>1.867</c:v>
                </c:pt>
                <c:pt idx="1248">
                  <c:v>1.867</c:v>
                </c:pt>
                <c:pt idx="1249">
                  <c:v>1.8680000000000001</c:v>
                </c:pt>
                <c:pt idx="1250">
                  <c:v>1.8680000000000001</c:v>
                </c:pt>
                <c:pt idx="1251">
                  <c:v>1.8680000000000001</c:v>
                </c:pt>
                <c:pt idx="1252">
                  <c:v>1.8680000000000001</c:v>
                </c:pt>
                <c:pt idx="1253">
                  <c:v>1.8680000000000001</c:v>
                </c:pt>
                <c:pt idx="1254">
                  <c:v>1.8680000000000001</c:v>
                </c:pt>
                <c:pt idx="1255">
                  <c:v>1.869</c:v>
                </c:pt>
                <c:pt idx="1256">
                  <c:v>1.869</c:v>
                </c:pt>
                <c:pt idx="1257">
                  <c:v>1.869</c:v>
                </c:pt>
                <c:pt idx="1258">
                  <c:v>1.869</c:v>
                </c:pt>
                <c:pt idx="1259">
                  <c:v>1.869</c:v>
                </c:pt>
                <c:pt idx="1260">
                  <c:v>1.869</c:v>
                </c:pt>
                <c:pt idx="1261">
                  <c:v>1.869</c:v>
                </c:pt>
                <c:pt idx="1262">
                  <c:v>1.869</c:v>
                </c:pt>
                <c:pt idx="1263">
                  <c:v>1.87</c:v>
                </c:pt>
                <c:pt idx="1264">
                  <c:v>1.87</c:v>
                </c:pt>
                <c:pt idx="1265">
                  <c:v>1.87</c:v>
                </c:pt>
                <c:pt idx="1266">
                  <c:v>1.87</c:v>
                </c:pt>
                <c:pt idx="1267">
                  <c:v>1.87</c:v>
                </c:pt>
                <c:pt idx="1268">
                  <c:v>1.87</c:v>
                </c:pt>
                <c:pt idx="1269">
                  <c:v>1.871</c:v>
                </c:pt>
                <c:pt idx="1270">
                  <c:v>1.871</c:v>
                </c:pt>
                <c:pt idx="1271">
                  <c:v>1.871</c:v>
                </c:pt>
                <c:pt idx="1272">
                  <c:v>1.871</c:v>
                </c:pt>
                <c:pt idx="1273">
                  <c:v>1.871</c:v>
                </c:pt>
                <c:pt idx="1274">
                  <c:v>1.871</c:v>
                </c:pt>
                <c:pt idx="1275">
                  <c:v>1.8720000000000001</c:v>
                </c:pt>
                <c:pt idx="1276">
                  <c:v>1.8720000000000001</c:v>
                </c:pt>
                <c:pt idx="1277">
                  <c:v>1.8720000000000001</c:v>
                </c:pt>
                <c:pt idx="1278">
                  <c:v>1.8720000000000001</c:v>
                </c:pt>
                <c:pt idx="1279">
                  <c:v>1.8720000000000001</c:v>
                </c:pt>
                <c:pt idx="1280">
                  <c:v>1.873</c:v>
                </c:pt>
                <c:pt idx="1281">
                  <c:v>1.873</c:v>
                </c:pt>
                <c:pt idx="1282">
                  <c:v>1.873</c:v>
                </c:pt>
                <c:pt idx="1283">
                  <c:v>1.873</c:v>
                </c:pt>
                <c:pt idx="1284">
                  <c:v>1.873</c:v>
                </c:pt>
                <c:pt idx="1285">
                  <c:v>1.8740000000000001</c:v>
                </c:pt>
                <c:pt idx="1286">
                  <c:v>1.8740000000000001</c:v>
                </c:pt>
                <c:pt idx="1287">
                  <c:v>1.8740000000000001</c:v>
                </c:pt>
                <c:pt idx="1288">
                  <c:v>1.8740000000000001</c:v>
                </c:pt>
                <c:pt idx="1289">
                  <c:v>1.8740000000000001</c:v>
                </c:pt>
                <c:pt idx="1290">
                  <c:v>1.8740000000000001</c:v>
                </c:pt>
                <c:pt idx="1291">
                  <c:v>1.8740000000000001</c:v>
                </c:pt>
                <c:pt idx="1292">
                  <c:v>1.8740000000000001</c:v>
                </c:pt>
                <c:pt idx="1293">
                  <c:v>1.8740000000000001</c:v>
                </c:pt>
                <c:pt idx="1294">
                  <c:v>1.875</c:v>
                </c:pt>
                <c:pt idx="1295">
                  <c:v>1.875</c:v>
                </c:pt>
                <c:pt idx="1296">
                  <c:v>1.875</c:v>
                </c:pt>
                <c:pt idx="1297">
                  <c:v>1.875</c:v>
                </c:pt>
                <c:pt idx="1298">
                  <c:v>1.875</c:v>
                </c:pt>
                <c:pt idx="1299">
                  <c:v>1.8759999999999999</c:v>
                </c:pt>
                <c:pt idx="1300">
                  <c:v>1.8759999999999999</c:v>
                </c:pt>
                <c:pt idx="1301">
                  <c:v>1.8759999999999999</c:v>
                </c:pt>
                <c:pt idx="1302">
                  <c:v>1.8759999999999999</c:v>
                </c:pt>
                <c:pt idx="1303">
                  <c:v>1.877</c:v>
                </c:pt>
                <c:pt idx="1304">
                  <c:v>1.877</c:v>
                </c:pt>
                <c:pt idx="1305">
                  <c:v>1.877</c:v>
                </c:pt>
                <c:pt idx="1306">
                  <c:v>1.877</c:v>
                </c:pt>
                <c:pt idx="1307">
                  <c:v>1.877</c:v>
                </c:pt>
                <c:pt idx="1308">
                  <c:v>1.8779999999999999</c:v>
                </c:pt>
                <c:pt idx="1309">
                  <c:v>1.8779999999999999</c:v>
                </c:pt>
                <c:pt idx="1310">
                  <c:v>1.8779999999999999</c:v>
                </c:pt>
                <c:pt idx="1311">
                  <c:v>1.8779999999999999</c:v>
                </c:pt>
                <c:pt idx="1312">
                  <c:v>1.8779999999999999</c:v>
                </c:pt>
                <c:pt idx="1313">
                  <c:v>1.879</c:v>
                </c:pt>
                <c:pt idx="1314">
                  <c:v>1.879</c:v>
                </c:pt>
                <c:pt idx="1315">
                  <c:v>1.879</c:v>
                </c:pt>
                <c:pt idx="1316">
                  <c:v>1.879</c:v>
                </c:pt>
                <c:pt idx="1317">
                  <c:v>1.879</c:v>
                </c:pt>
                <c:pt idx="1318">
                  <c:v>1.879</c:v>
                </c:pt>
                <c:pt idx="1319">
                  <c:v>1.879</c:v>
                </c:pt>
                <c:pt idx="1320">
                  <c:v>1.879</c:v>
                </c:pt>
                <c:pt idx="1321">
                  <c:v>1.879</c:v>
                </c:pt>
                <c:pt idx="1322">
                  <c:v>1.88</c:v>
                </c:pt>
                <c:pt idx="1323">
                  <c:v>1.88</c:v>
                </c:pt>
                <c:pt idx="1324">
                  <c:v>1.88</c:v>
                </c:pt>
                <c:pt idx="1325">
                  <c:v>1.88</c:v>
                </c:pt>
                <c:pt idx="1326">
                  <c:v>1.881</c:v>
                </c:pt>
                <c:pt idx="1327">
                  <c:v>1.881</c:v>
                </c:pt>
                <c:pt idx="1328">
                  <c:v>1.881</c:v>
                </c:pt>
                <c:pt idx="1329">
                  <c:v>1.881</c:v>
                </c:pt>
                <c:pt idx="1330">
                  <c:v>1.881</c:v>
                </c:pt>
                <c:pt idx="1331">
                  <c:v>1.881</c:v>
                </c:pt>
                <c:pt idx="1332">
                  <c:v>1.8819999999999999</c:v>
                </c:pt>
                <c:pt idx="1333">
                  <c:v>1.8819999999999999</c:v>
                </c:pt>
                <c:pt idx="1334">
                  <c:v>1.8819999999999999</c:v>
                </c:pt>
                <c:pt idx="1335">
                  <c:v>1.8819999999999999</c:v>
                </c:pt>
                <c:pt idx="1336">
                  <c:v>1.883</c:v>
                </c:pt>
                <c:pt idx="1337">
                  <c:v>1.883</c:v>
                </c:pt>
                <c:pt idx="1338">
                  <c:v>1.883</c:v>
                </c:pt>
                <c:pt idx="1339">
                  <c:v>1.883</c:v>
                </c:pt>
                <c:pt idx="1340">
                  <c:v>1.883</c:v>
                </c:pt>
                <c:pt idx="1341">
                  <c:v>1.883</c:v>
                </c:pt>
                <c:pt idx="1342">
                  <c:v>1.8839999999999999</c:v>
                </c:pt>
                <c:pt idx="1343">
                  <c:v>1.8839999999999999</c:v>
                </c:pt>
                <c:pt idx="1344">
                  <c:v>1.8839999999999999</c:v>
                </c:pt>
                <c:pt idx="1345">
                  <c:v>1.8839999999999999</c:v>
                </c:pt>
                <c:pt idx="1346">
                  <c:v>1.8839999999999999</c:v>
                </c:pt>
                <c:pt idx="1347">
                  <c:v>1.8839999999999999</c:v>
                </c:pt>
                <c:pt idx="1348">
                  <c:v>1.8839999999999999</c:v>
                </c:pt>
                <c:pt idx="1349">
                  <c:v>1.885</c:v>
                </c:pt>
                <c:pt idx="1350">
                  <c:v>1.885</c:v>
                </c:pt>
                <c:pt idx="1351">
                  <c:v>1.885</c:v>
                </c:pt>
                <c:pt idx="1352">
                  <c:v>1.885</c:v>
                </c:pt>
                <c:pt idx="1353">
                  <c:v>1.885</c:v>
                </c:pt>
                <c:pt idx="1354">
                  <c:v>1.885</c:v>
                </c:pt>
                <c:pt idx="1355">
                  <c:v>1.8859999999999999</c:v>
                </c:pt>
                <c:pt idx="1356">
                  <c:v>1.8859999999999999</c:v>
                </c:pt>
                <c:pt idx="1357">
                  <c:v>1.8859999999999999</c:v>
                </c:pt>
                <c:pt idx="1358">
                  <c:v>1.8859999999999999</c:v>
                </c:pt>
                <c:pt idx="1359">
                  <c:v>1.8859999999999999</c:v>
                </c:pt>
                <c:pt idx="1360">
                  <c:v>1.887</c:v>
                </c:pt>
                <c:pt idx="1361">
                  <c:v>1.887</c:v>
                </c:pt>
                <c:pt idx="1362">
                  <c:v>1.887</c:v>
                </c:pt>
                <c:pt idx="1363">
                  <c:v>1.887</c:v>
                </c:pt>
                <c:pt idx="1364">
                  <c:v>1.8879999999999999</c:v>
                </c:pt>
                <c:pt idx="1365">
                  <c:v>1.8879999999999999</c:v>
                </c:pt>
                <c:pt idx="1366">
                  <c:v>1.8879999999999999</c:v>
                </c:pt>
                <c:pt idx="1367">
                  <c:v>1.8879999999999999</c:v>
                </c:pt>
                <c:pt idx="1368">
                  <c:v>1.8879999999999999</c:v>
                </c:pt>
                <c:pt idx="1369">
                  <c:v>1.889</c:v>
                </c:pt>
                <c:pt idx="1370">
                  <c:v>1.889</c:v>
                </c:pt>
                <c:pt idx="1371">
                  <c:v>1.889</c:v>
                </c:pt>
                <c:pt idx="1372">
                  <c:v>1.889</c:v>
                </c:pt>
                <c:pt idx="1373">
                  <c:v>1.889</c:v>
                </c:pt>
                <c:pt idx="1374">
                  <c:v>1.889</c:v>
                </c:pt>
                <c:pt idx="1375">
                  <c:v>1.889</c:v>
                </c:pt>
                <c:pt idx="1376">
                  <c:v>1.89</c:v>
                </c:pt>
                <c:pt idx="1377">
                  <c:v>1.89</c:v>
                </c:pt>
                <c:pt idx="1378">
                  <c:v>1.89</c:v>
                </c:pt>
                <c:pt idx="1379">
                  <c:v>1.89</c:v>
                </c:pt>
                <c:pt idx="1380">
                  <c:v>1.89</c:v>
                </c:pt>
                <c:pt idx="1381">
                  <c:v>1.891</c:v>
                </c:pt>
                <c:pt idx="1382">
                  <c:v>1.891</c:v>
                </c:pt>
                <c:pt idx="1383">
                  <c:v>1.891</c:v>
                </c:pt>
                <c:pt idx="1384">
                  <c:v>1.891</c:v>
                </c:pt>
                <c:pt idx="1385">
                  <c:v>1.891</c:v>
                </c:pt>
                <c:pt idx="1386">
                  <c:v>1.891</c:v>
                </c:pt>
                <c:pt idx="1387">
                  <c:v>1.8919999999999999</c:v>
                </c:pt>
                <c:pt idx="1388">
                  <c:v>1.8919999999999999</c:v>
                </c:pt>
                <c:pt idx="1389">
                  <c:v>1.8919999999999999</c:v>
                </c:pt>
                <c:pt idx="1390">
                  <c:v>1.8919999999999999</c:v>
                </c:pt>
                <c:pt idx="1391">
                  <c:v>1.8919999999999999</c:v>
                </c:pt>
                <c:pt idx="1392">
                  <c:v>1.8919999999999999</c:v>
                </c:pt>
                <c:pt idx="1393">
                  <c:v>1.893</c:v>
                </c:pt>
                <c:pt idx="1394">
                  <c:v>1.893</c:v>
                </c:pt>
                <c:pt idx="1395">
                  <c:v>1.893</c:v>
                </c:pt>
                <c:pt idx="1396">
                  <c:v>1.893</c:v>
                </c:pt>
                <c:pt idx="1397">
                  <c:v>1.893</c:v>
                </c:pt>
                <c:pt idx="1398">
                  <c:v>1.893</c:v>
                </c:pt>
                <c:pt idx="1399">
                  <c:v>1.893</c:v>
                </c:pt>
                <c:pt idx="1400">
                  <c:v>1.893</c:v>
                </c:pt>
                <c:pt idx="1401">
                  <c:v>1.893</c:v>
                </c:pt>
                <c:pt idx="1402">
                  <c:v>1.8939999999999999</c:v>
                </c:pt>
                <c:pt idx="1403">
                  <c:v>1.8939999999999999</c:v>
                </c:pt>
                <c:pt idx="1404">
                  <c:v>1.8939999999999999</c:v>
                </c:pt>
                <c:pt idx="1405">
                  <c:v>1.8939999999999999</c:v>
                </c:pt>
                <c:pt idx="1406">
                  <c:v>1.8939999999999999</c:v>
                </c:pt>
                <c:pt idx="1407">
                  <c:v>1.895</c:v>
                </c:pt>
                <c:pt idx="1408">
                  <c:v>1.895</c:v>
                </c:pt>
                <c:pt idx="1409">
                  <c:v>1.895</c:v>
                </c:pt>
                <c:pt idx="1410">
                  <c:v>1.895</c:v>
                </c:pt>
                <c:pt idx="1411">
                  <c:v>1.895</c:v>
                </c:pt>
                <c:pt idx="1412">
                  <c:v>1.8959999999999999</c:v>
                </c:pt>
                <c:pt idx="1413">
                  <c:v>1.8959999999999999</c:v>
                </c:pt>
                <c:pt idx="1414">
                  <c:v>1.8959999999999999</c:v>
                </c:pt>
                <c:pt idx="1415">
                  <c:v>1.8959999999999999</c:v>
                </c:pt>
                <c:pt idx="1416">
                  <c:v>1.8959999999999999</c:v>
                </c:pt>
                <c:pt idx="1417">
                  <c:v>1.897</c:v>
                </c:pt>
                <c:pt idx="1418">
                  <c:v>1.897</c:v>
                </c:pt>
                <c:pt idx="1419">
                  <c:v>1.897</c:v>
                </c:pt>
                <c:pt idx="1420">
                  <c:v>1.897</c:v>
                </c:pt>
                <c:pt idx="1421">
                  <c:v>1.8979999999999999</c:v>
                </c:pt>
                <c:pt idx="1422">
                  <c:v>1.8979999999999999</c:v>
                </c:pt>
                <c:pt idx="1423">
                  <c:v>1.8979999999999999</c:v>
                </c:pt>
                <c:pt idx="1424">
                  <c:v>1.8979999999999999</c:v>
                </c:pt>
                <c:pt idx="1425">
                  <c:v>1.8979999999999999</c:v>
                </c:pt>
                <c:pt idx="1426">
                  <c:v>1.8979999999999999</c:v>
                </c:pt>
                <c:pt idx="1427">
                  <c:v>1.8979999999999999</c:v>
                </c:pt>
                <c:pt idx="1428">
                  <c:v>1.8979999999999999</c:v>
                </c:pt>
                <c:pt idx="1429">
                  <c:v>1.8979999999999999</c:v>
                </c:pt>
                <c:pt idx="1430">
                  <c:v>1.8979999999999999</c:v>
                </c:pt>
                <c:pt idx="1431">
                  <c:v>1.899</c:v>
                </c:pt>
                <c:pt idx="1432">
                  <c:v>1.899</c:v>
                </c:pt>
                <c:pt idx="1433">
                  <c:v>1.899</c:v>
                </c:pt>
                <c:pt idx="1434">
                  <c:v>1.899</c:v>
                </c:pt>
                <c:pt idx="1435">
                  <c:v>1.899</c:v>
                </c:pt>
                <c:pt idx="1436">
                  <c:v>1.899</c:v>
                </c:pt>
                <c:pt idx="1437">
                  <c:v>1.9</c:v>
                </c:pt>
                <c:pt idx="1438">
                  <c:v>1.9</c:v>
                </c:pt>
                <c:pt idx="1439">
                  <c:v>1.9</c:v>
                </c:pt>
                <c:pt idx="1440">
                  <c:v>1.9</c:v>
                </c:pt>
                <c:pt idx="1441">
                  <c:v>1.9</c:v>
                </c:pt>
                <c:pt idx="1442">
                  <c:v>1.901</c:v>
                </c:pt>
                <c:pt idx="1443">
                  <c:v>1.901</c:v>
                </c:pt>
                <c:pt idx="1444">
                  <c:v>1.901</c:v>
                </c:pt>
                <c:pt idx="1445">
                  <c:v>1.901</c:v>
                </c:pt>
                <c:pt idx="1446">
                  <c:v>1.901</c:v>
                </c:pt>
                <c:pt idx="1447">
                  <c:v>1.9019999999999999</c:v>
                </c:pt>
                <c:pt idx="1448">
                  <c:v>1.9019999999999999</c:v>
                </c:pt>
                <c:pt idx="1449">
                  <c:v>1.9019999999999999</c:v>
                </c:pt>
                <c:pt idx="1450">
                  <c:v>1.9019999999999999</c:v>
                </c:pt>
                <c:pt idx="1451">
                  <c:v>1.9019999999999999</c:v>
                </c:pt>
                <c:pt idx="1452">
                  <c:v>1.903</c:v>
                </c:pt>
                <c:pt idx="1453">
                  <c:v>1.903</c:v>
                </c:pt>
                <c:pt idx="1454">
                  <c:v>1.903</c:v>
                </c:pt>
                <c:pt idx="1455">
                  <c:v>1.903</c:v>
                </c:pt>
                <c:pt idx="1456">
                  <c:v>1.903</c:v>
                </c:pt>
                <c:pt idx="1457">
                  <c:v>1.903</c:v>
                </c:pt>
                <c:pt idx="1458">
                  <c:v>1.903</c:v>
                </c:pt>
                <c:pt idx="1459">
                  <c:v>1.903</c:v>
                </c:pt>
                <c:pt idx="1460">
                  <c:v>1.9039999999999999</c:v>
                </c:pt>
                <c:pt idx="1461">
                  <c:v>1.9039999999999999</c:v>
                </c:pt>
                <c:pt idx="1462">
                  <c:v>1.9039999999999999</c:v>
                </c:pt>
                <c:pt idx="1463">
                  <c:v>1.9039999999999999</c:v>
                </c:pt>
                <c:pt idx="1464">
                  <c:v>1.9039999999999999</c:v>
                </c:pt>
                <c:pt idx="1465">
                  <c:v>1.9039999999999999</c:v>
                </c:pt>
                <c:pt idx="1466">
                  <c:v>1.905</c:v>
                </c:pt>
                <c:pt idx="1467">
                  <c:v>1.905</c:v>
                </c:pt>
                <c:pt idx="1468">
                  <c:v>1.905</c:v>
                </c:pt>
                <c:pt idx="1469">
                  <c:v>1.905</c:v>
                </c:pt>
                <c:pt idx="1470">
                  <c:v>1.905</c:v>
                </c:pt>
                <c:pt idx="1471">
                  <c:v>1.905</c:v>
                </c:pt>
                <c:pt idx="1472">
                  <c:v>1.9059999999999999</c:v>
                </c:pt>
                <c:pt idx="1473">
                  <c:v>1.9059999999999999</c:v>
                </c:pt>
                <c:pt idx="1474">
                  <c:v>1.9059999999999999</c:v>
                </c:pt>
                <c:pt idx="1475">
                  <c:v>1.9059999999999999</c:v>
                </c:pt>
                <c:pt idx="1476">
                  <c:v>1.9059999999999999</c:v>
                </c:pt>
                <c:pt idx="1477">
                  <c:v>1.9059999999999999</c:v>
                </c:pt>
                <c:pt idx="1478">
                  <c:v>1.907</c:v>
                </c:pt>
                <c:pt idx="1479">
                  <c:v>1.907</c:v>
                </c:pt>
                <c:pt idx="1480">
                  <c:v>1.907</c:v>
                </c:pt>
                <c:pt idx="1481">
                  <c:v>1.907</c:v>
                </c:pt>
                <c:pt idx="1482">
                  <c:v>1.907</c:v>
                </c:pt>
                <c:pt idx="1483">
                  <c:v>1.9079999999999999</c:v>
                </c:pt>
                <c:pt idx="1484">
                  <c:v>1.9079999999999999</c:v>
                </c:pt>
                <c:pt idx="1485">
                  <c:v>1.9079999999999999</c:v>
                </c:pt>
                <c:pt idx="1486">
                  <c:v>1.9079999999999999</c:v>
                </c:pt>
                <c:pt idx="1487">
                  <c:v>1.9079999999999999</c:v>
                </c:pt>
                <c:pt idx="1488">
                  <c:v>1.9079999999999999</c:v>
                </c:pt>
                <c:pt idx="1489">
                  <c:v>1.9079999999999999</c:v>
                </c:pt>
                <c:pt idx="1490">
                  <c:v>1.9079999999999999</c:v>
                </c:pt>
                <c:pt idx="1491">
                  <c:v>1.909</c:v>
                </c:pt>
                <c:pt idx="1492">
                  <c:v>1.909</c:v>
                </c:pt>
                <c:pt idx="1493">
                  <c:v>1.909</c:v>
                </c:pt>
                <c:pt idx="1494">
                  <c:v>1.909</c:v>
                </c:pt>
                <c:pt idx="1495">
                  <c:v>1.909</c:v>
                </c:pt>
                <c:pt idx="1496">
                  <c:v>1.91</c:v>
                </c:pt>
                <c:pt idx="1497">
                  <c:v>1.91</c:v>
                </c:pt>
                <c:pt idx="1498">
                  <c:v>1.91</c:v>
                </c:pt>
                <c:pt idx="1499">
                  <c:v>1.91</c:v>
                </c:pt>
                <c:pt idx="1500">
                  <c:v>1.91</c:v>
                </c:pt>
                <c:pt idx="1501">
                  <c:v>1.91</c:v>
                </c:pt>
                <c:pt idx="1502">
                  <c:v>1.91</c:v>
                </c:pt>
                <c:pt idx="1503">
                  <c:v>1.911</c:v>
                </c:pt>
                <c:pt idx="1504">
                  <c:v>1.911</c:v>
                </c:pt>
                <c:pt idx="1505">
                  <c:v>1.911</c:v>
                </c:pt>
                <c:pt idx="1506">
                  <c:v>1.911</c:v>
                </c:pt>
                <c:pt idx="1507">
                  <c:v>1.9119999999999999</c:v>
                </c:pt>
                <c:pt idx="1508">
                  <c:v>1.9119999999999999</c:v>
                </c:pt>
                <c:pt idx="1509">
                  <c:v>1.9119999999999999</c:v>
                </c:pt>
                <c:pt idx="1510">
                  <c:v>1.9119999999999999</c:v>
                </c:pt>
                <c:pt idx="1511">
                  <c:v>1.9119999999999999</c:v>
                </c:pt>
                <c:pt idx="1512">
                  <c:v>1.9119999999999999</c:v>
                </c:pt>
                <c:pt idx="1513">
                  <c:v>1.913</c:v>
                </c:pt>
                <c:pt idx="1514">
                  <c:v>1.913</c:v>
                </c:pt>
                <c:pt idx="1515">
                  <c:v>1.913</c:v>
                </c:pt>
                <c:pt idx="1516">
                  <c:v>1.913</c:v>
                </c:pt>
                <c:pt idx="1517">
                  <c:v>1.913</c:v>
                </c:pt>
                <c:pt idx="1518">
                  <c:v>1.913</c:v>
                </c:pt>
                <c:pt idx="1519">
                  <c:v>1.913</c:v>
                </c:pt>
                <c:pt idx="1520">
                  <c:v>1.913</c:v>
                </c:pt>
                <c:pt idx="1521">
                  <c:v>1.9139999999999999</c:v>
                </c:pt>
                <c:pt idx="1522">
                  <c:v>1.9139999999999999</c:v>
                </c:pt>
                <c:pt idx="1523">
                  <c:v>1.9139999999999999</c:v>
                </c:pt>
                <c:pt idx="1524">
                  <c:v>1.9139999999999999</c:v>
                </c:pt>
                <c:pt idx="1525">
                  <c:v>1.9139999999999999</c:v>
                </c:pt>
                <c:pt idx="1526">
                  <c:v>1.915</c:v>
                </c:pt>
                <c:pt idx="1527">
                  <c:v>1.915</c:v>
                </c:pt>
                <c:pt idx="1528">
                  <c:v>1.915</c:v>
                </c:pt>
                <c:pt idx="1529">
                  <c:v>1.915</c:v>
                </c:pt>
                <c:pt idx="1530">
                  <c:v>1.915</c:v>
                </c:pt>
                <c:pt idx="1531">
                  <c:v>1.9159999999999999</c:v>
                </c:pt>
                <c:pt idx="1532">
                  <c:v>1.9159999999999999</c:v>
                </c:pt>
                <c:pt idx="1533">
                  <c:v>1.9159999999999999</c:v>
                </c:pt>
                <c:pt idx="1534">
                  <c:v>1.9159999999999999</c:v>
                </c:pt>
                <c:pt idx="1535">
                  <c:v>1.9159999999999999</c:v>
                </c:pt>
                <c:pt idx="1536">
                  <c:v>1.9159999999999999</c:v>
                </c:pt>
                <c:pt idx="1537">
                  <c:v>1.917</c:v>
                </c:pt>
                <c:pt idx="1538">
                  <c:v>1.917</c:v>
                </c:pt>
                <c:pt idx="1539">
                  <c:v>1.917</c:v>
                </c:pt>
                <c:pt idx="1540">
                  <c:v>1.917</c:v>
                </c:pt>
                <c:pt idx="1541">
                  <c:v>1.917</c:v>
                </c:pt>
                <c:pt idx="1542">
                  <c:v>1.917</c:v>
                </c:pt>
                <c:pt idx="1543">
                  <c:v>1.917</c:v>
                </c:pt>
                <c:pt idx="1544">
                  <c:v>1.917</c:v>
                </c:pt>
                <c:pt idx="1545">
                  <c:v>1.917</c:v>
                </c:pt>
                <c:pt idx="1546">
                  <c:v>1.9179999999999999</c:v>
                </c:pt>
                <c:pt idx="1547">
                  <c:v>1.9179999999999999</c:v>
                </c:pt>
                <c:pt idx="1548">
                  <c:v>1.9179999999999999</c:v>
                </c:pt>
                <c:pt idx="1549">
                  <c:v>1.9179999999999999</c:v>
                </c:pt>
                <c:pt idx="1550">
                  <c:v>1.9179999999999999</c:v>
                </c:pt>
                <c:pt idx="1551">
                  <c:v>1.919</c:v>
                </c:pt>
                <c:pt idx="1552">
                  <c:v>1.919</c:v>
                </c:pt>
                <c:pt idx="1553">
                  <c:v>1.919</c:v>
                </c:pt>
                <c:pt idx="1554">
                  <c:v>1.919</c:v>
                </c:pt>
                <c:pt idx="1555">
                  <c:v>1.919</c:v>
                </c:pt>
                <c:pt idx="1556">
                  <c:v>1.92</c:v>
                </c:pt>
                <c:pt idx="1557">
                  <c:v>1.92</c:v>
                </c:pt>
                <c:pt idx="1558">
                  <c:v>1.92</c:v>
                </c:pt>
                <c:pt idx="1559">
                  <c:v>1.92</c:v>
                </c:pt>
                <c:pt idx="1560">
                  <c:v>1.92</c:v>
                </c:pt>
                <c:pt idx="1561">
                  <c:v>1.921</c:v>
                </c:pt>
                <c:pt idx="1562">
                  <c:v>1.921</c:v>
                </c:pt>
                <c:pt idx="1563">
                  <c:v>1.921</c:v>
                </c:pt>
                <c:pt idx="1564">
                  <c:v>1.921</c:v>
                </c:pt>
                <c:pt idx="1565">
                  <c:v>1.921</c:v>
                </c:pt>
                <c:pt idx="1566">
                  <c:v>1.9219999999999999</c:v>
                </c:pt>
                <c:pt idx="1567">
                  <c:v>1.9219999999999999</c:v>
                </c:pt>
                <c:pt idx="1568">
                  <c:v>1.9219999999999999</c:v>
                </c:pt>
                <c:pt idx="1569">
                  <c:v>1.9219999999999999</c:v>
                </c:pt>
                <c:pt idx="1570">
                  <c:v>1.9219999999999999</c:v>
                </c:pt>
                <c:pt idx="1571">
                  <c:v>1.9219999999999999</c:v>
                </c:pt>
                <c:pt idx="1572">
                  <c:v>1.9219999999999999</c:v>
                </c:pt>
                <c:pt idx="1573">
                  <c:v>1.9219999999999999</c:v>
                </c:pt>
                <c:pt idx="1574">
                  <c:v>1.923</c:v>
                </c:pt>
                <c:pt idx="1575">
                  <c:v>1.923</c:v>
                </c:pt>
                <c:pt idx="1576">
                  <c:v>1.923</c:v>
                </c:pt>
                <c:pt idx="1577">
                  <c:v>1.923</c:v>
                </c:pt>
                <c:pt idx="1578">
                  <c:v>1.923</c:v>
                </c:pt>
                <c:pt idx="1579">
                  <c:v>1.923</c:v>
                </c:pt>
                <c:pt idx="1580">
                  <c:v>1.9239999999999999</c:v>
                </c:pt>
                <c:pt idx="1581">
                  <c:v>1.9239999999999999</c:v>
                </c:pt>
                <c:pt idx="1582">
                  <c:v>1.9239999999999999</c:v>
                </c:pt>
                <c:pt idx="1583">
                  <c:v>1.9239999999999999</c:v>
                </c:pt>
                <c:pt idx="1584">
                  <c:v>1.9239999999999999</c:v>
                </c:pt>
                <c:pt idx="1585">
                  <c:v>1.925</c:v>
                </c:pt>
                <c:pt idx="1586">
                  <c:v>1.925</c:v>
                </c:pt>
                <c:pt idx="1587">
                  <c:v>1.925</c:v>
                </c:pt>
                <c:pt idx="1588">
                  <c:v>1.925</c:v>
                </c:pt>
                <c:pt idx="1589">
                  <c:v>1.925</c:v>
                </c:pt>
                <c:pt idx="1590">
                  <c:v>1.925</c:v>
                </c:pt>
                <c:pt idx="1591">
                  <c:v>1.9259999999999999</c:v>
                </c:pt>
                <c:pt idx="1592">
                  <c:v>1.9259999999999999</c:v>
                </c:pt>
                <c:pt idx="1593">
                  <c:v>1.9259999999999999</c:v>
                </c:pt>
                <c:pt idx="1594">
                  <c:v>1.9259999999999999</c:v>
                </c:pt>
                <c:pt idx="1595">
                  <c:v>1.9259999999999999</c:v>
                </c:pt>
                <c:pt idx="1596">
                  <c:v>1.9259999999999999</c:v>
                </c:pt>
                <c:pt idx="1597">
                  <c:v>1.927</c:v>
                </c:pt>
                <c:pt idx="1598">
                  <c:v>1.927</c:v>
                </c:pt>
                <c:pt idx="1599">
                  <c:v>1.927</c:v>
                </c:pt>
                <c:pt idx="1600">
                  <c:v>1.927</c:v>
                </c:pt>
                <c:pt idx="1601">
                  <c:v>1.927</c:v>
                </c:pt>
                <c:pt idx="1602">
                  <c:v>1.927</c:v>
                </c:pt>
                <c:pt idx="1603">
                  <c:v>1.927</c:v>
                </c:pt>
                <c:pt idx="1604">
                  <c:v>1.9279999999999999</c:v>
                </c:pt>
                <c:pt idx="1605">
                  <c:v>1.9279999999999999</c:v>
                </c:pt>
                <c:pt idx="1606">
                  <c:v>1.9279999999999999</c:v>
                </c:pt>
                <c:pt idx="1607">
                  <c:v>1.9279999999999999</c:v>
                </c:pt>
                <c:pt idx="1608">
                  <c:v>1.9279999999999999</c:v>
                </c:pt>
                <c:pt idx="1609">
                  <c:v>1.929</c:v>
                </c:pt>
                <c:pt idx="1610">
                  <c:v>1.929</c:v>
                </c:pt>
                <c:pt idx="1611">
                  <c:v>1.929</c:v>
                </c:pt>
                <c:pt idx="1612">
                  <c:v>1.929</c:v>
                </c:pt>
                <c:pt idx="1613">
                  <c:v>1.929</c:v>
                </c:pt>
                <c:pt idx="1614">
                  <c:v>1.929</c:v>
                </c:pt>
                <c:pt idx="1615">
                  <c:v>1.929</c:v>
                </c:pt>
                <c:pt idx="1616">
                  <c:v>1.93</c:v>
                </c:pt>
                <c:pt idx="1617">
                  <c:v>1.93</c:v>
                </c:pt>
                <c:pt idx="1618">
                  <c:v>1.93</c:v>
                </c:pt>
                <c:pt idx="1619">
                  <c:v>1.93</c:v>
                </c:pt>
                <c:pt idx="1620">
                  <c:v>1.93</c:v>
                </c:pt>
                <c:pt idx="1621">
                  <c:v>1.93</c:v>
                </c:pt>
                <c:pt idx="1622">
                  <c:v>1.931</c:v>
                </c:pt>
                <c:pt idx="1623">
                  <c:v>1.931</c:v>
                </c:pt>
                <c:pt idx="1624">
                  <c:v>1.931</c:v>
                </c:pt>
                <c:pt idx="1625">
                  <c:v>1.931</c:v>
                </c:pt>
                <c:pt idx="1626">
                  <c:v>1.931</c:v>
                </c:pt>
                <c:pt idx="1627">
                  <c:v>1.931</c:v>
                </c:pt>
                <c:pt idx="1628">
                  <c:v>1.9319999999999999</c:v>
                </c:pt>
                <c:pt idx="1629">
                  <c:v>1.9319999999999999</c:v>
                </c:pt>
                <c:pt idx="1630">
                  <c:v>1.9319999999999999</c:v>
                </c:pt>
                <c:pt idx="1631">
                  <c:v>1.9319999999999999</c:v>
                </c:pt>
                <c:pt idx="1632">
                  <c:v>1.9319999999999999</c:v>
                </c:pt>
                <c:pt idx="1633">
                  <c:v>1.9319999999999999</c:v>
                </c:pt>
                <c:pt idx="1634">
                  <c:v>1.9319999999999999</c:v>
                </c:pt>
                <c:pt idx="1635">
                  <c:v>1.9319999999999999</c:v>
                </c:pt>
                <c:pt idx="1636">
                  <c:v>1.9319999999999999</c:v>
                </c:pt>
                <c:pt idx="1637">
                  <c:v>1.9330000000000001</c:v>
                </c:pt>
                <c:pt idx="1638">
                  <c:v>1.9330000000000001</c:v>
                </c:pt>
                <c:pt idx="1639">
                  <c:v>1.9330000000000001</c:v>
                </c:pt>
                <c:pt idx="1640">
                  <c:v>1.9330000000000001</c:v>
                </c:pt>
                <c:pt idx="1641">
                  <c:v>1.9330000000000001</c:v>
                </c:pt>
                <c:pt idx="1642">
                  <c:v>1.9330000000000001</c:v>
                </c:pt>
                <c:pt idx="1643">
                  <c:v>1.9339999999999999</c:v>
                </c:pt>
                <c:pt idx="1644">
                  <c:v>1.9339999999999999</c:v>
                </c:pt>
                <c:pt idx="1645">
                  <c:v>1.9339999999999999</c:v>
                </c:pt>
                <c:pt idx="1646">
                  <c:v>1.9339999999999999</c:v>
                </c:pt>
                <c:pt idx="1647">
                  <c:v>1.9339999999999999</c:v>
                </c:pt>
                <c:pt idx="1648">
                  <c:v>1.9339999999999999</c:v>
                </c:pt>
                <c:pt idx="1649">
                  <c:v>1.9350000000000001</c:v>
                </c:pt>
                <c:pt idx="1650">
                  <c:v>1.9350000000000001</c:v>
                </c:pt>
                <c:pt idx="1651">
                  <c:v>1.9350000000000001</c:v>
                </c:pt>
                <c:pt idx="1652">
                  <c:v>1.9350000000000001</c:v>
                </c:pt>
                <c:pt idx="1653">
                  <c:v>1.9350000000000001</c:v>
                </c:pt>
                <c:pt idx="1654">
                  <c:v>1.9359999999999999</c:v>
                </c:pt>
                <c:pt idx="1655">
                  <c:v>1.9359999999999999</c:v>
                </c:pt>
                <c:pt idx="1656">
                  <c:v>1.9359999999999999</c:v>
                </c:pt>
                <c:pt idx="1657">
                  <c:v>1.9359999999999999</c:v>
                </c:pt>
                <c:pt idx="1658">
                  <c:v>1.9359999999999999</c:v>
                </c:pt>
                <c:pt idx="1659">
                  <c:v>1.9359999999999999</c:v>
                </c:pt>
                <c:pt idx="1660">
                  <c:v>1.9370000000000001</c:v>
                </c:pt>
                <c:pt idx="1661">
                  <c:v>1.9370000000000001</c:v>
                </c:pt>
                <c:pt idx="1662">
                  <c:v>1.9370000000000001</c:v>
                </c:pt>
                <c:pt idx="1663">
                  <c:v>1.9370000000000001</c:v>
                </c:pt>
                <c:pt idx="1664">
                  <c:v>1.9370000000000001</c:v>
                </c:pt>
                <c:pt idx="1665">
                  <c:v>1.9370000000000001</c:v>
                </c:pt>
                <c:pt idx="1666">
                  <c:v>1.9370000000000001</c:v>
                </c:pt>
                <c:pt idx="1667">
                  <c:v>1.9370000000000001</c:v>
                </c:pt>
                <c:pt idx="1668">
                  <c:v>1.9379999999999999</c:v>
                </c:pt>
                <c:pt idx="1669">
                  <c:v>1.9379999999999999</c:v>
                </c:pt>
                <c:pt idx="1670">
                  <c:v>1.9379999999999999</c:v>
                </c:pt>
                <c:pt idx="1671">
                  <c:v>1.9379999999999999</c:v>
                </c:pt>
                <c:pt idx="1672">
                  <c:v>1.9390000000000001</c:v>
                </c:pt>
                <c:pt idx="1673">
                  <c:v>1.9390000000000001</c:v>
                </c:pt>
                <c:pt idx="1674">
                  <c:v>1.9390000000000001</c:v>
                </c:pt>
                <c:pt idx="1675">
                  <c:v>1.9390000000000001</c:v>
                </c:pt>
                <c:pt idx="1676">
                  <c:v>1.9390000000000001</c:v>
                </c:pt>
                <c:pt idx="1677">
                  <c:v>1.9390000000000001</c:v>
                </c:pt>
                <c:pt idx="1678">
                  <c:v>1.9390000000000001</c:v>
                </c:pt>
                <c:pt idx="1679">
                  <c:v>1.94</c:v>
                </c:pt>
                <c:pt idx="1680">
                  <c:v>1.94</c:v>
                </c:pt>
                <c:pt idx="1681">
                  <c:v>1.94</c:v>
                </c:pt>
                <c:pt idx="1682">
                  <c:v>1.94</c:v>
                </c:pt>
                <c:pt idx="1683">
                  <c:v>1.9410000000000001</c:v>
                </c:pt>
                <c:pt idx="1684">
                  <c:v>1.9410000000000001</c:v>
                </c:pt>
                <c:pt idx="1685">
                  <c:v>1.9410000000000001</c:v>
                </c:pt>
                <c:pt idx="1686">
                  <c:v>1.9410000000000001</c:v>
                </c:pt>
                <c:pt idx="1687">
                  <c:v>1.9410000000000001</c:v>
                </c:pt>
                <c:pt idx="1688">
                  <c:v>1.9410000000000001</c:v>
                </c:pt>
                <c:pt idx="1689">
                  <c:v>1.9410000000000001</c:v>
                </c:pt>
                <c:pt idx="1690">
                  <c:v>1.9410000000000001</c:v>
                </c:pt>
                <c:pt idx="1691">
                  <c:v>1.9410000000000001</c:v>
                </c:pt>
                <c:pt idx="1692">
                  <c:v>1.9419999999999999</c:v>
                </c:pt>
                <c:pt idx="1693">
                  <c:v>1.9419999999999999</c:v>
                </c:pt>
                <c:pt idx="1694">
                  <c:v>1.9419999999999999</c:v>
                </c:pt>
                <c:pt idx="1695">
                  <c:v>1.9419999999999999</c:v>
                </c:pt>
                <c:pt idx="1696">
                  <c:v>1.9430000000000001</c:v>
                </c:pt>
                <c:pt idx="1697">
                  <c:v>1.9430000000000001</c:v>
                </c:pt>
                <c:pt idx="1698">
                  <c:v>1.9430000000000001</c:v>
                </c:pt>
                <c:pt idx="1699">
                  <c:v>1.9430000000000001</c:v>
                </c:pt>
                <c:pt idx="1700">
                  <c:v>1.9430000000000001</c:v>
                </c:pt>
                <c:pt idx="1701">
                  <c:v>1.9430000000000001</c:v>
                </c:pt>
                <c:pt idx="1702">
                  <c:v>1.944</c:v>
                </c:pt>
                <c:pt idx="1703">
                  <c:v>1.944</c:v>
                </c:pt>
                <c:pt idx="1704">
                  <c:v>1.944</c:v>
                </c:pt>
                <c:pt idx="1705">
                  <c:v>1.944</c:v>
                </c:pt>
                <c:pt idx="1706">
                  <c:v>1.944</c:v>
                </c:pt>
                <c:pt idx="1707">
                  <c:v>1.9450000000000001</c:v>
                </c:pt>
                <c:pt idx="1708">
                  <c:v>1.9450000000000001</c:v>
                </c:pt>
                <c:pt idx="1709">
                  <c:v>1.9450000000000001</c:v>
                </c:pt>
                <c:pt idx="1710">
                  <c:v>1.9450000000000001</c:v>
                </c:pt>
                <c:pt idx="1711">
                  <c:v>1.9450000000000001</c:v>
                </c:pt>
                <c:pt idx="1712">
                  <c:v>1.946</c:v>
                </c:pt>
                <c:pt idx="1713">
                  <c:v>1.946</c:v>
                </c:pt>
                <c:pt idx="1714">
                  <c:v>1.946</c:v>
                </c:pt>
                <c:pt idx="1715">
                  <c:v>1.946</c:v>
                </c:pt>
                <c:pt idx="1716">
                  <c:v>1.946</c:v>
                </c:pt>
                <c:pt idx="1717">
                  <c:v>1.946</c:v>
                </c:pt>
                <c:pt idx="1718">
                  <c:v>1.946</c:v>
                </c:pt>
                <c:pt idx="1719">
                  <c:v>1.946</c:v>
                </c:pt>
                <c:pt idx="1720">
                  <c:v>1.9470000000000001</c:v>
                </c:pt>
                <c:pt idx="1721">
                  <c:v>1.9470000000000001</c:v>
                </c:pt>
                <c:pt idx="1722">
                  <c:v>1.9470000000000001</c:v>
                </c:pt>
                <c:pt idx="1723">
                  <c:v>1.9470000000000001</c:v>
                </c:pt>
                <c:pt idx="1724">
                  <c:v>1.948</c:v>
                </c:pt>
                <c:pt idx="1725">
                  <c:v>1.948</c:v>
                </c:pt>
                <c:pt idx="1726">
                  <c:v>1.948</c:v>
                </c:pt>
                <c:pt idx="1727">
                  <c:v>1.948</c:v>
                </c:pt>
                <c:pt idx="1728">
                  <c:v>1.948</c:v>
                </c:pt>
                <c:pt idx="1729">
                  <c:v>1.9490000000000001</c:v>
                </c:pt>
                <c:pt idx="1730">
                  <c:v>1.9490000000000001</c:v>
                </c:pt>
                <c:pt idx="1731">
                  <c:v>1.9490000000000001</c:v>
                </c:pt>
                <c:pt idx="1732">
                  <c:v>1.9490000000000001</c:v>
                </c:pt>
                <c:pt idx="1733">
                  <c:v>1.9490000000000001</c:v>
                </c:pt>
                <c:pt idx="1734">
                  <c:v>1.95</c:v>
                </c:pt>
                <c:pt idx="1735">
                  <c:v>1.95</c:v>
                </c:pt>
                <c:pt idx="1736">
                  <c:v>1.95</c:v>
                </c:pt>
                <c:pt idx="1737">
                  <c:v>1.95</c:v>
                </c:pt>
                <c:pt idx="1738">
                  <c:v>1.95</c:v>
                </c:pt>
                <c:pt idx="1739">
                  <c:v>1.95</c:v>
                </c:pt>
                <c:pt idx="1740">
                  <c:v>1.9510000000000001</c:v>
                </c:pt>
                <c:pt idx="1741">
                  <c:v>1.9510000000000001</c:v>
                </c:pt>
                <c:pt idx="1742">
                  <c:v>1.9510000000000001</c:v>
                </c:pt>
                <c:pt idx="1743">
                  <c:v>1.9510000000000001</c:v>
                </c:pt>
                <c:pt idx="1744">
                  <c:v>1.9510000000000001</c:v>
                </c:pt>
                <c:pt idx="1745">
                  <c:v>1.9510000000000001</c:v>
                </c:pt>
                <c:pt idx="1746">
                  <c:v>1.9510000000000001</c:v>
                </c:pt>
                <c:pt idx="1747">
                  <c:v>1.9510000000000001</c:v>
                </c:pt>
                <c:pt idx="1748">
                  <c:v>1.9510000000000001</c:v>
                </c:pt>
                <c:pt idx="1749">
                  <c:v>1.9510000000000001</c:v>
                </c:pt>
                <c:pt idx="1750">
                  <c:v>1.952</c:v>
                </c:pt>
                <c:pt idx="1751">
                  <c:v>1.952</c:v>
                </c:pt>
                <c:pt idx="1752">
                  <c:v>1.952</c:v>
                </c:pt>
                <c:pt idx="1753">
                  <c:v>1.952</c:v>
                </c:pt>
                <c:pt idx="1754">
                  <c:v>1.952</c:v>
                </c:pt>
                <c:pt idx="1755">
                  <c:v>1.952</c:v>
                </c:pt>
                <c:pt idx="1756">
                  <c:v>1.9530000000000001</c:v>
                </c:pt>
                <c:pt idx="1757">
                  <c:v>1.9530000000000001</c:v>
                </c:pt>
                <c:pt idx="1758">
                  <c:v>1.9530000000000001</c:v>
                </c:pt>
                <c:pt idx="1759">
                  <c:v>1.9530000000000001</c:v>
                </c:pt>
                <c:pt idx="1760">
                  <c:v>1.9530000000000001</c:v>
                </c:pt>
                <c:pt idx="1761">
                  <c:v>1.9530000000000001</c:v>
                </c:pt>
                <c:pt idx="1762">
                  <c:v>1.954</c:v>
                </c:pt>
                <c:pt idx="1763">
                  <c:v>1.954</c:v>
                </c:pt>
                <c:pt idx="1764">
                  <c:v>1.954</c:v>
                </c:pt>
                <c:pt idx="1765">
                  <c:v>1.954</c:v>
                </c:pt>
                <c:pt idx="1766">
                  <c:v>1.954</c:v>
                </c:pt>
                <c:pt idx="1767">
                  <c:v>1.9550000000000001</c:v>
                </c:pt>
                <c:pt idx="1768">
                  <c:v>1.9550000000000001</c:v>
                </c:pt>
                <c:pt idx="1769">
                  <c:v>1.9550000000000001</c:v>
                </c:pt>
                <c:pt idx="1770">
                  <c:v>1.9550000000000001</c:v>
                </c:pt>
                <c:pt idx="1771">
                  <c:v>1.9550000000000001</c:v>
                </c:pt>
                <c:pt idx="1772">
                  <c:v>1.956</c:v>
                </c:pt>
                <c:pt idx="1773">
                  <c:v>1.956</c:v>
                </c:pt>
                <c:pt idx="1774">
                  <c:v>1.956</c:v>
                </c:pt>
                <c:pt idx="1775">
                  <c:v>1.956</c:v>
                </c:pt>
                <c:pt idx="1776">
                  <c:v>1.956</c:v>
                </c:pt>
                <c:pt idx="1777">
                  <c:v>1.956</c:v>
                </c:pt>
                <c:pt idx="1778">
                  <c:v>1.956</c:v>
                </c:pt>
                <c:pt idx="1779">
                  <c:v>1.956</c:v>
                </c:pt>
                <c:pt idx="1780">
                  <c:v>1.9570000000000001</c:v>
                </c:pt>
                <c:pt idx="1781">
                  <c:v>1.9570000000000001</c:v>
                </c:pt>
                <c:pt idx="1782">
                  <c:v>1.9570000000000001</c:v>
                </c:pt>
                <c:pt idx="1783">
                  <c:v>1.9570000000000001</c:v>
                </c:pt>
                <c:pt idx="1784">
                  <c:v>1.9570000000000001</c:v>
                </c:pt>
                <c:pt idx="1785">
                  <c:v>1.9570000000000001</c:v>
                </c:pt>
                <c:pt idx="1786">
                  <c:v>1.958</c:v>
                </c:pt>
                <c:pt idx="1787">
                  <c:v>1.958</c:v>
                </c:pt>
                <c:pt idx="1788">
                  <c:v>1.958</c:v>
                </c:pt>
                <c:pt idx="1789">
                  <c:v>1.958</c:v>
                </c:pt>
                <c:pt idx="1790">
                  <c:v>1.958</c:v>
                </c:pt>
                <c:pt idx="1791">
                  <c:v>1.9590000000000001</c:v>
                </c:pt>
                <c:pt idx="1792">
                  <c:v>1.9590000000000001</c:v>
                </c:pt>
                <c:pt idx="1793">
                  <c:v>1.9590000000000001</c:v>
                </c:pt>
                <c:pt idx="1794">
                  <c:v>1.9590000000000001</c:v>
                </c:pt>
                <c:pt idx="1795">
                  <c:v>1.9590000000000001</c:v>
                </c:pt>
                <c:pt idx="1796">
                  <c:v>1.96</c:v>
                </c:pt>
                <c:pt idx="1797">
                  <c:v>1.96</c:v>
                </c:pt>
                <c:pt idx="1798">
                  <c:v>1.96</c:v>
                </c:pt>
                <c:pt idx="1799">
                  <c:v>1.96</c:v>
                </c:pt>
                <c:pt idx="1800">
                  <c:v>1.96</c:v>
                </c:pt>
                <c:pt idx="1801">
                  <c:v>1.9610000000000001</c:v>
                </c:pt>
                <c:pt idx="1802">
                  <c:v>1.9610000000000001</c:v>
                </c:pt>
                <c:pt idx="1803">
                  <c:v>1.9610000000000001</c:v>
                </c:pt>
                <c:pt idx="1804">
                  <c:v>1.9610000000000001</c:v>
                </c:pt>
                <c:pt idx="1805">
                  <c:v>1.9610000000000001</c:v>
                </c:pt>
                <c:pt idx="1806">
                  <c:v>1.9610000000000001</c:v>
                </c:pt>
                <c:pt idx="1807">
                  <c:v>1.9610000000000001</c:v>
                </c:pt>
                <c:pt idx="1808">
                  <c:v>1.9610000000000001</c:v>
                </c:pt>
                <c:pt idx="1809">
                  <c:v>1.9610000000000001</c:v>
                </c:pt>
                <c:pt idx="1810">
                  <c:v>1.962</c:v>
                </c:pt>
                <c:pt idx="1811">
                  <c:v>1.962</c:v>
                </c:pt>
                <c:pt idx="1812">
                  <c:v>1.962</c:v>
                </c:pt>
                <c:pt idx="1813">
                  <c:v>1.962</c:v>
                </c:pt>
                <c:pt idx="1814">
                  <c:v>1.962</c:v>
                </c:pt>
                <c:pt idx="1815">
                  <c:v>1.9630000000000001</c:v>
                </c:pt>
                <c:pt idx="1816">
                  <c:v>1.9630000000000001</c:v>
                </c:pt>
                <c:pt idx="1817">
                  <c:v>1.9630000000000001</c:v>
                </c:pt>
                <c:pt idx="1818">
                  <c:v>1.9630000000000001</c:v>
                </c:pt>
                <c:pt idx="1819">
                  <c:v>1.9630000000000001</c:v>
                </c:pt>
                <c:pt idx="1820">
                  <c:v>1.964</c:v>
                </c:pt>
                <c:pt idx="1821">
                  <c:v>1.964</c:v>
                </c:pt>
                <c:pt idx="1822">
                  <c:v>1.964</c:v>
                </c:pt>
                <c:pt idx="1823">
                  <c:v>1.964</c:v>
                </c:pt>
                <c:pt idx="1824">
                  <c:v>1.964</c:v>
                </c:pt>
                <c:pt idx="1825">
                  <c:v>1.9650000000000001</c:v>
                </c:pt>
                <c:pt idx="1826">
                  <c:v>1.9650000000000001</c:v>
                </c:pt>
                <c:pt idx="1827">
                  <c:v>1.9650000000000001</c:v>
                </c:pt>
                <c:pt idx="1828">
                  <c:v>1.9650000000000001</c:v>
                </c:pt>
                <c:pt idx="1829">
                  <c:v>1.9650000000000001</c:v>
                </c:pt>
                <c:pt idx="1830">
                  <c:v>1.9650000000000001</c:v>
                </c:pt>
                <c:pt idx="1831">
                  <c:v>1.9650000000000001</c:v>
                </c:pt>
                <c:pt idx="1832">
                  <c:v>1.9650000000000001</c:v>
                </c:pt>
                <c:pt idx="1833">
                  <c:v>1.9650000000000001</c:v>
                </c:pt>
                <c:pt idx="1834">
                  <c:v>1.966</c:v>
                </c:pt>
                <c:pt idx="1835">
                  <c:v>1.966</c:v>
                </c:pt>
                <c:pt idx="1836">
                  <c:v>1.966</c:v>
                </c:pt>
                <c:pt idx="1837">
                  <c:v>1.966</c:v>
                </c:pt>
                <c:pt idx="1838">
                  <c:v>1.966</c:v>
                </c:pt>
                <c:pt idx="1839">
                  <c:v>1.966</c:v>
                </c:pt>
                <c:pt idx="1840">
                  <c:v>1.9670000000000001</c:v>
                </c:pt>
                <c:pt idx="1841">
                  <c:v>1.9670000000000001</c:v>
                </c:pt>
                <c:pt idx="1842">
                  <c:v>1.9670000000000001</c:v>
                </c:pt>
                <c:pt idx="1843">
                  <c:v>1.9670000000000001</c:v>
                </c:pt>
                <c:pt idx="1844">
                  <c:v>1.968</c:v>
                </c:pt>
                <c:pt idx="1845">
                  <c:v>1.968</c:v>
                </c:pt>
                <c:pt idx="1846">
                  <c:v>1.968</c:v>
                </c:pt>
                <c:pt idx="1847">
                  <c:v>1.968</c:v>
                </c:pt>
                <c:pt idx="1848">
                  <c:v>1.968</c:v>
                </c:pt>
                <c:pt idx="1849">
                  <c:v>1.968</c:v>
                </c:pt>
                <c:pt idx="1850">
                  <c:v>1.9690000000000001</c:v>
                </c:pt>
                <c:pt idx="1851">
                  <c:v>1.9690000000000001</c:v>
                </c:pt>
                <c:pt idx="1852">
                  <c:v>1.9690000000000001</c:v>
                </c:pt>
                <c:pt idx="1853">
                  <c:v>1.9690000000000001</c:v>
                </c:pt>
                <c:pt idx="1854">
                  <c:v>1.9690000000000001</c:v>
                </c:pt>
                <c:pt idx="1855">
                  <c:v>1.9690000000000001</c:v>
                </c:pt>
                <c:pt idx="1856">
                  <c:v>1.9690000000000001</c:v>
                </c:pt>
                <c:pt idx="1857">
                  <c:v>1.9690000000000001</c:v>
                </c:pt>
                <c:pt idx="1858">
                  <c:v>1.97</c:v>
                </c:pt>
                <c:pt idx="1859">
                  <c:v>1.97</c:v>
                </c:pt>
                <c:pt idx="1860">
                  <c:v>1.97</c:v>
                </c:pt>
                <c:pt idx="1861">
                  <c:v>1.97</c:v>
                </c:pt>
                <c:pt idx="1862">
                  <c:v>1.97</c:v>
                </c:pt>
                <c:pt idx="1863">
                  <c:v>1.97</c:v>
                </c:pt>
                <c:pt idx="1864">
                  <c:v>1.97</c:v>
                </c:pt>
                <c:pt idx="1865">
                  <c:v>1.9710000000000001</c:v>
                </c:pt>
                <c:pt idx="1866">
                  <c:v>1.9710000000000001</c:v>
                </c:pt>
                <c:pt idx="1867">
                  <c:v>1.9710000000000001</c:v>
                </c:pt>
                <c:pt idx="1868">
                  <c:v>1.9710000000000001</c:v>
                </c:pt>
                <c:pt idx="1869">
                  <c:v>1.9710000000000001</c:v>
                </c:pt>
                <c:pt idx="1870">
                  <c:v>1.9710000000000001</c:v>
                </c:pt>
                <c:pt idx="1871">
                  <c:v>1.972</c:v>
                </c:pt>
                <c:pt idx="1872">
                  <c:v>1.972</c:v>
                </c:pt>
                <c:pt idx="1873">
                  <c:v>1.972</c:v>
                </c:pt>
                <c:pt idx="1874">
                  <c:v>1.972</c:v>
                </c:pt>
                <c:pt idx="1875">
                  <c:v>1.972</c:v>
                </c:pt>
                <c:pt idx="1876">
                  <c:v>1.972</c:v>
                </c:pt>
                <c:pt idx="1877">
                  <c:v>1.9730000000000001</c:v>
                </c:pt>
                <c:pt idx="1878">
                  <c:v>1.9730000000000001</c:v>
                </c:pt>
                <c:pt idx="1879">
                  <c:v>1.9730000000000001</c:v>
                </c:pt>
                <c:pt idx="1880">
                  <c:v>1.9730000000000001</c:v>
                </c:pt>
                <c:pt idx="1881">
                  <c:v>1.974</c:v>
                </c:pt>
                <c:pt idx="1882">
                  <c:v>1.974</c:v>
                </c:pt>
                <c:pt idx="1883">
                  <c:v>1.974</c:v>
                </c:pt>
                <c:pt idx="1884">
                  <c:v>1.974</c:v>
                </c:pt>
                <c:pt idx="1885">
                  <c:v>1.974</c:v>
                </c:pt>
                <c:pt idx="1886">
                  <c:v>1.974</c:v>
                </c:pt>
                <c:pt idx="1887">
                  <c:v>1.9750000000000001</c:v>
                </c:pt>
                <c:pt idx="1888">
                  <c:v>1.9750000000000001</c:v>
                </c:pt>
                <c:pt idx="1889">
                  <c:v>1.9750000000000001</c:v>
                </c:pt>
                <c:pt idx="1890">
                  <c:v>1.9750000000000001</c:v>
                </c:pt>
                <c:pt idx="1891">
                  <c:v>1.9750000000000001</c:v>
                </c:pt>
                <c:pt idx="1892">
                  <c:v>1.9750000000000001</c:v>
                </c:pt>
                <c:pt idx="1893">
                  <c:v>1.9750000000000001</c:v>
                </c:pt>
                <c:pt idx="1894">
                  <c:v>1.9750000000000001</c:v>
                </c:pt>
                <c:pt idx="1895">
                  <c:v>1.976</c:v>
                </c:pt>
                <c:pt idx="1896">
                  <c:v>1.976</c:v>
                </c:pt>
                <c:pt idx="1897">
                  <c:v>1.976</c:v>
                </c:pt>
                <c:pt idx="1898">
                  <c:v>1.976</c:v>
                </c:pt>
                <c:pt idx="1899">
                  <c:v>1.976</c:v>
                </c:pt>
                <c:pt idx="1900">
                  <c:v>1.976</c:v>
                </c:pt>
                <c:pt idx="1901">
                  <c:v>1.9770000000000001</c:v>
                </c:pt>
                <c:pt idx="1902">
                  <c:v>1.9770000000000001</c:v>
                </c:pt>
                <c:pt idx="1903">
                  <c:v>1.9770000000000001</c:v>
                </c:pt>
                <c:pt idx="1904">
                  <c:v>1.9770000000000001</c:v>
                </c:pt>
                <c:pt idx="1905">
                  <c:v>1.9770000000000001</c:v>
                </c:pt>
                <c:pt idx="1906">
                  <c:v>1.9770000000000001</c:v>
                </c:pt>
                <c:pt idx="1907">
                  <c:v>1.9770000000000001</c:v>
                </c:pt>
                <c:pt idx="1908">
                  <c:v>1.978</c:v>
                </c:pt>
                <c:pt idx="1909">
                  <c:v>1.978</c:v>
                </c:pt>
                <c:pt idx="1910">
                  <c:v>1.978</c:v>
                </c:pt>
                <c:pt idx="1911">
                  <c:v>1.978</c:v>
                </c:pt>
                <c:pt idx="1912">
                  <c:v>1.9790000000000001</c:v>
                </c:pt>
                <c:pt idx="1913">
                  <c:v>1.9790000000000001</c:v>
                </c:pt>
                <c:pt idx="1914">
                  <c:v>1.9790000000000001</c:v>
                </c:pt>
                <c:pt idx="1915">
                  <c:v>1.9790000000000001</c:v>
                </c:pt>
                <c:pt idx="1916">
                  <c:v>1.9790000000000001</c:v>
                </c:pt>
                <c:pt idx="1917">
                  <c:v>1.9790000000000001</c:v>
                </c:pt>
                <c:pt idx="1918">
                  <c:v>1.98</c:v>
                </c:pt>
                <c:pt idx="1919">
                  <c:v>1.98</c:v>
                </c:pt>
                <c:pt idx="1920">
                  <c:v>1.98</c:v>
                </c:pt>
                <c:pt idx="1921">
                  <c:v>1.98</c:v>
                </c:pt>
                <c:pt idx="1922">
                  <c:v>1.98</c:v>
                </c:pt>
                <c:pt idx="1923">
                  <c:v>1.98</c:v>
                </c:pt>
                <c:pt idx="1924">
                  <c:v>1.98</c:v>
                </c:pt>
                <c:pt idx="1925">
                  <c:v>1.98</c:v>
                </c:pt>
                <c:pt idx="1926">
                  <c:v>1.9810000000000001</c:v>
                </c:pt>
                <c:pt idx="1927">
                  <c:v>1.9810000000000001</c:v>
                </c:pt>
                <c:pt idx="1928">
                  <c:v>1.9810000000000001</c:v>
                </c:pt>
                <c:pt idx="1929">
                  <c:v>1.9810000000000001</c:v>
                </c:pt>
                <c:pt idx="1930">
                  <c:v>1.9810000000000001</c:v>
                </c:pt>
                <c:pt idx="1931">
                  <c:v>1.982</c:v>
                </c:pt>
                <c:pt idx="1932">
                  <c:v>1.982</c:v>
                </c:pt>
                <c:pt idx="1933">
                  <c:v>1.982</c:v>
                </c:pt>
                <c:pt idx="1934">
                  <c:v>1.982</c:v>
                </c:pt>
                <c:pt idx="1935">
                  <c:v>1.982</c:v>
                </c:pt>
                <c:pt idx="1936">
                  <c:v>1.982</c:v>
                </c:pt>
                <c:pt idx="1937">
                  <c:v>1.9830000000000001</c:v>
                </c:pt>
                <c:pt idx="1938">
                  <c:v>1.9830000000000001</c:v>
                </c:pt>
                <c:pt idx="1939">
                  <c:v>1.9830000000000001</c:v>
                </c:pt>
                <c:pt idx="1940">
                  <c:v>1.9830000000000001</c:v>
                </c:pt>
                <c:pt idx="1941">
                  <c:v>1.9830000000000001</c:v>
                </c:pt>
                <c:pt idx="1942">
                  <c:v>1.9830000000000001</c:v>
                </c:pt>
                <c:pt idx="1943">
                  <c:v>1.984</c:v>
                </c:pt>
                <c:pt idx="1944">
                  <c:v>1.984</c:v>
                </c:pt>
                <c:pt idx="1945">
                  <c:v>1.984</c:v>
                </c:pt>
                <c:pt idx="1946">
                  <c:v>1.984</c:v>
                </c:pt>
                <c:pt idx="1947">
                  <c:v>1.984</c:v>
                </c:pt>
                <c:pt idx="1948">
                  <c:v>1.984</c:v>
                </c:pt>
                <c:pt idx="1949">
                  <c:v>1.9850000000000001</c:v>
                </c:pt>
                <c:pt idx="1950">
                  <c:v>1.9850000000000001</c:v>
                </c:pt>
                <c:pt idx="1951">
                  <c:v>1.9850000000000001</c:v>
                </c:pt>
                <c:pt idx="1952">
                  <c:v>1.9850000000000001</c:v>
                </c:pt>
                <c:pt idx="1953">
                  <c:v>1.9850000000000001</c:v>
                </c:pt>
                <c:pt idx="1954">
                  <c:v>1.9850000000000001</c:v>
                </c:pt>
                <c:pt idx="1955">
                  <c:v>1.9850000000000001</c:v>
                </c:pt>
                <c:pt idx="1956">
                  <c:v>1.9850000000000001</c:v>
                </c:pt>
                <c:pt idx="1957">
                  <c:v>1.986</c:v>
                </c:pt>
                <c:pt idx="1958">
                  <c:v>1.986</c:v>
                </c:pt>
                <c:pt idx="1959">
                  <c:v>1.986</c:v>
                </c:pt>
                <c:pt idx="1960">
                  <c:v>1.986</c:v>
                </c:pt>
                <c:pt idx="1961">
                  <c:v>1.9870000000000001</c:v>
                </c:pt>
                <c:pt idx="1962">
                  <c:v>1.9870000000000001</c:v>
                </c:pt>
                <c:pt idx="1963">
                  <c:v>1.9870000000000001</c:v>
                </c:pt>
                <c:pt idx="1964">
                  <c:v>1.9870000000000001</c:v>
                </c:pt>
                <c:pt idx="1965">
                  <c:v>1.9870000000000001</c:v>
                </c:pt>
                <c:pt idx="1966">
                  <c:v>1.988</c:v>
                </c:pt>
                <c:pt idx="1967">
                  <c:v>1.988</c:v>
                </c:pt>
                <c:pt idx="1968">
                  <c:v>1.988</c:v>
                </c:pt>
                <c:pt idx="1969">
                  <c:v>1.988</c:v>
                </c:pt>
                <c:pt idx="1970">
                  <c:v>1.988</c:v>
                </c:pt>
                <c:pt idx="1971">
                  <c:v>1.988</c:v>
                </c:pt>
                <c:pt idx="1972">
                  <c:v>1.988</c:v>
                </c:pt>
                <c:pt idx="1973">
                  <c:v>1.9890000000000001</c:v>
                </c:pt>
                <c:pt idx="1974">
                  <c:v>1.9890000000000001</c:v>
                </c:pt>
                <c:pt idx="1975">
                  <c:v>1.9890000000000001</c:v>
                </c:pt>
                <c:pt idx="1976">
                  <c:v>1.9890000000000001</c:v>
                </c:pt>
                <c:pt idx="1977">
                  <c:v>1.9890000000000001</c:v>
                </c:pt>
                <c:pt idx="1978">
                  <c:v>1.9890000000000001</c:v>
                </c:pt>
                <c:pt idx="1979">
                  <c:v>1.9890000000000001</c:v>
                </c:pt>
                <c:pt idx="1980">
                  <c:v>1.9890000000000001</c:v>
                </c:pt>
                <c:pt idx="1981">
                  <c:v>1.99</c:v>
                </c:pt>
                <c:pt idx="1982">
                  <c:v>1.99</c:v>
                </c:pt>
                <c:pt idx="1983">
                  <c:v>1.99</c:v>
                </c:pt>
                <c:pt idx="1984">
                  <c:v>1.99</c:v>
                </c:pt>
                <c:pt idx="1985">
                  <c:v>1.99</c:v>
                </c:pt>
                <c:pt idx="1986">
                  <c:v>1.9910000000000001</c:v>
                </c:pt>
                <c:pt idx="1987">
                  <c:v>1.9910000000000001</c:v>
                </c:pt>
                <c:pt idx="1988">
                  <c:v>1.9910000000000001</c:v>
                </c:pt>
                <c:pt idx="1989">
                  <c:v>1.9910000000000001</c:v>
                </c:pt>
                <c:pt idx="1990">
                  <c:v>1.9910000000000001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1.992</c:v>
                </c:pt>
                <c:pt idx="1994">
                  <c:v>1.992</c:v>
                </c:pt>
                <c:pt idx="1995">
                  <c:v>1.992</c:v>
                </c:pt>
                <c:pt idx="1996">
                  <c:v>1.992</c:v>
                </c:pt>
                <c:pt idx="1997">
                  <c:v>1.9930000000000001</c:v>
                </c:pt>
                <c:pt idx="1998">
                  <c:v>1.9930000000000001</c:v>
                </c:pt>
                <c:pt idx="1999">
                  <c:v>1.9930000000000001</c:v>
                </c:pt>
                <c:pt idx="2000">
                  <c:v>1.9930000000000001</c:v>
                </c:pt>
                <c:pt idx="2001">
                  <c:v>1.9930000000000001</c:v>
                </c:pt>
                <c:pt idx="2002">
                  <c:v>1.9930000000000001</c:v>
                </c:pt>
                <c:pt idx="2003">
                  <c:v>1.994</c:v>
                </c:pt>
                <c:pt idx="2004">
                  <c:v>1.994</c:v>
                </c:pt>
                <c:pt idx="2005">
                  <c:v>1.994</c:v>
                </c:pt>
                <c:pt idx="2006">
                  <c:v>1.994</c:v>
                </c:pt>
                <c:pt idx="2007">
                  <c:v>1.994</c:v>
                </c:pt>
                <c:pt idx="2008">
                  <c:v>1.994</c:v>
                </c:pt>
                <c:pt idx="2009">
                  <c:v>1.994</c:v>
                </c:pt>
                <c:pt idx="2010">
                  <c:v>1.9950000000000001</c:v>
                </c:pt>
                <c:pt idx="2011">
                  <c:v>1.9950000000000001</c:v>
                </c:pt>
                <c:pt idx="2012">
                  <c:v>1.9950000000000001</c:v>
                </c:pt>
                <c:pt idx="2013">
                  <c:v>1.9950000000000001</c:v>
                </c:pt>
                <c:pt idx="2014">
                  <c:v>1.9950000000000001</c:v>
                </c:pt>
                <c:pt idx="2015">
                  <c:v>1.9950000000000001</c:v>
                </c:pt>
                <c:pt idx="2016">
                  <c:v>1.996</c:v>
                </c:pt>
                <c:pt idx="2017">
                  <c:v>1.996</c:v>
                </c:pt>
                <c:pt idx="2018">
                  <c:v>1.996</c:v>
                </c:pt>
                <c:pt idx="2019">
                  <c:v>1.996</c:v>
                </c:pt>
                <c:pt idx="2020">
                  <c:v>1.996</c:v>
                </c:pt>
                <c:pt idx="2021">
                  <c:v>1.996</c:v>
                </c:pt>
                <c:pt idx="2022">
                  <c:v>1.9970000000000001</c:v>
                </c:pt>
                <c:pt idx="2023">
                  <c:v>1.9970000000000001</c:v>
                </c:pt>
                <c:pt idx="2024">
                  <c:v>1.9970000000000001</c:v>
                </c:pt>
                <c:pt idx="2025">
                  <c:v>1.9970000000000001</c:v>
                </c:pt>
                <c:pt idx="2026">
                  <c:v>1.9970000000000001</c:v>
                </c:pt>
                <c:pt idx="2027">
                  <c:v>1.9970000000000001</c:v>
                </c:pt>
                <c:pt idx="2028">
                  <c:v>1.998</c:v>
                </c:pt>
                <c:pt idx="2029">
                  <c:v>1.998</c:v>
                </c:pt>
                <c:pt idx="2030">
                  <c:v>1.998</c:v>
                </c:pt>
                <c:pt idx="2031">
                  <c:v>1.998</c:v>
                </c:pt>
                <c:pt idx="2032">
                  <c:v>1.998</c:v>
                </c:pt>
                <c:pt idx="2033">
                  <c:v>1.998</c:v>
                </c:pt>
                <c:pt idx="2034">
                  <c:v>1.9990000000000001</c:v>
                </c:pt>
                <c:pt idx="2035">
                  <c:v>1.9990000000000001</c:v>
                </c:pt>
                <c:pt idx="2036">
                  <c:v>1.9990000000000001</c:v>
                </c:pt>
                <c:pt idx="2037">
                  <c:v>1.9990000000000001</c:v>
                </c:pt>
                <c:pt idx="2038">
                  <c:v>1.9990000000000001</c:v>
                </c:pt>
                <c:pt idx="2039">
                  <c:v>1.9990000000000001</c:v>
                </c:pt>
                <c:pt idx="2040">
                  <c:v>1.9990000000000001</c:v>
                </c:pt>
                <c:pt idx="2041">
                  <c:v>1.9990000000000001</c:v>
                </c:pt>
                <c:pt idx="2042">
                  <c:v>1.9990000000000001</c:v>
                </c:pt>
                <c:pt idx="2043">
                  <c:v>2</c:v>
                </c:pt>
                <c:pt idx="2044">
                  <c:v>2</c:v>
                </c:pt>
                <c:pt idx="2045">
                  <c:v>2</c:v>
                </c:pt>
                <c:pt idx="2046">
                  <c:v>2</c:v>
                </c:pt>
                <c:pt idx="2047">
                  <c:v>2</c:v>
                </c:pt>
                <c:pt idx="2048">
                  <c:v>2</c:v>
                </c:pt>
                <c:pt idx="2049">
                  <c:v>2.0009999999999999</c:v>
                </c:pt>
                <c:pt idx="2050">
                  <c:v>2.0009999999999999</c:v>
                </c:pt>
                <c:pt idx="2051">
                  <c:v>2.0009999999999999</c:v>
                </c:pt>
                <c:pt idx="2052">
                  <c:v>2.0009999999999999</c:v>
                </c:pt>
                <c:pt idx="2053">
                  <c:v>2.0009999999999999</c:v>
                </c:pt>
                <c:pt idx="2054">
                  <c:v>2.0009999999999999</c:v>
                </c:pt>
                <c:pt idx="2055">
                  <c:v>2.0019999999999998</c:v>
                </c:pt>
                <c:pt idx="2056">
                  <c:v>2.0019999999999998</c:v>
                </c:pt>
                <c:pt idx="2057">
                  <c:v>2.0019999999999998</c:v>
                </c:pt>
                <c:pt idx="2058">
                  <c:v>2.0019999999999998</c:v>
                </c:pt>
                <c:pt idx="2059">
                  <c:v>2.0019999999999998</c:v>
                </c:pt>
                <c:pt idx="2060">
                  <c:v>2.0019999999999998</c:v>
                </c:pt>
                <c:pt idx="2061">
                  <c:v>2.0030000000000001</c:v>
                </c:pt>
                <c:pt idx="2062">
                  <c:v>2.0030000000000001</c:v>
                </c:pt>
                <c:pt idx="2063">
                  <c:v>2.0030000000000001</c:v>
                </c:pt>
                <c:pt idx="2064">
                  <c:v>2.0030000000000001</c:v>
                </c:pt>
                <c:pt idx="2065">
                  <c:v>2.004</c:v>
                </c:pt>
                <c:pt idx="2066">
                  <c:v>2.004</c:v>
                </c:pt>
                <c:pt idx="2067">
                  <c:v>2.004</c:v>
                </c:pt>
                <c:pt idx="2068">
                  <c:v>2.004</c:v>
                </c:pt>
                <c:pt idx="2069">
                  <c:v>2.004</c:v>
                </c:pt>
                <c:pt idx="2070">
                  <c:v>2.004</c:v>
                </c:pt>
                <c:pt idx="2071">
                  <c:v>2.004</c:v>
                </c:pt>
                <c:pt idx="2072">
                  <c:v>2.004</c:v>
                </c:pt>
                <c:pt idx="2073">
                  <c:v>2.004</c:v>
                </c:pt>
                <c:pt idx="2074">
                  <c:v>2.0049999999999999</c:v>
                </c:pt>
                <c:pt idx="2075">
                  <c:v>2.0049999999999999</c:v>
                </c:pt>
                <c:pt idx="2076">
                  <c:v>2.0049999999999999</c:v>
                </c:pt>
                <c:pt idx="2077">
                  <c:v>2.0049999999999999</c:v>
                </c:pt>
                <c:pt idx="2078">
                  <c:v>2.0049999999999999</c:v>
                </c:pt>
                <c:pt idx="2079">
                  <c:v>2.0049999999999999</c:v>
                </c:pt>
                <c:pt idx="2080">
                  <c:v>2.0049999999999999</c:v>
                </c:pt>
                <c:pt idx="2081">
                  <c:v>2.0049999999999999</c:v>
                </c:pt>
                <c:pt idx="2082">
                  <c:v>2.0059999999999998</c:v>
                </c:pt>
                <c:pt idx="2083">
                  <c:v>2.0059999999999998</c:v>
                </c:pt>
                <c:pt idx="2084">
                  <c:v>2.0059999999999998</c:v>
                </c:pt>
                <c:pt idx="2085">
                  <c:v>2.0059999999999998</c:v>
                </c:pt>
                <c:pt idx="2086">
                  <c:v>2.0059999999999998</c:v>
                </c:pt>
                <c:pt idx="2087">
                  <c:v>2.0059999999999998</c:v>
                </c:pt>
                <c:pt idx="2088">
                  <c:v>2.0070000000000001</c:v>
                </c:pt>
                <c:pt idx="2089">
                  <c:v>2.0070000000000001</c:v>
                </c:pt>
                <c:pt idx="2090">
                  <c:v>2.0070000000000001</c:v>
                </c:pt>
                <c:pt idx="2091">
                  <c:v>2.0070000000000001</c:v>
                </c:pt>
                <c:pt idx="2092">
                  <c:v>2.0070000000000001</c:v>
                </c:pt>
                <c:pt idx="2093">
                  <c:v>2.0070000000000001</c:v>
                </c:pt>
                <c:pt idx="2094">
                  <c:v>2.0070000000000001</c:v>
                </c:pt>
                <c:pt idx="2095">
                  <c:v>2.008</c:v>
                </c:pt>
                <c:pt idx="2096">
                  <c:v>2.008</c:v>
                </c:pt>
                <c:pt idx="2097">
                  <c:v>2.008</c:v>
                </c:pt>
                <c:pt idx="2098">
                  <c:v>2.008</c:v>
                </c:pt>
                <c:pt idx="2099">
                  <c:v>2.008</c:v>
                </c:pt>
                <c:pt idx="2100">
                  <c:v>2.008</c:v>
                </c:pt>
                <c:pt idx="2101">
                  <c:v>2.0089999999999999</c:v>
                </c:pt>
                <c:pt idx="2102">
                  <c:v>2.0089999999999999</c:v>
                </c:pt>
                <c:pt idx="2103">
                  <c:v>2.0089999999999999</c:v>
                </c:pt>
                <c:pt idx="2104">
                  <c:v>2.0089999999999999</c:v>
                </c:pt>
                <c:pt idx="2105">
                  <c:v>2.0089999999999999</c:v>
                </c:pt>
                <c:pt idx="2106">
                  <c:v>2.0089999999999999</c:v>
                </c:pt>
                <c:pt idx="2107">
                  <c:v>2.0089999999999999</c:v>
                </c:pt>
                <c:pt idx="2108">
                  <c:v>2.0089999999999999</c:v>
                </c:pt>
                <c:pt idx="2109">
                  <c:v>2.0089999999999999</c:v>
                </c:pt>
                <c:pt idx="2110">
                  <c:v>2.0099999999999998</c:v>
                </c:pt>
                <c:pt idx="2111">
                  <c:v>2.0099999999999998</c:v>
                </c:pt>
                <c:pt idx="2112">
                  <c:v>2.0099999999999998</c:v>
                </c:pt>
                <c:pt idx="2113">
                  <c:v>2.0099999999999998</c:v>
                </c:pt>
                <c:pt idx="2114">
                  <c:v>2.0099999999999998</c:v>
                </c:pt>
                <c:pt idx="2115">
                  <c:v>2.0099999999999998</c:v>
                </c:pt>
                <c:pt idx="2116">
                  <c:v>2.0099999999999998</c:v>
                </c:pt>
                <c:pt idx="2117">
                  <c:v>2.0110000000000001</c:v>
                </c:pt>
                <c:pt idx="2118">
                  <c:v>2.0110000000000001</c:v>
                </c:pt>
                <c:pt idx="2119">
                  <c:v>2.0110000000000001</c:v>
                </c:pt>
                <c:pt idx="2120">
                  <c:v>2.0110000000000001</c:v>
                </c:pt>
                <c:pt idx="2121">
                  <c:v>2.0110000000000001</c:v>
                </c:pt>
                <c:pt idx="2122">
                  <c:v>2.0110000000000001</c:v>
                </c:pt>
                <c:pt idx="2123">
                  <c:v>2.0110000000000001</c:v>
                </c:pt>
                <c:pt idx="2124">
                  <c:v>2.012</c:v>
                </c:pt>
                <c:pt idx="2125">
                  <c:v>2.012</c:v>
                </c:pt>
                <c:pt idx="2126">
                  <c:v>2.012</c:v>
                </c:pt>
                <c:pt idx="2127">
                  <c:v>2.012</c:v>
                </c:pt>
                <c:pt idx="2128">
                  <c:v>2.012</c:v>
                </c:pt>
                <c:pt idx="2129">
                  <c:v>2.012</c:v>
                </c:pt>
                <c:pt idx="2130">
                  <c:v>2.0129999999999999</c:v>
                </c:pt>
                <c:pt idx="2131">
                  <c:v>2.0129999999999999</c:v>
                </c:pt>
                <c:pt idx="2132">
                  <c:v>2.0129999999999999</c:v>
                </c:pt>
                <c:pt idx="2133">
                  <c:v>2.0129999999999999</c:v>
                </c:pt>
                <c:pt idx="2134">
                  <c:v>2.0129999999999999</c:v>
                </c:pt>
                <c:pt idx="2135">
                  <c:v>2.0129999999999999</c:v>
                </c:pt>
                <c:pt idx="2136">
                  <c:v>2.0129999999999999</c:v>
                </c:pt>
                <c:pt idx="2137">
                  <c:v>2.0129999999999999</c:v>
                </c:pt>
                <c:pt idx="2138">
                  <c:v>2.0129999999999999</c:v>
                </c:pt>
                <c:pt idx="2139">
                  <c:v>2.0139999999999998</c:v>
                </c:pt>
                <c:pt idx="2140">
                  <c:v>2.0139999999999998</c:v>
                </c:pt>
                <c:pt idx="2141">
                  <c:v>2.0139999999999998</c:v>
                </c:pt>
                <c:pt idx="2142">
                  <c:v>2.0139999999999998</c:v>
                </c:pt>
                <c:pt idx="2143">
                  <c:v>2.0139999999999998</c:v>
                </c:pt>
                <c:pt idx="2144">
                  <c:v>2.0139999999999998</c:v>
                </c:pt>
                <c:pt idx="2145">
                  <c:v>2.0150000000000001</c:v>
                </c:pt>
                <c:pt idx="2146">
                  <c:v>2.0150000000000001</c:v>
                </c:pt>
                <c:pt idx="2147">
                  <c:v>2.0150000000000001</c:v>
                </c:pt>
                <c:pt idx="2148">
                  <c:v>2.0150000000000001</c:v>
                </c:pt>
                <c:pt idx="2149">
                  <c:v>2.0150000000000001</c:v>
                </c:pt>
                <c:pt idx="2150">
                  <c:v>2.016</c:v>
                </c:pt>
                <c:pt idx="2151">
                  <c:v>2.016</c:v>
                </c:pt>
                <c:pt idx="2152">
                  <c:v>2.016</c:v>
                </c:pt>
                <c:pt idx="2153">
                  <c:v>2.016</c:v>
                </c:pt>
                <c:pt idx="2154">
                  <c:v>2.016</c:v>
                </c:pt>
                <c:pt idx="2155">
                  <c:v>2.016</c:v>
                </c:pt>
                <c:pt idx="2156">
                  <c:v>2.016</c:v>
                </c:pt>
                <c:pt idx="2157">
                  <c:v>2.0169999999999999</c:v>
                </c:pt>
                <c:pt idx="2158">
                  <c:v>2.0169999999999999</c:v>
                </c:pt>
                <c:pt idx="2159">
                  <c:v>2.0169999999999999</c:v>
                </c:pt>
                <c:pt idx="2160">
                  <c:v>2.0169999999999999</c:v>
                </c:pt>
                <c:pt idx="2161">
                  <c:v>2.0169999999999999</c:v>
                </c:pt>
                <c:pt idx="2162">
                  <c:v>2.0169999999999999</c:v>
                </c:pt>
                <c:pt idx="2163">
                  <c:v>2.0179999999999998</c:v>
                </c:pt>
                <c:pt idx="2164">
                  <c:v>2.0179999999999998</c:v>
                </c:pt>
                <c:pt idx="2165">
                  <c:v>2.0179999999999998</c:v>
                </c:pt>
                <c:pt idx="2166">
                  <c:v>2.0179999999999998</c:v>
                </c:pt>
                <c:pt idx="2167">
                  <c:v>2.0179999999999998</c:v>
                </c:pt>
                <c:pt idx="2168">
                  <c:v>2.0179999999999998</c:v>
                </c:pt>
                <c:pt idx="2169">
                  <c:v>2.0179999999999998</c:v>
                </c:pt>
                <c:pt idx="2170">
                  <c:v>2.0179999999999998</c:v>
                </c:pt>
                <c:pt idx="2171">
                  <c:v>2.0179999999999998</c:v>
                </c:pt>
                <c:pt idx="2172">
                  <c:v>2.0190000000000001</c:v>
                </c:pt>
                <c:pt idx="2173">
                  <c:v>2.0190000000000001</c:v>
                </c:pt>
                <c:pt idx="2174">
                  <c:v>2.0190000000000001</c:v>
                </c:pt>
                <c:pt idx="2175">
                  <c:v>2.0190000000000001</c:v>
                </c:pt>
                <c:pt idx="2176">
                  <c:v>2.0190000000000001</c:v>
                </c:pt>
                <c:pt idx="2177">
                  <c:v>2.0190000000000001</c:v>
                </c:pt>
                <c:pt idx="2178">
                  <c:v>2.02</c:v>
                </c:pt>
                <c:pt idx="2179">
                  <c:v>2.02</c:v>
                </c:pt>
                <c:pt idx="2180">
                  <c:v>2.02</c:v>
                </c:pt>
                <c:pt idx="2181">
                  <c:v>2.02</c:v>
                </c:pt>
                <c:pt idx="2182">
                  <c:v>2.02</c:v>
                </c:pt>
                <c:pt idx="2183">
                  <c:v>2.0209999999999999</c:v>
                </c:pt>
                <c:pt idx="2184">
                  <c:v>2.0209999999999999</c:v>
                </c:pt>
                <c:pt idx="2185">
                  <c:v>2.0209999999999999</c:v>
                </c:pt>
                <c:pt idx="2186">
                  <c:v>2.0209999999999999</c:v>
                </c:pt>
                <c:pt idx="2187">
                  <c:v>2.0209999999999999</c:v>
                </c:pt>
                <c:pt idx="2188">
                  <c:v>2.0209999999999999</c:v>
                </c:pt>
                <c:pt idx="2189">
                  <c:v>2.0219999999999998</c:v>
                </c:pt>
                <c:pt idx="2190">
                  <c:v>2.0219999999999998</c:v>
                </c:pt>
                <c:pt idx="2191">
                  <c:v>2.0219999999999998</c:v>
                </c:pt>
                <c:pt idx="2192">
                  <c:v>2.0219999999999998</c:v>
                </c:pt>
                <c:pt idx="2193">
                  <c:v>2.0219999999999998</c:v>
                </c:pt>
                <c:pt idx="2194">
                  <c:v>2.0219999999999998</c:v>
                </c:pt>
                <c:pt idx="2195">
                  <c:v>2.0230000000000001</c:v>
                </c:pt>
                <c:pt idx="2196">
                  <c:v>2.0230000000000001</c:v>
                </c:pt>
                <c:pt idx="2197">
                  <c:v>2.0230000000000001</c:v>
                </c:pt>
                <c:pt idx="2198">
                  <c:v>2.0230000000000001</c:v>
                </c:pt>
                <c:pt idx="2199">
                  <c:v>2.0230000000000001</c:v>
                </c:pt>
                <c:pt idx="2200">
                  <c:v>2.0230000000000001</c:v>
                </c:pt>
                <c:pt idx="2201">
                  <c:v>2.0230000000000001</c:v>
                </c:pt>
                <c:pt idx="2202">
                  <c:v>2.0230000000000001</c:v>
                </c:pt>
                <c:pt idx="2203">
                  <c:v>2.024</c:v>
                </c:pt>
                <c:pt idx="2204">
                  <c:v>2.024</c:v>
                </c:pt>
                <c:pt idx="2205">
                  <c:v>2.024</c:v>
                </c:pt>
                <c:pt idx="2206">
                  <c:v>2.024</c:v>
                </c:pt>
                <c:pt idx="2207">
                  <c:v>2.024</c:v>
                </c:pt>
                <c:pt idx="2208">
                  <c:v>2.024</c:v>
                </c:pt>
                <c:pt idx="2209">
                  <c:v>2.0249999999999999</c:v>
                </c:pt>
                <c:pt idx="2210">
                  <c:v>2.0249999999999999</c:v>
                </c:pt>
                <c:pt idx="2211">
                  <c:v>2.0249999999999999</c:v>
                </c:pt>
                <c:pt idx="2212">
                  <c:v>2.0249999999999999</c:v>
                </c:pt>
                <c:pt idx="2213">
                  <c:v>2.0249999999999999</c:v>
                </c:pt>
                <c:pt idx="2214">
                  <c:v>2.0259999999999998</c:v>
                </c:pt>
                <c:pt idx="2215">
                  <c:v>2.0259999999999998</c:v>
                </c:pt>
                <c:pt idx="2216">
                  <c:v>2.0259999999999998</c:v>
                </c:pt>
                <c:pt idx="2217">
                  <c:v>2.0259999999999998</c:v>
                </c:pt>
                <c:pt idx="2218">
                  <c:v>2.0259999999999998</c:v>
                </c:pt>
                <c:pt idx="2219">
                  <c:v>2.0259999999999998</c:v>
                </c:pt>
                <c:pt idx="2220">
                  <c:v>2.0270000000000001</c:v>
                </c:pt>
                <c:pt idx="2221">
                  <c:v>2.0270000000000001</c:v>
                </c:pt>
                <c:pt idx="2222">
                  <c:v>2.0270000000000001</c:v>
                </c:pt>
                <c:pt idx="2223">
                  <c:v>2.0270000000000001</c:v>
                </c:pt>
                <c:pt idx="2224">
                  <c:v>2.0270000000000001</c:v>
                </c:pt>
                <c:pt idx="2225">
                  <c:v>2.028</c:v>
                </c:pt>
                <c:pt idx="2226">
                  <c:v>2.028</c:v>
                </c:pt>
                <c:pt idx="2227">
                  <c:v>2.028</c:v>
                </c:pt>
                <c:pt idx="2228">
                  <c:v>2.028</c:v>
                </c:pt>
                <c:pt idx="2229">
                  <c:v>2.028</c:v>
                </c:pt>
                <c:pt idx="2230">
                  <c:v>2.028</c:v>
                </c:pt>
                <c:pt idx="2231">
                  <c:v>2.028</c:v>
                </c:pt>
                <c:pt idx="2232">
                  <c:v>2.028</c:v>
                </c:pt>
                <c:pt idx="2233">
                  <c:v>2.028</c:v>
                </c:pt>
                <c:pt idx="2234">
                  <c:v>2.0289999999999999</c:v>
                </c:pt>
                <c:pt idx="2235">
                  <c:v>2.0289999999999999</c:v>
                </c:pt>
                <c:pt idx="2236">
                  <c:v>2.0289999999999999</c:v>
                </c:pt>
                <c:pt idx="2237">
                  <c:v>2.0289999999999999</c:v>
                </c:pt>
                <c:pt idx="2238">
                  <c:v>2.0289999999999999</c:v>
                </c:pt>
                <c:pt idx="2239">
                  <c:v>2.0289999999999999</c:v>
                </c:pt>
                <c:pt idx="2240">
                  <c:v>2.0299999999999998</c:v>
                </c:pt>
                <c:pt idx="2241">
                  <c:v>2.0299999999999998</c:v>
                </c:pt>
                <c:pt idx="2242">
                  <c:v>2.0299999999999998</c:v>
                </c:pt>
                <c:pt idx="2243">
                  <c:v>2.0299999999999998</c:v>
                </c:pt>
                <c:pt idx="2244">
                  <c:v>2.0299999999999998</c:v>
                </c:pt>
                <c:pt idx="2245">
                  <c:v>2.0299999999999998</c:v>
                </c:pt>
                <c:pt idx="2246">
                  <c:v>2.0310000000000001</c:v>
                </c:pt>
                <c:pt idx="2247">
                  <c:v>2.0310000000000001</c:v>
                </c:pt>
                <c:pt idx="2248">
                  <c:v>2.0310000000000001</c:v>
                </c:pt>
                <c:pt idx="2249">
                  <c:v>2.0310000000000001</c:v>
                </c:pt>
                <c:pt idx="2250">
                  <c:v>2.0310000000000001</c:v>
                </c:pt>
                <c:pt idx="2251">
                  <c:v>2.0310000000000001</c:v>
                </c:pt>
                <c:pt idx="2252">
                  <c:v>2.032</c:v>
                </c:pt>
                <c:pt idx="2253">
                  <c:v>2.032</c:v>
                </c:pt>
                <c:pt idx="2254">
                  <c:v>2.032</c:v>
                </c:pt>
                <c:pt idx="2255">
                  <c:v>2.032</c:v>
                </c:pt>
                <c:pt idx="2256">
                  <c:v>2.032</c:v>
                </c:pt>
                <c:pt idx="2257">
                  <c:v>2.0329999999999999</c:v>
                </c:pt>
                <c:pt idx="2258">
                  <c:v>2.0329999999999999</c:v>
                </c:pt>
                <c:pt idx="2259">
                  <c:v>2.0329999999999999</c:v>
                </c:pt>
                <c:pt idx="2260">
                  <c:v>2.0329999999999999</c:v>
                </c:pt>
                <c:pt idx="2261">
                  <c:v>2.0329999999999999</c:v>
                </c:pt>
                <c:pt idx="2262">
                  <c:v>2.0329999999999999</c:v>
                </c:pt>
                <c:pt idx="2263">
                  <c:v>2.0329999999999999</c:v>
                </c:pt>
                <c:pt idx="2264">
                  <c:v>2.0329999999999999</c:v>
                </c:pt>
                <c:pt idx="2265">
                  <c:v>2.0339999999999998</c:v>
                </c:pt>
                <c:pt idx="2266">
                  <c:v>2.0339999999999998</c:v>
                </c:pt>
                <c:pt idx="2267">
                  <c:v>2.0339999999999998</c:v>
                </c:pt>
                <c:pt idx="2268">
                  <c:v>2.0339999999999998</c:v>
                </c:pt>
                <c:pt idx="2269">
                  <c:v>2.0339999999999998</c:v>
                </c:pt>
                <c:pt idx="2270">
                  <c:v>2.0350000000000001</c:v>
                </c:pt>
                <c:pt idx="2271">
                  <c:v>2.0350000000000001</c:v>
                </c:pt>
                <c:pt idx="2272">
                  <c:v>2.0350000000000001</c:v>
                </c:pt>
                <c:pt idx="2273">
                  <c:v>2.0350000000000001</c:v>
                </c:pt>
                <c:pt idx="2274">
                  <c:v>2.0350000000000001</c:v>
                </c:pt>
                <c:pt idx="2275">
                  <c:v>2.0350000000000001</c:v>
                </c:pt>
                <c:pt idx="2276">
                  <c:v>2.036</c:v>
                </c:pt>
                <c:pt idx="2277">
                  <c:v>2.036</c:v>
                </c:pt>
                <c:pt idx="2278">
                  <c:v>2.036</c:v>
                </c:pt>
                <c:pt idx="2279">
                  <c:v>2.036</c:v>
                </c:pt>
                <c:pt idx="2280">
                  <c:v>2.036</c:v>
                </c:pt>
                <c:pt idx="2281">
                  <c:v>2.036</c:v>
                </c:pt>
                <c:pt idx="2282">
                  <c:v>2.036</c:v>
                </c:pt>
                <c:pt idx="2283">
                  <c:v>2.0369999999999999</c:v>
                </c:pt>
                <c:pt idx="2284">
                  <c:v>2.0369999999999999</c:v>
                </c:pt>
                <c:pt idx="2285">
                  <c:v>2.0369999999999999</c:v>
                </c:pt>
                <c:pt idx="2286">
                  <c:v>2.0369999999999999</c:v>
                </c:pt>
                <c:pt idx="2287">
                  <c:v>2.0369999999999999</c:v>
                </c:pt>
                <c:pt idx="2288">
                  <c:v>2.0369999999999999</c:v>
                </c:pt>
                <c:pt idx="2289">
                  <c:v>2.0379999999999998</c:v>
                </c:pt>
                <c:pt idx="2290">
                  <c:v>2.0379999999999998</c:v>
                </c:pt>
                <c:pt idx="2291">
                  <c:v>2.0379999999999998</c:v>
                </c:pt>
                <c:pt idx="2292">
                  <c:v>2.0379999999999998</c:v>
                </c:pt>
                <c:pt idx="2293">
                  <c:v>2.0379999999999998</c:v>
                </c:pt>
                <c:pt idx="2294">
                  <c:v>2.0379999999999998</c:v>
                </c:pt>
                <c:pt idx="2295">
                  <c:v>2.0379999999999998</c:v>
                </c:pt>
                <c:pt idx="2296">
                  <c:v>2.0379999999999998</c:v>
                </c:pt>
                <c:pt idx="2297">
                  <c:v>2.0390000000000001</c:v>
                </c:pt>
                <c:pt idx="2298">
                  <c:v>2.0390000000000001</c:v>
                </c:pt>
                <c:pt idx="2299">
                  <c:v>2.0390000000000001</c:v>
                </c:pt>
                <c:pt idx="2300">
                  <c:v>2.0390000000000001</c:v>
                </c:pt>
                <c:pt idx="2301">
                  <c:v>2.0390000000000001</c:v>
                </c:pt>
                <c:pt idx="2302">
                  <c:v>2.0390000000000001</c:v>
                </c:pt>
                <c:pt idx="2303">
                  <c:v>2.04</c:v>
                </c:pt>
                <c:pt idx="2304">
                  <c:v>2.04</c:v>
                </c:pt>
                <c:pt idx="2305">
                  <c:v>2.04</c:v>
                </c:pt>
                <c:pt idx="2306">
                  <c:v>2.04</c:v>
                </c:pt>
                <c:pt idx="2307">
                  <c:v>2.0409999999999999</c:v>
                </c:pt>
                <c:pt idx="2308">
                  <c:v>2.0409999999999999</c:v>
                </c:pt>
                <c:pt idx="2309">
                  <c:v>2.0409999999999999</c:v>
                </c:pt>
                <c:pt idx="2310">
                  <c:v>2.0409999999999999</c:v>
                </c:pt>
                <c:pt idx="2311">
                  <c:v>2.0409999999999999</c:v>
                </c:pt>
                <c:pt idx="2312">
                  <c:v>2.0409999999999999</c:v>
                </c:pt>
                <c:pt idx="2313">
                  <c:v>2.0409999999999999</c:v>
                </c:pt>
                <c:pt idx="2314">
                  <c:v>2.0419999999999998</c:v>
                </c:pt>
                <c:pt idx="2315">
                  <c:v>2.0419999999999998</c:v>
                </c:pt>
                <c:pt idx="2316">
                  <c:v>2.0419999999999998</c:v>
                </c:pt>
                <c:pt idx="2317">
                  <c:v>2.0419999999999998</c:v>
                </c:pt>
                <c:pt idx="2318">
                  <c:v>2.0419999999999998</c:v>
                </c:pt>
                <c:pt idx="2319">
                  <c:v>2.0419999999999998</c:v>
                </c:pt>
                <c:pt idx="2320">
                  <c:v>2.0419999999999998</c:v>
                </c:pt>
                <c:pt idx="2321">
                  <c:v>2.0419999999999998</c:v>
                </c:pt>
                <c:pt idx="2322">
                  <c:v>2.0430000000000001</c:v>
                </c:pt>
                <c:pt idx="2323">
                  <c:v>2.0430000000000001</c:v>
                </c:pt>
                <c:pt idx="2324">
                  <c:v>2.0430000000000001</c:v>
                </c:pt>
                <c:pt idx="2325">
                  <c:v>2.0430000000000001</c:v>
                </c:pt>
                <c:pt idx="2326">
                  <c:v>2.0430000000000001</c:v>
                </c:pt>
                <c:pt idx="2327">
                  <c:v>2.044</c:v>
                </c:pt>
                <c:pt idx="2328">
                  <c:v>2.044</c:v>
                </c:pt>
                <c:pt idx="2329">
                  <c:v>2.044</c:v>
                </c:pt>
                <c:pt idx="2330">
                  <c:v>2.044</c:v>
                </c:pt>
                <c:pt idx="2331">
                  <c:v>2.044</c:v>
                </c:pt>
                <c:pt idx="2332">
                  <c:v>2.044</c:v>
                </c:pt>
                <c:pt idx="2333">
                  <c:v>2.0449999999999999</c:v>
                </c:pt>
                <c:pt idx="2334">
                  <c:v>2.0449999999999999</c:v>
                </c:pt>
                <c:pt idx="2335">
                  <c:v>2.0449999999999999</c:v>
                </c:pt>
                <c:pt idx="2336">
                  <c:v>2.0449999999999999</c:v>
                </c:pt>
                <c:pt idx="2337">
                  <c:v>2.0449999999999999</c:v>
                </c:pt>
                <c:pt idx="2338">
                  <c:v>2.0449999999999999</c:v>
                </c:pt>
                <c:pt idx="2339">
                  <c:v>2.0459999999999998</c:v>
                </c:pt>
                <c:pt idx="2340">
                  <c:v>2.0459999999999998</c:v>
                </c:pt>
                <c:pt idx="2341">
                  <c:v>2.0459999999999998</c:v>
                </c:pt>
                <c:pt idx="2342">
                  <c:v>2.0459999999999998</c:v>
                </c:pt>
                <c:pt idx="2343">
                  <c:v>2.0470000000000002</c:v>
                </c:pt>
                <c:pt idx="2344">
                  <c:v>2.0470000000000002</c:v>
                </c:pt>
                <c:pt idx="2345">
                  <c:v>2.0470000000000002</c:v>
                </c:pt>
                <c:pt idx="2346">
                  <c:v>2.0470000000000002</c:v>
                </c:pt>
                <c:pt idx="2347">
                  <c:v>2.0470000000000002</c:v>
                </c:pt>
                <c:pt idx="2348">
                  <c:v>2.0470000000000002</c:v>
                </c:pt>
                <c:pt idx="2349">
                  <c:v>2.0470000000000002</c:v>
                </c:pt>
                <c:pt idx="2350">
                  <c:v>2.048</c:v>
                </c:pt>
                <c:pt idx="2351">
                  <c:v>2.048</c:v>
                </c:pt>
                <c:pt idx="2352">
                  <c:v>2.048</c:v>
                </c:pt>
                <c:pt idx="2353">
                  <c:v>2.048</c:v>
                </c:pt>
                <c:pt idx="2354">
                  <c:v>2.048</c:v>
                </c:pt>
                <c:pt idx="2355">
                  <c:v>2.048</c:v>
                </c:pt>
                <c:pt idx="2356">
                  <c:v>2.0489999999999999</c:v>
                </c:pt>
                <c:pt idx="2357">
                  <c:v>2.0489999999999999</c:v>
                </c:pt>
                <c:pt idx="2358">
                  <c:v>2.0489999999999999</c:v>
                </c:pt>
                <c:pt idx="2359">
                  <c:v>2.0489999999999999</c:v>
                </c:pt>
                <c:pt idx="2360">
                  <c:v>2.0489999999999999</c:v>
                </c:pt>
                <c:pt idx="2361">
                  <c:v>2.0489999999999999</c:v>
                </c:pt>
                <c:pt idx="2362">
                  <c:v>2.0489999999999999</c:v>
                </c:pt>
                <c:pt idx="2363">
                  <c:v>2.0499999999999998</c:v>
                </c:pt>
                <c:pt idx="2364">
                  <c:v>2.0499999999999998</c:v>
                </c:pt>
                <c:pt idx="2365">
                  <c:v>2.0499999999999998</c:v>
                </c:pt>
                <c:pt idx="2366">
                  <c:v>2.0499999999999998</c:v>
                </c:pt>
                <c:pt idx="2367">
                  <c:v>2.0499999999999998</c:v>
                </c:pt>
                <c:pt idx="2368">
                  <c:v>2.0510000000000002</c:v>
                </c:pt>
                <c:pt idx="2369">
                  <c:v>2.0510000000000002</c:v>
                </c:pt>
                <c:pt idx="2370">
                  <c:v>2.0510000000000002</c:v>
                </c:pt>
                <c:pt idx="2371">
                  <c:v>2.0510000000000002</c:v>
                </c:pt>
                <c:pt idx="2372">
                  <c:v>2.0510000000000002</c:v>
                </c:pt>
                <c:pt idx="2373">
                  <c:v>2.052</c:v>
                </c:pt>
                <c:pt idx="2374">
                  <c:v>2.052</c:v>
                </c:pt>
                <c:pt idx="2375">
                  <c:v>2.052</c:v>
                </c:pt>
                <c:pt idx="2376">
                  <c:v>2.052</c:v>
                </c:pt>
                <c:pt idx="2377">
                  <c:v>2.052</c:v>
                </c:pt>
                <c:pt idx="2378">
                  <c:v>2.052</c:v>
                </c:pt>
                <c:pt idx="2379">
                  <c:v>2.052</c:v>
                </c:pt>
                <c:pt idx="2380">
                  <c:v>2.052</c:v>
                </c:pt>
                <c:pt idx="2381">
                  <c:v>2.0529999999999999</c:v>
                </c:pt>
                <c:pt idx="2382">
                  <c:v>2.0529999999999999</c:v>
                </c:pt>
                <c:pt idx="2383">
                  <c:v>2.0529999999999999</c:v>
                </c:pt>
                <c:pt idx="2384">
                  <c:v>2.0529999999999999</c:v>
                </c:pt>
                <c:pt idx="2385">
                  <c:v>2.0529999999999999</c:v>
                </c:pt>
                <c:pt idx="2386">
                  <c:v>2.0529999999999999</c:v>
                </c:pt>
                <c:pt idx="2387">
                  <c:v>2.0539999999999998</c:v>
                </c:pt>
                <c:pt idx="2388">
                  <c:v>2.0539999999999998</c:v>
                </c:pt>
                <c:pt idx="2389">
                  <c:v>2.0539999999999998</c:v>
                </c:pt>
                <c:pt idx="2390">
                  <c:v>2.0539999999999998</c:v>
                </c:pt>
                <c:pt idx="2391">
                  <c:v>2.0539999999999998</c:v>
                </c:pt>
                <c:pt idx="2392">
                  <c:v>2.0550000000000002</c:v>
                </c:pt>
                <c:pt idx="2393">
                  <c:v>2.0550000000000002</c:v>
                </c:pt>
                <c:pt idx="2394">
                  <c:v>2.0550000000000002</c:v>
                </c:pt>
                <c:pt idx="2395">
                  <c:v>2.0550000000000002</c:v>
                </c:pt>
                <c:pt idx="2396">
                  <c:v>2.0550000000000002</c:v>
                </c:pt>
                <c:pt idx="2397">
                  <c:v>2.0550000000000002</c:v>
                </c:pt>
                <c:pt idx="2398">
                  <c:v>2.0550000000000002</c:v>
                </c:pt>
                <c:pt idx="2399">
                  <c:v>2.056</c:v>
                </c:pt>
                <c:pt idx="2400">
                  <c:v>2.056</c:v>
                </c:pt>
                <c:pt idx="2401">
                  <c:v>2.056</c:v>
                </c:pt>
                <c:pt idx="2402">
                  <c:v>2.056</c:v>
                </c:pt>
                <c:pt idx="2403">
                  <c:v>2.056</c:v>
                </c:pt>
                <c:pt idx="2404">
                  <c:v>2.0569999999999999</c:v>
                </c:pt>
                <c:pt idx="2405">
                  <c:v>2.0569999999999999</c:v>
                </c:pt>
                <c:pt idx="2406">
                  <c:v>2.0569999999999999</c:v>
                </c:pt>
                <c:pt idx="2407">
                  <c:v>2.0569999999999999</c:v>
                </c:pt>
                <c:pt idx="2408">
                  <c:v>2.0569999999999999</c:v>
                </c:pt>
                <c:pt idx="2409">
                  <c:v>2.0569999999999999</c:v>
                </c:pt>
                <c:pt idx="2410">
                  <c:v>2.0569999999999999</c:v>
                </c:pt>
                <c:pt idx="2411">
                  <c:v>2.0569999999999999</c:v>
                </c:pt>
                <c:pt idx="2412">
                  <c:v>2.0569999999999999</c:v>
                </c:pt>
                <c:pt idx="2413">
                  <c:v>2.0579999999999998</c:v>
                </c:pt>
                <c:pt idx="2414">
                  <c:v>2.0579999999999998</c:v>
                </c:pt>
                <c:pt idx="2415">
                  <c:v>2.0579999999999998</c:v>
                </c:pt>
                <c:pt idx="2416">
                  <c:v>2.0579999999999998</c:v>
                </c:pt>
                <c:pt idx="2417">
                  <c:v>2.0579999999999998</c:v>
                </c:pt>
                <c:pt idx="2418">
                  <c:v>2.0590000000000002</c:v>
                </c:pt>
                <c:pt idx="2419">
                  <c:v>2.0590000000000002</c:v>
                </c:pt>
                <c:pt idx="2420">
                  <c:v>2.0590000000000002</c:v>
                </c:pt>
                <c:pt idx="2421">
                  <c:v>2.0590000000000002</c:v>
                </c:pt>
                <c:pt idx="2422">
                  <c:v>2.0590000000000002</c:v>
                </c:pt>
                <c:pt idx="2423">
                  <c:v>2.0590000000000002</c:v>
                </c:pt>
                <c:pt idx="2424">
                  <c:v>2.06</c:v>
                </c:pt>
                <c:pt idx="2425">
                  <c:v>2.06</c:v>
                </c:pt>
                <c:pt idx="2426">
                  <c:v>2.06</c:v>
                </c:pt>
                <c:pt idx="2427">
                  <c:v>2.06</c:v>
                </c:pt>
                <c:pt idx="2428">
                  <c:v>2.06</c:v>
                </c:pt>
                <c:pt idx="2429">
                  <c:v>2.0609999999999999</c:v>
                </c:pt>
                <c:pt idx="2430">
                  <c:v>2.0609999999999999</c:v>
                </c:pt>
                <c:pt idx="2431">
                  <c:v>2.0609999999999999</c:v>
                </c:pt>
                <c:pt idx="2432">
                  <c:v>2.0609999999999999</c:v>
                </c:pt>
                <c:pt idx="2433">
                  <c:v>2.0609999999999999</c:v>
                </c:pt>
                <c:pt idx="2434">
                  <c:v>2.0609999999999999</c:v>
                </c:pt>
                <c:pt idx="2435">
                  <c:v>2.0619999999999998</c:v>
                </c:pt>
                <c:pt idx="2436">
                  <c:v>2.0619999999999998</c:v>
                </c:pt>
                <c:pt idx="2437">
                  <c:v>2.0619999999999998</c:v>
                </c:pt>
                <c:pt idx="2438">
                  <c:v>2.0619999999999998</c:v>
                </c:pt>
                <c:pt idx="2439">
                  <c:v>2.0619999999999998</c:v>
                </c:pt>
                <c:pt idx="2440">
                  <c:v>2.0619999999999998</c:v>
                </c:pt>
                <c:pt idx="2441">
                  <c:v>2.0619999999999998</c:v>
                </c:pt>
                <c:pt idx="2442">
                  <c:v>2.0619999999999998</c:v>
                </c:pt>
                <c:pt idx="2443">
                  <c:v>2.0619999999999998</c:v>
                </c:pt>
                <c:pt idx="2444">
                  <c:v>2.0630000000000002</c:v>
                </c:pt>
                <c:pt idx="2445">
                  <c:v>2.0630000000000002</c:v>
                </c:pt>
                <c:pt idx="2446">
                  <c:v>2.0630000000000002</c:v>
                </c:pt>
                <c:pt idx="2447">
                  <c:v>2.0630000000000002</c:v>
                </c:pt>
                <c:pt idx="2448">
                  <c:v>2.0630000000000002</c:v>
                </c:pt>
                <c:pt idx="2449">
                  <c:v>2.0630000000000002</c:v>
                </c:pt>
                <c:pt idx="2450">
                  <c:v>2.0640000000000001</c:v>
                </c:pt>
                <c:pt idx="2451">
                  <c:v>2.0640000000000001</c:v>
                </c:pt>
                <c:pt idx="2452">
                  <c:v>2.0640000000000001</c:v>
                </c:pt>
                <c:pt idx="2453">
                  <c:v>2.0640000000000001</c:v>
                </c:pt>
                <c:pt idx="2454">
                  <c:v>2.0640000000000001</c:v>
                </c:pt>
                <c:pt idx="2455">
                  <c:v>2.0649999999999999</c:v>
                </c:pt>
                <c:pt idx="2456">
                  <c:v>2.0649999999999999</c:v>
                </c:pt>
                <c:pt idx="2457">
                  <c:v>2.0649999999999999</c:v>
                </c:pt>
                <c:pt idx="2458">
                  <c:v>2.0649999999999999</c:v>
                </c:pt>
                <c:pt idx="2459">
                  <c:v>2.0649999999999999</c:v>
                </c:pt>
                <c:pt idx="2460">
                  <c:v>2.0649999999999999</c:v>
                </c:pt>
                <c:pt idx="2461">
                  <c:v>2.0659999999999998</c:v>
                </c:pt>
                <c:pt idx="2462">
                  <c:v>2.0659999999999998</c:v>
                </c:pt>
                <c:pt idx="2463">
                  <c:v>2.0659999999999998</c:v>
                </c:pt>
                <c:pt idx="2464">
                  <c:v>2.0659999999999998</c:v>
                </c:pt>
                <c:pt idx="2465">
                  <c:v>2.0659999999999998</c:v>
                </c:pt>
                <c:pt idx="2466">
                  <c:v>2.0659999999999998</c:v>
                </c:pt>
                <c:pt idx="2467">
                  <c:v>2.0670000000000002</c:v>
                </c:pt>
                <c:pt idx="2468">
                  <c:v>2.0670000000000002</c:v>
                </c:pt>
                <c:pt idx="2469">
                  <c:v>2.0670000000000002</c:v>
                </c:pt>
                <c:pt idx="2470">
                  <c:v>2.0670000000000002</c:v>
                </c:pt>
                <c:pt idx="2471">
                  <c:v>2.0670000000000002</c:v>
                </c:pt>
                <c:pt idx="2472">
                  <c:v>2.0670000000000002</c:v>
                </c:pt>
                <c:pt idx="2473">
                  <c:v>2.0680000000000001</c:v>
                </c:pt>
                <c:pt idx="2474">
                  <c:v>2.0680000000000001</c:v>
                </c:pt>
                <c:pt idx="2475">
                  <c:v>2.0680000000000001</c:v>
                </c:pt>
                <c:pt idx="2476">
                  <c:v>2.0680000000000001</c:v>
                </c:pt>
                <c:pt idx="2477">
                  <c:v>2.0680000000000001</c:v>
                </c:pt>
                <c:pt idx="2478">
                  <c:v>2.069</c:v>
                </c:pt>
                <c:pt idx="2479">
                  <c:v>2.069</c:v>
                </c:pt>
                <c:pt idx="2480">
                  <c:v>2.069</c:v>
                </c:pt>
                <c:pt idx="2481">
                  <c:v>2.069</c:v>
                </c:pt>
                <c:pt idx="2482">
                  <c:v>2.069</c:v>
                </c:pt>
                <c:pt idx="2483">
                  <c:v>2.069</c:v>
                </c:pt>
                <c:pt idx="2484">
                  <c:v>2.0699999999999998</c:v>
                </c:pt>
                <c:pt idx="2485">
                  <c:v>2.0699999999999998</c:v>
                </c:pt>
                <c:pt idx="2486">
                  <c:v>2.0699999999999998</c:v>
                </c:pt>
                <c:pt idx="2487">
                  <c:v>2.0699999999999998</c:v>
                </c:pt>
                <c:pt idx="2488">
                  <c:v>2.0699999999999998</c:v>
                </c:pt>
                <c:pt idx="2489">
                  <c:v>2.0699999999999998</c:v>
                </c:pt>
                <c:pt idx="2490">
                  <c:v>2.0710000000000002</c:v>
                </c:pt>
                <c:pt idx="2491">
                  <c:v>2.0710000000000002</c:v>
                </c:pt>
                <c:pt idx="2492">
                  <c:v>2.0710000000000002</c:v>
                </c:pt>
                <c:pt idx="2493">
                  <c:v>2.0710000000000002</c:v>
                </c:pt>
                <c:pt idx="2494">
                  <c:v>2.0710000000000002</c:v>
                </c:pt>
                <c:pt idx="2495">
                  <c:v>2.0710000000000002</c:v>
                </c:pt>
                <c:pt idx="2496">
                  <c:v>2.0710000000000002</c:v>
                </c:pt>
                <c:pt idx="2497">
                  <c:v>2.0710000000000002</c:v>
                </c:pt>
                <c:pt idx="2498">
                  <c:v>2.0710000000000002</c:v>
                </c:pt>
                <c:pt idx="2499">
                  <c:v>2.0710000000000002</c:v>
                </c:pt>
                <c:pt idx="2500">
                  <c:v>2.0720000000000001</c:v>
                </c:pt>
                <c:pt idx="2501">
                  <c:v>2.0720000000000001</c:v>
                </c:pt>
                <c:pt idx="2502">
                  <c:v>2.0720000000000001</c:v>
                </c:pt>
                <c:pt idx="2503">
                  <c:v>2.0720000000000001</c:v>
                </c:pt>
                <c:pt idx="2504">
                  <c:v>2.0720000000000001</c:v>
                </c:pt>
                <c:pt idx="2505">
                  <c:v>2.073</c:v>
                </c:pt>
                <c:pt idx="2506">
                  <c:v>2.073</c:v>
                </c:pt>
                <c:pt idx="2507">
                  <c:v>2.073</c:v>
                </c:pt>
                <c:pt idx="2508">
                  <c:v>2.073</c:v>
                </c:pt>
                <c:pt idx="2509">
                  <c:v>2.073</c:v>
                </c:pt>
                <c:pt idx="2510">
                  <c:v>2.0739999999999998</c:v>
                </c:pt>
                <c:pt idx="2511">
                  <c:v>2.0739999999999998</c:v>
                </c:pt>
                <c:pt idx="2512">
                  <c:v>2.0739999999999998</c:v>
                </c:pt>
                <c:pt idx="2513">
                  <c:v>2.0739999999999998</c:v>
                </c:pt>
                <c:pt idx="2514">
                  <c:v>2.0739999999999998</c:v>
                </c:pt>
                <c:pt idx="2515">
                  <c:v>2.0750000000000002</c:v>
                </c:pt>
                <c:pt idx="2516">
                  <c:v>2.0750000000000002</c:v>
                </c:pt>
                <c:pt idx="2517">
                  <c:v>2.0750000000000002</c:v>
                </c:pt>
                <c:pt idx="2518">
                  <c:v>2.0750000000000002</c:v>
                </c:pt>
                <c:pt idx="2519">
                  <c:v>2.0750000000000002</c:v>
                </c:pt>
                <c:pt idx="2520">
                  <c:v>2.0750000000000002</c:v>
                </c:pt>
                <c:pt idx="2521">
                  <c:v>2.0760000000000001</c:v>
                </c:pt>
                <c:pt idx="2522">
                  <c:v>2.0760000000000001</c:v>
                </c:pt>
                <c:pt idx="2523">
                  <c:v>2.0760000000000001</c:v>
                </c:pt>
                <c:pt idx="2524">
                  <c:v>2.0760000000000001</c:v>
                </c:pt>
                <c:pt idx="2525">
                  <c:v>2.0760000000000001</c:v>
                </c:pt>
                <c:pt idx="2526">
                  <c:v>2.0760000000000001</c:v>
                </c:pt>
                <c:pt idx="2527">
                  <c:v>2.0760000000000001</c:v>
                </c:pt>
                <c:pt idx="2528">
                  <c:v>2.077</c:v>
                </c:pt>
                <c:pt idx="2529">
                  <c:v>2.077</c:v>
                </c:pt>
                <c:pt idx="2530">
                  <c:v>2.077</c:v>
                </c:pt>
                <c:pt idx="2531">
                  <c:v>2.077</c:v>
                </c:pt>
                <c:pt idx="2532">
                  <c:v>2.077</c:v>
                </c:pt>
                <c:pt idx="2533">
                  <c:v>2.0779999999999998</c:v>
                </c:pt>
                <c:pt idx="2534">
                  <c:v>2.0779999999999998</c:v>
                </c:pt>
                <c:pt idx="2535">
                  <c:v>2.0779999999999998</c:v>
                </c:pt>
                <c:pt idx="2536">
                  <c:v>2.0779999999999998</c:v>
                </c:pt>
                <c:pt idx="2537">
                  <c:v>2.0779999999999998</c:v>
                </c:pt>
                <c:pt idx="2538">
                  <c:v>2.0790000000000002</c:v>
                </c:pt>
                <c:pt idx="2539">
                  <c:v>2.0790000000000002</c:v>
                </c:pt>
                <c:pt idx="2540">
                  <c:v>2.0790000000000002</c:v>
                </c:pt>
                <c:pt idx="2541">
                  <c:v>2.0790000000000002</c:v>
                </c:pt>
                <c:pt idx="2542">
                  <c:v>2.0790000000000002</c:v>
                </c:pt>
                <c:pt idx="2543">
                  <c:v>2.0790000000000002</c:v>
                </c:pt>
                <c:pt idx="2544">
                  <c:v>2.08</c:v>
                </c:pt>
                <c:pt idx="2545">
                  <c:v>2.08</c:v>
                </c:pt>
                <c:pt idx="2546">
                  <c:v>2.08</c:v>
                </c:pt>
                <c:pt idx="2547">
                  <c:v>2.08</c:v>
                </c:pt>
                <c:pt idx="2548">
                  <c:v>2.08</c:v>
                </c:pt>
                <c:pt idx="2549">
                  <c:v>2.081</c:v>
                </c:pt>
                <c:pt idx="2550">
                  <c:v>2.081</c:v>
                </c:pt>
                <c:pt idx="2551">
                  <c:v>2.081</c:v>
                </c:pt>
                <c:pt idx="2552">
                  <c:v>2.081</c:v>
                </c:pt>
                <c:pt idx="2553">
                  <c:v>2.081</c:v>
                </c:pt>
                <c:pt idx="2554">
                  <c:v>2.081</c:v>
                </c:pt>
                <c:pt idx="2555">
                  <c:v>2.081</c:v>
                </c:pt>
                <c:pt idx="2556">
                  <c:v>2.081</c:v>
                </c:pt>
                <c:pt idx="2557">
                  <c:v>2.0819999999999999</c:v>
                </c:pt>
                <c:pt idx="2558">
                  <c:v>2.0819999999999999</c:v>
                </c:pt>
                <c:pt idx="2559">
                  <c:v>2.0819999999999999</c:v>
                </c:pt>
                <c:pt idx="2560">
                  <c:v>2.0819999999999999</c:v>
                </c:pt>
                <c:pt idx="2561">
                  <c:v>2.0819999999999999</c:v>
                </c:pt>
                <c:pt idx="2562">
                  <c:v>2.0819999999999999</c:v>
                </c:pt>
                <c:pt idx="2563">
                  <c:v>2.0830000000000002</c:v>
                </c:pt>
                <c:pt idx="2564">
                  <c:v>2.0830000000000002</c:v>
                </c:pt>
                <c:pt idx="2565">
                  <c:v>2.0830000000000002</c:v>
                </c:pt>
                <c:pt idx="2566">
                  <c:v>2.0830000000000002</c:v>
                </c:pt>
                <c:pt idx="2567">
                  <c:v>2.0830000000000002</c:v>
                </c:pt>
                <c:pt idx="2568">
                  <c:v>2.0830000000000002</c:v>
                </c:pt>
                <c:pt idx="2569">
                  <c:v>2.0840000000000001</c:v>
                </c:pt>
                <c:pt idx="2570">
                  <c:v>2.0840000000000001</c:v>
                </c:pt>
                <c:pt idx="2571">
                  <c:v>2.0840000000000001</c:v>
                </c:pt>
                <c:pt idx="2572">
                  <c:v>2.0840000000000001</c:v>
                </c:pt>
                <c:pt idx="2573">
                  <c:v>2.0840000000000001</c:v>
                </c:pt>
                <c:pt idx="2574">
                  <c:v>2.0840000000000001</c:v>
                </c:pt>
                <c:pt idx="2575">
                  <c:v>2.085</c:v>
                </c:pt>
                <c:pt idx="2576">
                  <c:v>2.085</c:v>
                </c:pt>
                <c:pt idx="2577">
                  <c:v>2.085</c:v>
                </c:pt>
                <c:pt idx="2578">
                  <c:v>2.085</c:v>
                </c:pt>
                <c:pt idx="2579">
                  <c:v>2.0859999999999999</c:v>
                </c:pt>
                <c:pt idx="2580">
                  <c:v>2.0859999999999999</c:v>
                </c:pt>
                <c:pt idx="2581">
                  <c:v>2.0859999999999999</c:v>
                </c:pt>
                <c:pt idx="2582">
                  <c:v>2.0859999999999999</c:v>
                </c:pt>
                <c:pt idx="2583">
                  <c:v>2.0859999999999999</c:v>
                </c:pt>
                <c:pt idx="2584">
                  <c:v>2.0859999999999999</c:v>
                </c:pt>
                <c:pt idx="2585">
                  <c:v>2.0859999999999999</c:v>
                </c:pt>
                <c:pt idx="2586">
                  <c:v>2.0859999999999999</c:v>
                </c:pt>
                <c:pt idx="2587">
                  <c:v>2.0870000000000002</c:v>
                </c:pt>
                <c:pt idx="2588">
                  <c:v>2.0870000000000002</c:v>
                </c:pt>
                <c:pt idx="2589">
                  <c:v>2.0870000000000002</c:v>
                </c:pt>
                <c:pt idx="2590">
                  <c:v>2.0870000000000002</c:v>
                </c:pt>
                <c:pt idx="2591">
                  <c:v>2.0880000000000001</c:v>
                </c:pt>
                <c:pt idx="2592">
                  <c:v>2.0880000000000001</c:v>
                </c:pt>
                <c:pt idx="2593">
                  <c:v>2.0880000000000001</c:v>
                </c:pt>
                <c:pt idx="2594">
                  <c:v>2.0880000000000001</c:v>
                </c:pt>
                <c:pt idx="2595">
                  <c:v>2.0880000000000001</c:v>
                </c:pt>
                <c:pt idx="2596">
                  <c:v>2.0880000000000001</c:v>
                </c:pt>
                <c:pt idx="2597">
                  <c:v>2.089</c:v>
                </c:pt>
                <c:pt idx="2598">
                  <c:v>2.089</c:v>
                </c:pt>
                <c:pt idx="2599">
                  <c:v>2.089</c:v>
                </c:pt>
                <c:pt idx="2600">
                  <c:v>2.089</c:v>
                </c:pt>
                <c:pt idx="2601">
                  <c:v>2.089</c:v>
                </c:pt>
                <c:pt idx="2602">
                  <c:v>2.09</c:v>
                </c:pt>
                <c:pt idx="2603">
                  <c:v>2.09</c:v>
                </c:pt>
                <c:pt idx="2604">
                  <c:v>2.09</c:v>
                </c:pt>
                <c:pt idx="2605">
                  <c:v>2.09</c:v>
                </c:pt>
                <c:pt idx="2606">
                  <c:v>2.09</c:v>
                </c:pt>
                <c:pt idx="2607">
                  <c:v>2.09</c:v>
                </c:pt>
                <c:pt idx="2608">
                  <c:v>2.0910000000000002</c:v>
                </c:pt>
                <c:pt idx="2609">
                  <c:v>2.0910000000000002</c:v>
                </c:pt>
                <c:pt idx="2610">
                  <c:v>2.0910000000000002</c:v>
                </c:pt>
                <c:pt idx="2611">
                  <c:v>2.0910000000000002</c:v>
                </c:pt>
                <c:pt idx="2612">
                  <c:v>2.0910000000000002</c:v>
                </c:pt>
                <c:pt idx="2613">
                  <c:v>2.0910000000000002</c:v>
                </c:pt>
                <c:pt idx="2614">
                  <c:v>2.0920000000000001</c:v>
                </c:pt>
                <c:pt idx="2615">
                  <c:v>2.0920000000000001</c:v>
                </c:pt>
                <c:pt idx="2616">
                  <c:v>2.0920000000000001</c:v>
                </c:pt>
                <c:pt idx="2617">
                  <c:v>2.0920000000000001</c:v>
                </c:pt>
                <c:pt idx="2618">
                  <c:v>2.0920000000000001</c:v>
                </c:pt>
                <c:pt idx="2619">
                  <c:v>2.0920000000000001</c:v>
                </c:pt>
                <c:pt idx="2620">
                  <c:v>2.093</c:v>
                </c:pt>
                <c:pt idx="2621">
                  <c:v>2.093</c:v>
                </c:pt>
                <c:pt idx="2622">
                  <c:v>2.093</c:v>
                </c:pt>
                <c:pt idx="2623">
                  <c:v>2.093</c:v>
                </c:pt>
                <c:pt idx="2624">
                  <c:v>2.093</c:v>
                </c:pt>
                <c:pt idx="2625">
                  <c:v>2.0939999999999999</c:v>
                </c:pt>
                <c:pt idx="2626">
                  <c:v>2.0939999999999999</c:v>
                </c:pt>
                <c:pt idx="2627">
                  <c:v>2.0939999999999999</c:v>
                </c:pt>
                <c:pt idx="2628">
                  <c:v>2.0939999999999999</c:v>
                </c:pt>
                <c:pt idx="2629">
                  <c:v>2.0939999999999999</c:v>
                </c:pt>
                <c:pt idx="2630">
                  <c:v>2.0939999999999999</c:v>
                </c:pt>
                <c:pt idx="2631">
                  <c:v>2.0950000000000002</c:v>
                </c:pt>
                <c:pt idx="2632">
                  <c:v>2.0950000000000002</c:v>
                </c:pt>
                <c:pt idx="2633">
                  <c:v>2.0950000000000002</c:v>
                </c:pt>
                <c:pt idx="2634">
                  <c:v>2.0950000000000002</c:v>
                </c:pt>
                <c:pt idx="2635">
                  <c:v>2.0950000000000002</c:v>
                </c:pt>
                <c:pt idx="2636">
                  <c:v>2.0950000000000002</c:v>
                </c:pt>
                <c:pt idx="2637">
                  <c:v>2.0960000000000001</c:v>
                </c:pt>
                <c:pt idx="2638">
                  <c:v>2.0960000000000001</c:v>
                </c:pt>
                <c:pt idx="2639">
                  <c:v>2.0960000000000001</c:v>
                </c:pt>
                <c:pt idx="2640">
                  <c:v>2.0960000000000001</c:v>
                </c:pt>
                <c:pt idx="2641">
                  <c:v>2.0960000000000001</c:v>
                </c:pt>
                <c:pt idx="2642">
                  <c:v>2.0960000000000001</c:v>
                </c:pt>
                <c:pt idx="2643">
                  <c:v>2.097</c:v>
                </c:pt>
                <c:pt idx="2644">
                  <c:v>2.097</c:v>
                </c:pt>
                <c:pt idx="2645">
                  <c:v>2.097</c:v>
                </c:pt>
                <c:pt idx="2646">
                  <c:v>2.097</c:v>
                </c:pt>
                <c:pt idx="2647">
                  <c:v>2.097</c:v>
                </c:pt>
                <c:pt idx="2648">
                  <c:v>2.0979999999999999</c:v>
                </c:pt>
                <c:pt idx="2649">
                  <c:v>2.0979999999999999</c:v>
                </c:pt>
                <c:pt idx="2650">
                  <c:v>2.0979999999999999</c:v>
                </c:pt>
                <c:pt idx="2651">
                  <c:v>2.0979999999999999</c:v>
                </c:pt>
                <c:pt idx="2652">
                  <c:v>2.0979999999999999</c:v>
                </c:pt>
                <c:pt idx="2653">
                  <c:v>2.0990000000000002</c:v>
                </c:pt>
                <c:pt idx="2654">
                  <c:v>2.0990000000000002</c:v>
                </c:pt>
                <c:pt idx="2655">
                  <c:v>2.0990000000000002</c:v>
                </c:pt>
                <c:pt idx="2656">
                  <c:v>2.0990000000000002</c:v>
                </c:pt>
                <c:pt idx="2657">
                  <c:v>2.0990000000000002</c:v>
                </c:pt>
                <c:pt idx="2658">
                  <c:v>2.1</c:v>
                </c:pt>
                <c:pt idx="2659">
                  <c:v>2.1</c:v>
                </c:pt>
                <c:pt idx="2660">
                  <c:v>2.1</c:v>
                </c:pt>
                <c:pt idx="2661">
                  <c:v>2.1</c:v>
                </c:pt>
                <c:pt idx="2662">
                  <c:v>2.1</c:v>
                </c:pt>
                <c:pt idx="2663">
                  <c:v>2.1</c:v>
                </c:pt>
                <c:pt idx="2664">
                  <c:v>2.1</c:v>
                </c:pt>
                <c:pt idx="2665">
                  <c:v>2.1</c:v>
                </c:pt>
                <c:pt idx="2666">
                  <c:v>2.101</c:v>
                </c:pt>
                <c:pt idx="2667">
                  <c:v>2.101</c:v>
                </c:pt>
                <c:pt idx="2668">
                  <c:v>2.101</c:v>
                </c:pt>
                <c:pt idx="2669">
                  <c:v>2.101</c:v>
                </c:pt>
                <c:pt idx="2670">
                  <c:v>2.101</c:v>
                </c:pt>
                <c:pt idx="2671">
                  <c:v>2.1019999999999999</c:v>
                </c:pt>
                <c:pt idx="2672">
                  <c:v>2.1019999999999999</c:v>
                </c:pt>
                <c:pt idx="2673">
                  <c:v>2.1019999999999999</c:v>
                </c:pt>
                <c:pt idx="2674">
                  <c:v>2.1030000000000002</c:v>
                </c:pt>
                <c:pt idx="2675">
                  <c:v>2.1030000000000002</c:v>
                </c:pt>
                <c:pt idx="2676">
                  <c:v>2.1030000000000002</c:v>
                </c:pt>
                <c:pt idx="2677">
                  <c:v>2.1030000000000002</c:v>
                </c:pt>
                <c:pt idx="2678">
                  <c:v>2.1030000000000002</c:v>
                </c:pt>
                <c:pt idx="2679">
                  <c:v>2.1040000000000001</c:v>
                </c:pt>
                <c:pt idx="2680">
                  <c:v>2.1040000000000001</c:v>
                </c:pt>
                <c:pt idx="2681">
                  <c:v>2.1040000000000001</c:v>
                </c:pt>
                <c:pt idx="2682">
                  <c:v>2.1040000000000001</c:v>
                </c:pt>
                <c:pt idx="2683">
                  <c:v>2.105</c:v>
                </c:pt>
                <c:pt idx="2684">
                  <c:v>2.105</c:v>
                </c:pt>
                <c:pt idx="2685">
                  <c:v>2.105</c:v>
                </c:pt>
                <c:pt idx="2686">
                  <c:v>2.105</c:v>
                </c:pt>
                <c:pt idx="2687">
                  <c:v>2.105</c:v>
                </c:pt>
                <c:pt idx="2688">
                  <c:v>2.105</c:v>
                </c:pt>
                <c:pt idx="2689">
                  <c:v>2.105</c:v>
                </c:pt>
                <c:pt idx="2690">
                  <c:v>2.105</c:v>
                </c:pt>
                <c:pt idx="2691">
                  <c:v>2.1059999999999999</c:v>
                </c:pt>
                <c:pt idx="2692">
                  <c:v>2.1059999999999999</c:v>
                </c:pt>
                <c:pt idx="2693">
                  <c:v>2.1059999999999999</c:v>
                </c:pt>
                <c:pt idx="2694">
                  <c:v>2.1059999999999999</c:v>
                </c:pt>
                <c:pt idx="2695">
                  <c:v>2.1059999999999999</c:v>
                </c:pt>
                <c:pt idx="2696">
                  <c:v>2.1059999999999999</c:v>
                </c:pt>
                <c:pt idx="2697">
                  <c:v>2.1070000000000002</c:v>
                </c:pt>
                <c:pt idx="2698">
                  <c:v>2.1070000000000002</c:v>
                </c:pt>
                <c:pt idx="2699">
                  <c:v>2.1070000000000002</c:v>
                </c:pt>
                <c:pt idx="2700">
                  <c:v>2.1070000000000002</c:v>
                </c:pt>
                <c:pt idx="2701">
                  <c:v>2.1080000000000001</c:v>
                </c:pt>
                <c:pt idx="2702">
                  <c:v>2.1080000000000001</c:v>
                </c:pt>
                <c:pt idx="2703">
                  <c:v>2.1080000000000001</c:v>
                </c:pt>
                <c:pt idx="2704">
                  <c:v>2.1080000000000001</c:v>
                </c:pt>
                <c:pt idx="2705">
                  <c:v>2.1080000000000001</c:v>
                </c:pt>
                <c:pt idx="2706">
                  <c:v>2.109</c:v>
                </c:pt>
                <c:pt idx="2707">
                  <c:v>2.109</c:v>
                </c:pt>
                <c:pt idx="2708">
                  <c:v>2.109</c:v>
                </c:pt>
                <c:pt idx="2709">
                  <c:v>2.109</c:v>
                </c:pt>
                <c:pt idx="2710">
                  <c:v>2.11</c:v>
                </c:pt>
                <c:pt idx="2711">
                  <c:v>2.11</c:v>
                </c:pt>
                <c:pt idx="2712">
                  <c:v>2.11</c:v>
                </c:pt>
                <c:pt idx="2713">
                  <c:v>2.11</c:v>
                </c:pt>
                <c:pt idx="2714">
                  <c:v>2.11</c:v>
                </c:pt>
                <c:pt idx="2715">
                  <c:v>2.11</c:v>
                </c:pt>
                <c:pt idx="2716">
                  <c:v>2.1110000000000002</c:v>
                </c:pt>
                <c:pt idx="2717">
                  <c:v>2.1110000000000002</c:v>
                </c:pt>
                <c:pt idx="2718">
                  <c:v>2.1110000000000002</c:v>
                </c:pt>
                <c:pt idx="2719">
                  <c:v>2.1110000000000002</c:v>
                </c:pt>
                <c:pt idx="2720">
                  <c:v>2.1120000000000001</c:v>
                </c:pt>
                <c:pt idx="2721">
                  <c:v>2.1120000000000001</c:v>
                </c:pt>
                <c:pt idx="2722">
                  <c:v>2.1120000000000001</c:v>
                </c:pt>
                <c:pt idx="2723">
                  <c:v>2.1120000000000001</c:v>
                </c:pt>
                <c:pt idx="2724">
                  <c:v>2.1120000000000001</c:v>
                </c:pt>
                <c:pt idx="2725">
                  <c:v>2.113</c:v>
                </c:pt>
                <c:pt idx="2726">
                  <c:v>2.113</c:v>
                </c:pt>
                <c:pt idx="2727">
                  <c:v>2.113</c:v>
                </c:pt>
                <c:pt idx="2728">
                  <c:v>2.113</c:v>
                </c:pt>
                <c:pt idx="2729">
                  <c:v>2.1139999999999999</c:v>
                </c:pt>
                <c:pt idx="2730">
                  <c:v>2.1139999999999999</c:v>
                </c:pt>
                <c:pt idx="2731">
                  <c:v>2.1139999999999999</c:v>
                </c:pt>
                <c:pt idx="2732">
                  <c:v>2.1139999999999999</c:v>
                </c:pt>
                <c:pt idx="2733">
                  <c:v>2.1139999999999999</c:v>
                </c:pt>
                <c:pt idx="2734">
                  <c:v>2.1139999999999999</c:v>
                </c:pt>
                <c:pt idx="2735">
                  <c:v>2.1139999999999999</c:v>
                </c:pt>
                <c:pt idx="2736">
                  <c:v>2.1139999999999999</c:v>
                </c:pt>
                <c:pt idx="2737">
                  <c:v>2.1150000000000002</c:v>
                </c:pt>
                <c:pt idx="2738">
                  <c:v>2.1150000000000002</c:v>
                </c:pt>
                <c:pt idx="2739">
                  <c:v>2.1150000000000002</c:v>
                </c:pt>
                <c:pt idx="2740">
                  <c:v>2.1150000000000002</c:v>
                </c:pt>
                <c:pt idx="2741">
                  <c:v>2.1150000000000002</c:v>
                </c:pt>
                <c:pt idx="2742">
                  <c:v>2.1150000000000002</c:v>
                </c:pt>
                <c:pt idx="2743">
                  <c:v>2.1160000000000001</c:v>
                </c:pt>
                <c:pt idx="2744">
                  <c:v>2.1160000000000001</c:v>
                </c:pt>
                <c:pt idx="2745">
                  <c:v>2.1160000000000001</c:v>
                </c:pt>
                <c:pt idx="2746">
                  <c:v>2.1160000000000001</c:v>
                </c:pt>
                <c:pt idx="2747">
                  <c:v>2.117</c:v>
                </c:pt>
                <c:pt idx="2748">
                  <c:v>2.117</c:v>
                </c:pt>
                <c:pt idx="2749">
                  <c:v>2.117</c:v>
                </c:pt>
                <c:pt idx="2750">
                  <c:v>2.117</c:v>
                </c:pt>
                <c:pt idx="2751">
                  <c:v>2.117</c:v>
                </c:pt>
                <c:pt idx="2752">
                  <c:v>2.1179999999999999</c:v>
                </c:pt>
                <c:pt idx="2753">
                  <c:v>2.1179999999999999</c:v>
                </c:pt>
                <c:pt idx="2754">
                  <c:v>2.1179999999999999</c:v>
                </c:pt>
                <c:pt idx="2755">
                  <c:v>2.1190000000000002</c:v>
                </c:pt>
                <c:pt idx="2756">
                  <c:v>2.1190000000000002</c:v>
                </c:pt>
                <c:pt idx="2757">
                  <c:v>2.1190000000000002</c:v>
                </c:pt>
                <c:pt idx="2758">
                  <c:v>2.1190000000000002</c:v>
                </c:pt>
                <c:pt idx="2759">
                  <c:v>2.1190000000000002</c:v>
                </c:pt>
                <c:pt idx="2760">
                  <c:v>2.1190000000000002</c:v>
                </c:pt>
                <c:pt idx="2761">
                  <c:v>2.1190000000000002</c:v>
                </c:pt>
                <c:pt idx="2762">
                  <c:v>2.12</c:v>
                </c:pt>
                <c:pt idx="2763">
                  <c:v>2.12</c:v>
                </c:pt>
                <c:pt idx="2764">
                  <c:v>2.12</c:v>
                </c:pt>
                <c:pt idx="2765">
                  <c:v>2.12</c:v>
                </c:pt>
                <c:pt idx="2766">
                  <c:v>2.12</c:v>
                </c:pt>
                <c:pt idx="2767">
                  <c:v>2.121</c:v>
                </c:pt>
                <c:pt idx="2768">
                  <c:v>2.121</c:v>
                </c:pt>
                <c:pt idx="2769">
                  <c:v>2.121</c:v>
                </c:pt>
                <c:pt idx="2770">
                  <c:v>2.121</c:v>
                </c:pt>
                <c:pt idx="2771">
                  <c:v>2.121</c:v>
                </c:pt>
                <c:pt idx="2772">
                  <c:v>2.1219999999999999</c:v>
                </c:pt>
                <c:pt idx="2773">
                  <c:v>2.1219999999999999</c:v>
                </c:pt>
                <c:pt idx="2774">
                  <c:v>2.1219999999999999</c:v>
                </c:pt>
                <c:pt idx="2775">
                  <c:v>2.1219999999999999</c:v>
                </c:pt>
                <c:pt idx="2776">
                  <c:v>2.1219999999999999</c:v>
                </c:pt>
                <c:pt idx="2777">
                  <c:v>2.1230000000000002</c:v>
                </c:pt>
                <c:pt idx="2778">
                  <c:v>2.1230000000000002</c:v>
                </c:pt>
                <c:pt idx="2779">
                  <c:v>2.1230000000000002</c:v>
                </c:pt>
                <c:pt idx="2780">
                  <c:v>2.1230000000000002</c:v>
                </c:pt>
                <c:pt idx="2781">
                  <c:v>2.1230000000000002</c:v>
                </c:pt>
                <c:pt idx="2782">
                  <c:v>2.1230000000000002</c:v>
                </c:pt>
                <c:pt idx="2783">
                  <c:v>2.1240000000000001</c:v>
                </c:pt>
                <c:pt idx="2784">
                  <c:v>2.1240000000000001</c:v>
                </c:pt>
                <c:pt idx="2785">
                  <c:v>2.1240000000000001</c:v>
                </c:pt>
                <c:pt idx="2786">
                  <c:v>2.1240000000000001</c:v>
                </c:pt>
                <c:pt idx="2787">
                  <c:v>2.1240000000000001</c:v>
                </c:pt>
                <c:pt idx="2788">
                  <c:v>2.1240000000000001</c:v>
                </c:pt>
                <c:pt idx="2789">
                  <c:v>2.125</c:v>
                </c:pt>
                <c:pt idx="2790">
                  <c:v>2.125</c:v>
                </c:pt>
                <c:pt idx="2791">
                  <c:v>2.125</c:v>
                </c:pt>
                <c:pt idx="2792">
                  <c:v>2.125</c:v>
                </c:pt>
                <c:pt idx="2793">
                  <c:v>2.125</c:v>
                </c:pt>
                <c:pt idx="2794">
                  <c:v>2.1259999999999999</c:v>
                </c:pt>
                <c:pt idx="2795">
                  <c:v>2.1259999999999999</c:v>
                </c:pt>
                <c:pt idx="2796">
                  <c:v>2.1259999999999999</c:v>
                </c:pt>
                <c:pt idx="2797">
                  <c:v>2.1259999999999999</c:v>
                </c:pt>
                <c:pt idx="2798">
                  <c:v>2.1259999999999999</c:v>
                </c:pt>
                <c:pt idx="2799">
                  <c:v>2.1269999999999998</c:v>
                </c:pt>
                <c:pt idx="2800">
                  <c:v>2.1269999999999998</c:v>
                </c:pt>
                <c:pt idx="2801">
                  <c:v>2.1269999999999998</c:v>
                </c:pt>
                <c:pt idx="2802">
                  <c:v>2.1269999999999998</c:v>
                </c:pt>
                <c:pt idx="2803">
                  <c:v>2.1280000000000001</c:v>
                </c:pt>
                <c:pt idx="2804">
                  <c:v>2.1280000000000001</c:v>
                </c:pt>
                <c:pt idx="2805">
                  <c:v>2.1280000000000001</c:v>
                </c:pt>
                <c:pt idx="2806">
                  <c:v>2.1280000000000001</c:v>
                </c:pt>
                <c:pt idx="2807">
                  <c:v>2.1280000000000001</c:v>
                </c:pt>
                <c:pt idx="2808">
                  <c:v>2.129</c:v>
                </c:pt>
                <c:pt idx="2809">
                  <c:v>2.129</c:v>
                </c:pt>
                <c:pt idx="2810">
                  <c:v>2.129</c:v>
                </c:pt>
                <c:pt idx="2811">
                  <c:v>2.129</c:v>
                </c:pt>
                <c:pt idx="2812">
                  <c:v>2.129</c:v>
                </c:pt>
                <c:pt idx="2813">
                  <c:v>2.129</c:v>
                </c:pt>
                <c:pt idx="2814">
                  <c:v>2.129</c:v>
                </c:pt>
                <c:pt idx="2815">
                  <c:v>2.13</c:v>
                </c:pt>
                <c:pt idx="2816">
                  <c:v>2.13</c:v>
                </c:pt>
                <c:pt idx="2817">
                  <c:v>2.13</c:v>
                </c:pt>
                <c:pt idx="2818">
                  <c:v>2.13</c:v>
                </c:pt>
                <c:pt idx="2819">
                  <c:v>2.13</c:v>
                </c:pt>
                <c:pt idx="2820">
                  <c:v>2.1309999999999998</c:v>
                </c:pt>
                <c:pt idx="2821">
                  <c:v>2.1309999999999998</c:v>
                </c:pt>
                <c:pt idx="2822">
                  <c:v>2.1309999999999998</c:v>
                </c:pt>
                <c:pt idx="2823">
                  <c:v>2.1309999999999998</c:v>
                </c:pt>
                <c:pt idx="2824">
                  <c:v>2.1320000000000001</c:v>
                </c:pt>
                <c:pt idx="2825">
                  <c:v>2.1320000000000001</c:v>
                </c:pt>
                <c:pt idx="2826">
                  <c:v>2.1320000000000001</c:v>
                </c:pt>
                <c:pt idx="2827">
                  <c:v>2.1320000000000001</c:v>
                </c:pt>
                <c:pt idx="2828">
                  <c:v>2.1320000000000001</c:v>
                </c:pt>
                <c:pt idx="2829">
                  <c:v>2.133</c:v>
                </c:pt>
                <c:pt idx="2830">
                  <c:v>2.133</c:v>
                </c:pt>
                <c:pt idx="2831">
                  <c:v>2.133</c:v>
                </c:pt>
                <c:pt idx="2832">
                  <c:v>2.133</c:v>
                </c:pt>
                <c:pt idx="2833">
                  <c:v>2.1339999999999999</c:v>
                </c:pt>
                <c:pt idx="2834">
                  <c:v>2.1339999999999999</c:v>
                </c:pt>
                <c:pt idx="2835">
                  <c:v>2.1339999999999999</c:v>
                </c:pt>
                <c:pt idx="2836">
                  <c:v>2.1339999999999999</c:v>
                </c:pt>
                <c:pt idx="2837">
                  <c:v>2.1339999999999999</c:v>
                </c:pt>
                <c:pt idx="2838">
                  <c:v>2.1339999999999999</c:v>
                </c:pt>
                <c:pt idx="2839">
                  <c:v>2.1339999999999999</c:v>
                </c:pt>
                <c:pt idx="2840">
                  <c:v>2.1349999999999998</c:v>
                </c:pt>
                <c:pt idx="2841">
                  <c:v>2.1349999999999998</c:v>
                </c:pt>
                <c:pt idx="2842">
                  <c:v>2.1349999999999998</c:v>
                </c:pt>
                <c:pt idx="2843">
                  <c:v>2.1349999999999998</c:v>
                </c:pt>
                <c:pt idx="2844">
                  <c:v>2.1349999999999998</c:v>
                </c:pt>
                <c:pt idx="2845">
                  <c:v>2.1349999999999998</c:v>
                </c:pt>
                <c:pt idx="2846">
                  <c:v>2.1360000000000001</c:v>
                </c:pt>
                <c:pt idx="2847">
                  <c:v>2.1360000000000001</c:v>
                </c:pt>
                <c:pt idx="2848">
                  <c:v>2.1360000000000001</c:v>
                </c:pt>
                <c:pt idx="2849">
                  <c:v>2.1360000000000001</c:v>
                </c:pt>
                <c:pt idx="2850">
                  <c:v>2.1360000000000001</c:v>
                </c:pt>
                <c:pt idx="2851">
                  <c:v>2.137</c:v>
                </c:pt>
                <c:pt idx="2852">
                  <c:v>2.137</c:v>
                </c:pt>
                <c:pt idx="2853">
                  <c:v>2.137</c:v>
                </c:pt>
                <c:pt idx="2854">
                  <c:v>2.137</c:v>
                </c:pt>
                <c:pt idx="2855">
                  <c:v>2.137</c:v>
                </c:pt>
                <c:pt idx="2856">
                  <c:v>2.1379999999999999</c:v>
                </c:pt>
                <c:pt idx="2857">
                  <c:v>2.1379999999999999</c:v>
                </c:pt>
                <c:pt idx="2858">
                  <c:v>2.1379999999999999</c:v>
                </c:pt>
                <c:pt idx="2859">
                  <c:v>2.1379999999999999</c:v>
                </c:pt>
                <c:pt idx="2860">
                  <c:v>2.1379999999999999</c:v>
                </c:pt>
                <c:pt idx="2861">
                  <c:v>2.1379999999999999</c:v>
                </c:pt>
                <c:pt idx="2862">
                  <c:v>2.1379999999999999</c:v>
                </c:pt>
                <c:pt idx="2863">
                  <c:v>2.1379999999999999</c:v>
                </c:pt>
                <c:pt idx="2864">
                  <c:v>2.1389999999999998</c:v>
                </c:pt>
                <c:pt idx="2865">
                  <c:v>2.1389999999999998</c:v>
                </c:pt>
                <c:pt idx="2866">
                  <c:v>2.1389999999999998</c:v>
                </c:pt>
                <c:pt idx="2867">
                  <c:v>2.1389999999999998</c:v>
                </c:pt>
                <c:pt idx="2868">
                  <c:v>2.1389999999999998</c:v>
                </c:pt>
                <c:pt idx="2869">
                  <c:v>2.14</c:v>
                </c:pt>
                <c:pt idx="2870">
                  <c:v>2.14</c:v>
                </c:pt>
                <c:pt idx="2871">
                  <c:v>2.14</c:v>
                </c:pt>
                <c:pt idx="2872">
                  <c:v>2.14</c:v>
                </c:pt>
                <c:pt idx="2873">
                  <c:v>2.141</c:v>
                </c:pt>
                <c:pt idx="2874">
                  <c:v>2.141</c:v>
                </c:pt>
                <c:pt idx="2875">
                  <c:v>2.141</c:v>
                </c:pt>
                <c:pt idx="2876">
                  <c:v>2.141</c:v>
                </c:pt>
                <c:pt idx="2877">
                  <c:v>2.141</c:v>
                </c:pt>
                <c:pt idx="2878">
                  <c:v>2.141</c:v>
                </c:pt>
                <c:pt idx="2879">
                  <c:v>2.1419999999999999</c:v>
                </c:pt>
                <c:pt idx="2880">
                  <c:v>2.1419999999999999</c:v>
                </c:pt>
                <c:pt idx="2881">
                  <c:v>2.1419999999999999</c:v>
                </c:pt>
                <c:pt idx="2882">
                  <c:v>2.1419999999999999</c:v>
                </c:pt>
                <c:pt idx="2883">
                  <c:v>2.1429999999999998</c:v>
                </c:pt>
                <c:pt idx="2884">
                  <c:v>2.1429999999999998</c:v>
                </c:pt>
                <c:pt idx="2885">
                  <c:v>2.1429999999999998</c:v>
                </c:pt>
                <c:pt idx="2886">
                  <c:v>2.1429999999999998</c:v>
                </c:pt>
                <c:pt idx="2887">
                  <c:v>2.1429999999999998</c:v>
                </c:pt>
                <c:pt idx="2888">
                  <c:v>2.1429999999999998</c:v>
                </c:pt>
                <c:pt idx="2889">
                  <c:v>2.1429999999999998</c:v>
                </c:pt>
                <c:pt idx="2890">
                  <c:v>2.1440000000000001</c:v>
                </c:pt>
                <c:pt idx="2891">
                  <c:v>2.1440000000000001</c:v>
                </c:pt>
                <c:pt idx="2892">
                  <c:v>2.1440000000000001</c:v>
                </c:pt>
                <c:pt idx="2893">
                  <c:v>2.1440000000000001</c:v>
                </c:pt>
                <c:pt idx="2894">
                  <c:v>2.1440000000000001</c:v>
                </c:pt>
                <c:pt idx="2895">
                  <c:v>2.145</c:v>
                </c:pt>
                <c:pt idx="2896">
                  <c:v>2.145</c:v>
                </c:pt>
                <c:pt idx="2897">
                  <c:v>2.145</c:v>
                </c:pt>
                <c:pt idx="2898">
                  <c:v>2.145</c:v>
                </c:pt>
                <c:pt idx="2899">
                  <c:v>2.145</c:v>
                </c:pt>
                <c:pt idx="2900">
                  <c:v>2.1459999999999999</c:v>
                </c:pt>
                <c:pt idx="2901">
                  <c:v>2.1459999999999999</c:v>
                </c:pt>
                <c:pt idx="2902">
                  <c:v>2.1459999999999999</c:v>
                </c:pt>
                <c:pt idx="2903">
                  <c:v>2.1459999999999999</c:v>
                </c:pt>
                <c:pt idx="2904">
                  <c:v>2.1469999999999998</c:v>
                </c:pt>
                <c:pt idx="2905">
                  <c:v>2.1469999999999998</c:v>
                </c:pt>
                <c:pt idx="2906">
                  <c:v>2.1469999999999998</c:v>
                </c:pt>
                <c:pt idx="2907">
                  <c:v>2.1469999999999998</c:v>
                </c:pt>
                <c:pt idx="2908">
                  <c:v>2.1469999999999998</c:v>
                </c:pt>
                <c:pt idx="2909">
                  <c:v>2.1469999999999998</c:v>
                </c:pt>
                <c:pt idx="2910">
                  <c:v>2.1480000000000001</c:v>
                </c:pt>
                <c:pt idx="2911">
                  <c:v>2.1480000000000001</c:v>
                </c:pt>
                <c:pt idx="2912">
                  <c:v>2.1480000000000001</c:v>
                </c:pt>
                <c:pt idx="2913">
                  <c:v>2.1480000000000001</c:v>
                </c:pt>
                <c:pt idx="2914">
                  <c:v>2.1480000000000001</c:v>
                </c:pt>
                <c:pt idx="2915">
                  <c:v>2.1480000000000001</c:v>
                </c:pt>
                <c:pt idx="2916">
                  <c:v>2.1480000000000001</c:v>
                </c:pt>
                <c:pt idx="2917">
                  <c:v>2.149</c:v>
                </c:pt>
                <c:pt idx="2918">
                  <c:v>2.149</c:v>
                </c:pt>
                <c:pt idx="2919">
                  <c:v>2.149</c:v>
                </c:pt>
                <c:pt idx="2920">
                  <c:v>2.149</c:v>
                </c:pt>
                <c:pt idx="2921">
                  <c:v>2.15</c:v>
                </c:pt>
                <c:pt idx="2922">
                  <c:v>2.15</c:v>
                </c:pt>
                <c:pt idx="2923">
                  <c:v>2.15</c:v>
                </c:pt>
                <c:pt idx="2924">
                  <c:v>2.15</c:v>
                </c:pt>
                <c:pt idx="2925">
                  <c:v>2.15</c:v>
                </c:pt>
                <c:pt idx="2926">
                  <c:v>2.1509999999999998</c:v>
                </c:pt>
                <c:pt idx="2927">
                  <c:v>2.1509999999999998</c:v>
                </c:pt>
                <c:pt idx="2928">
                  <c:v>2.1509999999999998</c:v>
                </c:pt>
                <c:pt idx="2929">
                  <c:v>2.1509999999999998</c:v>
                </c:pt>
                <c:pt idx="2930">
                  <c:v>2.1520000000000001</c:v>
                </c:pt>
                <c:pt idx="2931">
                  <c:v>2.1520000000000001</c:v>
                </c:pt>
                <c:pt idx="2932">
                  <c:v>2.1520000000000001</c:v>
                </c:pt>
                <c:pt idx="2933">
                  <c:v>2.1520000000000001</c:v>
                </c:pt>
                <c:pt idx="2934">
                  <c:v>2.153</c:v>
                </c:pt>
                <c:pt idx="2935">
                  <c:v>2.153</c:v>
                </c:pt>
                <c:pt idx="2936">
                  <c:v>2.153</c:v>
                </c:pt>
                <c:pt idx="2937">
                  <c:v>2.153</c:v>
                </c:pt>
                <c:pt idx="2938">
                  <c:v>2.153</c:v>
                </c:pt>
                <c:pt idx="2939">
                  <c:v>2.153</c:v>
                </c:pt>
                <c:pt idx="2940">
                  <c:v>2.1539999999999999</c:v>
                </c:pt>
                <c:pt idx="2941">
                  <c:v>2.1539999999999999</c:v>
                </c:pt>
                <c:pt idx="2942">
                  <c:v>2.1539999999999999</c:v>
                </c:pt>
                <c:pt idx="2943">
                  <c:v>2.1539999999999999</c:v>
                </c:pt>
                <c:pt idx="2944">
                  <c:v>2.1539999999999999</c:v>
                </c:pt>
                <c:pt idx="2945">
                  <c:v>2.1549999999999998</c:v>
                </c:pt>
                <c:pt idx="2946">
                  <c:v>2.1549999999999998</c:v>
                </c:pt>
                <c:pt idx="2947">
                  <c:v>2.1549999999999998</c:v>
                </c:pt>
                <c:pt idx="2948">
                  <c:v>2.1549999999999998</c:v>
                </c:pt>
                <c:pt idx="2949">
                  <c:v>2.1549999999999998</c:v>
                </c:pt>
                <c:pt idx="2950">
                  <c:v>2.1560000000000001</c:v>
                </c:pt>
                <c:pt idx="2951">
                  <c:v>2.1560000000000001</c:v>
                </c:pt>
                <c:pt idx="2952">
                  <c:v>2.1560000000000001</c:v>
                </c:pt>
                <c:pt idx="2953">
                  <c:v>2.1560000000000001</c:v>
                </c:pt>
                <c:pt idx="2954">
                  <c:v>2.1560000000000001</c:v>
                </c:pt>
                <c:pt idx="2955">
                  <c:v>2.157</c:v>
                </c:pt>
                <c:pt idx="2956">
                  <c:v>2.157</c:v>
                </c:pt>
                <c:pt idx="2957">
                  <c:v>2.157</c:v>
                </c:pt>
                <c:pt idx="2958">
                  <c:v>2.157</c:v>
                </c:pt>
                <c:pt idx="2959">
                  <c:v>2.157</c:v>
                </c:pt>
                <c:pt idx="2960">
                  <c:v>2.1579999999999999</c:v>
                </c:pt>
                <c:pt idx="2961">
                  <c:v>2.1579999999999999</c:v>
                </c:pt>
                <c:pt idx="2962">
                  <c:v>2.1579999999999999</c:v>
                </c:pt>
                <c:pt idx="2963">
                  <c:v>2.1579999999999999</c:v>
                </c:pt>
                <c:pt idx="2964">
                  <c:v>2.1579999999999999</c:v>
                </c:pt>
                <c:pt idx="2965">
                  <c:v>2.1579999999999999</c:v>
                </c:pt>
                <c:pt idx="2966">
                  <c:v>2.1579999999999999</c:v>
                </c:pt>
                <c:pt idx="2967">
                  <c:v>2.1579999999999999</c:v>
                </c:pt>
                <c:pt idx="2968">
                  <c:v>2.1589999999999998</c:v>
                </c:pt>
                <c:pt idx="2969">
                  <c:v>2.1589999999999998</c:v>
                </c:pt>
                <c:pt idx="2970">
                  <c:v>2.1589999999999998</c:v>
                </c:pt>
                <c:pt idx="2971">
                  <c:v>2.1589999999999998</c:v>
                </c:pt>
                <c:pt idx="2972">
                  <c:v>2.1589999999999998</c:v>
                </c:pt>
                <c:pt idx="2973">
                  <c:v>2.16</c:v>
                </c:pt>
                <c:pt idx="2974">
                  <c:v>2.16</c:v>
                </c:pt>
                <c:pt idx="2975">
                  <c:v>2.16</c:v>
                </c:pt>
                <c:pt idx="2976">
                  <c:v>2.16</c:v>
                </c:pt>
                <c:pt idx="2977">
                  <c:v>2.16</c:v>
                </c:pt>
                <c:pt idx="2978">
                  <c:v>2.161</c:v>
                </c:pt>
                <c:pt idx="2979">
                  <c:v>2.161</c:v>
                </c:pt>
                <c:pt idx="2980">
                  <c:v>2.161</c:v>
                </c:pt>
                <c:pt idx="2981">
                  <c:v>2.161</c:v>
                </c:pt>
                <c:pt idx="2982">
                  <c:v>2.1619999999999999</c:v>
                </c:pt>
                <c:pt idx="2983">
                  <c:v>2.1619999999999999</c:v>
                </c:pt>
                <c:pt idx="2984">
                  <c:v>2.1619999999999999</c:v>
                </c:pt>
                <c:pt idx="2985">
                  <c:v>2.1619999999999999</c:v>
                </c:pt>
                <c:pt idx="2986">
                  <c:v>2.1619999999999999</c:v>
                </c:pt>
                <c:pt idx="2987">
                  <c:v>2.1619999999999999</c:v>
                </c:pt>
                <c:pt idx="2988">
                  <c:v>2.1619999999999999</c:v>
                </c:pt>
                <c:pt idx="2989">
                  <c:v>2.1629999999999998</c:v>
                </c:pt>
                <c:pt idx="2990">
                  <c:v>2.1629999999999998</c:v>
                </c:pt>
                <c:pt idx="2991">
                  <c:v>2.1629999999999998</c:v>
                </c:pt>
                <c:pt idx="2992">
                  <c:v>2.1629999999999998</c:v>
                </c:pt>
                <c:pt idx="2993">
                  <c:v>2.1640000000000001</c:v>
                </c:pt>
                <c:pt idx="2994">
                  <c:v>2.1640000000000001</c:v>
                </c:pt>
                <c:pt idx="2995">
                  <c:v>2.1640000000000001</c:v>
                </c:pt>
                <c:pt idx="2996">
                  <c:v>2.165</c:v>
                </c:pt>
                <c:pt idx="2997">
                  <c:v>2.165</c:v>
                </c:pt>
                <c:pt idx="2998">
                  <c:v>2.165</c:v>
                </c:pt>
                <c:pt idx="2999">
                  <c:v>2.165</c:v>
                </c:pt>
                <c:pt idx="3000">
                  <c:v>2.165</c:v>
                </c:pt>
                <c:pt idx="3001">
                  <c:v>2.1659999999999999</c:v>
                </c:pt>
                <c:pt idx="3002">
                  <c:v>2.1659999999999999</c:v>
                </c:pt>
                <c:pt idx="3003">
                  <c:v>2.1659999999999999</c:v>
                </c:pt>
                <c:pt idx="3004">
                  <c:v>2.1659999999999999</c:v>
                </c:pt>
                <c:pt idx="3005">
                  <c:v>2.1669999999999998</c:v>
                </c:pt>
                <c:pt idx="3006">
                  <c:v>2.1669999999999998</c:v>
                </c:pt>
                <c:pt idx="3007">
                  <c:v>2.1669999999999998</c:v>
                </c:pt>
                <c:pt idx="3008">
                  <c:v>2.1669999999999998</c:v>
                </c:pt>
                <c:pt idx="3009">
                  <c:v>2.1669999999999998</c:v>
                </c:pt>
                <c:pt idx="3010">
                  <c:v>2.1669999999999998</c:v>
                </c:pt>
                <c:pt idx="3011">
                  <c:v>2.1669999999999998</c:v>
                </c:pt>
                <c:pt idx="3012">
                  <c:v>2.1680000000000001</c:v>
                </c:pt>
                <c:pt idx="3013">
                  <c:v>2.1680000000000001</c:v>
                </c:pt>
                <c:pt idx="3014">
                  <c:v>2.1680000000000001</c:v>
                </c:pt>
                <c:pt idx="3015">
                  <c:v>2.169</c:v>
                </c:pt>
                <c:pt idx="3016">
                  <c:v>2.169</c:v>
                </c:pt>
                <c:pt idx="3017">
                  <c:v>2.169</c:v>
                </c:pt>
                <c:pt idx="3018">
                  <c:v>2.169</c:v>
                </c:pt>
                <c:pt idx="3019">
                  <c:v>2.169</c:v>
                </c:pt>
                <c:pt idx="3020">
                  <c:v>2.17</c:v>
                </c:pt>
                <c:pt idx="3021">
                  <c:v>2.17</c:v>
                </c:pt>
                <c:pt idx="3022">
                  <c:v>2.17</c:v>
                </c:pt>
                <c:pt idx="3023">
                  <c:v>2.17</c:v>
                </c:pt>
                <c:pt idx="3024">
                  <c:v>2.1709999999999998</c:v>
                </c:pt>
                <c:pt idx="3025">
                  <c:v>2.1709999999999998</c:v>
                </c:pt>
                <c:pt idx="3026">
                  <c:v>2.1709999999999998</c:v>
                </c:pt>
                <c:pt idx="3027">
                  <c:v>2.1709999999999998</c:v>
                </c:pt>
                <c:pt idx="3028">
                  <c:v>2.1709999999999998</c:v>
                </c:pt>
                <c:pt idx="3029">
                  <c:v>2.1720000000000002</c:v>
                </c:pt>
                <c:pt idx="3030">
                  <c:v>2.1720000000000002</c:v>
                </c:pt>
                <c:pt idx="3031">
                  <c:v>2.1720000000000002</c:v>
                </c:pt>
                <c:pt idx="3032">
                  <c:v>2.1720000000000002</c:v>
                </c:pt>
                <c:pt idx="3033">
                  <c:v>2.1720000000000002</c:v>
                </c:pt>
                <c:pt idx="3034">
                  <c:v>2.1720000000000002</c:v>
                </c:pt>
                <c:pt idx="3035">
                  <c:v>2.1720000000000002</c:v>
                </c:pt>
                <c:pt idx="3036">
                  <c:v>2.1720000000000002</c:v>
                </c:pt>
                <c:pt idx="3037">
                  <c:v>2.173</c:v>
                </c:pt>
                <c:pt idx="3038">
                  <c:v>2.173</c:v>
                </c:pt>
                <c:pt idx="3039">
                  <c:v>2.173</c:v>
                </c:pt>
                <c:pt idx="3040">
                  <c:v>2.173</c:v>
                </c:pt>
                <c:pt idx="3041">
                  <c:v>2.173</c:v>
                </c:pt>
                <c:pt idx="3042">
                  <c:v>2.1739999999999999</c:v>
                </c:pt>
                <c:pt idx="3043">
                  <c:v>2.1739999999999999</c:v>
                </c:pt>
                <c:pt idx="3044">
                  <c:v>2.1739999999999999</c:v>
                </c:pt>
                <c:pt idx="3045">
                  <c:v>2.1739999999999999</c:v>
                </c:pt>
                <c:pt idx="3046">
                  <c:v>2.1739999999999999</c:v>
                </c:pt>
                <c:pt idx="3047">
                  <c:v>2.1749999999999998</c:v>
                </c:pt>
                <c:pt idx="3048">
                  <c:v>2.1749999999999998</c:v>
                </c:pt>
                <c:pt idx="3049">
                  <c:v>2.1749999999999998</c:v>
                </c:pt>
                <c:pt idx="3050">
                  <c:v>2.1749999999999998</c:v>
                </c:pt>
                <c:pt idx="3051">
                  <c:v>2.1749999999999998</c:v>
                </c:pt>
                <c:pt idx="3052">
                  <c:v>2.1760000000000002</c:v>
                </c:pt>
                <c:pt idx="3053">
                  <c:v>2.1760000000000002</c:v>
                </c:pt>
                <c:pt idx="3054">
                  <c:v>2.1760000000000002</c:v>
                </c:pt>
                <c:pt idx="3055">
                  <c:v>2.1760000000000002</c:v>
                </c:pt>
                <c:pt idx="3056">
                  <c:v>2.1760000000000002</c:v>
                </c:pt>
                <c:pt idx="3057">
                  <c:v>2.177</c:v>
                </c:pt>
                <c:pt idx="3058">
                  <c:v>2.177</c:v>
                </c:pt>
                <c:pt idx="3059">
                  <c:v>2.177</c:v>
                </c:pt>
                <c:pt idx="3060">
                  <c:v>2.177</c:v>
                </c:pt>
                <c:pt idx="3061">
                  <c:v>2.177</c:v>
                </c:pt>
                <c:pt idx="3062">
                  <c:v>2.177</c:v>
                </c:pt>
                <c:pt idx="3063">
                  <c:v>2.1779999999999999</c:v>
                </c:pt>
                <c:pt idx="3064">
                  <c:v>2.1779999999999999</c:v>
                </c:pt>
                <c:pt idx="3065">
                  <c:v>2.1779999999999999</c:v>
                </c:pt>
                <c:pt idx="3066">
                  <c:v>2.1779999999999999</c:v>
                </c:pt>
                <c:pt idx="3067">
                  <c:v>2.1789999999999998</c:v>
                </c:pt>
                <c:pt idx="3068">
                  <c:v>2.1789999999999998</c:v>
                </c:pt>
                <c:pt idx="3069">
                  <c:v>2.1789999999999998</c:v>
                </c:pt>
                <c:pt idx="3070">
                  <c:v>2.1789999999999998</c:v>
                </c:pt>
                <c:pt idx="3071">
                  <c:v>2.1800000000000002</c:v>
                </c:pt>
                <c:pt idx="3072">
                  <c:v>2.1800000000000002</c:v>
                </c:pt>
                <c:pt idx="3073">
                  <c:v>2.1800000000000002</c:v>
                </c:pt>
                <c:pt idx="3074">
                  <c:v>2.1800000000000002</c:v>
                </c:pt>
                <c:pt idx="3075">
                  <c:v>2.1800000000000002</c:v>
                </c:pt>
                <c:pt idx="3076">
                  <c:v>2.181</c:v>
                </c:pt>
                <c:pt idx="3077">
                  <c:v>2.181</c:v>
                </c:pt>
                <c:pt idx="3078">
                  <c:v>2.181</c:v>
                </c:pt>
                <c:pt idx="3079">
                  <c:v>2.181</c:v>
                </c:pt>
                <c:pt idx="3080">
                  <c:v>2.1819999999999999</c:v>
                </c:pt>
                <c:pt idx="3081">
                  <c:v>2.1819999999999999</c:v>
                </c:pt>
                <c:pt idx="3082">
                  <c:v>2.1819999999999999</c:v>
                </c:pt>
                <c:pt idx="3083">
                  <c:v>2.1819999999999999</c:v>
                </c:pt>
                <c:pt idx="3084">
                  <c:v>2.1819999999999999</c:v>
                </c:pt>
                <c:pt idx="3085">
                  <c:v>2.1829999999999998</c:v>
                </c:pt>
                <c:pt idx="3086">
                  <c:v>2.1829999999999998</c:v>
                </c:pt>
                <c:pt idx="3087">
                  <c:v>2.1829999999999998</c:v>
                </c:pt>
                <c:pt idx="3088">
                  <c:v>2.1829999999999998</c:v>
                </c:pt>
                <c:pt idx="3089">
                  <c:v>2.1829999999999998</c:v>
                </c:pt>
                <c:pt idx="3090">
                  <c:v>2.1840000000000002</c:v>
                </c:pt>
                <c:pt idx="3091">
                  <c:v>2.1840000000000002</c:v>
                </c:pt>
                <c:pt idx="3092">
                  <c:v>2.1840000000000002</c:v>
                </c:pt>
                <c:pt idx="3093">
                  <c:v>2.1840000000000002</c:v>
                </c:pt>
                <c:pt idx="3094">
                  <c:v>2.1850000000000001</c:v>
                </c:pt>
                <c:pt idx="3095">
                  <c:v>2.1850000000000001</c:v>
                </c:pt>
                <c:pt idx="3096">
                  <c:v>2.1850000000000001</c:v>
                </c:pt>
                <c:pt idx="3097">
                  <c:v>2.1859999999999999</c:v>
                </c:pt>
                <c:pt idx="3098">
                  <c:v>2.1859999999999999</c:v>
                </c:pt>
                <c:pt idx="3099">
                  <c:v>2.1859999999999999</c:v>
                </c:pt>
                <c:pt idx="3100">
                  <c:v>2.1859999999999999</c:v>
                </c:pt>
                <c:pt idx="3101">
                  <c:v>2.1869999999999998</c:v>
                </c:pt>
                <c:pt idx="3102">
                  <c:v>2.1869999999999998</c:v>
                </c:pt>
                <c:pt idx="3103">
                  <c:v>2.1869999999999998</c:v>
                </c:pt>
                <c:pt idx="3104">
                  <c:v>2.1869999999999998</c:v>
                </c:pt>
                <c:pt idx="3105">
                  <c:v>2.1869999999999998</c:v>
                </c:pt>
                <c:pt idx="3106">
                  <c:v>2.1869999999999998</c:v>
                </c:pt>
                <c:pt idx="3107">
                  <c:v>2.1869999999999998</c:v>
                </c:pt>
                <c:pt idx="3108">
                  <c:v>2.1880000000000002</c:v>
                </c:pt>
                <c:pt idx="3109">
                  <c:v>2.1880000000000002</c:v>
                </c:pt>
                <c:pt idx="3110">
                  <c:v>2.1880000000000002</c:v>
                </c:pt>
                <c:pt idx="3111">
                  <c:v>2.1880000000000002</c:v>
                </c:pt>
                <c:pt idx="3112">
                  <c:v>2.1880000000000002</c:v>
                </c:pt>
                <c:pt idx="3113">
                  <c:v>2.1890000000000001</c:v>
                </c:pt>
                <c:pt idx="3114">
                  <c:v>2.1890000000000001</c:v>
                </c:pt>
                <c:pt idx="3115">
                  <c:v>2.1890000000000001</c:v>
                </c:pt>
                <c:pt idx="3116">
                  <c:v>2.1890000000000001</c:v>
                </c:pt>
                <c:pt idx="3117">
                  <c:v>2.19</c:v>
                </c:pt>
                <c:pt idx="3118">
                  <c:v>2.19</c:v>
                </c:pt>
                <c:pt idx="3119">
                  <c:v>2.19</c:v>
                </c:pt>
                <c:pt idx="3120">
                  <c:v>2.19</c:v>
                </c:pt>
                <c:pt idx="3121">
                  <c:v>2.1909999999999998</c:v>
                </c:pt>
                <c:pt idx="3122">
                  <c:v>2.1909999999999998</c:v>
                </c:pt>
                <c:pt idx="3123">
                  <c:v>2.1909999999999998</c:v>
                </c:pt>
                <c:pt idx="3124">
                  <c:v>2.1909999999999998</c:v>
                </c:pt>
                <c:pt idx="3125">
                  <c:v>2.1909999999999998</c:v>
                </c:pt>
                <c:pt idx="3126">
                  <c:v>2.1920000000000002</c:v>
                </c:pt>
                <c:pt idx="3127">
                  <c:v>2.1920000000000002</c:v>
                </c:pt>
                <c:pt idx="3128">
                  <c:v>2.1920000000000002</c:v>
                </c:pt>
                <c:pt idx="3129">
                  <c:v>2.1920000000000002</c:v>
                </c:pt>
                <c:pt idx="3130">
                  <c:v>2.1930000000000001</c:v>
                </c:pt>
                <c:pt idx="3131">
                  <c:v>2.1930000000000001</c:v>
                </c:pt>
                <c:pt idx="3132">
                  <c:v>2.1930000000000001</c:v>
                </c:pt>
                <c:pt idx="3133">
                  <c:v>2.1930000000000001</c:v>
                </c:pt>
                <c:pt idx="3134">
                  <c:v>2.194</c:v>
                </c:pt>
                <c:pt idx="3135">
                  <c:v>2.194</c:v>
                </c:pt>
                <c:pt idx="3136">
                  <c:v>2.194</c:v>
                </c:pt>
                <c:pt idx="3137">
                  <c:v>2.1949999999999998</c:v>
                </c:pt>
                <c:pt idx="3138">
                  <c:v>2.1949999999999998</c:v>
                </c:pt>
                <c:pt idx="3139">
                  <c:v>2.1949999999999998</c:v>
                </c:pt>
                <c:pt idx="3140">
                  <c:v>2.1949999999999998</c:v>
                </c:pt>
                <c:pt idx="3141">
                  <c:v>2.1949999999999998</c:v>
                </c:pt>
                <c:pt idx="3142">
                  <c:v>2.1960000000000002</c:v>
                </c:pt>
                <c:pt idx="3143">
                  <c:v>2.1960000000000002</c:v>
                </c:pt>
                <c:pt idx="3144">
                  <c:v>2.1960000000000002</c:v>
                </c:pt>
                <c:pt idx="3145">
                  <c:v>2.1960000000000002</c:v>
                </c:pt>
                <c:pt idx="3146">
                  <c:v>2.1960000000000002</c:v>
                </c:pt>
                <c:pt idx="3147">
                  <c:v>2.1960000000000002</c:v>
                </c:pt>
                <c:pt idx="3148">
                  <c:v>2.1970000000000001</c:v>
                </c:pt>
                <c:pt idx="3149">
                  <c:v>2.1970000000000001</c:v>
                </c:pt>
                <c:pt idx="3150">
                  <c:v>2.1970000000000001</c:v>
                </c:pt>
                <c:pt idx="3151">
                  <c:v>2.198</c:v>
                </c:pt>
                <c:pt idx="3152">
                  <c:v>2.198</c:v>
                </c:pt>
                <c:pt idx="3153">
                  <c:v>2.198</c:v>
                </c:pt>
                <c:pt idx="3154">
                  <c:v>2.198</c:v>
                </c:pt>
                <c:pt idx="3155">
                  <c:v>2.198</c:v>
                </c:pt>
                <c:pt idx="3156">
                  <c:v>2.1989999999999998</c:v>
                </c:pt>
                <c:pt idx="3157">
                  <c:v>2.1989999999999998</c:v>
                </c:pt>
                <c:pt idx="3158">
                  <c:v>2.1989999999999998</c:v>
                </c:pt>
                <c:pt idx="3159">
                  <c:v>2.2000000000000002</c:v>
                </c:pt>
                <c:pt idx="3160">
                  <c:v>2.2000000000000002</c:v>
                </c:pt>
                <c:pt idx="3161">
                  <c:v>2.2000000000000002</c:v>
                </c:pt>
                <c:pt idx="3162">
                  <c:v>2.2000000000000002</c:v>
                </c:pt>
                <c:pt idx="3163">
                  <c:v>2.2000000000000002</c:v>
                </c:pt>
                <c:pt idx="3164">
                  <c:v>2.2010000000000001</c:v>
                </c:pt>
                <c:pt idx="3165">
                  <c:v>2.2010000000000001</c:v>
                </c:pt>
                <c:pt idx="3166">
                  <c:v>2.2010000000000001</c:v>
                </c:pt>
                <c:pt idx="3167">
                  <c:v>2.2010000000000001</c:v>
                </c:pt>
                <c:pt idx="3168">
                  <c:v>2.2010000000000001</c:v>
                </c:pt>
                <c:pt idx="3169">
                  <c:v>2.202</c:v>
                </c:pt>
                <c:pt idx="3170">
                  <c:v>2.202</c:v>
                </c:pt>
                <c:pt idx="3171">
                  <c:v>2.202</c:v>
                </c:pt>
                <c:pt idx="3172">
                  <c:v>2.202</c:v>
                </c:pt>
                <c:pt idx="3173">
                  <c:v>2.202</c:v>
                </c:pt>
                <c:pt idx="3174">
                  <c:v>2.2029999999999998</c:v>
                </c:pt>
                <c:pt idx="3175">
                  <c:v>2.2029999999999998</c:v>
                </c:pt>
                <c:pt idx="3176">
                  <c:v>2.2029999999999998</c:v>
                </c:pt>
                <c:pt idx="3177">
                  <c:v>2.2040000000000002</c:v>
                </c:pt>
                <c:pt idx="3178">
                  <c:v>2.2040000000000002</c:v>
                </c:pt>
                <c:pt idx="3179">
                  <c:v>2.2040000000000002</c:v>
                </c:pt>
                <c:pt idx="3180">
                  <c:v>2.2040000000000002</c:v>
                </c:pt>
                <c:pt idx="3181">
                  <c:v>2.2050000000000001</c:v>
                </c:pt>
                <c:pt idx="3182">
                  <c:v>2.2050000000000001</c:v>
                </c:pt>
                <c:pt idx="3183">
                  <c:v>2.2050000000000001</c:v>
                </c:pt>
                <c:pt idx="3184">
                  <c:v>2.206</c:v>
                </c:pt>
                <c:pt idx="3185">
                  <c:v>2.206</c:v>
                </c:pt>
                <c:pt idx="3186">
                  <c:v>2.206</c:v>
                </c:pt>
                <c:pt idx="3187">
                  <c:v>2.206</c:v>
                </c:pt>
                <c:pt idx="3188">
                  <c:v>2.206</c:v>
                </c:pt>
                <c:pt idx="3189">
                  <c:v>2.206</c:v>
                </c:pt>
                <c:pt idx="3190">
                  <c:v>2.2069999999999999</c:v>
                </c:pt>
                <c:pt idx="3191">
                  <c:v>2.2069999999999999</c:v>
                </c:pt>
                <c:pt idx="3192">
                  <c:v>2.2069999999999999</c:v>
                </c:pt>
                <c:pt idx="3193">
                  <c:v>2.2069999999999999</c:v>
                </c:pt>
                <c:pt idx="3194">
                  <c:v>2.2080000000000002</c:v>
                </c:pt>
                <c:pt idx="3195">
                  <c:v>2.2080000000000002</c:v>
                </c:pt>
                <c:pt idx="3196">
                  <c:v>2.2080000000000002</c:v>
                </c:pt>
                <c:pt idx="3197">
                  <c:v>2.2090000000000001</c:v>
                </c:pt>
                <c:pt idx="3198">
                  <c:v>2.2090000000000001</c:v>
                </c:pt>
                <c:pt idx="3199">
                  <c:v>2.2090000000000001</c:v>
                </c:pt>
                <c:pt idx="3200">
                  <c:v>2.2090000000000001</c:v>
                </c:pt>
                <c:pt idx="3201">
                  <c:v>2.21</c:v>
                </c:pt>
                <c:pt idx="3202">
                  <c:v>2.21</c:v>
                </c:pt>
                <c:pt idx="3203">
                  <c:v>2.21</c:v>
                </c:pt>
                <c:pt idx="3204">
                  <c:v>2.21</c:v>
                </c:pt>
                <c:pt idx="3205">
                  <c:v>2.21</c:v>
                </c:pt>
                <c:pt idx="3206">
                  <c:v>2.2109999999999999</c:v>
                </c:pt>
                <c:pt idx="3207">
                  <c:v>2.2109999999999999</c:v>
                </c:pt>
                <c:pt idx="3208">
                  <c:v>2.2109999999999999</c:v>
                </c:pt>
                <c:pt idx="3209">
                  <c:v>2.2109999999999999</c:v>
                </c:pt>
                <c:pt idx="3210">
                  <c:v>2.2109999999999999</c:v>
                </c:pt>
                <c:pt idx="3211">
                  <c:v>2.2109999999999999</c:v>
                </c:pt>
                <c:pt idx="3212">
                  <c:v>2.2120000000000002</c:v>
                </c:pt>
                <c:pt idx="3213">
                  <c:v>2.2120000000000002</c:v>
                </c:pt>
                <c:pt idx="3214">
                  <c:v>2.2120000000000002</c:v>
                </c:pt>
                <c:pt idx="3215">
                  <c:v>2.2130000000000001</c:v>
                </c:pt>
                <c:pt idx="3216">
                  <c:v>2.2130000000000001</c:v>
                </c:pt>
                <c:pt idx="3217">
                  <c:v>2.2130000000000001</c:v>
                </c:pt>
                <c:pt idx="3218">
                  <c:v>2.2130000000000001</c:v>
                </c:pt>
                <c:pt idx="3219">
                  <c:v>2.214</c:v>
                </c:pt>
                <c:pt idx="3220">
                  <c:v>2.214</c:v>
                </c:pt>
                <c:pt idx="3221">
                  <c:v>2.214</c:v>
                </c:pt>
                <c:pt idx="3222">
                  <c:v>2.214</c:v>
                </c:pt>
                <c:pt idx="3223">
                  <c:v>2.2149999999999999</c:v>
                </c:pt>
                <c:pt idx="3224">
                  <c:v>2.2149999999999999</c:v>
                </c:pt>
                <c:pt idx="3225">
                  <c:v>2.2149999999999999</c:v>
                </c:pt>
                <c:pt idx="3226">
                  <c:v>2.2149999999999999</c:v>
                </c:pt>
                <c:pt idx="3227">
                  <c:v>2.2149999999999999</c:v>
                </c:pt>
                <c:pt idx="3228">
                  <c:v>2.2160000000000002</c:v>
                </c:pt>
                <c:pt idx="3229">
                  <c:v>2.2160000000000002</c:v>
                </c:pt>
                <c:pt idx="3230">
                  <c:v>2.2160000000000002</c:v>
                </c:pt>
                <c:pt idx="3231">
                  <c:v>2.2160000000000002</c:v>
                </c:pt>
                <c:pt idx="3232">
                  <c:v>2.2170000000000001</c:v>
                </c:pt>
                <c:pt idx="3233">
                  <c:v>2.2170000000000001</c:v>
                </c:pt>
                <c:pt idx="3234">
                  <c:v>2.2170000000000001</c:v>
                </c:pt>
                <c:pt idx="3235">
                  <c:v>2.2170000000000001</c:v>
                </c:pt>
                <c:pt idx="3236">
                  <c:v>2.218</c:v>
                </c:pt>
                <c:pt idx="3237">
                  <c:v>2.218</c:v>
                </c:pt>
                <c:pt idx="3238">
                  <c:v>2.218</c:v>
                </c:pt>
                <c:pt idx="3239">
                  <c:v>2.218</c:v>
                </c:pt>
                <c:pt idx="3240">
                  <c:v>2.2189999999999999</c:v>
                </c:pt>
                <c:pt idx="3241">
                  <c:v>2.2189999999999999</c:v>
                </c:pt>
                <c:pt idx="3242">
                  <c:v>2.2200000000000002</c:v>
                </c:pt>
                <c:pt idx="3243">
                  <c:v>2.2200000000000002</c:v>
                </c:pt>
                <c:pt idx="3244">
                  <c:v>2.2200000000000002</c:v>
                </c:pt>
                <c:pt idx="3245">
                  <c:v>2.2200000000000002</c:v>
                </c:pt>
                <c:pt idx="3246">
                  <c:v>2.2200000000000002</c:v>
                </c:pt>
                <c:pt idx="3247">
                  <c:v>2.2200000000000002</c:v>
                </c:pt>
                <c:pt idx="3248">
                  <c:v>2.2210000000000001</c:v>
                </c:pt>
                <c:pt idx="3249">
                  <c:v>2.2210000000000001</c:v>
                </c:pt>
                <c:pt idx="3250">
                  <c:v>2.2210000000000001</c:v>
                </c:pt>
                <c:pt idx="3251">
                  <c:v>2.2210000000000001</c:v>
                </c:pt>
                <c:pt idx="3252">
                  <c:v>2.2210000000000001</c:v>
                </c:pt>
                <c:pt idx="3253">
                  <c:v>2.222</c:v>
                </c:pt>
                <c:pt idx="3254">
                  <c:v>2.222</c:v>
                </c:pt>
                <c:pt idx="3255">
                  <c:v>2.222</c:v>
                </c:pt>
                <c:pt idx="3256">
                  <c:v>2.222</c:v>
                </c:pt>
                <c:pt idx="3257">
                  <c:v>2.2229999999999999</c:v>
                </c:pt>
                <c:pt idx="3258">
                  <c:v>2.2229999999999999</c:v>
                </c:pt>
                <c:pt idx="3259">
                  <c:v>2.2229999999999999</c:v>
                </c:pt>
                <c:pt idx="3260">
                  <c:v>2.2229999999999999</c:v>
                </c:pt>
                <c:pt idx="3261">
                  <c:v>2.2240000000000002</c:v>
                </c:pt>
                <c:pt idx="3262">
                  <c:v>2.2240000000000002</c:v>
                </c:pt>
                <c:pt idx="3263">
                  <c:v>2.2240000000000002</c:v>
                </c:pt>
                <c:pt idx="3264">
                  <c:v>2.2250000000000001</c:v>
                </c:pt>
                <c:pt idx="3265">
                  <c:v>2.2250000000000001</c:v>
                </c:pt>
                <c:pt idx="3266">
                  <c:v>2.2250000000000001</c:v>
                </c:pt>
                <c:pt idx="3267">
                  <c:v>2.2250000000000001</c:v>
                </c:pt>
                <c:pt idx="3268">
                  <c:v>2.2250000000000001</c:v>
                </c:pt>
                <c:pt idx="3269">
                  <c:v>2.226</c:v>
                </c:pt>
                <c:pt idx="3270">
                  <c:v>2.226</c:v>
                </c:pt>
                <c:pt idx="3271">
                  <c:v>2.226</c:v>
                </c:pt>
                <c:pt idx="3272">
                  <c:v>2.226</c:v>
                </c:pt>
                <c:pt idx="3273">
                  <c:v>2.2269999999999999</c:v>
                </c:pt>
                <c:pt idx="3274">
                  <c:v>2.2269999999999999</c:v>
                </c:pt>
                <c:pt idx="3275">
                  <c:v>2.2269999999999999</c:v>
                </c:pt>
                <c:pt idx="3276">
                  <c:v>2.2269999999999999</c:v>
                </c:pt>
                <c:pt idx="3277">
                  <c:v>2.2269999999999999</c:v>
                </c:pt>
                <c:pt idx="3278">
                  <c:v>2.2280000000000002</c:v>
                </c:pt>
                <c:pt idx="3279">
                  <c:v>2.2280000000000002</c:v>
                </c:pt>
                <c:pt idx="3280">
                  <c:v>2.2280000000000002</c:v>
                </c:pt>
                <c:pt idx="3281">
                  <c:v>2.2280000000000002</c:v>
                </c:pt>
                <c:pt idx="3282">
                  <c:v>2.2290000000000001</c:v>
                </c:pt>
                <c:pt idx="3283">
                  <c:v>2.2290000000000001</c:v>
                </c:pt>
                <c:pt idx="3284">
                  <c:v>2.2290000000000001</c:v>
                </c:pt>
                <c:pt idx="3285">
                  <c:v>2.23</c:v>
                </c:pt>
                <c:pt idx="3286">
                  <c:v>2.23</c:v>
                </c:pt>
                <c:pt idx="3287">
                  <c:v>2.23</c:v>
                </c:pt>
                <c:pt idx="3288">
                  <c:v>2.23</c:v>
                </c:pt>
                <c:pt idx="3289">
                  <c:v>2.23</c:v>
                </c:pt>
                <c:pt idx="3290">
                  <c:v>2.2309999999999999</c:v>
                </c:pt>
                <c:pt idx="3291">
                  <c:v>2.2309999999999999</c:v>
                </c:pt>
                <c:pt idx="3292">
                  <c:v>2.2309999999999999</c:v>
                </c:pt>
                <c:pt idx="3293">
                  <c:v>2.2320000000000002</c:v>
                </c:pt>
                <c:pt idx="3294">
                  <c:v>2.2320000000000002</c:v>
                </c:pt>
                <c:pt idx="3295">
                  <c:v>2.2320000000000002</c:v>
                </c:pt>
                <c:pt idx="3296">
                  <c:v>2.2330000000000001</c:v>
                </c:pt>
                <c:pt idx="3297">
                  <c:v>2.2330000000000001</c:v>
                </c:pt>
                <c:pt idx="3298">
                  <c:v>2.2330000000000001</c:v>
                </c:pt>
                <c:pt idx="3299">
                  <c:v>2.234</c:v>
                </c:pt>
                <c:pt idx="3300">
                  <c:v>2.234</c:v>
                </c:pt>
                <c:pt idx="3301">
                  <c:v>2.234</c:v>
                </c:pt>
                <c:pt idx="3302">
                  <c:v>2.234</c:v>
                </c:pt>
                <c:pt idx="3303">
                  <c:v>2.234</c:v>
                </c:pt>
                <c:pt idx="3304">
                  <c:v>2.2349999999999999</c:v>
                </c:pt>
                <c:pt idx="3305">
                  <c:v>2.2349999999999999</c:v>
                </c:pt>
                <c:pt idx="3306">
                  <c:v>2.2349999999999999</c:v>
                </c:pt>
                <c:pt idx="3307">
                  <c:v>2.2349999999999999</c:v>
                </c:pt>
                <c:pt idx="3308">
                  <c:v>2.2360000000000002</c:v>
                </c:pt>
                <c:pt idx="3309">
                  <c:v>2.2360000000000002</c:v>
                </c:pt>
                <c:pt idx="3310">
                  <c:v>2.2360000000000002</c:v>
                </c:pt>
                <c:pt idx="3311">
                  <c:v>2.2360000000000002</c:v>
                </c:pt>
                <c:pt idx="3312">
                  <c:v>2.2360000000000002</c:v>
                </c:pt>
                <c:pt idx="3313">
                  <c:v>2.2370000000000001</c:v>
                </c:pt>
                <c:pt idx="3314">
                  <c:v>2.2370000000000001</c:v>
                </c:pt>
                <c:pt idx="3315">
                  <c:v>2.2370000000000001</c:v>
                </c:pt>
                <c:pt idx="3316">
                  <c:v>2.238</c:v>
                </c:pt>
                <c:pt idx="3317">
                  <c:v>2.238</c:v>
                </c:pt>
                <c:pt idx="3318">
                  <c:v>2.238</c:v>
                </c:pt>
                <c:pt idx="3319">
                  <c:v>2.2389999999999999</c:v>
                </c:pt>
                <c:pt idx="3320">
                  <c:v>2.2389999999999999</c:v>
                </c:pt>
                <c:pt idx="3321">
                  <c:v>2.2389999999999999</c:v>
                </c:pt>
                <c:pt idx="3322">
                  <c:v>2.2389999999999999</c:v>
                </c:pt>
                <c:pt idx="3323">
                  <c:v>2.2389999999999999</c:v>
                </c:pt>
                <c:pt idx="3324">
                  <c:v>2.2389999999999999</c:v>
                </c:pt>
                <c:pt idx="3325">
                  <c:v>2.2400000000000002</c:v>
                </c:pt>
                <c:pt idx="3326">
                  <c:v>2.2400000000000002</c:v>
                </c:pt>
                <c:pt idx="3327">
                  <c:v>2.2400000000000002</c:v>
                </c:pt>
                <c:pt idx="3328">
                  <c:v>2.2400000000000002</c:v>
                </c:pt>
                <c:pt idx="3329">
                  <c:v>2.2410000000000001</c:v>
                </c:pt>
                <c:pt idx="3330">
                  <c:v>2.2410000000000001</c:v>
                </c:pt>
                <c:pt idx="3331">
                  <c:v>2.2410000000000001</c:v>
                </c:pt>
                <c:pt idx="3332">
                  <c:v>2.2410000000000001</c:v>
                </c:pt>
                <c:pt idx="3333">
                  <c:v>2.242</c:v>
                </c:pt>
                <c:pt idx="3334">
                  <c:v>2.242</c:v>
                </c:pt>
                <c:pt idx="3335">
                  <c:v>2.242</c:v>
                </c:pt>
                <c:pt idx="3336">
                  <c:v>2.242</c:v>
                </c:pt>
                <c:pt idx="3337">
                  <c:v>2.2429999999999999</c:v>
                </c:pt>
                <c:pt idx="3338">
                  <c:v>2.2429999999999999</c:v>
                </c:pt>
                <c:pt idx="3339">
                  <c:v>2.2429999999999999</c:v>
                </c:pt>
                <c:pt idx="3340">
                  <c:v>2.2440000000000002</c:v>
                </c:pt>
                <c:pt idx="3341">
                  <c:v>2.2440000000000002</c:v>
                </c:pt>
                <c:pt idx="3342">
                  <c:v>2.2440000000000002</c:v>
                </c:pt>
                <c:pt idx="3343">
                  <c:v>2.2440000000000002</c:v>
                </c:pt>
                <c:pt idx="3344">
                  <c:v>2.2440000000000002</c:v>
                </c:pt>
                <c:pt idx="3345">
                  <c:v>2.2450000000000001</c:v>
                </c:pt>
                <c:pt idx="3346">
                  <c:v>2.2450000000000001</c:v>
                </c:pt>
                <c:pt idx="3347">
                  <c:v>2.2450000000000001</c:v>
                </c:pt>
                <c:pt idx="3348">
                  <c:v>2.2450000000000001</c:v>
                </c:pt>
                <c:pt idx="3349">
                  <c:v>2.246</c:v>
                </c:pt>
                <c:pt idx="3350">
                  <c:v>2.246</c:v>
                </c:pt>
                <c:pt idx="3351">
                  <c:v>2.246</c:v>
                </c:pt>
                <c:pt idx="3352">
                  <c:v>2.2469999999999999</c:v>
                </c:pt>
                <c:pt idx="3353">
                  <c:v>2.2469999999999999</c:v>
                </c:pt>
                <c:pt idx="3354">
                  <c:v>2.2480000000000002</c:v>
                </c:pt>
                <c:pt idx="3355">
                  <c:v>2.2480000000000002</c:v>
                </c:pt>
                <c:pt idx="3356">
                  <c:v>2.2480000000000002</c:v>
                </c:pt>
                <c:pt idx="3357">
                  <c:v>2.2480000000000002</c:v>
                </c:pt>
                <c:pt idx="3358">
                  <c:v>2.2480000000000002</c:v>
                </c:pt>
                <c:pt idx="3359">
                  <c:v>2.2490000000000001</c:v>
                </c:pt>
                <c:pt idx="3360">
                  <c:v>2.2490000000000001</c:v>
                </c:pt>
                <c:pt idx="3361">
                  <c:v>2.2490000000000001</c:v>
                </c:pt>
                <c:pt idx="3362">
                  <c:v>2.2490000000000001</c:v>
                </c:pt>
                <c:pt idx="3363">
                  <c:v>2.2490000000000001</c:v>
                </c:pt>
                <c:pt idx="3364">
                  <c:v>2.25</c:v>
                </c:pt>
                <c:pt idx="3365">
                  <c:v>2.25</c:v>
                </c:pt>
                <c:pt idx="3366">
                  <c:v>2.25</c:v>
                </c:pt>
                <c:pt idx="3367">
                  <c:v>2.25</c:v>
                </c:pt>
                <c:pt idx="3368">
                  <c:v>2.2509999999999999</c:v>
                </c:pt>
                <c:pt idx="3369">
                  <c:v>2.2509999999999999</c:v>
                </c:pt>
                <c:pt idx="3370">
                  <c:v>2.2509999999999999</c:v>
                </c:pt>
                <c:pt idx="3371">
                  <c:v>2.2509999999999999</c:v>
                </c:pt>
                <c:pt idx="3372">
                  <c:v>2.2519999999999998</c:v>
                </c:pt>
                <c:pt idx="3373">
                  <c:v>2.2519999999999998</c:v>
                </c:pt>
                <c:pt idx="3374">
                  <c:v>2.2519999999999998</c:v>
                </c:pt>
                <c:pt idx="3375">
                  <c:v>2.2530000000000001</c:v>
                </c:pt>
                <c:pt idx="3376">
                  <c:v>2.2530000000000001</c:v>
                </c:pt>
                <c:pt idx="3377">
                  <c:v>2.2530000000000001</c:v>
                </c:pt>
                <c:pt idx="3378">
                  <c:v>2.2530000000000001</c:v>
                </c:pt>
                <c:pt idx="3379">
                  <c:v>2.254</c:v>
                </c:pt>
                <c:pt idx="3380">
                  <c:v>2.254</c:v>
                </c:pt>
                <c:pt idx="3381">
                  <c:v>2.254</c:v>
                </c:pt>
                <c:pt idx="3382">
                  <c:v>2.254</c:v>
                </c:pt>
                <c:pt idx="3383">
                  <c:v>2.254</c:v>
                </c:pt>
                <c:pt idx="3384">
                  <c:v>2.254</c:v>
                </c:pt>
                <c:pt idx="3385">
                  <c:v>2.2549999999999999</c:v>
                </c:pt>
                <c:pt idx="3386">
                  <c:v>2.2549999999999999</c:v>
                </c:pt>
                <c:pt idx="3387">
                  <c:v>2.2549999999999999</c:v>
                </c:pt>
                <c:pt idx="3388">
                  <c:v>2.2559999999999998</c:v>
                </c:pt>
                <c:pt idx="3389">
                  <c:v>2.2559999999999998</c:v>
                </c:pt>
                <c:pt idx="3390">
                  <c:v>2.2559999999999998</c:v>
                </c:pt>
                <c:pt idx="3391">
                  <c:v>2.2559999999999998</c:v>
                </c:pt>
                <c:pt idx="3392">
                  <c:v>2.2570000000000001</c:v>
                </c:pt>
                <c:pt idx="3393">
                  <c:v>2.2570000000000001</c:v>
                </c:pt>
                <c:pt idx="3394">
                  <c:v>2.2570000000000001</c:v>
                </c:pt>
                <c:pt idx="3395">
                  <c:v>2.2570000000000001</c:v>
                </c:pt>
                <c:pt idx="3396">
                  <c:v>2.258</c:v>
                </c:pt>
                <c:pt idx="3397">
                  <c:v>2.258</c:v>
                </c:pt>
                <c:pt idx="3398">
                  <c:v>2.258</c:v>
                </c:pt>
                <c:pt idx="3399">
                  <c:v>2.2589999999999999</c:v>
                </c:pt>
                <c:pt idx="3400">
                  <c:v>2.2589999999999999</c:v>
                </c:pt>
                <c:pt idx="3401">
                  <c:v>2.2589999999999999</c:v>
                </c:pt>
                <c:pt idx="3402">
                  <c:v>2.2589999999999999</c:v>
                </c:pt>
                <c:pt idx="3403">
                  <c:v>2.2589999999999999</c:v>
                </c:pt>
                <c:pt idx="3404">
                  <c:v>2.2599999999999998</c:v>
                </c:pt>
                <c:pt idx="3405">
                  <c:v>2.2599999999999998</c:v>
                </c:pt>
                <c:pt idx="3406">
                  <c:v>2.2599999999999998</c:v>
                </c:pt>
                <c:pt idx="3407">
                  <c:v>2.2599999999999998</c:v>
                </c:pt>
                <c:pt idx="3408">
                  <c:v>2.2610000000000001</c:v>
                </c:pt>
                <c:pt idx="3409">
                  <c:v>2.2610000000000001</c:v>
                </c:pt>
                <c:pt idx="3410">
                  <c:v>2.2610000000000001</c:v>
                </c:pt>
                <c:pt idx="3411">
                  <c:v>2.262</c:v>
                </c:pt>
                <c:pt idx="3412">
                  <c:v>2.262</c:v>
                </c:pt>
                <c:pt idx="3413">
                  <c:v>2.262</c:v>
                </c:pt>
                <c:pt idx="3414">
                  <c:v>2.2629999999999999</c:v>
                </c:pt>
                <c:pt idx="3415">
                  <c:v>2.2629999999999999</c:v>
                </c:pt>
                <c:pt idx="3416">
                  <c:v>2.2629999999999999</c:v>
                </c:pt>
                <c:pt idx="3417">
                  <c:v>2.2629999999999999</c:v>
                </c:pt>
                <c:pt idx="3418">
                  <c:v>2.2629999999999999</c:v>
                </c:pt>
                <c:pt idx="3419">
                  <c:v>2.2639999999999998</c:v>
                </c:pt>
                <c:pt idx="3420">
                  <c:v>2.2639999999999998</c:v>
                </c:pt>
                <c:pt idx="3421">
                  <c:v>2.2639999999999998</c:v>
                </c:pt>
                <c:pt idx="3422">
                  <c:v>2.2639999999999998</c:v>
                </c:pt>
                <c:pt idx="3423">
                  <c:v>2.2639999999999998</c:v>
                </c:pt>
                <c:pt idx="3424">
                  <c:v>2.2650000000000001</c:v>
                </c:pt>
                <c:pt idx="3425">
                  <c:v>2.2650000000000001</c:v>
                </c:pt>
                <c:pt idx="3426">
                  <c:v>2.2650000000000001</c:v>
                </c:pt>
                <c:pt idx="3427">
                  <c:v>2.2650000000000001</c:v>
                </c:pt>
                <c:pt idx="3428">
                  <c:v>2.266</c:v>
                </c:pt>
                <c:pt idx="3429">
                  <c:v>2.266</c:v>
                </c:pt>
                <c:pt idx="3430">
                  <c:v>2.266</c:v>
                </c:pt>
                <c:pt idx="3431">
                  <c:v>2.2669999999999999</c:v>
                </c:pt>
                <c:pt idx="3432">
                  <c:v>2.2669999999999999</c:v>
                </c:pt>
                <c:pt idx="3433">
                  <c:v>2.2669999999999999</c:v>
                </c:pt>
                <c:pt idx="3434">
                  <c:v>2.2669999999999999</c:v>
                </c:pt>
                <c:pt idx="3435">
                  <c:v>2.2679999999999998</c:v>
                </c:pt>
                <c:pt idx="3436">
                  <c:v>2.2679999999999998</c:v>
                </c:pt>
                <c:pt idx="3437">
                  <c:v>2.2679999999999998</c:v>
                </c:pt>
                <c:pt idx="3438">
                  <c:v>2.2679999999999998</c:v>
                </c:pt>
                <c:pt idx="3439">
                  <c:v>2.2679999999999998</c:v>
                </c:pt>
                <c:pt idx="3440">
                  <c:v>2.2679999999999998</c:v>
                </c:pt>
                <c:pt idx="3441">
                  <c:v>2.2690000000000001</c:v>
                </c:pt>
                <c:pt idx="3442">
                  <c:v>2.2690000000000001</c:v>
                </c:pt>
                <c:pt idx="3443">
                  <c:v>2.2690000000000001</c:v>
                </c:pt>
                <c:pt idx="3444">
                  <c:v>2.27</c:v>
                </c:pt>
                <c:pt idx="3445">
                  <c:v>2.27</c:v>
                </c:pt>
                <c:pt idx="3446">
                  <c:v>2.27</c:v>
                </c:pt>
                <c:pt idx="3447">
                  <c:v>2.27</c:v>
                </c:pt>
                <c:pt idx="3448">
                  <c:v>2.2709999999999999</c:v>
                </c:pt>
                <c:pt idx="3449">
                  <c:v>2.2709999999999999</c:v>
                </c:pt>
                <c:pt idx="3450">
                  <c:v>2.2709999999999999</c:v>
                </c:pt>
                <c:pt idx="3451">
                  <c:v>2.2719999999999998</c:v>
                </c:pt>
                <c:pt idx="3452">
                  <c:v>2.2719999999999998</c:v>
                </c:pt>
                <c:pt idx="3453">
                  <c:v>2.2719999999999998</c:v>
                </c:pt>
                <c:pt idx="3454">
                  <c:v>2.2719999999999998</c:v>
                </c:pt>
                <c:pt idx="3455">
                  <c:v>2.2730000000000001</c:v>
                </c:pt>
                <c:pt idx="3456">
                  <c:v>2.2730000000000001</c:v>
                </c:pt>
                <c:pt idx="3457">
                  <c:v>2.2730000000000001</c:v>
                </c:pt>
                <c:pt idx="3458">
                  <c:v>2.2730000000000001</c:v>
                </c:pt>
                <c:pt idx="3459">
                  <c:v>2.2730000000000001</c:v>
                </c:pt>
                <c:pt idx="3460">
                  <c:v>2.274</c:v>
                </c:pt>
                <c:pt idx="3461">
                  <c:v>2.274</c:v>
                </c:pt>
                <c:pt idx="3462">
                  <c:v>2.274</c:v>
                </c:pt>
                <c:pt idx="3463">
                  <c:v>2.2749999999999999</c:v>
                </c:pt>
                <c:pt idx="3464">
                  <c:v>2.2749999999999999</c:v>
                </c:pt>
                <c:pt idx="3465">
                  <c:v>2.2749999999999999</c:v>
                </c:pt>
                <c:pt idx="3466">
                  <c:v>2.2759999999999998</c:v>
                </c:pt>
                <c:pt idx="3467">
                  <c:v>2.2759999999999998</c:v>
                </c:pt>
                <c:pt idx="3468">
                  <c:v>2.2759999999999998</c:v>
                </c:pt>
                <c:pt idx="3469">
                  <c:v>2.2759999999999998</c:v>
                </c:pt>
                <c:pt idx="3470">
                  <c:v>2.2770000000000001</c:v>
                </c:pt>
                <c:pt idx="3471">
                  <c:v>2.2770000000000001</c:v>
                </c:pt>
                <c:pt idx="3472">
                  <c:v>2.2770000000000001</c:v>
                </c:pt>
                <c:pt idx="3473">
                  <c:v>2.278</c:v>
                </c:pt>
                <c:pt idx="3474">
                  <c:v>2.278</c:v>
                </c:pt>
                <c:pt idx="3475">
                  <c:v>2.278</c:v>
                </c:pt>
                <c:pt idx="3476">
                  <c:v>2.278</c:v>
                </c:pt>
                <c:pt idx="3477">
                  <c:v>2.278</c:v>
                </c:pt>
                <c:pt idx="3478">
                  <c:v>2.2789999999999999</c:v>
                </c:pt>
                <c:pt idx="3479">
                  <c:v>2.2789999999999999</c:v>
                </c:pt>
                <c:pt idx="3480">
                  <c:v>2.2789999999999999</c:v>
                </c:pt>
                <c:pt idx="3481">
                  <c:v>2.2789999999999999</c:v>
                </c:pt>
                <c:pt idx="3482">
                  <c:v>2.2799999999999998</c:v>
                </c:pt>
                <c:pt idx="3483">
                  <c:v>2.2799999999999998</c:v>
                </c:pt>
                <c:pt idx="3484">
                  <c:v>2.2810000000000001</c:v>
                </c:pt>
                <c:pt idx="3485">
                  <c:v>2.2810000000000001</c:v>
                </c:pt>
                <c:pt idx="3486">
                  <c:v>2.2810000000000001</c:v>
                </c:pt>
                <c:pt idx="3487">
                  <c:v>2.2810000000000001</c:v>
                </c:pt>
                <c:pt idx="3488">
                  <c:v>2.282</c:v>
                </c:pt>
                <c:pt idx="3489">
                  <c:v>2.282</c:v>
                </c:pt>
                <c:pt idx="3490">
                  <c:v>2.282</c:v>
                </c:pt>
                <c:pt idx="3491">
                  <c:v>2.2829999999999999</c:v>
                </c:pt>
                <c:pt idx="3492">
                  <c:v>2.2829999999999999</c:v>
                </c:pt>
                <c:pt idx="3493">
                  <c:v>2.2829999999999999</c:v>
                </c:pt>
                <c:pt idx="3494">
                  <c:v>2.2829999999999999</c:v>
                </c:pt>
                <c:pt idx="3495">
                  <c:v>2.2829999999999999</c:v>
                </c:pt>
                <c:pt idx="3496">
                  <c:v>2.2839999999999998</c:v>
                </c:pt>
                <c:pt idx="3497">
                  <c:v>2.2839999999999998</c:v>
                </c:pt>
                <c:pt idx="3498">
                  <c:v>2.2839999999999998</c:v>
                </c:pt>
                <c:pt idx="3499">
                  <c:v>2.2850000000000001</c:v>
                </c:pt>
                <c:pt idx="3500">
                  <c:v>2.2850000000000001</c:v>
                </c:pt>
                <c:pt idx="3501">
                  <c:v>2.2850000000000001</c:v>
                </c:pt>
                <c:pt idx="3502">
                  <c:v>2.286</c:v>
                </c:pt>
                <c:pt idx="3503">
                  <c:v>2.286</c:v>
                </c:pt>
                <c:pt idx="3504">
                  <c:v>2.286</c:v>
                </c:pt>
                <c:pt idx="3505">
                  <c:v>2.2869999999999999</c:v>
                </c:pt>
                <c:pt idx="3506">
                  <c:v>2.2869999999999999</c:v>
                </c:pt>
                <c:pt idx="3507">
                  <c:v>2.2869999999999999</c:v>
                </c:pt>
                <c:pt idx="3508">
                  <c:v>2.2869999999999999</c:v>
                </c:pt>
                <c:pt idx="3509">
                  <c:v>2.2869999999999999</c:v>
                </c:pt>
                <c:pt idx="3510">
                  <c:v>2.2879999999999998</c:v>
                </c:pt>
                <c:pt idx="3511">
                  <c:v>2.2879999999999998</c:v>
                </c:pt>
                <c:pt idx="3512">
                  <c:v>2.2879999999999998</c:v>
                </c:pt>
                <c:pt idx="3513">
                  <c:v>2.2890000000000001</c:v>
                </c:pt>
                <c:pt idx="3514">
                  <c:v>2.2890000000000001</c:v>
                </c:pt>
                <c:pt idx="3515">
                  <c:v>2.2890000000000001</c:v>
                </c:pt>
                <c:pt idx="3516">
                  <c:v>2.2890000000000001</c:v>
                </c:pt>
                <c:pt idx="3517">
                  <c:v>2.29</c:v>
                </c:pt>
                <c:pt idx="3518">
                  <c:v>2.29</c:v>
                </c:pt>
                <c:pt idx="3519">
                  <c:v>2.29</c:v>
                </c:pt>
                <c:pt idx="3520">
                  <c:v>2.2909999999999999</c:v>
                </c:pt>
                <c:pt idx="3521">
                  <c:v>2.2909999999999999</c:v>
                </c:pt>
                <c:pt idx="3522">
                  <c:v>2.2909999999999999</c:v>
                </c:pt>
                <c:pt idx="3523">
                  <c:v>2.2909999999999999</c:v>
                </c:pt>
                <c:pt idx="3524">
                  <c:v>2.2919999999999998</c:v>
                </c:pt>
                <c:pt idx="3525">
                  <c:v>2.2919999999999998</c:v>
                </c:pt>
                <c:pt idx="3526">
                  <c:v>2.2919999999999998</c:v>
                </c:pt>
                <c:pt idx="3527">
                  <c:v>2.2919999999999998</c:v>
                </c:pt>
                <c:pt idx="3528">
                  <c:v>2.2930000000000001</c:v>
                </c:pt>
                <c:pt idx="3529">
                  <c:v>2.2930000000000001</c:v>
                </c:pt>
                <c:pt idx="3530">
                  <c:v>2.2930000000000001</c:v>
                </c:pt>
                <c:pt idx="3531">
                  <c:v>2.294</c:v>
                </c:pt>
                <c:pt idx="3532">
                  <c:v>2.294</c:v>
                </c:pt>
                <c:pt idx="3533">
                  <c:v>2.294</c:v>
                </c:pt>
                <c:pt idx="3534">
                  <c:v>2.2949999999999999</c:v>
                </c:pt>
                <c:pt idx="3535">
                  <c:v>2.2949999999999999</c:v>
                </c:pt>
                <c:pt idx="3536">
                  <c:v>2.2949999999999999</c:v>
                </c:pt>
                <c:pt idx="3537">
                  <c:v>2.2949999999999999</c:v>
                </c:pt>
                <c:pt idx="3538">
                  <c:v>2.2959999999999998</c:v>
                </c:pt>
                <c:pt idx="3539">
                  <c:v>2.2959999999999998</c:v>
                </c:pt>
                <c:pt idx="3540">
                  <c:v>2.2970000000000002</c:v>
                </c:pt>
                <c:pt idx="3541">
                  <c:v>2.2970000000000002</c:v>
                </c:pt>
                <c:pt idx="3542">
                  <c:v>2.2970000000000002</c:v>
                </c:pt>
                <c:pt idx="3543">
                  <c:v>2.2970000000000002</c:v>
                </c:pt>
                <c:pt idx="3544">
                  <c:v>2.2970000000000002</c:v>
                </c:pt>
                <c:pt idx="3545">
                  <c:v>2.2970000000000002</c:v>
                </c:pt>
                <c:pt idx="3546">
                  <c:v>2.298</c:v>
                </c:pt>
                <c:pt idx="3547">
                  <c:v>2.298</c:v>
                </c:pt>
                <c:pt idx="3548">
                  <c:v>2.298</c:v>
                </c:pt>
                <c:pt idx="3549">
                  <c:v>2.298</c:v>
                </c:pt>
                <c:pt idx="3550">
                  <c:v>2.298</c:v>
                </c:pt>
                <c:pt idx="3551">
                  <c:v>2.2989999999999999</c:v>
                </c:pt>
                <c:pt idx="3552">
                  <c:v>2.2989999999999999</c:v>
                </c:pt>
                <c:pt idx="3553">
                  <c:v>2.2989999999999999</c:v>
                </c:pt>
                <c:pt idx="3554">
                  <c:v>2.2999999999999998</c:v>
                </c:pt>
                <c:pt idx="3555">
                  <c:v>2.2999999999999998</c:v>
                </c:pt>
                <c:pt idx="3556">
                  <c:v>2.2999999999999998</c:v>
                </c:pt>
                <c:pt idx="3557">
                  <c:v>2.3010000000000002</c:v>
                </c:pt>
                <c:pt idx="3558">
                  <c:v>2.3010000000000002</c:v>
                </c:pt>
                <c:pt idx="3559">
                  <c:v>2.3010000000000002</c:v>
                </c:pt>
                <c:pt idx="3560">
                  <c:v>2.302</c:v>
                </c:pt>
                <c:pt idx="3561">
                  <c:v>2.302</c:v>
                </c:pt>
                <c:pt idx="3562">
                  <c:v>2.302</c:v>
                </c:pt>
                <c:pt idx="3563">
                  <c:v>2.302</c:v>
                </c:pt>
                <c:pt idx="3564">
                  <c:v>2.302</c:v>
                </c:pt>
                <c:pt idx="3565">
                  <c:v>2.3029999999999999</c:v>
                </c:pt>
                <c:pt idx="3566">
                  <c:v>2.3029999999999999</c:v>
                </c:pt>
                <c:pt idx="3567">
                  <c:v>2.3029999999999999</c:v>
                </c:pt>
                <c:pt idx="3568">
                  <c:v>2.3029999999999999</c:v>
                </c:pt>
                <c:pt idx="3569">
                  <c:v>2.3039999999999998</c:v>
                </c:pt>
                <c:pt idx="3570">
                  <c:v>2.3039999999999998</c:v>
                </c:pt>
                <c:pt idx="3571">
                  <c:v>2.3039999999999998</c:v>
                </c:pt>
                <c:pt idx="3572">
                  <c:v>2.3050000000000002</c:v>
                </c:pt>
                <c:pt idx="3573">
                  <c:v>2.3050000000000002</c:v>
                </c:pt>
                <c:pt idx="3574">
                  <c:v>2.3050000000000002</c:v>
                </c:pt>
                <c:pt idx="3575">
                  <c:v>2.3050000000000002</c:v>
                </c:pt>
                <c:pt idx="3576">
                  <c:v>2.306</c:v>
                </c:pt>
                <c:pt idx="3577">
                  <c:v>2.306</c:v>
                </c:pt>
                <c:pt idx="3578">
                  <c:v>2.306</c:v>
                </c:pt>
                <c:pt idx="3579">
                  <c:v>2.306</c:v>
                </c:pt>
                <c:pt idx="3580">
                  <c:v>2.3069999999999999</c:v>
                </c:pt>
                <c:pt idx="3581">
                  <c:v>2.3069999999999999</c:v>
                </c:pt>
                <c:pt idx="3582">
                  <c:v>2.3069999999999999</c:v>
                </c:pt>
                <c:pt idx="3583">
                  <c:v>2.3069999999999999</c:v>
                </c:pt>
                <c:pt idx="3584">
                  <c:v>2.3069999999999999</c:v>
                </c:pt>
                <c:pt idx="3585">
                  <c:v>2.3079999999999998</c:v>
                </c:pt>
                <c:pt idx="3586">
                  <c:v>2.3079999999999998</c:v>
                </c:pt>
                <c:pt idx="3587">
                  <c:v>2.3079999999999998</c:v>
                </c:pt>
                <c:pt idx="3588">
                  <c:v>2.3079999999999998</c:v>
                </c:pt>
                <c:pt idx="3589">
                  <c:v>2.3090000000000002</c:v>
                </c:pt>
                <c:pt idx="3590">
                  <c:v>2.3090000000000002</c:v>
                </c:pt>
                <c:pt idx="3591">
                  <c:v>2.3090000000000002</c:v>
                </c:pt>
                <c:pt idx="3592">
                  <c:v>2.31</c:v>
                </c:pt>
                <c:pt idx="3593">
                  <c:v>2.31</c:v>
                </c:pt>
                <c:pt idx="3594">
                  <c:v>2.31</c:v>
                </c:pt>
                <c:pt idx="3595">
                  <c:v>2.3109999999999999</c:v>
                </c:pt>
                <c:pt idx="3596">
                  <c:v>2.3109999999999999</c:v>
                </c:pt>
                <c:pt idx="3597">
                  <c:v>2.3109999999999999</c:v>
                </c:pt>
                <c:pt idx="3598">
                  <c:v>2.3109999999999999</c:v>
                </c:pt>
                <c:pt idx="3599">
                  <c:v>2.3119999999999998</c:v>
                </c:pt>
                <c:pt idx="3600">
                  <c:v>2.3119999999999998</c:v>
                </c:pt>
                <c:pt idx="3601">
                  <c:v>2.3119999999999998</c:v>
                </c:pt>
                <c:pt idx="3602">
                  <c:v>2.3119999999999998</c:v>
                </c:pt>
                <c:pt idx="3603">
                  <c:v>2.3119999999999998</c:v>
                </c:pt>
                <c:pt idx="3604">
                  <c:v>2.3130000000000002</c:v>
                </c:pt>
                <c:pt idx="3605">
                  <c:v>2.3130000000000002</c:v>
                </c:pt>
                <c:pt idx="3606">
                  <c:v>2.3130000000000002</c:v>
                </c:pt>
                <c:pt idx="3607">
                  <c:v>2.3130000000000002</c:v>
                </c:pt>
                <c:pt idx="3608">
                  <c:v>2.3140000000000001</c:v>
                </c:pt>
                <c:pt idx="3609">
                  <c:v>2.3140000000000001</c:v>
                </c:pt>
                <c:pt idx="3610">
                  <c:v>2.3140000000000001</c:v>
                </c:pt>
                <c:pt idx="3611">
                  <c:v>2.3149999999999999</c:v>
                </c:pt>
                <c:pt idx="3612">
                  <c:v>2.3149999999999999</c:v>
                </c:pt>
                <c:pt idx="3613">
                  <c:v>2.3149999999999999</c:v>
                </c:pt>
                <c:pt idx="3614">
                  <c:v>2.3159999999999998</c:v>
                </c:pt>
                <c:pt idx="3615">
                  <c:v>2.3159999999999998</c:v>
                </c:pt>
                <c:pt idx="3616">
                  <c:v>2.3159999999999998</c:v>
                </c:pt>
                <c:pt idx="3617">
                  <c:v>2.3159999999999998</c:v>
                </c:pt>
                <c:pt idx="3618">
                  <c:v>2.3170000000000002</c:v>
                </c:pt>
                <c:pt idx="3619">
                  <c:v>2.3170000000000002</c:v>
                </c:pt>
                <c:pt idx="3620">
                  <c:v>2.3180000000000001</c:v>
                </c:pt>
                <c:pt idx="3621">
                  <c:v>2.3180000000000001</c:v>
                </c:pt>
                <c:pt idx="3622">
                  <c:v>2.3180000000000001</c:v>
                </c:pt>
                <c:pt idx="3623">
                  <c:v>2.3180000000000001</c:v>
                </c:pt>
                <c:pt idx="3624">
                  <c:v>2.319</c:v>
                </c:pt>
                <c:pt idx="3625">
                  <c:v>2.319</c:v>
                </c:pt>
                <c:pt idx="3626">
                  <c:v>2.319</c:v>
                </c:pt>
                <c:pt idx="3627">
                  <c:v>2.3199999999999998</c:v>
                </c:pt>
                <c:pt idx="3628">
                  <c:v>2.3199999999999998</c:v>
                </c:pt>
                <c:pt idx="3629">
                  <c:v>2.3199999999999998</c:v>
                </c:pt>
                <c:pt idx="3630">
                  <c:v>2.3210000000000002</c:v>
                </c:pt>
                <c:pt idx="3631">
                  <c:v>2.3210000000000002</c:v>
                </c:pt>
                <c:pt idx="3632">
                  <c:v>2.3210000000000002</c:v>
                </c:pt>
                <c:pt idx="3633">
                  <c:v>2.3210000000000002</c:v>
                </c:pt>
                <c:pt idx="3634">
                  <c:v>2.3210000000000002</c:v>
                </c:pt>
                <c:pt idx="3635">
                  <c:v>2.3220000000000001</c:v>
                </c:pt>
                <c:pt idx="3636">
                  <c:v>2.3220000000000001</c:v>
                </c:pt>
                <c:pt idx="3637">
                  <c:v>2.3220000000000001</c:v>
                </c:pt>
                <c:pt idx="3638">
                  <c:v>2.323</c:v>
                </c:pt>
                <c:pt idx="3639">
                  <c:v>2.323</c:v>
                </c:pt>
                <c:pt idx="3640">
                  <c:v>2.323</c:v>
                </c:pt>
                <c:pt idx="3641">
                  <c:v>2.3239999999999998</c:v>
                </c:pt>
                <c:pt idx="3642">
                  <c:v>2.3239999999999998</c:v>
                </c:pt>
                <c:pt idx="3643">
                  <c:v>2.3239999999999998</c:v>
                </c:pt>
                <c:pt idx="3644">
                  <c:v>2.3250000000000002</c:v>
                </c:pt>
                <c:pt idx="3645">
                  <c:v>2.3250000000000002</c:v>
                </c:pt>
                <c:pt idx="3646">
                  <c:v>2.3250000000000002</c:v>
                </c:pt>
                <c:pt idx="3647">
                  <c:v>2.3260000000000001</c:v>
                </c:pt>
                <c:pt idx="3648">
                  <c:v>2.3260000000000001</c:v>
                </c:pt>
                <c:pt idx="3649">
                  <c:v>2.3260000000000001</c:v>
                </c:pt>
                <c:pt idx="3650">
                  <c:v>2.3260000000000001</c:v>
                </c:pt>
                <c:pt idx="3651">
                  <c:v>2.3260000000000001</c:v>
                </c:pt>
                <c:pt idx="3652">
                  <c:v>2.327</c:v>
                </c:pt>
                <c:pt idx="3653">
                  <c:v>2.327</c:v>
                </c:pt>
                <c:pt idx="3654">
                  <c:v>2.327</c:v>
                </c:pt>
                <c:pt idx="3655">
                  <c:v>2.327</c:v>
                </c:pt>
                <c:pt idx="3656">
                  <c:v>2.3279999999999998</c:v>
                </c:pt>
                <c:pt idx="3657">
                  <c:v>2.3279999999999998</c:v>
                </c:pt>
                <c:pt idx="3658">
                  <c:v>2.3279999999999998</c:v>
                </c:pt>
                <c:pt idx="3659">
                  <c:v>2.3290000000000002</c:v>
                </c:pt>
                <c:pt idx="3660">
                  <c:v>2.3290000000000002</c:v>
                </c:pt>
                <c:pt idx="3661">
                  <c:v>2.3290000000000002</c:v>
                </c:pt>
                <c:pt idx="3662">
                  <c:v>2.33</c:v>
                </c:pt>
                <c:pt idx="3663">
                  <c:v>2.33</c:v>
                </c:pt>
                <c:pt idx="3664">
                  <c:v>2.33</c:v>
                </c:pt>
                <c:pt idx="3665">
                  <c:v>2.331</c:v>
                </c:pt>
                <c:pt idx="3666">
                  <c:v>2.331</c:v>
                </c:pt>
                <c:pt idx="3667">
                  <c:v>2.331</c:v>
                </c:pt>
                <c:pt idx="3668">
                  <c:v>2.331</c:v>
                </c:pt>
                <c:pt idx="3669">
                  <c:v>2.3319999999999999</c:v>
                </c:pt>
                <c:pt idx="3670">
                  <c:v>2.3319999999999999</c:v>
                </c:pt>
                <c:pt idx="3671">
                  <c:v>2.3319999999999999</c:v>
                </c:pt>
                <c:pt idx="3672">
                  <c:v>2.3319999999999999</c:v>
                </c:pt>
                <c:pt idx="3673">
                  <c:v>2.3330000000000002</c:v>
                </c:pt>
                <c:pt idx="3674">
                  <c:v>2.3330000000000002</c:v>
                </c:pt>
                <c:pt idx="3675">
                  <c:v>2.3330000000000002</c:v>
                </c:pt>
                <c:pt idx="3676">
                  <c:v>2.3340000000000001</c:v>
                </c:pt>
                <c:pt idx="3677">
                  <c:v>2.3340000000000001</c:v>
                </c:pt>
                <c:pt idx="3678">
                  <c:v>2.3340000000000001</c:v>
                </c:pt>
                <c:pt idx="3679">
                  <c:v>2.335</c:v>
                </c:pt>
                <c:pt idx="3680">
                  <c:v>2.335</c:v>
                </c:pt>
                <c:pt idx="3681">
                  <c:v>2.335</c:v>
                </c:pt>
                <c:pt idx="3682">
                  <c:v>2.335</c:v>
                </c:pt>
                <c:pt idx="3683">
                  <c:v>2.3359999999999999</c:v>
                </c:pt>
                <c:pt idx="3684">
                  <c:v>2.3359999999999999</c:v>
                </c:pt>
                <c:pt idx="3685">
                  <c:v>2.3359999999999999</c:v>
                </c:pt>
                <c:pt idx="3686">
                  <c:v>2.3359999999999999</c:v>
                </c:pt>
                <c:pt idx="3687">
                  <c:v>2.3370000000000002</c:v>
                </c:pt>
                <c:pt idx="3688">
                  <c:v>2.3370000000000002</c:v>
                </c:pt>
                <c:pt idx="3689">
                  <c:v>2.3370000000000002</c:v>
                </c:pt>
                <c:pt idx="3690">
                  <c:v>2.3380000000000001</c:v>
                </c:pt>
                <c:pt idx="3691">
                  <c:v>2.3380000000000001</c:v>
                </c:pt>
                <c:pt idx="3692">
                  <c:v>2.339</c:v>
                </c:pt>
                <c:pt idx="3693">
                  <c:v>2.339</c:v>
                </c:pt>
                <c:pt idx="3694">
                  <c:v>2.339</c:v>
                </c:pt>
                <c:pt idx="3695">
                  <c:v>2.34</c:v>
                </c:pt>
                <c:pt idx="3696">
                  <c:v>2.34</c:v>
                </c:pt>
                <c:pt idx="3697">
                  <c:v>2.34</c:v>
                </c:pt>
                <c:pt idx="3698">
                  <c:v>2.34</c:v>
                </c:pt>
                <c:pt idx="3699">
                  <c:v>2.34</c:v>
                </c:pt>
                <c:pt idx="3700">
                  <c:v>2.3410000000000002</c:v>
                </c:pt>
                <c:pt idx="3701">
                  <c:v>2.3410000000000002</c:v>
                </c:pt>
                <c:pt idx="3702">
                  <c:v>2.3420000000000001</c:v>
                </c:pt>
                <c:pt idx="3703">
                  <c:v>2.3420000000000001</c:v>
                </c:pt>
                <c:pt idx="3704">
                  <c:v>2.3420000000000001</c:v>
                </c:pt>
                <c:pt idx="3705">
                  <c:v>2.343</c:v>
                </c:pt>
                <c:pt idx="3706">
                  <c:v>2.343</c:v>
                </c:pt>
                <c:pt idx="3707">
                  <c:v>2.343</c:v>
                </c:pt>
                <c:pt idx="3708">
                  <c:v>2.3439999999999999</c:v>
                </c:pt>
                <c:pt idx="3709">
                  <c:v>2.3439999999999999</c:v>
                </c:pt>
                <c:pt idx="3710">
                  <c:v>2.3439999999999999</c:v>
                </c:pt>
                <c:pt idx="3711">
                  <c:v>2.3450000000000002</c:v>
                </c:pt>
                <c:pt idx="3712">
                  <c:v>2.3450000000000002</c:v>
                </c:pt>
                <c:pt idx="3713">
                  <c:v>2.3450000000000002</c:v>
                </c:pt>
                <c:pt idx="3714">
                  <c:v>2.3450000000000002</c:v>
                </c:pt>
                <c:pt idx="3715">
                  <c:v>2.3460000000000001</c:v>
                </c:pt>
                <c:pt idx="3716">
                  <c:v>2.3460000000000001</c:v>
                </c:pt>
                <c:pt idx="3717">
                  <c:v>2.3460000000000001</c:v>
                </c:pt>
                <c:pt idx="3718">
                  <c:v>2.347</c:v>
                </c:pt>
                <c:pt idx="3719">
                  <c:v>2.347</c:v>
                </c:pt>
                <c:pt idx="3720">
                  <c:v>2.347</c:v>
                </c:pt>
                <c:pt idx="3721">
                  <c:v>2.347</c:v>
                </c:pt>
                <c:pt idx="3722">
                  <c:v>2.3479999999999999</c:v>
                </c:pt>
                <c:pt idx="3723">
                  <c:v>2.3479999999999999</c:v>
                </c:pt>
                <c:pt idx="3724">
                  <c:v>2.3490000000000002</c:v>
                </c:pt>
                <c:pt idx="3725">
                  <c:v>2.3490000000000002</c:v>
                </c:pt>
                <c:pt idx="3726">
                  <c:v>2.35</c:v>
                </c:pt>
                <c:pt idx="3727">
                  <c:v>2.35</c:v>
                </c:pt>
                <c:pt idx="3728">
                  <c:v>2.35</c:v>
                </c:pt>
                <c:pt idx="3729">
                  <c:v>2.35</c:v>
                </c:pt>
                <c:pt idx="3730">
                  <c:v>2.35</c:v>
                </c:pt>
                <c:pt idx="3731">
                  <c:v>2.351</c:v>
                </c:pt>
                <c:pt idx="3732">
                  <c:v>2.351</c:v>
                </c:pt>
                <c:pt idx="3733">
                  <c:v>2.3519999999999999</c:v>
                </c:pt>
                <c:pt idx="3734">
                  <c:v>2.3519999999999999</c:v>
                </c:pt>
                <c:pt idx="3735">
                  <c:v>2.3519999999999999</c:v>
                </c:pt>
                <c:pt idx="3736">
                  <c:v>2.3530000000000002</c:v>
                </c:pt>
                <c:pt idx="3737">
                  <c:v>2.3530000000000002</c:v>
                </c:pt>
                <c:pt idx="3738">
                  <c:v>2.3530000000000002</c:v>
                </c:pt>
                <c:pt idx="3739">
                  <c:v>2.3540000000000001</c:v>
                </c:pt>
                <c:pt idx="3740">
                  <c:v>2.3540000000000001</c:v>
                </c:pt>
                <c:pt idx="3741">
                  <c:v>2.3540000000000001</c:v>
                </c:pt>
                <c:pt idx="3742">
                  <c:v>2.355</c:v>
                </c:pt>
                <c:pt idx="3743">
                  <c:v>2.355</c:v>
                </c:pt>
                <c:pt idx="3744">
                  <c:v>2.355</c:v>
                </c:pt>
                <c:pt idx="3745">
                  <c:v>2.3559999999999999</c:v>
                </c:pt>
                <c:pt idx="3746">
                  <c:v>2.3559999999999999</c:v>
                </c:pt>
                <c:pt idx="3747">
                  <c:v>2.3559999999999999</c:v>
                </c:pt>
                <c:pt idx="3748">
                  <c:v>2.3570000000000002</c:v>
                </c:pt>
                <c:pt idx="3749">
                  <c:v>2.3570000000000002</c:v>
                </c:pt>
                <c:pt idx="3750">
                  <c:v>2.3580000000000001</c:v>
                </c:pt>
                <c:pt idx="3751">
                  <c:v>2.3580000000000001</c:v>
                </c:pt>
                <c:pt idx="3752">
                  <c:v>2.3580000000000001</c:v>
                </c:pt>
                <c:pt idx="3753">
                  <c:v>2.359</c:v>
                </c:pt>
                <c:pt idx="3754">
                  <c:v>2.359</c:v>
                </c:pt>
                <c:pt idx="3755">
                  <c:v>2.359</c:v>
                </c:pt>
                <c:pt idx="3756">
                  <c:v>2.36</c:v>
                </c:pt>
                <c:pt idx="3757">
                  <c:v>2.36</c:v>
                </c:pt>
                <c:pt idx="3758">
                  <c:v>2.36</c:v>
                </c:pt>
                <c:pt idx="3759">
                  <c:v>2.36</c:v>
                </c:pt>
                <c:pt idx="3760">
                  <c:v>2.3610000000000002</c:v>
                </c:pt>
                <c:pt idx="3761">
                  <c:v>2.3610000000000002</c:v>
                </c:pt>
                <c:pt idx="3762">
                  <c:v>2.3620000000000001</c:v>
                </c:pt>
                <c:pt idx="3763">
                  <c:v>2.3620000000000001</c:v>
                </c:pt>
                <c:pt idx="3764">
                  <c:v>2.3620000000000001</c:v>
                </c:pt>
                <c:pt idx="3765">
                  <c:v>2.363</c:v>
                </c:pt>
                <c:pt idx="3766">
                  <c:v>2.3639999999999999</c:v>
                </c:pt>
                <c:pt idx="3767">
                  <c:v>2.3639999999999999</c:v>
                </c:pt>
                <c:pt idx="3768">
                  <c:v>2.3639999999999999</c:v>
                </c:pt>
                <c:pt idx="3769">
                  <c:v>2.3639999999999999</c:v>
                </c:pt>
                <c:pt idx="3770">
                  <c:v>2.3650000000000002</c:v>
                </c:pt>
                <c:pt idx="3771">
                  <c:v>2.3650000000000002</c:v>
                </c:pt>
                <c:pt idx="3772">
                  <c:v>2.3650000000000002</c:v>
                </c:pt>
                <c:pt idx="3773">
                  <c:v>2.3650000000000002</c:v>
                </c:pt>
                <c:pt idx="3774">
                  <c:v>2.3660000000000001</c:v>
                </c:pt>
                <c:pt idx="3775">
                  <c:v>2.3660000000000001</c:v>
                </c:pt>
                <c:pt idx="3776">
                  <c:v>2.367</c:v>
                </c:pt>
                <c:pt idx="3777">
                  <c:v>2.367</c:v>
                </c:pt>
                <c:pt idx="3778">
                  <c:v>2.367</c:v>
                </c:pt>
                <c:pt idx="3779">
                  <c:v>2.3679999999999999</c:v>
                </c:pt>
                <c:pt idx="3780">
                  <c:v>2.3679999999999999</c:v>
                </c:pt>
                <c:pt idx="3781">
                  <c:v>2.3690000000000002</c:v>
                </c:pt>
                <c:pt idx="3782">
                  <c:v>2.3690000000000002</c:v>
                </c:pt>
                <c:pt idx="3783">
                  <c:v>2.3690000000000002</c:v>
                </c:pt>
                <c:pt idx="3784">
                  <c:v>2.3690000000000002</c:v>
                </c:pt>
                <c:pt idx="3785">
                  <c:v>2.3690000000000002</c:v>
                </c:pt>
                <c:pt idx="3786">
                  <c:v>2.37</c:v>
                </c:pt>
                <c:pt idx="3787">
                  <c:v>2.37</c:v>
                </c:pt>
                <c:pt idx="3788">
                  <c:v>2.371</c:v>
                </c:pt>
                <c:pt idx="3789">
                  <c:v>2.371</c:v>
                </c:pt>
                <c:pt idx="3790">
                  <c:v>2.371</c:v>
                </c:pt>
                <c:pt idx="3791">
                  <c:v>2.3719999999999999</c:v>
                </c:pt>
                <c:pt idx="3792">
                  <c:v>2.3719999999999999</c:v>
                </c:pt>
                <c:pt idx="3793">
                  <c:v>2.3730000000000002</c:v>
                </c:pt>
                <c:pt idx="3794">
                  <c:v>2.3730000000000002</c:v>
                </c:pt>
                <c:pt idx="3795">
                  <c:v>2.3730000000000002</c:v>
                </c:pt>
                <c:pt idx="3796">
                  <c:v>2.3730000000000002</c:v>
                </c:pt>
                <c:pt idx="3797">
                  <c:v>2.3740000000000001</c:v>
                </c:pt>
                <c:pt idx="3798">
                  <c:v>2.3740000000000001</c:v>
                </c:pt>
                <c:pt idx="3799">
                  <c:v>2.3740000000000001</c:v>
                </c:pt>
                <c:pt idx="3800">
                  <c:v>2.3740000000000001</c:v>
                </c:pt>
                <c:pt idx="3801">
                  <c:v>2.375</c:v>
                </c:pt>
                <c:pt idx="3802">
                  <c:v>2.375</c:v>
                </c:pt>
                <c:pt idx="3803">
                  <c:v>2.375</c:v>
                </c:pt>
                <c:pt idx="3804">
                  <c:v>2.3759999999999999</c:v>
                </c:pt>
                <c:pt idx="3805">
                  <c:v>2.3759999999999999</c:v>
                </c:pt>
                <c:pt idx="3806">
                  <c:v>2.3759999999999999</c:v>
                </c:pt>
                <c:pt idx="3807">
                  <c:v>2.3769999999999998</c:v>
                </c:pt>
                <c:pt idx="3808">
                  <c:v>2.3780000000000001</c:v>
                </c:pt>
                <c:pt idx="3809">
                  <c:v>2.3780000000000001</c:v>
                </c:pt>
                <c:pt idx="3810">
                  <c:v>2.3780000000000001</c:v>
                </c:pt>
                <c:pt idx="3811">
                  <c:v>2.379</c:v>
                </c:pt>
                <c:pt idx="3812">
                  <c:v>2.379</c:v>
                </c:pt>
                <c:pt idx="3813">
                  <c:v>2.379</c:v>
                </c:pt>
                <c:pt idx="3814">
                  <c:v>2.379</c:v>
                </c:pt>
                <c:pt idx="3815">
                  <c:v>2.38</c:v>
                </c:pt>
                <c:pt idx="3816">
                  <c:v>2.38</c:v>
                </c:pt>
                <c:pt idx="3817">
                  <c:v>2.3809999999999998</c:v>
                </c:pt>
                <c:pt idx="3818">
                  <c:v>2.3809999999999998</c:v>
                </c:pt>
                <c:pt idx="3819">
                  <c:v>2.3809999999999998</c:v>
                </c:pt>
                <c:pt idx="3820">
                  <c:v>2.3820000000000001</c:v>
                </c:pt>
                <c:pt idx="3821">
                  <c:v>2.3820000000000001</c:v>
                </c:pt>
                <c:pt idx="3822">
                  <c:v>2.3820000000000001</c:v>
                </c:pt>
                <c:pt idx="3823">
                  <c:v>2.383</c:v>
                </c:pt>
                <c:pt idx="3824">
                  <c:v>2.383</c:v>
                </c:pt>
                <c:pt idx="3825">
                  <c:v>2.383</c:v>
                </c:pt>
                <c:pt idx="3826">
                  <c:v>2.3839999999999999</c:v>
                </c:pt>
                <c:pt idx="3827">
                  <c:v>2.3839999999999999</c:v>
                </c:pt>
                <c:pt idx="3828">
                  <c:v>2.3839999999999999</c:v>
                </c:pt>
                <c:pt idx="3829">
                  <c:v>2.3849999999999998</c:v>
                </c:pt>
                <c:pt idx="3830">
                  <c:v>2.3849999999999998</c:v>
                </c:pt>
                <c:pt idx="3831">
                  <c:v>2.3849999999999998</c:v>
                </c:pt>
                <c:pt idx="3832">
                  <c:v>2.3849999999999998</c:v>
                </c:pt>
                <c:pt idx="3833">
                  <c:v>2.3860000000000001</c:v>
                </c:pt>
                <c:pt idx="3834">
                  <c:v>2.3860000000000001</c:v>
                </c:pt>
                <c:pt idx="3835">
                  <c:v>2.3860000000000001</c:v>
                </c:pt>
                <c:pt idx="3836">
                  <c:v>2.387</c:v>
                </c:pt>
                <c:pt idx="3837">
                  <c:v>2.387</c:v>
                </c:pt>
                <c:pt idx="3838">
                  <c:v>2.3879999999999999</c:v>
                </c:pt>
                <c:pt idx="3839">
                  <c:v>2.3879999999999999</c:v>
                </c:pt>
                <c:pt idx="3840">
                  <c:v>2.3879999999999999</c:v>
                </c:pt>
                <c:pt idx="3841">
                  <c:v>2.3879999999999999</c:v>
                </c:pt>
                <c:pt idx="3842">
                  <c:v>2.3889999999999998</c:v>
                </c:pt>
                <c:pt idx="3843">
                  <c:v>2.3889999999999998</c:v>
                </c:pt>
                <c:pt idx="3844">
                  <c:v>2.39</c:v>
                </c:pt>
                <c:pt idx="3845">
                  <c:v>2.39</c:v>
                </c:pt>
                <c:pt idx="3846">
                  <c:v>2.39</c:v>
                </c:pt>
                <c:pt idx="3847">
                  <c:v>2.391</c:v>
                </c:pt>
                <c:pt idx="3848">
                  <c:v>2.391</c:v>
                </c:pt>
                <c:pt idx="3849">
                  <c:v>2.3919999999999999</c:v>
                </c:pt>
                <c:pt idx="3850">
                  <c:v>2.3919999999999999</c:v>
                </c:pt>
                <c:pt idx="3851">
                  <c:v>2.3919999999999999</c:v>
                </c:pt>
                <c:pt idx="3852">
                  <c:v>2.3929999999999998</c:v>
                </c:pt>
                <c:pt idx="3853">
                  <c:v>2.3929999999999998</c:v>
                </c:pt>
                <c:pt idx="3854">
                  <c:v>2.3929999999999998</c:v>
                </c:pt>
                <c:pt idx="3855">
                  <c:v>2.3929999999999998</c:v>
                </c:pt>
                <c:pt idx="3856">
                  <c:v>2.3940000000000001</c:v>
                </c:pt>
                <c:pt idx="3857">
                  <c:v>2.3940000000000001</c:v>
                </c:pt>
                <c:pt idx="3858">
                  <c:v>2.3940000000000001</c:v>
                </c:pt>
                <c:pt idx="3859">
                  <c:v>2.395</c:v>
                </c:pt>
                <c:pt idx="3860">
                  <c:v>2.395</c:v>
                </c:pt>
                <c:pt idx="3861">
                  <c:v>2.395</c:v>
                </c:pt>
                <c:pt idx="3862">
                  <c:v>2.3959999999999999</c:v>
                </c:pt>
                <c:pt idx="3863">
                  <c:v>2.3959999999999999</c:v>
                </c:pt>
                <c:pt idx="3864">
                  <c:v>2.3959999999999999</c:v>
                </c:pt>
                <c:pt idx="3865">
                  <c:v>2.3969999999999998</c:v>
                </c:pt>
                <c:pt idx="3866">
                  <c:v>2.3969999999999998</c:v>
                </c:pt>
                <c:pt idx="3867">
                  <c:v>2.3969999999999998</c:v>
                </c:pt>
                <c:pt idx="3868">
                  <c:v>2.3980000000000001</c:v>
                </c:pt>
                <c:pt idx="3869">
                  <c:v>2.3980000000000001</c:v>
                </c:pt>
                <c:pt idx="3870">
                  <c:v>2.3980000000000001</c:v>
                </c:pt>
                <c:pt idx="3871">
                  <c:v>2.3980000000000001</c:v>
                </c:pt>
                <c:pt idx="3872">
                  <c:v>2.399</c:v>
                </c:pt>
                <c:pt idx="3873">
                  <c:v>2.399</c:v>
                </c:pt>
                <c:pt idx="3874">
                  <c:v>2.4</c:v>
                </c:pt>
                <c:pt idx="3875">
                  <c:v>2.4</c:v>
                </c:pt>
                <c:pt idx="3876">
                  <c:v>2.4</c:v>
                </c:pt>
                <c:pt idx="3877">
                  <c:v>2.4009999999999998</c:v>
                </c:pt>
                <c:pt idx="3878">
                  <c:v>2.4009999999999998</c:v>
                </c:pt>
                <c:pt idx="3879">
                  <c:v>2.4009999999999998</c:v>
                </c:pt>
                <c:pt idx="3880">
                  <c:v>2.4020000000000001</c:v>
                </c:pt>
                <c:pt idx="3881">
                  <c:v>2.4020000000000001</c:v>
                </c:pt>
                <c:pt idx="3882">
                  <c:v>2.4020000000000001</c:v>
                </c:pt>
                <c:pt idx="3883">
                  <c:v>2.403</c:v>
                </c:pt>
                <c:pt idx="3884">
                  <c:v>2.403</c:v>
                </c:pt>
                <c:pt idx="3885">
                  <c:v>2.403</c:v>
                </c:pt>
                <c:pt idx="3886">
                  <c:v>2.403</c:v>
                </c:pt>
                <c:pt idx="3887">
                  <c:v>2.403</c:v>
                </c:pt>
                <c:pt idx="3888">
                  <c:v>2.4039999999999999</c:v>
                </c:pt>
                <c:pt idx="3889">
                  <c:v>2.4039999999999999</c:v>
                </c:pt>
                <c:pt idx="3890">
                  <c:v>2.4039999999999999</c:v>
                </c:pt>
                <c:pt idx="3891">
                  <c:v>2.4049999999999998</c:v>
                </c:pt>
                <c:pt idx="3892">
                  <c:v>2.4049999999999998</c:v>
                </c:pt>
                <c:pt idx="3893">
                  <c:v>2.4049999999999998</c:v>
                </c:pt>
                <c:pt idx="3894">
                  <c:v>2.4049999999999998</c:v>
                </c:pt>
                <c:pt idx="3895">
                  <c:v>2.4060000000000001</c:v>
                </c:pt>
                <c:pt idx="3896">
                  <c:v>2.4060000000000001</c:v>
                </c:pt>
                <c:pt idx="3897">
                  <c:v>2.4060000000000001</c:v>
                </c:pt>
                <c:pt idx="3898">
                  <c:v>2.407</c:v>
                </c:pt>
                <c:pt idx="3899">
                  <c:v>2.407</c:v>
                </c:pt>
                <c:pt idx="3900">
                  <c:v>2.4079999999999999</c:v>
                </c:pt>
                <c:pt idx="3901">
                  <c:v>2.4079999999999999</c:v>
                </c:pt>
                <c:pt idx="3902">
                  <c:v>2.4079999999999999</c:v>
                </c:pt>
                <c:pt idx="3903">
                  <c:v>2.4079999999999999</c:v>
                </c:pt>
                <c:pt idx="3904">
                  <c:v>2.4089999999999998</c:v>
                </c:pt>
                <c:pt idx="3905">
                  <c:v>2.4089999999999998</c:v>
                </c:pt>
                <c:pt idx="3906">
                  <c:v>2.4089999999999998</c:v>
                </c:pt>
                <c:pt idx="3907">
                  <c:v>2.41</c:v>
                </c:pt>
                <c:pt idx="3908">
                  <c:v>2.41</c:v>
                </c:pt>
                <c:pt idx="3909">
                  <c:v>2.41</c:v>
                </c:pt>
                <c:pt idx="3910">
                  <c:v>2.411</c:v>
                </c:pt>
                <c:pt idx="3911">
                  <c:v>2.411</c:v>
                </c:pt>
                <c:pt idx="3912">
                  <c:v>2.4119999999999999</c:v>
                </c:pt>
                <c:pt idx="3913">
                  <c:v>2.4119999999999999</c:v>
                </c:pt>
                <c:pt idx="3914">
                  <c:v>2.4119999999999999</c:v>
                </c:pt>
                <c:pt idx="3915">
                  <c:v>2.4129999999999998</c:v>
                </c:pt>
                <c:pt idx="3916">
                  <c:v>2.4129999999999998</c:v>
                </c:pt>
                <c:pt idx="3917">
                  <c:v>2.4129999999999998</c:v>
                </c:pt>
                <c:pt idx="3918">
                  <c:v>2.4140000000000001</c:v>
                </c:pt>
                <c:pt idx="3919">
                  <c:v>2.4140000000000001</c:v>
                </c:pt>
                <c:pt idx="3920">
                  <c:v>2.415</c:v>
                </c:pt>
                <c:pt idx="3921">
                  <c:v>2.415</c:v>
                </c:pt>
                <c:pt idx="3922">
                  <c:v>2.415</c:v>
                </c:pt>
                <c:pt idx="3923">
                  <c:v>2.4159999999999999</c:v>
                </c:pt>
                <c:pt idx="3924">
                  <c:v>2.4159999999999999</c:v>
                </c:pt>
                <c:pt idx="3925">
                  <c:v>2.4159999999999999</c:v>
                </c:pt>
                <c:pt idx="3926">
                  <c:v>2.4169999999999998</c:v>
                </c:pt>
                <c:pt idx="3927">
                  <c:v>2.4169999999999998</c:v>
                </c:pt>
                <c:pt idx="3928">
                  <c:v>2.4169999999999998</c:v>
                </c:pt>
                <c:pt idx="3929">
                  <c:v>2.4180000000000001</c:v>
                </c:pt>
                <c:pt idx="3930">
                  <c:v>2.4180000000000001</c:v>
                </c:pt>
                <c:pt idx="3931">
                  <c:v>2.4180000000000001</c:v>
                </c:pt>
                <c:pt idx="3932">
                  <c:v>2.419</c:v>
                </c:pt>
                <c:pt idx="3933">
                  <c:v>2.419</c:v>
                </c:pt>
                <c:pt idx="3934">
                  <c:v>2.42</c:v>
                </c:pt>
                <c:pt idx="3935">
                  <c:v>2.42</c:v>
                </c:pt>
                <c:pt idx="3936">
                  <c:v>2.42</c:v>
                </c:pt>
                <c:pt idx="3937">
                  <c:v>2.4209999999999998</c:v>
                </c:pt>
                <c:pt idx="3938">
                  <c:v>2.4209999999999998</c:v>
                </c:pt>
                <c:pt idx="3939">
                  <c:v>2.4220000000000002</c:v>
                </c:pt>
                <c:pt idx="3940">
                  <c:v>2.4220000000000002</c:v>
                </c:pt>
                <c:pt idx="3941">
                  <c:v>2.4220000000000002</c:v>
                </c:pt>
                <c:pt idx="3942">
                  <c:v>2.423</c:v>
                </c:pt>
                <c:pt idx="3943">
                  <c:v>2.423</c:v>
                </c:pt>
                <c:pt idx="3944">
                  <c:v>2.4239999999999999</c:v>
                </c:pt>
                <c:pt idx="3945">
                  <c:v>2.4239999999999999</c:v>
                </c:pt>
                <c:pt idx="3946">
                  <c:v>2.4239999999999999</c:v>
                </c:pt>
                <c:pt idx="3947">
                  <c:v>2.4249999999999998</c:v>
                </c:pt>
                <c:pt idx="3948">
                  <c:v>2.4249999999999998</c:v>
                </c:pt>
                <c:pt idx="3949">
                  <c:v>2.4260000000000002</c:v>
                </c:pt>
                <c:pt idx="3950">
                  <c:v>2.4260000000000002</c:v>
                </c:pt>
                <c:pt idx="3951">
                  <c:v>2.4260000000000002</c:v>
                </c:pt>
                <c:pt idx="3952">
                  <c:v>2.427</c:v>
                </c:pt>
                <c:pt idx="3953">
                  <c:v>2.427</c:v>
                </c:pt>
                <c:pt idx="3954">
                  <c:v>2.427</c:v>
                </c:pt>
                <c:pt idx="3955">
                  <c:v>2.427</c:v>
                </c:pt>
                <c:pt idx="3956">
                  <c:v>2.4279999999999999</c:v>
                </c:pt>
                <c:pt idx="3957">
                  <c:v>2.4279999999999999</c:v>
                </c:pt>
                <c:pt idx="3958">
                  <c:v>2.4279999999999999</c:v>
                </c:pt>
                <c:pt idx="3959">
                  <c:v>2.4289999999999998</c:v>
                </c:pt>
                <c:pt idx="3960">
                  <c:v>2.4289999999999998</c:v>
                </c:pt>
                <c:pt idx="3961">
                  <c:v>2.4300000000000002</c:v>
                </c:pt>
                <c:pt idx="3962">
                  <c:v>2.4300000000000002</c:v>
                </c:pt>
                <c:pt idx="3963">
                  <c:v>2.431</c:v>
                </c:pt>
                <c:pt idx="3964">
                  <c:v>2.4319999999999999</c:v>
                </c:pt>
                <c:pt idx="3965">
                  <c:v>2.4319999999999999</c:v>
                </c:pt>
                <c:pt idx="3966">
                  <c:v>2.4319999999999999</c:v>
                </c:pt>
                <c:pt idx="3967">
                  <c:v>2.4319999999999999</c:v>
                </c:pt>
                <c:pt idx="3968">
                  <c:v>2.4329999999999998</c:v>
                </c:pt>
                <c:pt idx="3969">
                  <c:v>2.4329999999999998</c:v>
                </c:pt>
                <c:pt idx="3970">
                  <c:v>2.4340000000000002</c:v>
                </c:pt>
                <c:pt idx="3971">
                  <c:v>2.4340000000000002</c:v>
                </c:pt>
                <c:pt idx="3972">
                  <c:v>2.4350000000000001</c:v>
                </c:pt>
                <c:pt idx="3973">
                  <c:v>2.4350000000000001</c:v>
                </c:pt>
                <c:pt idx="3974">
                  <c:v>2.4359999999999999</c:v>
                </c:pt>
                <c:pt idx="3975">
                  <c:v>2.4359999999999999</c:v>
                </c:pt>
                <c:pt idx="3976">
                  <c:v>2.4359999999999999</c:v>
                </c:pt>
                <c:pt idx="3977">
                  <c:v>2.4359999999999999</c:v>
                </c:pt>
                <c:pt idx="3978">
                  <c:v>2.4369999999999998</c:v>
                </c:pt>
                <c:pt idx="3979">
                  <c:v>2.4369999999999998</c:v>
                </c:pt>
                <c:pt idx="3980">
                  <c:v>2.4380000000000002</c:v>
                </c:pt>
                <c:pt idx="3981">
                  <c:v>2.4380000000000002</c:v>
                </c:pt>
                <c:pt idx="3982">
                  <c:v>2.4390000000000001</c:v>
                </c:pt>
                <c:pt idx="3983">
                  <c:v>2.4390000000000001</c:v>
                </c:pt>
                <c:pt idx="3984">
                  <c:v>2.4390000000000001</c:v>
                </c:pt>
                <c:pt idx="3985">
                  <c:v>2.44</c:v>
                </c:pt>
                <c:pt idx="3986">
                  <c:v>2.44</c:v>
                </c:pt>
                <c:pt idx="3987">
                  <c:v>2.4409999999999998</c:v>
                </c:pt>
                <c:pt idx="3988">
                  <c:v>2.4409999999999998</c:v>
                </c:pt>
                <c:pt idx="3989">
                  <c:v>2.4420000000000002</c:v>
                </c:pt>
                <c:pt idx="3990">
                  <c:v>2.4420000000000002</c:v>
                </c:pt>
                <c:pt idx="3991">
                  <c:v>2.4430000000000001</c:v>
                </c:pt>
                <c:pt idx="3992">
                  <c:v>2.4430000000000001</c:v>
                </c:pt>
                <c:pt idx="3993">
                  <c:v>2.444</c:v>
                </c:pt>
                <c:pt idx="3994">
                  <c:v>2.444</c:v>
                </c:pt>
                <c:pt idx="3995">
                  <c:v>2.4449999999999998</c:v>
                </c:pt>
                <c:pt idx="3996">
                  <c:v>2.4449999999999998</c:v>
                </c:pt>
                <c:pt idx="3997">
                  <c:v>2.4449999999999998</c:v>
                </c:pt>
                <c:pt idx="3998">
                  <c:v>2.4460000000000002</c:v>
                </c:pt>
                <c:pt idx="3999">
                  <c:v>2.4460000000000002</c:v>
                </c:pt>
                <c:pt idx="4000">
                  <c:v>2.4470000000000001</c:v>
                </c:pt>
                <c:pt idx="4001">
                  <c:v>2.4470000000000001</c:v>
                </c:pt>
                <c:pt idx="4002">
                  <c:v>2.4470000000000001</c:v>
                </c:pt>
                <c:pt idx="4003">
                  <c:v>2.448</c:v>
                </c:pt>
                <c:pt idx="4004">
                  <c:v>2.448</c:v>
                </c:pt>
                <c:pt idx="4005">
                  <c:v>2.448</c:v>
                </c:pt>
                <c:pt idx="4006">
                  <c:v>2.4489999999999998</c:v>
                </c:pt>
                <c:pt idx="4007">
                  <c:v>2.4500000000000002</c:v>
                </c:pt>
                <c:pt idx="4008">
                  <c:v>2.4500000000000002</c:v>
                </c:pt>
                <c:pt idx="4009">
                  <c:v>2.4510000000000001</c:v>
                </c:pt>
                <c:pt idx="4010">
                  <c:v>2.4510000000000001</c:v>
                </c:pt>
                <c:pt idx="4011">
                  <c:v>2.4510000000000001</c:v>
                </c:pt>
                <c:pt idx="4012">
                  <c:v>2.4510000000000001</c:v>
                </c:pt>
                <c:pt idx="4013">
                  <c:v>2.452</c:v>
                </c:pt>
                <c:pt idx="4014">
                  <c:v>2.4529999999999998</c:v>
                </c:pt>
                <c:pt idx="4015">
                  <c:v>2.4529999999999998</c:v>
                </c:pt>
                <c:pt idx="4016">
                  <c:v>2.4529999999999998</c:v>
                </c:pt>
                <c:pt idx="4017">
                  <c:v>2.4540000000000002</c:v>
                </c:pt>
                <c:pt idx="4018">
                  <c:v>2.4540000000000002</c:v>
                </c:pt>
                <c:pt idx="4019">
                  <c:v>2.4550000000000001</c:v>
                </c:pt>
                <c:pt idx="4020">
                  <c:v>2.4550000000000001</c:v>
                </c:pt>
                <c:pt idx="4021">
                  <c:v>2.4550000000000001</c:v>
                </c:pt>
                <c:pt idx="4022">
                  <c:v>2.456</c:v>
                </c:pt>
                <c:pt idx="4023">
                  <c:v>2.456</c:v>
                </c:pt>
                <c:pt idx="4024">
                  <c:v>2.456</c:v>
                </c:pt>
                <c:pt idx="4025">
                  <c:v>2.4569999999999999</c:v>
                </c:pt>
                <c:pt idx="4026">
                  <c:v>2.4569999999999999</c:v>
                </c:pt>
                <c:pt idx="4027">
                  <c:v>2.4580000000000002</c:v>
                </c:pt>
                <c:pt idx="4028">
                  <c:v>2.4580000000000002</c:v>
                </c:pt>
                <c:pt idx="4029">
                  <c:v>2.4590000000000001</c:v>
                </c:pt>
                <c:pt idx="4030">
                  <c:v>2.4590000000000001</c:v>
                </c:pt>
                <c:pt idx="4031">
                  <c:v>2.46</c:v>
                </c:pt>
                <c:pt idx="4032">
                  <c:v>2.46</c:v>
                </c:pt>
                <c:pt idx="4033">
                  <c:v>2.46</c:v>
                </c:pt>
                <c:pt idx="4034">
                  <c:v>2.4609999999999999</c:v>
                </c:pt>
                <c:pt idx="4035">
                  <c:v>2.4609999999999999</c:v>
                </c:pt>
                <c:pt idx="4036">
                  <c:v>2.4609999999999999</c:v>
                </c:pt>
                <c:pt idx="4037">
                  <c:v>2.4620000000000002</c:v>
                </c:pt>
                <c:pt idx="4038">
                  <c:v>2.4620000000000002</c:v>
                </c:pt>
                <c:pt idx="4039">
                  <c:v>2.4630000000000001</c:v>
                </c:pt>
                <c:pt idx="4040">
                  <c:v>2.4630000000000001</c:v>
                </c:pt>
                <c:pt idx="4041">
                  <c:v>2.464</c:v>
                </c:pt>
                <c:pt idx="4042">
                  <c:v>2.464</c:v>
                </c:pt>
                <c:pt idx="4043">
                  <c:v>2.4649999999999999</c:v>
                </c:pt>
                <c:pt idx="4044">
                  <c:v>2.4649999999999999</c:v>
                </c:pt>
                <c:pt idx="4045">
                  <c:v>2.4649999999999999</c:v>
                </c:pt>
                <c:pt idx="4046">
                  <c:v>2.4660000000000002</c:v>
                </c:pt>
                <c:pt idx="4047">
                  <c:v>2.4660000000000002</c:v>
                </c:pt>
                <c:pt idx="4048">
                  <c:v>2.4670000000000001</c:v>
                </c:pt>
                <c:pt idx="4049">
                  <c:v>2.4670000000000001</c:v>
                </c:pt>
                <c:pt idx="4050">
                  <c:v>2.468</c:v>
                </c:pt>
                <c:pt idx="4051">
                  <c:v>2.4689999999999999</c:v>
                </c:pt>
                <c:pt idx="4052">
                  <c:v>2.4689999999999999</c:v>
                </c:pt>
                <c:pt idx="4053">
                  <c:v>2.4700000000000002</c:v>
                </c:pt>
                <c:pt idx="4054">
                  <c:v>2.4700000000000002</c:v>
                </c:pt>
                <c:pt idx="4055">
                  <c:v>2.4700000000000002</c:v>
                </c:pt>
                <c:pt idx="4056">
                  <c:v>2.4700000000000002</c:v>
                </c:pt>
                <c:pt idx="4057">
                  <c:v>2.4710000000000001</c:v>
                </c:pt>
                <c:pt idx="4058">
                  <c:v>2.472</c:v>
                </c:pt>
                <c:pt idx="4059">
                  <c:v>2.472</c:v>
                </c:pt>
                <c:pt idx="4060">
                  <c:v>2.4729999999999999</c:v>
                </c:pt>
                <c:pt idx="4061">
                  <c:v>2.4729999999999999</c:v>
                </c:pt>
                <c:pt idx="4062">
                  <c:v>2.4740000000000002</c:v>
                </c:pt>
                <c:pt idx="4063">
                  <c:v>2.4740000000000002</c:v>
                </c:pt>
                <c:pt idx="4064">
                  <c:v>2.4750000000000001</c:v>
                </c:pt>
                <c:pt idx="4065">
                  <c:v>2.4750000000000001</c:v>
                </c:pt>
                <c:pt idx="4066">
                  <c:v>2.4750000000000001</c:v>
                </c:pt>
                <c:pt idx="4067">
                  <c:v>2.476</c:v>
                </c:pt>
                <c:pt idx="4068">
                  <c:v>2.476</c:v>
                </c:pt>
                <c:pt idx="4069">
                  <c:v>2.476</c:v>
                </c:pt>
                <c:pt idx="4070">
                  <c:v>2.4769999999999999</c:v>
                </c:pt>
                <c:pt idx="4071">
                  <c:v>2.4780000000000002</c:v>
                </c:pt>
                <c:pt idx="4072">
                  <c:v>2.4780000000000002</c:v>
                </c:pt>
                <c:pt idx="4073">
                  <c:v>2.4790000000000001</c:v>
                </c:pt>
                <c:pt idx="4074">
                  <c:v>2.4790000000000001</c:v>
                </c:pt>
                <c:pt idx="4075">
                  <c:v>2.4790000000000001</c:v>
                </c:pt>
                <c:pt idx="4076">
                  <c:v>2.48</c:v>
                </c:pt>
                <c:pt idx="4077">
                  <c:v>2.48</c:v>
                </c:pt>
                <c:pt idx="4078">
                  <c:v>2.48</c:v>
                </c:pt>
                <c:pt idx="4079">
                  <c:v>2.4809999999999999</c:v>
                </c:pt>
                <c:pt idx="4080">
                  <c:v>2.4820000000000002</c:v>
                </c:pt>
                <c:pt idx="4081">
                  <c:v>2.4820000000000002</c:v>
                </c:pt>
                <c:pt idx="4082">
                  <c:v>2.4830000000000001</c:v>
                </c:pt>
                <c:pt idx="4083">
                  <c:v>2.4830000000000001</c:v>
                </c:pt>
                <c:pt idx="4084">
                  <c:v>2.484</c:v>
                </c:pt>
                <c:pt idx="4085">
                  <c:v>2.4849999999999999</c:v>
                </c:pt>
                <c:pt idx="4086">
                  <c:v>2.4849999999999999</c:v>
                </c:pt>
                <c:pt idx="4087">
                  <c:v>2.4849999999999999</c:v>
                </c:pt>
                <c:pt idx="4088">
                  <c:v>2.4860000000000002</c:v>
                </c:pt>
                <c:pt idx="4089">
                  <c:v>2.4860000000000002</c:v>
                </c:pt>
                <c:pt idx="4090">
                  <c:v>2.4870000000000001</c:v>
                </c:pt>
                <c:pt idx="4091">
                  <c:v>2.4870000000000001</c:v>
                </c:pt>
                <c:pt idx="4092">
                  <c:v>2.4870000000000001</c:v>
                </c:pt>
                <c:pt idx="4093">
                  <c:v>2.488</c:v>
                </c:pt>
                <c:pt idx="4094">
                  <c:v>2.488</c:v>
                </c:pt>
                <c:pt idx="4095">
                  <c:v>2.4889999999999999</c:v>
                </c:pt>
                <c:pt idx="4096">
                  <c:v>2.4889999999999999</c:v>
                </c:pt>
                <c:pt idx="4097">
                  <c:v>2.4889999999999999</c:v>
                </c:pt>
                <c:pt idx="4098">
                  <c:v>2.4889999999999999</c:v>
                </c:pt>
                <c:pt idx="4099">
                  <c:v>2.4900000000000002</c:v>
                </c:pt>
                <c:pt idx="4100">
                  <c:v>2.4900000000000002</c:v>
                </c:pt>
                <c:pt idx="4101">
                  <c:v>2.4910000000000001</c:v>
                </c:pt>
                <c:pt idx="4102">
                  <c:v>2.4910000000000001</c:v>
                </c:pt>
                <c:pt idx="4103">
                  <c:v>2.492</c:v>
                </c:pt>
                <c:pt idx="4104">
                  <c:v>2.4929999999999999</c:v>
                </c:pt>
                <c:pt idx="4105">
                  <c:v>2.4940000000000002</c:v>
                </c:pt>
                <c:pt idx="4106">
                  <c:v>2.4940000000000002</c:v>
                </c:pt>
                <c:pt idx="4107">
                  <c:v>2.4940000000000002</c:v>
                </c:pt>
                <c:pt idx="4108">
                  <c:v>2.4940000000000002</c:v>
                </c:pt>
                <c:pt idx="4109">
                  <c:v>2.4950000000000001</c:v>
                </c:pt>
                <c:pt idx="4110">
                  <c:v>2.4950000000000001</c:v>
                </c:pt>
                <c:pt idx="4111">
                  <c:v>2.496</c:v>
                </c:pt>
                <c:pt idx="4112">
                  <c:v>2.496</c:v>
                </c:pt>
                <c:pt idx="4113">
                  <c:v>2.4969999999999999</c:v>
                </c:pt>
                <c:pt idx="4114">
                  <c:v>2.4969999999999999</c:v>
                </c:pt>
                <c:pt idx="4115">
                  <c:v>2.4980000000000002</c:v>
                </c:pt>
                <c:pt idx="4116">
                  <c:v>2.4980000000000002</c:v>
                </c:pt>
                <c:pt idx="4117">
                  <c:v>2.4980000000000002</c:v>
                </c:pt>
                <c:pt idx="4118">
                  <c:v>2.4990000000000001</c:v>
                </c:pt>
                <c:pt idx="4119">
                  <c:v>2.4990000000000001</c:v>
                </c:pt>
                <c:pt idx="4120">
                  <c:v>2.5</c:v>
                </c:pt>
                <c:pt idx="4121">
                  <c:v>2.5</c:v>
                </c:pt>
                <c:pt idx="4122">
                  <c:v>2.5009999999999999</c:v>
                </c:pt>
                <c:pt idx="4123">
                  <c:v>2.5019999999999998</c:v>
                </c:pt>
                <c:pt idx="4124">
                  <c:v>2.5019999999999998</c:v>
                </c:pt>
                <c:pt idx="4125">
                  <c:v>2.5030000000000001</c:v>
                </c:pt>
                <c:pt idx="4126">
                  <c:v>2.5030000000000001</c:v>
                </c:pt>
                <c:pt idx="4127">
                  <c:v>2.5030000000000001</c:v>
                </c:pt>
                <c:pt idx="4128">
                  <c:v>2.504</c:v>
                </c:pt>
                <c:pt idx="4129">
                  <c:v>2.504</c:v>
                </c:pt>
                <c:pt idx="4130">
                  <c:v>2.5049999999999999</c:v>
                </c:pt>
                <c:pt idx="4131">
                  <c:v>2.5049999999999999</c:v>
                </c:pt>
                <c:pt idx="4132">
                  <c:v>2.5059999999999998</c:v>
                </c:pt>
                <c:pt idx="4133">
                  <c:v>2.5059999999999998</c:v>
                </c:pt>
                <c:pt idx="4134">
                  <c:v>2.5070000000000001</c:v>
                </c:pt>
                <c:pt idx="4135">
                  <c:v>2.5070000000000001</c:v>
                </c:pt>
                <c:pt idx="4136">
                  <c:v>2.508</c:v>
                </c:pt>
                <c:pt idx="4137">
                  <c:v>2.508</c:v>
                </c:pt>
                <c:pt idx="4138">
                  <c:v>2.508</c:v>
                </c:pt>
                <c:pt idx="4139">
                  <c:v>2.5089999999999999</c:v>
                </c:pt>
                <c:pt idx="4140">
                  <c:v>2.5089999999999999</c:v>
                </c:pt>
                <c:pt idx="4141">
                  <c:v>2.5089999999999999</c:v>
                </c:pt>
                <c:pt idx="4142">
                  <c:v>2.5099999999999998</c:v>
                </c:pt>
                <c:pt idx="4143">
                  <c:v>2.5099999999999998</c:v>
                </c:pt>
                <c:pt idx="4144">
                  <c:v>2.5110000000000001</c:v>
                </c:pt>
                <c:pt idx="4145">
                  <c:v>2.512</c:v>
                </c:pt>
                <c:pt idx="4146">
                  <c:v>2.512</c:v>
                </c:pt>
                <c:pt idx="4147">
                  <c:v>2.5129999999999999</c:v>
                </c:pt>
                <c:pt idx="4148">
                  <c:v>2.5129999999999999</c:v>
                </c:pt>
                <c:pt idx="4149">
                  <c:v>2.5129999999999999</c:v>
                </c:pt>
                <c:pt idx="4150">
                  <c:v>2.5139999999999998</c:v>
                </c:pt>
                <c:pt idx="4151">
                  <c:v>2.5139999999999998</c:v>
                </c:pt>
                <c:pt idx="4152">
                  <c:v>2.5150000000000001</c:v>
                </c:pt>
                <c:pt idx="4153">
                  <c:v>2.516</c:v>
                </c:pt>
                <c:pt idx="4154">
                  <c:v>2.5169999999999999</c:v>
                </c:pt>
                <c:pt idx="4155">
                  <c:v>2.5179999999999998</c:v>
                </c:pt>
                <c:pt idx="4156">
                  <c:v>2.5179999999999998</c:v>
                </c:pt>
                <c:pt idx="4157">
                  <c:v>2.5179999999999998</c:v>
                </c:pt>
                <c:pt idx="4158">
                  <c:v>2.5179999999999998</c:v>
                </c:pt>
                <c:pt idx="4159">
                  <c:v>2.5190000000000001</c:v>
                </c:pt>
                <c:pt idx="4160">
                  <c:v>2.52</c:v>
                </c:pt>
                <c:pt idx="4161">
                  <c:v>2.52</c:v>
                </c:pt>
                <c:pt idx="4162">
                  <c:v>2.5209999999999999</c:v>
                </c:pt>
                <c:pt idx="4163">
                  <c:v>2.5209999999999999</c:v>
                </c:pt>
                <c:pt idx="4164">
                  <c:v>2.5219999999999998</c:v>
                </c:pt>
                <c:pt idx="4165">
                  <c:v>2.5219999999999998</c:v>
                </c:pt>
                <c:pt idx="4166">
                  <c:v>2.5230000000000001</c:v>
                </c:pt>
                <c:pt idx="4167">
                  <c:v>2.5230000000000001</c:v>
                </c:pt>
                <c:pt idx="4168">
                  <c:v>2.5230000000000001</c:v>
                </c:pt>
                <c:pt idx="4169">
                  <c:v>2.524</c:v>
                </c:pt>
                <c:pt idx="4170">
                  <c:v>2.5249999999999999</c:v>
                </c:pt>
                <c:pt idx="4171">
                  <c:v>2.5249999999999999</c:v>
                </c:pt>
                <c:pt idx="4172">
                  <c:v>2.5249999999999999</c:v>
                </c:pt>
                <c:pt idx="4173">
                  <c:v>2.5259999999999998</c:v>
                </c:pt>
                <c:pt idx="4174">
                  <c:v>2.5259999999999998</c:v>
                </c:pt>
                <c:pt idx="4175">
                  <c:v>2.5270000000000001</c:v>
                </c:pt>
                <c:pt idx="4176">
                  <c:v>2.5270000000000001</c:v>
                </c:pt>
                <c:pt idx="4177">
                  <c:v>2.528</c:v>
                </c:pt>
                <c:pt idx="4178">
                  <c:v>2.528</c:v>
                </c:pt>
                <c:pt idx="4179">
                  <c:v>2.528</c:v>
                </c:pt>
                <c:pt idx="4180">
                  <c:v>2.5289999999999999</c:v>
                </c:pt>
                <c:pt idx="4181">
                  <c:v>2.5299999999999998</c:v>
                </c:pt>
                <c:pt idx="4182">
                  <c:v>2.5299999999999998</c:v>
                </c:pt>
                <c:pt idx="4183">
                  <c:v>2.5299999999999998</c:v>
                </c:pt>
                <c:pt idx="4184">
                  <c:v>2.5310000000000001</c:v>
                </c:pt>
                <c:pt idx="4185">
                  <c:v>2.532</c:v>
                </c:pt>
                <c:pt idx="4186">
                  <c:v>2.532</c:v>
                </c:pt>
                <c:pt idx="4187">
                  <c:v>2.532</c:v>
                </c:pt>
                <c:pt idx="4188">
                  <c:v>2.5329999999999999</c:v>
                </c:pt>
                <c:pt idx="4189">
                  <c:v>2.5329999999999999</c:v>
                </c:pt>
                <c:pt idx="4190">
                  <c:v>2.5339999999999998</c:v>
                </c:pt>
                <c:pt idx="4191">
                  <c:v>2.5339999999999998</c:v>
                </c:pt>
                <c:pt idx="4192">
                  <c:v>2.5350000000000001</c:v>
                </c:pt>
                <c:pt idx="4193">
                  <c:v>2.5350000000000001</c:v>
                </c:pt>
                <c:pt idx="4194">
                  <c:v>2.5350000000000001</c:v>
                </c:pt>
                <c:pt idx="4195">
                  <c:v>2.536</c:v>
                </c:pt>
                <c:pt idx="4196">
                  <c:v>2.536</c:v>
                </c:pt>
                <c:pt idx="4197">
                  <c:v>2.5369999999999999</c:v>
                </c:pt>
                <c:pt idx="4198">
                  <c:v>2.5369999999999999</c:v>
                </c:pt>
                <c:pt idx="4199">
                  <c:v>2.5369999999999999</c:v>
                </c:pt>
                <c:pt idx="4200">
                  <c:v>2.5379999999999998</c:v>
                </c:pt>
                <c:pt idx="4201">
                  <c:v>2.5379999999999998</c:v>
                </c:pt>
                <c:pt idx="4202">
                  <c:v>2.5379999999999998</c:v>
                </c:pt>
                <c:pt idx="4203">
                  <c:v>2.5390000000000001</c:v>
                </c:pt>
                <c:pt idx="4204">
                  <c:v>2.5390000000000001</c:v>
                </c:pt>
                <c:pt idx="4205">
                  <c:v>2.54</c:v>
                </c:pt>
                <c:pt idx="4206">
                  <c:v>2.54</c:v>
                </c:pt>
                <c:pt idx="4207">
                  <c:v>2.5409999999999999</c:v>
                </c:pt>
                <c:pt idx="4208">
                  <c:v>2.5409999999999999</c:v>
                </c:pt>
                <c:pt idx="4209">
                  <c:v>2.5409999999999999</c:v>
                </c:pt>
                <c:pt idx="4210">
                  <c:v>2.5419999999999998</c:v>
                </c:pt>
                <c:pt idx="4211">
                  <c:v>2.5419999999999998</c:v>
                </c:pt>
                <c:pt idx="4212">
                  <c:v>2.5419999999999998</c:v>
                </c:pt>
                <c:pt idx="4213">
                  <c:v>2.5430000000000001</c:v>
                </c:pt>
                <c:pt idx="4214">
                  <c:v>2.5430000000000001</c:v>
                </c:pt>
                <c:pt idx="4215">
                  <c:v>2.544</c:v>
                </c:pt>
                <c:pt idx="4216">
                  <c:v>2.544</c:v>
                </c:pt>
                <c:pt idx="4217">
                  <c:v>2.5449999999999999</c:v>
                </c:pt>
                <c:pt idx="4218">
                  <c:v>2.5449999999999999</c:v>
                </c:pt>
                <c:pt idx="4219">
                  <c:v>2.5449999999999999</c:v>
                </c:pt>
                <c:pt idx="4220">
                  <c:v>2.5459999999999998</c:v>
                </c:pt>
                <c:pt idx="4221">
                  <c:v>2.5459999999999998</c:v>
                </c:pt>
                <c:pt idx="4222">
                  <c:v>2.5470000000000002</c:v>
                </c:pt>
                <c:pt idx="4223">
                  <c:v>2.5470000000000002</c:v>
                </c:pt>
                <c:pt idx="4224">
                  <c:v>2.5470000000000002</c:v>
                </c:pt>
                <c:pt idx="4225">
                  <c:v>2.548</c:v>
                </c:pt>
                <c:pt idx="4226">
                  <c:v>2.548</c:v>
                </c:pt>
                <c:pt idx="4227">
                  <c:v>2.5489999999999999</c:v>
                </c:pt>
                <c:pt idx="4228">
                  <c:v>2.5489999999999999</c:v>
                </c:pt>
                <c:pt idx="4229">
                  <c:v>2.5499999999999998</c:v>
                </c:pt>
                <c:pt idx="4230">
                  <c:v>2.5499999999999998</c:v>
                </c:pt>
                <c:pt idx="4231">
                  <c:v>2.5510000000000002</c:v>
                </c:pt>
                <c:pt idx="4232">
                  <c:v>2.5510000000000002</c:v>
                </c:pt>
                <c:pt idx="4233">
                  <c:v>2.552</c:v>
                </c:pt>
                <c:pt idx="4234">
                  <c:v>2.552</c:v>
                </c:pt>
                <c:pt idx="4235">
                  <c:v>2.552</c:v>
                </c:pt>
                <c:pt idx="4236">
                  <c:v>2.5529999999999999</c:v>
                </c:pt>
                <c:pt idx="4237">
                  <c:v>2.5529999999999999</c:v>
                </c:pt>
                <c:pt idx="4238">
                  <c:v>2.5539999999999998</c:v>
                </c:pt>
                <c:pt idx="4239">
                  <c:v>2.5550000000000002</c:v>
                </c:pt>
                <c:pt idx="4240">
                  <c:v>2.5550000000000002</c:v>
                </c:pt>
                <c:pt idx="4241">
                  <c:v>2.556</c:v>
                </c:pt>
                <c:pt idx="4242">
                  <c:v>2.556</c:v>
                </c:pt>
                <c:pt idx="4243">
                  <c:v>2.5569999999999999</c:v>
                </c:pt>
                <c:pt idx="4244">
                  <c:v>2.5569999999999999</c:v>
                </c:pt>
                <c:pt idx="4245">
                  <c:v>2.5569999999999999</c:v>
                </c:pt>
                <c:pt idx="4246">
                  <c:v>2.5579999999999998</c:v>
                </c:pt>
                <c:pt idx="4247">
                  <c:v>2.5579999999999998</c:v>
                </c:pt>
                <c:pt idx="4248">
                  <c:v>2.5590000000000002</c:v>
                </c:pt>
                <c:pt idx="4249">
                  <c:v>2.5590000000000002</c:v>
                </c:pt>
                <c:pt idx="4250">
                  <c:v>2.56</c:v>
                </c:pt>
                <c:pt idx="4251">
                  <c:v>2.56</c:v>
                </c:pt>
                <c:pt idx="4252">
                  <c:v>2.56</c:v>
                </c:pt>
                <c:pt idx="4253">
                  <c:v>2.5609999999999999</c:v>
                </c:pt>
                <c:pt idx="4254">
                  <c:v>2.5609999999999999</c:v>
                </c:pt>
                <c:pt idx="4255">
                  <c:v>2.5609999999999999</c:v>
                </c:pt>
                <c:pt idx="4256">
                  <c:v>2.5619999999999998</c:v>
                </c:pt>
                <c:pt idx="4257">
                  <c:v>2.5619999999999998</c:v>
                </c:pt>
                <c:pt idx="4258">
                  <c:v>2.5630000000000002</c:v>
                </c:pt>
                <c:pt idx="4259">
                  <c:v>2.5630000000000002</c:v>
                </c:pt>
                <c:pt idx="4260">
                  <c:v>2.5630000000000002</c:v>
                </c:pt>
                <c:pt idx="4261">
                  <c:v>2.5640000000000001</c:v>
                </c:pt>
                <c:pt idx="4262">
                  <c:v>2.5640000000000001</c:v>
                </c:pt>
                <c:pt idx="4263">
                  <c:v>2.5649999999999999</c:v>
                </c:pt>
                <c:pt idx="4264">
                  <c:v>2.5649999999999999</c:v>
                </c:pt>
                <c:pt idx="4265">
                  <c:v>2.5659999999999998</c:v>
                </c:pt>
                <c:pt idx="4266">
                  <c:v>2.5659999999999998</c:v>
                </c:pt>
                <c:pt idx="4267">
                  <c:v>2.5670000000000002</c:v>
                </c:pt>
                <c:pt idx="4268">
                  <c:v>2.5670000000000002</c:v>
                </c:pt>
                <c:pt idx="4269">
                  <c:v>2.5670000000000002</c:v>
                </c:pt>
                <c:pt idx="4270">
                  <c:v>2.5680000000000001</c:v>
                </c:pt>
                <c:pt idx="4271">
                  <c:v>2.5680000000000001</c:v>
                </c:pt>
                <c:pt idx="4272">
                  <c:v>2.569</c:v>
                </c:pt>
                <c:pt idx="4273">
                  <c:v>2.569</c:v>
                </c:pt>
                <c:pt idx="4274">
                  <c:v>2.57</c:v>
                </c:pt>
                <c:pt idx="4275">
                  <c:v>2.57</c:v>
                </c:pt>
                <c:pt idx="4276">
                  <c:v>2.5710000000000002</c:v>
                </c:pt>
                <c:pt idx="4277">
                  <c:v>2.5710000000000002</c:v>
                </c:pt>
                <c:pt idx="4278">
                  <c:v>2.5710000000000002</c:v>
                </c:pt>
                <c:pt idx="4279">
                  <c:v>2.5720000000000001</c:v>
                </c:pt>
                <c:pt idx="4280">
                  <c:v>2.5720000000000001</c:v>
                </c:pt>
                <c:pt idx="4281">
                  <c:v>2.573</c:v>
                </c:pt>
                <c:pt idx="4282">
                  <c:v>2.5739999999999998</c:v>
                </c:pt>
                <c:pt idx="4283">
                  <c:v>2.5739999999999998</c:v>
                </c:pt>
                <c:pt idx="4284">
                  <c:v>2.5739999999999998</c:v>
                </c:pt>
                <c:pt idx="4285">
                  <c:v>2.5750000000000002</c:v>
                </c:pt>
                <c:pt idx="4286">
                  <c:v>2.5750000000000002</c:v>
                </c:pt>
                <c:pt idx="4287">
                  <c:v>2.5760000000000001</c:v>
                </c:pt>
                <c:pt idx="4288">
                  <c:v>2.5760000000000001</c:v>
                </c:pt>
                <c:pt idx="4289">
                  <c:v>2.5760000000000001</c:v>
                </c:pt>
                <c:pt idx="4290">
                  <c:v>2.577</c:v>
                </c:pt>
                <c:pt idx="4291">
                  <c:v>2.577</c:v>
                </c:pt>
                <c:pt idx="4292">
                  <c:v>2.5779999999999998</c:v>
                </c:pt>
                <c:pt idx="4293">
                  <c:v>2.5779999999999998</c:v>
                </c:pt>
                <c:pt idx="4294">
                  <c:v>2.5779999999999998</c:v>
                </c:pt>
                <c:pt idx="4295">
                  <c:v>2.5790000000000002</c:v>
                </c:pt>
                <c:pt idx="4296">
                  <c:v>2.5790000000000002</c:v>
                </c:pt>
                <c:pt idx="4297">
                  <c:v>2.58</c:v>
                </c:pt>
                <c:pt idx="4298">
                  <c:v>2.58</c:v>
                </c:pt>
                <c:pt idx="4299">
                  <c:v>2.581</c:v>
                </c:pt>
                <c:pt idx="4300">
                  <c:v>2.581</c:v>
                </c:pt>
                <c:pt idx="4301">
                  <c:v>2.581</c:v>
                </c:pt>
                <c:pt idx="4302">
                  <c:v>2.5819999999999999</c:v>
                </c:pt>
                <c:pt idx="4303">
                  <c:v>2.5819999999999999</c:v>
                </c:pt>
                <c:pt idx="4304">
                  <c:v>2.5830000000000002</c:v>
                </c:pt>
                <c:pt idx="4305">
                  <c:v>2.5830000000000002</c:v>
                </c:pt>
                <c:pt idx="4306">
                  <c:v>2.5840000000000001</c:v>
                </c:pt>
                <c:pt idx="4307">
                  <c:v>2.585</c:v>
                </c:pt>
                <c:pt idx="4308">
                  <c:v>2.585</c:v>
                </c:pt>
                <c:pt idx="4309">
                  <c:v>2.585</c:v>
                </c:pt>
                <c:pt idx="4310">
                  <c:v>2.5859999999999999</c:v>
                </c:pt>
                <c:pt idx="4311">
                  <c:v>2.5859999999999999</c:v>
                </c:pt>
                <c:pt idx="4312">
                  <c:v>2.5870000000000002</c:v>
                </c:pt>
                <c:pt idx="4313">
                  <c:v>2.5880000000000001</c:v>
                </c:pt>
                <c:pt idx="4314">
                  <c:v>2.5880000000000001</c:v>
                </c:pt>
                <c:pt idx="4315">
                  <c:v>2.589</c:v>
                </c:pt>
                <c:pt idx="4316">
                  <c:v>2.59</c:v>
                </c:pt>
                <c:pt idx="4317">
                  <c:v>2.59</c:v>
                </c:pt>
                <c:pt idx="4318">
                  <c:v>2.59</c:v>
                </c:pt>
                <c:pt idx="4319">
                  <c:v>2.5910000000000002</c:v>
                </c:pt>
                <c:pt idx="4320">
                  <c:v>2.5910000000000002</c:v>
                </c:pt>
                <c:pt idx="4321">
                  <c:v>2.5910000000000002</c:v>
                </c:pt>
                <c:pt idx="4322">
                  <c:v>2.5920000000000001</c:v>
                </c:pt>
                <c:pt idx="4323">
                  <c:v>2.593</c:v>
                </c:pt>
                <c:pt idx="4324">
                  <c:v>2.593</c:v>
                </c:pt>
                <c:pt idx="4325">
                  <c:v>2.5939999999999999</c:v>
                </c:pt>
                <c:pt idx="4326">
                  <c:v>2.5939999999999999</c:v>
                </c:pt>
                <c:pt idx="4327">
                  <c:v>2.5950000000000002</c:v>
                </c:pt>
                <c:pt idx="4328">
                  <c:v>2.5950000000000002</c:v>
                </c:pt>
                <c:pt idx="4329">
                  <c:v>2.5950000000000002</c:v>
                </c:pt>
                <c:pt idx="4330">
                  <c:v>2.5960000000000001</c:v>
                </c:pt>
                <c:pt idx="4331">
                  <c:v>2.5960000000000001</c:v>
                </c:pt>
                <c:pt idx="4332">
                  <c:v>2.597</c:v>
                </c:pt>
                <c:pt idx="4333">
                  <c:v>2.597</c:v>
                </c:pt>
                <c:pt idx="4334">
                  <c:v>2.5979999999999999</c:v>
                </c:pt>
                <c:pt idx="4335">
                  <c:v>2.5979999999999999</c:v>
                </c:pt>
                <c:pt idx="4336">
                  <c:v>2.5990000000000002</c:v>
                </c:pt>
                <c:pt idx="4337">
                  <c:v>2.5990000000000002</c:v>
                </c:pt>
                <c:pt idx="4338">
                  <c:v>2.6</c:v>
                </c:pt>
                <c:pt idx="4339">
                  <c:v>2.6</c:v>
                </c:pt>
                <c:pt idx="4340">
                  <c:v>2.6</c:v>
                </c:pt>
                <c:pt idx="4341">
                  <c:v>2.601</c:v>
                </c:pt>
                <c:pt idx="4342">
                  <c:v>2.601</c:v>
                </c:pt>
                <c:pt idx="4343">
                  <c:v>2.6019999999999999</c:v>
                </c:pt>
                <c:pt idx="4344">
                  <c:v>2.6019999999999999</c:v>
                </c:pt>
                <c:pt idx="4345">
                  <c:v>2.6030000000000002</c:v>
                </c:pt>
                <c:pt idx="4346">
                  <c:v>2.6030000000000002</c:v>
                </c:pt>
                <c:pt idx="4347">
                  <c:v>2.6040000000000001</c:v>
                </c:pt>
                <c:pt idx="4348">
                  <c:v>2.6040000000000001</c:v>
                </c:pt>
                <c:pt idx="4349">
                  <c:v>2.605</c:v>
                </c:pt>
                <c:pt idx="4350">
                  <c:v>2.605</c:v>
                </c:pt>
                <c:pt idx="4351">
                  <c:v>2.605</c:v>
                </c:pt>
                <c:pt idx="4352">
                  <c:v>2.6059999999999999</c:v>
                </c:pt>
                <c:pt idx="4353">
                  <c:v>2.6059999999999999</c:v>
                </c:pt>
                <c:pt idx="4354">
                  <c:v>2.6070000000000002</c:v>
                </c:pt>
                <c:pt idx="4355">
                  <c:v>2.6070000000000002</c:v>
                </c:pt>
                <c:pt idx="4356">
                  <c:v>2.6080000000000001</c:v>
                </c:pt>
                <c:pt idx="4357">
                  <c:v>2.6080000000000001</c:v>
                </c:pt>
                <c:pt idx="4358">
                  <c:v>2.609</c:v>
                </c:pt>
                <c:pt idx="4359">
                  <c:v>2.609</c:v>
                </c:pt>
                <c:pt idx="4360">
                  <c:v>2.61</c:v>
                </c:pt>
                <c:pt idx="4361">
                  <c:v>2.61</c:v>
                </c:pt>
                <c:pt idx="4362">
                  <c:v>2.6110000000000002</c:v>
                </c:pt>
                <c:pt idx="4363">
                  <c:v>2.6110000000000002</c:v>
                </c:pt>
                <c:pt idx="4364">
                  <c:v>2.6120000000000001</c:v>
                </c:pt>
                <c:pt idx="4365">
                  <c:v>2.6120000000000001</c:v>
                </c:pt>
                <c:pt idx="4366">
                  <c:v>2.613</c:v>
                </c:pt>
                <c:pt idx="4367">
                  <c:v>2.613</c:v>
                </c:pt>
                <c:pt idx="4368">
                  <c:v>2.6139999999999999</c:v>
                </c:pt>
                <c:pt idx="4369">
                  <c:v>2.6139999999999999</c:v>
                </c:pt>
                <c:pt idx="4370">
                  <c:v>2.6150000000000002</c:v>
                </c:pt>
                <c:pt idx="4371">
                  <c:v>2.6150000000000002</c:v>
                </c:pt>
                <c:pt idx="4372">
                  <c:v>2.6160000000000001</c:v>
                </c:pt>
                <c:pt idx="4373">
                  <c:v>2.6160000000000001</c:v>
                </c:pt>
                <c:pt idx="4374">
                  <c:v>2.617</c:v>
                </c:pt>
                <c:pt idx="4375">
                  <c:v>2.6179999999999999</c:v>
                </c:pt>
                <c:pt idx="4376">
                  <c:v>2.6179999999999999</c:v>
                </c:pt>
                <c:pt idx="4377">
                  <c:v>2.6179999999999999</c:v>
                </c:pt>
                <c:pt idx="4378">
                  <c:v>2.6190000000000002</c:v>
                </c:pt>
                <c:pt idx="4379">
                  <c:v>2.6190000000000002</c:v>
                </c:pt>
                <c:pt idx="4380">
                  <c:v>2.62</c:v>
                </c:pt>
                <c:pt idx="4381">
                  <c:v>2.62</c:v>
                </c:pt>
                <c:pt idx="4382">
                  <c:v>2.62</c:v>
                </c:pt>
                <c:pt idx="4383">
                  <c:v>2.621</c:v>
                </c:pt>
                <c:pt idx="4384">
                  <c:v>2.6219999999999999</c:v>
                </c:pt>
                <c:pt idx="4385">
                  <c:v>2.6219999999999999</c:v>
                </c:pt>
                <c:pt idx="4386">
                  <c:v>2.6230000000000002</c:v>
                </c:pt>
                <c:pt idx="4387">
                  <c:v>2.6230000000000002</c:v>
                </c:pt>
                <c:pt idx="4388">
                  <c:v>2.6240000000000001</c:v>
                </c:pt>
                <c:pt idx="4389">
                  <c:v>2.6240000000000001</c:v>
                </c:pt>
                <c:pt idx="4390">
                  <c:v>2.6240000000000001</c:v>
                </c:pt>
                <c:pt idx="4391">
                  <c:v>2.625</c:v>
                </c:pt>
                <c:pt idx="4392">
                  <c:v>2.625</c:v>
                </c:pt>
                <c:pt idx="4393">
                  <c:v>2.6259999999999999</c:v>
                </c:pt>
                <c:pt idx="4394">
                  <c:v>2.6259999999999999</c:v>
                </c:pt>
                <c:pt idx="4395">
                  <c:v>2.6269999999999998</c:v>
                </c:pt>
                <c:pt idx="4396">
                  <c:v>2.6269999999999998</c:v>
                </c:pt>
                <c:pt idx="4397">
                  <c:v>2.6280000000000001</c:v>
                </c:pt>
                <c:pt idx="4398">
                  <c:v>2.6280000000000001</c:v>
                </c:pt>
                <c:pt idx="4399">
                  <c:v>2.629</c:v>
                </c:pt>
                <c:pt idx="4400">
                  <c:v>2.629</c:v>
                </c:pt>
                <c:pt idx="4401">
                  <c:v>2.629</c:v>
                </c:pt>
                <c:pt idx="4402">
                  <c:v>2.63</c:v>
                </c:pt>
                <c:pt idx="4403">
                  <c:v>2.63</c:v>
                </c:pt>
                <c:pt idx="4404">
                  <c:v>2.6309999999999998</c:v>
                </c:pt>
                <c:pt idx="4405">
                  <c:v>2.6309999999999998</c:v>
                </c:pt>
                <c:pt idx="4406">
                  <c:v>2.6320000000000001</c:v>
                </c:pt>
                <c:pt idx="4407">
                  <c:v>2.6320000000000001</c:v>
                </c:pt>
                <c:pt idx="4408">
                  <c:v>2.633</c:v>
                </c:pt>
                <c:pt idx="4409">
                  <c:v>2.6339999999999999</c:v>
                </c:pt>
                <c:pt idx="4410">
                  <c:v>2.6339999999999999</c:v>
                </c:pt>
                <c:pt idx="4411">
                  <c:v>2.6339999999999999</c:v>
                </c:pt>
                <c:pt idx="4412">
                  <c:v>2.6349999999999998</c:v>
                </c:pt>
                <c:pt idx="4413">
                  <c:v>2.6349999999999998</c:v>
                </c:pt>
                <c:pt idx="4414">
                  <c:v>2.6360000000000001</c:v>
                </c:pt>
                <c:pt idx="4415">
                  <c:v>2.6360000000000001</c:v>
                </c:pt>
                <c:pt idx="4416">
                  <c:v>2.637</c:v>
                </c:pt>
                <c:pt idx="4417">
                  <c:v>2.637</c:v>
                </c:pt>
                <c:pt idx="4418">
                  <c:v>2.637</c:v>
                </c:pt>
                <c:pt idx="4419">
                  <c:v>2.6379999999999999</c:v>
                </c:pt>
                <c:pt idx="4420">
                  <c:v>2.6379999999999999</c:v>
                </c:pt>
                <c:pt idx="4421">
                  <c:v>2.6379999999999999</c:v>
                </c:pt>
                <c:pt idx="4422">
                  <c:v>2.6389999999999998</c:v>
                </c:pt>
                <c:pt idx="4423">
                  <c:v>2.64</c:v>
                </c:pt>
                <c:pt idx="4424">
                  <c:v>2.64</c:v>
                </c:pt>
                <c:pt idx="4425">
                  <c:v>2.64</c:v>
                </c:pt>
                <c:pt idx="4426">
                  <c:v>2.641</c:v>
                </c:pt>
                <c:pt idx="4427">
                  <c:v>2.641</c:v>
                </c:pt>
                <c:pt idx="4428">
                  <c:v>2.6419999999999999</c:v>
                </c:pt>
                <c:pt idx="4429">
                  <c:v>2.6419999999999999</c:v>
                </c:pt>
                <c:pt idx="4430">
                  <c:v>2.6419999999999999</c:v>
                </c:pt>
                <c:pt idx="4431">
                  <c:v>2.6429999999999998</c:v>
                </c:pt>
                <c:pt idx="4432">
                  <c:v>2.6429999999999998</c:v>
                </c:pt>
                <c:pt idx="4433">
                  <c:v>2.6429999999999998</c:v>
                </c:pt>
                <c:pt idx="4434">
                  <c:v>2.6440000000000001</c:v>
                </c:pt>
                <c:pt idx="4435">
                  <c:v>2.645</c:v>
                </c:pt>
                <c:pt idx="4436">
                  <c:v>2.645</c:v>
                </c:pt>
                <c:pt idx="4437">
                  <c:v>2.6459999999999999</c:v>
                </c:pt>
                <c:pt idx="4438">
                  <c:v>2.6459999999999999</c:v>
                </c:pt>
                <c:pt idx="4439">
                  <c:v>2.6469999999999998</c:v>
                </c:pt>
                <c:pt idx="4440">
                  <c:v>2.6469999999999998</c:v>
                </c:pt>
                <c:pt idx="4441">
                  <c:v>2.6480000000000001</c:v>
                </c:pt>
                <c:pt idx="4442">
                  <c:v>2.6480000000000001</c:v>
                </c:pt>
                <c:pt idx="4443">
                  <c:v>2.6480000000000001</c:v>
                </c:pt>
                <c:pt idx="4444">
                  <c:v>2.649</c:v>
                </c:pt>
                <c:pt idx="4445">
                  <c:v>2.649</c:v>
                </c:pt>
                <c:pt idx="4446">
                  <c:v>2.65</c:v>
                </c:pt>
                <c:pt idx="4447">
                  <c:v>2.65</c:v>
                </c:pt>
                <c:pt idx="4448">
                  <c:v>2.6509999999999998</c:v>
                </c:pt>
                <c:pt idx="4449">
                  <c:v>2.6509999999999998</c:v>
                </c:pt>
                <c:pt idx="4450">
                  <c:v>2.6509999999999998</c:v>
                </c:pt>
                <c:pt idx="4451">
                  <c:v>2.6520000000000001</c:v>
                </c:pt>
                <c:pt idx="4452">
                  <c:v>2.6520000000000001</c:v>
                </c:pt>
                <c:pt idx="4453">
                  <c:v>2.653</c:v>
                </c:pt>
                <c:pt idx="4454">
                  <c:v>2.653</c:v>
                </c:pt>
                <c:pt idx="4455">
                  <c:v>2.653</c:v>
                </c:pt>
                <c:pt idx="4456">
                  <c:v>2.6539999999999999</c:v>
                </c:pt>
                <c:pt idx="4457">
                  <c:v>2.6539999999999999</c:v>
                </c:pt>
                <c:pt idx="4458">
                  <c:v>2.6549999999999998</c:v>
                </c:pt>
                <c:pt idx="4459">
                  <c:v>2.6549999999999998</c:v>
                </c:pt>
                <c:pt idx="4460">
                  <c:v>2.6560000000000001</c:v>
                </c:pt>
                <c:pt idx="4461">
                  <c:v>2.657</c:v>
                </c:pt>
                <c:pt idx="4462">
                  <c:v>2.657</c:v>
                </c:pt>
                <c:pt idx="4463">
                  <c:v>2.6579999999999999</c:v>
                </c:pt>
                <c:pt idx="4464">
                  <c:v>2.6579999999999999</c:v>
                </c:pt>
                <c:pt idx="4465">
                  <c:v>2.6579999999999999</c:v>
                </c:pt>
                <c:pt idx="4466">
                  <c:v>2.6589999999999998</c:v>
                </c:pt>
                <c:pt idx="4467">
                  <c:v>2.6589999999999998</c:v>
                </c:pt>
                <c:pt idx="4468">
                  <c:v>2.66</c:v>
                </c:pt>
                <c:pt idx="4469">
                  <c:v>2.661</c:v>
                </c:pt>
                <c:pt idx="4470">
                  <c:v>2.661</c:v>
                </c:pt>
                <c:pt idx="4471">
                  <c:v>2.661</c:v>
                </c:pt>
                <c:pt idx="4472">
                  <c:v>2.6619999999999999</c:v>
                </c:pt>
                <c:pt idx="4473">
                  <c:v>2.6619999999999999</c:v>
                </c:pt>
                <c:pt idx="4474">
                  <c:v>2.6629999999999998</c:v>
                </c:pt>
                <c:pt idx="4475">
                  <c:v>2.6629999999999998</c:v>
                </c:pt>
                <c:pt idx="4476">
                  <c:v>2.6640000000000001</c:v>
                </c:pt>
                <c:pt idx="4477">
                  <c:v>2.6640000000000001</c:v>
                </c:pt>
                <c:pt idx="4478">
                  <c:v>2.665</c:v>
                </c:pt>
                <c:pt idx="4479">
                  <c:v>2.665</c:v>
                </c:pt>
                <c:pt idx="4480">
                  <c:v>2.6659999999999999</c:v>
                </c:pt>
                <c:pt idx="4481">
                  <c:v>2.6659999999999999</c:v>
                </c:pt>
                <c:pt idx="4482">
                  <c:v>2.6669999999999998</c:v>
                </c:pt>
                <c:pt idx="4483">
                  <c:v>2.6669999999999998</c:v>
                </c:pt>
                <c:pt idx="4484">
                  <c:v>2.6680000000000001</c:v>
                </c:pt>
                <c:pt idx="4485">
                  <c:v>2.6680000000000001</c:v>
                </c:pt>
                <c:pt idx="4486">
                  <c:v>2.669</c:v>
                </c:pt>
                <c:pt idx="4487">
                  <c:v>2.67</c:v>
                </c:pt>
                <c:pt idx="4488">
                  <c:v>2.67</c:v>
                </c:pt>
                <c:pt idx="4489">
                  <c:v>2.6709999999999998</c:v>
                </c:pt>
                <c:pt idx="4490">
                  <c:v>2.6709999999999998</c:v>
                </c:pt>
                <c:pt idx="4491">
                  <c:v>2.6720000000000002</c:v>
                </c:pt>
                <c:pt idx="4492">
                  <c:v>2.6720000000000002</c:v>
                </c:pt>
                <c:pt idx="4493">
                  <c:v>2.673</c:v>
                </c:pt>
                <c:pt idx="4494">
                  <c:v>2.673</c:v>
                </c:pt>
                <c:pt idx="4495">
                  <c:v>2.673</c:v>
                </c:pt>
                <c:pt idx="4496">
                  <c:v>2.6739999999999999</c:v>
                </c:pt>
                <c:pt idx="4497">
                  <c:v>2.6739999999999999</c:v>
                </c:pt>
                <c:pt idx="4498">
                  <c:v>2.6749999999999998</c:v>
                </c:pt>
                <c:pt idx="4499">
                  <c:v>2.6749999999999998</c:v>
                </c:pt>
                <c:pt idx="4500">
                  <c:v>2.6760000000000002</c:v>
                </c:pt>
                <c:pt idx="4501">
                  <c:v>2.6760000000000002</c:v>
                </c:pt>
                <c:pt idx="4502">
                  <c:v>2.677</c:v>
                </c:pt>
                <c:pt idx="4503">
                  <c:v>2.677</c:v>
                </c:pt>
                <c:pt idx="4504">
                  <c:v>2.677</c:v>
                </c:pt>
                <c:pt idx="4505">
                  <c:v>2.6779999999999999</c:v>
                </c:pt>
                <c:pt idx="4506">
                  <c:v>2.6779999999999999</c:v>
                </c:pt>
                <c:pt idx="4507">
                  <c:v>2.6789999999999998</c:v>
                </c:pt>
                <c:pt idx="4508">
                  <c:v>2.6789999999999998</c:v>
                </c:pt>
                <c:pt idx="4509">
                  <c:v>2.6789999999999998</c:v>
                </c:pt>
                <c:pt idx="4510">
                  <c:v>2.68</c:v>
                </c:pt>
                <c:pt idx="4511">
                  <c:v>2.68</c:v>
                </c:pt>
                <c:pt idx="4512">
                  <c:v>2.681</c:v>
                </c:pt>
                <c:pt idx="4513">
                  <c:v>2.681</c:v>
                </c:pt>
                <c:pt idx="4514">
                  <c:v>2.6819999999999999</c:v>
                </c:pt>
                <c:pt idx="4515">
                  <c:v>2.6819999999999999</c:v>
                </c:pt>
                <c:pt idx="4516">
                  <c:v>2.6829999999999998</c:v>
                </c:pt>
                <c:pt idx="4517">
                  <c:v>2.6829999999999998</c:v>
                </c:pt>
                <c:pt idx="4518">
                  <c:v>2.6829999999999998</c:v>
                </c:pt>
                <c:pt idx="4519">
                  <c:v>2.6840000000000002</c:v>
                </c:pt>
                <c:pt idx="4520">
                  <c:v>2.6840000000000002</c:v>
                </c:pt>
                <c:pt idx="4521">
                  <c:v>2.6850000000000001</c:v>
                </c:pt>
                <c:pt idx="4522">
                  <c:v>2.6850000000000001</c:v>
                </c:pt>
                <c:pt idx="4523">
                  <c:v>2.6859999999999999</c:v>
                </c:pt>
                <c:pt idx="4524">
                  <c:v>2.6859999999999999</c:v>
                </c:pt>
                <c:pt idx="4525">
                  <c:v>2.6869999999999998</c:v>
                </c:pt>
                <c:pt idx="4526">
                  <c:v>2.6869999999999998</c:v>
                </c:pt>
                <c:pt idx="4527">
                  <c:v>2.6880000000000002</c:v>
                </c:pt>
                <c:pt idx="4528">
                  <c:v>2.6890000000000001</c:v>
                </c:pt>
                <c:pt idx="4529">
                  <c:v>2.6890000000000001</c:v>
                </c:pt>
                <c:pt idx="4530">
                  <c:v>2.69</c:v>
                </c:pt>
                <c:pt idx="4531">
                  <c:v>2.69</c:v>
                </c:pt>
                <c:pt idx="4532">
                  <c:v>2.69</c:v>
                </c:pt>
                <c:pt idx="4533">
                  <c:v>2.6909999999999998</c:v>
                </c:pt>
                <c:pt idx="4534">
                  <c:v>2.6909999999999998</c:v>
                </c:pt>
                <c:pt idx="4535">
                  <c:v>2.6920000000000002</c:v>
                </c:pt>
                <c:pt idx="4536">
                  <c:v>2.6920000000000002</c:v>
                </c:pt>
                <c:pt idx="4537">
                  <c:v>2.6920000000000002</c:v>
                </c:pt>
                <c:pt idx="4538">
                  <c:v>2.6930000000000001</c:v>
                </c:pt>
                <c:pt idx="4539">
                  <c:v>2.694</c:v>
                </c:pt>
                <c:pt idx="4540">
                  <c:v>2.694</c:v>
                </c:pt>
                <c:pt idx="4541">
                  <c:v>2.694</c:v>
                </c:pt>
                <c:pt idx="4542">
                  <c:v>2.6949999999999998</c:v>
                </c:pt>
                <c:pt idx="4543">
                  <c:v>2.6960000000000002</c:v>
                </c:pt>
                <c:pt idx="4544">
                  <c:v>2.6960000000000002</c:v>
                </c:pt>
                <c:pt idx="4545">
                  <c:v>2.6960000000000002</c:v>
                </c:pt>
                <c:pt idx="4546">
                  <c:v>2.6970000000000001</c:v>
                </c:pt>
                <c:pt idx="4547">
                  <c:v>2.6970000000000001</c:v>
                </c:pt>
                <c:pt idx="4548">
                  <c:v>2.698</c:v>
                </c:pt>
                <c:pt idx="4549">
                  <c:v>2.698</c:v>
                </c:pt>
                <c:pt idx="4550">
                  <c:v>2.6989999999999998</c:v>
                </c:pt>
                <c:pt idx="4551">
                  <c:v>2.6989999999999998</c:v>
                </c:pt>
                <c:pt idx="4552">
                  <c:v>2.7</c:v>
                </c:pt>
                <c:pt idx="4553">
                  <c:v>2.7</c:v>
                </c:pt>
                <c:pt idx="4554">
                  <c:v>2.7</c:v>
                </c:pt>
                <c:pt idx="4555">
                  <c:v>2.7010000000000001</c:v>
                </c:pt>
                <c:pt idx="4556">
                  <c:v>2.7010000000000001</c:v>
                </c:pt>
                <c:pt idx="4557">
                  <c:v>2.7010000000000001</c:v>
                </c:pt>
                <c:pt idx="4558">
                  <c:v>2.702</c:v>
                </c:pt>
                <c:pt idx="4559">
                  <c:v>2.7029999999999998</c:v>
                </c:pt>
                <c:pt idx="4560">
                  <c:v>2.7029999999999998</c:v>
                </c:pt>
                <c:pt idx="4561">
                  <c:v>2.7040000000000002</c:v>
                </c:pt>
                <c:pt idx="4562">
                  <c:v>2.7040000000000002</c:v>
                </c:pt>
                <c:pt idx="4563">
                  <c:v>2.7050000000000001</c:v>
                </c:pt>
                <c:pt idx="4564">
                  <c:v>2.7050000000000001</c:v>
                </c:pt>
                <c:pt idx="4565">
                  <c:v>2.7050000000000001</c:v>
                </c:pt>
                <c:pt idx="4566">
                  <c:v>2.706</c:v>
                </c:pt>
                <c:pt idx="4567">
                  <c:v>2.706</c:v>
                </c:pt>
                <c:pt idx="4568">
                  <c:v>2.706</c:v>
                </c:pt>
                <c:pt idx="4569">
                  <c:v>2.7069999999999999</c:v>
                </c:pt>
                <c:pt idx="4570">
                  <c:v>2.7069999999999999</c:v>
                </c:pt>
                <c:pt idx="4571">
                  <c:v>2.7080000000000002</c:v>
                </c:pt>
                <c:pt idx="4572">
                  <c:v>2.7080000000000002</c:v>
                </c:pt>
                <c:pt idx="4573">
                  <c:v>2.7090000000000001</c:v>
                </c:pt>
                <c:pt idx="4574">
                  <c:v>2.7090000000000001</c:v>
                </c:pt>
                <c:pt idx="4575">
                  <c:v>2.71</c:v>
                </c:pt>
                <c:pt idx="4576">
                  <c:v>2.71</c:v>
                </c:pt>
                <c:pt idx="4577">
                  <c:v>2.71</c:v>
                </c:pt>
                <c:pt idx="4578">
                  <c:v>2.7109999999999999</c:v>
                </c:pt>
                <c:pt idx="4579">
                  <c:v>2.7109999999999999</c:v>
                </c:pt>
                <c:pt idx="4580">
                  <c:v>2.7120000000000002</c:v>
                </c:pt>
                <c:pt idx="4581">
                  <c:v>2.7120000000000002</c:v>
                </c:pt>
                <c:pt idx="4582">
                  <c:v>2.7120000000000002</c:v>
                </c:pt>
                <c:pt idx="4583">
                  <c:v>2.7130000000000001</c:v>
                </c:pt>
                <c:pt idx="4584">
                  <c:v>2.714</c:v>
                </c:pt>
                <c:pt idx="4585">
                  <c:v>2.714</c:v>
                </c:pt>
                <c:pt idx="4586">
                  <c:v>2.7149999999999999</c:v>
                </c:pt>
                <c:pt idx="4587">
                  <c:v>2.7149999999999999</c:v>
                </c:pt>
                <c:pt idx="4588">
                  <c:v>2.7149999999999999</c:v>
                </c:pt>
                <c:pt idx="4589">
                  <c:v>2.7160000000000002</c:v>
                </c:pt>
                <c:pt idx="4590">
                  <c:v>2.7160000000000002</c:v>
                </c:pt>
                <c:pt idx="4591">
                  <c:v>2.7170000000000001</c:v>
                </c:pt>
                <c:pt idx="4592">
                  <c:v>2.7170000000000001</c:v>
                </c:pt>
                <c:pt idx="4593">
                  <c:v>2.718</c:v>
                </c:pt>
                <c:pt idx="4594">
                  <c:v>2.718</c:v>
                </c:pt>
                <c:pt idx="4595">
                  <c:v>2.7189999999999999</c:v>
                </c:pt>
                <c:pt idx="4596">
                  <c:v>2.7189999999999999</c:v>
                </c:pt>
                <c:pt idx="4597">
                  <c:v>2.72</c:v>
                </c:pt>
                <c:pt idx="4598">
                  <c:v>2.72</c:v>
                </c:pt>
                <c:pt idx="4599">
                  <c:v>2.72</c:v>
                </c:pt>
                <c:pt idx="4600">
                  <c:v>2.7210000000000001</c:v>
                </c:pt>
                <c:pt idx="4601">
                  <c:v>2.722</c:v>
                </c:pt>
                <c:pt idx="4602">
                  <c:v>2.7229999999999999</c:v>
                </c:pt>
                <c:pt idx="4603">
                  <c:v>2.7229999999999999</c:v>
                </c:pt>
                <c:pt idx="4604">
                  <c:v>2.7240000000000002</c:v>
                </c:pt>
                <c:pt idx="4605">
                  <c:v>2.7240000000000002</c:v>
                </c:pt>
                <c:pt idx="4606">
                  <c:v>2.7250000000000001</c:v>
                </c:pt>
                <c:pt idx="4607">
                  <c:v>2.7250000000000001</c:v>
                </c:pt>
                <c:pt idx="4608">
                  <c:v>2.7250000000000001</c:v>
                </c:pt>
                <c:pt idx="4609">
                  <c:v>2.726</c:v>
                </c:pt>
                <c:pt idx="4610">
                  <c:v>2.7269999999999999</c:v>
                </c:pt>
                <c:pt idx="4611">
                  <c:v>2.7280000000000002</c:v>
                </c:pt>
                <c:pt idx="4612">
                  <c:v>2.7280000000000002</c:v>
                </c:pt>
                <c:pt idx="4613">
                  <c:v>2.7290000000000001</c:v>
                </c:pt>
                <c:pt idx="4614">
                  <c:v>2.73</c:v>
                </c:pt>
                <c:pt idx="4615">
                  <c:v>2.73</c:v>
                </c:pt>
                <c:pt idx="4616">
                  <c:v>2.73</c:v>
                </c:pt>
                <c:pt idx="4617">
                  <c:v>2.73</c:v>
                </c:pt>
                <c:pt idx="4618">
                  <c:v>2.7309999999999999</c:v>
                </c:pt>
                <c:pt idx="4619">
                  <c:v>2.7309999999999999</c:v>
                </c:pt>
                <c:pt idx="4620">
                  <c:v>2.7320000000000002</c:v>
                </c:pt>
                <c:pt idx="4621">
                  <c:v>2.7330000000000001</c:v>
                </c:pt>
                <c:pt idx="4622">
                  <c:v>2.7330000000000001</c:v>
                </c:pt>
                <c:pt idx="4623">
                  <c:v>2.734</c:v>
                </c:pt>
                <c:pt idx="4624">
                  <c:v>2.734</c:v>
                </c:pt>
                <c:pt idx="4625">
                  <c:v>2.734</c:v>
                </c:pt>
                <c:pt idx="4626">
                  <c:v>2.7349999999999999</c:v>
                </c:pt>
                <c:pt idx="4627">
                  <c:v>2.7349999999999999</c:v>
                </c:pt>
                <c:pt idx="4628">
                  <c:v>2.7360000000000002</c:v>
                </c:pt>
                <c:pt idx="4629">
                  <c:v>2.7360000000000002</c:v>
                </c:pt>
                <c:pt idx="4630">
                  <c:v>2.7370000000000001</c:v>
                </c:pt>
                <c:pt idx="4631">
                  <c:v>2.738</c:v>
                </c:pt>
                <c:pt idx="4632">
                  <c:v>2.738</c:v>
                </c:pt>
                <c:pt idx="4633">
                  <c:v>2.7389999999999999</c:v>
                </c:pt>
                <c:pt idx="4634">
                  <c:v>2.7389999999999999</c:v>
                </c:pt>
                <c:pt idx="4635">
                  <c:v>2.7389999999999999</c:v>
                </c:pt>
                <c:pt idx="4636">
                  <c:v>2.74</c:v>
                </c:pt>
                <c:pt idx="4637">
                  <c:v>2.74</c:v>
                </c:pt>
                <c:pt idx="4638">
                  <c:v>2.7410000000000001</c:v>
                </c:pt>
                <c:pt idx="4639">
                  <c:v>2.7410000000000001</c:v>
                </c:pt>
                <c:pt idx="4640">
                  <c:v>2.742</c:v>
                </c:pt>
                <c:pt idx="4641">
                  <c:v>2.742</c:v>
                </c:pt>
                <c:pt idx="4642">
                  <c:v>2.7429999999999999</c:v>
                </c:pt>
                <c:pt idx="4643">
                  <c:v>2.7429999999999999</c:v>
                </c:pt>
                <c:pt idx="4644">
                  <c:v>2.7440000000000002</c:v>
                </c:pt>
                <c:pt idx="4645">
                  <c:v>2.7440000000000002</c:v>
                </c:pt>
                <c:pt idx="4646">
                  <c:v>2.7440000000000002</c:v>
                </c:pt>
                <c:pt idx="4647">
                  <c:v>2.7440000000000002</c:v>
                </c:pt>
                <c:pt idx="4648">
                  <c:v>2.7450000000000001</c:v>
                </c:pt>
                <c:pt idx="4649">
                  <c:v>2.7450000000000001</c:v>
                </c:pt>
                <c:pt idx="4650">
                  <c:v>2.746</c:v>
                </c:pt>
                <c:pt idx="4651">
                  <c:v>2.746</c:v>
                </c:pt>
                <c:pt idx="4652">
                  <c:v>2.7469999999999999</c:v>
                </c:pt>
                <c:pt idx="4653">
                  <c:v>2.7469999999999999</c:v>
                </c:pt>
                <c:pt idx="4654">
                  <c:v>2.7480000000000002</c:v>
                </c:pt>
                <c:pt idx="4655">
                  <c:v>2.7490000000000001</c:v>
                </c:pt>
                <c:pt idx="4656">
                  <c:v>2.7490000000000001</c:v>
                </c:pt>
                <c:pt idx="4657">
                  <c:v>2.7490000000000001</c:v>
                </c:pt>
                <c:pt idx="4658">
                  <c:v>2.75</c:v>
                </c:pt>
                <c:pt idx="4659">
                  <c:v>2.75</c:v>
                </c:pt>
                <c:pt idx="4660">
                  <c:v>2.75</c:v>
                </c:pt>
                <c:pt idx="4661">
                  <c:v>2.7509999999999999</c:v>
                </c:pt>
                <c:pt idx="4662">
                  <c:v>2.7509999999999999</c:v>
                </c:pt>
                <c:pt idx="4663">
                  <c:v>2.7519999999999998</c:v>
                </c:pt>
                <c:pt idx="4664">
                  <c:v>2.7530000000000001</c:v>
                </c:pt>
                <c:pt idx="4665">
                  <c:v>2.7530000000000001</c:v>
                </c:pt>
                <c:pt idx="4666">
                  <c:v>2.7530000000000001</c:v>
                </c:pt>
                <c:pt idx="4667">
                  <c:v>2.754</c:v>
                </c:pt>
                <c:pt idx="4668">
                  <c:v>2.754</c:v>
                </c:pt>
                <c:pt idx="4669">
                  <c:v>2.754</c:v>
                </c:pt>
                <c:pt idx="4670">
                  <c:v>2.7549999999999999</c:v>
                </c:pt>
                <c:pt idx="4671">
                  <c:v>2.7549999999999999</c:v>
                </c:pt>
                <c:pt idx="4672">
                  <c:v>2.7559999999999998</c:v>
                </c:pt>
                <c:pt idx="4673">
                  <c:v>2.7570000000000001</c:v>
                </c:pt>
                <c:pt idx="4674">
                  <c:v>2.7570000000000001</c:v>
                </c:pt>
                <c:pt idx="4675">
                  <c:v>2.7570000000000001</c:v>
                </c:pt>
                <c:pt idx="4676">
                  <c:v>2.758</c:v>
                </c:pt>
                <c:pt idx="4677">
                  <c:v>2.758</c:v>
                </c:pt>
                <c:pt idx="4678">
                  <c:v>2.7589999999999999</c:v>
                </c:pt>
                <c:pt idx="4679">
                  <c:v>2.7589999999999999</c:v>
                </c:pt>
                <c:pt idx="4680">
                  <c:v>2.7589999999999999</c:v>
                </c:pt>
                <c:pt idx="4681">
                  <c:v>2.7589999999999999</c:v>
                </c:pt>
                <c:pt idx="4682">
                  <c:v>2.7589999999999999</c:v>
                </c:pt>
                <c:pt idx="4683">
                  <c:v>2.76</c:v>
                </c:pt>
                <c:pt idx="4684">
                  <c:v>2.76</c:v>
                </c:pt>
                <c:pt idx="4685">
                  <c:v>2.7610000000000001</c:v>
                </c:pt>
                <c:pt idx="4686">
                  <c:v>2.7610000000000001</c:v>
                </c:pt>
                <c:pt idx="4687">
                  <c:v>2.762</c:v>
                </c:pt>
                <c:pt idx="4688">
                  <c:v>2.762</c:v>
                </c:pt>
                <c:pt idx="4689">
                  <c:v>2.7629999999999999</c:v>
                </c:pt>
                <c:pt idx="4690">
                  <c:v>2.7629999999999999</c:v>
                </c:pt>
                <c:pt idx="4691">
                  <c:v>2.7639999999999998</c:v>
                </c:pt>
                <c:pt idx="4692">
                  <c:v>2.7639999999999998</c:v>
                </c:pt>
                <c:pt idx="4693">
                  <c:v>2.7639999999999998</c:v>
                </c:pt>
                <c:pt idx="4694">
                  <c:v>2.7639999999999998</c:v>
                </c:pt>
                <c:pt idx="4695">
                  <c:v>2.7650000000000001</c:v>
                </c:pt>
                <c:pt idx="4696">
                  <c:v>2.7650000000000001</c:v>
                </c:pt>
                <c:pt idx="4697">
                  <c:v>2.766</c:v>
                </c:pt>
                <c:pt idx="4698">
                  <c:v>2.766</c:v>
                </c:pt>
                <c:pt idx="4699">
                  <c:v>2.7669999999999999</c:v>
                </c:pt>
                <c:pt idx="4700">
                  <c:v>2.7669999999999999</c:v>
                </c:pt>
                <c:pt idx="4701">
                  <c:v>2.7669999999999999</c:v>
                </c:pt>
                <c:pt idx="4702">
                  <c:v>2.7679999999999998</c:v>
                </c:pt>
                <c:pt idx="4703">
                  <c:v>2.7679999999999998</c:v>
                </c:pt>
                <c:pt idx="4704">
                  <c:v>2.7679999999999998</c:v>
                </c:pt>
                <c:pt idx="4705">
                  <c:v>2.7679999999999998</c:v>
                </c:pt>
                <c:pt idx="4706">
                  <c:v>2.7690000000000001</c:v>
                </c:pt>
                <c:pt idx="4707">
                  <c:v>2.7690000000000001</c:v>
                </c:pt>
                <c:pt idx="4708">
                  <c:v>2.77</c:v>
                </c:pt>
                <c:pt idx="4709">
                  <c:v>2.77</c:v>
                </c:pt>
                <c:pt idx="4710">
                  <c:v>2.7709999999999999</c:v>
                </c:pt>
                <c:pt idx="4711">
                  <c:v>2.7709999999999999</c:v>
                </c:pt>
                <c:pt idx="4712">
                  <c:v>2.7719999999999998</c:v>
                </c:pt>
                <c:pt idx="4713">
                  <c:v>2.7719999999999998</c:v>
                </c:pt>
                <c:pt idx="4714">
                  <c:v>2.7719999999999998</c:v>
                </c:pt>
                <c:pt idx="4715">
                  <c:v>2.7730000000000001</c:v>
                </c:pt>
                <c:pt idx="4716">
                  <c:v>2.7730000000000001</c:v>
                </c:pt>
                <c:pt idx="4717">
                  <c:v>2.7730000000000001</c:v>
                </c:pt>
                <c:pt idx="4718">
                  <c:v>2.774</c:v>
                </c:pt>
                <c:pt idx="4719">
                  <c:v>2.774</c:v>
                </c:pt>
                <c:pt idx="4720">
                  <c:v>2.774</c:v>
                </c:pt>
                <c:pt idx="4721">
                  <c:v>2.7749999999999999</c:v>
                </c:pt>
                <c:pt idx="4722">
                  <c:v>2.7749999999999999</c:v>
                </c:pt>
                <c:pt idx="4723">
                  <c:v>2.7759999999999998</c:v>
                </c:pt>
                <c:pt idx="4724">
                  <c:v>2.7759999999999998</c:v>
                </c:pt>
                <c:pt idx="4725">
                  <c:v>2.7770000000000001</c:v>
                </c:pt>
                <c:pt idx="4726">
                  <c:v>2.7770000000000001</c:v>
                </c:pt>
                <c:pt idx="4727">
                  <c:v>2.7770000000000001</c:v>
                </c:pt>
                <c:pt idx="4728">
                  <c:v>2.778</c:v>
                </c:pt>
                <c:pt idx="4729">
                  <c:v>2.778</c:v>
                </c:pt>
                <c:pt idx="4730">
                  <c:v>2.778</c:v>
                </c:pt>
                <c:pt idx="4731">
                  <c:v>2.778</c:v>
                </c:pt>
                <c:pt idx="4732">
                  <c:v>2.7789999999999999</c:v>
                </c:pt>
                <c:pt idx="4733">
                  <c:v>2.7789999999999999</c:v>
                </c:pt>
                <c:pt idx="4734">
                  <c:v>2.7789999999999999</c:v>
                </c:pt>
                <c:pt idx="4735">
                  <c:v>2.78</c:v>
                </c:pt>
                <c:pt idx="4736">
                  <c:v>2.78</c:v>
                </c:pt>
                <c:pt idx="4737">
                  <c:v>2.78</c:v>
                </c:pt>
                <c:pt idx="4738">
                  <c:v>2.7810000000000001</c:v>
                </c:pt>
                <c:pt idx="4739">
                  <c:v>2.7810000000000001</c:v>
                </c:pt>
                <c:pt idx="4740">
                  <c:v>2.782</c:v>
                </c:pt>
                <c:pt idx="4741">
                  <c:v>2.782</c:v>
                </c:pt>
                <c:pt idx="4742">
                  <c:v>2.7829999999999999</c:v>
                </c:pt>
                <c:pt idx="4743">
                  <c:v>2.7829999999999999</c:v>
                </c:pt>
                <c:pt idx="4744">
                  <c:v>2.7829999999999999</c:v>
                </c:pt>
                <c:pt idx="4745">
                  <c:v>2.7839999999999998</c:v>
                </c:pt>
                <c:pt idx="4746">
                  <c:v>2.7839999999999998</c:v>
                </c:pt>
                <c:pt idx="4747">
                  <c:v>2.7850000000000001</c:v>
                </c:pt>
                <c:pt idx="4748">
                  <c:v>2.7850000000000001</c:v>
                </c:pt>
                <c:pt idx="4749">
                  <c:v>2.7850000000000001</c:v>
                </c:pt>
                <c:pt idx="4750">
                  <c:v>2.786</c:v>
                </c:pt>
                <c:pt idx="4751">
                  <c:v>2.786</c:v>
                </c:pt>
                <c:pt idx="4752">
                  <c:v>2.786</c:v>
                </c:pt>
                <c:pt idx="4753">
                  <c:v>2.7869999999999999</c:v>
                </c:pt>
                <c:pt idx="4754">
                  <c:v>2.7869999999999999</c:v>
                </c:pt>
                <c:pt idx="4755">
                  <c:v>2.7869999999999999</c:v>
                </c:pt>
                <c:pt idx="4756">
                  <c:v>2.7869999999999999</c:v>
                </c:pt>
                <c:pt idx="4757">
                  <c:v>2.7879999999999998</c:v>
                </c:pt>
                <c:pt idx="4758">
                  <c:v>2.7879999999999998</c:v>
                </c:pt>
                <c:pt idx="4759">
                  <c:v>2.7890000000000001</c:v>
                </c:pt>
                <c:pt idx="4760">
                  <c:v>2.7890000000000001</c:v>
                </c:pt>
                <c:pt idx="4761">
                  <c:v>2.79</c:v>
                </c:pt>
                <c:pt idx="4762">
                  <c:v>2.79</c:v>
                </c:pt>
                <c:pt idx="4763">
                  <c:v>2.79</c:v>
                </c:pt>
                <c:pt idx="4764">
                  <c:v>2.7909999999999999</c:v>
                </c:pt>
                <c:pt idx="4765">
                  <c:v>2.7909999999999999</c:v>
                </c:pt>
                <c:pt idx="4766">
                  <c:v>2.7919999999999998</c:v>
                </c:pt>
                <c:pt idx="4767">
                  <c:v>2.7919999999999998</c:v>
                </c:pt>
                <c:pt idx="4768">
                  <c:v>2.7919999999999998</c:v>
                </c:pt>
                <c:pt idx="4769">
                  <c:v>2.7919999999999998</c:v>
                </c:pt>
                <c:pt idx="4770">
                  <c:v>2.7930000000000001</c:v>
                </c:pt>
                <c:pt idx="4771">
                  <c:v>2.7930000000000001</c:v>
                </c:pt>
                <c:pt idx="4772">
                  <c:v>2.7930000000000001</c:v>
                </c:pt>
                <c:pt idx="4773">
                  <c:v>2.794</c:v>
                </c:pt>
                <c:pt idx="4774">
                  <c:v>2.794</c:v>
                </c:pt>
                <c:pt idx="4775">
                  <c:v>2.794</c:v>
                </c:pt>
                <c:pt idx="4776">
                  <c:v>2.7949999999999999</c:v>
                </c:pt>
                <c:pt idx="4777">
                  <c:v>2.7949999999999999</c:v>
                </c:pt>
                <c:pt idx="4778">
                  <c:v>2.7959999999999998</c:v>
                </c:pt>
                <c:pt idx="4779">
                  <c:v>2.7959999999999998</c:v>
                </c:pt>
                <c:pt idx="4780">
                  <c:v>2.7959999999999998</c:v>
                </c:pt>
                <c:pt idx="4781">
                  <c:v>2.7970000000000002</c:v>
                </c:pt>
                <c:pt idx="4782">
                  <c:v>2.7970000000000002</c:v>
                </c:pt>
                <c:pt idx="4783">
                  <c:v>2.7970000000000002</c:v>
                </c:pt>
                <c:pt idx="4784">
                  <c:v>2.7970000000000002</c:v>
                </c:pt>
                <c:pt idx="4785">
                  <c:v>2.798</c:v>
                </c:pt>
                <c:pt idx="4786">
                  <c:v>2.798</c:v>
                </c:pt>
                <c:pt idx="4787">
                  <c:v>2.7989999999999999</c:v>
                </c:pt>
                <c:pt idx="4788">
                  <c:v>2.7989999999999999</c:v>
                </c:pt>
                <c:pt idx="4789">
                  <c:v>2.7989999999999999</c:v>
                </c:pt>
                <c:pt idx="4790">
                  <c:v>2.8</c:v>
                </c:pt>
                <c:pt idx="4791">
                  <c:v>2.8</c:v>
                </c:pt>
                <c:pt idx="4792">
                  <c:v>2.8</c:v>
                </c:pt>
                <c:pt idx="4793">
                  <c:v>2.8010000000000002</c:v>
                </c:pt>
                <c:pt idx="4794">
                  <c:v>2.8010000000000002</c:v>
                </c:pt>
                <c:pt idx="4795">
                  <c:v>2.802</c:v>
                </c:pt>
                <c:pt idx="4796">
                  <c:v>2.802</c:v>
                </c:pt>
                <c:pt idx="4797">
                  <c:v>2.802</c:v>
                </c:pt>
                <c:pt idx="4798">
                  <c:v>2.802</c:v>
                </c:pt>
                <c:pt idx="4799">
                  <c:v>2.802</c:v>
                </c:pt>
                <c:pt idx="4800">
                  <c:v>2.8029999999999999</c:v>
                </c:pt>
                <c:pt idx="4801">
                  <c:v>2.8029999999999999</c:v>
                </c:pt>
                <c:pt idx="4802">
                  <c:v>2.8029999999999999</c:v>
                </c:pt>
                <c:pt idx="4803">
                  <c:v>2.8039999999999998</c:v>
                </c:pt>
                <c:pt idx="4804">
                  <c:v>2.8039999999999998</c:v>
                </c:pt>
                <c:pt idx="4805">
                  <c:v>2.8050000000000002</c:v>
                </c:pt>
                <c:pt idx="4806">
                  <c:v>2.806</c:v>
                </c:pt>
                <c:pt idx="4807">
                  <c:v>2.806</c:v>
                </c:pt>
                <c:pt idx="4808">
                  <c:v>2.806</c:v>
                </c:pt>
                <c:pt idx="4809">
                  <c:v>2.8069999999999999</c:v>
                </c:pt>
                <c:pt idx="4810">
                  <c:v>2.8069999999999999</c:v>
                </c:pt>
                <c:pt idx="4811">
                  <c:v>2.8069999999999999</c:v>
                </c:pt>
                <c:pt idx="4812">
                  <c:v>2.8069999999999999</c:v>
                </c:pt>
                <c:pt idx="4813">
                  <c:v>2.8069999999999999</c:v>
                </c:pt>
                <c:pt idx="4814">
                  <c:v>2.8079999999999998</c:v>
                </c:pt>
                <c:pt idx="4815">
                  <c:v>2.8079999999999998</c:v>
                </c:pt>
                <c:pt idx="4816">
                  <c:v>2.8090000000000002</c:v>
                </c:pt>
                <c:pt idx="4817">
                  <c:v>2.8090000000000002</c:v>
                </c:pt>
                <c:pt idx="4818">
                  <c:v>2.81</c:v>
                </c:pt>
                <c:pt idx="4819">
                  <c:v>2.81</c:v>
                </c:pt>
                <c:pt idx="4820">
                  <c:v>2.81</c:v>
                </c:pt>
                <c:pt idx="4821">
                  <c:v>2.81</c:v>
                </c:pt>
                <c:pt idx="4822">
                  <c:v>2.8109999999999999</c:v>
                </c:pt>
                <c:pt idx="4823">
                  <c:v>2.8109999999999999</c:v>
                </c:pt>
                <c:pt idx="4824">
                  <c:v>2.8109999999999999</c:v>
                </c:pt>
                <c:pt idx="4825">
                  <c:v>2.8119999999999998</c:v>
                </c:pt>
                <c:pt idx="4826">
                  <c:v>2.8119999999999998</c:v>
                </c:pt>
                <c:pt idx="4827">
                  <c:v>2.8130000000000002</c:v>
                </c:pt>
                <c:pt idx="4828">
                  <c:v>2.8130000000000002</c:v>
                </c:pt>
                <c:pt idx="4829">
                  <c:v>2.8140000000000001</c:v>
                </c:pt>
                <c:pt idx="4830">
                  <c:v>2.8140000000000001</c:v>
                </c:pt>
                <c:pt idx="4831">
                  <c:v>2.8140000000000001</c:v>
                </c:pt>
                <c:pt idx="4832">
                  <c:v>2.8149999999999999</c:v>
                </c:pt>
                <c:pt idx="4833">
                  <c:v>2.8149999999999999</c:v>
                </c:pt>
                <c:pt idx="4834">
                  <c:v>2.8149999999999999</c:v>
                </c:pt>
                <c:pt idx="4835">
                  <c:v>2.8159999999999998</c:v>
                </c:pt>
                <c:pt idx="4836">
                  <c:v>2.8159999999999998</c:v>
                </c:pt>
                <c:pt idx="4837">
                  <c:v>2.8159999999999998</c:v>
                </c:pt>
                <c:pt idx="4838">
                  <c:v>2.8159999999999998</c:v>
                </c:pt>
                <c:pt idx="4839">
                  <c:v>2.8170000000000002</c:v>
                </c:pt>
                <c:pt idx="4840">
                  <c:v>2.8180000000000001</c:v>
                </c:pt>
                <c:pt idx="4841">
                  <c:v>2.8180000000000001</c:v>
                </c:pt>
                <c:pt idx="4842">
                  <c:v>2.8180000000000001</c:v>
                </c:pt>
                <c:pt idx="4843">
                  <c:v>2.819</c:v>
                </c:pt>
                <c:pt idx="4844">
                  <c:v>2.819</c:v>
                </c:pt>
                <c:pt idx="4845">
                  <c:v>2.82</c:v>
                </c:pt>
                <c:pt idx="4846">
                  <c:v>2.82</c:v>
                </c:pt>
                <c:pt idx="4847">
                  <c:v>2.8210000000000002</c:v>
                </c:pt>
                <c:pt idx="4848">
                  <c:v>2.8210000000000002</c:v>
                </c:pt>
                <c:pt idx="4849">
                  <c:v>2.8210000000000002</c:v>
                </c:pt>
                <c:pt idx="4850">
                  <c:v>2.8210000000000002</c:v>
                </c:pt>
                <c:pt idx="4851">
                  <c:v>2.8220000000000001</c:v>
                </c:pt>
                <c:pt idx="4852">
                  <c:v>2.8220000000000001</c:v>
                </c:pt>
                <c:pt idx="4853">
                  <c:v>2.8220000000000001</c:v>
                </c:pt>
                <c:pt idx="4854">
                  <c:v>2.823</c:v>
                </c:pt>
                <c:pt idx="4855">
                  <c:v>2.823</c:v>
                </c:pt>
                <c:pt idx="4856">
                  <c:v>2.823</c:v>
                </c:pt>
                <c:pt idx="4857">
                  <c:v>2.8239999999999998</c:v>
                </c:pt>
                <c:pt idx="4858">
                  <c:v>2.8239999999999998</c:v>
                </c:pt>
                <c:pt idx="4859">
                  <c:v>2.8250000000000002</c:v>
                </c:pt>
                <c:pt idx="4860">
                  <c:v>2.8250000000000002</c:v>
                </c:pt>
                <c:pt idx="4861">
                  <c:v>2.8260000000000001</c:v>
                </c:pt>
                <c:pt idx="4862">
                  <c:v>2.8260000000000001</c:v>
                </c:pt>
                <c:pt idx="4863">
                  <c:v>2.8260000000000001</c:v>
                </c:pt>
                <c:pt idx="4864">
                  <c:v>2.827</c:v>
                </c:pt>
                <c:pt idx="4865">
                  <c:v>2.827</c:v>
                </c:pt>
                <c:pt idx="4866">
                  <c:v>2.8279999999999998</c:v>
                </c:pt>
                <c:pt idx="4867">
                  <c:v>2.8279999999999998</c:v>
                </c:pt>
                <c:pt idx="4868">
                  <c:v>2.8290000000000002</c:v>
                </c:pt>
                <c:pt idx="4869">
                  <c:v>2.8290000000000002</c:v>
                </c:pt>
                <c:pt idx="4870">
                  <c:v>2.83</c:v>
                </c:pt>
                <c:pt idx="4871">
                  <c:v>2.83</c:v>
                </c:pt>
                <c:pt idx="4872">
                  <c:v>2.831</c:v>
                </c:pt>
                <c:pt idx="4873">
                  <c:v>2.831</c:v>
                </c:pt>
                <c:pt idx="4874">
                  <c:v>2.831</c:v>
                </c:pt>
                <c:pt idx="4875">
                  <c:v>2.831</c:v>
                </c:pt>
                <c:pt idx="4876">
                  <c:v>2.8319999999999999</c:v>
                </c:pt>
                <c:pt idx="4877">
                  <c:v>2.8319999999999999</c:v>
                </c:pt>
                <c:pt idx="4878">
                  <c:v>2.8330000000000002</c:v>
                </c:pt>
                <c:pt idx="4879">
                  <c:v>2.8330000000000002</c:v>
                </c:pt>
                <c:pt idx="4880">
                  <c:v>2.8330000000000002</c:v>
                </c:pt>
                <c:pt idx="4881">
                  <c:v>2.8340000000000001</c:v>
                </c:pt>
                <c:pt idx="4882">
                  <c:v>2.8340000000000001</c:v>
                </c:pt>
                <c:pt idx="4883">
                  <c:v>2.835</c:v>
                </c:pt>
                <c:pt idx="4884">
                  <c:v>2.835</c:v>
                </c:pt>
                <c:pt idx="4885">
                  <c:v>2.835</c:v>
                </c:pt>
                <c:pt idx="4886">
                  <c:v>2.8359999999999999</c:v>
                </c:pt>
                <c:pt idx="4887">
                  <c:v>2.8359999999999999</c:v>
                </c:pt>
                <c:pt idx="4888">
                  <c:v>2.8370000000000002</c:v>
                </c:pt>
                <c:pt idx="4889">
                  <c:v>2.8370000000000002</c:v>
                </c:pt>
                <c:pt idx="4890">
                  <c:v>2.8380000000000001</c:v>
                </c:pt>
                <c:pt idx="4891">
                  <c:v>2.8380000000000001</c:v>
                </c:pt>
                <c:pt idx="4892">
                  <c:v>2.839</c:v>
                </c:pt>
                <c:pt idx="4893">
                  <c:v>2.839</c:v>
                </c:pt>
                <c:pt idx="4894">
                  <c:v>2.839</c:v>
                </c:pt>
                <c:pt idx="4895">
                  <c:v>2.84</c:v>
                </c:pt>
                <c:pt idx="4896">
                  <c:v>2.84</c:v>
                </c:pt>
                <c:pt idx="4897">
                  <c:v>2.84</c:v>
                </c:pt>
                <c:pt idx="4898">
                  <c:v>2.84</c:v>
                </c:pt>
                <c:pt idx="4899">
                  <c:v>2.8410000000000002</c:v>
                </c:pt>
                <c:pt idx="4900">
                  <c:v>2.8410000000000002</c:v>
                </c:pt>
                <c:pt idx="4901">
                  <c:v>2.8420000000000001</c:v>
                </c:pt>
                <c:pt idx="4902">
                  <c:v>2.8420000000000001</c:v>
                </c:pt>
                <c:pt idx="4903">
                  <c:v>2.8420000000000001</c:v>
                </c:pt>
                <c:pt idx="4904">
                  <c:v>2.843</c:v>
                </c:pt>
                <c:pt idx="4905">
                  <c:v>2.843</c:v>
                </c:pt>
                <c:pt idx="4906">
                  <c:v>2.8439999999999999</c:v>
                </c:pt>
                <c:pt idx="4907">
                  <c:v>2.8439999999999999</c:v>
                </c:pt>
                <c:pt idx="4908">
                  <c:v>2.8450000000000002</c:v>
                </c:pt>
                <c:pt idx="4909">
                  <c:v>2.8450000000000002</c:v>
                </c:pt>
                <c:pt idx="4910">
                  <c:v>2.8450000000000002</c:v>
                </c:pt>
                <c:pt idx="4911">
                  <c:v>2.8460000000000001</c:v>
                </c:pt>
                <c:pt idx="4912">
                  <c:v>2.8460000000000001</c:v>
                </c:pt>
                <c:pt idx="4913">
                  <c:v>2.8460000000000001</c:v>
                </c:pt>
                <c:pt idx="4914">
                  <c:v>2.847</c:v>
                </c:pt>
                <c:pt idx="4915">
                  <c:v>2.847</c:v>
                </c:pt>
                <c:pt idx="4916">
                  <c:v>2.847</c:v>
                </c:pt>
                <c:pt idx="4917">
                  <c:v>2.8479999999999999</c:v>
                </c:pt>
                <c:pt idx="4918">
                  <c:v>2.8479999999999999</c:v>
                </c:pt>
                <c:pt idx="4919">
                  <c:v>2.8479999999999999</c:v>
                </c:pt>
                <c:pt idx="4920">
                  <c:v>2.8490000000000002</c:v>
                </c:pt>
                <c:pt idx="4921">
                  <c:v>2.85</c:v>
                </c:pt>
                <c:pt idx="4922">
                  <c:v>2.85</c:v>
                </c:pt>
                <c:pt idx="4923">
                  <c:v>2.85</c:v>
                </c:pt>
                <c:pt idx="4924">
                  <c:v>2.851</c:v>
                </c:pt>
                <c:pt idx="4925">
                  <c:v>2.851</c:v>
                </c:pt>
                <c:pt idx="4926">
                  <c:v>2.851</c:v>
                </c:pt>
                <c:pt idx="4927">
                  <c:v>2.8519999999999999</c:v>
                </c:pt>
                <c:pt idx="4928">
                  <c:v>2.8519999999999999</c:v>
                </c:pt>
                <c:pt idx="4929">
                  <c:v>2.8530000000000002</c:v>
                </c:pt>
                <c:pt idx="4930">
                  <c:v>2.8530000000000002</c:v>
                </c:pt>
                <c:pt idx="4931">
                  <c:v>2.8530000000000002</c:v>
                </c:pt>
                <c:pt idx="4932">
                  <c:v>2.8540000000000001</c:v>
                </c:pt>
                <c:pt idx="4933">
                  <c:v>2.8540000000000001</c:v>
                </c:pt>
                <c:pt idx="4934">
                  <c:v>2.855</c:v>
                </c:pt>
                <c:pt idx="4935">
                  <c:v>2.855</c:v>
                </c:pt>
                <c:pt idx="4936">
                  <c:v>2.855</c:v>
                </c:pt>
                <c:pt idx="4937">
                  <c:v>2.8559999999999999</c:v>
                </c:pt>
                <c:pt idx="4938">
                  <c:v>2.8559999999999999</c:v>
                </c:pt>
                <c:pt idx="4939">
                  <c:v>2.8559999999999999</c:v>
                </c:pt>
                <c:pt idx="4940">
                  <c:v>2.8570000000000002</c:v>
                </c:pt>
                <c:pt idx="4941">
                  <c:v>2.8570000000000002</c:v>
                </c:pt>
                <c:pt idx="4942">
                  <c:v>2.8580000000000001</c:v>
                </c:pt>
                <c:pt idx="4943">
                  <c:v>2.8580000000000001</c:v>
                </c:pt>
                <c:pt idx="4944">
                  <c:v>2.859</c:v>
                </c:pt>
                <c:pt idx="4945">
                  <c:v>2.859</c:v>
                </c:pt>
                <c:pt idx="4946">
                  <c:v>2.859</c:v>
                </c:pt>
                <c:pt idx="4947">
                  <c:v>2.86</c:v>
                </c:pt>
                <c:pt idx="4948">
                  <c:v>2.86</c:v>
                </c:pt>
                <c:pt idx="4949">
                  <c:v>2.86</c:v>
                </c:pt>
                <c:pt idx="4950">
                  <c:v>2.8610000000000002</c:v>
                </c:pt>
                <c:pt idx="4951">
                  <c:v>2.8610000000000002</c:v>
                </c:pt>
                <c:pt idx="4952">
                  <c:v>2.8610000000000002</c:v>
                </c:pt>
                <c:pt idx="4953">
                  <c:v>2.8620000000000001</c:v>
                </c:pt>
                <c:pt idx="4954">
                  <c:v>2.8620000000000001</c:v>
                </c:pt>
                <c:pt idx="4955">
                  <c:v>2.863</c:v>
                </c:pt>
                <c:pt idx="4956">
                  <c:v>2.863</c:v>
                </c:pt>
                <c:pt idx="4957">
                  <c:v>2.863</c:v>
                </c:pt>
                <c:pt idx="4958">
                  <c:v>2.8639999999999999</c:v>
                </c:pt>
                <c:pt idx="4959">
                  <c:v>2.8639999999999999</c:v>
                </c:pt>
                <c:pt idx="4960">
                  <c:v>2.8639999999999999</c:v>
                </c:pt>
                <c:pt idx="4961">
                  <c:v>2.8650000000000002</c:v>
                </c:pt>
                <c:pt idx="4962">
                  <c:v>2.8650000000000002</c:v>
                </c:pt>
                <c:pt idx="4963">
                  <c:v>2.8660000000000001</c:v>
                </c:pt>
                <c:pt idx="4964">
                  <c:v>2.8660000000000001</c:v>
                </c:pt>
                <c:pt idx="4965">
                  <c:v>2.867</c:v>
                </c:pt>
                <c:pt idx="4966">
                  <c:v>2.867</c:v>
                </c:pt>
                <c:pt idx="4967">
                  <c:v>2.8679999999999999</c:v>
                </c:pt>
                <c:pt idx="4968">
                  <c:v>2.8679999999999999</c:v>
                </c:pt>
                <c:pt idx="4969">
                  <c:v>2.8679999999999999</c:v>
                </c:pt>
                <c:pt idx="4970">
                  <c:v>2.8690000000000002</c:v>
                </c:pt>
                <c:pt idx="4971">
                  <c:v>2.8690000000000002</c:v>
                </c:pt>
                <c:pt idx="4972">
                  <c:v>2.8690000000000002</c:v>
                </c:pt>
                <c:pt idx="4973">
                  <c:v>2.87</c:v>
                </c:pt>
                <c:pt idx="4974">
                  <c:v>2.87</c:v>
                </c:pt>
                <c:pt idx="4975">
                  <c:v>2.871</c:v>
                </c:pt>
                <c:pt idx="4976">
                  <c:v>2.871</c:v>
                </c:pt>
                <c:pt idx="4977">
                  <c:v>2.8719999999999999</c:v>
                </c:pt>
                <c:pt idx="4978">
                  <c:v>2.8719999999999999</c:v>
                </c:pt>
                <c:pt idx="4979">
                  <c:v>2.8730000000000002</c:v>
                </c:pt>
                <c:pt idx="4980">
                  <c:v>2.8730000000000002</c:v>
                </c:pt>
                <c:pt idx="4981">
                  <c:v>2.8730000000000002</c:v>
                </c:pt>
                <c:pt idx="4982">
                  <c:v>2.8740000000000001</c:v>
                </c:pt>
                <c:pt idx="4983">
                  <c:v>2.8740000000000001</c:v>
                </c:pt>
                <c:pt idx="4984">
                  <c:v>2.8740000000000001</c:v>
                </c:pt>
                <c:pt idx="4985">
                  <c:v>2.8740000000000001</c:v>
                </c:pt>
                <c:pt idx="4986">
                  <c:v>2.875</c:v>
                </c:pt>
                <c:pt idx="4987">
                  <c:v>2.875</c:v>
                </c:pt>
                <c:pt idx="4988">
                  <c:v>2.8759999999999999</c:v>
                </c:pt>
                <c:pt idx="4989">
                  <c:v>2.8769999999999998</c:v>
                </c:pt>
                <c:pt idx="4990">
                  <c:v>2.8769999999999998</c:v>
                </c:pt>
                <c:pt idx="4991">
                  <c:v>2.8780000000000001</c:v>
                </c:pt>
                <c:pt idx="4992">
                  <c:v>2.8780000000000001</c:v>
                </c:pt>
                <c:pt idx="4993">
                  <c:v>2.8780000000000001</c:v>
                </c:pt>
                <c:pt idx="4994">
                  <c:v>2.879</c:v>
                </c:pt>
                <c:pt idx="4995">
                  <c:v>2.879</c:v>
                </c:pt>
                <c:pt idx="4996">
                  <c:v>2.879</c:v>
                </c:pt>
                <c:pt idx="4997">
                  <c:v>2.879</c:v>
                </c:pt>
                <c:pt idx="4998">
                  <c:v>2.88</c:v>
                </c:pt>
                <c:pt idx="4999">
                  <c:v>2.88</c:v>
                </c:pt>
                <c:pt idx="5000">
                  <c:v>2.8809999999999998</c:v>
                </c:pt>
                <c:pt idx="5001">
                  <c:v>2.8809999999999998</c:v>
                </c:pt>
                <c:pt idx="5002">
                  <c:v>2.8809999999999998</c:v>
                </c:pt>
                <c:pt idx="5003">
                  <c:v>2.8820000000000001</c:v>
                </c:pt>
                <c:pt idx="5004">
                  <c:v>2.8820000000000001</c:v>
                </c:pt>
                <c:pt idx="5005">
                  <c:v>2.883</c:v>
                </c:pt>
                <c:pt idx="5006">
                  <c:v>2.883</c:v>
                </c:pt>
                <c:pt idx="5007">
                  <c:v>2.883</c:v>
                </c:pt>
                <c:pt idx="5008">
                  <c:v>2.883</c:v>
                </c:pt>
                <c:pt idx="5009">
                  <c:v>2.8839999999999999</c:v>
                </c:pt>
                <c:pt idx="5010">
                  <c:v>2.8839999999999999</c:v>
                </c:pt>
                <c:pt idx="5011">
                  <c:v>2.8839999999999999</c:v>
                </c:pt>
                <c:pt idx="5012">
                  <c:v>2.8849999999999998</c:v>
                </c:pt>
                <c:pt idx="5013">
                  <c:v>2.8849999999999998</c:v>
                </c:pt>
                <c:pt idx="5014">
                  <c:v>2.8849999999999998</c:v>
                </c:pt>
                <c:pt idx="5015">
                  <c:v>2.8860000000000001</c:v>
                </c:pt>
                <c:pt idx="5016">
                  <c:v>2.8860000000000001</c:v>
                </c:pt>
                <c:pt idx="5017">
                  <c:v>2.887</c:v>
                </c:pt>
                <c:pt idx="5018">
                  <c:v>2.887</c:v>
                </c:pt>
                <c:pt idx="5019">
                  <c:v>2.887</c:v>
                </c:pt>
                <c:pt idx="5020">
                  <c:v>2.8879999999999999</c:v>
                </c:pt>
                <c:pt idx="5021">
                  <c:v>2.8879999999999999</c:v>
                </c:pt>
                <c:pt idx="5022">
                  <c:v>2.8879999999999999</c:v>
                </c:pt>
                <c:pt idx="5023">
                  <c:v>2.8889999999999998</c:v>
                </c:pt>
                <c:pt idx="5024">
                  <c:v>2.8889999999999998</c:v>
                </c:pt>
                <c:pt idx="5025">
                  <c:v>2.89</c:v>
                </c:pt>
                <c:pt idx="5026">
                  <c:v>2.89</c:v>
                </c:pt>
                <c:pt idx="5027">
                  <c:v>2.891</c:v>
                </c:pt>
                <c:pt idx="5028">
                  <c:v>2.891</c:v>
                </c:pt>
                <c:pt idx="5029">
                  <c:v>2.891</c:v>
                </c:pt>
                <c:pt idx="5030">
                  <c:v>2.8919999999999999</c:v>
                </c:pt>
                <c:pt idx="5031">
                  <c:v>2.8919999999999999</c:v>
                </c:pt>
                <c:pt idx="5032">
                  <c:v>2.8929999999999998</c:v>
                </c:pt>
                <c:pt idx="5033">
                  <c:v>2.8929999999999998</c:v>
                </c:pt>
                <c:pt idx="5034">
                  <c:v>2.8929999999999998</c:v>
                </c:pt>
                <c:pt idx="5035">
                  <c:v>2.8929999999999998</c:v>
                </c:pt>
                <c:pt idx="5036">
                  <c:v>2.8940000000000001</c:v>
                </c:pt>
                <c:pt idx="5037">
                  <c:v>2.8940000000000001</c:v>
                </c:pt>
                <c:pt idx="5038">
                  <c:v>2.8940000000000001</c:v>
                </c:pt>
                <c:pt idx="5039">
                  <c:v>2.8940000000000001</c:v>
                </c:pt>
                <c:pt idx="5040">
                  <c:v>2.895</c:v>
                </c:pt>
                <c:pt idx="5041">
                  <c:v>2.895</c:v>
                </c:pt>
                <c:pt idx="5042">
                  <c:v>2.8959999999999999</c:v>
                </c:pt>
                <c:pt idx="5043">
                  <c:v>2.8959999999999999</c:v>
                </c:pt>
                <c:pt idx="5044">
                  <c:v>2.8969999999999998</c:v>
                </c:pt>
                <c:pt idx="5045">
                  <c:v>2.8969999999999998</c:v>
                </c:pt>
                <c:pt idx="5046">
                  <c:v>2.8969999999999998</c:v>
                </c:pt>
                <c:pt idx="5047">
                  <c:v>2.8980000000000001</c:v>
                </c:pt>
                <c:pt idx="5048">
                  <c:v>2.8980000000000001</c:v>
                </c:pt>
                <c:pt idx="5049">
                  <c:v>2.8980000000000001</c:v>
                </c:pt>
                <c:pt idx="5050">
                  <c:v>2.8980000000000001</c:v>
                </c:pt>
                <c:pt idx="5051">
                  <c:v>2.899</c:v>
                </c:pt>
                <c:pt idx="5052">
                  <c:v>2.899</c:v>
                </c:pt>
                <c:pt idx="5053">
                  <c:v>2.9</c:v>
                </c:pt>
                <c:pt idx="5054">
                  <c:v>2.9</c:v>
                </c:pt>
                <c:pt idx="5055">
                  <c:v>2.9009999999999998</c:v>
                </c:pt>
                <c:pt idx="5056">
                  <c:v>2.9009999999999998</c:v>
                </c:pt>
                <c:pt idx="5057">
                  <c:v>2.9020000000000001</c:v>
                </c:pt>
                <c:pt idx="5058">
                  <c:v>2.9020000000000001</c:v>
                </c:pt>
                <c:pt idx="5059">
                  <c:v>2.9020000000000001</c:v>
                </c:pt>
                <c:pt idx="5060">
                  <c:v>2.903</c:v>
                </c:pt>
                <c:pt idx="5061">
                  <c:v>2.903</c:v>
                </c:pt>
                <c:pt idx="5062">
                  <c:v>2.903</c:v>
                </c:pt>
                <c:pt idx="5063">
                  <c:v>2.9039999999999999</c:v>
                </c:pt>
                <c:pt idx="5064">
                  <c:v>2.9039999999999999</c:v>
                </c:pt>
                <c:pt idx="5065">
                  <c:v>2.9039999999999999</c:v>
                </c:pt>
                <c:pt idx="5066">
                  <c:v>2.9049999999999998</c:v>
                </c:pt>
                <c:pt idx="5067">
                  <c:v>2.9049999999999998</c:v>
                </c:pt>
                <c:pt idx="5068">
                  <c:v>2.9060000000000001</c:v>
                </c:pt>
                <c:pt idx="5069">
                  <c:v>2.9060000000000001</c:v>
                </c:pt>
                <c:pt idx="5070">
                  <c:v>2.9060000000000001</c:v>
                </c:pt>
                <c:pt idx="5071">
                  <c:v>2.907</c:v>
                </c:pt>
                <c:pt idx="5072">
                  <c:v>2.907</c:v>
                </c:pt>
                <c:pt idx="5073">
                  <c:v>2.9079999999999999</c:v>
                </c:pt>
                <c:pt idx="5074">
                  <c:v>2.9079999999999999</c:v>
                </c:pt>
                <c:pt idx="5075">
                  <c:v>2.9079999999999999</c:v>
                </c:pt>
                <c:pt idx="5076">
                  <c:v>2.9079999999999999</c:v>
                </c:pt>
                <c:pt idx="5077">
                  <c:v>2.9089999999999998</c:v>
                </c:pt>
                <c:pt idx="5078">
                  <c:v>2.9089999999999998</c:v>
                </c:pt>
                <c:pt idx="5079">
                  <c:v>2.9089999999999998</c:v>
                </c:pt>
                <c:pt idx="5080">
                  <c:v>2.91</c:v>
                </c:pt>
                <c:pt idx="5081">
                  <c:v>2.91</c:v>
                </c:pt>
                <c:pt idx="5082">
                  <c:v>2.911</c:v>
                </c:pt>
                <c:pt idx="5083">
                  <c:v>2.911</c:v>
                </c:pt>
                <c:pt idx="5084">
                  <c:v>2.911</c:v>
                </c:pt>
                <c:pt idx="5085">
                  <c:v>2.9119999999999999</c:v>
                </c:pt>
                <c:pt idx="5086">
                  <c:v>2.9119999999999999</c:v>
                </c:pt>
                <c:pt idx="5087">
                  <c:v>2.9119999999999999</c:v>
                </c:pt>
                <c:pt idx="5088">
                  <c:v>2.9119999999999999</c:v>
                </c:pt>
                <c:pt idx="5089">
                  <c:v>2.9129999999999998</c:v>
                </c:pt>
                <c:pt idx="5090">
                  <c:v>2.9129999999999998</c:v>
                </c:pt>
                <c:pt idx="5091">
                  <c:v>2.9129999999999998</c:v>
                </c:pt>
                <c:pt idx="5092">
                  <c:v>2.9140000000000001</c:v>
                </c:pt>
                <c:pt idx="5093">
                  <c:v>2.9140000000000001</c:v>
                </c:pt>
                <c:pt idx="5094">
                  <c:v>2.9140000000000001</c:v>
                </c:pt>
                <c:pt idx="5095">
                  <c:v>2.915</c:v>
                </c:pt>
                <c:pt idx="5096">
                  <c:v>2.915</c:v>
                </c:pt>
                <c:pt idx="5097">
                  <c:v>2.9159999999999999</c:v>
                </c:pt>
                <c:pt idx="5098">
                  <c:v>2.9159999999999999</c:v>
                </c:pt>
                <c:pt idx="5099">
                  <c:v>2.9169999999999998</c:v>
                </c:pt>
                <c:pt idx="5100">
                  <c:v>2.9169999999999998</c:v>
                </c:pt>
                <c:pt idx="5101">
                  <c:v>2.9169999999999998</c:v>
                </c:pt>
                <c:pt idx="5102">
                  <c:v>2.9169999999999998</c:v>
                </c:pt>
                <c:pt idx="5103">
                  <c:v>2.9180000000000001</c:v>
                </c:pt>
                <c:pt idx="5104">
                  <c:v>2.9180000000000001</c:v>
                </c:pt>
                <c:pt idx="5105">
                  <c:v>2.919</c:v>
                </c:pt>
                <c:pt idx="5106">
                  <c:v>2.919</c:v>
                </c:pt>
                <c:pt idx="5107">
                  <c:v>2.919</c:v>
                </c:pt>
                <c:pt idx="5108">
                  <c:v>2.92</c:v>
                </c:pt>
                <c:pt idx="5109">
                  <c:v>2.92</c:v>
                </c:pt>
                <c:pt idx="5110">
                  <c:v>2.92</c:v>
                </c:pt>
                <c:pt idx="5111">
                  <c:v>2.9209999999999998</c:v>
                </c:pt>
                <c:pt idx="5112">
                  <c:v>2.9209999999999998</c:v>
                </c:pt>
                <c:pt idx="5113">
                  <c:v>2.9220000000000002</c:v>
                </c:pt>
                <c:pt idx="5114">
                  <c:v>2.9220000000000002</c:v>
                </c:pt>
                <c:pt idx="5115">
                  <c:v>2.9220000000000002</c:v>
                </c:pt>
                <c:pt idx="5116">
                  <c:v>2.923</c:v>
                </c:pt>
                <c:pt idx="5117">
                  <c:v>2.923</c:v>
                </c:pt>
                <c:pt idx="5118">
                  <c:v>2.923</c:v>
                </c:pt>
                <c:pt idx="5119">
                  <c:v>2.9239999999999999</c:v>
                </c:pt>
                <c:pt idx="5120">
                  <c:v>2.9239999999999999</c:v>
                </c:pt>
                <c:pt idx="5121">
                  <c:v>2.9249999999999998</c:v>
                </c:pt>
                <c:pt idx="5122">
                  <c:v>2.9249999999999998</c:v>
                </c:pt>
                <c:pt idx="5123">
                  <c:v>2.9249999999999998</c:v>
                </c:pt>
                <c:pt idx="5124">
                  <c:v>2.9249999999999998</c:v>
                </c:pt>
                <c:pt idx="5125">
                  <c:v>2.9260000000000002</c:v>
                </c:pt>
                <c:pt idx="5126">
                  <c:v>2.9260000000000002</c:v>
                </c:pt>
                <c:pt idx="5127">
                  <c:v>2.927</c:v>
                </c:pt>
                <c:pt idx="5128">
                  <c:v>2.927</c:v>
                </c:pt>
                <c:pt idx="5129">
                  <c:v>2.927</c:v>
                </c:pt>
                <c:pt idx="5130">
                  <c:v>2.927</c:v>
                </c:pt>
                <c:pt idx="5131">
                  <c:v>2.9279999999999999</c:v>
                </c:pt>
                <c:pt idx="5132">
                  <c:v>2.9279999999999999</c:v>
                </c:pt>
                <c:pt idx="5133">
                  <c:v>2.9289999999999998</c:v>
                </c:pt>
                <c:pt idx="5134">
                  <c:v>2.9289999999999998</c:v>
                </c:pt>
                <c:pt idx="5135">
                  <c:v>2.93</c:v>
                </c:pt>
                <c:pt idx="5136">
                  <c:v>2.93</c:v>
                </c:pt>
                <c:pt idx="5137">
                  <c:v>2.93</c:v>
                </c:pt>
                <c:pt idx="5138">
                  <c:v>2.931</c:v>
                </c:pt>
                <c:pt idx="5139">
                  <c:v>2.931</c:v>
                </c:pt>
                <c:pt idx="5140">
                  <c:v>2.931</c:v>
                </c:pt>
                <c:pt idx="5141">
                  <c:v>2.9319999999999999</c:v>
                </c:pt>
                <c:pt idx="5142">
                  <c:v>2.9319999999999999</c:v>
                </c:pt>
                <c:pt idx="5143">
                  <c:v>2.9319999999999999</c:v>
                </c:pt>
                <c:pt idx="5144">
                  <c:v>2.9319999999999999</c:v>
                </c:pt>
                <c:pt idx="5145">
                  <c:v>2.9329999999999998</c:v>
                </c:pt>
                <c:pt idx="5146">
                  <c:v>2.9329999999999998</c:v>
                </c:pt>
                <c:pt idx="5147">
                  <c:v>2.9329999999999998</c:v>
                </c:pt>
                <c:pt idx="5148">
                  <c:v>2.9340000000000002</c:v>
                </c:pt>
                <c:pt idx="5149">
                  <c:v>2.9340000000000002</c:v>
                </c:pt>
                <c:pt idx="5150">
                  <c:v>2.9340000000000002</c:v>
                </c:pt>
                <c:pt idx="5151">
                  <c:v>2.9350000000000001</c:v>
                </c:pt>
                <c:pt idx="5152">
                  <c:v>2.9350000000000001</c:v>
                </c:pt>
                <c:pt idx="5153">
                  <c:v>2.9359999999999999</c:v>
                </c:pt>
                <c:pt idx="5154">
                  <c:v>2.9359999999999999</c:v>
                </c:pt>
                <c:pt idx="5155">
                  <c:v>2.9359999999999999</c:v>
                </c:pt>
                <c:pt idx="5156">
                  <c:v>2.9359999999999999</c:v>
                </c:pt>
                <c:pt idx="5157">
                  <c:v>2.9369999999999998</c:v>
                </c:pt>
                <c:pt idx="5158">
                  <c:v>2.9369999999999998</c:v>
                </c:pt>
                <c:pt idx="5159">
                  <c:v>2.9369999999999998</c:v>
                </c:pt>
                <c:pt idx="5160">
                  <c:v>2.9380000000000002</c:v>
                </c:pt>
                <c:pt idx="5161">
                  <c:v>2.9380000000000002</c:v>
                </c:pt>
                <c:pt idx="5162">
                  <c:v>2.9380000000000002</c:v>
                </c:pt>
                <c:pt idx="5163">
                  <c:v>2.9390000000000001</c:v>
                </c:pt>
                <c:pt idx="5164">
                  <c:v>2.9390000000000001</c:v>
                </c:pt>
                <c:pt idx="5165">
                  <c:v>2.9390000000000001</c:v>
                </c:pt>
                <c:pt idx="5166">
                  <c:v>2.94</c:v>
                </c:pt>
                <c:pt idx="5167">
                  <c:v>2.94</c:v>
                </c:pt>
                <c:pt idx="5168">
                  <c:v>2.9409999999999998</c:v>
                </c:pt>
                <c:pt idx="5169">
                  <c:v>2.9409999999999998</c:v>
                </c:pt>
                <c:pt idx="5170">
                  <c:v>2.9409999999999998</c:v>
                </c:pt>
                <c:pt idx="5171">
                  <c:v>2.9409999999999998</c:v>
                </c:pt>
                <c:pt idx="5172">
                  <c:v>2.9409999999999998</c:v>
                </c:pt>
                <c:pt idx="5173">
                  <c:v>2.9420000000000002</c:v>
                </c:pt>
                <c:pt idx="5174">
                  <c:v>2.9420000000000002</c:v>
                </c:pt>
                <c:pt idx="5175">
                  <c:v>2.9430000000000001</c:v>
                </c:pt>
                <c:pt idx="5176">
                  <c:v>2.9430000000000001</c:v>
                </c:pt>
                <c:pt idx="5177">
                  <c:v>2.9430000000000001</c:v>
                </c:pt>
                <c:pt idx="5178">
                  <c:v>2.944</c:v>
                </c:pt>
                <c:pt idx="5179">
                  <c:v>2.944</c:v>
                </c:pt>
                <c:pt idx="5180">
                  <c:v>2.944</c:v>
                </c:pt>
                <c:pt idx="5181">
                  <c:v>2.9449999999999998</c:v>
                </c:pt>
                <c:pt idx="5182">
                  <c:v>2.9449999999999998</c:v>
                </c:pt>
                <c:pt idx="5183">
                  <c:v>2.9460000000000002</c:v>
                </c:pt>
                <c:pt idx="5184">
                  <c:v>2.9460000000000002</c:v>
                </c:pt>
                <c:pt idx="5185">
                  <c:v>2.9460000000000002</c:v>
                </c:pt>
                <c:pt idx="5186">
                  <c:v>2.9460000000000002</c:v>
                </c:pt>
                <c:pt idx="5187">
                  <c:v>2.9470000000000001</c:v>
                </c:pt>
                <c:pt idx="5188">
                  <c:v>2.9470000000000001</c:v>
                </c:pt>
                <c:pt idx="5189">
                  <c:v>2.948</c:v>
                </c:pt>
                <c:pt idx="5190">
                  <c:v>2.948</c:v>
                </c:pt>
                <c:pt idx="5191">
                  <c:v>2.9489999999999998</c:v>
                </c:pt>
                <c:pt idx="5192">
                  <c:v>2.9489999999999998</c:v>
                </c:pt>
                <c:pt idx="5193">
                  <c:v>2.9489999999999998</c:v>
                </c:pt>
                <c:pt idx="5194">
                  <c:v>2.95</c:v>
                </c:pt>
                <c:pt idx="5195">
                  <c:v>2.9510000000000001</c:v>
                </c:pt>
                <c:pt idx="5196">
                  <c:v>2.9510000000000001</c:v>
                </c:pt>
                <c:pt idx="5197">
                  <c:v>2.9510000000000001</c:v>
                </c:pt>
                <c:pt idx="5198">
                  <c:v>2.9510000000000001</c:v>
                </c:pt>
                <c:pt idx="5199">
                  <c:v>2.9510000000000001</c:v>
                </c:pt>
                <c:pt idx="5200">
                  <c:v>2.952</c:v>
                </c:pt>
                <c:pt idx="5201">
                  <c:v>2.952</c:v>
                </c:pt>
                <c:pt idx="5202">
                  <c:v>2.952</c:v>
                </c:pt>
                <c:pt idx="5203">
                  <c:v>2.9529999999999998</c:v>
                </c:pt>
                <c:pt idx="5204">
                  <c:v>2.9529999999999998</c:v>
                </c:pt>
                <c:pt idx="5205">
                  <c:v>2.9540000000000002</c:v>
                </c:pt>
                <c:pt idx="5206">
                  <c:v>2.9540000000000002</c:v>
                </c:pt>
                <c:pt idx="5207">
                  <c:v>2.9540000000000002</c:v>
                </c:pt>
                <c:pt idx="5208">
                  <c:v>2.9550000000000001</c:v>
                </c:pt>
                <c:pt idx="5209">
                  <c:v>2.9550000000000001</c:v>
                </c:pt>
                <c:pt idx="5210">
                  <c:v>2.9550000000000001</c:v>
                </c:pt>
                <c:pt idx="5211">
                  <c:v>2.956</c:v>
                </c:pt>
                <c:pt idx="5212">
                  <c:v>2.956</c:v>
                </c:pt>
                <c:pt idx="5213">
                  <c:v>2.956</c:v>
                </c:pt>
                <c:pt idx="5214">
                  <c:v>2.956</c:v>
                </c:pt>
                <c:pt idx="5215">
                  <c:v>2.9569999999999999</c:v>
                </c:pt>
                <c:pt idx="5216">
                  <c:v>2.9569999999999999</c:v>
                </c:pt>
                <c:pt idx="5217">
                  <c:v>2.9569999999999999</c:v>
                </c:pt>
                <c:pt idx="5218">
                  <c:v>2.9580000000000002</c:v>
                </c:pt>
                <c:pt idx="5219">
                  <c:v>2.9580000000000002</c:v>
                </c:pt>
                <c:pt idx="5220">
                  <c:v>2.9580000000000002</c:v>
                </c:pt>
                <c:pt idx="5221">
                  <c:v>2.9590000000000001</c:v>
                </c:pt>
                <c:pt idx="5222">
                  <c:v>2.9590000000000001</c:v>
                </c:pt>
                <c:pt idx="5223">
                  <c:v>2.9590000000000001</c:v>
                </c:pt>
                <c:pt idx="5224">
                  <c:v>2.96</c:v>
                </c:pt>
                <c:pt idx="5225">
                  <c:v>2.96</c:v>
                </c:pt>
                <c:pt idx="5226">
                  <c:v>2.96</c:v>
                </c:pt>
                <c:pt idx="5227">
                  <c:v>2.9609999999999999</c:v>
                </c:pt>
                <c:pt idx="5228">
                  <c:v>2.9609999999999999</c:v>
                </c:pt>
                <c:pt idx="5229">
                  <c:v>2.9620000000000002</c:v>
                </c:pt>
                <c:pt idx="5230">
                  <c:v>2.9620000000000002</c:v>
                </c:pt>
                <c:pt idx="5231">
                  <c:v>2.9620000000000002</c:v>
                </c:pt>
                <c:pt idx="5232">
                  <c:v>2.9620000000000002</c:v>
                </c:pt>
                <c:pt idx="5233">
                  <c:v>2.9630000000000001</c:v>
                </c:pt>
                <c:pt idx="5234">
                  <c:v>2.9630000000000001</c:v>
                </c:pt>
                <c:pt idx="5235">
                  <c:v>2.9630000000000001</c:v>
                </c:pt>
                <c:pt idx="5236">
                  <c:v>2.964</c:v>
                </c:pt>
                <c:pt idx="5237">
                  <c:v>2.964</c:v>
                </c:pt>
                <c:pt idx="5238">
                  <c:v>2.9649999999999999</c:v>
                </c:pt>
                <c:pt idx="5239">
                  <c:v>2.9649999999999999</c:v>
                </c:pt>
                <c:pt idx="5240">
                  <c:v>2.9649999999999999</c:v>
                </c:pt>
                <c:pt idx="5241">
                  <c:v>2.9660000000000002</c:v>
                </c:pt>
                <c:pt idx="5242">
                  <c:v>2.9660000000000002</c:v>
                </c:pt>
                <c:pt idx="5243">
                  <c:v>2.9660000000000002</c:v>
                </c:pt>
                <c:pt idx="5244">
                  <c:v>2.9670000000000001</c:v>
                </c:pt>
                <c:pt idx="5245">
                  <c:v>2.9670000000000001</c:v>
                </c:pt>
                <c:pt idx="5246">
                  <c:v>2.9670000000000001</c:v>
                </c:pt>
                <c:pt idx="5247">
                  <c:v>2.968</c:v>
                </c:pt>
                <c:pt idx="5248">
                  <c:v>2.968</c:v>
                </c:pt>
                <c:pt idx="5249">
                  <c:v>2.968</c:v>
                </c:pt>
                <c:pt idx="5250">
                  <c:v>2.9689999999999999</c:v>
                </c:pt>
                <c:pt idx="5251">
                  <c:v>2.9689999999999999</c:v>
                </c:pt>
                <c:pt idx="5252">
                  <c:v>2.9689999999999999</c:v>
                </c:pt>
                <c:pt idx="5253">
                  <c:v>2.97</c:v>
                </c:pt>
                <c:pt idx="5254">
                  <c:v>2.97</c:v>
                </c:pt>
                <c:pt idx="5255">
                  <c:v>2.97</c:v>
                </c:pt>
                <c:pt idx="5256">
                  <c:v>2.9710000000000001</c:v>
                </c:pt>
                <c:pt idx="5257">
                  <c:v>2.9710000000000001</c:v>
                </c:pt>
                <c:pt idx="5258">
                  <c:v>2.972</c:v>
                </c:pt>
                <c:pt idx="5259">
                  <c:v>2.972</c:v>
                </c:pt>
                <c:pt idx="5260">
                  <c:v>2.972</c:v>
                </c:pt>
                <c:pt idx="5261">
                  <c:v>2.9729999999999999</c:v>
                </c:pt>
                <c:pt idx="5262">
                  <c:v>2.9729999999999999</c:v>
                </c:pt>
                <c:pt idx="5263">
                  <c:v>2.9729999999999999</c:v>
                </c:pt>
                <c:pt idx="5264">
                  <c:v>2.9729999999999999</c:v>
                </c:pt>
                <c:pt idx="5265">
                  <c:v>2.9740000000000002</c:v>
                </c:pt>
                <c:pt idx="5266">
                  <c:v>2.9740000000000002</c:v>
                </c:pt>
                <c:pt idx="5267">
                  <c:v>2.9740000000000002</c:v>
                </c:pt>
                <c:pt idx="5268">
                  <c:v>2.9750000000000001</c:v>
                </c:pt>
                <c:pt idx="5269">
                  <c:v>2.9750000000000001</c:v>
                </c:pt>
                <c:pt idx="5270">
                  <c:v>2.9750000000000001</c:v>
                </c:pt>
                <c:pt idx="5271">
                  <c:v>2.9750000000000001</c:v>
                </c:pt>
                <c:pt idx="5272">
                  <c:v>2.976</c:v>
                </c:pt>
                <c:pt idx="5273">
                  <c:v>2.976</c:v>
                </c:pt>
                <c:pt idx="5274">
                  <c:v>2.976</c:v>
                </c:pt>
                <c:pt idx="5275">
                  <c:v>2.9769999999999999</c:v>
                </c:pt>
                <c:pt idx="5276">
                  <c:v>2.9769999999999999</c:v>
                </c:pt>
                <c:pt idx="5277">
                  <c:v>2.9769999999999999</c:v>
                </c:pt>
                <c:pt idx="5278">
                  <c:v>2.9780000000000002</c:v>
                </c:pt>
                <c:pt idx="5279">
                  <c:v>2.9780000000000002</c:v>
                </c:pt>
                <c:pt idx="5280">
                  <c:v>2.9780000000000002</c:v>
                </c:pt>
                <c:pt idx="5281">
                  <c:v>2.9790000000000001</c:v>
                </c:pt>
                <c:pt idx="5282">
                  <c:v>2.9790000000000001</c:v>
                </c:pt>
                <c:pt idx="5283">
                  <c:v>2.98</c:v>
                </c:pt>
                <c:pt idx="5284">
                  <c:v>2.98</c:v>
                </c:pt>
                <c:pt idx="5285">
                  <c:v>2.98</c:v>
                </c:pt>
                <c:pt idx="5286">
                  <c:v>2.98</c:v>
                </c:pt>
                <c:pt idx="5287">
                  <c:v>2.9809999999999999</c:v>
                </c:pt>
                <c:pt idx="5288">
                  <c:v>2.9809999999999999</c:v>
                </c:pt>
                <c:pt idx="5289">
                  <c:v>2.9809999999999999</c:v>
                </c:pt>
                <c:pt idx="5290">
                  <c:v>2.9820000000000002</c:v>
                </c:pt>
                <c:pt idx="5291">
                  <c:v>2.9820000000000002</c:v>
                </c:pt>
                <c:pt idx="5292">
                  <c:v>2.9830000000000001</c:v>
                </c:pt>
                <c:pt idx="5293">
                  <c:v>2.9830000000000001</c:v>
                </c:pt>
                <c:pt idx="5294">
                  <c:v>2.9830000000000001</c:v>
                </c:pt>
                <c:pt idx="5295">
                  <c:v>2.984</c:v>
                </c:pt>
                <c:pt idx="5296">
                  <c:v>2.984</c:v>
                </c:pt>
                <c:pt idx="5297">
                  <c:v>2.984</c:v>
                </c:pt>
                <c:pt idx="5298">
                  <c:v>2.984</c:v>
                </c:pt>
                <c:pt idx="5299">
                  <c:v>2.9849999999999999</c:v>
                </c:pt>
                <c:pt idx="5300">
                  <c:v>2.9849999999999999</c:v>
                </c:pt>
                <c:pt idx="5301">
                  <c:v>2.9849999999999999</c:v>
                </c:pt>
                <c:pt idx="5302">
                  <c:v>2.9860000000000002</c:v>
                </c:pt>
                <c:pt idx="5303">
                  <c:v>2.9860000000000002</c:v>
                </c:pt>
                <c:pt idx="5304">
                  <c:v>2.9860000000000002</c:v>
                </c:pt>
                <c:pt idx="5305">
                  <c:v>2.9870000000000001</c:v>
                </c:pt>
                <c:pt idx="5306">
                  <c:v>2.9870000000000001</c:v>
                </c:pt>
                <c:pt idx="5307">
                  <c:v>2.988</c:v>
                </c:pt>
                <c:pt idx="5308">
                  <c:v>2.988</c:v>
                </c:pt>
                <c:pt idx="5309">
                  <c:v>2.9889999999999999</c:v>
                </c:pt>
                <c:pt idx="5310">
                  <c:v>2.9889999999999999</c:v>
                </c:pt>
                <c:pt idx="5311">
                  <c:v>2.9889999999999999</c:v>
                </c:pt>
                <c:pt idx="5312">
                  <c:v>2.9889999999999999</c:v>
                </c:pt>
                <c:pt idx="5313">
                  <c:v>2.99</c:v>
                </c:pt>
                <c:pt idx="5314">
                  <c:v>2.99</c:v>
                </c:pt>
                <c:pt idx="5315">
                  <c:v>2.9910000000000001</c:v>
                </c:pt>
                <c:pt idx="5316">
                  <c:v>2.9910000000000001</c:v>
                </c:pt>
                <c:pt idx="5317">
                  <c:v>2.9910000000000001</c:v>
                </c:pt>
                <c:pt idx="5318">
                  <c:v>2.992</c:v>
                </c:pt>
                <c:pt idx="5319">
                  <c:v>2.992</c:v>
                </c:pt>
                <c:pt idx="5320">
                  <c:v>2.9929999999999999</c:v>
                </c:pt>
                <c:pt idx="5321">
                  <c:v>2.9929999999999999</c:v>
                </c:pt>
                <c:pt idx="5322">
                  <c:v>2.9940000000000002</c:v>
                </c:pt>
                <c:pt idx="5323">
                  <c:v>2.9940000000000002</c:v>
                </c:pt>
                <c:pt idx="5324">
                  <c:v>2.9940000000000002</c:v>
                </c:pt>
                <c:pt idx="5325">
                  <c:v>2.9950000000000001</c:v>
                </c:pt>
                <c:pt idx="5326">
                  <c:v>2.9950000000000001</c:v>
                </c:pt>
                <c:pt idx="5327">
                  <c:v>2.996</c:v>
                </c:pt>
                <c:pt idx="5328">
                  <c:v>2.996</c:v>
                </c:pt>
                <c:pt idx="5329">
                  <c:v>2.996</c:v>
                </c:pt>
                <c:pt idx="5330">
                  <c:v>2.996</c:v>
                </c:pt>
                <c:pt idx="5331">
                  <c:v>2.9969999999999999</c:v>
                </c:pt>
                <c:pt idx="5332">
                  <c:v>2.9969999999999999</c:v>
                </c:pt>
                <c:pt idx="5333">
                  <c:v>2.9980000000000002</c:v>
                </c:pt>
                <c:pt idx="5334">
                  <c:v>2.9980000000000002</c:v>
                </c:pt>
                <c:pt idx="5335">
                  <c:v>2.9980000000000002</c:v>
                </c:pt>
                <c:pt idx="5336">
                  <c:v>2.9990000000000001</c:v>
                </c:pt>
                <c:pt idx="5337">
                  <c:v>2.9990000000000001</c:v>
                </c:pt>
                <c:pt idx="5338">
                  <c:v>2.9990000000000001</c:v>
                </c:pt>
                <c:pt idx="5339">
                  <c:v>3</c:v>
                </c:pt>
                <c:pt idx="5340">
                  <c:v>3</c:v>
                </c:pt>
                <c:pt idx="5341">
                  <c:v>3</c:v>
                </c:pt>
                <c:pt idx="5342">
                  <c:v>3.0009999999999999</c:v>
                </c:pt>
                <c:pt idx="5343">
                  <c:v>3.0009999999999999</c:v>
                </c:pt>
                <c:pt idx="5344">
                  <c:v>3.0009999999999999</c:v>
                </c:pt>
                <c:pt idx="5345">
                  <c:v>3.0019999999999998</c:v>
                </c:pt>
                <c:pt idx="5346">
                  <c:v>3.0019999999999998</c:v>
                </c:pt>
                <c:pt idx="5347">
                  <c:v>3.0030000000000001</c:v>
                </c:pt>
                <c:pt idx="5348">
                  <c:v>3.0030000000000001</c:v>
                </c:pt>
                <c:pt idx="5349">
                  <c:v>3.004</c:v>
                </c:pt>
                <c:pt idx="5350">
                  <c:v>3.004</c:v>
                </c:pt>
                <c:pt idx="5351">
                  <c:v>3.004</c:v>
                </c:pt>
                <c:pt idx="5352">
                  <c:v>3.004</c:v>
                </c:pt>
                <c:pt idx="5353">
                  <c:v>3.004</c:v>
                </c:pt>
                <c:pt idx="5354">
                  <c:v>3.0049999999999999</c:v>
                </c:pt>
                <c:pt idx="5355">
                  <c:v>3.0049999999999999</c:v>
                </c:pt>
                <c:pt idx="5356">
                  <c:v>3.0059999999999998</c:v>
                </c:pt>
                <c:pt idx="5357">
                  <c:v>3.0059999999999998</c:v>
                </c:pt>
                <c:pt idx="5358">
                  <c:v>3.0070000000000001</c:v>
                </c:pt>
                <c:pt idx="5359">
                  <c:v>3.0070000000000001</c:v>
                </c:pt>
                <c:pt idx="5360">
                  <c:v>3.0070000000000001</c:v>
                </c:pt>
                <c:pt idx="5361">
                  <c:v>3.008</c:v>
                </c:pt>
                <c:pt idx="5362">
                  <c:v>3.008</c:v>
                </c:pt>
                <c:pt idx="5363">
                  <c:v>3.008</c:v>
                </c:pt>
                <c:pt idx="5364">
                  <c:v>3.008</c:v>
                </c:pt>
                <c:pt idx="5365">
                  <c:v>3.0089999999999999</c:v>
                </c:pt>
                <c:pt idx="5366">
                  <c:v>3.0089999999999999</c:v>
                </c:pt>
                <c:pt idx="5367">
                  <c:v>3.0089999999999999</c:v>
                </c:pt>
                <c:pt idx="5368">
                  <c:v>3.01</c:v>
                </c:pt>
                <c:pt idx="5369">
                  <c:v>3.01</c:v>
                </c:pt>
                <c:pt idx="5370">
                  <c:v>3.0110000000000001</c:v>
                </c:pt>
                <c:pt idx="5371">
                  <c:v>3.0110000000000001</c:v>
                </c:pt>
                <c:pt idx="5372">
                  <c:v>3.012</c:v>
                </c:pt>
                <c:pt idx="5373">
                  <c:v>3.012</c:v>
                </c:pt>
                <c:pt idx="5374">
                  <c:v>3.0129999999999999</c:v>
                </c:pt>
                <c:pt idx="5375">
                  <c:v>3.0129999999999999</c:v>
                </c:pt>
                <c:pt idx="5376">
                  <c:v>3.0129999999999999</c:v>
                </c:pt>
                <c:pt idx="5377">
                  <c:v>3.0129999999999999</c:v>
                </c:pt>
                <c:pt idx="5378">
                  <c:v>3.0129999999999999</c:v>
                </c:pt>
                <c:pt idx="5379">
                  <c:v>3.0139999999999998</c:v>
                </c:pt>
                <c:pt idx="5380">
                  <c:v>3.0139999999999998</c:v>
                </c:pt>
                <c:pt idx="5381">
                  <c:v>3.0139999999999998</c:v>
                </c:pt>
                <c:pt idx="5382">
                  <c:v>3.0150000000000001</c:v>
                </c:pt>
                <c:pt idx="5383">
                  <c:v>3.0150000000000001</c:v>
                </c:pt>
                <c:pt idx="5384">
                  <c:v>3.0150000000000001</c:v>
                </c:pt>
                <c:pt idx="5385">
                  <c:v>3.016</c:v>
                </c:pt>
                <c:pt idx="5386">
                  <c:v>3.016</c:v>
                </c:pt>
                <c:pt idx="5387">
                  <c:v>3.0169999999999999</c:v>
                </c:pt>
                <c:pt idx="5388">
                  <c:v>3.0169999999999999</c:v>
                </c:pt>
                <c:pt idx="5389">
                  <c:v>3.0169999999999999</c:v>
                </c:pt>
                <c:pt idx="5390">
                  <c:v>3.0179999999999998</c:v>
                </c:pt>
                <c:pt idx="5391">
                  <c:v>3.0179999999999998</c:v>
                </c:pt>
                <c:pt idx="5392">
                  <c:v>3.0179999999999998</c:v>
                </c:pt>
                <c:pt idx="5393">
                  <c:v>3.0179999999999998</c:v>
                </c:pt>
                <c:pt idx="5394">
                  <c:v>3.0179999999999998</c:v>
                </c:pt>
                <c:pt idx="5395">
                  <c:v>3.0190000000000001</c:v>
                </c:pt>
                <c:pt idx="5396">
                  <c:v>3.0190000000000001</c:v>
                </c:pt>
                <c:pt idx="5397">
                  <c:v>3.02</c:v>
                </c:pt>
                <c:pt idx="5398">
                  <c:v>3.02</c:v>
                </c:pt>
                <c:pt idx="5399">
                  <c:v>3.02</c:v>
                </c:pt>
                <c:pt idx="5400">
                  <c:v>3.0209999999999999</c:v>
                </c:pt>
                <c:pt idx="5401">
                  <c:v>3.0209999999999999</c:v>
                </c:pt>
                <c:pt idx="5402">
                  <c:v>3.0219999999999998</c:v>
                </c:pt>
                <c:pt idx="5403">
                  <c:v>3.0219999999999998</c:v>
                </c:pt>
                <c:pt idx="5404">
                  <c:v>3.0219999999999998</c:v>
                </c:pt>
                <c:pt idx="5405">
                  <c:v>3.0230000000000001</c:v>
                </c:pt>
                <c:pt idx="5406">
                  <c:v>3.0230000000000001</c:v>
                </c:pt>
                <c:pt idx="5407">
                  <c:v>3.0230000000000001</c:v>
                </c:pt>
                <c:pt idx="5408">
                  <c:v>3.0230000000000001</c:v>
                </c:pt>
                <c:pt idx="5409">
                  <c:v>3.024</c:v>
                </c:pt>
                <c:pt idx="5410">
                  <c:v>3.024</c:v>
                </c:pt>
                <c:pt idx="5411">
                  <c:v>3.024</c:v>
                </c:pt>
                <c:pt idx="5412">
                  <c:v>3.024</c:v>
                </c:pt>
                <c:pt idx="5413">
                  <c:v>3.0249999999999999</c:v>
                </c:pt>
                <c:pt idx="5414">
                  <c:v>3.0249999999999999</c:v>
                </c:pt>
                <c:pt idx="5415">
                  <c:v>3.0259999999999998</c:v>
                </c:pt>
                <c:pt idx="5416">
                  <c:v>3.0259999999999998</c:v>
                </c:pt>
                <c:pt idx="5417">
                  <c:v>3.0259999999999998</c:v>
                </c:pt>
                <c:pt idx="5418">
                  <c:v>3.0259999999999998</c:v>
                </c:pt>
                <c:pt idx="5419">
                  <c:v>3.0270000000000001</c:v>
                </c:pt>
                <c:pt idx="5420">
                  <c:v>3.0270000000000001</c:v>
                </c:pt>
                <c:pt idx="5421">
                  <c:v>3.0270000000000001</c:v>
                </c:pt>
                <c:pt idx="5422">
                  <c:v>3.028</c:v>
                </c:pt>
                <c:pt idx="5423">
                  <c:v>3.028</c:v>
                </c:pt>
                <c:pt idx="5424">
                  <c:v>3.028</c:v>
                </c:pt>
                <c:pt idx="5425">
                  <c:v>3.028</c:v>
                </c:pt>
                <c:pt idx="5426">
                  <c:v>3.0289999999999999</c:v>
                </c:pt>
                <c:pt idx="5427">
                  <c:v>3.0289999999999999</c:v>
                </c:pt>
                <c:pt idx="5428">
                  <c:v>3.0289999999999999</c:v>
                </c:pt>
                <c:pt idx="5429">
                  <c:v>3.03</c:v>
                </c:pt>
                <c:pt idx="5430">
                  <c:v>3.03</c:v>
                </c:pt>
                <c:pt idx="5431">
                  <c:v>3.0310000000000001</c:v>
                </c:pt>
                <c:pt idx="5432">
                  <c:v>3.0310000000000001</c:v>
                </c:pt>
                <c:pt idx="5433">
                  <c:v>3.0310000000000001</c:v>
                </c:pt>
                <c:pt idx="5434">
                  <c:v>3.0310000000000001</c:v>
                </c:pt>
                <c:pt idx="5435">
                  <c:v>3.032</c:v>
                </c:pt>
                <c:pt idx="5436">
                  <c:v>3.032</c:v>
                </c:pt>
                <c:pt idx="5437">
                  <c:v>3.032</c:v>
                </c:pt>
                <c:pt idx="5438">
                  <c:v>3.032</c:v>
                </c:pt>
                <c:pt idx="5439">
                  <c:v>3.0329999999999999</c:v>
                </c:pt>
                <c:pt idx="5440">
                  <c:v>3.0329999999999999</c:v>
                </c:pt>
                <c:pt idx="5441">
                  <c:v>3.0329999999999999</c:v>
                </c:pt>
                <c:pt idx="5442">
                  <c:v>3.0329999999999999</c:v>
                </c:pt>
                <c:pt idx="5443">
                  <c:v>3.0339999999999998</c:v>
                </c:pt>
                <c:pt idx="5444">
                  <c:v>3.0339999999999998</c:v>
                </c:pt>
                <c:pt idx="5445">
                  <c:v>3.0350000000000001</c:v>
                </c:pt>
                <c:pt idx="5446">
                  <c:v>3.0350000000000001</c:v>
                </c:pt>
                <c:pt idx="5447">
                  <c:v>3.0350000000000001</c:v>
                </c:pt>
                <c:pt idx="5448">
                  <c:v>3.036</c:v>
                </c:pt>
                <c:pt idx="5449">
                  <c:v>3.036</c:v>
                </c:pt>
                <c:pt idx="5450">
                  <c:v>3.036</c:v>
                </c:pt>
                <c:pt idx="5451">
                  <c:v>3.0369999999999999</c:v>
                </c:pt>
                <c:pt idx="5452">
                  <c:v>3.0369999999999999</c:v>
                </c:pt>
                <c:pt idx="5453">
                  <c:v>3.0369999999999999</c:v>
                </c:pt>
                <c:pt idx="5454">
                  <c:v>3.0369999999999999</c:v>
                </c:pt>
                <c:pt idx="5455">
                  <c:v>3.0379999999999998</c:v>
                </c:pt>
                <c:pt idx="5456">
                  <c:v>3.0379999999999998</c:v>
                </c:pt>
                <c:pt idx="5457">
                  <c:v>3.0379999999999998</c:v>
                </c:pt>
                <c:pt idx="5458">
                  <c:v>3.0379999999999998</c:v>
                </c:pt>
                <c:pt idx="5459">
                  <c:v>3.0390000000000001</c:v>
                </c:pt>
                <c:pt idx="5460">
                  <c:v>3.0390000000000001</c:v>
                </c:pt>
                <c:pt idx="5461">
                  <c:v>3.0390000000000001</c:v>
                </c:pt>
                <c:pt idx="5462">
                  <c:v>3.04</c:v>
                </c:pt>
                <c:pt idx="5463">
                  <c:v>3.04</c:v>
                </c:pt>
                <c:pt idx="5464">
                  <c:v>3.0409999999999999</c:v>
                </c:pt>
                <c:pt idx="5465">
                  <c:v>3.0409999999999999</c:v>
                </c:pt>
                <c:pt idx="5466">
                  <c:v>3.0409999999999999</c:v>
                </c:pt>
                <c:pt idx="5467">
                  <c:v>3.0419999999999998</c:v>
                </c:pt>
                <c:pt idx="5468">
                  <c:v>3.0419999999999998</c:v>
                </c:pt>
                <c:pt idx="5469">
                  <c:v>3.0419999999999998</c:v>
                </c:pt>
                <c:pt idx="5470">
                  <c:v>3.0419999999999998</c:v>
                </c:pt>
                <c:pt idx="5471">
                  <c:v>3.0419999999999998</c:v>
                </c:pt>
                <c:pt idx="5472">
                  <c:v>3.0430000000000001</c:v>
                </c:pt>
                <c:pt idx="5473">
                  <c:v>3.0430000000000001</c:v>
                </c:pt>
                <c:pt idx="5474">
                  <c:v>3.0430000000000001</c:v>
                </c:pt>
                <c:pt idx="5475">
                  <c:v>3.044</c:v>
                </c:pt>
                <c:pt idx="5476">
                  <c:v>3.044</c:v>
                </c:pt>
                <c:pt idx="5477">
                  <c:v>3.044</c:v>
                </c:pt>
                <c:pt idx="5478">
                  <c:v>3.0449999999999999</c:v>
                </c:pt>
                <c:pt idx="5479">
                  <c:v>3.0449999999999999</c:v>
                </c:pt>
                <c:pt idx="5480">
                  <c:v>3.0449999999999999</c:v>
                </c:pt>
                <c:pt idx="5481">
                  <c:v>3.0449999999999999</c:v>
                </c:pt>
                <c:pt idx="5482">
                  <c:v>3.0459999999999998</c:v>
                </c:pt>
                <c:pt idx="5483">
                  <c:v>3.0459999999999998</c:v>
                </c:pt>
                <c:pt idx="5484">
                  <c:v>3.0459999999999998</c:v>
                </c:pt>
                <c:pt idx="5485">
                  <c:v>3.0470000000000002</c:v>
                </c:pt>
                <c:pt idx="5486">
                  <c:v>3.0470000000000002</c:v>
                </c:pt>
                <c:pt idx="5487">
                  <c:v>3.0470000000000002</c:v>
                </c:pt>
                <c:pt idx="5488">
                  <c:v>3.0470000000000002</c:v>
                </c:pt>
                <c:pt idx="5489">
                  <c:v>3.0470000000000002</c:v>
                </c:pt>
                <c:pt idx="5490">
                  <c:v>3.048</c:v>
                </c:pt>
                <c:pt idx="5491">
                  <c:v>3.048</c:v>
                </c:pt>
                <c:pt idx="5492">
                  <c:v>3.048</c:v>
                </c:pt>
                <c:pt idx="5493">
                  <c:v>3.048</c:v>
                </c:pt>
                <c:pt idx="5494">
                  <c:v>3.0489999999999999</c:v>
                </c:pt>
                <c:pt idx="5495">
                  <c:v>3.0489999999999999</c:v>
                </c:pt>
                <c:pt idx="5496">
                  <c:v>3.0489999999999999</c:v>
                </c:pt>
                <c:pt idx="5497">
                  <c:v>3.05</c:v>
                </c:pt>
                <c:pt idx="5498">
                  <c:v>3.05</c:v>
                </c:pt>
                <c:pt idx="5499">
                  <c:v>3.05</c:v>
                </c:pt>
                <c:pt idx="5500">
                  <c:v>3.0510000000000002</c:v>
                </c:pt>
                <c:pt idx="5501">
                  <c:v>3.0510000000000002</c:v>
                </c:pt>
                <c:pt idx="5502">
                  <c:v>3.0510000000000002</c:v>
                </c:pt>
                <c:pt idx="5503">
                  <c:v>3.052</c:v>
                </c:pt>
                <c:pt idx="5504">
                  <c:v>3.052</c:v>
                </c:pt>
                <c:pt idx="5505">
                  <c:v>3.052</c:v>
                </c:pt>
                <c:pt idx="5506">
                  <c:v>3.052</c:v>
                </c:pt>
                <c:pt idx="5507">
                  <c:v>3.052</c:v>
                </c:pt>
                <c:pt idx="5508">
                  <c:v>3.0529999999999999</c:v>
                </c:pt>
                <c:pt idx="5509">
                  <c:v>3.0529999999999999</c:v>
                </c:pt>
                <c:pt idx="5510">
                  <c:v>3.0529999999999999</c:v>
                </c:pt>
                <c:pt idx="5511">
                  <c:v>3.0539999999999998</c:v>
                </c:pt>
                <c:pt idx="5512">
                  <c:v>3.0539999999999998</c:v>
                </c:pt>
                <c:pt idx="5513">
                  <c:v>3.0550000000000002</c:v>
                </c:pt>
                <c:pt idx="5514">
                  <c:v>3.0550000000000002</c:v>
                </c:pt>
                <c:pt idx="5515">
                  <c:v>3.0550000000000002</c:v>
                </c:pt>
                <c:pt idx="5516">
                  <c:v>3.056</c:v>
                </c:pt>
                <c:pt idx="5517">
                  <c:v>3.056</c:v>
                </c:pt>
                <c:pt idx="5518">
                  <c:v>3.056</c:v>
                </c:pt>
                <c:pt idx="5519">
                  <c:v>3.0569999999999999</c:v>
                </c:pt>
                <c:pt idx="5520">
                  <c:v>3.0569999999999999</c:v>
                </c:pt>
                <c:pt idx="5521">
                  <c:v>3.0569999999999999</c:v>
                </c:pt>
                <c:pt idx="5522">
                  <c:v>3.0569999999999999</c:v>
                </c:pt>
                <c:pt idx="5523">
                  <c:v>3.0579999999999998</c:v>
                </c:pt>
                <c:pt idx="5524">
                  <c:v>3.0579999999999998</c:v>
                </c:pt>
                <c:pt idx="5525">
                  <c:v>3.0579999999999998</c:v>
                </c:pt>
                <c:pt idx="5526">
                  <c:v>3.0579999999999998</c:v>
                </c:pt>
                <c:pt idx="5527">
                  <c:v>3.0590000000000002</c:v>
                </c:pt>
                <c:pt idx="5528">
                  <c:v>3.0590000000000002</c:v>
                </c:pt>
                <c:pt idx="5529">
                  <c:v>3.06</c:v>
                </c:pt>
                <c:pt idx="5530">
                  <c:v>3.06</c:v>
                </c:pt>
                <c:pt idx="5531">
                  <c:v>3.06</c:v>
                </c:pt>
                <c:pt idx="5532">
                  <c:v>3.06</c:v>
                </c:pt>
                <c:pt idx="5533">
                  <c:v>3.0609999999999999</c:v>
                </c:pt>
                <c:pt idx="5534">
                  <c:v>3.0609999999999999</c:v>
                </c:pt>
                <c:pt idx="5535">
                  <c:v>3.0609999999999999</c:v>
                </c:pt>
                <c:pt idx="5536">
                  <c:v>3.0619999999999998</c:v>
                </c:pt>
                <c:pt idx="5537">
                  <c:v>3.0619999999999998</c:v>
                </c:pt>
                <c:pt idx="5538">
                  <c:v>3.0619999999999998</c:v>
                </c:pt>
                <c:pt idx="5539">
                  <c:v>3.0630000000000002</c:v>
                </c:pt>
                <c:pt idx="5540">
                  <c:v>3.0630000000000002</c:v>
                </c:pt>
                <c:pt idx="5541">
                  <c:v>3.0630000000000002</c:v>
                </c:pt>
                <c:pt idx="5542">
                  <c:v>3.0640000000000001</c:v>
                </c:pt>
                <c:pt idx="5543">
                  <c:v>3.0640000000000001</c:v>
                </c:pt>
                <c:pt idx="5544">
                  <c:v>3.0640000000000001</c:v>
                </c:pt>
                <c:pt idx="5545">
                  <c:v>3.0649999999999999</c:v>
                </c:pt>
                <c:pt idx="5546">
                  <c:v>3.0649999999999999</c:v>
                </c:pt>
                <c:pt idx="5547">
                  <c:v>3.0649999999999999</c:v>
                </c:pt>
                <c:pt idx="5548">
                  <c:v>3.0649999999999999</c:v>
                </c:pt>
                <c:pt idx="5549">
                  <c:v>3.0659999999999998</c:v>
                </c:pt>
                <c:pt idx="5550">
                  <c:v>3.0659999999999998</c:v>
                </c:pt>
                <c:pt idx="5551">
                  <c:v>3.0659999999999998</c:v>
                </c:pt>
                <c:pt idx="5552">
                  <c:v>3.0659999999999998</c:v>
                </c:pt>
                <c:pt idx="5553">
                  <c:v>3.0659999999999998</c:v>
                </c:pt>
                <c:pt idx="5554">
                  <c:v>3.0670000000000002</c:v>
                </c:pt>
                <c:pt idx="5555">
                  <c:v>3.0670000000000002</c:v>
                </c:pt>
                <c:pt idx="5556">
                  <c:v>3.0670000000000002</c:v>
                </c:pt>
                <c:pt idx="5557">
                  <c:v>3.0680000000000001</c:v>
                </c:pt>
                <c:pt idx="5558">
                  <c:v>3.0680000000000001</c:v>
                </c:pt>
                <c:pt idx="5559">
                  <c:v>3.069</c:v>
                </c:pt>
                <c:pt idx="5560">
                  <c:v>3.069</c:v>
                </c:pt>
                <c:pt idx="5561">
                  <c:v>3.069</c:v>
                </c:pt>
                <c:pt idx="5562">
                  <c:v>3.069</c:v>
                </c:pt>
                <c:pt idx="5563">
                  <c:v>3.07</c:v>
                </c:pt>
                <c:pt idx="5564">
                  <c:v>3.07</c:v>
                </c:pt>
                <c:pt idx="5565">
                  <c:v>3.07</c:v>
                </c:pt>
                <c:pt idx="5566">
                  <c:v>3.0710000000000002</c:v>
                </c:pt>
                <c:pt idx="5567">
                  <c:v>3.0710000000000002</c:v>
                </c:pt>
                <c:pt idx="5568">
                  <c:v>3.0710000000000002</c:v>
                </c:pt>
                <c:pt idx="5569">
                  <c:v>3.0710000000000002</c:v>
                </c:pt>
                <c:pt idx="5570">
                  <c:v>3.0720000000000001</c:v>
                </c:pt>
                <c:pt idx="5571">
                  <c:v>3.0720000000000001</c:v>
                </c:pt>
                <c:pt idx="5572">
                  <c:v>3.0720000000000001</c:v>
                </c:pt>
                <c:pt idx="5573">
                  <c:v>3.073</c:v>
                </c:pt>
                <c:pt idx="5574">
                  <c:v>3.073</c:v>
                </c:pt>
                <c:pt idx="5575">
                  <c:v>3.073</c:v>
                </c:pt>
                <c:pt idx="5576">
                  <c:v>3.073</c:v>
                </c:pt>
                <c:pt idx="5577">
                  <c:v>3.0739999999999998</c:v>
                </c:pt>
                <c:pt idx="5578">
                  <c:v>3.0739999999999998</c:v>
                </c:pt>
                <c:pt idx="5579">
                  <c:v>3.0739999999999998</c:v>
                </c:pt>
                <c:pt idx="5580">
                  <c:v>3.0750000000000002</c:v>
                </c:pt>
                <c:pt idx="5581">
                  <c:v>3.0750000000000002</c:v>
                </c:pt>
                <c:pt idx="5582">
                  <c:v>3.0750000000000002</c:v>
                </c:pt>
                <c:pt idx="5583">
                  <c:v>3.0760000000000001</c:v>
                </c:pt>
                <c:pt idx="5584">
                  <c:v>3.0760000000000001</c:v>
                </c:pt>
                <c:pt idx="5585">
                  <c:v>3.0760000000000001</c:v>
                </c:pt>
                <c:pt idx="5586">
                  <c:v>3.0760000000000001</c:v>
                </c:pt>
                <c:pt idx="5587">
                  <c:v>3.0760000000000001</c:v>
                </c:pt>
                <c:pt idx="5588">
                  <c:v>3.077</c:v>
                </c:pt>
                <c:pt idx="5589">
                  <c:v>3.077</c:v>
                </c:pt>
                <c:pt idx="5590">
                  <c:v>3.077</c:v>
                </c:pt>
                <c:pt idx="5591">
                  <c:v>3.0779999999999998</c:v>
                </c:pt>
                <c:pt idx="5592">
                  <c:v>3.0779999999999998</c:v>
                </c:pt>
                <c:pt idx="5593">
                  <c:v>3.0779999999999998</c:v>
                </c:pt>
                <c:pt idx="5594">
                  <c:v>3.0790000000000002</c:v>
                </c:pt>
                <c:pt idx="5595">
                  <c:v>3.0790000000000002</c:v>
                </c:pt>
                <c:pt idx="5596">
                  <c:v>3.0790000000000002</c:v>
                </c:pt>
                <c:pt idx="5597">
                  <c:v>3.08</c:v>
                </c:pt>
                <c:pt idx="5598">
                  <c:v>3.08</c:v>
                </c:pt>
                <c:pt idx="5599">
                  <c:v>3.081</c:v>
                </c:pt>
                <c:pt idx="5600">
                  <c:v>3.081</c:v>
                </c:pt>
                <c:pt idx="5601">
                  <c:v>3.081</c:v>
                </c:pt>
                <c:pt idx="5602">
                  <c:v>3.081</c:v>
                </c:pt>
                <c:pt idx="5603">
                  <c:v>3.081</c:v>
                </c:pt>
                <c:pt idx="5604">
                  <c:v>3.0819999999999999</c:v>
                </c:pt>
                <c:pt idx="5605">
                  <c:v>3.0819999999999999</c:v>
                </c:pt>
                <c:pt idx="5606">
                  <c:v>3.0819999999999999</c:v>
                </c:pt>
                <c:pt idx="5607">
                  <c:v>3.0830000000000002</c:v>
                </c:pt>
                <c:pt idx="5608">
                  <c:v>3.0830000000000002</c:v>
                </c:pt>
                <c:pt idx="5609">
                  <c:v>3.0830000000000002</c:v>
                </c:pt>
                <c:pt idx="5610">
                  <c:v>3.0840000000000001</c:v>
                </c:pt>
                <c:pt idx="5611">
                  <c:v>3.0840000000000001</c:v>
                </c:pt>
                <c:pt idx="5612">
                  <c:v>3.0840000000000001</c:v>
                </c:pt>
                <c:pt idx="5613">
                  <c:v>3.0840000000000001</c:v>
                </c:pt>
                <c:pt idx="5614">
                  <c:v>3.085</c:v>
                </c:pt>
                <c:pt idx="5615">
                  <c:v>3.085</c:v>
                </c:pt>
                <c:pt idx="5616">
                  <c:v>3.085</c:v>
                </c:pt>
                <c:pt idx="5617">
                  <c:v>3.085</c:v>
                </c:pt>
                <c:pt idx="5618">
                  <c:v>3.0859999999999999</c:v>
                </c:pt>
                <c:pt idx="5619">
                  <c:v>3.0859999999999999</c:v>
                </c:pt>
                <c:pt idx="5620">
                  <c:v>3.0859999999999999</c:v>
                </c:pt>
                <c:pt idx="5621">
                  <c:v>3.0870000000000002</c:v>
                </c:pt>
                <c:pt idx="5622">
                  <c:v>3.0870000000000002</c:v>
                </c:pt>
                <c:pt idx="5623">
                  <c:v>3.0870000000000002</c:v>
                </c:pt>
                <c:pt idx="5624">
                  <c:v>3.0880000000000001</c:v>
                </c:pt>
                <c:pt idx="5625">
                  <c:v>3.0880000000000001</c:v>
                </c:pt>
                <c:pt idx="5626">
                  <c:v>3.0880000000000001</c:v>
                </c:pt>
                <c:pt idx="5627">
                  <c:v>3.089</c:v>
                </c:pt>
                <c:pt idx="5628">
                  <c:v>3.089</c:v>
                </c:pt>
                <c:pt idx="5629">
                  <c:v>3.089</c:v>
                </c:pt>
                <c:pt idx="5630">
                  <c:v>3.089</c:v>
                </c:pt>
                <c:pt idx="5631">
                  <c:v>3.09</c:v>
                </c:pt>
                <c:pt idx="5632">
                  <c:v>3.09</c:v>
                </c:pt>
                <c:pt idx="5633">
                  <c:v>3.09</c:v>
                </c:pt>
                <c:pt idx="5634">
                  <c:v>3.09</c:v>
                </c:pt>
                <c:pt idx="5635">
                  <c:v>3.0910000000000002</c:v>
                </c:pt>
                <c:pt idx="5636">
                  <c:v>3.0910000000000002</c:v>
                </c:pt>
                <c:pt idx="5637">
                  <c:v>3.0910000000000002</c:v>
                </c:pt>
                <c:pt idx="5638">
                  <c:v>3.0920000000000001</c:v>
                </c:pt>
                <c:pt idx="5639">
                  <c:v>3.0920000000000001</c:v>
                </c:pt>
                <c:pt idx="5640">
                  <c:v>3.093</c:v>
                </c:pt>
                <c:pt idx="5641">
                  <c:v>3.093</c:v>
                </c:pt>
                <c:pt idx="5642">
                  <c:v>3.093</c:v>
                </c:pt>
                <c:pt idx="5643">
                  <c:v>3.0939999999999999</c:v>
                </c:pt>
                <c:pt idx="5644">
                  <c:v>3.0939999999999999</c:v>
                </c:pt>
                <c:pt idx="5645">
                  <c:v>3.0939999999999999</c:v>
                </c:pt>
                <c:pt idx="5646">
                  <c:v>3.0950000000000002</c:v>
                </c:pt>
                <c:pt idx="5647">
                  <c:v>3.0950000000000002</c:v>
                </c:pt>
                <c:pt idx="5648">
                  <c:v>3.0950000000000002</c:v>
                </c:pt>
                <c:pt idx="5649">
                  <c:v>3.0950000000000002</c:v>
                </c:pt>
                <c:pt idx="5650">
                  <c:v>3.0960000000000001</c:v>
                </c:pt>
                <c:pt idx="5651">
                  <c:v>3.0960000000000001</c:v>
                </c:pt>
                <c:pt idx="5652">
                  <c:v>3.097</c:v>
                </c:pt>
                <c:pt idx="5653">
                  <c:v>3.097</c:v>
                </c:pt>
                <c:pt idx="5654">
                  <c:v>3.097</c:v>
                </c:pt>
                <c:pt idx="5655">
                  <c:v>3.0979999999999999</c:v>
                </c:pt>
                <c:pt idx="5656">
                  <c:v>3.0979999999999999</c:v>
                </c:pt>
                <c:pt idx="5657">
                  <c:v>3.0979999999999999</c:v>
                </c:pt>
                <c:pt idx="5658">
                  <c:v>3.0979999999999999</c:v>
                </c:pt>
                <c:pt idx="5659">
                  <c:v>3.0979999999999999</c:v>
                </c:pt>
                <c:pt idx="5660">
                  <c:v>3.0990000000000002</c:v>
                </c:pt>
                <c:pt idx="5661">
                  <c:v>3.0990000000000002</c:v>
                </c:pt>
                <c:pt idx="5662">
                  <c:v>3.0990000000000002</c:v>
                </c:pt>
                <c:pt idx="5663">
                  <c:v>3.1</c:v>
                </c:pt>
                <c:pt idx="5664">
                  <c:v>3.1</c:v>
                </c:pt>
                <c:pt idx="5665">
                  <c:v>3.1</c:v>
                </c:pt>
                <c:pt idx="5666">
                  <c:v>3.1</c:v>
                </c:pt>
                <c:pt idx="5667">
                  <c:v>3.101</c:v>
                </c:pt>
                <c:pt idx="5668">
                  <c:v>3.101</c:v>
                </c:pt>
                <c:pt idx="5669">
                  <c:v>3.101</c:v>
                </c:pt>
                <c:pt idx="5670">
                  <c:v>3.1019999999999999</c:v>
                </c:pt>
                <c:pt idx="5671">
                  <c:v>3.1019999999999999</c:v>
                </c:pt>
                <c:pt idx="5672">
                  <c:v>3.1019999999999999</c:v>
                </c:pt>
                <c:pt idx="5673">
                  <c:v>3.1030000000000002</c:v>
                </c:pt>
                <c:pt idx="5674">
                  <c:v>3.1030000000000002</c:v>
                </c:pt>
                <c:pt idx="5675">
                  <c:v>3.1040000000000001</c:v>
                </c:pt>
                <c:pt idx="5676">
                  <c:v>3.1040000000000001</c:v>
                </c:pt>
                <c:pt idx="5677">
                  <c:v>3.1040000000000001</c:v>
                </c:pt>
                <c:pt idx="5678">
                  <c:v>3.1040000000000001</c:v>
                </c:pt>
                <c:pt idx="5679">
                  <c:v>3.105</c:v>
                </c:pt>
                <c:pt idx="5680">
                  <c:v>3.105</c:v>
                </c:pt>
                <c:pt idx="5681">
                  <c:v>3.105</c:v>
                </c:pt>
                <c:pt idx="5682">
                  <c:v>3.105</c:v>
                </c:pt>
                <c:pt idx="5683">
                  <c:v>3.1059999999999999</c:v>
                </c:pt>
                <c:pt idx="5684">
                  <c:v>3.1059999999999999</c:v>
                </c:pt>
                <c:pt idx="5685">
                  <c:v>3.1059999999999999</c:v>
                </c:pt>
                <c:pt idx="5686">
                  <c:v>3.1070000000000002</c:v>
                </c:pt>
                <c:pt idx="5687">
                  <c:v>3.1070000000000002</c:v>
                </c:pt>
                <c:pt idx="5688">
                  <c:v>3.1070000000000002</c:v>
                </c:pt>
                <c:pt idx="5689">
                  <c:v>3.1080000000000001</c:v>
                </c:pt>
                <c:pt idx="5690">
                  <c:v>3.1080000000000001</c:v>
                </c:pt>
                <c:pt idx="5691">
                  <c:v>3.1080000000000001</c:v>
                </c:pt>
                <c:pt idx="5692">
                  <c:v>3.109</c:v>
                </c:pt>
                <c:pt idx="5693">
                  <c:v>3.109</c:v>
                </c:pt>
                <c:pt idx="5694">
                  <c:v>3.109</c:v>
                </c:pt>
                <c:pt idx="5695">
                  <c:v>3.109</c:v>
                </c:pt>
                <c:pt idx="5696">
                  <c:v>3.11</c:v>
                </c:pt>
                <c:pt idx="5697">
                  <c:v>3.11</c:v>
                </c:pt>
                <c:pt idx="5698">
                  <c:v>3.11</c:v>
                </c:pt>
                <c:pt idx="5699">
                  <c:v>3.11</c:v>
                </c:pt>
                <c:pt idx="5700">
                  <c:v>3.1110000000000002</c:v>
                </c:pt>
                <c:pt idx="5701">
                  <c:v>3.1110000000000002</c:v>
                </c:pt>
                <c:pt idx="5702">
                  <c:v>3.1120000000000001</c:v>
                </c:pt>
                <c:pt idx="5703">
                  <c:v>3.1120000000000001</c:v>
                </c:pt>
                <c:pt idx="5704">
                  <c:v>3.1120000000000001</c:v>
                </c:pt>
                <c:pt idx="5705">
                  <c:v>3.113</c:v>
                </c:pt>
                <c:pt idx="5706">
                  <c:v>3.113</c:v>
                </c:pt>
                <c:pt idx="5707">
                  <c:v>3.113</c:v>
                </c:pt>
                <c:pt idx="5708">
                  <c:v>3.1139999999999999</c:v>
                </c:pt>
                <c:pt idx="5709">
                  <c:v>3.1139999999999999</c:v>
                </c:pt>
                <c:pt idx="5710">
                  <c:v>3.1139999999999999</c:v>
                </c:pt>
                <c:pt idx="5711">
                  <c:v>3.1139999999999999</c:v>
                </c:pt>
                <c:pt idx="5712">
                  <c:v>3.1150000000000002</c:v>
                </c:pt>
                <c:pt idx="5713">
                  <c:v>3.1150000000000002</c:v>
                </c:pt>
                <c:pt idx="5714">
                  <c:v>3.1150000000000002</c:v>
                </c:pt>
                <c:pt idx="5715">
                  <c:v>3.1150000000000002</c:v>
                </c:pt>
                <c:pt idx="5716">
                  <c:v>3.1160000000000001</c:v>
                </c:pt>
                <c:pt idx="5717">
                  <c:v>3.1160000000000001</c:v>
                </c:pt>
                <c:pt idx="5718">
                  <c:v>3.1160000000000001</c:v>
                </c:pt>
                <c:pt idx="5719">
                  <c:v>3.117</c:v>
                </c:pt>
                <c:pt idx="5720">
                  <c:v>3.117</c:v>
                </c:pt>
                <c:pt idx="5721">
                  <c:v>3.117</c:v>
                </c:pt>
                <c:pt idx="5722">
                  <c:v>3.1179999999999999</c:v>
                </c:pt>
                <c:pt idx="5723">
                  <c:v>3.1179999999999999</c:v>
                </c:pt>
                <c:pt idx="5724">
                  <c:v>3.1179999999999999</c:v>
                </c:pt>
                <c:pt idx="5725">
                  <c:v>3.1179999999999999</c:v>
                </c:pt>
                <c:pt idx="5726">
                  <c:v>3.1190000000000002</c:v>
                </c:pt>
                <c:pt idx="5727">
                  <c:v>3.1190000000000002</c:v>
                </c:pt>
                <c:pt idx="5728">
                  <c:v>3.1190000000000002</c:v>
                </c:pt>
                <c:pt idx="5729">
                  <c:v>3.1190000000000002</c:v>
                </c:pt>
                <c:pt idx="5730">
                  <c:v>3.1190000000000002</c:v>
                </c:pt>
                <c:pt idx="5731">
                  <c:v>3.12</c:v>
                </c:pt>
                <c:pt idx="5732">
                  <c:v>3.12</c:v>
                </c:pt>
                <c:pt idx="5733">
                  <c:v>3.12</c:v>
                </c:pt>
                <c:pt idx="5734">
                  <c:v>3.121</c:v>
                </c:pt>
                <c:pt idx="5735">
                  <c:v>3.121</c:v>
                </c:pt>
                <c:pt idx="5736">
                  <c:v>3.121</c:v>
                </c:pt>
                <c:pt idx="5737">
                  <c:v>3.1219999999999999</c:v>
                </c:pt>
                <c:pt idx="5738">
                  <c:v>3.1219999999999999</c:v>
                </c:pt>
                <c:pt idx="5739">
                  <c:v>3.1219999999999999</c:v>
                </c:pt>
                <c:pt idx="5740">
                  <c:v>3.1219999999999999</c:v>
                </c:pt>
                <c:pt idx="5741">
                  <c:v>3.1230000000000002</c:v>
                </c:pt>
                <c:pt idx="5742">
                  <c:v>3.1230000000000002</c:v>
                </c:pt>
                <c:pt idx="5743">
                  <c:v>3.1240000000000001</c:v>
                </c:pt>
                <c:pt idx="5744">
                  <c:v>3.1240000000000001</c:v>
                </c:pt>
                <c:pt idx="5745">
                  <c:v>3.1240000000000001</c:v>
                </c:pt>
                <c:pt idx="5746">
                  <c:v>3.1240000000000001</c:v>
                </c:pt>
                <c:pt idx="5747">
                  <c:v>3.125</c:v>
                </c:pt>
                <c:pt idx="5748">
                  <c:v>3.125</c:v>
                </c:pt>
                <c:pt idx="5749">
                  <c:v>3.125</c:v>
                </c:pt>
                <c:pt idx="5750">
                  <c:v>3.125</c:v>
                </c:pt>
                <c:pt idx="5751">
                  <c:v>3.1259999999999999</c:v>
                </c:pt>
                <c:pt idx="5752">
                  <c:v>3.1259999999999999</c:v>
                </c:pt>
                <c:pt idx="5753">
                  <c:v>3.1259999999999999</c:v>
                </c:pt>
                <c:pt idx="5754">
                  <c:v>3.1269999999999998</c:v>
                </c:pt>
                <c:pt idx="5755">
                  <c:v>3.1269999999999998</c:v>
                </c:pt>
                <c:pt idx="5756">
                  <c:v>3.1269999999999998</c:v>
                </c:pt>
                <c:pt idx="5757">
                  <c:v>3.1269999999999998</c:v>
                </c:pt>
                <c:pt idx="5758">
                  <c:v>3.1280000000000001</c:v>
                </c:pt>
                <c:pt idx="5759">
                  <c:v>3.1280000000000001</c:v>
                </c:pt>
                <c:pt idx="5760">
                  <c:v>3.129</c:v>
                </c:pt>
                <c:pt idx="5761">
                  <c:v>3.129</c:v>
                </c:pt>
                <c:pt idx="5762">
                  <c:v>3.129</c:v>
                </c:pt>
                <c:pt idx="5763">
                  <c:v>3.129</c:v>
                </c:pt>
                <c:pt idx="5764">
                  <c:v>3.129</c:v>
                </c:pt>
                <c:pt idx="5765">
                  <c:v>3.13</c:v>
                </c:pt>
                <c:pt idx="5766">
                  <c:v>3.13</c:v>
                </c:pt>
                <c:pt idx="5767">
                  <c:v>3.13</c:v>
                </c:pt>
                <c:pt idx="5768">
                  <c:v>3.1309999999999998</c:v>
                </c:pt>
                <c:pt idx="5769">
                  <c:v>3.1309999999999998</c:v>
                </c:pt>
                <c:pt idx="5770">
                  <c:v>3.1309999999999998</c:v>
                </c:pt>
                <c:pt idx="5771">
                  <c:v>3.1320000000000001</c:v>
                </c:pt>
                <c:pt idx="5772">
                  <c:v>3.1320000000000001</c:v>
                </c:pt>
                <c:pt idx="5773">
                  <c:v>3.1320000000000001</c:v>
                </c:pt>
                <c:pt idx="5774">
                  <c:v>3.1320000000000001</c:v>
                </c:pt>
                <c:pt idx="5775">
                  <c:v>3.133</c:v>
                </c:pt>
                <c:pt idx="5776">
                  <c:v>3.133</c:v>
                </c:pt>
                <c:pt idx="5777">
                  <c:v>3.133</c:v>
                </c:pt>
                <c:pt idx="5778">
                  <c:v>3.133</c:v>
                </c:pt>
                <c:pt idx="5779">
                  <c:v>3.133</c:v>
                </c:pt>
                <c:pt idx="5780">
                  <c:v>3.1339999999999999</c:v>
                </c:pt>
                <c:pt idx="5781">
                  <c:v>3.1339999999999999</c:v>
                </c:pt>
                <c:pt idx="5782">
                  <c:v>3.1349999999999998</c:v>
                </c:pt>
                <c:pt idx="5783">
                  <c:v>3.1349999999999998</c:v>
                </c:pt>
                <c:pt idx="5784">
                  <c:v>3.1349999999999998</c:v>
                </c:pt>
                <c:pt idx="5785">
                  <c:v>3.1360000000000001</c:v>
                </c:pt>
                <c:pt idx="5786">
                  <c:v>3.1360000000000001</c:v>
                </c:pt>
                <c:pt idx="5787">
                  <c:v>3.1360000000000001</c:v>
                </c:pt>
                <c:pt idx="5788">
                  <c:v>3.137</c:v>
                </c:pt>
                <c:pt idx="5789">
                  <c:v>3.137</c:v>
                </c:pt>
                <c:pt idx="5790">
                  <c:v>3.1379999999999999</c:v>
                </c:pt>
                <c:pt idx="5791">
                  <c:v>3.1379999999999999</c:v>
                </c:pt>
                <c:pt idx="5792">
                  <c:v>3.1379999999999999</c:v>
                </c:pt>
                <c:pt idx="5793">
                  <c:v>3.1379999999999999</c:v>
                </c:pt>
                <c:pt idx="5794">
                  <c:v>3.1379999999999999</c:v>
                </c:pt>
                <c:pt idx="5795">
                  <c:v>3.1389999999999998</c:v>
                </c:pt>
                <c:pt idx="5796">
                  <c:v>3.1389999999999998</c:v>
                </c:pt>
                <c:pt idx="5797">
                  <c:v>3.1389999999999998</c:v>
                </c:pt>
                <c:pt idx="5798">
                  <c:v>3.1389999999999998</c:v>
                </c:pt>
                <c:pt idx="5799">
                  <c:v>3.14</c:v>
                </c:pt>
                <c:pt idx="5800">
                  <c:v>3.14</c:v>
                </c:pt>
                <c:pt idx="5801">
                  <c:v>3.141</c:v>
                </c:pt>
                <c:pt idx="5802">
                  <c:v>3.141</c:v>
                </c:pt>
                <c:pt idx="5803">
                  <c:v>3.141</c:v>
                </c:pt>
                <c:pt idx="5804">
                  <c:v>3.141</c:v>
                </c:pt>
                <c:pt idx="5805">
                  <c:v>3.1419999999999999</c:v>
                </c:pt>
                <c:pt idx="5806">
                  <c:v>3.1419999999999999</c:v>
                </c:pt>
                <c:pt idx="5807">
                  <c:v>3.1419999999999999</c:v>
                </c:pt>
                <c:pt idx="5808">
                  <c:v>3.1429999999999998</c:v>
                </c:pt>
                <c:pt idx="5809">
                  <c:v>3.1429999999999998</c:v>
                </c:pt>
                <c:pt idx="5810">
                  <c:v>3.1429999999999998</c:v>
                </c:pt>
                <c:pt idx="5811">
                  <c:v>3.1429999999999998</c:v>
                </c:pt>
                <c:pt idx="5812">
                  <c:v>3.1429999999999998</c:v>
                </c:pt>
                <c:pt idx="5813">
                  <c:v>3.1440000000000001</c:v>
                </c:pt>
                <c:pt idx="5814">
                  <c:v>3.1440000000000001</c:v>
                </c:pt>
                <c:pt idx="5815">
                  <c:v>3.1440000000000001</c:v>
                </c:pt>
                <c:pt idx="5816">
                  <c:v>3.145</c:v>
                </c:pt>
                <c:pt idx="5817">
                  <c:v>3.145</c:v>
                </c:pt>
                <c:pt idx="5818">
                  <c:v>3.1459999999999999</c:v>
                </c:pt>
                <c:pt idx="5819">
                  <c:v>3.1459999999999999</c:v>
                </c:pt>
                <c:pt idx="5820">
                  <c:v>3.1459999999999999</c:v>
                </c:pt>
                <c:pt idx="5821">
                  <c:v>3.1469999999999998</c:v>
                </c:pt>
                <c:pt idx="5822">
                  <c:v>3.1469999999999998</c:v>
                </c:pt>
                <c:pt idx="5823">
                  <c:v>3.1469999999999998</c:v>
                </c:pt>
                <c:pt idx="5824">
                  <c:v>3.1480000000000001</c:v>
                </c:pt>
                <c:pt idx="5825">
                  <c:v>3.1480000000000001</c:v>
                </c:pt>
                <c:pt idx="5826">
                  <c:v>3.1480000000000001</c:v>
                </c:pt>
                <c:pt idx="5827">
                  <c:v>3.1480000000000001</c:v>
                </c:pt>
                <c:pt idx="5828">
                  <c:v>3.1480000000000001</c:v>
                </c:pt>
                <c:pt idx="5829">
                  <c:v>3.149</c:v>
                </c:pt>
                <c:pt idx="5830">
                  <c:v>3.149</c:v>
                </c:pt>
                <c:pt idx="5831">
                  <c:v>3.149</c:v>
                </c:pt>
                <c:pt idx="5832">
                  <c:v>3.149</c:v>
                </c:pt>
                <c:pt idx="5833">
                  <c:v>3.15</c:v>
                </c:pt>
                <c:pt idx="5834">
                  <c:v>3.15</c:v>
                </c:pt>
                <c:pt idx="5835">
                  <c:v>3.15</c:v>
                </c:pt>
                <c:pt idx="5836">
                  <c:v>3.1509999999999998</c:v>
                </c:pt>
                <c:pt idx="5837">
                  <c:v>3.1509999999999998</c:v>
                </c:pt>
                <c:pt idx="5838">
                  <c:v>3.1509999999999998</c:v>
                </c:pt>
                <c:pt idx="5839">
                  <c:v>3.1509999999999998</c:v>
                </c:pt>
                <c:pt idx="5840">
                  <c:v>3.1520000000000001</c:v>
                </c:pt>
                <c:pt idx="5841">
                  <c:v>3.1520000000000001</c:v>
                </c:pt>
                <c:pt idx="5842">
                  <c:v>3.153</c:v>
                </c:pt>
                <c:pt idx="5843">
                  <c:v>3.153</c:v>
                </c:pt>
                <c:pt idx="5844">
                  <c:v>3.153</c:v>
                </c:pt>
                <c:pt idx="5845">
                  <c:v>3.153</c:v>
                </c:pt>
                <c:pt idx="5846">
                  <c:v>3.153</c:v>
                </c:pt>
                <c:pt idx="5847">
                  <c:v>3.1539999999999999</c:v>
                </c:pt>
                <c:pt idx="5848">
                  <c:v>3.1539999999999999</c:v>
                </c:pt>
                <c:pt idx="5849">
                  <c:v>3.1539999999999999</c:v>
                </c:pt>
                <c:pt idx="5850">
                  <c:v>3.1549999999999998</c:v>
                </c:pt>
                <c:pt idx="5851">
                  <c:v>3.1549999999999998</c:v>
                </c:pt>
                <c:pt idx="5852">
                  <c:v>3.1549999999999998</c:v>
                </c:pt>
                <c:pt idx="5853">
                  <c:v>3.1560000000000001</c:v>
                </c:pt>
                <c:pt idx="5854">
                  <c:v>3.1560000000000001</c:v>
                </c:pt>
                <c:pt idx="5855">
                  <c:v>3.1560000000000001</c:v>
                </c:pt>
                <c:pt idx="5856">
                  <c:v>3.157</c:v>
                </c:pt>
                <c:pt idx="5857">
                  <c:v>3.157</c:v>
                </c:pt>
                <c:pt idx="5858">
                  <c:v>3.157</c:v>
                </c:pt>
                <c:pt idx="5859">
                  <c:v>3.157</c:v>
                </c:pt>
                <c:pt idx="5860">
                  <c:v>3.1579999999999999</c:v>
                </c:pt>
                <c:pt idx="5861">
                  <c:v>3.1579999999999999</c:v>
                </c:pt>
                <c:pt idx="5862">
                  <c:v>3.1589999999999998</c:v>
                </c:pt>
                <c:pt idx="5863">
                  <c:v>3.1589999999999998</c:v>
                </c:pt>
                <c:pt idx="5864">
                  <c:v>3.16</c:v>
                </c:pt>
                <c:pt idx="5865">
                  <c:v>3.16</c:v>
                </c:pt>
                <c:pt idx="5866">
                  <c:v>3.16</c:v>
                </c:pt>
                <c:pt idx="5867">
                  <c:v>3.161</c:v>
                </c:pt>
                <c:pt idx="5868">
                  <c:v>3.161</c:v>
                </c:pt>
                <c:pt idx="5869">
                  <c:v>3.161</c:v>
                </c:pt>
                <c:pt idx="5870">
                  <c:v>3.1619999999999999</c:v>
                </c:pt>
                <c:pt idx="5871">
                  <c:v>3.1619999999999999</c:v>
                </c:pt>
                <c:pt idx="5872">
                  <c:v>3.1619999999999999</c:v>
                </c:pt>
                <c:pt idx="5873">
                  <c:v>3.1619999999999999</c:v>
                </c:pt>
                <c:pt idx="5874">
                  <c:v>3.1629999999999998</c:v>
                </c:pt>
                <c:pt idx="5875">
                  <c:v>3.1629999999999998</c:v>
                </c:pt>
                <c:pt idx="5876">
                  <c:v>3.1640000000000001</c:v>
                </c:pt>
                <c:pt idx="5877">
                  <c:v>3.1640000000000001</c:v>
                </c:pt>
                <c:pt idx="5878">
                  <c:v>3.1640000000000001</c:v>
                </c:pt>
                <c:pt idx="5879">
                  <c:v>3.1640000000000001</c:v>
                </c:pt>
                <c:pt idx="5880">
                  <c:v>3.165</c:v>
                </c:pt>
                <c:pt idx="5881">
                  <c:v>3.165</c:v>
                </c:pt>
                <c:pt idx="5882">
                  <c:v>3.165</c:v>
                </c:pt>
                <c:pt idx="5883">
                  <c:v>3.165</c:v>
                </c:pt>
                <c:pt idx="5884">
                  <c:v>3.1659999999999999</c:v>
                </c:pt>
                <c:pt idx="5885">
                  <c:v>3.1659999999999999</c:v>
                </c:pt>
                <c:pt idx="5886">
                  <c:v>3.1659999999999999</c:v>
                </c:pt>
                <c:pt idx="5887">
                  <c:v>3.1669999999999998</c:v>
                </c:pt>
                <c:pt idx="5888">
                  <c:v>3.1669999999999998</c:v>
                </c:pt>
                <c:pt idx="5889">
                  <c:v>3.1669999999999998</c:v>
                </c:pt>
                <c:pt idx="5890">
                  <c:v>3.1669999999999998</c:v>
                </c:pt>
                <c:pt idx="5891">
                  <c:v>3.1680000000000001</c:v>
                </c:pt>
                <c:pt idx="5892">
                  <c:v>3.1680000000000001</c:v>
                </c:pt>
                <c:pt idx="5893">
                  <c:v>3.1680000000000001</c:v>
                </c:pt>
                <c:pt idx="5894">
                  <c:v>3.169</c:v>
                </c:pt>
                <c:pt idx="5895">
                  <c:v>3.169</c:v>
                </c:pt>
                <c:pt idx="5896">
                  <c:v>3.169</c:v>
                </c:pt>
                <c:pt idx="5897">
                  <c:v>3.17</c:v>
                </c:pt>
                <c:pt idx="5898">
                  <c:v>3.17</c:v>
                </c:pt>
                <c:pt idx="5899">
                  <c:v>3.17</c:v>
                </c:pt>
                <c:pt idx="5900">
                  <c:v>3.17</c:v>
                </c:pt>
                <c:pt idx="5901">
                  <c:v>3.1709999999999998</c:v>
                </c:pt>
                <c:pt idx="5902">
                  <c:v>3.1709999999999998</c:v>
                </c:pt>
                <c:pt idx="5903">
                  <c:v>3.1709999999999998</c:v>
                </c:pt>
                <c:pt idx="5904">
                  <c:v>3.1709999999999998</c:v>
                </c:pt>
                <c:pt idx="5905">
                  <c:v>3.1720000000000002</c:v>
                </c:pt>
                <c:pt idx="5906">
                  <c:v>3.1720000000000002</c:v>
                </c:pt>
                <c:pt idx="5907">
                  <c:v>3.1720000000000002</c:v>
                </c:pt>
                <c:pt idx="5908">
                  <c:v>3.173</c:v>
                </c:pt>
                <c:pt idx="5909">
                  <c:v>3.173</c:v>
                </c:pt>
                <c:pt idx="5910">
                  <c:v>3.173</c:v>
                </c:pt>
                <c:pt idx="5911">
                  <c:v>3.173</c:v>
                </c:pt>
                <c:pt idx="5912">
                  <c:v>3.1739999999999999</c:v>
                </c:pt>
                <c:pt idx="5913">
                  <c:v>3.1739999999999999</c:v>
                </c:pt>
                <c:pt idx="5914">
                  <c:v>3.1739999999999999</c:v>
                </c:pt>
                <c:pt idx="5915">
                  <c:v>3.1749999999999998</c:v>
                </c:pt>
                <c:pt idx="5916">
                  <c:v>3.1749999999999998</c:v>
                </c:pt>
                <c:pt idx="5917">
                  <c:v>3.1749999999999998</c:v>
                </c:pt>
                <c:pt idx="5918">
                  <c:v>3.1760000000000002</c:v>
                </c:pt>
                <c:pt idx="5919">
                  <c:v>3.1760000000000002</c:v>
                </c:pt>
                <c:pt idx="5920">
                  <c:v>3.1760000000000002</c:v>
                </c:pt>
                <c:pt idx="5921">
                  <c:v>3.1760000000000002</c:v>
                </c:pt>
                <c:pt idx="5922">
                  <c:v>3.177</c:v>
                </c:pt>
                <c:pt idx="5923">
                  <c:v>3.177</c:v>
                </c:pt>
                <c:pt idx="5924">
                  <c:v>3.177</c:v>
                </c:pt>
                <c:pt idx="5925">
                  <c:v>3.177</c:v>
                </c:pt>
                <c:pt idx="5926">
                  <c:v>3.1779999999999999</c:v>
                </c:pt>
                <c:pt idx="5927">
                  <c:v>3.1779999999999999</c:v>
                </c:pt>
                <c:pt idx="5928">
                  <c:v>3.1779999999999999</c:v>
                </c:pt>
                <c:pt idx="5929">
                  <c:v>3.1789999999999998</c:v>
                </c:pt>
                <c:pt idx="5930">
                  <c:v>3.1789999999999998</c:v>
                </c:pt>
                <c:pt idx="5931">
                  <c:v>3.1789999999999998</c:v>
                </c:pt>
                <c:pt idx="5932">
                  <c:v>3.18</c:v>
                </c:pt>
                <c:pt idx="5933">
                  <c:v>3.18</c:v>
                </c:pt>
                <c:pt idx="5934">
                  <c:v>3.18</c:v>
                </c:pt>
                <c:pt idx="5935">
                  <c:v>3.181</c:v>
                </c:pt>
                <c:pt idx="5936">
                  <c:v>3.181</c:v>
                </c:pt>
                <c:pt idx="5937">
                  <c:v>3.181</c:v>
                </c:pt>
                <c:pt idx="5938">
                  <c:v>3.181</c:v>
                </c:pt>
                <c:pt idx="5939">
                  <c:v>3.181</c:v>
                </c:pt>
                <c:pt idx="5940">
                  <c:v>3.1819999999999999</c:v>
                </c:pt>
                <c:pt idx="5941">
                  <c:v>3.1819999999999999</c:v>
                </c:pt>
                <c:pt idx="5942">
                  <c:v>3.1819999999999999</c:v>
                </c:pt>
                <c:pt idx="5943">
                  <c:v>3.1829999999999998</c:v>
                </c:pt>
                <c:pt idx="5944">
                  <c:v>3.1829999999999998</c:v>
                </c:pt>
                <c:pt idx="5945">
                  <c:v>3.1829999999999998</c:v>
                </c:pt>
                <c:pt idx="5946">
                  <c:v>3.1840000000000002</c:v>
                </c:pt>
                <c:pt idx="5947">
                  <c:v>3.1840000000000002</c:v>
                </c:pt>
                <c:pt idx="5948">
                  <c:v>3.1840000000000002</c:v>
                </c:pt>
                <c:pt idx="5949">
                  <c:v>3.1850000000000001</c:v>
                </c:pt>
                <c:pt idx="5950">
                  <c:v>3.1850000000000001</c:v>
                </c:pt>
                <c:pt idx="5951">
                  <c:v>3.1850000000000001</c:v>
                </c:pt>
                <c:pt idx="5952">
                  <c:v>3.1850000000000001</c:v>
                </c:pt>
                <c:pt idx="5953">
                  <c:v>3.1859999999999999</c:v>
                </c:pt>
                <c:pt idx="5954">
                  <c:v>3.1859999999999999</c:v>
                </c:pt>
                <c:pt idx="5955">
                  <c:v>3.1859999999999999</c:v>
                </c:pt>
                <c:pt idx="5956">
                  <c:v>3.1859999999999999</c:v>
                </c:pt>
                <c:pt idx="5957">
                  <c:v>3.1869999999999998</c:v>
                </c:pt>
                <c:pt idx="5958">
                  <c:v>3.1869999999999998</c:v>
                </c:pt>
                <c:pt idx="5959">
                  <c:v>3.1869999999999998</c:v>
                </c:pt>
                <c:pt idx="5960">
                  <c:v>3.1869999999999998</c:v>
                </c:pt>
                <c:pt idx="5961">
                  <c:v>3.1880000000000002</c:v>
                </c:pt>
                <c:pt idx="5962">
                  <c:v>3.1880000000000002</c:v>
                </c:pt>
                <c:pt idx="5963">
                  <c:v>3.1880000000000002</c:v>
                </c:pt>
                <c:pt idx="5964">
                  <c:v>3.1890000000000001</c:v>
                </c:pt>
                <c:pt idx="5965">
                  <c:v>3.1890000000000001</c:v>
                </c:pt>
                <c:pt idx="5966">
                  <c:v>3.1890000000000001</c:v>
                </c:pt>
                <c:pt idx="5967">
                  <c:v>3.19</c:v>
                </c:pt>
                <c:pt idx="5968">
                  <c:v>3.19</c:v>
                </c:pt>
                <c:pt idx="5969">
                  <c:v>3.19</c:v>
                </c:pt>
                <c:pt idx="5970">
                  <c:v>3.19</c:v>
                </c:pt>
                <c:pt idx="5971">
                  <c:v>3.1909999999999998</c:v>
                </c:pt>
                <c:pt idx="5972">
                  <c:v>3.1909999999999998</c:v>
                </c:pt>
                <c:pt idx="5973">
                  <c:v>3.1909999999999998</c:v>
                </c:pt>
                <c:pt idx="5974">
                  <c:v>3.1909999999999998</c:v>
                </c:pt>
                <c:pt idx="5975">
                  <c:v>3.1909999999999998</c:v>
                </c:pt>
                <c:pt idx="5976">
                  <c:v>3.1920000000000002</c:v>
                </c:pt>
                <c:pt idx="5977">
                  <c:v>3.1920000000000002</c:v>
                </c:pt>
                <c:pt idx="5978">
                  <c:v>3.1920000000000002</c:v>
                </c:pt>
                <c:pt idx="5979">
                  <c:v>3.1930000000000001</c:v>
                </c:pt>
                <c:pt idx="5980">
                  <c:v>3.1930000000000001</c:v>
                </c:pt>
                <c:pt idx="5981">
                  <c:v>3.1930000000000001</c:v>
                </c:pt>
                <c:pt idx="5982">
                  <c:v>3.194</c:v>
                </c:pt>
                <c:pt idx="5983">
                  <c:v>3.194</c:v>
                </c:pt>
                <c:pt idx="5984">
                  <c:v>3.194</c:v>
                </c:pt>
                <c:pt idx="5985">
                  <c:v>3.1949999999999998</c:v>
                </c:pt>
                <c:pt idx="5986">
                  <c:v>3.1949999999999998</c:v>
                </c:pt>
                <c:pt idx="5987">
                  <c:v>3.1949999999999998</c:v>
                </c:pt>
                <c:pt idx="5988">
                  <c:v>3.1960000000000002</c:v>
                </c:pt>
                <c:pt idx="5989">
                  <c:v>3.1960000000000002</c:v>
                </c:pt>
                <c:pt idx="5990">
                  <c:v>3.1960000000000002</c:v>
                </c:pt>
                <c:pt idx="5991">
                  <c:v>3.1960000000000002</c:v>
                </c:pt>
                <c:pt idx="5992">
                  <c:v>3.1960000000000002</c:v>
                </c:pt>
                <c:pt idx="5993">
                  <c:v>3.1960000000000002</c:v>
                </c:pt>
                <c:pt idx="5994">
                  <c:v>3.1970000000000001</c:v>
                </c:pt>
                <c:pt idx="5995">
                  <c:v>3.1970000000000001</c:v>
                </c:pt>
                <c:pt idx="5996">
                  <c:v>3.1970000000000001</c:v>
                </c:pt>
                <c:pt idx="5997">
                  <c:v>3.198</c:v>
                </c:pt>
                <c:pt idx="5998">
                  <c:v>3.198</c:v>
                </c:pt>
                <c:pt idx="5999">
                  <c:v>3.198</c:v>
                </c:pt>
                <c:pt idx="6000">
                  <c:v>3.1989999999999998</c:v>
                </c:pt>
                <c:pt idx="6001">
                  <c:v>3.1989999999999998</c:v>
                </c:pt>
                <c:pt idx="6002">
                  <c:v>3.2</c:v>
                </c:pt>
                <c:pt idx="6003">
                  <c:v>3.2</c:v>
                </c:pt>
                <c:pt idx="6004">
                  <c:v>3.2</c:v>
                </c:pt>
                <c:pt idx="6005">
                  <c:v>3.2010000000000001</c:v>
                </c:pt>
                <c:pt idx="6006">
                  <c:v>3.2010000000000001</c:v>
                </c:pt>
                <c:pt idx="6007">
                  <c:v>3.2010000000000001</c:v>
                </c:pt>
                <c:pt idx="6008">
                  <c:v>3.2010000000000001</c:v>
                </c:pt>
                <c:pt idx="6009">
                  <c:v>3.2010000000000001</c:v>
                </c:pt>
                <c:pt idx="6010">
                  <c:v>3.202</c:v>
                </c:pt>
                <c:pt idx="6011">
                  <c:v>3.202</c:v>
                </c:pt>
                <c:pt idx="6012">
                  <c:v>3.2029999999999998</c:v>
                </c:pt>
                <c:pt idx="6013">
                  <c:v>3.2029999999999998</c:v>
                </c:pt>
                <c:pt idx="6014">
                  <c:v>3.2029999999999998</c:v>
                </c:pt>
                <c:pt idx="6015">
                  <c:v>3.2029999999999998</c:v>
                </c:pt>
                <c:pt idx="6016">
                  <c:v>3.2040000000000002</c:v>
                </c:pt>
                <c:pt idx="6017">
                  <c:v>3.2040000000000002</c:v>
                </c:pt>
                <c:pt idx="6018">
                  <c:v>3.2040000000000002</c:v>
                </c:pt>
                <c:pt idx="6019">
                  <c:v>3.2050000000000001</c:v>
                </c:pt>
                <c:pt idx="6020">
                  <c:v>3.2050000000000001</c:v>
                </c:pt>
                <c:pt idx="6021">
                  <c:v>3.2050000000000001</c:v>
                </c:pt>
                <c:pt idx="6022">
                  <c:v>3.206</c:v>
                </c:pt>
                <c:pt idx="6023">
                  <c:v>3.206</c:v>
                </c:pt>
                <c:pt idx="6024">
                  <c:v>3.206</c:v>
                </c:pt>
                <c:pt idx="6025">
                  <c:v>3.206</c:v>
                </c:pt>
                <c:pt idx="6026">
                  <c:v>3.2069999999999999</c:v>
                </c:pt>
                <c:pt idx="6027">
                  <c:v>3.2069999999999999</c:v>
                </c:pt>
                <c:pt idx="6028">
                  <c:v>3.2069999999999999</c:v>
                </c:pt>
                <c:pt idx="6029">
                  <c:v>3.2080000000000002</c:v>
                </c:pt>
                <c:pt idx="6030">
                  <c:v>3.2080000000000002</c:v>
                </c:pt>
                <c:pt idx="6031">
                  <c:v>3.2080000000000002</c:v>
                </c:pt>
                <c:pt idx="6032">
                  <c:v>3.2080000000000002</c:v>
                </c:pt>
                <c:pt idx="6033">
                  <c:v>3.2090000000000001</c:v>
                </c:pt>
                <c:pt idx="6034">
                  <c:v>3.2090000000000001</c:v>
                </c:pt>
                <c:pt idx="6035">
                  <c:v>3.2090000000000001</c:v>
                </c:pt>
                <c:pt idx="6036">
                  <c:v>3.21</c:v>
                </c:pt>
                <c:pt idx="6037">
                  <c:v>3.21</c:v>
                </c:pt>
                <c:pt idx="6038">
                  <c:v>3.21</c:v>
                </c:pt>
                <c:pt idx="6039">
                  <c:v>3.21</c:v>
                </c:pt>
                <c:pt idx="6040">
                  <c:v>3.2109999999999999</c:v>
                </c:pt>
                <c:pt idx="6041">
                  <c:v>3.2109999999999999</c:v>
                </c:pt>
                <c:pt idx="6042">
                  <c:v>3.2109999999999999</c:v>
                </c:pt>
                <c:pt idx="6043">
                  <c:v>3.2120000000000002</c:v>
                </c:pt>
                <c:pt idx="6044">
                  <c:v>3.2120000000000002</c:v>
                </c:pt>
                <c:pt idx="6045">
                  <c:v>3.2120000000000002</c:v>
                </c:pt>
                <c:pt idx="6046">
                  <c:v>3.2120000000000002</c:v>
                </c:pt>
                <c:pt idx="6047">
                  <c:v>3.2130000000000001</c:v>
                </c:pt>
                <c:pt idx="6048">
                  <c:v>3.2130000000000001</c:v>
                </c:pt>
                <c:pt idx="6049">
                  <c:v>3.2130000000000001</c:v>
                </c:pt>
                <c:pt idx="6050">
                  <c:v>3.214</c:v>
                </c:pt>
                <c:pt idx="6051">
                  <c:v>3.214</c:v>
                </c:pt>
                <c:pt idx="6052">
                  <c:v>3.214</c:v>
                </c:pt>
                <c:pt idx="6053">
                  <c:v>3.2149999999999999</c:v>
                </c:pt>
                <c:pt idx="6054">
                  <c:v>3.2149999999999999</c:v>
                </c:pt>
                <c:pt idx="6055">
                  <c:v>3.2149999999999999</c:v>
                </c:pt>
                <c:pt idx="6056">
                  <c:v>3.2149999999999999</c:v>
                </c:pt>
                <c:pt idx="6057">
                  <c:v>3.2160000000000002</c:v>
                </c:pt>
                <c:pt idx="6058">
                  <c:v>3.2160000000000002</c:v>
                </c:pt>
                <c:pt idx="6059">
                  <c:v>3.2160000000000002</c:v>
                </c:pt>
                <c:pt idx="6060">
                  <c:v>3.2170000000000001</c:v>
                </c:pt>
                <c:pt idx="6061">
                  <c:v>3.2170000000000001</c:v>
                </c:pt>
                <c:pt idx="6062">
                  <c:v>3.2170000000000001</c:v>
                </c:pt>
                <c:pt idx="6063">
                  <c:v>3.218</c:v>
                </c:pt>
                <c:pt idx="6064">
                  <c:v>3.218</c:v>
                </c:pt>
                <c:pt idx="6065">
                  <c:v>3.218</c:v>
                </c:pt>
                <c:pt idx="6066">
                  <c:v>3.2189999999999999</c:v>
                </c:pt>
                <c:pt idx="6067">
                  <c:v>3.2189999999999999</c:v>
                </c:pt>
                <c:pt idx="6068">
                  <c:v>3.2189999999999999</c:v>
                </c:pt>
                <c:pt idx="6069">
                  <c:v>3.22</c:v>
                </c:pt>
                <c:pt idx="6070">
                  <c:v>3.22</c:v>
                </c:pt>
                <c:pt idx="6071">
                  <c:v>3.22</c:v>
                </c:pt>
                <c:pt idx="6072">
                  <c:v>3.22</c:v>
                </c:pt>
                <c:pt idx="6073">
                  <c:v>3.22</c:v>
                </c:pt>
                <c:pt idx="6074">
                  <c:v>3.2210000000000001</c:v>
                </c:pt>
                <c:pt idx="6075">
                  <c:v>3.2210000000000001</c:v>
                </c:pt>
                <c:pt idx="6076">
                  <c:v>3.2210000000000001</c:v>
                </c:pt>
                <c:pt idx="6077">
                  <c:v>3.222</c:v>
                </c:pt>
                <c:pt idx="6078">
                  <c:v>3.222</c:v>
                </c:pt>
                <c:pt idx="6079">
                  <c:v>3.222</c:v>
                </c:pt>
                <c:pt idx="6080">
                  <c:v>3.2229999999999999</c:v>
                </c:pt>
                <c:pt idx="6081">
                  <c:v>3.2229999999999999</c:v>
                </c:pt>
                <c:pt idx="6082">
                  <c:v>3.2229999999999999</c:v>
                </c:pt>
                <c:pt idx="6083">
                  <c:v>3.2240000000000002</c:v>
                </c:pt>
                <c:pt idx="6084">
                  <c:v>3.2240000000000002</c:v>
                </c:pt>
                <c:pt idx="6085">
                  <c:v>3.2240000000000002</c:v>
                </c:pt>
                <c:pt idx="6086">
                  <c:v>3.2250000000000001</c:v>
                </c:pt>
                <c:pt idx="6087">
                  <c:v>3.2250000000000001</c:v>
                </c:pt>
                <c:pt idx="6088">
                  <c:v>3.2250000000000001</c:v>
                </c:pt>
                <c:pt idx="6089">
                  <c:v>3.2250000000000001</c:v>
                </c:pt>
                <c:pt idx="6090">
                  <c:v>3.2250000000000001</c:v>
                </c:pt>
                <c:pt idx="6091">
                  <c:v>3.226</c:v>
                </c:pt>
                <c:pt idx="6092">
                  <c:v>3.226</c:v>
                </c:pt>
                <c:pt idx="6093">
                  <c:v>3.226</c:v>
                </c:pt>
                <c:pt idx="6094">
                  <c:v>3.2269999999999999</c:v>
                </c:pt>
                <c:pt idx="6095">
                  <c:v>3.2269999999999999</c:v>
                </c:pt>
                <c:pt idx="6096">
                  <c:v>3.2269999999999999</c:v>
                </c:pt>
                <c:pt idx="6097">
                  <c:v>3.2280000000000002</c:v>
                </c:pt>
                <c:pt idx="6098">
                  <c:v>3.2280000000000002</c:v>
                </c:pt>
                <c:pt idx="6099">
                  <c:v>3.2280000000000002</c:v>
                </c:pt>
                <c:pt idx="6100">
                  <c:v>3.2290000000000001</c:v>
                </c:pt>
                <c:pt idx="6101">
                  <c:v>3.2290000000000001</c:v>
                </c:pt>
                <c:pt idx="6102">
                  <c:v>3.2290000000000001</c:v>
                </c:pt>
                <c:pt idx="6103">
                  <c:v>3.2290000000000001</c:v>
                </c:pt>
                <c:pt idx="6104">
                  <c:v>3.2290000000000001</c:v>
                </c:pt>
                <c:pt idx="6105">
                  <c:v>3.23</c:v>
                </c:pt>
                <c:pt idx="6106">
                  <c:v>3.23</c:v>
                </c:pt>
                <c:pt idx="6107">
                  <c:v>3.23</c:v>
                </c:pt>
                <c:pt idx="6108">
                  <c:v>3.23</c:v>
                </c:pt>
                <c:pt idx="6109">
                  <c:v>3.2309999999999999</c:v>
                </c:pt>
                <c:pt idx="6110">
                  <c:v>3.2309999999999999</c:v>
                </c:pt>
                <c:pt idx="6111">
                  <c:v>3.2309999999999999</c:v>
                </c:pt>
                <c:pt idx="6112">
                  <c:v>3.2320000000000002</c:v>
                </c:pt>
                <c:pt idx="6113">
                  <c:v>3.2320000000000002</c:v>
                </c:pt>
                <c:pt idx="6114">
                  <c:v>3.2320000000000002</c:v>
                </c:pt>
                <c:pt idx="6115">
                  <c:v>3.2330000000000001</c:v>
                </c:pt>
                <c:pt idx="6116">
                  <c:v>3.2330000000000001</c:v>
                </c:pt>
                <c:pt idx="6117">
                  <c:v>3.2330000000000001</c:v>
                </c:pt>
                <c:pt idx="6118">
                  <c:v>3.234</c:v>
                </c:pt>
                <c:pt idx="6119">
                  <c:v>3.234</c:v>
                </c:pt>
                <c:pt idx="6120">
                  <c:v>3.234</c:v>
                </c:pt>
                <c:pt idx="6121">
                  <c:v>3.234</c:v>
                </c:pt>
                <c:pt idx="6122">
                  <c:v>3.2349999999999999</c:v>
                </c:pt>
                <c:pt idx="6123">
                  <c:v>3.2349999999999999</c:v>
                </c:pt>
                <c:pt idx="6124">
                  <c:v>3.2349999999999999</c:v>
                </c:pt>
                <c:pt idx="6125">
                  <c:v>3.2360000000000002</c:v>
                </c:pt>
                <c:pt idx="6126">
                  <c:v>3.2360000000000002</c:v>
                </c:pt>
                <c:pt idx="6127">
                  <c:v>3.2370000000000001</c:v>
                </c:pt>
                <c:pt idx="6128">
                  <c:v>3.2370000000000001</c:v>
                </c:pt>
                <c:pt idx="6129">
                  <c:v>3.2370000000000001</c:v>
                </c:pt>
                <c:pt idx="6130">
                  <c:v>3.238</c:v>
                </c:pt>
                <c:pt idx="6131">
                  <c:v>3.238</c:v>
                </c:pt>
                <c:pt idx="6132">
                  <c:v>3.238</c:v>
                </c:pt>
                <c:pt idx="6133">
                  <c:v>3.238</c:v>
                </c:pt>
                <c:pt idx="6134">
                  <c:v>3.2389999999999999</c:v>
                </c:pt>
                <c:pt idx="6135">
                  <c:v>3.2389999999999999</c:v>
                </c:pt>
                <c:pt idx="6136">
                  <c:v>3.2389999999999999</c:v>
                </c:pt>
                <c:pt idx="6137">
                  <c:v>3.2389999999999999</c:v>
                </c:pt>
                <c:pt idx="6138">
                  <c:v>3.24</c:v>
                </c:pt>
                <c:pt idx="6139">
                  <c:v>3.24</c:v>
                </c:pt>
                <c:pt idx="6140">
                  <c:v>3.24</c:v>
                </c:pt>
                <c:pt idx="6141">
                  <c:v>3.24</c:v>
                </c:pt>
                <c:pt idx="6142">
                  <c:v>3.2410000000000001</c:v>
                </c:pt>
                <c:pt idx="6143">
                  <c:v>3.2410000000000001</c:v>
                </c:pt>
                <c:pt idx="6144">
                  <c:v>3.2410000000000001</c:v>
                </c:pt>
                <c:pt idx="6145">
                  <c:v>3.2410000000000001</c:v>
                </c:pt>
                <c:pt idx="6146">
                  <c:v>3.242</c:v>
                </c:pt>
                <c:pt idx="6147">
                  <c:v>3.242</c:v>
                </c:pt>
                <c:pt idx="6148">
                  <c:v>3.2429999999999999</c:v>
                </c:pt>
                <c:pt idx="6149">
                  <c:v>3.2429999999999999</c:v>
                </c:pt>
                <c:pt idx="6150">
                  <c:v>3.2429999999999999</c:v>
                </c:pt>
                <c:pt idx="6151">
                  <c:v>3.2429999999999999</c:v>
                </c:pt>
                <c:pt idx="6152">
                  <c:v>3.2440000000000002</c:v>
                </c:pt>
                <c:pt idx="6153">
                  <c:v>3.2440000000000002</c:v>
                </c:pt>
                <c:pt idx="6154">
                  <c:v>3.2440000000000002</c:v>
                </c:pt>
                <c:pt idx="6155">
                  <c:v>3.2440000000000002</c:v>
                </c:pt>
                <c:pt idx="6156">
                  <c:v>3.2440000000000002</c:v>
                </c:pt>
                <c:pt idx="6157">
                  <c:v>3.2450000000000001</c:v>
                </c:pt>
                <c:pt idx="6158">
                  <c:v>3.2450000000000001</c:v>
                </c:pt>
                <c:pt idx="6159">
                  <c:v>3.2450000000000001</c:v>
                </c:pt>
                <c:pt idx="6160">
                  <c:v>3.246</c:v>
                </c:pt>
                <c:pt idx="6161">
                  <c:v>3.246</c:v>
                </c:pt>
                <c:pt idx="6162">
                  <c:v>3.246</c:v>
                </c:pt>
                <c:pt idx="6163">
                  <c:v>3.2469999999999999</c:v>
                </c:pt>
                <c:pt idx="6164">
                  <c:v>3.2469999999999999</c:v>
                </c:pt>
                <c:pt idx="6165">
                  <c:v>3.2469999999999999</c:v>
                </c:pt>
                <c:pt idx="6166">
                  <c:v>3.2480000000000002</c:v>
                </c:pt>
                <c:pt idx="6167">
                  <c:v>3.2480000000000002</c:v>
                </c:pt>
                <c:pt idx="6168">
                  <c:v>3.2480000000000002</c:v>
                </c:pt>
                <c:pt idx="6169">
                  <c:v>3.2480000000000002</c:v>
                </c:pt>
                <c:pt idx="6170">
                  <c:v>3.2490000000000001</c:v>
                </c:pt>
                <c:pt idx="6171">
                  <c:v>3.2490000000000001</c:v>
                </c:pt>
                <c:pt idx="6172">
                  <c:v>3.2490000000000001</c:v>
                </c:pt>
                <c:pt idx="6173">
                  <c:v>3.2490000000000001</c:v>
                </c:pt>
                <c:pt idx="6174">
                  <c:v>3.2490000000000001</c:v>
                </c:pt>
                <c:pt idx="6175">
                  <c:v>3.25</c:v>
                </c:pt>
                <c:pt idx="6176">
                  <c:v>3.25</c:v>
                </c:pt>
                <c:pt idx="6177">
                  <c:v>3.2509999999999999</c:v>
                </c:pt>
                <c:pt idx="6178">
                  <c:v>3.2509999999999999</c:v>
                </c:pt>
                <c:pt idx="6179">
                  <c:v>3.2509999999999999</c:v>
                </c:pt>
                <c:pt idx="6180">
                  <c:v>3.2519999999999998</c:v>
                </c:pt>
                <c:pt idx="6181">
                  <c:v>3.2519999999999998</c:v>
                </c:pt>
                <c:pt idx="6182">
                  <c:v>3.2519999999999998</c:v>
                </c:pt>
                <c:pt idx="6183">
                  <c:v>3.2519999999999998</c:v>
                </c:pt>
                <c:pt idx="6184">
                  <c:v>3.2530000000000001</c:v>
                </c:pt>
                <c:pt idx="6185">
                  <c:v>3.2530000000000001</c:v>
                </c:pt>
                <c:pt idx="6186">
                  <c:v>3.2530000000000001</c:v>
                </c:pt>
                <c:pt idx="6187">
                  <c:v>3.254</c:v>
                </c:pt>
                <c:pt idx="6188">
                  <c:v>3.254</c:v>
                </c:pt>
                <c:pt idx="6189">
                  <c:v>3.254</c:v>
                </c:pt>
                <c:pt idx="6190">
                  <c:v>3.254</c:v>
                </c:pt>
                <c:pt idx="6191">
                  <c:v>3.2549999999999999</c:v>
                </c:pt>
                <c:pt idx="6192">
                  <c:v>3.2549999999999999</c:v>
                </c:pt>
                <c:pt idx="6193">
                  <c:v>3.2559999999999998</c:v>
                </c:pt>
                <c:pt idx="6194">
                  <c:v>3.2559999999999998</c:v>
                </c:pt>
                <c:pt idx="6195">
                  <c:v>3.2559999999999998</c:v>
                </c:pt>
                <c:pt idx="6196">
                  <c:v>3.2570000000000001</c:v>
                </c:pt>
                <c:pt idx="6197">
                  <c:v>3.2570000000000001</c:v>
                </c:pt>
                <c:pt idx="6198">
                  <c:v>3.2570000000000001</c:v>
                </c:pt>
                <c:pt idx="6199">
                  <c:v>3.258</c:v>
                </c:pt>
                <c:pt idx="6200">
                  <c:v>3.258</c:v>
                </c:pt>
                <c:pt idx="6201">
                  <c:v>3.258</c:v>
                </c:pt>
                <c:pt idx="6202">
                  <c:v>3.258</c:v>
                </c:pt>
                <c:pt idx="6203">
                  <c:v>3.2589999999999999</c:v>
                </c:pt>
                <c:pt idx="6204">
                  <c:v>3.2589999999999999</c:v>
                </c:pt>
                <c:pt idx="6205">
                  <c:v>3.2589999999999999</c:v>
                </c:pt>
                <c:pt idx="6206">
                  <c:v>3.2589999999999999</c:v>
                </c:pt>
                <c:pt idx="6207">
                  <c:v>3.26</c:v>
                </c:pt>
                <c:pt idx="6208">
                  <c:v>3.26</c:v>
                </c:pt>
                <c:pt idx="6209">
                  <c:v>3.26</c:v>
                </c:pt>
                <c:pt idx="6210">
                  <c:v>3.2610000000000001</c:v>
                </c:pt>
                <c:pt idx="6211">
                  <c:v>3.2610000000000001</c:v>
                </c:pt>
                <c:pt idx="6212">
                  <c:v>3.2610000000000001</c:v>
                </c:pt>
                <c:pt idx="6213">
                  <c:v>3.2610000000000001</c:v>
                </c:pt>
                <c:pt idx="6214">
                  <c:v>3.262</c:v>
                </c:pt>
                <c:pt idx="6215">
                  <c:v>3.262</c:v>
                </c:pt>
                <c:pt idx="6216">
                  <c:v>3.262</c:v>
                </c:pt>
                <c:pt idx="6217">
                  <c:v>3.2629999999999999</c:v>
                </c:pt>
                <c:pt idx="6218">
                  <c:v>3.2629999999999999</c:v>
                </c:pt>
                <c:pt idx="6219">
                  <c:v>3.2629999999999999</c:v>
                </c:pt>
                <c:pt idx="6220">
                  <c:v>3.2629999999999999</c:v>
                </c:pt>
                <c:pt idx="6221">
                  <c:v>3.2639999999999998</c:v>
                </c:pt>
                <c:pt idx="6222">
                  <c:v>3.2639999999999998</c:v>
                </c:pt>
                <c:pt idx="6223">
                  <c:v>3.2639999999999998</c:v>
                </c:pt>
                <c:pt idx="6224">
                  <c:v>3.2650000000000001</c:v>
                </c:pt>
                <c:pt idx="6225">
                  <c:v>3.2650000000000001</c:v>
                </c:pt>
                <c:pt idx="6226">
                  <c:v>3.2650000000000001</c:v>
                </c:pt>
                <c:pt idx="6227">
                  <c:v>3.2650000000000001</c:v>
                </c:pt>
                <c:pt idx="6228">
                  <c:v>3.266</c:v>
                </c:pt>
                <c:pt idx="6229">
                  <c:v>3.266</c:v>
                </c:pt>
                <c:pt idx="6230">
                  <c:v>3.266</c:v>
                </c:pt>
                <c:pt idx="6231">
                  <c:v>3.2669999999999999</c:v>
                </c:pt>
                <c:pt idx="6232">
                  <c:v>3.2669999999999999</c:v>
                </c:pt>
                <c:pt idx="6233">
                  <c:v>3.2679999999999998</c:v>
                </c:pt>
                <c:pt idx="6234">
                  <c:v>3.2679999999999998</c:v>
                </c:pt>
                <c:pt idx="6235">
                  <c:v>3.2679999999999998</c:v>
                </c:pt>
                <c:pt idx="6236">
                  <c:v>3.2679999999999998</c:v>
                </c:pt>
                <c:pt idx="6237">
                  <c:v>3.2690000000000001</c:v>
                </c:pt>
                <c:pt idx="6238">
                  <c:v>3.2690000000000001</c:v>
                </c:pt>
                <c:pt idx="6239">
                  <c:v>3.2690000000000001</c:v>
                </c:pt>
                <c:pt idx="6240">
                  <c:v>3.27</c:v>
                </c:pt>
                <c:pt idx="6241">
                  <c:v>3.27</c:v>
                </c:pt>
                <c:pt idx="6242">
                  <c:v>3.2709999999999999</c:v>
                </c:pt>
                <c:pt idx="6243">
                  <c:v>3.2709999999999999</c:v>
                </c:pt>
                <c:pt idx="6244">
                  <c:v>3.2709999999999999</c:v>
                </c:pt>
                <c:pt idx="6245">
                  <c:v>3.2719999999999998</c:v>
                </c:pt>
                <c:pt idx="6246">
                  <c:v>3.2719999999999998</c:v>
                </c:pt>
                <c:pt idx="6247">
                  <c:v>3.2719999999999998</c:v>
                </c:pt>
                <c:pt idx="6248">
                  <c:v>3.2730000000000001</c:v>
                </c:pt>
                <c:pt idx="6249">
                  <c:v>3.2730000000000001</c:v>
                </c:pt>
                <c:pt idx="6250">
                  <c:v>3.2730000000000001</c:v>
                </c:pt>
                <c:pt idx="6251">
                  <c:v>3.2730000000000001</c:v>
                </c:pt>
                <c:pt idx="6252">
                  <c:v>3.274</c:v>
                </c:pt>
                <c:pt idx="6253">
                  <c:v>3.274</c:v>
                </c:pt>
                <c:pt idx="6254">
                  <c:v>3.274</c:v>
                </c:pt>
                <c:pt idx="6255">
                  <c:v>3.2749999999999999</c:v>
                </c:pt>
                <c:pt idx="6256">
                  <c:v>3.2749999999999999</c:v>
                </c:pt>
                <c:pt idx="6257">
                  <c:v>3.2749999999999999</c:v>
                </c:pt>
                <c:pt idx="6258">
                  <c:v>3.2759999999999998</c:v>
                </c:pt>
                <c:pt idx="6259">
                  <c:v>3.2759999999999998</c:v>
                </c:pt>
                <c:pt idx="6260">
                  <c:v>3.2770000000000001</c:v>
                </c:pt>
                <c:pt idx="6261">
                  <c:v>3.2770000000000001</c:v>
                </c:pt>
                <c:pt idx="6262">
                  <c:v>3.2770000000000001</c:v>
                </c:pt>
                <c:pt idx="6263">
                  <c:v>3.278</c:v>
                </c:pt>
                <c:pt idx="6264">
                  <c:v>3.278</c:v>
                </c:pt>
                <c:pt idx="6265">
                  <c:v>3.278</c:v>
                </c:pt>
                <c:pt idx="6266">
                  <c:v>3.278</c:v>
                </c:pt>
                <c:pt idx="6267">
                  <c:v>3.2789999999999999</c:v>
                </c:pt>
                <c:pt idx="6268">
                  <c:v>3.2789999999999999</c:v>
                </c:pt>
                <c:pt idx="6269">
                  <c:v>3.2789999999999999</c:v>
                </c:pt>
                <c:pt idx="6270">
                  <c:v>3.28</c:v>
                </c:pt>
                <c:pt idx="6271">
                  <c:v>3.28</c:v>
                </c:pt>
                <c:pt idx="6272">
                  <c:v>3.2810000000000001</c:v>
                </c:pt>
                <c:pt idx="6273">
                  <c:v>3.2810000000000001</c:v>
                </c:pt>
                <c:pt idx="6274">
                  <c:v>3.2810000000000001</c:v>
                </c:pt>
                <c:pt idx="6275">
                  <c:v>3.282</c:v>
                </c:pt>
                <c:pt idx="6276">
                  <c:v>3.282</c:v>
                </c:pt>
                <c:pt idx="6277">
                  <c:v>3.282</c:v>
                </c:pt>
                <c:pt idx="6278">
                  <c:v>3.282</c:v>
                </c:pt>
                <c:pt idx="6279">
                  <c:v>3.2829999999999999</c:v>
                </c:pt>
                <c:pt idx="6280">
                  <c:v>3.2829999999999999</c:v>
                </c:pt>
                <c:pt idx="6281">
                  <c:v>3.2829999999999999</c:v>
                </c:pt>
                <c:pt idx="6282">
                  <c:v>3.2829999999999999</c:v>
                </c:pt>
                <c:pt idx="6283">
                  <c:v>3.2839999999999998</c:v>
                </c:pt>
                <c:pt idx="6284">
                  <c:v>3.2839999999999998</c:v>
                </c:pt>
                <c:pt idx="6285">
                  <c:v>3.2839999999999998</c:v>
                </c:pt>
                <c:pt idx="6286">
                  <c:v>3.2850000000000001</c:v>
                </c:pt>
                <c:pt idx="6287">
                  <c:v>3.2850000000000001</c:v>
                </c:pt>
                <c:pt idx="6288">
                  <c:v>3.286</c:v>
                </c:pt>
                <c:pt idx="6289">
                  <c:v>3.286</c:v>
                </c:pt>
                <c:pt idx="6290">
                  <c:v>3.286</c:v>
                </c:pt>
                <c:pt idx="6291">
                  <c:v>3.2869999999999999</c:v>
                </c:pt>
                <c:pt idx="6292">
                  <c:v>3.2869999999999999</c:v>
                </c:pt>
                <c:pt idx="6293">
                  <c:v>3.2869999999999999</c:v>
                </c:pt>
                <c:pt idx="6294">
                  <c:v>3.2869999999999999</c:v>
                </c:pt>
                <c:pt idx="6295">
                  <c:v>3.2869999999999999</c:v>
                </c:pt>
                <c:pt idx="6296">
                  <c:v>3.2879999999999998</c:v>
                </c:pt>
                <c:pt idx="6297">
                  <c:v>3.2879999999999998</c:v>
                </c:pt>
                <c:pt idx="6298">
                  <c:v>3.2879999999999998</c:v>
                </c:pt>
                <c:pt idx="6299">
                  <c:v>3.2879999999999998</c:v>
                </c:pt>
                <c:pt idx="6300">
                  <c:v>3.2890000000000001</c:v>
                </c:pt>
                <c:pt idx="6301">
                  <c:v>3.2890000000000001</c:v>
                </c:pt>
                <c:pt idx="6302">
                  <c:v>3.29</c:v>
                </c:pt>
                <c:pt idx="6303">
                  <c:v>3.29</c:v>
                </c:pt>
                <c:pt idx="6304">
                  <c:v>3.29</c:v>
                </c:pt>
                <c:pt idx="6305">
                  <c:v>3.2909999999999999</c:v>
                </c:pt>
                <c:pt idx="6306">
                  <c:v>3.2909999999999999</c:v>
                </c:pt>
                <c:pt idx="6307">
                  <c:v>3.2909999999999999</c:v>
                </c:pt>
                <c:pt idx="6308">
                  <c:v>3.2919999999999998</c:v>
                </c:pt>
                <c:pt idx="6309">
                  <c:v>3.2919999999999998</c:v>
                </c:pt>
                <c:pt idx="6310">
                  <c:v>3.2919999999999998</c:v>
                </c:pt>
                <c:pt idx="6311">
                  <c:v>3.2919999999999998</c:v>
                </c:pt>
                <c:pt idx="6312">
                  <c:v>3.2919999999999998</c:v>
                </c:pt>
                <c:pt idx="6313">
                  <c:v>3.2930000000000001</c:v>
                </c:pt>
                <c:pt idx="6314">
                  <c:v>3.2930000000000001</c:v>
                </c:pt>
                <c:pt idx="6315">
                  <c:v>3.294</c:v>
                </c:pt>
                <c:pt idx="6316">
                  <c:v>3.294</c:v>
                </c:pt>
                <c:pt idx="6317">
                  <c:v>3.294</c:v>
                </c:pt>
                <c:pt idx="6318">
                  <c:v>3.2949999999999999</c:v>
                </c:pt>
                <c:pt idx="6319">
                  <c:v>3.2949999999999999</c:v>
                </c:pt>
                <c:pt idx="6320">
                  <c:v>3.2949999999999999</c:v>
                </c:pt>
                <c:pt idx="6321">
                  <c:v>3.2949999999999999</c:v>
                </c:pt>
                <c:pt idx="6322">
                  <c:v>3.2959999999999998</c:v>
                </c:pt>
                <c:pt idx="6323">
                  <c:v>3.2959999999999998</c:v>
                </c:pt>
                <c:pt idx="6324">
                  <c:v>3.2970000000000002</c:v>
                </c:pt>
                <c:pt idx="6325">
                  <c:v>3.2970000000000002</c:v>
                </c:pt>
                <c:pt idx="6326">
                  <c:v>3.2970000000000002</c:v>
                </c:pt>
                <c:pt idx="6327">
                  <c:v>3.2970000000000002</c:v>
                </c:pt>
                <c:pt idx="6328">
                  <c:v>3.2970000000000002</c:v>
                </c:pt>
                <c:pt idx="6329">
                  <c:v>3.298</c:v>
                </c:pt>
                <c:pt idx="6330">
                  <c:v>3.298</c:v>
                </c:pt>
                <c:pt idx="6331">
                  <c:v>3.298</c:v>
                </c:pt>
                <c:pt idx="6332">
                  <c:v>3.2989999999999999</c:v>
                </c:pt>
                <c:pt idx="6333">
                  <c:v>3.2989999999999999</c:v>
                </c:pt>
                <c:pt idx="6334">
                  <c:v>3.2989999999999999</c:v>
                </c:pt>
                <c:pt idx="6335">
                  <c:v>3.3</c:v>
                </c:pt>
                <c:pt idx="6336">
                  <c:v>3.3</c:v>
                </c:pt>
                <c:pt idx="6337">
                  <c:v>3.3010000000000002</c:v>
                </c:pt>
                <c:pt idx="6338">
                  <c:v>3.3010000000000002</c:v>
                </c:pt>
                <c:pt idx="6339">
                  <c:v>3.302</c:v>
                </c:pt>
                <c:pt idx="6340">
                  <c:v>3.302</c:v>
                </c:pt>
                <c:pt idx="6341">
                  <c:v>3.302</c:v>
                </c:pt>
                <c:pt idx="6342">
                  <c:v>3.302</c:v>
                </c:pt>
                <c:pt idx="6343">
                  <c:v>3.3029999999999999</c:v>
                </c:pt>
                <c:pt idx="6344">
                  <c:v>3.3029999999999999</c:v>
                </c:pt>
                <c:pt idx="6345">
                  <c:v>3.3039999999999998</c:v>
                </c:pt>
                <c:pt idx="6346">
                  <c:v>3.3039999999999998</c:v>
                </c:pt>
                <c:pt idx="6347">
                  <c:v>3.3039999999999998</c:v>
                </c:pt>
                <c:pt idx="6348">
                  <c:v>3.3050000000000002</c:v>
                </c:pt>
                <c:pt idx="6349">
                  <c:v>3.3050000000000002</c:v>
                </c:pt>
                <c:pt idx="6350">
                  <c:v>3.306</c:v>
                </c:pt>
                <c:pt idx="6351">
                  <c:v>3.306</c:v>
                </c:pt>
                <c:pt idx="6352">
                  <c:v>3.306</c:v>
                </c:pt>
                <c:pt idx="6353">
                  <c:v>3.306</c:v>
                </c:pt>
                <c:pt idx="6354">
                  <c:v>3.306</c:v>
                </c:pt>
                <c:pt idx="6355">
                  <c:v>3.3069999999999999</c:v>
                </c:pt>
                <c:pt idx="6356">
                  <c:v>3.3069999999999999</c:v>
                </c:pt>
                <c:pt idx="6357">
                  <c:v>3.3069999999999999</c:v>
                </c:pt>
                <c:pt idx="6358">
                  <c:v>3.3079999999999998</c:v>
                </c:pt>
                <c:pt idx="6359">
                  <c:v>3.3079999999999998</c:v>
                </c:pt>
                <c:pt idx="6360">
                  <c:v>3.3079999999999998</c:v>
                </c:pt>
                <c:pt idx="6361">
                  <c:v>3.3090000000000002</c:v>
                </c:pt>
                <c:pt idx="6362">
                  <c:v>3.3090000000000002</c:v>
                </c:pt>
                <c:pt idx="6363">
                  <c:v>3.31</c:v>
                </c:pt>
                <c:pt idx="6364">
                  <c:v>3.31</c:v>
                </c:pt>
                <c:pt idx="6365">
                  <c:v>3.31</c:v>
                </c:pt>
                <c:pt idx="6366">
                  <c:v>3.3109999999999999</c:v>
                </c:pt>
                <c:pt idx="6367">
                  <c:v>3.3109999999999999</c:v>
                </c:pt>
                <c:pt idx="6368">
                  <c:v>3.3109999999999999</c:v>
                </c:pt>
                <c:pt idx="6369">
                  <c:v>3.3119999999999998</c:v>
                </c:pt>
                <c:pt idx="6370">
                  <c:v>3.3119999999999998</c:v>
                </c:pt>
                <c:pt idx="6371">
                  <c:v>3.3119999999999998</c:v>
                </c:pt>
                <c:pt idx="6372">
                  <c:v>3.3119999999999998</c:v>
                </c:pt>
                <c:pt idx="6373">
                  <c:v>3.3130000000000002</c:v>
                </c:pt>
                <c:pt idx="6374">
                  <c:v>3.3130000000000002</c:v>
                </c:pt>
                <c:pt idx="6375">
                  <c:v>3.3130000000000002</c:v>
                </c:pt>
                <c:pt idx="6376">
                  <c:v>3.3140000000000001</c:v>
                </c:pt>
                <c:pt idx="6377">
                  <c:v>3.3140000000000001</c:v>
                </c:pt>
                <c:pt idx="6378">
                  <c:v>3.3149999999999999</c:v>
                </c:pt>
                <c:pt idx="6379">
                  <c:v>3.3149999999999999</c:v>
                </c:pt>
                <c:pt idx="6380">
                  <c:v>3.3159999999999998</c:v>
                </c:pt>
                <c:pt idx="6381">
                  <c:v>3.3159999999999998</c:v>
                </c:pt>
                <c:pt idx="6382">
                  <c:v>3.3159999999999998</c:v>
                </c:pt>
                <c:pt idx="6383">
                  <c:v>3.3159999999999998</c:v>
                </c:pt>
                <c:pt idx="6384">
                  <c:v>3.3159999999999998</c:v>
                </c:pt>
                <c:pt idx="6385">
                  <c:v>3.3170000000000002</c:v>
                </c:pt>
                <c:pt idx="6386">
                  <c:v>3.3170000000000002</c:v>
                </c:pt>
                <c:pt idx="6387">
                  <c:v>3.3170000000000002</c:v>
                </c:pt>
                <c:pt idx="6388">
                  <c:v>3.3180000000000001</c:v>
                </c:pt>
                <c:pt idx="6389">
                  <c:v>3.3180000000000001</c:v>
                </c:pt>
                <c:pt idx="6390">
                  <c:v>3.3180000000000001</c:v>
                </c:pt>
                <c:pt idx="6391">
                  <c:v>3.319</c:v>
                </c:pt>
                <c:pt idx="6392">
                  <c:v>3.319</c:v>
                </c:pt>
                <c:pt idx="6393">
                  <c:v>3.319</c:v>
                </c:pt>
                <c:pt idx="6394">
                  <c:v>3.32</c:v>
                </c:pt>
                <c:pt idx="6395">
                  <c:v>3.32</c:v>
                </c:pt>
                <c:pt idx="6396">
                  <c:v>3.3210000000000002</c:v>
                </c:pt>
                <c:pt idx="6397">
                  <c:v>3.3210000000000002</c:v>
                </c:pt>
                <c:pt idx="6398">
                  <c:v>3.3210000000000002</c:v>
                </c:pt>
                <c:pt idx="6399">
                  <c:v>3.3220000000000001</c:v>
                </c:pt>
                <c:pt idx="6400">
                  <c:v>3.3220000000000001</c:v>
                </c:pt>
                <c:pt idx="6401">
                  <c:v>3.3220000000000001</c:v>
                </c:pt>
                <c:pt idx="6402">
                  <c:v>3.3220000000000001</c:v>
                </c:pt>
                <c:pt idx="6403">
                  <c:v>3.323</c:v>
                </c:pt>
                <c:pt idx="6404">
                  <c:v>3.323</c:v>
                </c:pt>
                <c:pt idx="6405">
                  <c:v>3.323</c:v>
                </c:pt>
                <c:pt idx="6406">
                  <c:v>3.323</c:v>
                </c:pt>
                <c:pt idx="6407">
                  <c:v>3.3239999999999998</c:v>
                </c:pt>
                <c:pt idx="6408">
                  <c:v>3.3239999999999998</c:v>
                </c:pt>
                <c:pt idx="6409">
                  <c:v>3.3250000000000002</c:v>
                </c:pt>
                <c:pt idx="6410">
                  <c:v>3.3250000000000002</c:v>
                </c:pt>
                <c:pt idx="6411">
                  <c:v>3.3260000000000001</c:v>
                </c:pt>
                <c:pt idx="6412">
                  <c:v>3.3260000000000001</c:v>
                </c:pt>
                <c:pt idx="6413">
                  <c:v>3.3260000000000001</c:v>
                </c:pt>
                <c:pt idx="6414">
                  <c:v>3.327</c:v>
                </c:pt>
                <c:pt idx="6415">
                  <c:v>3.327</c:v>
                </c:pt>
                <c:pt idx="6416">
                  <c:v>3.327</c:v>
                </c:pt>
                <c:pt idx="6417">
                  <c:v>3.3279999999999998</c:v>
                </c:pt>
                <c:pt idx="6418">
                  <c:v>3.3279999999999998</c:v>
                </c:pt>
                <c:pt idx="6419">
                  <c:v>3.3279999999999998</c:v>
                </c:pt>
                <c:pt idx="6420">
                  <c:v>3.3290000000000002</c:v>
                </c:pt>
                <c:pt idx="6421">
                  <c:v>3.3290000000000002</c:v>
                </c:pt>
                <c:pt idx="6422">
                  <c:v>3.33</c:v>
                </c:pt>
                <c:pt idx="6423">
                  <c:v>3.33</c:v>
                </c:pt>
                <c:pt idx="6424">
                  <c:v>3.33</c:v>
                </c:pt>
                <c:pt idx="6425">
                  <c:v>3.33</c:v>
                </c:pt>
                <c:pt idx="6426">
                  <c:v>3.331</c:v>
                </c:pt>
                <c:pt idx="6427">
                  <c:v>3.331</c:v>
                </c:pt>
                <c:pt idx="6428">
                  <c:v>3.331</c:v>
                </c:pt>
                <c:pt idx="6429">
                  <c:v>3.331</c:v>
                </c:pt>
                <c:pt idx="6430">
                  <c:v>3.3319999999999999</c:v>
                </c:pt>
                <c:pt idx="6431">
                  <c:v>3.3319999999999999</c:v>
                </c:pt>
                <c:pt idx="6432">
                  <c:v>3.3330000000000002</c:v>
                </c:pt>
                <c:pt idx="6433">
                  <c:v>3.3330000000000002</c:v>
                </c:pt>
                <c:pt idx="6434">
                  <c:v>3.3330000000000002</c:v>
                </c:pt>
                <c:pt idx="6435">
                  <c:v>3.3340000000000001</c:v>
                </c:pt>
                <c:pt idx="6436">
                  <c:v>3.3340000000000001</c:v>
                </c:pt>
                <c:pt idx="6437">
                  <c:v>3.3340000000000001</c:v>
                </c:pt>
                <c:pt idx="6438">
                  <c:v>3.335</c:v>
                </c:pt>
                <c:pt idx="6439">
                  <c:v>3.335</c:v>
                </c:pt>
                <c:pt idx="6440">
                  <c:v>3.335</c:v>
                </c:pt>
                <c:pt idx="6441">
                  <c:v>3.335</c:v>
                </c:pt>
                <c:pt idx="6442">
                  <c:v>3.3359999999999999</c:v>
                </c:pt>
                <c:pt idx="6443">
                  <c:v>3.3359999999999999</c:v>
                </c:pt>
                <c:pt idx="6444">
                  <c:v>3.3359999999999999</c:v>
                </c:pt>
                <c:pt idx="6445">
                  <c:v>3.3370000000000002</c:v>
                </c:pt>
                <c:pt idx="6446">
                  <c:v>3.3370000000000002</c:v>
                </c:pt>
                <c:pt idx="6447">
                  <c:v>3.3380000000000001</c:v>
                </c:pt>
                <c:pt idx="6448">
                  <c:v>3.3380000000000001</c:v>
                </c:pt>
                <c:pt idx="6449">
                  <c:v>3.3380000000000001</c:v>
                </c:pt>
                <c:pt idx="6450">
                  <c:v>3.3380000000000001</c:v>
                </c:pt>
                <c:pt idx="6451">
                  <c:v>3.339</c:v>
                </c:pt>
                <c:pt idx="6452">
                  <c:v>3.339</c:v>
                </c:pt>
                <c:pt idx="6453">
                  <c:v>3.34</c:v>
                </c:pt>
                <c:pt idx="6454">
                  <c:v>3.34</c:v>
                </c:pt>
                <c:pt idx="6455">
                  <c:v>3.34</c:v>
                </c:pt>
                <c:pt idx="6456">
                  <c:v>3.34</c:v>
                </c:pt>
                <c:pt idx="6457">
                  <c:v>3.34</c:v>
                </c:pt>
                <c:pt idx="6458">
                  <c:v>3.3410000000000002</c:v>
                </c:pt>
                <c:pt idx="6459">
                  <c:v>3.3410000000000002</c:v>
                </c:pt>
                <c:pt idx="6460">
                  <c:v>3.3420000000000001</c:v>
                </c:pt>
                <c:pt idx="6461">
                  <c:v>3.3420000000000001</c:v>
                </c:pt>
                <c:pt idx="6462">
                  <c:v>3.3420000000000001</c:v>
                </c:pt>
                <c:pt idx="6463">
                  <c:v>3.3420000000000001</c:v>
                </c:pt>
                <c:pt idx="6464">
                  <c:v>3.343</c:v>
                </c:pt>
                <c:pt idx="6465">
                  <c:v>3.343</c:v>
                </c:pt>
                <c:pt idx="6466">
                  <c:v>3.343</c:v>
                </c:pt>
                <c:pt idx="6467">
                  <c:v>3.3439999999999999</c:v>
                </c:pt>
                <c:pt idx="6468">
                  <c:v>3.3439999999999999</c:v>
                </c:pt>
                <c:pt idx="6469">
                  <c:v>3.3439999999999999</c:v>
                </c:pt>
                <c:pt idx="6470">
                  <c:v>3.3450000000000002</c:v>
                </c:pt>
                <c:pt idx="6471">
                  <c:v>3.3450000000000002</c:v>
                </c:pt>
                <c:pt idx="6472">
                  <c:v>3.3450000000000002</c:v>
                </c:pt>
                <c:pt idx="6473">
                  <c:v>3.3450000000000002</c:v>
                </c:pt>
                <c:pt idx="6474">
                  <c:v>3.3460000000000001</c:v>
                </c:pt>
                <c:pt idx="6475">
                  <c:v>3.347</c:v>
                </c:pt>
                <c:pt idx="6476">
                  <c:v>3.347</c:v>
                </c:pt>
                <c:pt idx="6477">
                  <c:v>3.347</c:v>
                </c:pt>
                <c:pt idx="6478">
                  <c:v>3.347</c:v>
                </c:pt>
                <c:pt idx="6479">
                  <c:v>3.3479999999999999</c:v>
                </c:pt>
                <c:pt idx="6480">
                  <c:v>3.3479999999999999</c:v>
                </c:pt>
                <c:pt idx="6481">
                  <c:v>3.3479999999999999</c:v>
                </c:pt>
                <c:pt idx="6482">
                  <c:v>3.3479999999999999</c:v>
                </c:pt>
                <c:pt idx="6483">
                  <c:v>3.3490000000000002</c:v>
                </c:pt>
                <c:pt idx="6484">
                  <c:v>3.3490000000000002</c:v>
                </c:pt>
                <c:pt idx="6485">
                  <c:v>3.35</c:v>
                </c:pt>
                <c:pt idx="6486">
                  <c:v>3.35</c:v>
                </c:pt>
                <c:pt idx="6487">
                  <c:v>3.35</c:v>
                </c:pt>
                <c:pt idx="6488">
                  <c:v>3.35</c:v>
                </c:pt>
                <c:pt idx="6489">
                  <c:v>3.351</c:v>
                </c:pt>
                <c:pt idx="6490">
                  <c:v>3.351</c:v>
                </c:pt>
                <c:pt idx="6491">
                  <c:v>3.3519999999999999</c:v>
                </c:pt>
                <c:pt idx="6492">
                  <c:v>3.3519999999999999</c:v>
                </c:pt>
                <c:pt idx="6493">
                  <c:v>3.3530000000000002</c:v>
                </c:pt>
                <c:pt idx="6494">
                  <c:v>3.3530000000000002</c:v>
                </c:pt>
                <c:pt idx="6495">
                  <c:v>3.3530000000000002</c:v>
                </c:pt>
                <c:pt idx="6496">
                  <c:v>3.3530000000000002</c:v>
                </c:pt>
                <c:pt idx="6497">
                  <c:v>3.3540000000000001</c:v>
                </c:pt>
                <c:pt idx="6498">
                  <c:v>3.3540000000000001</c:v>
                </c:pt>
                <c:pt idx="6499">
                  <c:v>3.355</c:v>
                </c:pt>
                <c:pt idx="6500">
                  <c:v>3.355</c:v>
                </c:pt>
                <c:pt idx="6501">
                  <c:v>3.355</c:v>
                </c:pt>
                <c:pt idx="6502">
                  <c:v>3.355</c:v>
                </c:pt>
                <c:pt idx="6503">
                  <c:v>3.355</c:v>
                </c:pt>
                <c:pt idx="6504">
                  <c:v>3.3559999999999999</c:v>
                </c:pt>
                <c:pt idx="6505">
                  <c:v>3.3559999999999999</c:v>
                </c:pt>
                <c:pt idx="6506">
                  <c:v>3.3559999999999999</c:v>
                </c:pt>
                <c:pt idx="6507">
                  <c:v>3.3570000000000002</c:v>
                </c:pt>
                <c:pt idx="6508">
                  <c:v>3.3570000000000002</c:v>
                </c:pt>
                <c:pt idx="6509">
                  <c:v>3.3570000000000002</c:v>
                </c:pt>
                <c:pt idx="6510">
                  <c:v>3.3570000000000002</c:v>
                </c:pt>
                <c:pt idx="6511">
                  <c:v>3.3580000000000001</c:v>
                </c:pt>
                <c:pt idx="6512">
                  <c:v>3.3580000000000001</c:v>
                </c:pt>
                <c:pt idx="6513">
                  <c:v>3.3580000000000001</c:v>
                </c:pt>
                <c:pt idx="6514">
                  <c:v>3.359</c:v>
                </c:pt>
                <c:pt idx="6515">
                  <c:v>3.359</c:v>
                </c:pt>
                <c:pt idx="6516">
                  <c:v>3.359</c:v>
                </c:pt>
                <c:pt idx="6517">
                  <c:v>3.359</c:v>
                </c:pt>
                <c:pt idx="6518">
                  <c:v>3.359</c:v>
                </c:pt>
                <c:pt idx="6519">
                  <c:v>3.36</c:v>
                </c:pt>
                <c:pt idx="6520">
                  <c:v>3.36</c:v>
                </c:pt>
                <c:pt idx="6521">
                  <c:v>3.3610000000000002</c:v>
                </c:pt>
                <c:pt idx="6522">
                  <c:v>3.3610000000000002</c:v>
                </c:pt>
                <c:pt idx="6523">
                  <c:v>3.3610000000000002</c:v>
                </c:pt>
                <c:pt idx="6524">
                  <c:v>3.3610000000000002</c:v>
                </c:pt>
                <c:pt idx="6525">
                  <c:v>3.3620000000000001</c:v>
                </c:pt>
                <c:pt idx="6526">
                  <c:v>3.3620000000000001</c:v>
                </c:pt>
                <c:pt idx="6527">
                  <c:v>3.3620000000000001</c:v>
                </c:pt>
                <c:pt idx="6528">
                  <c:v>3.363</c:v>
                </c:pt>
                <c:pt idx="6529">
                  <c:v>3.363</c:v>
                </c:pt>
                <c:pt idx="6530">
                  <c:v>3.3639999999999999</c:v>
                </c:pt>
                <c:pt idx="6531">
                  <c:v>3.3639999999999999</c:v>
                </c:pt>
                <c:pt idx="6532">
                  <c:v>3.3639999999999999</c:v>
                </c:pt>
                <c:pt idx="6533">
                  <c:v>3.3639999999999999</c:v>
                </c:pt>
                <c:pt idx="6534">
                  <c:v>3.3650000000000002</c:v>
                </c:pt>
                <c:pt idx="6535">
                  <c:v>3.3650000000000002</c:v>
                </c:pt>
                <c:pt idx="6536">
                  <c:v>3.3660000000000001</c:v>
                </c:pt>
                <c:pt idx="6537">
                  <c:v>3.3660000000000001</c:v>
                </c:pt>
                <c:pt idx="6538">
                  <c:v>3.3660000000000001</c:v>
                </c:pt>
                <c:pt idx="6539">
                  <c:v>3.367</c:v>
                </c:pt>
                <c:pt idx="6540">
                  <c:v>3.367</c:v>
                </c:pt>
                <c:pt idx="6541">
                  <c:v>3.367</c:v>
                </c:pt>
                <c:pt idx="6542">
                  <c:v>3.3679999999999999</c:v>
                </c:pt>
                <c:pt idx="6543">
                  <c:v>3.3679999999999999</c:v>
                </c:pt>
                <c:pt idx="6544">
                  <c:v>3.3679999999999999</c:v>
                </c:pt>
                <c:pt idx="6545">
                  <c:v>3.3690000000000002</c:v>
                </c:pt>
                <c:pt idx="6546">
                  <c:v>3.3690000000000002</c:v>
                </c:pt>
                <c:pt idx="6547">
                  <c:v>3.3690000000000002</c:v>
                </c:pt>
                <c:pt idx="6548">
                  <c:v>3.3690000000000002</c:v>
                </c:pt>
                <c:pt idx="6549">
                  <c:v>3.37</c:v>
                </c:pt>
                <c:pt idx="6550">
                  <c:v>3.37</c:v>
                </c:pt>
                <c:pt idx="6551">
                  <c:v>3.37</c:v>
                </c:pt>
                <c:pt idx="6552">
                  <c:v>3.371</c:v>
                </c:pt>
                <c:pt idx="6553">
                  <c:v>3.371</c:v>
                </c:pt>
                <c:pt idx="6554">
                  <c:v>3.371</c:v>
                </c:pt>
                <c:pt idx="6555">
                  <c:v>3.3719999999999999</c:v>
                </c:pt>
                <c:pt idx="6556">
                  <c:v>3.3719999999999999</c:v>
                </c:pt>
                <c:pt idx="6557">
                  <c:v>3.3719999999999999</c:v>
                </c:pt>
                <c:pt idx="6558">
                  <c:v>3.3730000000000002</c:v>
                </c:pt>
                <c:pt idx="6559">
                  <c:v>3.3730000000000002</c:v>
                </c:pt>
                <c:pt idx="6560">
                  <c:v>3.3730000000000002</c:v>
                </c:pt>
                <c:pt idx="6561">
                  <c:v>3.3740000000000001</c:v>
                </c:pt>
                <c:pt idx="6562">
                  <c:v>3.3740000000000001</c:v>
                </c:pt>
                <c:pt idx="6563">
                  <c:v>3.3740000000000001</c:v>
                </c:pt>
                <c:pt idx="6564">
                  <c:v>3.375</c:v>
                </c:pt>
                <c:pt idx="6565">
                  <c:v>3.375</c:v>
                </c:pt>
                <c:pt idx="6566">
                  <c:v>3.375</c:v>
                </c:pt>
                <c:pt idx="6567">
                  <c:v>3.3759999999999999</c:v>
                </c:pt>
                <c:pt idx="6568">
                  <c:v>3.3759999999999999</c:v>
                </c:pt>
                <c:pt idx="6569">
                  <c:v>3.3759999999999999</c:v>
                </c:pt>
                <c:pt idx="6570">
                  <c:v>3.3769999999999998</c:v>
                </c:pt>
                <c:pt idx="6571">
                  <c:v>3.3769999999999998</c:v>
                </c:pt>
                <c:pt idx="6572">
                  <c:v>3.3769999999999998</c:v>
                </c:pt>
                <c:pt idx="6573">
                  <c:v>3.3780000000000001</c:v>
                </c:pt>
                <c:pt idx="6574">
                  <c:v>3.3780000000000001</c:v>
                </c:pt>
                <c:pt idx="6575">
                  <c:v>3.379</c:v>
                </c:pt>
                <c:pt idx="6576">
                  <c:v>3.379</c:v>
                </c:pt>
                <c:pt idx="6577">
                  <c:v>3.379</c:v>
                </c:pt>
                <c:pt idx="6578">
                  <c:v>3.379</c:v>
                </c:pt>
                <c:pt idx="6579">
                  <c:v>3.38</c:v>
                </c:pt>
                <c:pt idx="6580">
                  <c:v>3.38</c:v>
                </c:pt>
                <c:pt idx="6581">
                  <c:v>3.38</c:v>
                </c:pt>
                <c:pt idx="6582">
                  <c:v>3.3809999999999998</c:v>
                </c:pt>
                <c:pt idx="6583">
                  <c:v>3.3809999999999998</c:v>
                </c:pt>
                <c:pt idx="6584">
                  <c:v>3.3809999999999998</c:v>
                </c:pt>
                <c:pt idx="6585">
                  <c:v>3.3820000000000001</c:v>
                </c:pt>
                <c:pt idx="6586">
                  <c:v>3.3820000000000001</c:v>
                </c:pt>
                <c:pt idx="6587">
                  <c:v>3.383</c:v>
                </c:pt>
                <c:pt idx="6588">
                  <c:v>3.383</c:v>
                </c:pt>
                <c:pt idx="6589">
                  <c:v>3.383</c:v>
                </c:pt>
                <c:pt idx="6590">
                  <c:v>3.383</c:v>
                </c:pt>
                <c:pt idx="6591">
                  <c:v>3.3839999999999999</c:v>
                </c:pt>
                <c:pt idx="6592">
                  <c:v>3.3839999999999999</c:v>
                </c:pt>
                <c:pt idx="6593">
                  <c:v>3.3839999999999999</c:v>
                </c:pt>
                <c:pt idx="6594">
                  <c:v>3.3849999999999998</c:v>
                </c:pt>
                <c:pt idx="6595">
                  <c:v>3.3849999999999998</c:v>
                </c:pt>
                <c:pt idx="6596">
                  <c:v>3.3860000000000001</c:v>
                </c:pt>
                <c:pt idx="6597">
                  <c:v>3.3860000000000001</c:v>
                </c:pt>
                <c:pt idx="6598">
                  <c:v>3.387</c:v>
                </c:pt>
                <c:pt idx="6599">
                  <c:v>3.387</c:v>
                </c:pt>
                <c:pt idx="6600">
                  <c:v>3.387</c:v>
                </c:pt>
                <c:pt idx="6601">
                  <c:v>3.3879999999999999</c:v>
                </c:pt>
                <c:pt idx="6602">
                  <c:v>3.3879999999999999</c:v>
                </c:pt>
                <c:pt idx="6603">
                  <c:v>3.3879999999999999</c:v>
                </c:pt>
                <c:pt idx="6604">
                  <c:v>3.3879999999999999</c:v>
                </c:pt>
                <c:pt idx="6605">
                  <c:v>3.3889999999999998</c:v>
                </c:pt>
                <c:pt idx="6606">
                  <c:v>3.3889999999999998</c:v>
                </c:pt>
                <c:pt idx="6607">
                  <c:v>3.3889999999999998</c:v>
                </c:pt>
                <c:pt idx="6608">
                  <c:v>3.39</c:v>
                </c:pt>
                <c:pt idx="6609">
                  <c:v>3.39</c:v>
                </c:pt>
                <c:pt idx="6610">
                  <c:v>3.39</c:v>
                </c:pt>
                <c:pt idx="6611">
                  <c:v>3.391</c:v>
                </c:pt>
                <c:pt idx="6612">
                  <c:v>3.391</c:v>
                </c:pt>
                <c:pt idx="6613">
                  <c:v>3.3919999999999999</c:v>
                </c:pt>
                <c:pt idx="6614">
                  <c:v>3.3919999999999999</c:v>
                </c:pt>
                <c:pt idx="6615">
                  <c:v>3.3919999999999999</c:v>
                </c:pt>
                <c:pt idx="6616">
                  <c:v>3.3929999999999998</c:v>
                </c:pt>
                <c:pt idx="6617">
                  <c:v>3.3929999999999998</c:v>
                </c:pt>
                <c:pt idx="6618">
                  <c:v>3.3929999999999998</c:v>
                </c:pt>
                <c:pt idx="6619">
                  <c:v>3.3929999999999998</c:v>
                </c:pt>
                <c:pt idx="6620">
                  <c:v>3.3929999999999998</c:v>
                </c:pt>
                <c:pt idx="6621">
                  <c:v>3.3940000000000001</c:v>
                </c:pt>
                <c:pt idx="6622">
                  <c:v>3.3940000000000001</c:v>
                </c:pt>
                <c:pt idx="6623">
                  <c:v>3.3940000000000001</c:v>
                </c:pt>
                <c:pt idx="6624">
                  <c:v>3.395</c:v>
                </c:pt>
                <c:pt idx="6625">
                  <c:v>3.395</c:v>
                </c:pt>
                <c:pt idx="6626">
                  <c:v>3.395</c:v>
                </c:pt>
                <c:pt idx="6627">
                  <c:v>3.3959999999999999</c:v>
                </c:pt>
                <c:pt idx="6628">
                  <c:v>3.3959999999999999</c:v>
                </c:pt>
                <c:pt idx="6629">
                  <c:v>3.3969999999999998</c:v>
                </c:pt>
                <c:pt idx="6630">
                  <c:v>3.3969999999999998</c:v>
                </c:pt>
                <c:pt idx="6631">
                  <c:v>3.3969999999999998</c:v>
                </c:pt>
                <c:pt idx="6632">
                  <c:v>3.3969999999999998</c:v>
                </c:pt>
                <c:pt idx="6633">
                  <c:v>3.3980000000000001</c:v>
                </c:pt>
                <c:pt idx="6634">
                  <c:v>3.3980000000000001</c:v>
                </c:pt>
                <c:pt idx="6635">
                  <c:v>3.3980000000000001</c:v>
                </c:pt>
                <c:pt idx="6636">
                  <c:v>3.3980000000000001</c:v>
                </c:pt>
                <c:pt idx="6637">
                  <c:v>3.399</c:v>
                </c:pt>
                <c:pt idx="6638">
                  <c:v>3.399</c:v>
                </c:pt>
                <c:pt idx="6639">
                  <c:v>3.399</c:v>
                </c:pt>
                <c:pt idx="6640">
                  <c:v>3.4</c:v>
                </c:pt>
                <c:pt idx="6641">
                  <c:v>3.4</c:v>
                </c:pt>
                <c:pt idx="6642">
                  <c:v>3.4</c:v>
                </c:pt>
                <c:pt idx="6643">
                  <c:v>3.4</c:v>
                </c:pt>
                <c:pt idx="6644">
                  <c:v>3.4009999999999998</c:v>
                </c:pt>
                <c:pt idx="6645">
                  <c:v>3.4009999999999998</c:v>
                </c:pt>
                <c:pt idx="6646">
                  <c:v>3.4020000000000001</c:v>
                </c:pt>
                <c:pt idx="6647">
                  <c:v>3.4020000000000001</c:v>
                </c:pt>
                <c:pt idx="6648">
                  <c:v>3.4020000000000001</c:v>
                </c:pt>
                <c:pt idx="6649">
                  <c:v>3.403</c:v>
                </c:pt>
                <c:pt idx="6650">
                  <c:v>3.403</c:v>
                </c:pt>
                <c:pt idx="6651">
                  <c:v>3.403</c:v>
                </c:pt>
                <c:pt idx="6652">
                  <c:v>3.403</c:v>
                </c:pt>
                <c:pt idx="6653">
                  <c:v>3.403</c:v>
                </c:pt>
                <c:pt idx="6654">
                  <c:v>3.4039999999999999</c:v>
                </c:pt>
                <c:pt idx="6655">
                  <c:v>3.4039999999999999</c:v>
                </c:pt>
                <c:pt idx="6656">
                  <c:v>3.4039999999999999</c:v>
                </c:pt>
                <c:pt idx="6657">
                  <c:v>3.4049999999999998</c:v>
                </c:pt>
                <c:pt idx="6658">
                  <c:v>3.4049999999999998</c:v>
                </c:pt>
                <c:pt idx="6659">
                  <c:v>3.4060000000000001</c:v>
                </c:pt>
                <c:pt idx="6660">
                  <c:v>3.4060000000000001</c:v>
                </c:pt>
                <c:pt idx="6661">
                  <c:v>3.4060000000000001</c:v>
                </c:pt>
                <c:pt idx="6662">
                  <c:v>3.407</c:v>
                </c:pt>
                <c:pt idx="6663">
                  <c:v>3.407</c:v>
                </c:pt>
                <c:pt idx="6664">
                  <c:v>3.407</c:v>
                </c:pt>
                <c:pt idx="6665">
                  <c:v>3.407</c:v>
                </c:pt>
                <c:pt idx="6666">
                  <c:v>3.407</c:v>
                </c:pt>
                <c:pt idx="6667">
                  <c:v>3.4079999999999999</c:v>
                </c:pt>
                <c:pt idx="6668">
                  <c:v>3.4079999999999999</c:v>
                </c:pt>
                <c:pt idx="6669">
                  <c:v>3.4089999999999998</c:v>
                </c:pt>
                <c:pt idx="6670">
                  <c:v>3.4089999999999998</c:v>
                </c:pt>
                <c:pt idx="6671">
                  <c:v>3.4089999999999998</c:v>
                </c:pt>
                <c:pt idx="6672">
                  <c:v>3.41</c:v>
                </c:pt>
                <c:pt idx="6673">
                  <c:v>3.41</c:v>
                </c:pt>
                <c:pt idx="6674">
                  <c:v>3.41</c:v>
                </c:pt>
                <c:pt idx="6675">
                  <c:v>3.41</c:v>
                </c:pt>
                <c:pt idx="6676">
                  <c:v>3.411</c:v>
                </c:pt>
                <c:pt idx="6677">
                  <c:v>3.411</c:v>
                </c:pt>
                <c:pt idx="6678">
                  <c:v>3.411</c:v>
                </c:pt>
                <c:pt idx="6679">
                  <c:v>3.4119999999999999</c:v>
                </c:pt>
                <c:pt idx="6680">
                  <c:v>3.4119999999999999</c:v>
                </c:pt>
                <c:pt idx="6681">
                  <c:v>3.4119999999999999</c:v>
                </c:pt>
                <c:pt idx="6682">
                  <c:v>3.4119999999999999</c:v>
                </c:pt>
                <c:pt idx="6683">
                  <c:v>3.4129999999999998</c:v>
                </c:pt>
                <c:pt idx="6684">
                  <c:v>3.4129999999999998</c:v>
                </c:pt>
                <c:pt idx="6685">
                  <c:v>3.4129999999999998</c:v>
                </c:pt>
                <c:pt idx="6686">
                  <c:v>3.4140000000000001</c:v>
                </c:pt>
                <c:pt idx="6687">
                  <c:v>3.4140000000000001</c:v>
                </c:pt>
                <c:pt idx="6688">
                  <c:v>3.4140000000000001</c:v>
                </c:pt>
                <c:pt idx="6689">
                  <c:v>3.4140000000000001</c:v>
                </c:pt>
                <c:pt idx="6690">
                  <c:v>3.415</c:v>
                </c:pt>
                <c:pt idx="6691">
                  <c:v>3.415</c:v>
                </c:pt>
                <c:pt idx="6692">
                  <c:v>3.415</c:v>
                </c:pt>
                <c:pt idx="6693">
                  <c:v>3.4159999999999999</c:v>
                </c:pt>
                <c:pt idx="6694">
                  <c:v>3.4159999999999999</c:v>
                </c:pt>
                <c:pt idx="6695">
                  <c:v>3.4159999999999999</c:v>
                </c:pt>
                <c:pt idx="6696">
                  <c:v>3.4169999999999998</c:v>
                </c:pt>
                <c:pt idx="6697">
                  <c:v>3.4169999999999998</c:v>
                </c:pt>
                <c:pt idx="6698">
                  <c:v>3.4169999999999998</c:v>
                </c:pt>
                <c:pt idx="6699">
                  <c:v>3.4169999999999998</c:v>
                </c:pt>
                <c:pt idx="6700">
                  <c:v>3.4169999999999998</c:v>
                </c:pt>
                <c:pt idx="6701">
                  <c:v>3.4180000000000001</c:v>
                </c:pt>
                <c:pt idx="6702">
                  <c:v>3.4180000000000001</c:v>
                </c:pt>
                <c:pt idx="6703">
                  <c:v>3.4180000000000001</c:v>
                </c:pt>
                <c:pt idx="6704">
                  <c:v>3.419</c:v>
                </c:pt>
                <c:pt idx="6705">
                  <c:v>3.419</c:v>
                </c:pt>
                <c:pt idx="6706">
                  <c:v>3.419</c:v>
                </c:pt>
                <c:pt idx="6707">
                  <c:v>3.419</c:v>
                </c:pt>
                <c:pt idx="6708">
                  <c:v>3.42</c:v>
                </c:pt>
                <c:pt idx="6709">
                  <c:v>3.42</c:v>
                </c:pt>
                <c:pt idx="6710">
                  <c:v>3.4209999999999998</c:v>
                </c:pt>
                <c:pt idx="6711">
                  <c:v>3.4209999999999998</c:v>
                </c:pt>
                <c:pt idx="6712">
                  <c:v>3.4209999999999998</c:v>
                </c:pt>
                <c:pt idx="6713">
                  <c:v>3.4209999999999998</c:v>
                </c:pt>
                <c:pt idx="6714">
                  <c:v>3.4220000000000002</c:v>
                </c:pt>
                <c:pt idx="6715">
                  <c:v>3.4220000000000002</c:v>
                </c:pt>
                <c:pt idx="6716">
                  <c:v>3.4220000000000002</c:v>
                </c:pt>
                <c:pt idx="6717">
                  <c:v>3.4220000000000002</c:v>
                </c:pt>
                <c:pt idx="6718">
                  <c:v>3.423</c:v>
                </c:pt>
                <c:pt idx="6719">
                  <c:v>3.423</c:v>
                </c:pt>
                <c:pt idx="6720">
                  <c:v>3.423</c:v>
                </c:pt>
                <c:pt idx="6721">
                  <c:v>3.423</c:v>
                </c:pt>
                <c:pt idx="6722">
                  <c:v>3.4239999999999999</c:v>
                </c:pt>
                <c:pt idx="6723">
                  <c:v>3.4239999999999999</c:v>
                </c:pt>
                <c:pt idx="6724">
                  <c:v>3.4239999999999999</c:v>
                </c:pt>
                <c:pt idx="6725">
                  <c:v>3.4239999999999999</c:v>
                </c:pt>
                <c:pt idx="6726">
                  <c:v>3.4249999999999998</c:v>
                </c:pt>
                <c:pt idx="6727">
                  <c:v>3.4249999999999998</c:v>
                </c:pt>
                <c:pt idx="6728">
                  <c:v>3.4260000000000002</c:v>
                </c:pt>
                <c:pt idx="6729">
                  <c:v>3.4260000000000002</c:v>
                </c:pt>
                <c:pt idx="6730">
                  <c:v>3.427</c:v>
                </c:pt>
                <c:pt idx="6731">
                  <c:v>3.427</c:v>
                </c:pt>
                <c:pt idx="6732">
                  <c:v>3.427</c:v>
                </c:pt>
                <c:pt idx="6733">
                  <c:v>3.427</c:v>
                </c:pt>
                <c:pt idx="6734">
                  <c:v>3.427</c:v>
                </c:pt>
                <c:pt idx="6735">
                  <c:v>3.4279999999999999</c:v>
                </c:pt>
                <c:pt idx="6736">
                  <c:v>3.4279999999999999</c:v>
                </c:pt>
                <c:pt idx="6737">
                  <c:v>3.4279999999999999</c:v>
                </c:pt>
                <c:pt idx="6738">
                  <c:v>3.4289999999999998</c:v>
                </c:pt>
                <c:pt idx="6739">
                  <c:v>3.4289999999999998</c:v>
                </c:pt>
                <c:pt idx="6740">
                  <c:v>3.4289999999999998</c:v>
                </c:pt>
                <c:pt idx="6741">
                  <c:v>3.43</c:v>
                </c:pt>
                <c:pt idx="6742">
                  <c:v>3.43</c:v>
                </c:pt>
                <c:pt idx="6743">
                  <c:v>3.43</c:v>
                </c:pt>
                <c:pt idx="6744">
                  <c:v>3.431</c:v>
                </c:pt>
                <c:pt idx="6745">
                  <c:v>3.431</c:v>
                </c:pt>
                <c:pt idx="6746">
                  <c:v>3.431</c:v>
                </c:pt>
                <c:pt idx="6747">
                  <c:v>3.431</c:v>
                </c:pt>
                <c:pt idx="6748">
                  <c:v>3.431</c:v>
                </c:pt>
                <c:pt idx="6749">
                  <c:v>3.4319999999999999</c:v>
                </c:pt>
                <c:pt idx="6750">
                  <c:v>3.4319999999999999</c:v>
                </c:pt>
                <c:pt idx="6751">
                  <c:v>3.4319999999999999</c:v>
                </c:pt>
                <c:pt idx="6752">
                  <c:v>3.4329999999999998</c:v>
                </c:pt>
                <c:pt idx="6753">
                  <c:v>3.4329999999999998</c:v>
                </c:pt>
                <c:pt idx="6754">
                  <c:v>3.4329999999999998</c:v>
                </c:pt>
                <c:pt idx="6755">
                  <c:v>3.4340000000000002</c:v>
                </c:pt>
                <c:pt idx="6756">
                  <c:v>3.4340000000000002</c:v>
                </c:pt>
                <c:pt idx="6757">
                  <c:v>3.4340000000000002</c:v>
                </c:pt>
                <c:pt idx="6758">
                  <c:v>3.4340000000000002</c:v>
                </c:pt>
                <c:pt idx="6759">
                  <c:v>3.4350000000000001</c:v>
                </c:pt>
                <c:pt idx="6760">
                  <c:v>3.4350000000000001</c:v>
                </c:pt>
                <c:pt idx="6761">
                  <c:v>3.4350000000000001</c:v>
                </c:pt>
                <c:pt idx="6762">
                  <c:v>3.4359999999999999</c:v>
                </c:pt>
                <c:pt idx="6763">
                  <c:v>3.4359999999999999</c:v>
                </c:pt>
                <c:pt idx="6764">
                  <c:v>3.4359999999999999</c:v>
                </c:pt>
                <c:pt idx="6765">
                  <c:v>3.4359999999999999</c:v>
                </c:pt>
                <c:pt idx="6766">
                  <c:v>3.4369999999999998</c:v>
                </c:pt>
                <c:pt idx="6767">
                  <c:v>3.4369999999999998</c:v>
                </c:pt>
                <c:pt idx="6768">
                  <c:v>3.4369999999999998</c:v>
                </c:pt>
                <c:pt idx="6769">
                  <c:v>3.4380000000000002</c:v>
                </c:pt>
                <c:pt idx="6770">
                  <c:v>3.4380000000000002</c:v>
                </c:pt>
                <c:pt idx="6771">
                  <c:v>3.4380000000000002</c:v>
                </c:pt>
                <c:pt idx="6772">
                  <c:v>3.4390000000000001</c:v>
                </c:pt>
                <c:pt idx="6773">
                  <c:v>3.4390000000000001</c:v>
                </c:pt>
                <c:pt idx="6774">
                  <c:v>3.44</c:v>
                </c:pt>
                <c:pt idx="6775">
                  <c:v>3.44</c:v>
                </c:pt>
                <c:pt idx="6776">
                  <c:v>3.44</c:v>
                </c:pt>
                <c:pt idx="6777">
                  <c:v>3.4409999999999998</c:v>
                </c:pt>
                <c:pt idx="6778">
                  <c:v>3.4409999999999998</c:v>
                </c:pt>
                <c:pt idx="6779">
                  <c:v>3.4409999999999998</c:v>
                </c:pt>
                <c:pt idx="6780">
                  <c:v>3.4409999999999998</c:v>
                </c:pt>
                <c:pt idx="6781">
                  <c:v>3.4409999999999998</c:v>
                </c:pt>
                <c:pt idx="6782">
                  <c:v>3.4420000000000002</c:v>
                </c:pt>
                <c:pt idx="6783">
                  <c:v>3.4420000000000002</c:v>
                </c:pt>
                <c:pt idx="6784">
                  <c:v>3.4420000000000002</c:v>
                </c:pt>
                <c:pt idx="6785">
                  <c:v>3.4430000000000001</c:v>
                </c:pt>
                <c:pt idx="6786">
                  <c:v>3.4430000000000001</c:v>
                </c:pt>
                <c:pt idx="6787">
                  <c:v>3.4430000000000001</c:v>
                </c:pt>
                <c:pt idx="6788">
                  <c:v>3.444</c:v>
                </c:pt>
                <c:pt idx="6789">
                  <c:v>3.444</c:v>
                </c:pt>
                <c:pt idx="6790">
                  <c:v>3.4449999999999998</c:v>
                </c:pt>
                <c:pt idx="6791">
                  <c:v>3.4449999999999998</c:v>
                </c:pt>
                <c:pt idx="6792">
                  <c:v>3.4449999999999998</c:v>
                </c:pt>
                <c:pt idx="6793">
                  <c:v>3.4460000000000002</c:v>
                </c:pt>
                <c:pt idx="6794">
                  <c:v>3.4460000000000002</c:v>
                </c:pt>
                <c:pt idx="6795">
                  <c:v>3.4460000000000002</c:v>
                </c:pt>
                <c:pt idx="6796">
                  <c:v>3.4460000000000002</c:v>
                </c:pt>
                <c:pt idx="6797">
                  <c:v>3.4470000000000001</c:v>
                </c:pt>
                <c:pt idx="6798">
                  <c:v>3.4470000000000001</c:v>
                </c:pt>
                <c:pt idx="6799">
                  <c:v>3.4470000000000001</c:v>
                </c:pt>
                <c:pt idx="6800">
                  <c:v>3.448</c:v>
                </c:pt>
                <c:pt idx="6801">
                  <c:v>3.448</c:v>
                </c:pt>
                <c:pt idx="6802">
                  <c:v>3.4489999999999998</c:v>
                </c:pt>
                <c:pt idx="6803">
                  <c:v>3.4489999999999998</c:v>
                </c:pt>
                <c:pt idx="6804">
                  <c:v>3.4489999999999998</c:v>
                </c:pt>
                <c:pt idx="6805">
                  <c:v>3.45</c:v>
                </c:pt>
                <c:pt idx="6806">
                  <c:v>3.45</c:v>
                </c:pt>
                <c:pt idx="6807">
                  <c:v>3.45</c:v>
                </c:pt>
                <c:pt idx="6808">
                  <c:v>3.4510000000000001</c:v>
                </c:pt>
                <c:pt idx="6809">
                  <c:v>3.4510000000000001</c:v>
                </c:pt>
                <c:pt idx="6810">
                  <c:v>3.4510000000000001</c:v>
                </c:pt>
                <c:pt idx="6811">
                  <c:v>3.4510000000000001</c:v>
                </c:pt>
                <c:pt idx="6812">
                  <c:v>3.452</c:v>
                </c:pt>
                <c:pt idx="6813">
                  <c:v>3.452</c:v>
                </c:pt>
                <c:pt idx="6814">
                  <c:v>3.452</c:v>
                </c:pt>
                <c:pt idx="6815">
                  <c:v>3.4529999999999998</c:v>
                </c:pt>
                <c:pt idx="6816">
                  <c:v>3.4529999999999998</c:v>
                </c:pt>
                <c:pt idx="6817">
                  <c:v>3.4529999999999998</c:v>
                </c:pt>
                <c:pt idx="6818">
                  <c:v>3.4540000000000002</c:v>
                </c:pt>
                <c:pt idx="6819">
                  <c:v>3.4540000000000002</c:v>
                </c:pt>
                <c:pt idx="6820">
                  <c:v>3.4550000000000001</c:v>
                </c:pt>
                <c:pt idx="6821">
                  <c:v>3.4550000000000001</c:v>
                </c:pt>
                <c:pt idx="6822">
                  <c:v>3.4550000000000001</c:v>
                </c:pt>
                <c:pt idx="6823">
                  <c:v>3.4550000000000001</c:v>
                </c:pt>
                <c:pt idx="6824">
                  <c:v>3.456</c:v>
                </c:pt>
                <c:pt idx="6825">
                  <c:v>3.456</c:v>
                </c:pt>
                <c:pt idx="6826">
                  <c:v>3.456</c:v>
                </c:pt>
                <c:pt idx="6827">
                  <c:v>3.4569999999999999</c:v>
                </c:pt>
                <c:pt idx="6828">
                  <c:v>3.4569999999999999</c:v>
                </c:pt>
                <c:pt idx="6829">
                  <c:v>3.4569999999999999</c:v>
                </c:pt>
                <c:pt idx="6830">
                  <c:v>3.4580000000000002</c:v>
                </c:pt>
                <c:pt idx="6831">
                  <c:v>3.4580000000000002</c:v>
                </c:pt>
                <c:pt idx="6832">
                  <c:v>3.4580000000000002</c:v>
                </c:pt>
                <c:pt idx="6833">
                  <c:v>3.4590000000000001</c:v>
                </c:pt>
                <c:pt idx="6834">
                  <c:v>3.4590000000000001</c:v>
                </c:pt>
                <c:pt idx="6835">
                  <c:v>3.46</c:v>
                </c:pt>
                <c:pt idx="6836">
                  <c:v>3.46</c:v>
                </c:pt>
                <c:pt idx="6837">
                  <c:v>3.46</c:v>
                </c:pt>
                <c:pt idx="6838">
                  <c:v>3.46</c:v>
                </c:pt>
                <c:pt idx="6839">
                  <c:v>3.46</c:v>
                </c:pt>
                <c:pt idx="6840">
                  <c:v>3.4609999999999999</c:v>
                </c:pt>
                <c:pt idx="6841">
                  <c:v>3.4609999999999999</c:v>
                </c:pt>
                <c:pt idx="6842">
                  <c:v>3.4609999999999999</c:v>
                </c:pt>
                <c:pt idx="6843">
                  <c:v>3.4620000000000002</c:v>
                </c:pt>
                <c:pt idx="6844">
                  <c:v>3.4620000000000002</c:v>
                </c:pt>
                <c:pt idx="6845">
                  <c:v>3.4620000000000002</c:v>
                </c:pt>
                <c:pt idx="6846">
                  <c:v>3.4630000000000001</c:v>
                </c:pt>
                <c:pt idx="6847">
                  <c:v>3.4630000000000001</c:v>
                </c:pt>
                <c:pt idx="6848">
                  <c:v>3.4630000000000001</c:v>
                </c:pt>
                <c:pt idx="6849">
                  <c:v>3.4630000000000001</c:v>
                </c:pt>
                <c:pt idx="6850">
                  <c:v>3.464</c:v>
                </c:pt>
                <c:pt idx="6851">
                  <c:v>3.464</c:v>
                </c:pt>
                <c:pt idx="6852">
                  <c:v>3.464</c:v>
                </c:pt>
                <c:pt idx="6853">
                  <c:v>3.4649999999999999</c:v>
                </c:pt>
                <c:pt idx="6854">
                  <c:v>3.4649999999999999</c:v>
                </c:pt>
                <c:pt idx="6855">
                  <c:v>3.4649999999999999</c:v>
                </c:pt>
                <c:pt idx="6856">
                  <c:v>3.4649999999999999</c:v>
                </c:pt>
                <c:pt idx="6857">
                  <c:v>3.4660000000000002</c:v>
                </c:pt>
                <c:pt idx="6858">
                  <c:v>3.4660000000000002</c:v>
                </c:pt>
                <c:pt idx="6859">
                  <c:v>3.4660000000000002</c:v>
                </c:pt>
                <c:pt idx="6860">
                  <c:v>3.4670000000000001</c:v>
                </c:pt>
                <c:pt idx="6861">
                  <c:v>3.4670000000000001</c:v>
                </c:pt>
                <c:pt idx="6862">
                  <c:v>3.468</c:v>
                </c:pt>
                <c:pt idx="6863">
                  <c:v>3.468</c:v>
                </c:pt>
                <c:pt idx="6864">
                  <c:v>3.468</c:v>
                </c:pt>
                <c:pt idx="6865">
                  <c:v>3.4689999999999999</c:v>
                </c:pt>
                <c:pt idx="6866">
                  <c:v>3.4689999999999999</c:v>
                </c:pt>
                <c:pt idx="6867">
                  <c:v>3.4689999999999999</c:v>
                </c:pt>
                <c:pt idx="6868">
                  <c:v>3.47</c:v>
                </c:pt>
                <c:pt idx="6869">
                  <c:v>3.47</c:v>
                </c:pt>
                <c:pt idx="6870">
                  <c:v>3.47</c:v>
                </c:pt>
                <c:pt idx="6871">
                  <c:v>3.47</c:v>
                </c:pt>
                <c:pt idx="6872">
                  <c:v>3.4710000000000001</c:v>
                </c:pt>
                <c:pt idx="6873">
                  <c:v>3.4710000000000001</c:v>
                </c:pt>
                <c:pt idx="6874">
                  <c:v>3.4710000000000001</c:v>
                </c:pt>
                <c:pt idx="6875">
                  <c:v>3.4710000000000001</c:v>
                </c:pt>
                <c:pt idx="6876">
                  <c:v>3.472</c:v>
                </c:pt>
                <c:pt idx="6877">
                  <c:v>3.472</c:v>
                </c:pt>
                <c:pt idx="6878">
                  <c:v>3.4729999999999999</c:v>
                </c:pt>
                <c:pt idx="6879">
                  <c:v>3.4729999999999999</c:v>
                </c:pt>
                <c:pt idx="6880">
                  <c:v>3.4729999999999999</c:v>
                </c:pt>
                <c:pt idx="6881">
                  <c:v>3.4740000000000002</c:v>
                </c:pt>
                <c:pt idx="6882">
                  <c:v>3.4740000000000002</c:v>
                </c:pt>
                <c:pt idx="6883">
                  <c:v>3.4740000000000002</c:v>
                </c:pt>
                <c:pt idx="6884">
                  <c:v>3.4750000000000001</c:v>
                </c:pt>
                <c:pt idx="6885">
                  <c:v>3.4750000000000001</c:v>
                </c:pt>
                <c:pt idx="6886">
                  <c:v>3.4750000000000001</c:v>
                </c:pt>
                <c:pt idx="6887">
                  <c:v>3.4750000000000001</c:v>
                </c:pt>
                <c:pt idx="6888">
                  <c:v>3.4750000000000001</c:v>
                </c:pt>
                <c:pt idx="6889">
                  <c:v>3.4750000000000001</c:v>
                </c:pt>
                <c:pt idx="6890">
                  <c:v>3.476</c:v>
                </c:pt>
                <c:pt idx="6891">
                  <c:v>3.476</c:v>
                </c:pt>
                <c:pt idx="6892">
                  <c:v>3.476</c:v>
                </c:pt>
                <c:pt idx="6893">
                  <c:v>3.4769999999999999</c:v>
                </c:pt>
                <c:pt idx="6894">
                  <c:v>3.4769999999999999</c:v>
                </c:pt>
                <c:pt idx="6895">
                  <c:v>3.4769999999999999</c:v>
                </c:pt>
                <c:pt idx="6896">
                  <c:v>3.4780000000000002</c:v>
                </c:pt>
                <c:pt idx="6897">
                  <c:v>3.4780000000000002</c:v>
                </c:pt>
                <c:pt idx="6898">
                  <c:v>3.4780000000000002</c:v>
                </c:pt>
                <c:pt idx="6899">
                  <c:v>3.4790000000000001</c:v>
                </c:pt>
                <c:pt idx="6900">
                  <c:v>3.4790000000000001</c:v>
                </c:pt>
                <c:pt idx="6901">
                  <c:v>3.4790000000000001</c:v>
                </c:pt>
                <c:pt idx="6902">
                  <c:v>3.4790000000000001</c:v>
                </c:pt>
                <c:pt idx="6903">
                  <c:v>3.48</c:v>
                </c:pt>
                <c:pt idx="6904">
                  <c:v>3.48</c:v>
                </c:pt>
                <c:pt idx="6905">
                  <c:v>3.48</c:v>
                </c:pt>
                <c:pt idx="6906">
                  <c:v>3.48</c:v>
                </c:pt>
                <c:pt idx="6907">
                  <c:v>3.4809999999999999</c:v>
                </c:pt>
                <c:pt idx="6908">
                  <c:v>3.4809999999999999</c:v>
                </c:pt>
                <c:pt idx="6909">
                  <c:v>3.4820000000000002</c:v>
                </c:pt>
                <c:pt idx="6910">
                  <c:v>3.4820000000000002</c:v>
                </c:pt>
                <c:pt idx="6911">
                  <c:v>3.4820000000000002</c:v>
                </c:pt>
                <c:pt idx="6912">
                  <c:v>3.4830000000000001</c:v>
                </c:pt>
                <c:pt idx="6913">
                  <c:v>3.4830000000000001</c:v>
                </c:pt>
                <c:pt idx="6914">
                  <c:v>3.4830000000000001</c:v>
                </c:pt>
                <c:pt idx="6915">
                  <c:v>3.484</c:v>
                </c:pt>
                <c:pt idx="6916">
                  <c:v>3.484</c:v>
                </c:pt>
                <c:pt idx="6917">
                  <c:v>3.484</c:v>
                </c:pt>
                <c:pt idx="6918">
                  <c:v>3.484</c:v>
                </c:pt>
                <c:pt idx="6919">
                  <c:v>3.4849999999999999</c:v>
                </c:pt>
                <c:pt idx="6920">
                  <c:v>3.4849999999999999</c:v>
                </c:pt>
                <c:pt idx="6921">
                  <c:v>3.4849999999999999</c:v>
                </c:pt>
                <c:pt idx="6922">
                  <c:v>3.4860000000000002</c:v>
                </c:pt>
                <c:pt idx="6923">
                  <c:v>3.4860000000000002</c:v>
                </c:pt>
                <c:pt idx="6924">
                  <c:v>3.4860000000000002</c:v>
                </c:pt>
                <c:pt idx="6925">
                  <c:v>3.4870000000000001</c:v>
                </c:pt>
                <c:pt idx="6926">
                  <c:v>3.4870000000000001</c:v>
                </c:pt>
                <c:pt idx="6927">
                  <c:v>3.4870000000000001</c:v>
                </c:pt>
                <c:pt idx="6928">
                  <c:v>3.488</c:v>
                </c:pt>
                <c:pt idx="6929">
                  <c:v>3.488</c:v>
                </c:pt>
                <c:pt idx="6930">
                  <c:v>3.4889999999999999</c:v>
                </c:pt>
                <c:pt idx="6931">
                  <c:v>3.4889999999999999</c:v>
                </c:pt>
                <c:pt idx="6932">
                  <c:v>3.4889999999999999</c:v>
                </c:pt>
                <c:pt idx="6933">
                  <c:v>3.49</c:v>
                </c:pt>
                <c:pt idx="6934">
                  <c:v>3.49</c:v>
                </c:pt>
                <c:pt idx="6935">
                  <c:v>3.49</c:v>
                </c:pt>
                <c:pt idx="6936">
                  <c:v>3.4910000000000001</c:v>
                </c:pt>
                <c:pt idx="6937">
                  <c:v>3.4910000000000001</c:v>
                </c:pt>
                <c:pt idx="6938">
                  <c:v>3.4910000000000001</c:v>
                </c:pt>
                <c:pt idx="6939">
                  <c:v>3.492</c:v>
                </c:pt>
                <c:pt idx="6940">
                  <c:v>3.492</c:v>
                </c:pt>
                <c:pt idx="6941">
                  <c:v>3.492</c:v>
                </c:pt>
                <c:pt idx="6942">
                  <c:v>3.492</c:v>
                </c:pt>
                <c:pt idx="6943">
                  <c:v>3.4929999999999999</c:v>
                </c:pt>
                <c:pt idx="6944">
                  <c:v>3.4929999999999999</c:v>
                </c:pt>
                <c:pt idx="6945">
                  <c:v>3.4940000000000002</c:v>
                </c:pt>
                <c:pt idx="6946">
                  <c:v>3.4940000000000002</c:v>
                </c:pt>
                <c:pt idx="6947">
                  <c:v>3.4940000000000002</c:v>
                </c:pt>
                <c:pt idx="6948">
                  <c:v>3.4940000000000002</c:v>
                </c:pt>
                <c:pt idx="6949">
                  <c:v>3.4940000000000002</c:v>
                </c:pt>
                <c:pt idx="6950">
                  <c:v>3.4950000000000001</c:v>
                </c:pt>
                <c:pt idx="6951">
                  <c:v>3.4950000000000001</c:v>
                </c:pt>
                <c:pt idx="6952">
                  <c:v>3.4950000000000001</c:v>
                </c:pt>
                <c:pt idx="6953">
                  <c:v>3.496</c:v>
                </c:pt>
                <c:pt idx="6954">
                  <c:v>3.496</c:v>
                </c:pt>
                <c:pt idx="6955">
                  <c:v>3.496</c:v>
                </c:pt>
                <c:pt idx="6956">
                  <c:v>3.4969999999999999</c:v>
                </c:pt>
                <c:pt idx="6957">
                  <c:v>3.4969999999999999</c:v>
                </c:pt>
                <c:pt idx="6958">
                  <c:v>3.4969999999999999</c:v>
                </c:pt>
                <c:pt idx="6959">
                  <c:v>3.4980000000000002</c:v>
                </c:pt>
                <c:pt idx="6960">
                  <c:v>3.4980000000000002</c:v>
                </c:pt>
                <c:pt idx="6961">
                  <c:v>3.4980000000000002</c:v>
                </c:pt>
                <c:pt idx="6962">
                  <c:v>3.4990000000000001</c:v>
                </c:pt>
                <c:pt idx="6963">
                  <c:v>3.4990000000000001</c:v>
                </c:pt>
                <c:pt idx="6964">
                  <c:v>3.4990000000000001</c:v>
                </c:pt>
                <c:pt idx="6965">
                  <c:v>3.4990000000000001</c:v>
                </c:pt>
                <c:pt idx="6966">
                  <c:v>3.5</c:v>
                </c:pt>
                <c:pt idx="6967">
                  <c:v>3.5</c:v>
                </c:pt>
                <c:pt idx="6968">
                  <c:v>3.5</c:v>
                </c:pt>
                <c:pt idx="6969">
                  <c:v>3.5</c:v>
                </c:pt>
                <c:pt idx="6970">
                  <c:v>3.5009999999999999</c:v>
                </c:pt>
                <c:pt idx="6971">
                  <c:v>3.5009999999999999</c:v>
                </c:pt>
                <c:pt idx="6972">
                  <c:v>3.5019999999999998</c:v>
                </c:pt>
                <c:pt idx="6973">
                  <c:v>3.5019999999999998</c:v>
                </c:pt>
                <c:pt idx="6974">
                  <c:v>3.5030000000000001</c:v>
                </c:pt>
                <c:pt idx="6975">
                  <c:v>3.5030000000000001</c:v>
                </c:pt>
                <c:pt idx="6976">
                  <c:v>3.5030000000000001</c:v>
                </c:pt>
                <c:pt idx="6977">
                  <c:v>3.504</c:v>
                </c:pt>
                <c:pt idx="6978">
                  <c:v>3.504</c:v>
                </c:pt>
                <c:pt idx="6979">
                  <c:v>3.504</c:v>
                </c:pt>
                <c:pt idx="6980">
                  <c:v>3.504</c:v>
                </c:pt>
                <c:pt idx="6981">
                  <c:v>3.5049999999999999</c:v>
                </c:pt>
                <c:pt idx="6982">
                  <c:v>3.5049999999999999</c:v>
                </c:pt>
                <c:pt idx="6983">
                  <c:v>3.5049999999999999</c:v>
                </c:pt>
                <c:pt idx="6984">
                  <c:v>3.5059999999999998</c:v>
                </c:pt>
                <c:pt idx="6985">
                  <c:v>3.5059999999999998</c:v>
                </c:pt>
                <c:pt idx="6986">
                  <c:v>3.5059999999999998</c:v>
                </c:pt>
                <c:pt idx="6987">
                  <c:v>3.5070000000000001</c:v>
                </c:pt>
                <c:pt idx="6988">
                  <c:v>3.5070000000000001</c:v>
                </c:pt>
                <c:pt idx="6989">
                  <c:v>3.508</c:v>
                </c:pt>
                <c:pt idx="6990">
                  <c:v>3.508</c:v>
                </c:pt>
                <c:pt idx="6991">
                  <c:v>3.508</c:v>
                </c:pt>
                <c:pt idx="6992">
                  <c:v>3.508</c:v>
                </c:pt>
                <c:pt idx="6993">
                  <c:v>3.5089999999999999</c:v>
                </c:pt>
                <c:pt idx="6994">
                  <c:v>3.5089999999999999</c:v>
                </c:pt>
                <c:pt idx="6995">
                  <c:v>3.5089999999999999</c:v>
                </c:pt>
                <c:pt idx="6996">
                  <c:v>3.51</c:v>
                </c:pt>
                <c:pt idx="6997">
                  <c:v>3.51</c:v>
                </c:pt>
                <c:pt idx="6998">
                  <c:v>3.51</c:v>
                </c:pt>
                <c:pt idx="6999">
                  <c:v>3.5110000000000001</c:v>
                </c:pt>
                <c:pt idx="7000">
                  <c:v>3.5110000000000001</c:v>
                </c:pt>
                <c:pt idx="7001">
                  <c:v>3.5110000000000001</c:v>
                </c:pt>
                <c:pt idx="7002">
                  <c:v>3.512</c:v>
                </c:pt>
                <c:pt idx="7003">
                  <c:v>3.512</c:v>
                </c:pt>
                <c:pt idx="7004">
                  <c:v>3.5129999999999999</c:v>
                </c:pt>
                <c:pt idx="7005">
                  <c:v>3.5129999999999999</c:v>
                </c:pt>
                <c:pt idx="7006">
                  <c:v>3.5129999999999999</c:v>
                </c:pt>
                <c:pt idx="7007">
                  <c:v>3.5129999999999999</c:v>
                </c:pt>
                <c:pt idx="7008">
                  <c:v>3.5129999999999999</c:v>
                </c:pt>
                <c:pt idx="7009">
                  <c:v>3.5139999999999998</c:v>
                </c:pt>
                <c:pt idx="7010">
                  <c:v>3.5139999999999998</c:v>
                </c:pt>
                <c:pt idx="7011">
                  <c:v>3.5150000000000001</c:v>
                </c:pt>
                <c:pt idx="7012">
                  <c:v>3.5150000000000001</c:v>
                </c:pt>
                <c:pt idx="7013">
                  <c:v>3.5150000000000001</c:v>
                </c:pt>
                <c:pt idx="7014">
                  <c:v>3.516</c:v>
                </c:pt>
                <c:pt idx="7015">
                  <c:v>3.516</c:v>
                </c:pt>
                <c:pt idx="7016">
                  <c:v>3.5169999999999999</c:v>
                </c:pt>
                <c:pt idx="7017">
                  <c:v>3.5169999999999999</c:v>
                </c:pt>
                <c:pt idx="7018">
                  <c:v>3.5169999999999999</c:v>
                </c:pt>
                <c:pt idx="7019">
                  <c:v>3.5179999999999998</c:v>
                </c:pt>
                <c:pt idx="7020">
                  <c:v>3.5179999999999998</c:v>
                </c:pt>
                <c:pt idx="7021">
                  <c:v>3.5179999999999998</c:v>
                </c:pt>
                <c:pt idx="7022">
                  <c:v>3.5179999999999998</c:v>
                </c:pt>
                <c:pt idx="7023">
                  <c:v>3.5179999999999998</c:v>
                </c:pt>
                <c:pt idx="7024">
                  <c:v>3.5190000000000001</c:v>
                </c:pt>
                <c:pt idx="7025">
                  <c:v>3.5190000000000001</c:v>
                </c:pt>
                <c:pt idx="7026">
                  <c:v>3.5190000000000001</c:v>
                </c:pt>
                <c:pt idx="7027">
                  <c:v>3.52</c:v>
                </c:pt>
                <c:pt idx="7028">
                  <c:v>3.52</c:v>
                </c:pt>
                <c:pt idx="7029">
                  <c:v>3.5209999999999999</c:v>
                </c:pt>
                <c:pt idx="7030">
                  <c:v>3.5209999999999999</c:v>
                </c:pt>
                <c:pt idx="7031">
                  <c:v>3.5219999999999998</c:v>
                </c:pt>
                <c:pt idx="7032">
                  <c:v>3.5219999999999998</c:v>
                </c:pt>
                <c:pt idx="7033">
                  <c:v>3.5219999999999998</c:v>
                </c:pt>
                <c:pt idx="7034">
                  <c:v>3.5230000000000001</c:v>
                </c:pt>
                <c:pt idx="7035">
                  <c:v>3.5230000000000001</c:v>
                </c:pt>
                <c:pt idx="7036">
                  <c:v>3.5230000000000001</c:v>
                </c:pt>
                <c:pt idx="7037">
                  <c:v>3.5230000000000001</c:v>
                </c:pt>
                <c:pt idx="7038">
                  <c:v>3.524</c:v>
                </c:pt>
                <c:pt idx="7039">
                  <c:v>3.524</c:v>
                </c:pt>
                <c:pt idx="7040">
                  <c:v>3.5249999999999999</c:v>
                </c:pt>
                <c:pt idx="7041">
                  <c:v>3.5249999999999999</c:v>
                </c:pt>
                <c:pt idx="7042">
                  <c:v>3.5249999999999999</c:v>
                </c:pt>
                <c:pt idx="7043">
                  <c:v>3.5259999999999998</c:v>
                </c:pt>
                <c:pt idx="7044">
                  <c:v>3.5259999999999998</c:v>
                </c:pt>
                <c:pt idx="7045">
                  <c:v>3.5259999999999998</c:v>
                </c:pt>
                <c:pt idx="7046">
                  <c:v>3.5270000000000001</c:v>
                </c:pt>
                <c:pt idx="7047">
                  <c:v>3.5270000000000001</c:v>
                </c:pt>
                <c:pt idx="7048">
                  <c:v>3.5270000000000001</c:v>
                </c:pt>
                <c:pt idx="7049">
                  <c:v>3.528</c:v>
                </c:pt>
                <c:pt idx="7050">
                  <c:v>3.528</c:v>
                </c:pt>
                <c:pt idx="7051">
                  <c:v>3.528</c:v>
                </c:pt>
                <c:pt idx="7052">
                  <c:v>3.528</c:v>
                </c:pt>
                <c:pt idx="7053">
                  <c:v>3.5289999999999999</c:v>
                </c:pt>
                <c:pt idx="7054">
                  <c:v>3.5289999999999999</c:v>
                </c:pt>
                <c:pt idx="7055">
                  <c:v>3.53</c:v>
                </c:pt>
                <c:pt idx="7056">
                  <c:v>3.53</c:v>
                </c:pt>
                <c:pt idx="7057">
                  <c:v>3.53</c:v>
                </c:pt>
                <c:pt idx="7058">
                  <c:v>3.5310000000000001</c:v>
                </c:pt>
                <c:pt idx="7059">
                  <c:v>3.5310000000000001</c:v>
                </c:pt>
                <c:pt idx="7060">
                  <c:v>3.532</c:v>
                </c:pt>
                <c:pt idx="7061">
                  <c:v>3.532</c:v>
                </c:pt>
                <c:pt idx="7062">
                  <c:v>3.532</c:v>
                </c:pt>
                <c:pt idx="7063">
                  <c:v>3.532</c:v>
                </c:pt>
                <c:pt idx="7064">
                  <c:v>3.5329999999999999</c:v>
                </c:pt>
                <c:pt idx="7065">
                  <c:v>3.5329999999999999</c:v>
                </c:pt>
                <c:pt idx="7066">
                  <c:v>3.5329999999999999</c:v>
                </c:pt>
                <c:pt idx="7067">
                  <c:v>3.5339999999999998</c:v>
                </c:pt>
                <c:pt idx="7068">
                  <c:v>3.5350000000000001</c:v>
                </c:pt>
                <c:pt idx="7069">
                  <c:v>3.5350000000000001</c:v>
                </c:pt>
                <c:pt idx="7070">
                  <c:v>3.5350000000000001</c:v>
                </c:pt>
                <c:pt idx="7071">
                  <c:v>3.536</c:v>
                </c:pt>
                <c:pt idx="7072">
                  <c:v>3.536</c:v>
                </c:pt>
                <c:pt idx="7073">
                  <c:v>3.536</c:v>
                </c:pt>
                <c:pt idx="7074">
                  <c:v>3.5369999999999999</c:v>
                </c:pt>
                <c:pt idx="7075">
                  <c:v>3.5369999999999999</c:v>
                </c:pt>
                <c:pt idx="7076">
                  <c:v>3.5369999999999999</c:v>
                </c:pt>
                <c:pt idx="7077">
                  <c:v>3.5369999999999999</c:v>
                </c:pt>
                <c:pt idx="7078">
                  <c:v>3.5369999999999999</c:v>
                </c:pt>
                <c:pt idx="7079">
                  <c:v>3.5379999999999998</c:v>
                </c:pt>
                <c:pt idx="7080">
                  <c:v>3.5379999999999998</c:v>
                </c:pt>
                <c:pt idx="7081">
                  <c:v>3.5390000000000001</c:v>
                </c:pt>
                <c:pt idx="7082">
                  <c:v>3.5390000000000001</c:v>
                </c:pt>
                <c:pt idx="7083">
                  <c:v>3.5390000000000001</c:v>
                </c:pt>
                <c:pt idx="7084">
                  <c:v>3.54</c:v>
                </c:pt>
                <c:pt idx="7085">
                  <c:v>3.54</c:v>
                </c:pt>
                <c:pt idx="7086">
                  <c:v>3.54</c:v>
                </c:pt>
                <c:pt idx="7087">
                  <c:v>3.5409999999999999</c:v>
                </c:pt>
                <c:pt idx="7088">
                  <c:v>3.5409999999999999</c:v>
                </c:pt>
                <c:pt idx="7089">
                  <c:v>3.5419999999999998</c:v>
                </c:pt>
                <c:pt idx="7090">
                  <c:v>3.5419999999999998</c:v>
                </c:pt>
                <c:pt idx="7091">
                  <c:v>3.5419999999999998</c:v>
                </c:pt>
                <c:pt idx="7092">
                  <c:v>3.5419999999999998</c:v>
                </c:pt>
                <c:pt idx="7093">
                  <c:v>3.5430000000000001</c:v>
                </c:pt>
                <c:pt idx="7094">
                  <c:v>3.5430000000000001</c:v>
                </c:pt>
                <c:pt idx="7095">
                  <c:v>3.5430000000000001</c:v>
                </c:pt>
                <c:pt idx="7096">
                  <c:v>3.544</c:v>
                </c:pt>
                <c:pt idx="7097">
                  <c:v>3.544</c:v>
                </c:pt>
                <c:pt idx="7098">
                  <c:v>3.544</c:v>
                </c:pt>
                <c:pt idx="7099">
                  <c:v>3.5449999999999999</c:v>
                </c:pt>
                <c:pt idx="7100">
                  <c:v>3.5459999999999998</c:v>
                </c:pt>
                <c:pt idx="7101">
                  <c:v>3.5459999999999998</c:v>
                </c:pt>
                <c:pt idx="7102">
                  <c:v>3.5459999999999998</c:v>
                </c:pt>
                <c:pt idx="7103">
                  <c:v>3.5470000000000002</c:v>
                </c:pt>
                <c:pt idx="7104">
                  <c:v>3.5470000000000002</c:v>
                </c:pt>
                <c:pt idx="7105">
                  <c:v>3.5470000000000002</c:v>
                </c:pt>
                <c:pt idx="7106">
                  <c:v>3.548</c:v>
                </c:pt>
                <c:pt idx="7107">
                  <c:v>3.548</c:v>
                </c:pt>
                <c:pt idx="7108">
                  <c:v>3.548</c:v>
                </c:pt>
                <c:pt idx="7109">
                  <c:v>3.5489999999999999</c:v>
                </c:pt>
                <c:pt idx="7110">
                  <c:v>3.5489999999999999</c:v>
                </c:pt>
                <c:pt idx="7111">
                  <c:v>3.55</c:v>
                </c:pt>
                <c:pt idx="7112">
                  <c:v>3.55</c:v>
                </c:pt>
                <c:pt idx="7113">
                  <c:v>3.55</c:v>
                </c:pt>
                <c:pt idx="7114">
                  <c:v>3.5510000000000002</c:v>
                </c:pt>
                <c:pt idx="7115">
                  <c:v>3.5510000000000002</c:v>
                </c:pt>
                <c:pt idx="7116">
                  <c:v>3.552</c:v>
                </c:pt>
                <c:pt idx="7117">
                  <c:v>3.552</c:v>
                </c:pt>
                <c:pt idx="7118">
                  <c:v>3.552</c:v>
                </c:pt>
                <c:pt idx="7119">
                  <c:v>3.552</c:v>
                </c:pt>
                <c:pt idx="7120">
                  <c:v>3.5529999999999999</c:v>
                </c:pt>
                <c:pt idx="7121">
                  <c:v>3.5529999999999999</c:v>
                </c:pt>
                <c:pt idx="7122">
                  <c:v>3.5529999999999999</c:v>
                </c:pt>
                <c:pt idx="7123">
                  <c:v>3.5529999999999999</c:v>
                </c:pt>
                <c:pt idx="7124">
                  <c:v>3.5539999999999998</c:v>
                </c:pt>
                <c:pt idx="7125">
                  <c:v>3.5539999999999998</c:v>
                </c:pt>
                <c:pt idx="7126">
                  <c:v>3.5550000000000002</c:v>
                </c:pt>
                <c:pt idx="7127">
                  <c:v>3.5550000000000002</c:v>
                </c:pt>
                <c:pt idx="7128">
                  <c:v>3.556</c:v>
                </c:pt>
                <c:pt idx="7129">
                  <c:v>3.556</c:v>
                </c:pt>
                <c:pt idx="7130">
                  <c:v>3.556</c:v>
                </c:pt>
                <c:pt idx="7131">
                  <c:v>3.556</c:v>
                </c:pt>
                <c:pt idx="7132">
                  <c:v>3.5569999999999999</c:v>
                </c:pt>
                <c:pt idx="7133">
                  <c:v>3.5569999999999999</c:v>
                </c:pt>
                <c:pt idx="7134">
                  <c:v>3.5579999999999998</c:v>
                </c:pt>
                <c:pt idx="7135">
                  <c:v>3.5579999999999998</c:v>
                </c:pt>
                <c:pt idx="7136">
                  <c:v>3.5579999999999998</c:v>
                </c:pt>
                <c:pt idx="7137">
                  <c:v>3.5590000000000002</c:v>
                </c:pt>
                <c:pt idx="7138">
                  <c:v>3.5590000000000002</c:v>
                </c:pt>
                <c:pt idx="7139">
                  <c:v>3.5590000000000002</c:v>
                </c:pt>
                <c:pt idx="7140">
                  <c:v>3.56</c:v>
                </c:pt>
                <c:pt idx="7141">
                  <c:v>3.56</c:v>
                </c:pt>
                <c:pt idx="7142">
                  <c:v>3.56</c:v>
                </c:pt>
                <c:pt idx="7143">
                  <c:v>3.5609999999999999</c:v>
                </c:pt>
                <c:pt idx="7144">
                  <c:v>3.5609999999999999</c:v>
                </c:pt>
                <c:pt idx="7145">
                  <c:v>3.5609999999999999</c:v>
                </c:pt>
                <c:pt idx="7146">
                  <c:v>3.5619999999999998</c:v>
                </c:pt>
                <c:pt idx="7147">
                  <c:v>3.5619999999999998</c:v>
                </c:pt>
                <c:pt idx="7148">
                  <c:v>3.5619999999999998</c:v>
                </c:pt>
                <c:pt idx="7149">
                  <c:v>3.5630000000000002</c:v>
                </c:pt>
                <c:pt idx="7150">
                  <c:v>3.5630000000000002</c:v>
                </c:pt>
                <c:pt idx="7151">
                  <c:v>3.5630000000000002</c:v>
                </c:pt>
                <c:pt idx="7152">
                  <c:v>3.5640000000000001</c:v>
                </c:pt>
                <c:pt idx="7153">
                  <c:v>3.5640000000000001</c:v>
                </c:pt>
                <c:pt idx="7154">
                  <c:v>3.5640000000000001</c:v>
                </c:pt>
                <c:pt idx="7155">
                  <c:v>3.5649999999999999</c:v>
                </c:pt>
                <c:pt idx="7156">
                  <c:v>3.5649999999999999</c:v>
                </c:pt>
                <c:pt idx="7157">
                  <c:v>3.5649999999999999</c:v>
                </c:pt>
                <c:pt idx="7158">
                  <c:v>3.5659999999999998</c:v>
                </c:pt>
                <c:pt idx="7159">
                  <c:v>3.5659999999999998</c:v>
                </c:pt>
                <c:pt idx="7160">
                  <c:v>3.5659999999999998</c:v>
                </c:pt>
                <c:pt idx="7161">
                  <c:v>3.5670000000000002</c:v>
                </c:pt>
                <c:pt idx="7162">
                  <c:v>3.5670000000000002</c:v>
                </c:pt>
                <c:pt idx="7163">
                  <c:v>3.5680000000000001</c:v>
                </c:pt>
                <c:pt idx="7164">
                  <c:v>3.5680000000000001</c:v>
                </c:pt>
                <c:pt idx="7165">
                  <c:v>3.569</c:v>
                </c:pt>
                <c:pt idx="7166">
                  <c:v>3.569</c:v>
                </c:pt>
                <c:pt idx="7167">
                  <c:v>3.569</c:v>
                </c:pt>
                <c:pt idx="7168">
                  <c:v>3.57</c:v>
                </c:pt>
                <c:pt idx="7169">
                  <c:v>3.57</c:v>
                </c:pt>
                <c:pt idx="7170">
                  <c:v>3.57</c:v>
                </c:pt>
                <c:pt idx="7171">
                  <c:v>3.5710000000000002</c:v>
                </c:pt>
                <c:pt idx="7172">
                  <c:v>3.5710000000000002</c:v>
                </c:pt>
                <c:pt idx="7173">
                  <c:v>3.5710000000000002</c:v>
                </c:pt>
                <c:pt idx="7174">
                  <c:v>3.5720000000000001</c:v>
                </c:pt>
                <c:pt idx="7175">
                  <c:v>3.5720000000000001</c:v>
                </c:pt>
                <c:pt idx="7176">
                  <c:v>3.5720000000000001</c:v>
                </c:pt>
                <c:pt idx="7177">
                  <c:v>3.573</c:v>
                </c:pt>
                <c:pt idx="7178">
                  <c:v>3.573</c:v>
                </c:pt>
                <c:pt idx="7179">
                  <c:v>3.573</c:v>
                </c:pt>
                <c:pt idx="7180">
                  <c:v>3.5739999999999998</c:v>
                </c:pt>
                <c:pt idx="7181">
                  <c:v>3.5739999999999998</c:v>
                </c:pt>
                <c:pt idx="7182">
                  <c:v>3.5750000000000002</c:v>
                </c:pt>
                <c:pt idx="7183">
                  <c:v>3.5750000000000002</c:v>
                </c:pt>
                <c:pt idx="7184">
                  <c:v>3.5760000000000001</c:v>
                </c:pt>
                <c:pt idx="7185">
                  <c:v>3.5760000000000001</c:v>
                </c:pt>
                <c:pt idx="7186">
                  <c:v>3.5760000000000001</c:v>
                </c:pt>
                <c:pt idx="7187">
                  <c:v>3.5760000000000001</c:v>
                </c:pt>
                <c:pt idx="7188">
                  <c:v>3.577</c:v>
                </c:pt>
                <c:pt idx="7189">
                  <c:v>3.577</c:v>
                </c:pt>
                <c:pt idx="7190">
                  <c:v>3.577</c:v>
                </c:pt>
                <c:pt idx="7191">
                  <c:v>3.5779999999999998</c:v>
                </c:pt>
                <c:pt idx="7192">
                  <c:v>3.5779999999999998</c:v>
                </c:pt>
                <c:pt idx="7193">
                  <c:v>3.5790000000000002</c:v>
                </c:pt>
                <c:pt idx="7194">
                  <c:v>3.5790000000000002</c:v>
                </c:pt>
                <c:pt idx="7195">
                  <c:v>3.58</c:v>
                </c:pt>
                <c:pt idx="7196">
                  <c:v>3.58</c:v>
                </c:pt>
                <c:pt idx="7197">
                  <c:v>3.58</c:v>
                </c:pt>
                <c:pt idx="7198">
                  <c:v>3.58</c:v>
                </c:pt>
                <c:pt idx="7199">
                  <c:v>3.581</c:v>
                </c:pt>
                <c:pt idx="7200">
                  <c:v>3.581</c:v>
                </c:pt>
                <c:pt idx="7201">
                  <c:v>3.5819999999999999</c:v>
                </c:pt>
                <c:pt idx="7202">
                  <c:v>3.5819999999999999</c:v>
                </c:pt>
                <c:pt idx="7203">
                  <c:v>3.5819999999999999</c:v>
                </c:pt>
                <c:pt idx="7204">
                  <c:v>3.5830000000000002</c:v>
                </c:pt>
                <c:pt idx="7205">
                  <c:v>3.5830000000000002</c:v>
                </c:pt>
                <c:pt idx="7206">
                  <c:v>3.5840000000000001</c:v>
                </c:pt>
                <c:pt idx="7207">
                  <c:v>3.5840000000000001</c:v>
                </c:pt>
                <c:pt idx="7208">
                  <c:v>3.5840000000000001</c:v>
                </c:pt>
                <c:pt idx="7209">
                  <c:v>3.5840000000000001</c:v>
                </c:pt>
                <c:pt idx="7210">
                  <c:v>3.585</c:v>
                </c:pt>
                <c:pt idx="7211">
                  <c:v>3.585</c:v>
                </c:pt>
                <c:pt idx="7212">
                  <c:v>3.585</c:v>
                </c:pt>
                <c:pt idx="7213">
                  <c:v>3.5859999999999999</c:v>
                </c:pt>
                <c:pt idx="7214">
                  <c:v>3.5859999999999999</c:v>
                </c:pt>
                <c:pt idx="7215">
                  <c:v>3.5859999999999999</c:v>
                </c:pt>
                <c:pt idx="7216">
                  <c:v>3.5870000000000002</c:v>
                </c:pt>
                <c:pt idx="7217">
                  <c:v>3.5870000000000002</c:v>
                </c:pt>
                <c:pt idx="7218">
                  <c:v>3.5880000000000001</c:v>
                </c:pt>
                <c:pt idx="7219">
                  <c:v>3.5880000000000001</c:v>
                </c:pt>
                <c:pt idx="7220">
                  <c:v>3.5880000000000001</c:v>
                </c:pt>
                <c:pt idx="7221">
                  <c:v>3.589</c:v>
                </c:pt>
                <c:pt idx="7222">
                  <c:v>3.589</c:v>
                </c:pt>
                <c:pt idx="7223">
                  <c:v>3.59</c:v>
                </c:pt>
                <c:pt idx="7224">
                  <c:v>3.59</c:v>
                </c:pt>
                <c:pt idx="7225">
                  <c:v>3.59</c:v>
                </c:pt>
                <c:pt idx="7226">
                  <c:v>3.5910000000000002</c:v>
                </c:pt>
                <c:pt idx="7227">
                  <c:v>3.5910000000000002</c:v>
                </c:pt>
                <c:pt idx="7228">
                  <c:v>3.5920000000000001</c:v>
                </c:pt>
                <c:pt idx="7229">
                  <c:v>3.5920000000000001</c:v>
                </c:pt>
                <c:pt idx="7230">
                  <c:v>3.593</c:v>
                </c:pt>
                <c:pt idx="7231">
                  <c:v>3.593</c:v>
                </c:pt>
                <c:pt idx="7232">
                  <c:v>3.593</c:v>
                </c:pt>
                <c:pt idx="7233">
                  <c:v>3.5939999999999999</c:v>
                </c:pt>
                <c:pt idx="7234">
                  <c:v>3.5939999999999999</c:v>
                </c:pt>
                <c:pt idx="7235">
                  <c:v>3.5950000000000002</c:v>
                </c:pt>
                <c:pt idx="7236">
                  <c:v>3.5950000000000002</c:v>
                </c:pt>
                <c:pt idx="7237">
                  <c:v>3.5950000000000002</c:v>
                </c:pt>
                <c:pt idx="7238">
                  <c:v>3.5960000000000001</c:v>
                </c:pt>
                <c:pt idx="7239">
                  <c:v>3.5960000000000001</c:v>
                </c:pt>
                <c:pt idx="7240">
                  <c:v>3.597</c:v>
                </c:pt>
                <c:pt idx="7241">
                  <c:v>3.597</c:v>
                </c:pt>
                <c:pt idx="7242">
                  <c:v>3.597</c:v>
                </c:pt>
                <c:pt idx="7243">
                  <c:v>3.597</c:v>
                </c:pt>
                <c:pt idx="7244">
                  <c:v>3.5979999999999999</c:v>
                </c:pt>
                <c:pt idx="7245">
                  <c:v>3.5979999999999999</c:v>
                </c:pt>
                <c:pt idx="7246">
                  <c:v>3.5990000000000002</c:v>
                </c:pt>
                <c:pt idx="7247">
                  <c:v>3.5990000000000002</c:v>
                </c:pt>
                <c:pt idx="7248">
                  <c:v>3.6</c:v>
                </c:pt>
                <c:pt idx="7249">
                  <c:v>3.6</c:v>
                </c:pt>
                <c:pt idx="7250">
                  <c:v>3.6</c:v>
                </c:pt>
                <c:pt idx="7251">
                  <c:v>3.601</c:v>
                </c:pt>
                <c:pt idx="7252">
                  <c:v>3.601</c:v>
                </c:pt>
                <c:pt idx="7253">
                  <c:v>3.601</c:v>
                </c:pt>
                <c:pt idx="7254">
                  <c:v>3.6019999999999999</c:v>
                </c:pt>
                <c:pt idx="7255">
                  <c:v>3.6019999999999999</c:v>
                </c:pt>
                <c:pt idx="7256">
                  <c:v>3.6030000000000002</c:v>
                </c:pt>
                <c:pt idx="7257">
                  <c:v>3.6030000000000002</c:v>
                </c:pt>
                <c:pt idx="7258">
                  <c:v>3.6030000000000002</c:v>
                </c:pt>
                <c:pt idx="7259">
                  <c:v>3.6040000000000001</c:v>
                </c:pt>
                <c:pt idx="7260">
                  <c:v>3.6040000000000001</c:v>
                </c:pt>
                <c:pt idx="7261">
                  <c:v>3.6040000000000001</c:v>
                </c:pt>
                <c:pt idx="7262">
                  <c:v>3.6040000000000001</c:v>
                </c:pt>
                <c:pt idx="7263">
                  <c:v>3.605</c:v>
                </c:pt>
                <c:pt idx="7264">
                  <c:v>3.605</c:v>
                </c:pt>
                <c:pt idx="7265">
                  <c:v>3.6059999999999999</c:v>
                </c:pt>
                <c:pt idx="7266">
                  <c:v>3.6059999999999999</c:v>
                </c:pt>
                <c:pt idx="7267">
                  <c:v>3.6070000000000002</c:v>
                </c:pt>
                <c:pt idx="7268">
                  <c:v>3.6070000000000002</c:v>
                </c:pt>
                <c:pt idx="7269">
                  <c:v>3.6080000000000001</c:v>
                </c:pt>
                <c:pt idx="7270">
                  <c:v>3.6080000000000001</c:v>
                </c:pt>
                <c:pt idx="7271">
                  <c:v>3.6080000000000001</c:v>
                </c:pt>
                <c:pt idx="7272">
                  <c:v>3.609</c:v>
                </c:pt>
                <c:pt idx="7273">
                  <c:v>3.609</c:v>
                </c:pt>
                <c:pt idx="7274">
                  <c:v>3.609</c:v>
                </c:pt>
                <c:pt idx="7275">
                  <c:v>3.61</c:v>
                </c:pt>
                <c:pt idx="7276">
                  <c:v>3.61</c:v>
                </c:pt>
                <c:pt idx="7277">
                  <c:v>3.61</c:v>
                </c:pt>
                <c:pt idx="7278">
                  <c:v>3.6110000000000002</c:v>
                </c:pt>
                <c:pt idx="7279">
                  <c:v>3.6110000000000002</c:v>
                </c:pt>
                <c:pt idx="7280">
                  <c:v>3.6110000000000002</c:v>
                </c:pt>
                <c:pt idx="7281">
                  <c:v>3.6120000000000001</c:v>
                </c:pt>
                <c:pt idx="7282">
                  <c:v>3.6120000000000001</c:v>
                </c:pt>
                <c:pt idx="7283">
                  <c:v>3.6120000000000001</c:v>
                </c:pt>
                <c:pt idx="7284">
                  <c:v>3.613</c:v>
                </c:pt>
                <c:pt idx="7285">
                  <c:v>3.613</c:v>
                </c:pt>
                <c:pt idx="7286">
                  <c:v>3.6139999999999999</c:v>
                </c:pt>
                <c:pt idx="7287">
                  <c:v>3.6139999999999999</c:v>
                </c:pt>
                <c:pt idx="7288">
                  <c:v>3.6139999999999999</c:v>
                </c:pt>
                <c:pt idx="7289">
                  <c:v>3.6150000000000002</c:v>
                </c:pt>
                <c:pt idx="7290">
                  <c:v>3.6150000000000002</c:v>
                </c:pt>
                <c:pt idx="7291">
                  <c:v>3.6160000000000001</c:v>
                </c:pt>
                <c:pt idx="7292">
                  <c:v>3.6160000000000001</c:v>
                </c:pt>
                <c:pt idx="7293">
                  <c:v>3.6160000000000001</c:v>
                </c:pt>
                <c:pt idx="7294">
                  <c:v>3.617</c:v>
                </c:pt>
                <c:pt idx="7295">
                  <c:v>3.617</c:v>
                </c:pt>
                <c:pt idx="7296">
                  <c:v>3.617</c:v>
                </c:pt>
                <c:pt idx="7297">
                  <c:v>3.617</c:v>
                </c:pt>
                <c:pt idx="7298">
                  <c:v>3.6179999999999999</c:v>
                </c:pt>
                <c:pt idx="7299">
                  <c:v>3.6179999999999999</c:v>
                </c:pt>
                <c:pt idx="7300">
                  <c:v>3.6190000000000002</c:v>
                </c:pt>
                <c:pt idx="7301">
                  <c:v>3.6190000000000002</c:v>
                </c:pt>
                <c:pt idx="7302">
                  <c:v>3.6190000000000002</c:v>
                </c:pt>
                <c:pt idx="7303">
                  <c:v>3.6190000000000002</c:v>
                </c:pt>
                <c:pt idx="7304">
                  <c:v>3.62</c:v>
                </c:pt>
                <c:pt idx="7305">
                  <c:v>3.62</c:v>
                </c:pt>
                <c:pt idx="7306">
                  <c:v>3.621</c:v>
                </c:pt>
                <c:pt idx="7307">
                  <c:v>3.621</c:v>
                </c:pt>
                <c:pt idx="7308">
                  <c:v>3.6219999999999999</c:v>
                </c:pt>
                <c:pt idx="7309">
                  <c:v>3.6219999999999999</c:v>
                </c:pt>
                <c:pt idx="7310">
                  <c:v>3.6230000000000002</c:v>
                </c:pt>
                <c:pt idx="7311">
                  <c:v>3.6230000000000002</c:v>
                </c:pt>
                <c:pt idx="7312">
                  <c:v>3.6230000000000002</c:v>
                </c:pt>
                <c:pt idx="7313">
                  <c:v>3.6240000000000001</c:v>
                </c:pt>
                <c:pt idx="7314">
                  <c:v>3.6240000000000001</c:v>
                </c:pt>
                <c:pt idx="7315">
                  <c:v>3.6240000000000001</c:v>
                </c:pt>
                <c:pt idx="7316">
                  <c:v>3.6240000000000001</c:v>
                </c:pt>
                <c:pt idx="7317">
                  <c:v>3.625</c:v>
                </c:pt>
                <c:pt idx="7318">
                  <c:v>3.625</c:v>
                </c:pt>
                <c:pt idx="7319">
                  <c:v>3.6259999999999999</c:v>
                </c:pt>
                <c:pt idx="7320">
                  <c:v>3.6259999999999999</c:v>
                </c:pt>
                <c:pt idx="7321">
                  <c:v>3.6269999999999998</c:v>
                </c:pt>
                <c:pt idx="7322">
                  <c:v>3.6269999999999998</c:v>
                </c:pt>
                <c:pt idx="7323">
                  <c:v>3.6269999999999998</c:v>
                </c:pt>
                <c:pt idx="7324">
                  <c:v>3.6280000000000001</c:v>
                </c:pt>
                <c:pt idx="7325">
                  <c:v>3.6280000000000001</c:v>
                </c:pt>
                <c:pt idx="7326">
                  <c:v>3.629</c:v>
                </c:pt>
                <c:pt idx="7327">
                  <c:v>3.629</c:v>
                </c:pt>
                <c:pt idx="7328">
                  <c:v>3.629</c:v>
                </c:pt>
                <c:pt idx="7329">
                  <c:v>3.63</c:v>
                </c:pt>
                <c:pt idx="7330">
                  <c:v>3.63</c:v>
                </c:pt>
                <c:pt idx="7331">
                  <c:v>3.6309999999999998</c:v>
                </c:pt>
                <c:pt idx="7332">
                  <c:v>3.6309999999999998</c:v>
                </c:pt>
                <c:pt idx="7333">
                  <c:v>3.6309999999999998</c:v>
                </c:pt>
                <c:pt idx="7334">
                  <c:v>3.6320000000000001</c:v>
                </c:pt>
                <c:pt idx="7335">
                  <c:v>3.6320000000000001</c:v>
                </c:pt>
                <c:pt idx="7336">
                  <c:v>3.6320000000000001</c:v>
                </c:pt>
                <c:pt idx="7337">
                  <c:v>3.633</c:v>
                </c:pt>
                <c:pt idx="7338">
                  <c:v>3.633</c:v>
                </c:pt>
                <c:pt idx="7339">
                  <c:v>3.633</c:v>
                </c:pt>
                <c:pt idx="7340">
                  <c:v>3.633</c:v>
                </c:pt>
                <c:pt idx="7341">
                  <c:v>3.6339999999999999</c:v>
                </c:pt>
                <c:pt idx="7342">
                  <c:v>3.6339999999999999</c:v>
                </c:pt>
                <c:pt idx="7343">
                  <c:v>3.6349999999999998</c:v>
                </c:pt>
                <c:pt idx="7344">
                  <c:v>3.6349999999999998</c:v>
                </c:pt>
                <c:pt idx="7345">
                  <c:v>3.6349999999999998</c:v>
                </c:pt>
                <c:pt idx="7346">
                  <c:v>3.6360000000000001</c:v>
                </c:pt>
                <c:pt idx="7347">
                  <c:v>3.6360000000000001</c:v>
                </c:pt>
                <c:pt idx="7348">
                  <c:v>3.6360000000000001</c:v>
                </c:pt>
                <c:pt idx="7349">
                  <c:v>3.637</c:v>
                </c:pt>
                <c:pt idx="7350">
                  <c:v>3.637</c:v>
                </c:pt>
                <c:pt idx="7351">
                  <c:v>3.6379999999999999</c:v>
                </c:pt>
                <c:pt idx="7352">
                  <c:v>3.6379999999999999</c:v>
                </c:pt>
                <c:pt idx="7353">
                  <c:v>3.6379999999999999</c:v>
                </c:pt>
                <c:pt idx="7354">
                  <c:v>3.6379999999999999</c:v>
                </c:pt>
                <c:pt idx="7355">
                  <c:v>3.6389999999999998</c:v>
                </c:pt>
                <c:pt idx="7356">
                  <c:v>3.6389999999999998</c:v>
                </c:pt>
                <c:pt idx="7357">
                  <c:v>3.64</c:v>
                </c:pt>
                <c:pt idx="7358">
                  <c:v>3.64</c:v>
                </c:pt>
                <c:pt idx="7359">
                  <c:v>3.64</c:v>
                </c:pt>
                <c:pt idx="7360">
                  <c:v>3.641</c:v>
                </c:pt>
                <c:pt idx="7361">
                  <c:v>3.6419999999999999</c:v>
                </c:pt>
                <c:pt idx="7362">
                  <c:v>3.6419999999999999</c:v>
                </c:pt>
                <c:pt idx="7363">
                  <c:v>3.6429999999999998</c:v>
                </c:pt>
                <c:pt idx="7364">
                  <c:v>3.6429999999999998</c:v>
                </c:pt>
                <c:pt idx="7365">
                  <c:v>3.6429999999999998</c:v>
                </c:pt>
                <c:pt idx="7366">
                  <c:v>3.6429999999999998</c:v>
                </c:pt>
                <c:pt idx="7367">
                  <c:v>3.6440000000000001</c:v>
                </c:pt>
                <c:pt idx="7368">
                  <c:v>3.6440000000000001</c:v>
                </c:pt>
                <c:pt idx="7369">
                  <c:v>3.645</c:v>
                </c:pt>
                <c:pt idx="7370">
                  <c:v>3.645</c:v>
                </c:pt>
                <c:pt idx="7371">
                  <c:v>3.6459999999999999</c:v>
                </c:pt>
                <c:pt idx="7372">
                  <c:v>3.6459999999999999</c:v>
                </c:pt>
                <c:pt idx="7373">
                  <c:v>3.6459999999999999</c:v>
                </c:pt>
                <c:pt idx="7374">
                  <c:v>3.6469999999999998</c:v>
                </c:pt>
                <c:pt idx="7375">
                  <c:v>3.6469999999999998</c:v>
                </c:pt>
                <c:pt idx="7376">
                  <c:v>3.6480000000000001</c:v>
                </c:pt>
                <c:pt idx="7377">
                  <c:v>3.6480000000000001</c:v>
                </c:pt>
                <c:pt idx="7378">
                  <c:v>3.6480000000000001</c:v>
                </c:pt>
                <c:pt idx="7379">
                  <c:v>3.649</c:v>
                </c:pt>
                <c:pt idx="7380">
                  <c:v>3.649</c:v>
                </c:pt>
                <c:pt idx="7381">
                  <c:v>3.649</c:v>
                </c:pt>
                <c:pt idx="7382">
                  <c:v>3.65</c:v>
                </c:pt>
                <c:pt idx="7383">
                  <c:v>3.65</c:v>
                </c:pt>
                <c:pt idx="7384">
                  <c:v>3.65</c:v>
                </c:pt>
                <c:pt idx="7385">
                  <c:v>3.6509999999999998</c:v>
                </c:pt>
                <c:pt idx="7386">
                  <c:v>3.6509999999999998</c:v>
                </c:pt>
                <c:pt idx="7387">
                  <c:v>3.6520000000000001</c:v>
                </c:pt>
                <c:pt idx="7388">
                  <c:v>3.6520000000000001</c:v>
                </c:pt>
                <c:pt idx="7389">
                  <c:v>3.653</c:v>
                </c:pt>
                <c:pt idx="7390">
                  <c:v>3.653</c:v>
                </c:pt>
                <c:pt idx="7391">
                  <c:v>3.653</c:v>
                </c:pt>
                <c:pt idx="7392">
                  <c:v>3.6539999999999999</c:v>
                </c:pt>
                <c:pt idx="7393">
                  <c:v>3.6539999999999999</c:v>
                </c:pt>
                <c:pt idx="7394">
                  <c:v>3.6549999999999998</c:v>
                </c:pt>
                <c:pt idx="7395">
                  <c:v>3.6549999999999998</c:v>
                </c:pt>
                <c:pt idx="7396">
                  <c:v>3.6549999999999998</c:v>
                </c:pt>
                <c:pt idx="7397">
                  <c:v>3.6560000000000001</c:v>
                </c:pt>
                <c:pt idx="7398">
                  <c:v>3.6560000000000001</c:v>
                </c:pt>
                <c:pt idx="7399">
                  <c:v>3.6560000000000001</c:v>
                </c:pt>
                <c:pt idx="7400">
                  <c:v>3.657</c:v>
                </c:pt>
                <c:pt idx="7401">
                  <c:v>3.657</c:v>
                </c:pt>
                <c:pt idx="7402">
                  <c:v>3.657</c:v>
                </c:pt>
                <c:pt idx="7403">
                  <c:v>3.6579999999999999</c:v>
                </c:pt>
                <c:pt idx="7404">
                  <c:v>3.6579999999999999</c:v>
                </c:pt>
                <c:pt idx="7405">
                  <c:v>3.6589999999999998</c:v>
                </c:pt>
                <c:pt idx="7406">
                  <c:v>3.6589999999999998</c:v>
                </c:pt>
                <c:pt idx="7407">
                  <c:v>3.66</c:v>
                </c:pt>
                <c:pt idx="7408">
                  <c:v>3.66</c:v>
                </c:pt>
                <c:pt idx="7409">
                  <c:v>3.661</c:v>
                </c:pt>
                <c:pt idx="7410">
                  <c:v>3.661</c:v>
                </c:pt>
                <c:pt idx="7411">
                  <c:v>3.661</c:v>
                </c:pt>
                <c:pt idx="7412">
                  <c:v>3.6619999999999999</c:v>
                </c:pt>
                <c:pt idx="7413">
                  <c:v>3.6619999999999999</c:v>
                </c:pt>
                <c:pt idx="7414">
                  <c:v>3.6619999999999999</c:v>
                </c:pt>
                <c:pt idx="7415">
                  <c:v>3.6629999999999998</c:v>
                </c:pt>
                <c:pt idx="7416">
                  <c:v>3.6629999999999998</c:v>
                </c:pt>
                <c:pt idx="7417">
                  <c:v>3.6640000000000001</c:v>
                </c:pt>
                <c:pt idx="7418">
                  <c:v>3.6640000000000001</c:v>
                </c:pt>
                <c:pt idx="7419">
                  <c:v>3.665</c:v>
                </c:pt>
                <c:pt idx="7420">
                  <c:v>3.665</c:v>
                </c:pt>
                <c:pt idx="7421">
                  <c:v>3.665</c:v>
                </c:pt>
                <c:pt idx="7422">
                  <c:v>3.6659999999999999</c:v>
                </c:pt>
                <c:pt idx="7423">
                  <c:v>3.6659999999999999</c:v>
                </c:pt>
                <c:pt idx="7424">
                  <c:v>3.6669999999999998</c:v>
                </c:pt>
                <c:pt idx="7425">
                  <c:v>3.6669999999999998</c:v>
                </c:pt>
                <c:pt idx="7426">
                  <c:v>3.6680000000000001</c:v>
                </c:pt>
                <c:pt idx="7427">
                  <c:v>3.6680000000000001</c:v>
                </c:pt>
                <c:pt idx="7428">
                  <c:v>3.669</c:v>
                </c:pt>
                <c:pt idx="7429">
                  <c:v>3.669</c:v>
                </c:pt>
                <c:pt idx="7430">
                  <c:v>3.669</c:v>
                </c:pt>
                <c:pt idx="7431">
                  <c:v>3.67</c:v>
                </c:pt>
                <c:pt idx="7432">
                  <c:v>3.67</c:v>
                </c:pt>
                <c:pt idx="7433">
                  <c:v>3.6709999999999998</c:v>
                </c:pt>
                <c:pt idx="7434">
                  <c:v>3.6709999999999998</c:v>
                </c:pt>
                <c:pt idx="7435">
                  <c:v>3.6720000000000002</c:v>
                </c:pt>
                <c:pt idx="7436">
                  <c:v>3.6720000000000002</c:v>
                </c:pt>
                <c:pt idx="7437">
                  <c:v>3.6720000000000002</c:v>
                </c:pt>
                <c:pt idx="7438">
                  <c:v>3.6720000000000002</c:v>
                </c:pt>
                <c:pt idx="7439">
                  <c:v>3.673</c:v>
                </c:pt>
                <c:pt idx="7440">
                  <c:v>3.673</c:v>
                </c:pt>
                <c:pt idx="7441">
                  <c:v>3.673</c:v>
                </c:pt>
                <c:pt idx="7442">
                  <c:v>3.6739999999999999</c:v>
                </c:pt>
                <c:pt idx="7443">
                  <c:v>3.6739999999999999</c:v>
                </c:pt>
                <c:pt idx="7444">
                  <c:v>3.6749999999999998</c:v>
                </c:pt>
                <c:pt idx="7445">
                  <c:v>3.6749999999999998</c:v>
                </c:pt>
                <c:pt idx="7446">
                  <c:v>3.6749999999999998</c:v>
                </c:pt>
                <c:pt idx="7447">
                  <c:v>3.6760000000000002</c:v>
                </c:pt>
                <c:pt idx="7448">
                  <c:v>3.6760000000000002</c:v>
                </c:pt>
                <c:pt idx="7449">
                  <c:v>3.677</c:v>
                </c:pt>
                <c:pt idx="7450">
                  <c:v>3.677</c:v>
                </c:pt>
                <c:pt idx="7451">
                  <c:v>3.677</c:v>
                </c:pt>
                <c:pt idx="7452">
                  <c:v>3.6779999999999999</c:v>
                </c:pt>
                <c:pt idx="7453">
                  <c:v>3.6779999999999999</c:v>
                </c:pt>
                <c:pt idx="7454">
                  <c:v>3.6779999999999999</c:v>
                </c:pt>
                <c:pt idx="7455">
                  <c:v>3.6789999999999998</c:v>
                </c:pt>
                <c:pt idx="7456">
                  <c:v>3.68</c:v>
                </c:pt>
                <c:pt idx="7457">
                  <c:v>3.68</c:v>
                </c:pt>
                <c:pt idx="7458">
                  <c:v>3.681</c:v>
                </c:pt>
                <c:pt idx="7459">
                  <c:v>3.681</c:v>
                </c:pt>
                <c:pt idx="7460">
                  <c:v>3.681</c:v>
                </c:pt>
                <c:pt idx="7461">
                  <c:v>3.6819999999999999</c:v>
                </c:pt>
                <c:pt idx="7462">
                  <c:v>3.6819999999999999</c:v>
                </c:pt>
                <c:pt idx="7463">
                  <c:v>3.6829999999999998</c:v>
                </c:pt>
                <c:pt idx="7464">
                  <c:v>3.6829999999999998</c:v>
                </c:pt>
                <c:pt idx="7465">
                  <c:v>3.6829999999999998</c:v>
                </c:pt>
                <c:pt idx="7466">
                  <c:v>3.6840000000000002</c:v>
                </c:pt>
                <c:pt idx="7467">
                  <c:v>3.6840000000000002</c:v>
                </c:pt>
                <c:pt idx="7468">
                  <c:v>3.6850000000000001</c:v>
                </c:pt>
                <c:pt idx="7469">
                  <c:v>3.6850000000000001</c:v>
                </c:pt>
                <c:pt idx="7470">
                  <c:v>3.6859999999999999</c:v>
                </c:pt>
                <c:pt idx="7471">
                  <c:v>3.6859999999999999</c:v>
                </c:pt>
                <c:pt idx="7472">
                  <c:v>3.6859999999999999</c:v>
                </c:pt>
                <c:pt idx="7473">
                  <c:v>3.6859999999999999</c:v>
                </c:pt>
                <c:pt idx="7474">
                  <c:v>3.6869999999999998</c:v>
                </c:pt>
                <c:pt idx="7475">
                  <c:v>3.6880000000000002</c:v>
                </c:pt>
                <c:pt idx="7476">
                  <c:v>3.6880000000000002</c:v>
                </c:pt>
                <c:pt idx="7477">
                  <c:v>3.6880000000000002</c:v>
                </c:pt>
                <c:pt idx="7478">
                  <c:v>3.6890000000000001</c:v>
                </c:pt>
                <c:pt idx="7479">
                  <c:v>3.6890000000000001</c:v>
                </c:pt>
                <c:pt idx="7480">
                  <c:v>3.69</c:v>
                </c:pt>
                <c:pt idx="7481">
                  <c:v>3.69</c:v>
                </c:pt>
                <c:pt idx="7482">
                  <c:v>3.6909999999999998</c:v>
                </c:pt>
                <c:pt idx="7483">
                  <c:v>3.6909999999999998</c:v>
                </c:pt>
                <c:pt idx="7484">
                  <c:v>3.6909999999999998</c:v>
                </c:pt>
                <c:pt idx="7485">
                  <c:v>3.6920000000000002</c:v>
                </c:pt>
                <c:pt idx="7486">
                  <c:v>3.6920000000000002</c:v>
                </c:pt>
                <c:pt idx="7487">
                  <c:v>3.6930000000000001</c:v>
                </c:pt>
                <c:pt idx="7488">
                  <c:v>3.6930000000000001</c:v>
                </c:pt>
                <c:pt idx="7489">
                  <c:v>3.694</c:v>
                </c:pt>
                <c:pt idx="7490">
                  <c:v>3.694</c:v>
                </c:pt>
                <c:pt idx="7491">
                  <c:v>3.6949999999999998</c:v>
                </c:pt>
                <c:pt idx="7492">
                  <c:v>3.6949999999999998</c:v>
                </c:pt>
                <c:pt idx="7493">
                  <c:v>3.6960000000000002</c:v>
                </c:pt>
                <c:pt idx="7494">
                  <c:v>3.6960000000000002</c:v>
                </c:pt>
                <c:pt idx="7495">
                  <c:v>3.6960000000000002</c:v>
                </c:pt>
                <c:pt idx="7496">
                  <c:v>3.6970000000000001</c:v>
                </c:pt>
                <c:pt idx="7497">
                  <c:v>3.6970000000000001</c:v>
                </c:pt>
                <c:pt idx="7498">
                  <c:v>3.6970000000000001</c:v>
                </c:pt>
                <c:pt idx="7499">
                  <c:v>3.698</c:v>
                </c:pt>
                <c:pt idx="7500">
                  <c:v>3.6989999999999998</c:v>
                </c:pt>
                <c:pt idx="7501">
                  <c:v>3.6989999999999998</c:v>
                </c:pt>
                <c:pt idx="7502">
                  <c:v>3.6989999999999998</c:v>
                </c:pt>
                <c:pt idx="7503">
                  <c:v>3.7</c:v>
                </c:pt>
                <c:pt idx="7504">
                  <c:v>3.7010000000000001</c:v>
                </c:pt>
                <c:pt idx="7505">
                  <c:v>3.7010000000000001</c:v>
                </c:pt>
                <c:pt idx="7506">
                  <c:v>3.7010000000000001</c:v>
                </c:pt>
                <c:pt idx="7507">
                  <c:v>3.702</c:v>
                </c:pt>
                <c:pt idx="7508">
                  <c:v>3.702</c:v>
                </c:pt>
                <c:pt idx="7509">
                  <c:v>3.702</c:v>
                </c:pt>
                <c:pt idx="7510">
                  <c:v>3.7029999999999998</c:v>
                </c:pt>
                <c:pt idx="7511">
                  <c:v>3.7040000000000002</c:v>
                </c:pt>
                <c:pt idx="7512">
                  <c:v>3.7040000000000002</c:v>
                </c:pt>
                <c:pt idx="7513">
                  <c:v>3.7050000000000001</c:v>
                </c:pt>
                <c:pt idx="7514">
                  <c:v>3.7050000000000001</c:v>
                </c:pt>
                <c:pt idx="7515">
                  <c:v>3.7050000000000001</c:v>
                </c:pt>
                <c:pt idx="7516">
                  <c:v>3.706</c:v>
                </c:pt>
                <c:pt idx="7517">
                  <c:v>3.706</c:v>
                </c:pt>
                <c:pt idx="7518">
                  <c:v>3.7069999999999999</c:v>
                </c:pt>
                <c:pt idx="7519">
                  <c:v>3.7069999999999999</c:v>
                </c:pt>
                <c:pt idx="7520">
                  <c:v>3.7080000000000002</c:v>
                </c:pt>
                <c:pt idx="7521">
                  <c:v>3.7090000000000001</c:v>
                </c:pt>
                <c:pt idx="7522">
                  <c:v>3.7090000000000001</c:v>
                </c:pt>
                <c:pt idx="7523">
                  <c:v>3.7090000000000001</c:v>
                </c:pt>
                <c:pt idx="7524">
                  <c:v>3.71</c:v>
                </c:pt>
                <c:pt idx="7525">
                  <c:v>3.7109999999999999</c:v>
                </c:pt>
                <c:pt idx="7526">
                  <c:v>3.7109999999999999</c:v>
                </c:pt>
                <c:pt idx="7527">
                  <c:v>3.7109999999999999</c:v>
                </c:pt>
                <c:pt idx="7528">
                  <c:v>3.7120000000000002</c:v>
                </c:pt>
                <c:pt idx="7529">
                  <c:v>3.7120000000000002</c:v>
                </c:pt>
                <c:pt idx="7530">
                  <c:v>3.7130000000000001</c:v>
                </c:pt>
                <c:pt idx="7531">
                  <c:v>3.7130000000000001</c:v>
                </c:pt>
                <c:pt idx="7532">
                  <c:v>3.714</c:v>
                </c:pt>
                <c:pt idx="7533">
                  <c:v>3.714</c:v>
                </c:pt>
                <c:pt idx="7534">
                  <c:v>3.7149999999999999</c:v>
                </c:pt>
                <c:pt idx="7535">
                  <c:v>3.7149999999999999</c:v>
                </c:pt>
                <c:pt idx="7536">
                  <c:v>3.7149999999999999</c:v>
                </c:pt>
                <c:pt idx="7537">
                  <c:v>3.7160000000000002</c:v>
                </c:pt>
                <c:pt idx="7538">
                  <c:v>3.7160000000000002</c:v>
                </c:pt>
                <c:pt idx="7539">
                  <c:v>3.7170000000000001</c:v>
                </c:pt>
                <c:pt idx="7540">
                  <c:v>3.7170000000000001</c:v>
                </c:pt>
                <c:pt idx="7541">
                  <c:v>3.718</c:v>
                </c:pt>
                <c:pt idx="7542">
                  <c:v>3.718</c:v>
                </c:pt>
                <c:pt idx="7543">
                  <c:v>3.7189999999999999</c:v>
                </c:pt>
                <c:pt idx="7544">
                  <c:v>3.7189999999999999</c:v>
                </c:pt>
                <c:pt idx="7545">
                  <c:v>3.72</c:v>
                </c:pt>
                <c:pt idx="7546">
                  <c:v>3.72</c:v>
                </c:pt>
                <c:pt idx="7547">
                  <c:v>3.72</c:v>
                </c:pt>
                <c:pt idx="7548">
                  <c:v>3.7210000000000001</c:v>
                </c:pt>
                <c:pt idx="7549">
                  <c:v>3.7210000000000001</c:v>
                </c:pt>
                <c:pt idx="7550">
                  <c:v>3.722</c:v>
                </c:pt>
                <c:pt idx="7551">
                  <c:v>3.722</c:v>
                </c:pt>
                <c:pt idx="7552">
                  <c:v>3.7229999999999999</c:v>
                </c:pt>
                <c:pt idx="7553">
                  <c:v>3.7229999999999999</c:v>
                </c:pt>
                <c:pt idx="7554">
                  <c:v>3.7240000000000002</c:v>
                </c:pt>
                <c:pt idx="7555">
                  <c:v>3.7240000000000002</c:v>
                </c:pt>
                <c:pt idx="7556">
                  <c:v>3.7250000000000001</c:v>
                </c:pt>
                <c:pt idx="7557">
                  <c:v>3.7250000000000001</c:v>
                </c:pt>
                <c:pt idx="7558">
                  <c:v>3.7250000000000001</c:v>
                </c:pt>
                <c:pt idx="7559">
                  <c:v>3.726</c:v>
                </c:pt>
                <c:pt idx="7560">
                  <c:v>3.726</c:v>
                </c:pt>
                <c:pt idx="7561">
                  <c:v>3.7269999999999999</c:v>
                </c:pt>
                <c:pt idx="7562">
                  <c:v>3.7269999999999999</c:v>
                </c:pt>
                <c:pt idx="7563">
                  <c:v>3.7280000000000002</c:v>
                </c:pt>
                <c:pt idx="7564">
                  <c:v>3.7290000000000001</c:v>
                </c:pt>
                <c:pt idx="7565">
                  <c:v>3.7290000000000001</c:v>
                </c:pt>
                <c:pt idx="7566">
                  <c:v>3.7290000000000001</c:v>
                </c:pt>
                <c:pt idx="7567">
                  <c:v>3.73</c:v>
                </c:pt>
                <c:pt idx="7568">
                  <c:v>3.73</c:v>
                </c:pt>
                <c:pt idx="7569">
                  <c:v>3.7309999999999999</c:v>
                </c:pt>
                <c:pt idx="7570">
                  <c:v>3.7309999999999999</c:v>
                </c:pt>
                <c:pt idx="7571">
                  <c:v>3.7320000000000002</c:v>
                </c:pt>
                <c:pt idx="7572">
                  <c:v>3.7320000000000002</c:v>
                </c:pt>
                <c:pt idx="7573">
                  <c:v>3.7330000000000001</c:v>
                </c:pt>
                <c:pt idx="7574">
                  <c:v>3.7330000000000001</c:v>
                </c:pt>
                <c:pt idx="7575">
                  <c:v>3.734</c:v>
                </c:pt>
                <c:pt idx="7576">
                  <c:v>3.734</c:v>
                </c:pt>
                <c:pt idx="7577">
                  <c:v>3.7349999999999999</c:v>
                </c:pt>
                <c:pt idx="7578">
                  <c:v>3.7349999999999999</c:v>
                </c:pt>
                <c:pt idx="7579">
                  <c:v>3.7360000000000002</c:v>
                </c:pt>
                <c:pt idx="7580">
                  <c:v>3.7360000000000002</c:v>
                </c:pt>
                <c:pt idx="7581">
                  <c:v>3.7370000000000001</c:v>
                </c:pt>
                <c:pt idx="7582">
                  <c:v>3.7370000000000001</c:v>
                </c:pt>
                <c:pt idx="7583">
                  <c:v>3.738</c:v>
                </c:pt>
                <c:pt idx="7584">
                  <c:v>3.738</c:v>
                </c:pt>
                <c:pt idx="7585">
                  <c:v>3.7389999999999999</c:v>
                </c:pt>
                <c:pt idx="7586">
                  <c:v>3.7389999999999999</c:v>
                </c:pt>
                <c:pt idx="7587">
                  <c:v>3.7389999999999999</c:v>
                </c:pt>
                <c:pt idx="7588">
                  <c:v>3.74</c:v>
                </c:pt>
                <c:pt idx="7589">
                  <c:v>3.74</c:v>
                </c:pt>
                <c:pt idx="7590">
                  <c:v>3.7410000000000001</c:v>
                </c:pt>
                <c:pt idx="7591">
                  <c:v>3.7410000000000001</c:v>
                </c:pt>
                <c:pt idx="7592">
                  <c:v>3.742</c:v>
                </c:pt>
                <c:pt idx="7593">
                  <c:v>3.742</c:v>
                </c:pt>
                <c:pt idx="7594">
                  <c:v>3.7429999999999999</c:v>
                </c:pt>
                <c:pt idx="7595">
                  <c:v>3.7429999999999999</c:v>
                </c:pt>
                <c:pt idx="7596">
                  <c:v>3.7440000000000002</c:v>
                </c:pt>
                <c:pt idx="7597">
                  <c:v>3.7440000000000002</c:v>
                </c:pt>
                <c:pt idx="7598">
                  <c:v>3.7440000000000002</c:v>
                </c:pt>
                <c:pt idx="7599">
                  <c:v>3.7450000000000001</c:v>
                </c:pt>
                <c:pt idx="7600">
                  <c:v>3.7450000000000001</c:v>
                </c:pt>
                <c:pt idx="7601">
                  <c:v>3.746</c:v>
                </c:pt>
                <c:pt idx="7602">
                  <c:v>3.746</c:v>
                </c:pt>
                <c:pt idx="7603">
                  <c:v>3.7469999999999999</c:v>
                </c:pt>
                <c:pt idx="7604">
                  <c:v>3.7469999999999999</c:v>
                </c:pt>
                <c:pt idx="7605">
                  <c:v>3.7480000000000002</c:v>
                </c:pt>
                <c:pt idx="7606">
                  <c:v>3.7480000000000002</c:v>
                </c:pt>
                <c:pt idx="7607">
                  <c:v>3.7490000000000001</c:v>
                </c:pt>
                <c:pt idx="7608">
                  <c:v>3.7490000000000001</c:v>
                </c:pt>
                <c:pt idx="7609">
                  <c:v>3.7490000000000001</c:v>
                </c:pt>
                <c:pt idx="7610">
                  <c:v>3.75</c:v>
                </c:pt>
                <c:pt idx="7611">
                  <c:v>3.75</c:v>
                </c:pt>
                <c:pt idx="7612">
                  <c:v>3.7509999999999999</c:v>
                </c:pt>
                <c:pt idx="7613">
                  <c:v>3.7519999999999998</c:v>
                </c:pt>
                <c:pt idx="7614">
                  <c:v>3.7519999999999998</c:v>
                </c:pt>
                <c:pt idx="7615">
                  <c:v>3.7530000000000001</c:v>
                </c:pt>
                <c:pt idx="7616">
                  <c:v>3.7530000000000001</c:v>
                </c:pt>
                <c:pt idx="7617">
                  <c:v>3.754</c:v>
                </c:pt>
                <c:pt idx="7618">
                  <c:v>3.754</c:v>
                </c:pt>
                <c:pt idx="7619">
                  <c:v>3.7549999999999999</c:v>
                </c:pt>
                <c:pt idx="7620">
                  <c:v>3.7549999999999999</c:v>
                </c:pt>
                <c:pt idx="7621">
                  <c:v>3.7549999999999999</c:v>
                </c:pt>
                <c:pt idx="7622">
                  <c:v>3.7559999999999998</c:v>
                </c:pt>
                <c:pt idx="7623">
                  <c:v>3.7559999999999998</c:v>
                </c:pt>
                <c:pt idx="7624">
                  <c:v>3.7570000000000001</c:v>
                </c:pt>
                <c:pt idx="7625">
                  <c:v>3.7570000000000001</c:v>
                </c:pt>
                <c:pt idx="7626">
                  <c:v>3.758</c:v>
                </c:pt>
                <c:pt idx="7627">
                  <c:v>3.758</c:v>
                </c:pt>
                <c:pt idx="7628">
                  <c:v>3.758</c:v>
                </c:pt>
                <c:pt idx="7629">
                  <c:v>3.7589999999999999</c:v>
                </c:pt>
                <c:pt idx="7630">
                  <c:v>3.7589999999999999</c:v>
                </c:pt>
                <c:pt idx="7631">
                  <c:v>3.76</c:v>
                </c:pt>
                <c:pt idx="7632">
                  <c:v>3.76</c:v>
                </c:pt>
                <c:pt idx="7633">
                  <c:v>3.7610000000000001</c:v>
                </c:pt>
                <c:pt idx="7634">
                  <c:v>3.7610000000000001</c:v>
                </c:pt>
                <c:pt idx="7635">
                  <c:v>3.762</c:v>
                </c:pt>
                <c:pt idx="7636">
                  <c:v>3.762</c:v>
                </c:pt>
                <c:pt idx="7637">
                  <c:v>3.762</c:v>
                </c:pt>
                <c:pt idx="7638">
                  <c:v>3.7629999999999999</c:v>
                </c:pt>
                <c:pt idx="7639">
                  <c:v>3.7629999999999999</c:v>
                </c:pt>
                <c:pt idx="7640">
                  <c:v>3.7639999999999998</c:v>
                </c:pt>
                <c:pt idx="7641">
                  <c:v>3.7639999999999998</c:v>
                </c:pt>
                <c:pt idx="7642">
                  <c:v>3.7650000000000001</c:v>
                </c:pt>
                <c:pt idx="7643">
                  <c:v>3.7650000000000001</c:v>
                </c:pt>
                <c:pt idx="7644">
                  <c:v>3.766</c:v>
                </c:pt>
                <c:pt idx="7645">
                  <c:v>3.7669999999999999</c:v>
                </c:pt>
                <c:pt idx="7646">
                  <c:v>3.7669999999999999</c:v>
                </c:pt>
                <c:pt idx="7647">
                  <c:v>3.7669999999999999</c:v>
                </c:pt>
                <c:pt idx="7648">
                  <c:v>3.7679999999999998</c:v>
                </c:pt>
                <c:pt idx="7649">
                  <c:v>3.7679999999999998</c:v>
                </c:pt>
                <c:pt idx="7650">
                  <c:v>3.7679999999999998</c:v>
                </c:pt>
                <c:pt idx="7651">
                  <c:v>3.7679999999999998</c:v>
                </c:pt>
                <c:pt idx="7652">
                  <c:v>3.7690000000000001</c:v>
                </c:pt>
                <c:pt idx="7653">
                  <c:v>3.77</c:v>
                </c:pt>
                <c:pt idx="7654">
                  <c:v>3.77</c:v>
                </c:pt>
                <c:pt idx="7655">
                  <c:v>3.7709999999999999</c:v>
                </c:pt>
                <c:pt idx="7656">
                  <c:v>3.7709999999999999</c:v>
                </c:pt>
                <c:pt idx="7657">
                  <c:v>3.7719999999999998</c:v>
                </c:pt>
                <c:pt idx="7658">
                  <c:v>3.7719999999999998</c:v>
                </c:pt>
                <c:pt idx="7659">
                  <c:v>3.7730000000000001</c:v>
                </c:pt>
                <c:pt idx="7660">
                  <c:v>3.7730000000000001</c:v>
                </c:pt>
                <c:pt idx="7661">
                  <c:v>3.774</c:v>
                </c:pt>
                <c:pt idx="7662">
                  <c:v>3.774</c:v>
                </c:pt>
                <c:pt idx="7663">
                  <c:v>3.7749999999999999</c:v>
                </c:pt>
                <c:pt idx="7664">
                  <c:v>3.7759999999999998</c:v>
                </c:pt>
                <c:pt idx="7665">
                  <c:v>3.7759999999999998</c:v>
                </c:pt>
                <c:pt idx="7666">
                  <c:v>3.7770000000000001</c:v>
                </c:pt>
                <c:pt idx="7667">
                  <c:v>3.7770000000000001</c:v>
                </c:pt>
                <c:pt idx="7668">
                  <c:v>3.778</c:v>
                </c:pt>
                <c:pt idx="7669">
                  <c:v>3.778</c:v>
                </c:pt>
                <c:pt idx="7670">
                  <c:v>3.7789999999999999</c:v>
                </c:pt>
                <c:pt idx="7671">
                  <c:v>3.7789999999999999</c:v>
                </c:pt>
                <c:pt idx="7672">
                  <c:v>3.7789999999999999</c:v>
                </c:pt>
                <c:pt idx="7673">
                  <c:v>3.78</c:v>
                </c:pt>
                <c:pt idx="7674">
                  <c:v>3.7810000000000001</c:v>
                </c:pt>
                <c:pt idx="7675">
                  <c:v>3.7810000000000001</c:v>
                </c:pt>
                <c:pt idx="7676">
                  <c:v>3.782</c:v>
                </c:pt>
                <c:pt idx="7677">
                  <c:v>3.782</c:v>
                </c:pt>
                <c:pt idx="7678">
                  <c:v>3.782</c:v>
                </c:pt>
                <c:pt idx="7679">
                  <c:v>3.7829999999999999</c:v>
                </c:pt>
                <c:pt idx="7680">
                  <c:v>3.7839999999999998</c:v>
                </c:pt>
                <c:pt idx="7681">
                  <c:v>3.7839999999999998</c:v>
                </c:pt>
                <c:pt idx="7682">
                  <c:v>3.7839999999999998</c:v>
                </c:pt>
                <c:pt idx="7683">
                  <c:v>3.7850000000000001</c:v>
                </c:pt>
                <c:pt idx="7684">
                  <c:v>3.786</c:v>
                </c:pt>
                <c:pt idx="7685">
                  <c:v>3.786</c:v>
                </c:pt>
                <c:pt idx="7686">
                  <c:v>3.7869999999999999</c:v>
                </c:pt>
                <c:pt idx="7687">
                  <c:v>3.7869999999999999</c:v>
                </c:pt>
                <c:pt idx="7688">
                  <c:v>3.7879999999999998</c:v>
                </c:pt>
                <c:pt idx="7689">
                  <c:v>3.7879999999999998</c:v>
                </c:pt>
                <c:pt idx="7690">
                  <c:v>3.7890000000000001</c:v>
                </c:pt>
                <c:pt idx="7691">
                  <c:v>3.7890000000000001</c:v>
                </c:pt>
                <c:pt idx="7692">
                  <c:v>3.79</c:v>
                </c:pt>
                <c:pt idx="7693">
                  <c:v>3.79</c:v>
                </c:pt>
                <c:pt idx="7694">
                  <c:v>3.7909999999999999</c:v>
                </c:pt>
                <c:pt idx="7695">
                  <c:v>3.7919999999999998</c:v>
                </c:pt>
                <c:pt idx="7696">
                  <c:v>3.7919999999999998</c:v>
                </c:pt>
                <c:pt idx="7697">
                  <c:v>3.7919999999999998</c:v>
                </c:pt>
                <c:pt idx="7698">
                  <c:v>3.7930000000000001</c:v>
                </c:pt>
                <c:pt idx="7699">
                  <c:v>3.7930000000000001</c:v>
                </c:pt>
                <c:pt idx="7700">
                  <c:v>3.794</c:v>
                </c:pt>
                <c:pt idx="7701">
                  <c:v>3.794</c:v>
                </c:pt>
                <c:pt idx="7702">
                  <c:v>3.7949999999999999</c:v>
                </c:pt>
                <c:pt idx="7703">
                  <c:v>3.7959999999999998</c:v>
                </c:pt>
                <c:pt idx="7704">
                  <c:v>3.7959999999999998</c:v>
                </c:pt>
                <c:pt idx="7705">
                  <c:v>3.7970000000000002</c:v>
                </c:pt>
                <c:pt idx="7706">
                  <c:v>3.7970000000000002</c:v>
                </c:pt>
                <c:pt idx="7707">
                  <c:v>3.7970000000000002</c:v>
                </c:pt>
                <c:pt idx="7708">
                  <c:v>3.798</c:v>
                </c:pt>
                <c:pt idx="7709">
                  <c:v>3.798</c:v>
                </c:pt>
                <c:pt idx="7710">
                  <c:v>3.7989999999999999</c:v>
                </c:pt>
                <c:pt idx="7711">
                  <c:v>3.7989999999999999</c:v>
                </c:pt>
                <c:pt idx="7712">
                  <c:v>3.8</c:v>
                </c:pt>
                <c:pt idx="7713">
                  <c:v>3.8</c:v>
                </c:pt>
                <c:pt idx="7714">
                  <c:v>3.8010000000000002</c:v>
                </c:pt>
                <c:pt idx="7715">
                  <c:v>3.802</c:v>
                </c:pt>
                <c:pt idx="7716">
                  <c:v>3.802</c:v>
                </c:pt>
                <c:pt idx="7717">
                  <c:v>3.8029999999999999</c:v>
                </c:pt>
                <c:pt idx="7718">
                  <c:v>3.8029999999999999</c:v>
                </c:pt>
                <c:pt idx="7719">
                  <c:v>3.8039999999999998</c:v>
                </c:pt>
                <c:pt idx="7720">
                  <c:v>3.8039999999999998</c:v>
                </c:pt>
                <c:pt idx="7721">
                  <c:v>3.8050000000000002</c:v>
                </c:pt>
                <c:pt idx="7722">
                  <c:v>3.8050000000000002</c:v>
                </c:pt>
                <c:pt idx="7723">
                  <c:v>3.806</c:v>
                </c:pt>
                <c:pt idx="7724">
                  <c:v>3.806</c:v>
                </c:pt>
                <c:pt idx="7725">
                  <c:v>3.806</c:v>
                </c:pt>
                <c:pt idx="7726">
                  <c:v>3.8069999999999999</c:v>
                </c:pt>
                <c:pt idx="7727">
                  <c:v>3.8079999999999998</c:v>
                </c:pt>
                <c:pt idx="7728">
                  <c:v>3.8090000000000002</c:v>
                </c:pt>
                <c:pt idx="7729">
                  <c:v>3.8090000000000002</c:v>
                </c:pt>
                <c:pt idx="7730">
                  <c:v>3.81</c:v>
                </c:pt>
                <c:pt idx="7731">
                  <c:v>3.81</c:v>
                </c:pt>
                <c:pt idx="7732">
                  <c:v>3.8109999999999999</c:v>
                </c:pt>
                <c:pt idx="7733">
                  <c:v>3.8109999999999999</c:v>
                </c:pt>
                <c:pt idx="7734">
                  <c:v>3.8119999999999998</c:v>
                </c:pt>
                <c:pt idx="7735">
                  <c:v>3.8130000000000002</c:v>
                </c:pt>
                <c:pt idx="7736">
                  <c:v>3.8140000000000001</c:v>
                </c:pt>
                <c:pt idx="7737">
                  <c:v>3.8140000000000001</c:v>
                </c:pt>
                <c:pt idx="7738">
                  <c:v>3.8149999999999999</c:v>
                </c:pt>
                <c:pt idx="7739">
                  <c:v>3.8159999999999998</c:v>
                </c:pt>
                <c:pt idx="7740">
                  <c:v>3.8159999999999998</c:v>
                </c:pt>
                <c:pt idx="7741">
                  <c:v>3.8159999999999998</c:v>
                </c:pt>
                <c:pt idx="7742">
                  <c:v>3.8170000000000002</c:v>
                </c:pt>
                <c:pt idx="7743">
                  <c:v>3.8170000000000002</c:v>
                </c:pt>
                <c:pt idx="7744">
                  <c:v>3.8180000000000001</c:v>
                </c:pt>
                <c:pt idx="7745">
                  <c:v>3.819</c:v>
                </c:pt>
                <c:pt idx="7746">
                  <c:v>3.819</c:v>
                </c:pt>
                <c:pt idx="7747">
                  <c:v>3.82</c:v>
                </c:pt>
                <c:pt idx="7748">
                  <c:v>3.82</c:v>
                </c:pt>
                <c:pt idx="7749">
                  <c:v>3.8210000000000002</c:v>
                </c:pt>
                <c:pt idx="7750">
                  <c:v>3.8210000000000002</c:v>
                </c:pt>
                <c:pt idx="7751">
                  <c:v>3.8220000000000001</c:v>
                </c:pt>
                <c:pt idx="7752">
                  <c:v>3.823</c:v>
                </c:pt>
                <c:pt idx="7753">
                  <c:v>3.823</c:v>
                </c:pt>
                <c:pt idx="7754">
                  <c:v>3.8239999999999998</c:v>
                </c:pt>
                <c:pt idx="7755">
                  <c:v>3.8250000000000002</c:v>
                </c:pt>
                <c:pt idx="7756">
                  <c:v>3.8250000000000002</c:v>
                </c:pt>
                <c:pt idx="7757">
                  <c:v>3.8260000000000001</c:v>
                </c:pt>
                <c:pt idx="7758">
                  <c:v>3.8260000000000001</c:v>
                </c:pt>
                <c:pt idx="7759">
                  <c:v>3.8260000000000001</c:v>
                </c:pt>
                <c:pt idx="7760">
                  <c:v>3.827</c:v>
                </c:pt>
                <c:pt idx="7761">
                  <c:v>3.8279999999999998</c:v>
                </c:pt>
                <c:pt idx="7762">
                  <c:v>3.8290000000000002</c:v>
                </c:pt>
                <c:pt idx="7763">
                  <c:v>3.8290000000000002</c:v>
                </c:pt>
                <c:pt idx="7764">
                  <c:v>3.83</c:v>
                </c:pt>
                <c:pt idx="7765">
                  <c:v>3.83</c:v>
                </c:pt>
                <c:pt idx="7766">
                  <c:v>3.83</c:v>
                </c:pt>
                <c:pt idx="7767">
                  <c:v>3.831</c:v>
                </c:pt>
                <c:pt idx="7768">
                  <c:v>3.8319999999999999</c:v>
                </c:pt>
                <c:pt idx="7769">
                  <c:v>3.8330000000000002</c:v>
                </c:pt>
                <c:pt idx="7770">
                  <c:v>3.8330000000000002</c:v>
                </c:pt>
                <c:pt idx="7771">
                  <c:v>3.8340000000000001</c:v>
                </c:pt>
                <c:pt idx="7772">
                  <c:v>3.8340000000000001</c:v>
                </c:pt>
                <c:pt idx="7773">
                  <c:v>3.835</c:v>
                </c:pt>
                <c:pt idx="7774">
                  <c:v>3.835</c:v>
                </c:pt>
                <c:pt idx="7775">
                  <c:v>3.8359999999999999</c:v>
                </c:pt>
                <c:pt idx="7776">
                  <c:v>3.8370000000000002</c:v>
                </c:pt>
                <c:pt idx="7777">
                  <c:v>3.8380000000000001</c:v>
                </c:pt>
                <c:pt idx="7778">
                  <c:v>3.839</c:v>
                </c:pt>
                <c:pt idx="7779">
                  <c:v>3.84</c:v>
                </c:pt>
                <c:pt idx="7780">
                  <c:v>3.84</c:v>
                </c:pt>
                <c:pt idx="7781">
                  <c:v>3.8410000000000002</c:v>
                </c:pt>
                <c:pt idx="7782">
                  <c:v>3.8410000000000002</c:v>
                </c:pt>
                <c:pt idx="7783">
                  <c:v>3.8420000000000001</c:v>
                </c:pt>
                <c:pt idx="7784">
                  <c:v>3.843</c:v>
                </c:pt>
                <c:pt idx="7785">
                  <c:v>3.8439999999999999</c:v>
                </c:pt>
                <c:pt idx="7786">
                  <c:v>3.8439999999999999</c:v>
                </c:pt>
                <c:pt idx="7787">
                  <c:v>3.8450000000000002</c:v>
                </c:pt>
                <c:pt idx="7788">
                  <c:v>3.8450000000000002</c:v>
                </c:pt>
                <c:pt idx="7789">
                  <c:v>3.8450000000000002</c:v>
                </c:pt>
                <c:pt idx="7790">
                  <c:v>3.8460000000000001</c:v>
                </c:pt>
                <c:pt idx="7791">
                  <c:v>3.847</c:v>
                </c:pt>
                <c:pt idx="7792">
                  <c:v>3.847</c:v>
                </c:pt>
                <c:pt idx="7793">
                  <c:v>3.8479999999999999</c:v>
                </c:pt>
                <c:pt idx="7794">
                  <c:v>3.8490000000000002</c:v>
                </c:pt>
                <c:pt idx="7795">
                  <c:v>3.8490000000000002</c:v>
                </c:pt>
                <c:pt idx="7796">
                  <c:v>3.85</c:v>
                </c:pt>
                <c:pt idx="7797">
                  <c:v>3.85</c:v>
                </c:pt>
                <c:pt idx="7798">
                  <c:v>3.851</c:v>
                </c:pt>
                <c:pt idx="7799">
                  <c:v>3.8519999999999999</c:v>
                </c:pt>
                <c:pt idx="7800">
                  <c:v>3.8519999999999999</c:v>
                </c:pt>
                <c:pt idx="7801">
                  <c:v>3.8530000000000002</c:v>
                </c:pt>
                <c:pt idx="7802">
                  <c:v>3.8530000000000002</c:v>
                </c:pt>
                <c:pt idx="7803">
                  <c:v>3.8540000000000001</c:v>
                </c:pt>
                <c:pt idx="7804">
                  <c:v>3.8540000000000001</c:v>
                </c:pt>
                <c:pt idx="7805">
                  <c:v>3.855</c:v>
                </c:pt>
                <c:pt idx="7806">
                  <c:v>3.8559999999999999</c:v>
                </c:pt>
                <c:pt idx="7807">
                  <c:v>3.8570000000000002</c:v>
                </c:pt>
                <c:pt idx="7808">
                  <c:v>3.8570000000000002</c:v>
                </c:pt>
                <c:pt idx="7809">
                  <c:v>3.8580000000000001</c:v>
                </c:pt>
                <c:pt idx="7810">
                  <c:v>3.859</c:v>
                </c:pt>
                <c:pt idx="7811">
                  <c:v>3.859</c:v>
                </c:pt>
                <c:pt idx="7812">
                  <c:v>3.86</c:v>
                </c:pt>
                <c:pt idx="7813">
                  <c:v>3.86</c:v>
                </c:pt>
                <c:pt idx="7814">
                  <c:v>3.8610000000000002</c:v>
                </c:pt>
                <c:pt idx="7815">
                  <c:v>3.863</c:v>
                </c:pt>
                <c:pt idx="7816">
                  <c:v>3.863</c:v>
                </c:pt>
                <c:pt idx="7817">
                  <c:v>3.8639999999999999</c:v>
                </c:pt>
                <c:pt idx="7818">
                  <c:v>3.8639999999999999</c:v>
                </c:pt>
                <c:pt idx="7819">
                  <c:v>3.8650000000000002</c:v>
                </c:pt>
                <c:pt idx="7820">
                  <c:v>3.8660000000000001</c:v>
                </c:pt>
                <c:pt idx="7821">
                  <c:v>3.867</c:v>
                </c:pt>
                <c:pt idx="7822">
                  <c:v>3.8679999999999999</c:v>
                </c:pt>
                <c:pt idx="7823">
                  <c:v>3.8690000000000002</c:v>
                </c:pt>
                <c:pt idx="7824">
                  <c:v>3.8690000000000002</c:v>
                </c:pt>
                <c:pt idx="7825">
                  <c:v>3.87</c:v>
                </c:pt>
                <c:pt idx="7826">
                  <c:v>3.871</c:v>
                </c:pt>
                <c:pt idx="7827">
                  <c:v>3.8719999999999999</c:v>
                </c:pt>
                <c:pt idx="7828">
                  <c:v>3.8730000000000002</c:v>
                </c:pt>
                <c:pt idx="7829">
                  <c:v>3.8740000000000001</c:v>
                </c:pt>
                <c:pt idx="7830">
                  <c:v>3.8740000000000001</c:v>
                </c:pt>
                <c:pt idx="7831">
                  <c:v>3.875</c:v>
                </c:pt>
                <c:pt idx="7832">
                  <c:v>3.8759999999999999</c:v>
                </c:pt>
                <c:pt idx="7833">
                  <c:v>3.8769999999999998</c:v>
                </c:pt>
                <c:pt idx="7834">
                  <c:v>3.8780000000000001</c:v>
                </c:pt>
                <c:pt idx="7835">
                  <c:v>3.8780000000000001</c:v>
                </c:pt>
                <c:pt idx="7836">
                  <c:v>3.879</c:v>
                </c:pt>
                <c:pt idx="7837">
                  <c:v>3.88</c:v>
                </c:pt>
                <c:pt idx="7838">
                  <c:v>3.88</c:v>
                </c:pt>
                <c:pt idx="7839">
                  <c:v>3.8809999999999998</c:v>
                </c:pt>
                <c:pt idx="7840">
                  <c:v>3.8809999999999998</c:v>
                </c:pt>
                <c:pt idx="7841">
                  <c:v>3.8820000000000001</c:v>
                </c:pt>
                <c:pt idx="7842">
                  <c:v>3.883</c:v>
                </c:pt>
                <c:pt idx="7843">
                  <c:v>3.8839999999999999</c:v>
                </c:pt>
                <c:pt idx="7844">
                  <c:v>3.8849999999999998</c:v>
                </c:pt>
                <c:pt idx="7845">
                  <c:v>3.8849999999999998</c:v>
                </c:pt>
                <c:pt idx="7846">
                  <c:v>3.8860000000000001</c:v>
                </c:pt>
                <c:pt idx="7847">
                  <c:v>3.887</c:v>
                </c:pt>
                <c:pt idx="7848">
                  <c:v>3.8879999999999999</c:v>
                </c:pt>
                <c:pt idx="7849">
                  <c:v>3.8879999999999999</c:v>
                </c:pt>
                <c:pt idx="7850">
                  <c:v>3.8889999999999998</c:v>
                </c:pt>
                <c:pt idx="7851">
                  <c:v>3.89</c:v>
                </c:pt>
                <c:pt idx="7852">
                  <c:v>3.891</c:v>
                </c:pt>
                <c:pt idx="7853">
                  <c:v>3.891</c:v>
                </c:pt>
                <c:pt idx="7854">
                  <c:v>3.8919999999999999</c:v>
                </c:pt>
                <c:pt idx="7855">
                  <c:v>3.8929999999999998</c:v>
                </c:pt>
                <c:pt idx="7856">
                  <c:v>3.8940000000000001</c:v>
                </c:pt>
                <c:pt idx="7857">
                  <c:v>3.895</c:v>
                </c:pt>
                <c:pt idx="7858">
                  <c:v>3.895</c:v>
                </c:pt>
                <c:pt idx="7859">
                  <c:v>3.8959999999999999</c:v>
                </c:pt>
                <c:pt idx="7860">
                  <c:v>3.8959999999999999</c:v>
                </c:pt>
                <c:pt idx="7861">
                  <c:v>3.8980000000000001</c:v>
                </c:pt>
                <c:pt idx="7862">
                  <c:v>3.8980000000000001</c:v>
                </c:pt>
                <c:pt idx="7863">
                  <c:v>3.8980000000000001</c:v>
                </c:pt>
                <c:pt idx="7864">
                  <c:v>3.899</c:v>
                </c:pt>
                <c:pt idx="7865">
                  <c:v>3.9009999999999998</c:v>
                </c:pt>
                <c:pt idx="7866">
                  <c:v>3.9020000000000001</c:v>
                </c:pt>
                <c:pt idx="7867">
                  <c:v>3.9020000000000001</c:v>
                </c:pt>
                <c:pt idx="7868">
                  <c:v>3.903</c:v>
                </c:pt>
                <c:pt idx="7869">
                  <c:v>3.9039999999999999</c:v>
                </c:pt>
                <c:pt idx="7870">
                  <c:v>3.9049999999999998</c:v>
                </c:pt>
                <c:pt idx="7871">
                  <c:v>3.9060000000000001</c:v>
                </c:pt>
                <c:pt idx="7872">
                  <c:v>3.9060000000000001</c:v>
                </c:pt>
                <c:pt idx="7873">
                  <c:v>3.907</c:v>
                </c:pt>
                <c:pt idx="7874">
                  <c:v>3.907</c:v>
                </c:pt>
                <c:pt idx="7875">
                  <c:v>3.9079999999999999</c:v>
                </c:pt>
                <c:pt idx="7876">
                  <c:v>3.9089999999999998</c:v>
                </c:pt>
                <c:pt idx="7877">
                  <c:v>3.91</c:v>
                </c:pt>
                <c:pt idx="7878">
                  <c:v>3.911</c:v>
                </c:pt>
                <c:pt idx="7879">
                  <c:v>3.9119999999999999</c:v>
                </c:pt>
                <c:pt idx="7880">
                  <c:v>3.9129999999999998</c:v>
                </c:pt>
                <c:pt idx="7881">
                  <c:v>3.9129999999999998</c:v>
                </c:pt>
                <c:pt idx="7882">
                  <c:v>3.9140000000000001</c:v>
                </c:pt>
                <c:pt idx="7883">
                  <c:v>3.915</c:v>
                </c:pt>
                <c:pt idx="7884">
                  <c:v>3.9159999999999999</c:v>
                </c:pt>
                <c:pt idx="7885">
                  <c:v>3.9169999999999998</c:v>
                </c:pt>
                <c:pt idx="7886">
                  <c:v>3.9169999999999998</c:v>
                </c:pt>
                <c:pt idx="7887">
                  <c:v>3.9180000000000001</c:v>
                </c:pt>
                <c:pt idx="7888">
                  <c:v>3.919</c:v>
                </c:pt>
                <c:pt idx="7889">
                  <c:v>3.92</c:v>
                </c:pt>
                <c:pt idx="7890">
                  <c:v>3.92</c:v>
                </c:pt>
                <c:pt idx="7891">
                  <c:v>3.9209999999999998</c:v>
                </c:pt>
                <c:pt idx="7892">
                  <c:v>3.9220000000000002</c:v>
                </c:pt>
                <c:pt idx="7893">
                  <c:v>3.9220000000000002</c:v>
                </c:pt>
                <c:pt idx="7894">
                  <c:v>3.923</c:v>
                </c:pt>
                <c:pt idx="7895">
                  <c:v>3.9239999999999999</c:v>
                </c:pt>
                <c:pt idx="7896">
                  <c:v>3.9239999999999999</c:v>
                </c:pt>
                <c:pt idx="7897">
                  <c:v>3.9249999999999998</c:v>
                </c:pt>
                <c:pt idx="7898">
                  <c:v>3.9260000000000002</c:v>
                </c:pt>
                <c:pt idx="7899">
                  <c:v>3.927</c:v>
                </c:pt>
                <c:pt idx="7900">
                  <c:v>3.927</c:v>
                </c:pt>
                <c:pt idx="7901">
                  <c:v>3.9279999999999999</c:v>
                </c:pt>
                <c:pt idx="7902">
                  <c:v>3.9289999999999998</c:v>
                </c:pt>
                <c:pt idx="7903">
                  <c:v>3.9289999999999998</c:v>
                </c:pt>
                <c:pt idx="7904">
                  <c:v>3.93</c:v>
                </c:pt>
                <c:pt idx="7905">
                  <c:v>3.931</c:v>
                </c:pt>
                <c:pt idx="7906">
                  <c:v>3.931</c:v>
                </c:pt>
                <c:pt idx="7907">
                  <c:v>3.9319999999999999</c:v>
                </c:pt>
                <c:pt idx="7908">
                  <c:v>3.9329999999999998</c:v>
                </c:pt>
                <c:pt idx="7909">
                  <c:v>3.9340000000000002</c:v>
                </c:pt>
                <c:pt idx="7910">
                  <c:v>3.9350000000000001</c:v>
                </c:pt>
                <c:pt idx="7911">
                  <c:v>3.9359999999999999</c:v>
                </c:pt>
                <c:pt idx="7912">
                  <c:v>3.9369999999999998</c:v>
                </c:pt>
                <c:pt idx="7913">
                  <c:v>3.9369999999999998</c:v>
                </c:pt>
                <c:pt idx="7914">
                  <c:v>3.9380000000000002</c:v>
                </c:pt>
                <c:pt idx="7915">
                  <c:v>3.9390000000000001</c:v>
                </c:pt>
                <c:pt idx="7916">
                  <c:v>3.94</c:v>
                </c:pt>
                <c:pt idx="7917">
                  <c:v>3.9409999999999998</c:v>
                </c:pt>
                <c:pt idx="7918">
                  <c:v>3.9409999999999998</c:v>
                </c:pt>
                <c:pt idx="7919">
                  <c:v>3.9420000000000002</c:v>
                </c:pt>
                <c:pt idx="7920">
                  <c:v>3.9430000000000001</c:v>
                </c:pt>
                <c:pt idx="7921">
                  <c:v>3.944</c:v>
                </c:pt>
                <c:pt idx="7922">
                  <c:v>3.944</c:v>
                </c:pt>
                <c:pt idx="7923">
                  <c:v>3.9449999999999998</c:v>
                </c:pt>
                <c:pt idx="7924">
                  <c:v>3.9460000000000002</c:v>
                </c:pt>
                <c:pt idx="7925">
                  <c:v>3.9460000000000002</c:v>
                </c:pt>
                <c:pt idx="7926">
                  <c:v>3.948</c:v>
                </c:pt>
                <c:pt idx="7927">
                  <c:v>3.9489999999999998</c:v>
                </c:pt>
                <c:pt idx="7928">
                  <c:v>3.95</c:v>
                </c:pt>
                <c:pt idx="7929">
                  <c:v>3.9510000000000001</c:v>
                </c:pt>
                <c:pt idx="7930">
                  <c:v>3.9510000000000001</c:v>
                </c:pt>
                <c:pt idx="7931">
                  <c:v>3.952</c:v>
                </c:pt>
                <c:pt idx="7932">
                  <c:v>3.9529999999999998</c:v>
                </c:pt>
                <c:pt idx="7933">
                  <c:v>3.9540000000000002</c:v>
                </c:pt>
                <c:pt idx="7934">
                  <c:v>3.9550000000000001</c:v>
                </c:pt>
                <c:pt idx="7935">
                  <c:v>3.956</c:v>
                </c:pt>
                <c:pt idx="7936">
                  <c:v>3.956</c:v>
                </c:pt>
                <c:pt idx="7937">
                  <c:v>3.9580000000000002</c:v>
                </c:pt>
                <c:pt idx="7938">
                  <c:v>3.9580000000000002</c:v>
                </c:pt>
                <c:pt idx="7939">
                  <c:v>3.9590000000000001</c:v>
                </c:pt>
                <c:pt idx="7940">
                  <c:v>3.96</c:v>
                </c:pt>
                <c:pt idx="7941">
                  <c:v>3.9609999999999999</c:v>
                </c:pt>
                <c:pt idx="7942">
                  <c:v>3.9620000000000002</c:v>
                </c:pt>
                <c:pt idx="7943">
                  <c:v>3.9630000000000001</c:v>
                </c:pt>
                <c:pt idx="7944">
                  <c:v>3.964</c:v>
                </c:pt>
                <c:pt idx="7945">
                  <c:v>3.964</c:v>
                </c:pt>
                <c:pt idx="7946">
                  <c:v>3.9649999999999999</c:v>
                </c:pt>
                <c:pt idx="7947">
                  <c:v>3.9660000000000002</c:v>
                </c:pt>
                <c:pt idx="7948">
                  <c:v>3.9660000000000002</c:v>
                </c:pt>
                <c:pt idx="7949">
                  <c:v>3.9670000000000001</c:v>
                </c:pt>
                <c:pt idx="7950">
                  <c:v>3.968</c:v>
                </c:pt>
                <c:pt idx="7951">
                  <c:v>3.9689999999999999</c:v>
                </c:pt>
                <c:pt idx="7952">
                  <c:v>3.97</c:v>
                </c:pt>
                <c:pt idx="7953">
                  <c:v>3.9710000000000001</c:v>
                </c:pt>
                <c:pt idx="7954">
                  <c:v>3.972</c:v>
                </c:pt>
                <c:pt idx="7955">
                  <c:v>3.9729999999999999</c:v>
                </c:pt>
                <c:pt idx="7956">
                  <c:v>3.9740000000000002</c:v>
                </c:pt>
                <c:pt idx="7957">
                  <c:v>3.9750000000000001</c:v>
                </c:pt>
                <c:pt idx="7958">
                  <c:v>3.976</c:v>
                </c:pt>
                <c:pt idx="7959">
                  <c:v>3.976</c:v>
                </c:pt>
                <c:pt idx="7960">
                  <c:v>3.9769999999999999</c:v>
                </c:pt>
                <c:pt idx="7961">
                  <c:v>3.9790000000000001</c:v>
                </c:pt>
                <c:pt idx="7962">
                  <c:v>3.9790000000000001</c:v>
                </c:pt>
                <c:pt idx="7963">
                  <c:v>3.98</c:v>
                </c:pt>
                <c:pt idx="7964">
                  <c:v>3.98</c:v>
                </c:pt>
                <c:pt idx="7965">
                  <c:v>3.9809999999999999</c:v>
                </c:pt>
                <c:pt idx="7966">
                  <c:v>3.9809999999999999</c:v>
                </c:pt>
                <c:pt idx="7967">
                  <c:v>3.9820000000000002</c:v>
                </c:pt>
                <c:pt idx="7968">
                  <c:v>3.984</c:v>
                </c:pt>
                <c:pt idx="7969">
                  <c:v>3.984</c:v>
                </c:pt>
                <c:pt idx="7970">
                  <c:v>3.9849999999999999</c:v>
                </c:pt>
                <c:pt idx="7971">
                  <c:v>3.9860000000000002</c:v>
                </c:pt>
                <c:pt idx="7972">
                  <c:v>3.9870000000000001</c:v>
                </c:pt>
                <c:pt idx="7973">
                  <c:v>3.988</c:v>
                </c:pt>
                <c:pt idx="7974">
                  <c:v>3.9889999999999999</c:v>
                </c:pt>
                <c:pt idx="7975">
                  <c:v>3.9889999999999999</c:v>
                </c:pt>
                <c:pt idx="7976">
                  <c:v>3.99</c:v>
                </c:pt>
                <c:pt idx="7977">
                  <c:v>3.9910000000000001</c:v>
                </c:pt>
                <c:pt idx="7978">
                  <c:v>3.9910000000000001</c:v>
                </c:pt>
                <c:pt idx="7979">
                  <c:v>3.992</c:v>
                </c:pt>
                <c:pt idx="7980">
                  <c:v>3.9929999999999999</c:v>
                </c:pt>
                <c:pt idx="7981">
                  <c:v>3.9940000000000002</c:v>
                </c:pt>
                <c:pt idx="7982">
                  <c:v>3.9940000000000002</c:v>
                </c:pt>
                <c:pt idx="7983">
                  <c:v>3.9950000000000001</c:v>
                </c:pt>
                <c:pt idx="7984">
                  <c:v>3.996</c:v>
                </c:pt>
                <c:pt idx="7985">
                  <c:v>3.9969999999999999</c:v>
                </c:pt>
                <c:pt idx="7986">
                  <c:v>3.9969999999999999</c:v>
                </c:pt>
                <c:pt idx="7987">
                  <c:v>3.9990000000000001</c:v>
                </c:pt>
                <c:pt idx="7988">
                  <c:v>3.9990000000000001</c:v>
                </c:pt>
                <c:pt idx="7989">
                  <c:v>4</c:v>
                </c:pt>
                <c:pt idx="7990">
                  <c:v>4.0010000000000003</c:v>
                </c:pt>
                <c:pt idx="7991">
                  <c:v>4.0010000000000003</c:v>
                </c:pt>
                <c:pt idx="7992">
                  <c:v>4.0019999999999998</c:v>
                </c:pt>
                <c:pt idx="7993">
                  <c:v>4.0030000000000001</c:v>
                </c:pt>
                <c:pt idx="7994">
                  <c:v>4.0030000000000001</c:v>
                </c:pt>
                <c:pt idx="7995">
                  <c:v>4.0039999999999996</c:v>
                </c:pt>
                <c:pt idx="7996">
                  <c:v>4.0049999999999999</c:v>
                </c:pt>
                <c:pt idx="7997">
                  <c:v>4.0060000000000002</c:v>
                </c:pt>
                <c:pt idx="7998">
                  <c:v>4.0069999999999997</c:v>
                </c:pt>
                <c:pt idx="7999">
                  <c:v>4.008</c:v>
                </c:pt>
                <c:pt idx="8000">
                  <c:v>4.0090000000000003</c:v>
                </c:pt>
                <c:pt idx="8001">
                  <c:v>4.01</c:v>
                </c:pt>
                <c:pt idx="8002">
                  <c:v>4.01</c:v>
                </c:pt>
                <c:pt idx="8003">
                  <c:v>4.0110000000000001</c:v>
                </c:pt>
                <c:pt idx="8004">
                  <c:v>4.0119999999999996</c:v>
                </c:pt>
                <c:pt idx="8005">
                  <c:v>4.0129999999999999</c:v>
                </c:pt>
                <c:pt idx="8006">
                  <c:v>4.0129999999999999</c:v>
                </c:pt>
                <c:pt idx="8007">
                  <c:v>4.0140000000000002</c:v>
                </c:pt>
                <c:pt idx="8008">
                  <c:v>4.0149999999999997</c:v>
                </c:pt>
                <c:pt idx="8009">
                  <c:v>4.0149999999999997</c:v>
                </c:pt>
                <c:pt idx="8010">
                  <c:v>4.0170000000000003</c:v>
                </c:pt>
                <c:pt idx="8011">
                  <c:v>4.0179999999999998</c:v>
                </c:pt>
                <c:pt idx="8012">
                  <c:v>4.0190000000000001</c:v>
                </c:pt>
                <c:pt idx="8013">
                  <c:v>4.0199999999999996</c:v>
                </c:pt>
                <c:pt idx="8014">
                  <c:v>4.0209999999999999</c:v>
                </c:pt>
                <c:pt idx="8015">
                  <c:v>4.0220000000000002</c:v>
                </c:pt>
                <c:pt idx="8016">
                  <c:v>4.0229999999999997</c:v>
                </c:pt>
                <c:pt idx="8017">
                  <c:v>4.0229999999999997</c:v>
                </c:pt>
                <c:pt idx="8018">
                  <c:v>4.0250000000000004</c:v>
                </c:pt>
                <c:pt idx="8019">
                  <c:v>4.0259999999999998</c:v>
                </c:pt>
                <c:pt idx="8020">
                  <c:v>4.0270000000000001</c:v>
                </c:pt>
                <c:pt idx="8021">
                  <c:v>4.0279999999999996</c:v>
                </c:pt>
                <c:pt idx="8022">
                  <c:v>4.0289999999999999</c:v>
                </c:pt>
                <c:pt idx="8023">
                  <c:v>4.0289999999999999</c:v>
                </c:pt>
                <c:pt idx="8024">
                  <c:v>4.0309999999999997</c:v>
                </c:pt>
                <c:pt idx="8025">
                  <c:v>4.0309999999999997</c:v>
                </c:pt>
                <c:pt idx="8026">
                  <c:v>4.032</c:v>
                </c:pt>
                <c:pt idx="8027">
                  <c:v>4.0330000000000004</c:v>
                </c:pt>
                <c:pt idx="8028">
                  <c:v>4.0339999999999998</c:v>
                </c:pt>
                <c:pt idx="8029">
                  <c:v>4.0350000000000001</c:v>
                </c:pt>
                <c:pt idx="8030">
                  <c:v>4.0359999999999996</c:v>
                </c:pt>
                <c:pt idx="8031">
                  <c:v>4.0369999999999999</c:v>
                </c:pt>
                <c:pt idx="8032">
                  <c:v>4.0380000000000003</c:v>
                </c:pt>
                <c:pt idx="8033">
                  <c:v>4.0389999999999997</c:v>
                </c:pt>
                <c:pt idx="8034">
                  <c:v>4.04</c:v>
                </c:pt>
                <c:pt idx="8035">
                  <c:v>4.0410000000000004</c:v>
                </c:pt>
                <c:pt idx="8036">
                  <c:v>4.0419999999999998</c:v>
                </c:pt>
                <c:pt idx="8037">
                  <c:v>4.0419999999999998</c:v>
                </c:pt>
                <c:pt idx="8038">
                  <c:v>4.0430000000000001</c:v>
                </c:pt>
                <c:pt idx="8039">
                  <c:v>4.0439999999999996</c:v>
                </c:pt>
                <c:pt idx="8040">
                  <c:v>4.0449999999999999</c:v>
                </c:pt>
                <c:pt idx="8041">
                  <c:v>4.0460000000000003</c:v>
                </c:pt>
                <c:pt idx="8042">
                  <c:v>4.0469999999999997</c:v>
                </c:pt>
                <c:pt idx="8043">
                  <c:v>4.048</c:v>
                </c:pt>
                <c:pt idx="8044">
                  <c:v>4.0490000000000004</c:v>
                </c:pt>
                <c:pt idx="8045">
                  <c:v>4.05</c:v>
                </c:pt>
                <c:pt idx="8046">
                  <c:v>4.05</c:v>
                </c:pt>
                <c:pt idx="8047">
                  <c:v>4.0510000000000002</c:v>
                </c:pt>
                <c:pt idx="8048">
                  <c:v>4.0519999999999996</c:v>
                </c:pt>
                <c:pt idx="8049">
                  <c:v>4.0529999999999999</c:v>
                </c:pt>
                <c:pt idx="8050">
                  <c:v>4.0540000000000003</c:v>
                </c:pt>
                <c:pt idx="8051">
                  <c:v>4.0549999999999997</c:v>
                </c:pt>
                <c:pt idx="8052">
                  <c:v>4.056</c:v>
                </c:pt>
                <c:pt idx="8053">
                  <c:v>4.056</c:v>
                </c:pt>
                <c:pt idx="8054">
                  <c:v>4.0570000000000004</c:v>
                </c:pt>
                <c:pt idx="8055">
                  <c:v>4.0579999999999998</c:v>
                </c:pt>
                <c:pt idx="8056">
                  <c:v>4.0590000000000002</c:v>
                </c:pt>
                <c:pt idx="8057">
                  <c:v>4.0599999999999996</c:v>
                </c:pt>
                <c:pt idx="8058">
                  <c:v>4.0599999999999996</c:v>
                </c:pt>
                <c:pt idx="8059">
                  <c:v>4.0609999999999999</c:v>
                </c:pt>
                <c:pt idx="8060">
                  <c:v>4.0620000000000003</c:v>
                </c:pt>
                <c:pt idx="8061">
                  <c:v>4.0620000000000003</c:v>
                </c:pt>
                <c:pt idx="8062">
                  <c:v>4.0640000000000001</c:v>
                </c:pt>
                <c:pt idx="8063">
                  <c:v>4.0650000000000004</c:v>
                </c:pt>
                <c:pt idx="8064">
                  <c:v>4.0659999999999998</c:v>
                </c:pt>
                <c:pt idx="8065">
                  <c:v>4.0659999999999998</c:v>
                </c:pt>
                <c:pt idx="8066">
                  <c:v>4.0670000000000002</c:v>
                </c:pt>
                <c:pt idx="8067">
                  <c:v>4.0679999999999996</c:v>
                </c:pt>
                <c:pt idx="8068">
                  <c:v>4.069</c:v>
                </c:pt>
                <c:pt idx="8069">
                  <c:v>4.07</c:v>
                </c:pt>
                <c:pt idx="8070">
                  <c:v>4.0709999999999997</c:v>
                </c:pt>
                <c:pt idx="8071">
                  <c:v>4.0720000000000001</c:v>
                </c:pt>
                <c:pt idx="8072">
                  <c:v>4.0720000000000001</c:v>
                </c:pt>
                <c:pt idx="8073">
                  <c:v>4.0730000000000004</c:v>
                </c:pt>
                <c:pt idx="8074">
                  <c:v>4.0750000000000002</c:v>
                </c:pt>
                <c:pt idx="8075">
                  <c:v>4.0750000000000002</c:v>
                </c:pt>
                <c:pt idx="8076">
                  <c:v>4.0759999999999996</c:v>
                </c:pt>
                <c:pt idx="8077">
                  <c:v>4.077</c:v>
                </c:pt>
                <c:pt idx="8078">
                  <c:v>4.0780000000000003</c:v>
                </c:pt>
                <c:pt idx="8079">
                  <c:v>4.0780000000000003</c:v>
                </c:pt>
                <c:pt idx="8080">
                  <c:v>4.0789999999999997</c:v>
                </c:pt>
                <c:pt idx="8081">
                  <c:v>4.08</c:v>
                </c:pt>
                <c:pt idx="8082">
                  <c:v>4.08</c:v>
                </c:pt>
                <c:pt idx="8083">
                  <c:v>4.0810000000000004</c:v>
                </c:pt>
                <c:pt idx="8084">
                  <c:v>4.0819999999999999</c:v>
                </c:pt>
                <c:pt idx="8085">
                  <c:v>4.0830000000000002</c:v>
                </c:pt>
                <c:pt idx="8086">
                  <c:v>4.0839999999999996</c:v>
                </c:pt>
                <c:pt idx="8087">
                  <c:v>4.085</c:v>
                </c:pt>
                <c:pt idx="8088">
                  <c:v>4.085</c:v>
                </c:pt>
                <c:pt idx="8089">
                  <c:v>4.0860000000000003</c:v>
                </c:pt>
                <c:pt idx="8090">
                  <c:v>4.0869999999999997</c:v>
                </c:pt>
                <c:pt idx="8091">
                  <c:v>4.0869999999999997</c:v>
                </c:pt>
                <c:pt idx="8092">
                  <c:v>4.0880000000000001</c:v>
                </c:pt>
                <c:pt idx="8093">
                  <c:v>4.0890000000000004</c:v>
                </c:pt>
                <c:pt idx="8094">
                  <c:v>4.0890000000000004</c:v>
                </c:pt>
                <c:pt idx="8095">
                  <c:v>4.09</c:v>
                </c:pt>
                <c:pt idx="8096">
                  <c:v>4.0910000000000002</c:v>
                </c:pt>
                <c:pt idx="8097">
                  <c:v>4.0919999999999996</c:v>
                </c:pt>
                <c:pt idx="8098">
                  <c:v>4.093</c:v>
                </c:pt>
                <c:pt idx="8099">
                  <c:v>4.0940000000000003</c:v>
                </c:pt>
                <c:pt idx="8100">
                  <c:v>4.0949999999999998</c:v>
                </c:pt>
                <c:pt idx="8101">
                  <c:v>4.0949999999999998</c:v>
                </c:pt>
                <c:pt idx="8102">
                  <c:v>4.0960000000000001</c:v>
                </c:pt>
                <c:pt idx="8103">
                  <c:v>4.0970000000000004</c:v>
                </c:pt>
                <c:pt idx="8104">
                  <c:v>4.0979999999999999</c:v>
                </c:pt>
                <c:pt idx="8105">
                  <c:v>4.0990000000000002</c:v>
                </c:pt>
                <c:pt idx="8106">
                  <c:v>4.0999999999999996</c:v>
                </c:pt>
                <c:pt idx="8107">
                  <c:v>4.0999999999999996</c:v>
                </c:pt>
                <c:pt idx="8108">
                  <c:v>4.101</c:v>
                </c:pt>
                <c:pt idx="8109">
                  <c:v>4.1020000000000003</c:v>
                </c:pt>
                <c:pt idx="8110">
                  <c:v>4.1029999999999998</c:v>
                </c:pt>
                <c:pt idx="8111">
                  <c:v>4.1040000000000001</c:v>
                </c:pt>
                <c:pt idx="8112">
                  <c:v>4.1050000000000004</c:v>
                </c:pt>
                <c:pt idx="8113">
                  <c:v>4.1059999999999999</c:v>
                </c:pt>
                <c:pt idx="8114">
                  <c:v>4.1059999999999999</c:v>
                </c:pt>
                <c:pt idx="8115">
                  <c:v>4.1070000000000002</c:v>
                </c:pt>
                <c:pt idx="8116">
                  <c:v>4.1079999999999997</c:v>
                </c:pt>
                <c:pt idx="8117">
                  <c:v>4.109</c:v>
                </c:pt>
                <c:pt idx="8118">
                  <c:v>4.1100000000000003</c:v>
                </c:pt>
                <c:pt idx="8119">
                  <c:v>4.1120000000000001</c:v>
                </c:pt>
                <c:pt idx="8120">
                  <c:v>4.1130000000000004</c:v>
                </c:pt>
                <c:pt idx="8121">
                  <c:v>4.1139999999999999</c:v>
                </c:pt>
                <c:pt idx="8122">
                  <c:v>4.1150000000000002</c:v>
                </c:pt>
                <c:pt idx="8123">
                  <c:v>4.1159999999999997</c:v>
                </c:pt>
                <c:pt idx="8124">
                  <c:v>4.1159999999999997</c:v>
                </c:pt>
                <c:pt idx="8125">
                  <c:v>4.1180000000000003</c:v>
                </c:pt>
                <c:pt idx="8126">
                  <c:v>4.1180000000000003</c:v>
                </c:pt>
                <c:pt idx="8127">
                  <c:v>4.1189999999999998</c:v>
                </c:pt>
                <c:pt idx="8128">
                  <c:v>4.12</c:v>
                </c:pt>
                <c:pt idx="8129">
                  <c:v>4.1210000000000004</c:v>
                </c:pt>
                <c:pt idx="8130">
                  <c:v>4.1219999999999999</c:v>
                </c:pt>
                <c:pt idx="8131">
                  <c:v>4.1230000000000002</c:v>
                </c:pt>
                <c:pt idx="8132">
                  <c:v>4.1239999999999997</c:v>
                </c:pt>
                <c:pt idx="8133">
                  <c:v>4.1239999999999997</c:v>
                </c:pt>
                <c:pt idx="8134">
                  <c:v>4.125</c:v>
                </c:pt>
                <c:pt idx="8135">
                  <c:v>4.1260000000000003</c:v>
                </c:pt>
                <c:pt idx="8136">
                  <c:v>4.1269999999999998</c:v>
                </c:pt>
                <c:pt idx="8137">
                  <c:v>4.1280000000000001</c:v>
                </c:pt>
                <c:pt idx="8138">
                  <c:v>4.13</c:v>
                </c:pt>
                <c:pt idx="8139">
                  <c:v>4.1310000000000002</c:v>
                </c:pt>
                <c:pt idx="8140">
                  <c:v>4.1319999999999997</c:v>
                </c:pt>
                <c:pt idx="8141">
                  <c:v>4.133</c:v>
                </c:pt>
                <c:pt idx="8142">
                  <c:v>4.133</c:v>
                </c:pt>
                <c:pt idx="8143">
                  <c:v>4.1340000000000003</c:v>
                </c:pt>
                <c:pt idx="8144">
                  <c:v>4.1349999999999998</c:v>
                </c:pt>
                <c:pt idx="8145">
                  <c:v>4.1360000000000001</c:v>
                </c:pt>
                <c:pt idx="8146">
                  <c:v>4.1369999999999996</c:v>
                </c:pt>
                <c:pt idx="8147">
                  <c:v>4.1369999999999996</c:v>
                </c:pt>
                <c:pt idx="8148">
                  <c:v>4.1379999999999999</c:v>
                </c:pt>
                <c:pt idx="8149">
                  <c:v>4.1390000000000002</c:v>
                </c:pt>
                <c:pt idx="8150">
                  <c:v>4.1399999999999997</c:v>
                </c:pt>
                <c:pt idx="8151">
                  <c:v>4.141</c:v>
                </c:pt>
                <c:pt idx="8152">
                  <c:v>4.1420000000000003</c:v>
                </c:pt>
                <c:pt idx="8153">
                  <c:v>4.1429999999999998</c:v>
                </c:pt>
                <c:pt idx="8154">
                  <c:v>4.1429999999999998</c:v>
                </c:pt>
                <c:pt idx="8155">
                  <c:v>4.1440000000000001</c:v>
                </c:pt>
                <c:pt idx="8156">
                  <c:v>4.1449999999999996</c:v>
                </c:pt>
                <c:pt idx="8157">
                  <c:v>4.1459999999999999</c:v>
                </c:pt>
                <c:pt idx="8158">
                  <c:v>4.1470000000000002</c:v>
                </c:pt>
                <c:pt idx="8159">
                  <c:v>4.1479999999999997</c:v>
                </c:pt>
                <c:pt idx="8160">
                  <c:v>4.1479999999999997</c:v>
                </c:pt>
                <c:pt idx="8161">
                  <c:v>4.149</c:v>
                </c:pt>
                <c:pt idx="8162">
                  <c:v>4.1500000000000004</c:v>
                </c:pt>
                <c:pt idx="8163">
                  <c:v>4.1509999999999998</c:v>
                </c:pt>
                <c:pt idx="8164">
                  <c:v>4.1520000000000001</c:v>
                </c:pt>
                <c:pt idx="8165">
                  <c:v>4.1529999999999996</c:v>
                </c:pt>
                <c:pt idx="8166">
                  <c:v>4.1539999999999999</c:v>
                </c:pt>
                <c:pt idx="8167">
                  <c:v>4.1550000000000002</c:v>
                </c:pt>
                <c:pt idx="8168">
                  <c:v>4.1559999999999997</c:v>
                </c:pt>
                <c:pt idx="8169">
                  <c:v>4.157</c:v>
                </c:pt>
                <c:pt idx="8170">
                  <c:v>4.157</c:v>
                </c:pt>
                <c:pt idx="8171">
                  <c:v>4.1580000000000004</c:v>
                </c:pt>
                <c:pt idx="8172">
                  <c:v>4.1589999999999998</c:v>
                </c:pt>
                <c:pt idx="8173">
                  <c:v>4.16</c:v>
                </c:pt>
                <c:pt idx="8174">
                  <c:v>4.1609999999999996</c:v>
                </c:pt>
                <c:pt idx="8175">
                  <c:v>4.1619999999999999</c:v>
                </c:pt>
                <c:pt idx="8176">
                  <c:v>4.1630000000000003</c:v>
                </c:pt>
                <c:pt idx="8177">
                  <c:v>4.1639999999999997</c:v>
                </c:pt>
                <c:pt idx="8178">
                  <c:v>4.165</c:v>
                </c:pt>
                <c:pt idx="8179">
                  <c:v>4.165</c:v>
                </c:pt>
                <c:pt idx="8180">
                  <c:v>4.1669999999999998</c:v>
                </c:pt>
                <c:pt idx="8181">
                  <c:v>4.1669999999999998</c:v>
                </c:pt>
                <c:pt idx="8182">
                  <c:v>4.1680000000000001</c:v>
                </c:pt>
                <c:pt idx="8183">
                  <c:v>4.1689999999999996</c:v>
                </c:pt>
                <c:pt idx="8184">
                  <c:v>4.17</c:v>
                </c:pt>
                <c:pt idx="8185">
                  <c:v>4.1710000000000003</c:v>
                </c:pt>
                <c:pt idx="8186">
                  <c:v>4.1710000000000003</c:v>
                </c:pt>
                <c:pt idx="8187">
                  <c:v>4.1719999999999997</c:v>
                </c:pt>
                <c:pt idx="8188">
                  <c:v>4.173</c:v>
                </c:pt>
                <c:pt idx="8189">
                  <c:v>4.1740000000000004</c:v>
                </c:pt>
                <c:pt idx="8190">
                  <c:v>4.1760000000000002</c:v>
                </c:pt>
                <c:pt idx="8191">
                  <c:v>4.1760000000000002</c:v>
                </c:pt>
                <c:pt idx="8192">
                  <c:v>4.1769999999999996</c:v>
                </c:pt>
                <c:pt idx="8193">
                  <c:v>4.1790000000000003</c:v>
                </c:pt>
                <c:pt idx="8194">
                  <c:v>4.18</c:v>
                </c:pt>
                <c:pt idx="8195">
                  <c:v>4.181</c:v>
                </c:pt>
                <c:pt idx="8196">
                  <c:v>4.181</c:v>
                </c:pt>
                <c:pt idx="8197">
                  <c:v>4.1829999999999998</c:v>
                </c:pt>
                <c:pt idx="8198">
                  <c:v>4.1840000000000002</c:v>
                </c:pt>
                <c:pt idx="8199">
                  <c:v>4.1840000000000002</c:v>
                </c:pt>
                <c:pt idx="8200">
                  <c:v>4.1859999999999999</c:v>
                </c:pt>
                <c:pt idx="8201">
                  <c:v>4.1859999999999999</c:v>
                </c:pt>
                <c:pt idx="8202">
                  <c:v>4.1870000000000003</c:v>
                </c:pt>
                <c:pt idx="8203">
                  <c:v>4.1879999999999997</c:v>
                </c:pt>
                <c:pt idx="8204">
                  <c:v>4.1890000000000001</c:v>
                </c:pt>
                <c:pt idx="8205">
                  <c:v>4.1909999999999998</c:v>
                </c:pt>
                <c:pt idx="8206">
                  <c:v>4.1920000000000002</c:v>
                </c:pt>
                <c:pt idx="8207">
                  <c:v>4.1929999999999996</c:v>
                </c:pt>
                <c:pt idx="8208">
                  <c:v>4.1950000000000003</c:v>
                </c:pt>
                <c:pt idx="8209">
                  <c:v>4.1959999999999997</c:v>
                </c:pt>
                <c:pt idx="8210">
                  <c:v>4.1959999999999997</c:v>
                </c:pt>
                <c:pt idx="8211">
                  <c:v>4.1989999999999998</c:v>
                </c:pt>
                <c:pt idx="8212">
                  <c:v>4.2</c:v>
                </c:pt>
                <c:pt idx="8213">
                  <c:v>4.2009999999999996</c:v>
                </c:pt>
                <c:pt idx="8214">
                  <c:v>4.2030000000000003</c:v>
                </c:pt>
                <c:pt idx="8215">
                  <c:v>4.2050000000000001</c:v>
                </c:pt>
                <c:pt idx="8216">
                  <c:v>4.2050000000000001</c:v>
                </c:pt>
                <c:pt idx="8217">
                  <c:v>4.2060000000000004</c:v>
                </c:pt>
                <c:pt idx="8218">
                  <c:v>4.2080000000000002</c:v>
                </c:pt>
                <c:pt idx="8219">
                  <c:v>4.2089999999999996</c:v>
                </c:pt>
                <c:pt idx="8220">
                  <c:v>4.2110000000000003</c:v>
                </c:pt>
                <c:pt idx="8221">
                  <c:v>4.2130000000000001</c:v>
                </c:pt>
                <c:pt idx="8222">
                  <c:v>4.2149999999999999</c:v>
                </c:pt>
                <c:pt idx="8223">
                  <c:v>4.2160000000000002</c:v>
                </c:pt>
                <c:pt idx="8224">
                  <c:v>4.2169999999999996</c:v>
                </c:pt>
                <c:pt idx="8225">
                  <c:v>4.218</c:v>
                </c:pt>
                <c:pt idx="8226">
                  <c:v>4.22</c:v>
                </c:pt>
                <c:pt idx="8227">
                  <c:v>4.2220000000000004</c:v>
                </c:pt>
                <c:pt idx="8228">
                  <c:v>4.2229999999999999</c:v>
                </c:pt>
                <c:pt idx="8229">
                  <c:v>4.2240000000000002</c:v>
                </c:pt>
                <c:pt idx="8230">
                  <c:v>4.226</c:v>
                </c:pt>
                <c:pt idx="8231">
                  <c:v>4.2270000000000003</c:v>
                </c:pt>
                <c:pt idx="8232">
                  <c:v>4.2290000000000001</c:v>
                </c:pt>
                <c:pt idx="8233">
                  <c:v>4.2309999999999999</c:v>
                </c:pt>
                <c:pt idx="8234">
                  <c:v>4.2320000000000002</c:v>
                </c:pt>
                <c:pt idx="8235">
                  <c:v>4.2329999999999997</c:v>
                </c:pt>
                <c:pt idx="8236">
                  <c:v>4.234</c:v>
                </c:pt>
                <c:pt idx="8237">
                  <c:v>4.2359999999999998</c:v>
                </c:pt>
                <c:pt idx="8238">
                  <c:v>4.2380000000000004</c:v>
                </c:pt>
                <c:pt idx="8239">
                  <c:v>4.24</c:v>
                </c:pt>
                <c:pt idx="8240">
                  <c:v>4.2409999999999997</c:v>
                </c:pt>
                <c:pt idx="8241">
                  <c:v>4.242</c:v>
                </c:pt>
                <c:pt idx="8242">
                  <c:v>4.2430000000000003</c:v>
                </c:pt>
                <c:pt idx="8243">
                  <c:v>4.2450000000000001</c:v>
                </c:pt>
                <c:pt idx="8244">
                  <c:v>4.2460000000000004</c:v>
                </c:pt>
                <c:pt idx="8245">
                  <c:v>4.2480000000000002</c:v>
                </c:pt>
                <c:pt idx="8246">
                  <c:v>4.2489999999999997</c:v>
                </c:pt>
                <c:pt idx="8247">
                  <c:v>4.25</c:v>
                </c:pt>
                <c:pt idx="8248">
                  <c:v>4.2510000000000003</c:v>
                </c:pt>
                <c:pt idx="8249">
                  <c:v>4.2530000000000001</c:v>
                </c:pt>
                <c:pt idx="8250">
                  <c:v>4.2539999999999996</c:v>
                </c:pt>
                <c:pt idx="8251">
                  <c:v>4.2560000000000002</c:v>
                </c:pt>
                <c:pt idx="8252">
                  <c:v>4.258</c:v>
                </c:pt>
                <c:pt idx="8253">
                  <c:v>4.2590000000000003</c:v>
                </c:pt>
                <c:pt idx="8254">
                  <c:v>4.26</c:v>
                </c:pt>
                <c:pt idx="8255">
                  <c:v>4.2610000000000001</c:v>
                </c:pt>
                <c:pt idx="8256">
                  <c:v>4.2629999999999999</c:v>
                </c:pt>
                <c:pt idx="8257">
                  <c:v>4.2640000000000002</c:v>
                </c:pt>
                <c:pt idx="8258">
                  <c:v>4.266</c:v>
                </c:pt>
                <c:pt idx="8259">
                  <c:v>4.2670000000000003</c:v>
                </c:pt>
                <c:pt idx="8260">
                  <c:v>4.2679999999999998</c:v>
                </c:pt>
                <c:pt idx="8261">
                  <c:v>4.2699999999999996</c:v>
                </c:pt>
                <c:pt idx="8262">
                  <c:v>4.2720000000000002</c:v>
                </c:pt>
                <c:pt idx="8263">
                  <c:v>4.2729999999999997</c:v>
                </c:pt>
                <c:pt idx="8264">
                  <c:v>4.274</c:v>
                </c:pt>
                <c:pt idx="8265">
                  <c:v>4.2750000000000004</c:v>
                </c:pt>
                <c:pt idx="8266">
                  <c:v>4.2770000000000001</c:v>
                </c:pt>
                <c:pt idx="8267">
                  <c:v>4.2779999999999996</c:v>
                </c:pt>
                <c:pt idx="8268">
                  <c:v>4.2789999999999999</c:v>
                </c:pt>
                <c:pt idx="8269">
                  <c:v>4.28</c:v>
                </c:pt>
                <c:pt idx="8270">
                  <c:v>4.282</c:v>
                </c:pt>
                <c:pt idx="8271">
                  <c:v>4.2830000000000004</c:v>
                </c:pt>
                <c:pt idx="8272">
                  <c:v>4.2850000000000001</c:v>
                </c:pt>
                <c:pt idx="8273">
                  <c:v>4.2869999999999999</c:v>
                </c:pt>
                <c:pt idx="8274">
                  <c:v>4.2880000000000003</c:v>
                </c:pt>
                <c:pt idx="8275">
                  <c:v>4.2889999999999997</c:v>
                </c:pt>
                <c:pt idx="8276">
                  <c:v>4.2910000000000004</c:v>
                </c:pt>
                <c:pt idx="8277">
                  <c:v>4.2919999999999998</c:v>
                </c:pt>
                <c:pt idx="8278">
                  <c:v>4.2930000000000001</c:v>
                </c:pt>
                <c:pt idx="8279">
                  <c:v>4.2949999999999999</c:v>
                </c:pt>
                <c:pt idx="8280">
                  <c:v>4.2969999999999997</c:v>
                </c:pt>
                <c:pt idx="8281">
                  <c:v>4.298</c:v>
                </c:pt>
                <c:pt idx="8282">
                  <c:v>4.3</c:v>
                </c:pt>
                <c:pt idx="8283">
                  <c:v>4.3010000000000002</c:v>
                </c:pt>
                <c:pt idx="8284">
                  <c:v>4.3019999999999996</c:v>
                </c:pt>
                <c:pt idx="8285">
                  <c:v>4.3040000000000003</c:v>
                </c:pt>
                <c:pt idx="8286">
                  <c:v>4.306</c:v>
                </c:pt>
                <c:pt idx="8287">
                  <c:v>4.3070000000000004</c:v>
                </c:pt>
                <c:pt idx="8288">
                  <c:v>4.3090000000000002</c:v>
                </c:pt>
                <c:pt idx="8289">
                  <c:v>4.3099999999999996</c:v>
                </c:pt>
                <c:pt idx="8290">
                  <c:v>4.3109999999999999</c:v>
                </c:pt>
                <c:pt idx="8291">
                  <c:v>4.3120000000000003</c:v>
                </c:pt>
                <c:pt idx="8292">
                  <c:v>4.3140000000000001</c:v>
                </c:pt>
                <c:pt idx="8293">
                  <c:v>4.3159999999999998</c:v>
                </c:pt>
                <c:pt idx="8294">
                  <c:v>4.3179999999999996</c:v>
                </c:pt>
                <c:pt idx="8295">
                  <c:v>4.32</c:v>
                </c:pt>
                <c:pt idx="8296">
                  <c:v>4.3209999999999997</c:v>
                </c:pt>
                <c:pt idx="8297">
                  <c:v>4.3220000000000001</c:v>
                </c:pt>
                <c:pt idx="8298">
                  <c:v>4.3239999999999998</c:v>
                </c:pt>
                <c:pt idx="8299">
                  <c:v>4.3250000000000002</c:v>
                </c:pt>
                <c:pt idx="8300">
                  <c:v>4.327</c:v>
                </c:pt>
                <c:pt idx="8301">
                  <c:v>4.327</c:v>
                </c:pt>
                <c:pt idx="8302">
                  <c:v>4.3289999999999997</c:v>
                </c:pt>
                <c:pt idx="8303">
                  <c:v>4.33</c:v>
                </c:pt>
                <c:pt idx="8304">
                  <c:v>4.3310000000000004</c:v>
                </c:pt>
                <c:pt idx="8305">
                  <c:v>4.3330000000000002</c:v>
                </c:pt>
                <c:pt idx="8306">
                  <c:v>4.335</c:v>
                </c:pt>
                <c:pt idx="8307">
                  <c:v>4.3360000000000003</c:v>
                </c:pt>
                <c:pt idx="8308">
                  <c:v>4.3369999999999997</c:v>
                </c:pt>
                <c:pt idx="8309">
                  <c:v>4.3380000000000001</c:v>
                </c:pt>
                <c:pt idx="8310">
                  <c:v>4.34</c:v>
                </c:pt>
                <c:pt idx="8311">
                  <c:v>4.34</c:v>
                </c:pt>
                <c:pt idx="8312">
                  <c:v>4.3419999999999996</c:v>
                </c:pt>
                <c:pt idx="8313">
                  <c:v>4.343</c:v>
                </c:pt>
                <c:pt idx="8314">
                  <c:v>4.3449999999999998</c:v>
                </c:pt>
                <c:pt idx="8315">
                  <c:v>4.3470000000000004</c:v>
                </c:pt>
                <c:pt idx="8316">
                  <c:v>4.3479999999999999</c:v>
                </c:pt>
                <c:pt idx="8317">
                  <c:v>4.3499999999999996</c:v>
                </c:pt>
                <c:pt idx="8318">
                  <c:v>4.3520000000000003</c:v>
                </c:pt>
                <c:pt idx="8319">
                  <c:v>4.3529999999999998</c:v>
                </c:pt>
                <c:pt idx="8320">
                  <c:v>4.3540000000000001</c:v>
                </c:pt>
                <c:pt idx="8321">
                  <c:v>4.3559999999999999</c:v>
                </c:pt>
                <c:pt idx="8322">
                  <c:v>4.3579999999999997</c:v>
                </c:pt>
                <c:pt idx="8323">
                  <c:v>4.359</c:v>
                </c:pt>
                <c:pt idx="8324">
                  <c:v>4.3600000000000003</c:v>
                </c:pt>
                <c:pt idx="8325">
                  <c:v>4.3620000000000001</c:v>
                </c:pt>
                <c:pt idx="8326">
                  <c:v>4.3620000000000001</c:v>
                </c:pt>
                <c:pt idx="8327">
                  <c:v>4.3639999999999999</c:v>
                </c:pt>
                <c:pt idx="8328">
                  <c:v>4.3639999999999999</c:v>
                </c:pt>
                <c:pt idx="8329">
                  <c:v>4.3659999999999997</c:v>
                </c:pt>
                <c:pt idx="8330">
                  <c:v>4.367</c:v>
                </c:pt>
                <c:pt idx="8331">
                  <c:v>4.3680000000000003</c:v>
                </c:pt>
                <c:pt idx="8332">
                  <c:v>4.3689999999999998</c:v>
                </c:pt>
                <c:pt idx="8333">
                  <c:v>4.37</c:v>
                </c:pt>
                <c:pt idx="8334">
                  <c:v>4.3730000000000002</c:v>
                </c:pt>
                <c:pt idx="8335">
                  <c:v>4.3739999999999997</c:v>
                </c:pt>
                <c:pt idx="8336">
                  <c:v>4.375</c:v>
                </c:pt>
                <c:pt idx="8337">
                  <c:v>4.3769999999999998</c:v>
                </c:pt>
                <c:pt idx="8338">
                  <c:v>4.3780000000000001</c:v>
                </c:pt>
                <c:pt idx="8339">
                  <c:v>4.3789999999999996</c:v>
                </c:pt>
                <c:pt idx="8340">
                  <c:v>4.3810000000000002</c:v>
                </c:pt>
                <c:pt idx="8341">
                  <c:v>4.383</c:v>
                </c:pt>
                <c:pt idx="8342">
                  <c:v>4.3840000000000003</c:v>
                </c:pt>
                <c:pt idx="8343">
                  <c:v>4.3849999999999998</c:v>
                </c:pt>
                <c:pt idx="8344">
                  <c:v>4.3860000000000001</c:v>
                </c:pt>
                <c:pt idx="8345">
                  <c:v>4.3879999999999999</c:v>
                </c:pt>
                <c:pt idx="8346">
                  <c:v>4.3890000000000002</c:v>
                </c:pt>
                <c:pt idx="8347">
                  <c:v>4.391</c:v>
                </c:pt>
                <c:pt idx="8348">
                  <c:v>4.3920000000000003</c:v>
                </c:pt>
                <c:pt idx="8349">
                  <c:v>4.3940000000000001</c:v>
                </c:pt>
                <c:pt idx="8350">
                  <c:v>4.3949999999999996</c:v>
                </c:pt>
                <c:pt idx="8351">
                  <c:v>4.3970000000000002</c:v>
                </c:pt>
                <c:pt idx="8352">
                  <c:v>4.3979999999999997</c:v>
                </c:pt>
                <c:pt idx="8353">
                  <c:v>4.4000000000000004</c:v>
                </c:pt>
                <c:pt idx="8354">
                  <c:v>4.4020000000000001</c:v>
                </c:pt>
                <c:pt idx="8355">
                  <c:v>4.4039999999999999</c:v>
                </c:pt>
                <c:pt idx="8356">
                  <c:v>4.4059999999999997</c:v>
                </c:pt>
                <c:pt idx="8357">
                  <c:v>4.407</c:v>
                </c:pt>
                <c:pt idx="8358">
                  <c:v>4.4080000000000004</c:v>
                </c:pt>
                <c:pt idx="8359">
                  <c:v>4.41</c:v>
                </c:pt>
                <c:pt idx="8360">
                  <c:v>4.4119999999999999</c:v>
                </c:pt>
                <c:pt idx="8361">
                  <c:v>4.4130000000000003</c:v>
                </c:pt>
                <c:pt idx="8362">
                  <c:v>4.4139999999999997</c:v>
                </c:pt>
                <c:pt idx="8363">
                  <c:v>4.4160000000000004</c:v>
                </c:pt>
                <c:pt idx="8364">
                  <c:v>4.4180000000000001</c:v>
                </c:pt>
                <c:pt idx="8365">
                  <c:v>4.4189999999999996</c:v>
                </c:pt>
                <c:pt idx="8366">
                  <c:v>4.4210000000000003</c:v>
                </c:pt>
                <c:pt idx="8367">
                  <c:v>4.4219999999999997</c:v>
                </c:pt>
                <c:pt idx="8368">
                  <c:v>4.4240000000000004</c:v>
                </c:pt>
                <c:pt idx="8369">
                  <c:v>4.4249999999999998</c:v>
                </c:pt>
                <c:pt idx="8370">
                  <c:v>4.4269999999999996</c:v>
                </c:pt>
                <c:pt idx="8371">
                  <c:v>4.4279999999999999</c:v>
                </c:pt>
                <c:pt idx="8372">
                  <c:v>4.431</c:v>
                </c:pt>
                <c:pt idx="8373">
                  <c:v>4.4320000000000004</c:v>
                </c:pt>
                <c:pt idx="8374">
                  <c:v>4.4329999999999998</c:v>
                </c:pt>
                <c:pt idx="8375">
                  <c:v>4.4340000000000002</c:v>
                </c:pt>
                <c:pt idx="8376">
                  <c:v>4.4359999999999999</c:v>
                </c:pt>
                <c:pt idx="8377">
                  <c:v>4.4370000000000003</c:v>
                </c:pt>
                <c:pt idx="8378">
                  <c:v>4.4379999999999997</c:v>
                </c:pt>
                <c:pt idx="8379">
                  <c:v>4.4400000000000004</c:v>
                </c:pt>
                <c:pt idx="8380">
                  <c:v>4.4420000000000002</c:v>
                </c:pt>
                <c:pt idx="8381">
                  <c:v>4.444</c:v>
                </c:pt>
                <c:pt idx="8382">
                  <c:v>4.4459999999999997</c:v>
                </c:pt>
                <c:pt idx="8383">
                  <c:v>4.4470000000000001</c:v>
                </c:pt>
                <c:pt idx="8384">
                  <c:v>4.45</c:v>
                </c:pt>
                <c:pt idx="8385">
                  <c:v>4.4530000000000003</c:v>
                </c:pt>
                <c:pt idx="8386">
                  <c:v>4.4550000000000001</c:v>
                </c:pt>
                <c:pt idx="8387">
                  <c:v>4.4569999999999999</c:v>
                </c:pt>
                <c:pt idx="8388">
                  <c:v>4.46</c:v>
                </c:pt>
                <c:pt idx="8389">
                  <c:v>4.4610000000000003</c:v>
                </c:pt>
                <c:pt idx="8390">
                  <c:v>4.4640000000000004</c:v>
                </c:pt>
                <c:pt idx="8391">
                  <c:v>4.4669999999999996</c:v>
                </c:pt>
                <c:pt idx="8392">
                  <c:v>4.4690000000000003</c:v>
                </c:pt>
                <c:pt idx="8393">
                  <c:v>4.4720000000000004</c:v>
                </c:pt>
                <c:pt idx="8394">
                  <c:v>4.4740000000000002</c:v>
                </c:pt>
                <c:pt idx="8395">
                  <c:v>4.4749999999999996</c:v>
                </c:pt>
                <c:pt idx="8396">
                  <c:v>4.4770000000000003</c:v>
                </c:pt>
                <c:pt idx="8397">
                  <c:v>4.4790000000000001</c:v>
                </c:pt>
                <c:pt idx="8398">
                  <c:v>4.4809999999999999</c:v>
                </c:pt>
                <c:pt idx="8399">
                  <c:v>4.4829999999999997</c:v>
                </c:pt>
                <c:pt idx="8400">
                  <c:v>4.4850000000000003</c:v>
                </c:pt>
                <c:pt idx="8401">
                  <c:v>4.4880000000000004</c:v>
                </c:pt>
                <c:pt idx="8402">
                  <c:v>4.4889999999999999</c:v>
                </c:pt>
                <c:pt idx="8403">
                  <c:v>4.4909999999999997</c:v>
                </c:pt>
                <c:pt idx="8404">
                  <c:v>4.4930000000000003</c:v>
                </c:pt>
                <c:pt idx="8405">
                  <c:v>4.4950000000000001</c:v>
                </c:pt>
                <c:pt idx="8406">
                  <c:v>4.4960000000000004</c:v>
                </c:pt>
                <c:pt idx="8407">
                  <c:v>4.4969999999999999</c:v>
                </c:pt>
                <c:pt idx="8408">
                  <c:v>4.5</c:v>
                </c:pt>
                <c:pt idx="8409">
                  <c:v>4.5019999999999998</c:v>
                </c:pt>
                <c:pt idx="8410">
                  <c:v>4.5030000000000001</c:v>
                </c:pt>
                <c:pt idx="8411">
                  <c:v>4.5049999999999999</c:v>
                </c:pt>
                <c:pt idx="8412">
                  <c:v>4.5060000000000002</c:v>
                </c:pt>
                <c:pt idx="8413">
                  <c:v>4.508</c:v>
                </c:pt>
                <c:pt idx="8414">
                  <c:v>4.51</c:v>
                </c:pt>
                <c:pt idx="8415">
                  <c:v>4.5119999999999996</c:v>
                </c:pt>
                <c:pt idx="8416">
                  <c:v>4.5129999999999999</c:v>
                </c:pt>
                <c:pt idx="8417">
                  <c:v>4.5140000000000002</c:v>
                </c:pt>
                <c:pt idx="8418">
                  <c:v>4.516</c:v>
                </c:pt>
                <c:pt idx="8419">
                  <c:v>4.5170000000000003</c:v>
                </c:pt>
                <c:pt idx="8420">
                  <c:v>4.5179999999999998</c:v>
                </c:pt>
                <c:pt idx="8421">
                  <c:v>4.5209999999999999</c:v>
                </c:pt>
                <c:pt idx="8422">
                  <c:v>4.5229999999999997</c:v>
                </c:pt>
                <c:pt idx="8423">
                  <c:v>4.5250000000000004</c:v>
                </c:pt>
                <c:pt idx="8424">
                  <c:v>4.5270000000000001</c:v>
                </c:pt>
                <c:pt idx="8425">
                  <c:v>4.5279999999999996</c:v>
                </c:pt>
                <c:pt idx="8426">
                  <c:v>4.53</c:v>
                </c:pt>
                <c:pt idx="8427">
                  <c:v>4.532</c:v>
                </c:pt>
                <c:pt idx="8428">
                  <c:v>4.5330000000000004</c:v>
                </c:pt>
                <c:pt idx="8429">
                  <c:v>4.5359999999999996</c:v>
                </c:pt>
                <c:pt idx="8430">
                  <c:v>4.5369999999999999</c:v>
                </c:pt>
                <c:pt idx="8431">
                  <c:v>4.5380000000000003</c:v>
                </c:pt>
                <c:pt idx="8432">
                  <c:v>4.5410000000000004</c:v>
                </c:pt>
                <c:pt idx="8433">
                  <c:v>4.5430000000000001</c:v>
                </c:pt>
                <c:pt idx="8434">
                  <c:v>4.5449999999999999</c:v>
                </c:pt>
                <c:pt idx="8435">
                  <c:v>4.5469999999999997</c:v>
                </c:pt>
                <c:pt idx="8436">
                  <c:v>4.548</c:v>
                </c:pt>
                <c:pt idx="8437">
                  <c:v>4.55</c:v>
                </c:pt>
                <c:pt idx="8438">
                  <c:v>4.5519999999999996</c:v>
                </c:pt>
                <c:pt idx="8439">
                  <c:v>4.5540000000000003</c:v>
                </c:pt>
                <c:pt idx="8440">
                  <c:v>4.556</c:v>
                </c:pt>
                <c:pt idx="8441">
                  <c:v>4.5570000000000004</c:v>
                </c:pt>
                <c:pt idx="8442">
                  <c:v>4.5609999999999999</c:v>
                </c:pt>
                <c:pt idx="8443">
                  <c:v>4.5640000000000001</c:v>
                </c:pt>
                <c:pt idx="8444">
                  <c:v>4.5650000000000004</c:v>
                </c:pt>
                <c:pt idx="8445">
                  <c:v>4.5670000000000002</c:v>
                </c:pt>
                <c:pt idx="8446">
                  <c:v>4.5679999999999996</c:v>
                </c:pt>
                <c:pt idx="8447">
                  <c:v>4.5709999999999997</c:v>
                </c:pt>
                <c:pt idx="8448">
                  <c:v>4.5739999999999998</c:v>
                </c:pt>
                <c:pt idx="8449">
                  <c:v>4.577</c:v>
                </c:pt>
                <c:pt idx="8450">
                  <c:v>4.5789999999999997</c:v>
                </c:pt>
                <c:pt idx="8451">
                  <c:v>4.5810000000000004</c:v>
                </c:pt>
                <c:pt idx="8452">
                  <c:v>4.5839999999999996</c:v>
                </c:pt>
                <c:pt idx="8453">
                  <c:v>4.5860000000000003</c:v>
                </c:pt>
                <c:pt idx="8454">
                  <c:v>4.5890000000000004</c:v>
                </c:pt>
                <c:pt idx="8455">
                  <c:v>4.5910000000000002</c:v>
                </c:pt>
                <c:pt idx="8456">
                  <c:v>4.593</c:v>
                </c:pt>
                <c:pt idx="8457">
                  <c:v>4.5949999999999998</c:v>
                </c:pt>
                <c:pt idx="8458">
                  <c:v>4.5960000000000001</c:v>
                </c:pt>
                <c:pt idx="8459">
                  <c:v>4.5990000000000002</c:v>
                </c:pt>
                <c:pt idx="8460">
                  <c:v>4.601</c:v>
                </c:pt>
                <c:pt idx="8461">
                  <c:v>4.6029999999999998</c:v>
                </c:pt>
                <c:pt idx="8462">
                  <c:v>4.6050000000000004</c:v>
                </c:pt>
                <c:pt idx="8463">
                  <c:v>4.6070000000000002</c:v>
                </c:pt>
                <c:pt idx="8464">
                  <c:v>4.6100000000000003</c:v>
                </c:pt>
                <c:pt idx="8465">
                  <c:v>4.6130000000000004</c:v>
                </c:pt>
                <c:pt idx="8466">
                  <c:v>4.6150000000000002</c:v>
                </c:pt>
                <c:pt idx="8467">
                  <c:v>4.6180000000000003</c:v>
                </c:pt>
                <c:pt idx="8468">
                  <c:v>4.6210000000000004</c:v>
                </c:pt>
                <c:pt idx="8469">
                  <c:v>4.6239999999999997</c:v>
                </c:pt>
                <c:pt idx="8470">
                  <c:v>4.6269999999999998</c:v>
                </c:pt>
                <c:pt idx="8471">
                  <c:v>4.6280000000000001</c:v>
                </c:pt>
                <c:pt idx="8472">
                  <c:v>4.63</c:v>
                </c:pt>
                <c:pt idx="8473">
                  <c:v>4.633</c:v>
                </c:pt>
                <c:pt idx="8474">
                  <c:v>4.6360000000000001</c:v>
                </c:pt>
                <c:pt idx="8475">
                  <c:v>4.6420000000000003</c:v>
                </c:pt>
                <c:pt idx="8476">
                  <c:v>4.6449999999999996</c:v>
                </c:pt>
                <c:pt idx="8477">
                  <c:v>4.649</c:v>
                </c:pt>
                <c:pt idx="8478">
                  <c:v>4.6520000000000001</c:v>
                </c:pt>
                <c:pt idx="8479">
                  <c:v>4.6539999999999999</c:v>
                </c:pt>
                <c:pt idx="8480">
                  <c:v>4.6559999999999997</c:v>
                </c:pt>
                <c:pt idx="8481">
                  <c:v>4.66</c:v>
                </c:pt>
                <c:pt idx="8482">
                  <c:v>4.6619999999999999</c:v>
                </c:pt>
                <c:pt idx="8483">
                  <c:v>4.6630000000000003</c:v>
                </c:pt>
                <c:pt idx="8484">
                  <c:v>4.6660000000000004</c:v>
                </c:pt>
                <c:pt idx="8485">
                  <c:v>4.67</c:v>
                </c:pt>
                <c:pt idx="8486">
                  <c:v>4.673</c:v>
                </c:pt>
                <c:pt idx="8487">
                  <c:v>4.6749999999999998</c:v>
                </c:pt>
                <c:pt idx="8488">
                  <c:v>4.6769999999999996</c:v>
                </c:pt>
                <c:pt idx="8489">
                  <c:v>4.68</c:v>
                </c:pt>
                <c:pt idx="8490">
                  <c:v>4.6820000000000004</c:v>
                </c:pt>
                <c:pt idx="8491">
                  <c:v>4.6859999999999999</c:v>
                </c:pt>
                <c:pt idx="8492">
                  <c:v>4.6879999999999997</c:v>
                </c:pt>
                <c:pt idx="8493">
                  <c:v>4.6909999999999998</c:v>
                </c:pt>
                <c:pt idx="8494">
                  <c:v>4.6929999999999996</c:v>
                </c:pt>
                <c:pt idx="8495">
                  <c:v>4.6970000000000001</c:v>
                </c:pt>
                <c:pt idx="8496">
                  <c:v>4.7</c:v>
                </c:pt>
                <c:pt idx="8497">
                  <c:v>4.7030000000000003</c:v>
                </c:pt>
                <c:pt idx="8498">
                  <c:v>4.7050000000000001</c:v>
                </c:pt>
                <c:pt idx="8499">
                  <c:v>4.7080000000000002</c:v>
                </c:pt>
                <c:pt idx="8500">
                  <c:v>4.71</c:v>
                </c:pt>
                <c:pt idx="8501">
                  <c:v>4.7130000000000001</c:v>
                </c:pt>
                <c:pt idx="8502">
                  <c:v>4.7149999999999999</c:v>
                </c:pt>
                <c:pt idx="8503">
                  <c:v>4.718</c:v>
                </c:pt>
                <c:pt idx="8504">
                  <c:v>4.72</c:v>
                </c:pt>
                <c:pt idx="8505">
                  <c:v>4.7220000000000004</c:v>
                </c:pt>
                <c:pt idx="8506">
                  <c:v>4.7240000000000002</c:v>
                </c:pt>
                <c:pt idx="8507">
                  <c:v>4.7270000000000003</c:v>
                </c:pt>
                <c:pt idx="8508">
                  <c:v>4.7290000000000001</c:v>
                </c:pt>
                <c:pt idx="8509">
                  <c:v>4.7329999999999997</c:v>
                </c:pt>
                <c:pt idx="8510">
                  <c:v>4.734</c:v>
                </c:pt>
                <c:pt idx="8511">
                  <c:v>4.7359999999999998</c:v>
                </c:pt>
                <c:pt idx="8512">
                  <c:v>4.7389999999999999</c:v>
                </c:pt>
                <c:pt idx="8513">
                  <c:v>4.7409999999999997</c:v>
                </c:pt>
                <c:pt idx="8514">
                  <c:v>4.7430000000000003</c:v>
                </c:pt>
                <c:pt idx="8515">
                  <c:v>4.7450000000000001</c:v>
                </c:pt>
                <c:pt idx="8516">
                  <c:v>4.7469999999999999</c:v>
                </c:pt>
                <c:pt idx="8517">
                  <c:v>4.7489999999999997</c:v>
                </c:pt>
                <c:pt idx="8518">
                  <c:v>4.7510000000000003</c:v>
                </c:pt>
                <c:pt idx="8519">
                  <c:v>4.7539999999999996</c:v>
                </c:pt>
                <c:pt idx="8520">
                  <c:v>4.7569999999999997</c:v>
                </c:pt>
                <c:pt idx="8521">
                  <c:v>4.76</c:v>
                </c:pt>
                <c:pt idx="8522">
                  <c:v>4.7640000000000002</c:v>
                </c:pt>
                <c:pt idx="8523">
                  <c:v>4.7670000000000003</c:v>
                </c:pt>
                <c:pt idx="8524">
                  <c:v>4.7679999999999998</c:v>
                </c:pt>
                <c:pt idx="8525">
                  <c:v>4.7709999999999999</c:v>
                </c:pt>
                <c:pt idx="8526">
                  <c:v>4.774</c:v>
                </c:pt>
                <c:pt idx="8527">
                  <c:v>4.7770000000000001</c:v>
                </c:pt>
                <c:pt idx="8528">
                  <c:v>4.7779999999999996</c:v>
                </c:pt>
                <c:pt idx="8529">
                  <c:v>4.7789999999999999</c:v>
                </c:pt>
                <c:pt idx="8530">
                  <c:v>4.782</c:v>
                </c:pt>
                <c:pt idx="8531">
                  <c:v>4.7850000000000001</c:v>
                </c:pt>
                <c:pt idx="8532">
                  <c:v>4.7869999999999999</c:v>
                </c:pt>
                <c:pt idx="8533">
                  <c:v>4.79</c:v>
                </c:pt>
                <c:pt idx="8534">
                  <c:v>4.7939999999999996</c:v>
                </c:pt>
                <c:pt idx="8535">
                  <c:v>4.7960000000000003</c:v>
                </c:pt>
                <c:pt idx="8536">
                  <c:v>4.798</c:v>
                </c:pt>
                <c:pt idx="8537">
                  <c:v>4.8010000000000002</c:v>
                </c:pt>
                <c:pt idx="8538">
                  <c:v>4.8040000000000003</c:v>
                </c:pt>
                <c:pt idx="8539">
                  <c:v>4.806</c:v>
                </c:pt>
                <c:pt idx="8540">
                  <c:v>4.8109999999999999</c:v>
                </c:pt>
                <c:pt idx="8541">
                  <c:v>4.8129999999999997</c:v>
                </c:pt>
                <c:pt idx="8542">
                  <c:v>4.8159999999999998</c:v>
                </c:pt>
                <c:pt idx="8543">
                  <c:v>4.819</c:v>
                </c:pt>
                <c:pt idx="8544">
                  <c:v>4.82</c:v>
                </c:pt>
                <c:pt idx="8545">
                  <c:v>4.8230000000000004</c:v>
                </c:pt>
                <c:pt idx="8546">
                  <c:v>4.8259999999999996</c:v>
                </c:pt>
                <c:pt idx="8547">
                  <c:v>4.8280000000000003</c:v>
                </c:pt>
                <c:pt idx="8548">
                  <c:v>4.8310000000000004</c:v>
                </c:pt>
                <c:pt idx="8549">
                  <c:v>4.8330000000000002</c:v>
                </c:pt>
                <c:pt idx="8550">
                  <c:v>4.8360000000000003</c:v>
                </c:pt>
                <c:pt idx="8551">
                  <c:v>4.8390000000000004</c:v>
                </c:pt>
                <c:pt idx="8552">
                  <c:v>4.8419999999999996</c:v>
                </c:pt>
                <c:pt idx="8553">
                  <c:v>4.8449999999999998</c:v>
                </c:pt>
                <c:pt idx="8554">
                  <c:v>4.8490000000000002</c:v>
                </c:pt>
                <c:pt idx="8555">
                  <c:v>4.8540000000000001</c:v>
                </c:pt>
                <c:pt idx="8556">
                  <c:v>4.8570000000000002</c:v>
                </c:pt>
                <c:pt idx="8557">
                  <c:v>4.8609999999999998</c:v>
                </c:pt>
                <c:pt idx="8558">
                  <c:v>4.8639999999999999</c:v>
                </c:pt>
                <c:pt idx="8559">
                  <c:v>4.8680000000000003</c:v>
                </c:pt>
                <c:pt idx="8560">
                  <c:v>4.87</c:v>
                </c:pt>
                <c:pt idx="8561">
                  <c:v>4.8730000000000002</c:v>
                </c:pt>
                <c:pt idx="8562">
                  <c:v>4.8769999999999998</c:v>
                </c:pt>
                <c:pt idx="8563">
                  <c:v>4.88</c:v>
                </c:pt>
                <c:pt idx="8564">
                  <c:v>4.8840000000000003</c:v>
                </c:pt>
                <c:pt idx="8565">
                  <c:v>4.8879999999999999</c:v>
                </c:pt>
                <c:pt idx="8566">
                  <c:v>4.8920000000000003</c:v>
                </c:pt>
                <c:pt idx="8567">
                  <c:v>4.8959999999999999</c:v>
                </c:pt>
                <c:pt idx="8568">
                  <c:v>4.8979999999999997</c:v>
                </c:pt>
                <c:pt idx="8569">
                  <c:v>4.9000000000000004</c:v>
                </c:pt>
                <c:pt idx="8570">
                  <c:v>4.9020000000000001</c:v>
                </c:pt>
                <c:pt idx="8571">
                  <c:v>4.9050000000000002</c:v>
                </c:pt>
                <c:pt idx="8572">
                  <c:v>4.907</c:v>
                </c:pt>
                <c:pt idx="8573">
                  <c:v>4.9089999999999998</c:v>
                </c:pt>
                <c:pt idx="8574">
                  <c:v>4.9109999999999996</c:v>
                </c:pt>
                <c:pt idx="8575">
                  <c:v>4.9139999999999997</c:v>
                </c:pt>
                <c:pt idx="8576">
                  <c:v>4.9160000000000004</c:v>
                </c:pt>
                <c:pt idx="8577">
                  <c:v>4.9189999999999996</c:v>
                </c:pt>
                <c:pt idx="8578">
                  <c:v>4.9210000000000003</c:v>
                </c:pt>
                <c:pt idx="8579">
                  <c:v>4.9240000000000004</c:v>
                </c:pt>
                <c:pt idx="8580">
                  <c:v>4.9269999999999996</c:v>
                </c:pt>
                <c:pt idx="8581">
                  <c:v>4.93</c:v>
                </c:pt>
                <c:pt idx="8582">
                  <c:v>4.9340000000000002</c:v>
                </c:pt>
                <c:pt idx="8583">
                  <c:v>4.9359999999999999</c:v>
                </c:pt>
                <c:pt idx="8584">
                  <c:v>4.9379999999999997</c:v>
                </c:pt>
                <c:pt idx="8585">
                  <c:v>4.9400000000000004</c:v>
                </c:pt>
                <c:pt idx="8586">
                  <c:v>4.9429999999999996</c:v>
                </c:pt>
                <c:pt idx="8587">
                  <c:v>4.9459999999999997</c:v>
                </c:pt>
                <c:pt idx="8588">
                  <c:v>4.9489999999999998</c:v>
                </c:pt>
                <c:pt idx="8589">
                  <c:v>4.9509999999999996</c:v>
                </c:pt>
                <c:pt idx="8590">
                  <c:v>4.9550000000000001</c:v>
                </c:pt>
                <c:pt idx="8591">
                  <c:v>4.9580000000000002</c:v>
                </c:pt>
                <c:pt idx="8592">
                  <c:v>4.9610000000000003</c:v>
                </c:pt>
                <c:pt idx="8593">
                  <c:v>4.9630000000000001</c:v>
                </c:pt>
                <c:pt idx="8594">
                  <c:v>4.9649999999999999</c:v>
                </c:pt>
                <c:pt idx="8595">
                  <c:v>4.968</c:v>
                </c:pt>
                <c:pt idx="8596">
                  <c:v>4.97</c:v>
                </c:pt>
                <c:pt idx="8597">
                  <c:v>4.9729999999999999</c:v>
                </c:pt>
                <c:pt idx="8598">
                  <c:v>4.9740000000000002</c:v>
                </c:pt>
                <c:pt idx="8599">
                  <c:v>4.9770000000000003</c:v>
                </c:pt>
                <c:pt idx="8600">
                  <c:v>4.9800000000000004</c:v>
                </c:pt>
                <c:pt idx="8601">
                  <c:v>4.9820000000000002</c:v>
                </c:pt>
                <c:pt idx="8602">
                  <c:v>4.9859999999999998</c:v>
                </c:pt>
                <c:pt idx="8603">
                  <c:v>4.9880000000000004</c:v>
                </c:pt>
                <c:pt idx="8604">
                  <c:v>4.9889999999999999</c:v>
                </c:pt>
                <c:pt idx="8605">
                  <c:v>4.9909999999999997</c:v>
                </c:pt>
                <c:pt idx="8606">
                  <c:v>4.9939999999999998</c:v>
                </c:pt>
                <c:pt idx="8607">
                  <c:v>4.9960000000000004</c:v>
                </c:pt>
                <c:pt idx="8608">
                  <c:v>4.9989999999999997</c:v>
                </c:pt>
                <c:pt idx="8609">
                  <c:v>5.0010000000000003</c:v>
                </c:pt>
                <c:pt idx="8610">
                  <c:v>5.0030000000000001</c:v>
                </c:pt>
                <c:pt idx="8611">
                  <c:v>5.0060000000000002</c:v>
                </c:pt>
                <c:pt idx="8612">
                  <c:v>5.008</c:v>
                </c:pt>
                <c:pt idx="8613">
                  <c:v>5.0110000000000001</c:v>
                </c:pt>
                <c:pt idx="8614">
                  <c:v>5.0129999999999999</c:v>
                </c:pt>
                <c:pt idx="8615">
                  <c:v>5.0170000000000003</c:v>
                </c:pt>
                <c:pt idx="8616">
                  <c:v>5.0199999999999996</c:v>
                </c:pt>
                <c:pt idx="8617">
                  <c:v>5.0229999999999997</c:v>
                </c:pt>
                <c:pt idx="8618">
                  <c:v>5.0259999999999998</c:v>
                </c:pt>
                <c:pt idx="8619">
                  <c:v>5.0289999999999999</c:v>
                </c:pt>
                <c:pt idx="8620">
                  <c:v>5.0309999999999997</c:v>
                </c:pt>
                <c:pt idx="8621">
                  <c:v>5.0339999999999998</c:v>
                </c:pt>
                <c:pt idx="8622">
                  <c:v>5.0389999999999997</c:v>
                </c:pt>
                <c:pt idx="8623">
                  <c:v>5.0430000000000001</c:v>
                </c:pt>
                <c:pt idx="8624">
                  <c:v>5.0449999999999999</c:v>
                </c:pt>
                <c:pt idx="8625">
                  <c:v>5.0469999999999997</c:v>
                </c:pt>
                <c:pt idx="8626">
                  <c:v>5.0510000000000002</c:v>
                </c:pt>
                <c:pt idx="8627">
                  <c:v>5.0549999999999997</c:v>
                </c:pt>
                <c:pt idx="8628">
                  <c:v>5.0570000000000004</c:v>
                </c:pt>
                <c:pt idx="8629">
                  <c:v>5.0609999999999999</c:v>
                </c:pt>
                <c:pt idx="8630">
                  <c:v>5.0640000000000001</c:v>
                </c:pt>
                <c:pt idx="8631">
                  <c:v>5.0679999999999996</c:v>
                </c:pt>
                <c:pt idx="8632">
                  <c:v>5.0720000000000001</c:v>
                </c:pt>
                <c:pt idx="8633">
                  <c:v>5.0759999999999996</c:v>
                </c:pt>
                <c:pt idx="8634">
                  <c:v>5.0789999999999997</c:v>
                </c:pt>
                <c:pt idx="8635">
                  <c:v>5.0810000000000004</c:v>
                </c:pt>
                <c:pt idx="8636">
                  <c:v>5.0860000000000003</c:v>
                </c:pt>
                <c:pt idx="8637">
                  <c:v>5.09</c:v>
                </c:pt>
                <c:pt idx="8638">
                  <c:v>5.0919999999999996</c:v>
                </c:pt>
                <c:pt idx="8639">
                  <c:v>5.0940000000000003</c:v>
                </c:pt>
                <c:pt idx="8640">
                  <c:v>5.0970000000000004</c:v>
                </c:pt>
                <c:pt idx="8641">
                  <c:v>5.0999999999999996</c:v>
                </c:pt>
                <c:pt idx="8642">
                  <c:v>5.1040000000000001</c:v>
                </c:pt>
                <c:pt idx="8643">
                  <c:v>5.1050000000000004</c:v>
                </c:pt>
                <c:pt idx="8644">
                  <c:v>5.109</c:v>
                </c:pt>
                <c:pt idx="8645">
                  <c:v>5.1120000000000001</c:v>
                </c:pt>
                <c:pt idx="8646">
                  <c:v>5.1139999999999999</c:v>
                </c:pt>
                <c:pt idx="8647">
                  <c:v>5.117</c:v>
                </c:pt>
                <c:pt idx="8648">
                  <c:v>5.1189999999999998</c:v>
                </c:pt>
                <c:pt idx="8649">
                  <c:v>5.1210000000000004</c:v>
                </c:pt>
                <c:pt idx="8650">
                  <c:v>5.1260000000000003</c:v>
                </c:pt>
                <c:pt idx="8651">
                  <c:v>5.1280000000000001</c:v>
                </c:pt>
                <c:pt idx="8652">
                  <c:v>5.133</c:v>
                </c:pt>
                <c:pt idx="8653">
                  <c:v>5.1360000000000001</c:v>
                </c:pt>
                <c:pt idx="8654">
                  <c:v>5.14</c:v>
                </c:pt>
                <c:pt idx="8655">
                  <c:v>5.1420000000000003</c:v>
                </c:pt>
                <c:pt idx="8656">
                  <c:v>5.1440000000000001</c:v>
                </c:pt>
                <c:pt idx="8657">
                  <c:v>5.1479999999999997</c:v>
                </c:pt>
                <c:pt idx="8658">
                  <c:v>5.1509999999999998</c:v>
                </c:pt>
                <c:pt idx="8659">
                  <c:v>5.1550000000000002</c:v>
                </c:pt>
                <c:pt idx="8660">
                  <c:v>5.1580000000000004</c:v>
                </c:pt>
                <c:pt idx="8661">
                  <c:v>5.1609999999999996</c:v>
                </c:pt>
                <c:pt idx="8662">
                  <c:v>5.1639999999999997</c:v>
                </c:pt>
                <c:pt idx="8663">
                  <c:v>5.1680000000000001</c:v>
                </c:pt>
                <c:pt idx="8664">
                  <c:v>5.1710000000000003</c:v>
                </c:pt>
                <c:pt idx="8665">
                  <c:v>5.1749999999999998</c:v>
                </c:pt>
                <c:pt idx="8666">
                  <c:v>5.1790000000000003</c:v>
                </c:pt>
                <c:pt idx="8667">
                  <c:v>5.1840000000000002</c:v>
                </c:pt>
                <c:pt idx="8668">
                  <c:v>5.1870000000000003</c:v>
                </c:pt>
                <c:pt idx="8669">
                  <c:v>5.1929999999999996</c:v>
                </c:pt>
                <c:pt idx="8670">
                  <c:v>5.1970000000000001</c:v>
                </c:pt>
                <c:pt idx="8671">
                  <c:v>5.2</c:v>
                </c:pt>
                <c:pt idx="8672">
                  <c:v>5.2039999999999997</c:v>
                </c:pt>
                <c:pt idx="8673">
                  <c:v>5.21</c:v>
                </c:pt>
                <c:pt idx="8674">
                  <c:v>5.2140000000000004</c:v>
                </c:pt>
                <c:pt idx="8675">
                  <c:v>5.2160000000000002</c:v>
                </c:pt>
                <c:pt idx="8676">
                  <c:v>5.218</c:v>
                </c:pt>
                <c:pt idx="8677">
                  <c:v>5.2220000000000004</c:v>
                </c:pt>
                <c:pt idx="8678">
                  <c:v>5.226</c:v>
                </c:pt>
                <c:pt idx="8679">
                  <c:v>5.23</c:v>
                </c:pt>
                <c:pt idx="8680">
                  <c:v>5.2350000000000003</c:v>
                </c:pt>
                <c:pt idx="8681">
                  <c:v>5.24</c:v>
                </c:pt>
                <c:pt idx="8682">
                  <c:v>5.2469999999999999</c:v>
                </c:pt>
                <c:pt idx="8683">
                  <c:v>5.2489999999999997</c:v>
                </c:pt>
                <c:pt idx="8684">
                  <c:v>5.2530000000000001</c:v>
                </c:pt>
                <c:pt idx="8685">
                  <c:v>5.258</c:v>
                </c:pt>
                <c:pt idx="8686">
                  <c:v>5.2629999999999999</c:v>
                </c:pt>
                <c:pt idx="8687">
                  <c:v>5.2679999999999998</c:v>
                </c:pt>
                <c:pt idx="8688">
                  <c:v>5.2720000000000002</c:v>
                </c:pt>
                <c:pt idx="8689">
                  <c:v>5.2770000000000001</c:v>
                </c:pt>
                <c:pt idx="8690">
                  <c:v>5.282</c:v>
                </c:pt>
                <c:pt idx="8691">
                  <c:v>5.2859999999999996</c:v>
                </c:pt>
                <c:pt idx="8692">
                  <c:v>5.29</c:v>
                </c:pt>
                <c:pt idx="8693">
                  <c:v>5.2939999999999996</c:v>
                </c:pt>
                <c:pt idx="8694">
                  <c:v>5.298</c:v>
                </c:pt>
                <c:pt idx="8695">
                  <c:v>5.3010000000000002</c:v>
                </c:pt>
                <c:pt idx="8696">
                  <c:v>5.3049999999999997</c:v>
                </c:pt>
                <c:pt idx="8697">
                  <c:v>5.3070000000000004</c:v>
                </c:pt>
                <c:pt idx="8698">
                  <c:v>5.31</c:v>
                </c:pt>
                <c:pt idx="8699">
                  <c:v>5.3150000000000004</c:v>
                </c:pt>
                <c:pt idx="8700">
                  <c:v>5.319</c:v>
                </c:pt>
                <c:pt idx="8701">
                  <c:v>5.3230000000000004</c:v>
                </c:pt>
                <c:pt idx="8702">
                  <c:v>5.33</c:v>
                </c:pt>
                <c:pt idx="8703">
                  <c:v>5.3339999999999996</c:v>
                </c:pt>
                <c:pt idx="8704">
                  <c:v>5.3360000000000003</c:v>
                </c:pt>
                <c:pt idx="8705">
                  <c:v>5.343</c:v>
                </c:pt>
                <c:pt idx="8706">
                  <c:v>5.3460000000000001</c:v>
                </c:pt>
                <c:pt idx="8707">
                  <c:v>5.3490000000000002</c:v>
                </c:pt>
                <c:pt idx="8708">
                  <c:v>5.3550000000000004</c:v>
                </c:pt>
                <c:pt idx="8709">
                  <c:v>5.3620000000000001</c:v>
                </c:pt>
                <c:pt idx="8710">
                  <c:v>5.3680000000000003</c:v>
                </c:pt>
                <c:pt idx="8711">
                  <c:v>5.3730000000000002</c:v>
                </c:pt>
                <c:pt idx="8712">
                  <c:v>5.375</c:v>
                </c:pt>
                <c:pt idx="8713">
                  <c:v>5.38</c:v>
                </c:pt>
                <c:pt idx="8714">
                  <c:v>5.3840000000000003</c:v>
                </c:pt>
                <c:pt idx="8715">
                  <c:v>5.3879999999999999</c:v>
                </c:pt>
                <c:pt idx="8716">
                  <c:v>5.3920000000000003</c:v>
                </c:pt>
                <c:pt idx="8717">
                  <c:v>5.3959999999999999</c:v>
                </c:pt>
                <c:pt idx="8718">
                  <c:v>5.399</c:v>
                </c:pt>
                <c:pt idx="8719">
                  <c:v>5.4029999999999996</c:v>
                </c:pt>
                <c:pt idx="8720">
                  <c:v>5.4059999999999997</c:v>
                </c:pt>
                <c:pt idx="8721">
                  <c:v>5.4130000000000003</c:v>
                </c:pt>
                <c:pt idx="8722">
                  <c:v>5.4219999999999997</c:v>
                </c:pt>
                <c:pt idx="8723">
                  <c:v>5.4249999999999998</c:v>
                </c:pt>
                <c:pt idx="8724">
                  <c:v>5.43</c:v>
                </c:pt>
                <c:pt idx="8725">
                  <c:v>5.4340000000000002</c:v>
                </c:pt>
                <c:pt idx="8726">
                  <c:v>5.4379999999999997</c:v>
                </c:pt>
                <c:pt idx="8727">
                  <c:v>5.4409999999999998</c:v>
                </c:pt>
                <c:pt idx="8728">
                  <c:v>5.4509999999999996</c:v>
                </c:pt>
                <c:pt idx="8729">
                  <c:v>5.4569999999999999</c:v>
                </c:pt>
                <c:pt idx="8730">
                  <c:v>5.4610000000000003</c:v>
                </c:pt>
                <c:pt idx="8731">
                  <c:v>5.4669999999999996</c:v>
                </c:pt>
                <c:pt idx="8732">
                  <c:v>5.4729999999999999</c:v>
                </c:pt>
                <c:pt idx="8733">
                  <c:v>5.48</c:v>
                </c:pt>
                <c:pt idx="8734">
                  <c:v>5.4859999999999998</c:v>
                </c:pt>
                <c:pt idx="8735">
                  <c:v>5.4930000000000003</c:v>
                </c:pt>
                <c:pt idx="8736">
                  <c:v>5.4980000000000002</c:v>
                </c:pt>
                <c:pt idx="8737">
                  <c:v>5.5049999999999999</c:v>
                </c:pt>
                <c:pt idx="8738">
                  <c:v>5.5119999999999996</c:v>
                </c:pt>
                <c:pt idx="8739">
                  <c:v>5.5170000000000003</c:v>
                </c:pt>
                <c:pt idx="8740">
                  <c:v>5.5220000000000002</c:v>
                </c:pt>
                <c:pt idx="8741">
                  <c:v>5.53</c:v>
                </c:pt>
                <c:pt idx="8742">
                  <c:v>5.5380000000000003</c:v>
                </c:pt>
                <c:pt idx="8743">
                  <c:v>5.5439999999999996</c:v>
                </c:pt>
                <c:pt idx="8744">
                  <c:v>5.5490000000000004</c:v>
                </c:pt>
                <c:pt idx="8745">
                  <c:v>5.5579999999999998</c:v>
                </c:pt>
                <c:pt idx="8746">
                  <c:v>5.5640000000000001</c:v>
                </c:pt>
                <c:pt idx="8747">
                  <c:v>5.5670000000000002</c:v>
                </c:pt>
                <c:pt idx="8748">
                  <c:v>5.5709999999999997</c:v>
                </c:pt>
                <c:pt idx="8749">
                  <c:v>5.5750000000000002</c:v>
                </c:pt>
                <c:pt idx="8750">
                  <c:v>5.5789999999999997</c:v>
                </c:pt>
                <c:pt idx="8751">
                  <c:v>5.5830000000000002</c:v>
                </c:pt>
                <c:pt idx="8752">
                  <c:v>5.585</c:v>
                </c:pt>
                <c:pt idx="8753">
                  <c:v>5.59</c:v>
                </c:pt>
                <c:pt idx="8754">
                  <c:v>5.5949999999999998</c:v>
                </c:pt>
                <c:pt idx="8755">
                  <c:v>5.5979999999999999</c:v>
                </c:pt>
                <c:pt idx="8756">
                  <c:v>5.6040000000000001</c:v>
                </c:pt>
                <c:pt idx="8757">
                  <c:v>5.6130000000000004</c:v>
                </c:pt>
                <c:pt idx="8758">
                  <c:v>5.62</c:v>
                </c:pt>
                <c:pt idx="8759">
                  <c:v>5.6239999999999997</c:v>
                </c:pt>
                <c:pt idx="8760">
                  <c:v>5.6310000000000002</c:v>
                </c:pt>
                <c:pt idx="8761">
                  <c:v>5.6360000000000001</c:v>
                </c:pt>
                <c:pt idx="8762">
                  <c:v>5.6420000000000003</c:v>
                </c:pt>
                <c:pt idx="8763">
                  <c:v>5.6449999999999996</c:v>
                </c:pt>
                <c:pt idx="8764">
                  <c:v>5.649</c:v>
                </c:pt>
                <c:pt idx="8765">
                  <c:v>5.6559999999999997</c:v>
                </c:pt>
                <c:pt idx="8766">
                  <c:v>5.6639999999999997</c:v>
                </c:pt>
                <c:pt idx="8767">
                  <c:v>5.673</c:v>
                </c:pt>
                <c:pt idx="8768">
                  <c:v>5.6840000000000002</c:v>
                </c:pt>
                <c:pt idx="8769">
                  <c:v>5.6909999999999998</c:v>
                </c:pt>
                <c:pt idx="8770">
                  <c:v>5.702</c:v>
                </c:pt>
                <c:pt idx="8771">
                  <c:v>5.7130000000000001</c:v>
                </c:pt>
                <c:pt idx="8772">
                  <c:v>5.7270000000000003</c:v>
                </c:pt>
                <c:pt idx="8773">
                  <c:v>5.734</c:v>
                </c:pt>
                <c:pt idx="8774">
                  <c:v>5.7450000000000001</c:v>
                </c:pt>
                <c:pt idx="8775">
                  <c:v>5.7519999999999998</c:v>
                </c:pt>
                <c:pt idx="8776">
                  <c:v>5.7569999999999997</c:v>
                </c:pt>
                <c:pt idx="8777">
                  <c:v>5.766</c:v>
                </c:pt>
                <c:pt idx="8778">
                  <c:v>5.7759999999999998</c:v>
                </c:pt>
                <c:pt idx="8779">
                  <c:v>5.782</c:v>
                </c:pt>
                <c:pt idx="8780">
                  <c:v>5.7910000000000004</c:v>
                </c:pt>
                <c:pt idx="8781">
                  <c:v>5.8</c:v>
                </c:pt>
                <c:pt idx="8782">
                  <c:v>5.8040000000000003</c:v>
                </c:pt>
                <c:pt idx="8783">
                  <c:v>5.8120000000000003</c:v>
                </c:pt>
                <c:pt idx="8784">
                  <c:v>5.8179999999999996</c:v>
                </c:pt>
                <c:pt idx="8785">
                  <c:v>5.8250000000000002</c:v>
                </c:pt>
                <c:pt idx="8786">
                  <c:v>5.8339999999999996</c:v>
                </c:pt>
                <c:pt idx="8787">
                  <c:v>5.84</c:v>
                </c:pt>
                <c:pt idx="8788">
                  <c:v>5.8490000000000002</c:v>
                </c:pt>
                <c:pt idx="8789">
                  <c:v>5.859</c:v>
                </c:pt>
                <c:pt idx="8790">
                  <c:v>5.8680000000000003</c:v>
                </c:pt>
                <c:pt idx="8791">
                  <c:v>5.8760000000000003</c:v>
                </c:pt>
                <c:pt idx="8792">
                  <c:v>5.8840000000000003</c:v>
                </c:pt>
                <c:pt idx="8793">
                  <c:v>5.8970000000000002</c:v>
                </c:pt>
                <c:pt idx="8794">
                  <c:v>5.9080000000000004</c:v>
                </c:pt>
                <c:pt idx="8795">
                  <c:v>5.9169999999999998</c:v>
                </c:pt>
                <c:pt idx="8796">
                  <c:v>5.9260000000000002</c:v>
                </c:pt>
                <c:pt idx="8797">
                  <c:v>5.9359999999999999</c:v>
                </c:pt>
                <c:pt idx="8798">
                  <c:v>5.9560000000000004</c:v>
                </c:pt>
                <c:pt idx="8799">
                  <c:v>5.9690000000000003</c:v>
                </c:pt>
                <c:pt idx="8800">
                  <c:v>5.9809999999999999</c:v>
                </c:pt>
                <c:pt idx="8801">
                  <c:v>5.9880000000000004</c:v>
                </c:pt>
                <c:pt idx="8802">
                  <c:v>6.0019999999999998</c:v>
                </c:pt>
                <c:pt idx="8803">
                  <c:v>6.0119999999999996</c:v>
                </c:pt>
                <c:pt idx="8804">
                  <c:v>6.0170000000000003</c:v>
                </c:pt>
                <c:pt idx="8805">
                  <c:v>6.0289999999999999</c:v>
                </c:pt>
                <c:pt idx="8806">
                  <c:v>6.0350000000000001</c:v>
                </c:pt>
                <c:pt idx="8807">
                  <c:v>6.0449999999999999</c:v>
                </c:pt>
                <c:pt idx="8808">
                  <c:v>6.0529999999999999</c:v>
                </c:pt>
                <c:pt idx="8809">
                  <c:v>6.0650000000000004</c:v>
                </c:pt>
                <c:pt idx="8810">
                  <c:v>6.077</c:v>
                </c:pt>
                <c:pt idx="8811">
                  <c:v>6.09</c:v>
                </c:pt>
                <c:pt idx="8812">
                  <c:v>6.101</c:v>
                </c:pt>
                <c:pt idx="8813">
                  <c:v>6.1130000000000004</c:v>
                </c:pt>
                <c:pt idx="8814">
                  <c:v>6.1260000000000003</c:v>
                </c:pt>
                <c:pt idx="8815">
                  <c:v>6.1349999999999998</c:v>
                </c:pt>
                <c:pt idx="8816">
                  <c:v>6.1459999999999999</c:v>
                </c:pt>
                <c:pt idx="8817">
                  <c:v>6.16</c:v>
                </c:pt>
                <c:pt idx="8818">
                  <c:v>6.1680000000000001</c:v>
                </c:pt>
                <c:pt idx="8819">
                  <c:v>6.1760000000000002</c:v>
                </c:pt>
                <c:pt idx="8820">
                  <c:v>6.1879999999999997</c:v>
                </c:pt>
                <c:pt idx="8821">
                  <c:v>6.1970000000000001</c:v>
                </c:pt>
                <c:pt idx="8822">
                  <c:v>6.2050000000000001</c:v>
                </c:pt>
                <c:pt idx="8823">
                  <c:v>6.2110000000000003</c:v>
                </c:pt>
                <c:pt idx="8824">
                  <c:v>6.2190000000000003</c:v>
                </c:pt>
                <c:pt idx="8825">
                  <c:v>6.23</c:v>
                </c:pt>
                <c:pt idx="8826">
                  <c:v>6.2409999999999997</c:v>
                </c:pt>
                <c:pt idx="8827">
                  <c:v>6.2629999999999999</c:v>
                </c:pt>
                <c:pt idx="8828">
                  <c:v>6.2850000000000001</c:v>
                </c:pt>
                <c:pt idx="8829">
                  <c:v>6.3079999999999998</c:v>
                </c:pt>
                <c:pt idx="8830">
                  <c:v>6.3220000000000001</c:v>
                </c:pt>
                <c:pt idx="8831">
                  <c:v>6.3440000000000003</c:v>
                </c:pt>
                <c:pt idx="8832">
                  <c:v>6.3609999999999998</c:v>
                </c:pt>
                <c:pt idx="8833">
                  <c:v>6.38</c:v>
                </c:pt>
                <c:pt idx="8834">
                  <c:v>6.39</c:v>
                </c:pt>
                <c:pt idx="8835">
                  <c:v>6.4059999999999997</c:v>
                </c:pt>
                <c:pt idx="8836">
                  <c:v>6.4279999999999999</c:v>
                </c:pt>
                <c:pt idx="8837">
                  <c:v>6.4390000000000001</c:v>
                </c:pt>
                <c:pt idx="8838">
                  <c:v>6.452</c:v>
                </c:pt>
                <c:pt idx="8839">
                  <c:v>6.4690000000000003</c:v>
                </c:pt>
                <c:pt idx="8840">
                  <c:v>6.4809999999999999</c:v>
                </c:pt>
                <c:pt idx="8841">
                  <c:v>6.4939999999999998</c:v>
                </c:pt>
                <c:pt idx="8842">
                  <c:v>6.5060000000000002</c:v>
                </c:pt>
                <c:pt idx="8843">
                  <c:v>6.5250000000000004</c:v>
                </c:pt>
                <c:pt idx="8844">
                  <c:v>6.5410000000000004</c:v>
                </c:pt>
                <c:pt idx="8845">
                  <c:v>6.5780000000000003</c:v>
                </c:pt>
                <c:pt idx="8846">
                  <c:v>6.5919999999999996</c:v>
                </c:pt>
                <c:pt idx="8847">
                  <c:v>6.6130000000000004</c:v>
                </c:pt>
                <c:pt idx="8848">
                  <c:v>6.6319999999999997</c:v>
                </c:pt>
                <c:pt idx="8849">
                  <c:v>6.6470000000000002</c:v>
                </c:pt>
                <c:pt idx="8850">
                  <c:v>6.657</c:v>
                </c:pt>
                <c:pt idx="8851">
                  <c:v>6.6740000000000004</c:v>
                </c:pt>
                <c:pt idx="8852">
                  <c:v>6.6879999999999997</c:v>
                </c:pt>
                <c:pt idx="8853">
                  <c:v>6.7009999999999996</c:v>
                </c:pt>
                <c:pt idx="8854">
                  <c:v>6.7160000000000002</c:v>
                </c:pt>
                <c:pt idx="8855">
                  <c:v>6.7309999999999999</c:v>
                </c:pt>
                <c:pt idx="8856">
                  <c:v>6.74</c:v>
                </c:pt>
                <c:pt idx="8857">
                  <c:v>6.7480000000000002</c:v>
                </c:pt>
                <c:pt idx="8858">
                  <c:v>6.76</c:v>
                </c:pt>
                <c:pt idx="8859">
                  <c:v>6.7679999999999998</c:v>
                </c:pt>
                <c:pt idx="8860">
                  <c:v>6.7859999999999996</c:v>
                </c:pt>
                <c:pt idx="8861">
                  <c:v>6.7990000000000004</c:v>
                </c:pt>
                <c:pt idx="8862">
                  <c:v>6.806</c:v>
                </c:pt>
                <c:pt idx="8863">
                  <c:v>6.8140000000000001</c:v>
                </c:pt>
                <c:pt idx="8864">
                  <c:v>6.8319999999999999</c:v>
                </c:pt>
                <c:pt idx="8865">
                  <c:v>6.8449999999999998</c:v>
                </c:pt>
                <c:pt idx="8866">
                  <c:v>6.8579999999999997</c:v>
                </c:pt>
                <c:pt idx="8867">
                  <c:v>6.8680000000000003</c:v>
                </c:pt>
                <c:pt idx="8868">
                  <c:v>6.88</c:v>
                </c:pt>
                <c:pt idx="8869">
                  <c:v>6.8970000000000002</c:v>
                </c:pt>
                <c:pt idx="8870">
                  <c:v>6.9130000000000003</c:v>
                </c:pt>
                <c:pt idx="8871">
                  <c:v>6.9359999999999999</c:v>
                </c:pt>
                <c:pt idx="8872">
                  <c:v>6.9530000000000003</c:v>
                </c:pt>
                <c:pt idx="8873">
                  <c:v>6.9720000000000004</c:v>
                </c:pt>
                <c:pt idx="8874">
                  <c:v>7</c:v>
                </c:pt>
                <c:pt idx="8875">
                  <c:v>7.0190000000000001</c:v>
                </c:pt>
                <c:pt idx="8876">
                  <c:v>7.032</c:v>
                </c:pt>
                <c:pt idx="8877">
                  <c:v>7.0430000000000001</c:v>
                </c:pt>
                <c:pt idx="8878">
                  <c:v>7.0549999999999997</c:v>
                </c:pt>
                <c:pt idx="8879">
                  <c:v>7.0659999999999998</c:v>
                </c:pt>
                <c:pt idx="8880">
                  <c:v>7.08</c:v>
                </c:pt>
                <c:pt idx="8881">
                  <c:v>7.093</c:v>
                </c:pt>
                <c:pt idx="8882">
                  <c:v>7.1</c:v>
                </c:pt>
                <c:pt idx="8883">
                  <c:v>7.1079999999999997</c:v>
                </c:pt>
                <c:pt idx="8884">
                  <c:v>7.1189999999999998</c:v>
                </c:pt>
                <c:pt idx="8885">
                  <c:v>7.133</c:v>
                </c:pt>
                <c:pt idx="8886">
                  <c:v>7.1580000000000004</c:v>
                </c:pt>
                <c:pt idx="8887">
                  <c:v>7.17</c:v>
                </c:pt>
                <c:pt idx="8888">
                  <c:v>7.1849999999999996</c:v>
                </c:pt>
                <c:pt idx="8889">
                  <c:v>7.2</c:v>
                </c:pt>
                <c:pt idx="8890">
                  <c:v>7.2140000000000004</c:v>
                </c:pt>
                <c:pt idx="8891">
                  <c:v>7.2220000000000004</c:v>
                </c:pt>
                <c:pt idx="8892">
                  <c:v>7.226</c:v>
                </c:pt>
                <c:pt idx="8893">
                  <c:v>7.2389999999999999</c:v>
                </c:pt>
                <c:pt idx="8894">
                  <c:v>7.2519999999999998</c:v>
                </c:pt>
                <c:pt idx="8895">
                  <c:v>7.26</c:v>
                </c:pt>
                <c:pt idx="8896">
                  <c:v>7.2709999999999999</c:v>
                </c:pt>
                <c:pt idx="8897">
                  <c:v>7.28</c:v>
                </c:pt>
                <c:pt idx="8898">
                  <c:v>7.2919999999999998</c:v>
                </c:pt>
                <c:pt idx="8899">
                  <c:v>7.3079999999999998</c:v>
                </c:pt>
                <c:pt idx="8900">
                  <c:v>7.335</c:v>
                </c:pt>
                <c:pt idx="8901">
                  <c:v>7.36</c:v>
                </c:pt>
                <c:pt idx="8902">
                  <c:v>7.3730000000000002</c:v>
                </c:pt>
                <c:pt idx="8903">
                  <c:v>7.3929999999999998</c:v>
                </c:pt>
                <c:pt idx="8904">
                  <c:v>7.4210000000000003</c:v>
                </c:pt>
                <c:pt idx="8905">
                  <c:v>7.4390000000000001</c:v>
                </c:pt>
                <c:pt idx="8906">
                  <c:v>7.4589999999999996</c:v>
                </c:pt>
                <c:pt idx="8907">
                  <c:v>7.4770000000000003</c:v>
                </c:pt>
                <c:pt idx="8908">
                  <c:v>7.4870000000000001</c:v>
                </c:pt>
                <c:pt idx="8909">
                  <c:v>7.4969999999999999</c:v>
                </c:pt>
                <c:pt idx="8910">
                  <c:v>7.52</c:v>
                </c:pt>
                <c:pt idx="8911">
                  <c:v>7.5449999999999999</c:v>
                </c:pt>
                <c:pt idx="8912">
                  <c:v>7.5570000000000004</c:v>
                </c:pt>
                <c:pt idx="8913">
                  <c:v>7.5819999999999999</c:v>
                </c:pt>
                <c:pt idx="8914">
                  <c:v>7.6079999999999997</c:v>
                </c:pt>
                <c:pt idx="8915">
                  <c:v>7.6210000000000004</c:v>
                </c:pt>
                <c:pt idx="8916">
                  <c:v>7.6429999999999998</c:v>
                </c:pt>
                <c:pt idx="8917">
                  <c:v>7.6660000000000004</c:v>
                </c:pt>
                <c:pt idx="8918">
                  <c:v>7.6989999999999998</c:v>
                </c:pt>
                <c:pt idx="8919">
                  <c:v>7.7210000000000001</c:v>
                </c:pt>
                <c:pt idx="8920">
                  <c:v>7.7679999999999998</c:v>
                </c:pt>
                <c:pt idx="8921">
                  <c:v>7.8109999999999999</c:v>
                </c:pt>
                <c:pt idx="8922">
                  <c:v>7.84</c:v>
                </c:pt>
                <c:pt idx="8923">
                  <c:v>7.8920000000000003</c:v>
                </c:pt>
                <c:pt idx="8924">
                  <c:v>7.9340000000000002</c:v>
                </c:pt>
                <c:pt idx="8925">
                  <c:v>7.9509999999999996</c:v>
                </c:pt>
                <c:pt idx="8926">
                  <c:v>7.984</c:v>
                </c:pt>
                <c:pt idx="8927">
                  <c:v>8.0180000000000007</c:v>
                </c:pt>
                <c:pt idx="8928">
                  <c:v>8.0530000000000008</c:v>
                </c:pt>
                <c:pt idx="8929">
                  <c:v>8.1379999999999999</c:v>
                </c:pt>
                <c:pt idx="8930">
                  <c:v>8.1959999999999997</c:v>
                </c:pt>
                <c:pt idx="8931">
                  <c:v>8.3260000000000005</c:v>
                </c:pt>
                <c:pt idx="8932">
                  <c:v>8.4220000000000006</c:v>
                </c:pt>
                <c:pt idx="8933">
                  <c:v>8.6790000000000003</c:v>
                </c:pt>
                <c:pt idx="8934">
                  <c:v>8.8819999999999997</c:v>
                </c:pt>
                <c:pt idx="8935">
                  <c:v>8.9580000000000002</c:v>
                </c:pt>
                <c:pt idx="8936">
                  <c:v>9.1140000000000008</c:v>
                </c:pt>
                <c:pt idx="8937">
                  <c:v>9.1560000000000006</c:v>
                </c:pt>
                <c:pt idx="8938">
                  <c:v>9.2219999999999995</c:v>
                </c:pt>
                <c:pt idx="8939">
                  <c:v>9.2609999999999992</c:v>
                </c:pt>
                <c:pt idx="8940">
                  <c:v>9.3089999999999993</c:v>
                </c:pt>
                <c:pt idx="8941">
                  <c:v>9.3390000000000004</c:v>
                </c:pt>
                <c:pt idx="8942">
                  <c:v>9.3840000000000003</c:v>
                </c:pt>
                <c:pt idx="8943">
                  <c:v>9.6340000000000003</c:v>
                </c:pt>
                <c:pt idx="8944">
                  <c:v>9.7189999999999994</c:v>
                </c:pt>
                <c:pt idx="8945">
                  <c:v>9.7620000000000005</c:v>
                </c:pt>
                <c:pt idx="8946">
                  <c:v>9.8390000000000004</c:v>
                </c:pt>
                <c:pt idx="8947">
                  <c:v>9.8770000000000007</c:v>
                </c:pt>
                <c:pt idx="8948">
                  <c:v>9.91</c:v>
                </c:pt>
                <c:pt idx="8949">
                  <c:v>9.9339999999999993</c:v>
                </c:pt>
                <c:pt idx="8950">
                  <c:v>9.9550000000000001</c:v>
                </c:pt>
                <c:pt idx="8951">
                  <c:v>10.032</c:v>
                </c:pt>
                <c:pt idx="8952">
                  <c:v>10.305</c:v>
                </c:pt>
                <c:pt idx="8953">
                  <c:v>11.051</c:v>
                </c:pt>
                <c:pt idx="8954">
                  <c:v>11.089</c:v>
                </c:pt>
                <c:pt idx="8955">
                  <c:v>11.125</c:v>
                </c:pt>
                <c:pt idx="8956">
                  <c:v>11.227</c:v>
                </c:pt>
                <c:pt idx="8957">
                  <c:v>12.406000000000001</c:v>
                </c:pt>
                <c:pt idx="8958">
                  <c:v>12.545999999999999</c:v>
                </c:pt>
                <c:pt idx="8959">
                  <c:v>12.624000000000001</c:v>
                </c:pt>
                <c:pt idx="8960">
                  <c:v>12.917</c:v>
                </c:pt>
                <c:pt idx="8961">
                  <c:v>12.996</c:v>
                </c:pt>
                <c:pt idx="8962">
                  <c:v>13.109</c:v>
                </c:pt>
                <c:pt idx="8963">
                  <c:v>13.28</c:v>
                </c:pt>
                <c:pt idx="8964">
                  <c:v>13.343999999999999</c:v>
                </c:pt>
                <c:pt idx="8965">
                  <c:v>13.368</c:v>
                </c:pt>
                <c:pt idx="8966">
                  <c:v>13.42</c:v>
                </c:pt>
                <c:pt idx="8967">
                  <c:v>13.441000000000001</c:v>
                </c:pt>
                <c:pt idx="8968">
                  <c:v>13.472</c:v>
                </c:pt>
                <c:pt idx="8969">
                  <c:v>13.5</c:v>
                </c:pt>
                <c:pt idx="8970">
                  <c:v>13.512</c:v>
                </c:pt>
                <c:pt idx="8971">
                  <c:v>13.53</c:v>
                </c:pt>
                <c:pt idx="8972">
                  <c:v>13.792</c:v>
                </c:pt>
                <c:pt idx="8973">
                  <c:v>13.87</c:v>
                </c:pt>
                <c:pt idx="8974">
                  <c:v>14.15</c:v>
                </c:pt>
                <c:pt idx="8975">
                  <c:v>14.186</c:v>
                </c:pt>
                <c:pt idx="8976">
                  <c:v>14.208</c:v>
                </c:pt>
                <c:pt idx="8977">
                  <c:v>14.266999999999999</c:v>
                </c:pt>
                <c:pt idx="8978">
                  <c:v>14.331</c:v>
                </c:pt>
                <c:pt idx="8979">
                  <c:v>14.423999999999999</c:v>
                </c:pt>
                <c:pt idx="8980">
                  <c:v>14.544</c:v>
                </c:pt>
                <c:pt idx="8981">
                  <c:v>15.05</c:v>
                </c:pt>
                <c:pt idx="8982">
                  <c:v>15.323</c:v>
                </c:pt>
                <c:pt idx="8983">
                  <c:v>15.978999999999999</c:v>
                </c:pt>
                <c:pt idx="8984">
                  <c:v>16.015999999999998</c:v>
                </c:pt>
                <c:pt idx="8985">
                  <c:v>16.045000000000002</c:v>
                </c:pt>
                <c:pt idx="8986">
                  <c:v>16.094000000000001</c:v>
                </c:pt>
                <c:pt idx="8987">
                  <c:v>16.13</c:v>
                </c:pt>
                <c:pt idx="8988">
                  <c:v>16.151</c:v>
                </c:pt>
                <c:pt idx="8989">
                  <c:v>16.167000000000002</c:v>
                </c:pt>
                <c:pt idx="8990">
                  <c:v>16.260999999999999</c:v>
                </c:pt>
                <c:pt idx="8991">
                  <c:v>16.297999999999998</c:v>
                </c:pt>
                <c:pt idx="8992">
                  <c:v>16.460999999999999</c:v>
                </c:pt>
                <c:pt idx="8993">
                  <c:v>16.47</c:v>
                </c:pt>
                <c:pt idx="8994">
                  <c:v>17.071999999999999</c:v>
                </c:pt>
                <c:pt idx="8995">
                  <c:v>17.109000000000002</c:v>
                </c:pt>
                <c:pt idx="8996">
                  <c:v>17.126000000000001</c:v>
                </c:pt>
                <c:pt idx="8997">
                  <c:v>17.143000000000001</c:v>
                </c:pt>
                <c:pt idx="8998">
                  <c:v>17.186</c:v>
                </c:pt>
                <c:pt idx="8999">
                  <c:v>17.384</c:v>
                </c:pt>
                <c:pt idx="9000">
                  <c:v>18.969000000000001</c:v>
                </c:pt>
                <c:pt idx="9001">
                  <c:v>1.0960000000000001</c:v>
                </c:pt>
                <c:pt idx="9002">
                  <c:v>1.4610000000000001</c:v>
                </c:pt>
                <c:pt idx="9003">
                  <c:v>1.492</c:v>
                </c:pt>
                <c:pt idx="9004">
                  <c:v>1.5169999999999999</c:v>
                </c:pt>
                <c:pt idx="9005">
                  <c:v>1.5409999999999999</c:v>
                </c:pt>
                <c:pt idx="9006">
                  <c:v>1.583</c:v>
                </c:pt>
                <c:pt idx="9007">
                  <c:v>1.595</c:v>
                </c:pt>
                <c:pt idx="9008">
                  <c:v>1.62</c:v>
                </c:pt>
                <c:pt idx="9009">
                  <c:v>1.631</c:v>
                </c:pt>
                <c:pt idx="9010">
                  <c:v>1.641</c:v>
                </c:pt>
                <c:pt idx="9011">
                  <c:v>1.65</c:v>
                </c:pt>
                <c:pt idx="9012">
                  <c:v>1.655</c:v>
                </c:pt>
                <c:pt idx="9013">
                  <c:v>1.661</c:v>
                </c:pt>
                <c:pt idx="9014">
                  <c:v>1.667</c:v>
                </c:pt>
                <c:pt idx="9015">
                  <c:v>1.6719999999999999</c:v>
                </c:pt>
                <c:pt idx="9016">
                  <c:v>1.6779999999999999</c:v>
                </c:pt>
                <c:pt idx="9017">
                  <c:v>1.6910000000000001</c:v>
                </c:pt>
                <c:pt idx="9018">
                  <c:v>1.6970000000000001</c:v>
                </c:pt>
                <c:pt idx="9019">
                  <c:v>1.704</c:v>
                </c:pt>
                <c:pt idx="9020">
                  <c:v>1.706</c:v>
                </c:pt>
                <c:pt idx="9021">
                  <c:v>1.7110000000000001</c:v>
                </c:pt>
                <c:pt idx="9022">
                  <c:v>1.7230000000000001</c:v>
                </c:pt>
                <c:pt idx="9023">
                  <c:v>1.7290000000000001</c:v>
                </c:pt>
                <c:pt idx="9024">
                  <c:v>1.7330000000000001</c:v>
                </c:pt>
                <c:pt idx="9025">
                  <c:v>1.738</c:v>
                </c:pt>
                <c:pt idx="9026">
                  <c:v>1.744</c:v>
                </c:pt>
                <c:pt idx="9027">
                  <c:v>1.75</c:v>
                </c:pt>
                <c:pt idx="9028">
                  <c:v>1.758</c:v>
                </c:pt>
                <c:pt idx="9029">
                  <c:v>1.764</c:v>
                </c:pt>
                <c:pt idx="9030">
                  <c:v>1.768</c:v>
                </c:pt>
                <c:pt idx="9031">
                  <c:v>1.772</c:v>
                </c:pt>
                <c:pt idx="9032">
                  <c:v>1.776</c:v>
                </c:pt>
                <c:pt idx="9033">
                  <c:v>1.78</c:v>
                </c:pt>
                <c:pt idx="9034">
                  <c:v>1.784</c:v>
                </c:pt>
                <c:pt idx="9035">
                  <c:v>1.788</c:v>
                </c:pt>
                <c:pt idx="9036">
                  <c:v>1.792</c:v>
                </c:pt>
                <c:pt idx="9037">
                  <c:v>1.7949999999999999</c:v>
                </c:pt>
                <c:pt idx="9038">
                  <c:v>1.798</c:v>
                </c:pt>
                <c:pt idx="9039">
                  <c:v>1.8009999999999999</c:v>
                </c:pt>
                <c:pt idx="9040">
                  <c:v>1.8029999999999999</c:v>
                </c:pt>
                <c:pt idx="9041">
                  <c:v>1.8069999999999999</c:v>
                </c:pt>
                <c:pt idx="9042">
                  <c:v>1.8080000000000001</c:v>
                </c:pt>
                <c:pt idx="9043">
                  <c:v>1.8120000000000001</c:v>
                </c:pt>
                <c:pt idx="9044">
                  <c:v>1.8160000000000001</c:v>
                </c:pt>
                <c:pt idx="9045">
                  <c:v>1.821</c:v>
                </c:pt>
                <c:pt idx="9046">
                  <c:v>1.8260000000000001</c:v>
                </c:pt>
                <c:pt idx="9047">
                  <c:v>1.829</c:v>
                </c:pt>
                <c:pt idx="9048">
                  <c:v>1.833</c:v>
                </c:pt>
                <c:pt idx="9049">
                  <c:v>1.8360000000000001</c:v>
                </c:pt>
                <c:pt idx="9050">
                  <c:v>1.8380000000000001</c:v>
                </c:pt>
                <c:pt idx="9051">
                  <c:v>1.841</c:v>
                </c:pt>
                <c:pt idx="9052">
                  <c:v>1.845</c:v>
                </c:pt>
                <c:pt idx="9053">
                  <c:v>1.8460000000000001</c:v>
                </c:pt>
                <c:pt idx="9054">
                  <c:v>1.85</c:v>
                </c:pt>
                <c:pt idx="9055">
                  <c:v>1.851</c:v>
                </c:pt>
                <c:pt idx="9056">
                  <c:v>1.8540000000000001</c:v>
                </c:pt>
                <c:pt idx="9057">
                  <c:v>1.8560000000000001</c:v>
                </c:pt>
                <c:pt idx="9058">
                  <c:v>1.8580000000000001</c:v>
                </c:pt>
                <c:pt idx="9059">
                  <c:v>1.86</c:v>
                </c:pt>
                <c:pt idx="9060">
                  <c:v>1.8640000000000001</c:v>
                </c:pt>
                <c:pt idx="9061">
                  <c:v>1.867</c:v>
                </c:pt>
                <c:pt idx="9062">
                  <c:v>1.869</c:v>
                </c:pt>
                <c:pt idx="9063">
                  <c:v>1.8720000000000001</c:v>
                </c:pt>
                <c:pt idx="9064">
                  <c:v>1.8740000000000001</c:v>
                </c:pt>
                <c:pt idx="9065">
                  <c:v>1.8779999999999999</c:v>
                </c:pt>
                <c:pt idx="9066">
                  <c:v>1.881</c:v>
                </c:pt>
                <c:pt idx="9067">
                  <c:v>1.8819999999999999</c:v>
                </c:pt>
                <c:pt idx="9068">
                  <c:v>1.887</c:v>
                </c:pt>
                <c:pt idx="9069">
                  <c:v>1.89</c:v>
                </c:pt>
                <c:pt idx="9070">
                  <c:v>1.895</c:v>
                </c:pt>
                <c:pt idx="9071">
                  <c:v>1.8959999999999999</c:v>
                </c:pt>
                <c:pt idx="9072">
                  <c:v>1.8979999999999999</c:v>
                </c:pt>
                <c:pt idx="9073">
                  <c:v>1.9</c:v>
                </c:pt>
                <c:pt idx="9074">
                  <c:v>1.903</c:v>
                </c:pt>
                <c:pt idx="9075">
                  <c:v>1.905</c:v>
                </c:pt>
                <c:pt idx="9076">
                  <c:v>1.9079999999999999</c:v>
                </c:pt>
                <c:pt idx="9077">
                  <c:v>1.91</c:v>
                </c:pt>
                <c:pt idx="9078">
                  <c:v>1.9119999999999999</c:v>
                </c:pt>
                <c:pt idx="9079">
                  <c:v>1.9139999999999999</c:v>
                </c:pt>
                <c:pt idx="9080">
                  <c:v>1.9159999999999999</c:v>
                </c:pt>
                <c:pt idx="9081">
                  <c:v>1.919</c:v>
                </c:pt>
                <c:pt idx="9082">
                  <c:v>1.9219999999999999</c:v>
                </c:pt>
                <c:pt idx="9083">
                  <c:v>1.925</c:v>
                </c:pt>
                <c:pt idx="9084">
                  <c:v>1.927</c:v>
                </c:pt>
                <c:pt idx="9085">
                  <c:v>1.93</c:v>
                </c:pt>
                <c:pt idx="9086">
                  <c:v>1.9319999999999999</c:v>
                </c:pt>
                <c:pt idx="9087">
                  <c:v>1.9350000000000001</c:v>
                </c:pt>
                <c:pt idx="9088">
                  <c:v>1.9379999999999999</c:v>
                </c:pt>
                <c:pt idx="9089">
                  <c:v>1.94</c:v>
                </c:pt>
                <c:pt idx="9090">
                  <c:v>1.9419999999999999</c:v>
                </c:pt>
                <c:pt idx="9091">
                  <c:v>1.944</c:v>
                </c:pt>
                <c:pt idx="9092">
                  <c:v>1.946</c:v>
                </c:pt>
                <c:pt idx="9093">
                  <c:v>1.9490000000000001</c:v>
                </c:pt>
                <c:pt idx="9094">
                  <c:v>1.95</c:v>
                </c:pt>
                <c:pt idx="9095">
                  <c:v>1.9530000000000001</c:v>
                </c:pt>
                <c:pt idx="9096">
                  <c:v>1.9550000000000001</c:v>
                </c:pt>
                <c:pt idx="9097">
                  <c:v>1.956</c:v>
                </c:pt>
                <c:pt idx="9098">
                  <c:v>1.9590000000000001</c:v>
                </c:pt>
                <c:pt idx="9099">
                  <c:v>1.9610000000000001</c:v>
                </c:pt>
                <c:pt idx="9100">
                  <c:v>1.9630000000000001</c:v>
                </c:pt>
                <c:pt idx="9101">
                  <c:v>1.9650000000000001</c:v>
                </c:pt>
                <c:pt idx="9102">
                  <c:v>1.966</c:v>
                </c:pt>
                <c:pt idx="9103">
                  <c:v>1.9690000000000001</c:v>
                </c:pt>
                <c:pt idx="9104">
                  <c:v>1.97</c:v>
                </c:pt>
                <c:pt idx="9105">
                  <c:v>1.972</c:v>
                </c:pt>
                <c:pt idx="9106">
                  <c:v>1.974</c:v>
                </c:pt>
                <c:pt idx="9107">
                  <c:v>1.9770000000000001</c:v>
                </c:pt>
                <c:pt idx="9108">
                  <c:v>1.98</c:v>
                </c:pt>
                <c:pt idx="9109">
                  <c:v>1.982</c:v>
                </c:pt>
                <c:pt idx="9110">
                  <c:v>1.984</c:v>
                </c:pt>
                <c:pt idx="9111">
                  <c:v>1.986</c:v>
                </c:pt>
                <c:pt idx="9112">
                  <c:v>1.9870000000000001</c:v>
                </c:pt>
                <c:pt idx="9113">
                  <c:v>1.9890000000000001</c:v>
                </c:pt>
                <c:pt idx="9114">
                  <c:v>1.992</c:v>
                </c:pt>
                <c:pt idx="9115">
                  <c:v>1.9930000000000001</c:v>
                </c:pt>
                <c:pt idx="9116">
                  <c:v>1.994</c:v>
                </c:pt>
                <c:pt idx="9117">
                  <c:v>1.996</c:v>
                </c:pt>
                <c:pt idx="9118">
                  <c:v>1.9990000000000001</c:v>
                </c:pt>
                <c:pt idx="9119">
                  <c:v>2</c:v>
                </c:pt>
                <c:pt idx="9120">
                  <c:v>2.0019999999999998</c:v>
                </c:pt>
                <c:pt idx="9121">
                  <c:v>2.0030000000000001</c:v>
                </c:pt>
                <c:pt idx="9122">
                  <c:v>2.004</c:v>
                </c:pt>
                <c:pt idx="9123">
                  <c:v>2.0059999999999998</c:v>
                </c:pt>
                <c:pt idx="9124">
                  <c:v>2.008</c:v>
                </c:pt>
                <c:pt idx="9125">
                  <c:v>2.0089999999999999</c:v>
                </c:pt>
                <c:pt idx="9126">
                  <c:v>2.012</c:v>
                </c:pt>
                <c:pt idx="9127">
                  <c:v>2.0129999999999999</c:v>
                </c:pt>
                <c:pt idx="9128">
                  <c:v>2.016</c:v>
                </c:pt>
                <c:pt idx="9129">
                  <c:v>2.0179999999999998</c:v>
                </c:pt>
                <c:pt idx="9130">
                  <c:v>2.02</c:v>
                </c:pt>
                <c:pt idx="9131">
                  <c:v>2.0219999999999998</c:v>
                </c:pt>
                <c:pt idx="9132">
                  <c:v>2.024</c:v>
                </c:pt>
                <c:pt idx="9133">
                  <c:v>2.0259999999999998</c:v>
                </c:pt>
                <c:pt idx="9134">
                  <c:v>2.028</c:v>
                </c:pt>
                <c:pt idx="9135">
                  <c:v>2.0299999999999998</c:v>
                </c:pt>
                <c:pt idx="9136">
                  <c:v>2.0329999999999999</c:v>
                </c:pt>
                <c:pt idx="9137">
                  <c:v>2.0339999999999998</c:v>
                </c:pt>
                <c:pt idx="9138">
                  <c:v>2.0379999999999998</c:v>
                </c:pt>
                <c:pt idx="9139">
                  <c:v>2.04</c:v>
                </c:pt>
                <c:pt idx="9140">
                  <c:v>2.0419999999999998</c:v>
                </c:pt>
                <c:pt idx="9141">
                  <c:v>2.0459999999999998</c:v>
                </c:pt>
                <c:pt idx="9142">
                  <c:v>2.0470000000000002</c:v>
                </c:pt>
                <c:pt idx="9143">
                  <c:v>2.0489999999999999</c:v>
                </c:pt>
                <c:pt idx="9144">
                  <c:v>2.0529999999999999</c:v>
                </c:pt>
                <c:pt idx="9145">
                  <c:v>2.056</c:v>
                </c:pt>
                <c:pt idx="9146">
                  <c:v>2.0579999999999998</c:v>
                </c:pt>
                <c:pt idx="9147">
                  <c:v>2.0609999999999999</c:v>
                </c:pt>
                <c:pt idx="9148">
                  <c:v>2.0630000000000002</c:v>
                </c:pt>
                <c:pt idx="9149">
                  <c:v>2.0640000000000001</c:v>
                </c:pt>
                <c:pt idx="9150">
                  <c:v>2.0659999999999998</c:v>
                </c:pt>
                <c:pt idx="9151">
                  <c:v>2.0680000000000001</c:v>
                </c:pt>
                <c:pt idx="9152">
                  <c:v>2.069</c:v>
                </c:pt>
                <c:pt idx="9153">
                  <c:v>2.0720000000000001</c:v>
                </c:pt>
                <c:pt idx="9154">
                  <c:v>2.0739999999999998</c:v>
                </c:pt>
                <c:pt idx="9155">
                  <c:v>2.0750000000000002</c:v>
                </c:pt>
                <c:pt idx="9156">
                  <c:v>2.077</c:v>
                </c:pt>
                <c:pt idx="9157">
                  <c:v>2.0790000000000002</c:v>
                </c:pt>
                <c:pt idx="9158">
                  <c:v>2.08</c:v>
                </c:pt>
                <c:pt idx="9159">
                  <c:v>2.081</c:v>
                </c:pt>
                <c:pt idx="9160">
                  <c:v>2.0840000000000001</c:v>
                </c:pt>
                <c:pt idx="9161">
                  <c:v>2.0859999999999999</c:v>
                </c:pt>
                <c:pt idx="9162">
                  <c:v>2.0870000000000002</c:v>
                </c:pt>
                <c:pt idx="9163">
                  <c:v>2.09</c:v>
                </c:pt>
                <c:pt idx="9164">
                  <c:v>2.0920000000000001</c:v>
                </c:pt>
                <c:pt idx="9165">
                  <c:v>2.0950000000000002</c:v>
                </c:pt>
                <c:pt idx="9166">
                  <c:v>2.0960000000000001</c:v>
                </c:pt>
                <c:pt idx="9167">
                  <c:v>2.0979999999999999</c:v>
                </c:pt>
                <c:pt idx="9168">
                  <c:v>2.1</c:v>
                </c:pt>
                <c:pt idx="9169">
                  <c:v>2.1019999999999999</c:v>
                </c:pt>
                <c:pt idx="9170">
                  <c:v>2.105</c:v>
                </c:pt>
                <c:pt idx="9171">
                  <c:v>2.1070000000000002</c:v>
                </c:pt>
                <c:pt idx="9172">
                  <c:v>2.1110000000000002</c:v>
                </c:pt>
                <c:pt idx="9173">
                  <c:v>2.1139999999999999</c:v>
                </c:pt>
                <c:pt idx="9174">
                  <c:v>2.1160000000000001</c:v>
                </c:pt>
                <c:pt idx="9175">
                  <c:v>2.121</c:v>
                </c:pt>
                <c:pt idx="9176">
                  <c:v>2.1240000000000001</c:v>
                </c:pt>
                <c:pt idx="9177">
                  <c:v>2.1269999999999998</c:v>
                </c:pt>
                <c:pt idx="9178">
                  <c:v>2.13</c:v>
                </c:pt>
                <c:pt idx="9179">
                  <c:v>2.1339999999999999</c:v>
                </c:pt>
                <c:pt idx="9180">
                  <c:v>2.1360000000000001</c:v>
                </c:pt>
                <c:pt idx="9181">
                  <c:v>2.1389999999999998</c:v>
                </c:pt>
                <c:pt idx="9182">
                  <c:v>2.1429999999999998</c:v>
                </c:pt>
                <c:pt idx="9183">
                  <c:v>2.1440000000000001</c:v>
                </c:pt>
                <c:pt idx="9184">
                  <c:v>2.1459999999999999</c:v>
                </c:pt>
                <c:pt idx="9185">
                  <c:v>2.1480000000000001</c:v>
                </c:pt>
                <c:pt idx="9186">
                  <c:v>2.1520000000000001</c:v>
                </c:pt>
                <c:pt idx="9187">
                  <c:v>2.153</c:v>
                </c:pt>
                <c:pt idx="9188">
                  <c:v>2.1549999999999998</c:v>
                </c:pt>
                <c:pt idx="9189">
                  <c:v>2.1579999999999999</c:v>
                </c:pt>
                <c:pt idx="9190">
                  <c:v>2.1589999999999998</c:v>
                </c:pt>
                <c:pt idx="9191">
                  <c:v>2.161</c:v>
                </c:pt>
                <c:pt idx="9192">
                  <c:v>2.1619999999999999</c:v>
                </c:pt>
                <c:pt idx="9193">
                  <c:v>2.1640000000000001</c:v>
                </c:pt>
                <c:pt idx="9194">
                  <c:v>2.1669999999999998</c:v>
                </c:pt>
                <c:pt idx="9195">
                  <c:v>2.1680000000000001</c:v>
                </c:pt>
                <c:pt idx="9196">
                  <c:v>2.17</c:v>
                </c:pt>
                <c:pt idx="9197">
                  <c:v>2.1709999999999998</c:v>
                </c:pt>
                <c:pt idx="9198">
                  <c:v>2.1739999999999999</c:v>
                </c:pt>
                <c:pt idx="9199">
                  <c:v>2.1749999999999998</c:v>
                </c:pt>
                <c:pt idx="9200">
                  <c:v>2.177</c:v>
                </c:pt>
                <c:pt idx="9201">
                  <c:v>2.1779999999999999</c:v>
                </c:pt>
                <c:pt idx="9202">
                  <c:v>2.1800000000000002</c:v>
                </c:pt>
                <c:pt idx="9203">
                  <c:v>2.1819999999999999</c:v>
                </c:pt>
                <c:pt idx="9204">
                  <c:v>2.1859999999999999</c:v>
                </c:pt>
                <c:pt idx="9205">
                  <c:v>2.1869999999999998</c:v>
                </c:pt>
                <c:pt idx="9206">
                  <c:v>2.1890000000000001</c:v>
                </c:pt>
                <c:pt idx="9207">
                  <c:v>2.1930000000000001</c:v>
                </c:pt>
                <c:pt idx="9208">
                  <c:v>2.1960000000000002</c:v>
                </c:pt>
                <c:pt idx="9209">
                  <c:v>2.198</c:v>
                </c:pt>
                <c:pt idx="9210">
                  <c:v>2.2010000000000001</c:v>
                </c:pt>
                <c:pt idx="9211">
                  <c:v>2.2029999999999998</c:v>
                </c:pt>
                <c:pt idx="9212">
                  <c:v>2.2050000000000001</c:v>
                </c:pt>
                <c:pt idx="9213">
                  <c:v>2.2069999999999999</c:v>
                </c:pt>
                <c:pt idx="9214">
                  <c:v>2.2080000000000002</c:v>
                </c:pt>
                <c:pt idx="9215">
                  <c:v>2.21</c:v>
                </c:pt>
                <c:pt idx="9216">
                  <c:v>2.2130000000000001</c:v>
                </c:pt>
                <c:pt idx="9217">
                  <c:v>2.214</c:v>
                </c:pt>
                <c:pt idx="9218">
                  <c:v>2.2149999999999999</c:v>
                </c:pt>
                <c:pt idx="9219">
                  <c:v>2.2200000000000002</c:v>
                </c:pt>
                <c:pt idx="9220">
                  <c:v>2.2200000000000002</c:v>
                </c:pt>
                <c:pt idx="9221">
                  <c:v>2.2229999999999999</c:v>
                </c:pt>
                <c:pt idx="9222">
                  <c:v>2.2250000000000001</c:v>
                </c:pt>
                <c:pt idx="9223">
                  <c:v>2.2280000000000002</c:v>
                </c:pt>
                <c:pt idx="9224">
                  <c:v>2.23</c:v>
                </c:pt>
                <c:pt idx="9225">
                  <c:v>2.2330000000000001</c:v>
                </c:pt>
                <c:pt idx="9226">
                  <c:v>2.2349999999999999</c:v>
                </c:pt>
                <c:pt idx="9227">
                  <c:v>2.2370000000000001</c:v>
                </c:pt>
                <c:pt idx="9228">
                  <c:v>2.2389999999999999</c:v>
                </c:pt>
                <c:pt idx="9229">
                  <c:v>2.242</c:v>
                </c:pt>
                <c:pt idx="9230">
                  <c:v>2.2440000000000002</c:v>
                </c:pt>
                <c:pt idx="9231">
                  <c:v>2.246</c:v>
                </c:pt>
                <c:pt idx="9232">
                  <c:v>2.2490000000000001</c:v>
                </c:pt>
                <c:pt idx="9233">
                  <c:v>2.25</c:v>
                </c:pt>
                <c:pt idx="9234">
                  <c:v>2.2519999999999998</c:v>
                </c:pt>
                <c:pt idx="9235">
                  <c:v>2.254</c:v>
                </c:pt>
                <c:pt idx="9236">
                  <c:v>2.2570000000000001</c:v>
                </c:pt>
                <c:pt idx="9237">
                  <c:v>2.2589999999999999</c:v>
                </c:pt>
                <c:pt idx="9238">
                  <c:v>2.262</c:v>
                </c:pt>
                <c:pt idx="9239">
                  <c:v>2.2629999999999999</c:v>
                </c:pt>
                <c:pt idx="9240">
                  <c:v>2.2650000000000001</c:v>
                </c:pt>
                <c:pt idx="9241">
                  <c:v>2.2669999999999999</c:v>
                </c:pt>
                <c:pt idx="9242">
                  <c:v>2.2679999999999998</c:v>
                </c:pt>
                <c:pt idx="9243">
                  <c:v>2.27</c:v>
                </c:pt>
                <c:pt idx="9244">
                  <c:v>2.2709999999999999</c:v>
                </c:pt>
                <c:pt idx="9245">
                  <c:v>2.2730000000000001</c:v>
                </c:pt>
                <c:pt idx="9246">
                  <c:v>2.274</c:v>
                </c:pt>
                <c:pt idx="9247">
                  <c:v>2.2759999999999998</c:v>
                </c:pt>
                <c:pt idx="9248">
                  <c:v>2.2770000000000001</c:v>
                </c:pt>
                <c:pt idx="9249">
                  <c:v>2.2789999999999999</c:v>
                </c:pt>
                <c:pt idx="9250">
                  <c:v>2.2810000000000001</c:v>
                </c:pt>
                <c:pt idx="9251">
                  <c:v>2.282</c:v>
                </c:pt>
                <c:pt idx="9252">
                  <c:v>2.2829999999999999</c:v>
                </c:pt>
                <c:pt idx="9253">
                  <c:v>2.2850000000000001</c:v>
                </c:pt>
                <c:pt idx="9254">
                  <c:v>2.286</c:v>
                </c:pt>
                <c:pt idx="9255">
                  <c:v>2.2890000000000001</c:v>
                </c:pt>
                <c:pt idx="9256">
                  <c:v>2.2909999999999999</c:v>
                </c:pt>
                <c:pt idx="9257">
                  <c:v>2.2919999999999998</c:v>
                </c:pt>
                <c:pt idx="9258">
                  <c:v>2.2930000000000001</c:v>
                </c:pt>
                <c:pt idx="9259">
                  <c:v>2.2949999999999999</c:v>
                </c:pt>
                <c:pt idx="9260">
                  <c:v>2.2970000000000002</c:v>
                </c:pt>
                <c:pt idx="9261">
                  <c:v>2.2999999999999998</c:v>
                </c:pt>
                <c:pt idx="9262">
                  <c:v>2.3010000000000002</c:v>
                </c:pt>
                <c:pt idx="9263">
                  <c:v>2.3029999999999999</c:v>
                </c:pt>
                <c:pt idx="9264">
                  <c:v>2.3050000000000002</c:v>
                </c:pt>
                <c:pt idx="9265">
                  <c:v>2.3069999999999999</c:v>
                </c:pt>
                <c:pt idx="9266">
                  <c:v>2.3090000000000002</c:v>
                </c:pt>
                <c:pt idx="9267">
                  <c:v>2.3109999999999999</c:v>
                </c:pt>
                <c:pt idx="9268">
                  <c:v>2.3119999999999998</c:v>
                </c:pt>
                <c:pt idx="9269">
                  <c:v>2.3140000000000001</c:v>
                </c:pt>
                <c:pt idx="9270">
                  <c:v>2.3149999999999999</c:v>
                </c:pt>
                <c:pt idx="9271">
                  <c:v>2.3170000000000002</c:v>
                </c:pt>
                <c:pt idx="9272">
                  <c:v>2.3180000000000001</c:v>
                </c:pt>
                <c:pt idx="9273">
                  <c:v>2.3210000000000002</c:v>
                </c:pt>
                <c:pt idx="9274">
                  <c:v>2.3220000000000001</c:v>
                </c:pt>
                <c:pt idx="9275">
                  <c:v>2.323</c:v>
                </c:pt>
                <c:pt idx="9276">
                  <c:v>2.3239999999999998</c:v>
                </c:pt>
                <c:pt idx="9277">
                  <c:v>2.3260000000000001</c:v>
                </c:pt>
                <c:pt idx="9278">
                  <c:v>2.327</c:v>
                </c:pt>
                <c:pt idx="9279">
                  <c:v>2.3290000000000002</c:v>
                </c:pt>
                <c:pt idx="9280">
                  <c:v>2.331</c:v>
                </c:pt>
                <c:pt idx="9281">
                  <c:v>2.331</c:v>
                </c:pt>
                <c:pt idx="9282">
                  <c:v>2.3319999999999999</c:v>
                </c:pt>
                <c:pt idx="9283">
                  <c:v>2.3340000000000001</c:v>
                </c:pt>
                <c:pt idx="9284">
                  <c:v>2.335</c:v>
                </c:pt>
                <c:pt idx="9285">
                  <c:v>2.3359999999999999</c:v>
                </c:pt>
                <c:pt idx="9286">
                  <c:v>2.3380000000000001</c:v>
                </c:pt>
                <c:pt idx="9287">
                  <c:v>2.34</c:v>
                </c:pt>
                <c:pt idx="9288">
                  <c:v>2.3410000000000002</c:v>
                </c:pt>
                <c:pt idx="9289">
                  <c:v>2.3420000000000001</c:v>
                </c:pt>
                <c:pt idx="9290">
                  <c:v>2.343</c:v>
                </c:pt>
                <c:pt idx="9291">
                  <c:v>2.3450000000000002</c:v>
                </c:pt>
                <c:pt idx="9292">
                  <c:v>2.3450000000000002</c:v>
                </c:pt>
                <c:pt idx="9293">
                  <c:v>2.347</c:v>
                </c:pt>
                <c:pt idx="9294">
                  <c:v>2.3490000000000002</c:v>
                </c:pt>
                <c:pt idx="9295">
                  <c:v>2.35</c:v>
                </c:pt>
                <c:pt idx="9296">
                  <c:v>2.3519999999999999</c:v>
                </c:pt>
                <c:pt idx="9297">
                  <c:v>2.3530000000000002</c:v>
                </c:pt>
                <c:pt idx="9298">
                  <c:v>2.3540000000000001</c:v>
                </c:pt>
                <c:pt idx="9299">
                  <c:v>2.355</c:v>
                </c:pt>
                <c:pt idx="9300">
                  <c:v>2.3570000000000002</c:v>
                </c:pt>
                <c:pt idx="9301">
                  <c:v>2.359</c:v>
                </c:pt>
                <c:pt idx="9302">
                  <c:v>2.36</c:v>
                </c:pt>
                <c:pt idx="9303">
                  <c:v>2.3610000000000002</c:v>
                </c:pt>
                <c:pt idx="9304">
                  <c:v>2.363</c:v>
                </c:pt>
                <c:pt idx="9305">
                  <c:v>2.3650000000000002</c:v>
                </c:pt>
                <c:pt idx="9306">
                  <c:v>2.367</c:v>
                </c:pt>
                <c:pt idx="9307">
                  <c:v>2.3690000000000002</c:v>
                </c:pt>
                <c:pt idx="9308">
                  <c:v>2.371</c:v>
                </c:pt>
                <c:pt idx="9309">
                  <c:v>2.3730000000000002</c:v>
                </c:pt>
                <c:pt idx="9310">
                  <c:v>2.3740000000000001</c:v>
                </c:pt>
                <c:pt idx="9311">
                  <c:v>2.375</c:v>
                </c:pt>
                <c:pt idx="9312">
                  <c:v>2.3759999999999999</c:v>
                </c:pt>
                <c:pt idx="9313">
                  <c:v>2.3780000000000001</c:v>
                </c:pt>
                <c:pt idx="9314">
                  <c:v>2.379</c:v>
                </c:pt>
                <c:pt idx="9315">
                  <c:v>2.3809999999999998</c:v>
                </c:pt>
                <c:pt idx="9316">
                  <c:v>2.3820000000000001</c:v>
                </c:pt>
                <c:pt idx="9317">
                  <c:v>2.383</c:v>
                </c:pt>
                <c:pt idx="9318">
                  <c:v>2.3849999999999998</c:v>
                </c:pt>
                <c:pt idx="9319">
                  <c:v>2.3860000000000001</c:v>
                </c:pt>
                <c:pt idx="9320">
                  <c:v>2.3879999999999999</c:v>
                </c:pt>
                <c:pt idx="9321">
                  <c:v>2.39</c:v>
                </c:pt>
                <c:pt idx="9322">
                  <c:v>2.3919999999999999</c:v>
                </c:pt>
                <c:pt idx="9323">
                  <c:v>2.3929999999999998</c:v>
                </c:pt>
                <c:pt idx="9324">
                  <c:v>2.3940000000000001</c:v>
                </c:pt>
                <c:pt idx="9325">
                  <c:v>2.3959999999999999</c:v>
                </c:pt>
                <c:pt idx="9326">
                  <c:v>2.3969999999999998</c:v>
                </c:pt>
                <c:pt idx="9327">
                  <c:v>2.3980000000000001</c:v>
                </c:pt>
                <c:pt idx="9328">
                  <c:v>2.399</c:v>
                </c:pt>
                <c:pt idx="9329">
                  <c:v>2.4009999999999998</c:v>
                </c:pt>
                <c:pt idx="9330">
                  <c:v>2.4020000000000001</c:v>
                </c:pt>
                <c:pt idx="9331">
                  <c:v>2.403</c:v>
                </c:pt>
                <c:pt idx="9332">
                  <c:v>2.4049999999999998</c:v>
                </c:pt>
                <c:pt idx="9333">
                  <c:v>2.407</c:v>
                </c:pt>
                <c:pt idx="9334">
                  <c:v>2.4079999999999999</c:v>
                </c:pt>
                <c:pt idx="9335">
                  <c:v>2.4089999999999998</c:v>
                </c:pt>
                <c:pt idx="9336">
                  <c:v>2.41</c:v>
                </c:pt>
                <c:pt idx="9337">
                  <c:v>2.4119999999999999</c:v>
                </c:pt>
                <c:pt idx="9338">
                  <c:v>2.4140000000000001</c:v>
                </c:pt>
                <c:pt idx="9339">
                  <c:v>2.415</c:v>
                </c:pt>
                <c:pt idx="9340">
                  <c:v>2.4159999999999999</c:v>
                </c:pt>
                <c:pt idx="9341">
                  <c:v>2.4180000000000001</c:v>
                </c:pt>
                <c:pt idx="9342">
                  <c:v>2.419</c:v>
                </c:pt>
                <c:pt idx="9343">
                  <c:v>2.4209999999999998</c:v>
                </c:pt>
                <c:pt idx="9344">
                  <c:v>2.423</c:v>
                </c:pt>
                <c:pt idx="9345">
                  <c:v>2.4239999999999999</c:v>
                </c:pt>
                <c:pt idx="9346">
                  <c:v>2.4249999999999998</c:v>
                </c:pt>
                <c:pt idx="9347">
                  <c:v>2.4260000000000002</c:v>
                </c:pt>
                <c:pt idx="9348">
                  <c:v>2.427</c:v>
                </c:pt>
                <c:pt idx="9349">
                  <c:v>2.427</c:v>
                </c:pt>
                <c:pt idx="9350">
                  <c:v>2.4289999999999998</c:v>
                </c:pt>
                <c:pt idx="9351">
                  <c:v>2.4289999999999998</c:v>
                </c:pt>
                <c:pt idx="9352">
                  <c:v>2.431</c:v>
                </c:pt>
                <c:pt idx="9353">
                  <c:v>2.4319999999999999</c:v>
                </c:pt>
                <c:pt idx="9354">
                  <c:v>2.4329999999999998</c:v>
                </c:pt>
                <c:pt idx="9355">
                  <c:v>2.4340000000000002</c:v>
                </c:pt>
                <c:pt idx="9356">
                  <c:v>2.4340000000000002</c:v>
                </c:pt>
                <c:pt idx="9357">
                  <c:v>2.4359999999999999</c:v>
                </c:pt>
                <c:pt idx="9358">
                  <c:v>2.4359999999999999</c:v>
                </c:pt>
                <c:pt idx="9359">
                  <c:v>2.4369999999999998</c:v>
                </c:pt>
                <c:pt idx="9360">
                  <c:v>2.4380000000000002</c:v>
                </c:pt>
                <c:pt idx="9361">
                  <c:v>2.4390000000000001</c:v>
                </c:pt>
                <c:pt idx="9362">
                  <c:v>2.44</c:v>
                </c:pt>
                <c:pt idx="9363">
                  <c:v>2.4409999999999998</c:v>
                </c:pt>
                <c:pt idx="9364">
                  <c:v>2.4420000000000002</c:v>
                </c:pt>
                <c:pt idx="9365">
                  <c:v>2.4430000000000001</c:v>
                </c:pt>
                <c:pt idx="9366">
                  <c:v>2.444</c:v>
                </c:pt>
                <c:pt idx="9367">
                  <c:v>2.4449999999999998</c:v>
                </c:pt>
                <c:pt idx="9368">
                  <c:v>2.4460000000000002</c:v>
                </c:pt>
                <c:pt idx="9369">
                  <c:v>2.4460000000000002</c:v>
                </c:pt>
                <c:pt idx="9370">
                  <c:v>2.448</c:v>
                </c:pt>
                <c:pt idx="9371">
                  <c:v>2.4500000000000002</c:v>
                </c:pt>
                <c:pt idx="9372">
                  <c:v>2.4510000000000001</c:v>
                </c:pt>
                <c:pt idx="9373">
                  <c:v>2.4510000000000001</c:v>
                </c:pt>
                <c:pt idx="9374">
                  <c:v>2.4529999999999998</c:v>
                </c:pt>
                <c:pt idx="9375">
                  <c:v>2.4540000000000002</c:v>
                </c:pt>
                <c:pt idx="9376">
                  <c:v>2.4540000000000002</c:v>
                </c:pt>
                <c:pt idx="9377">
                  <c:v>2.456</c:v>
                </c:pt>
                <c:pt idx="9378">
                  <c:v>2.4569999999999999</c:v>
                </c:pt>
                <c:pt idx="9379">
                  <c:v>2.4580000000000002</c:v>
                </c:pt>
                <c:pt idx="9380">
                  <c:v>2.4590000000000001</c:v>
                </c:pt>
                <c:pt idx="9381">
                  <c:v>2.46</c:v>
                </c:pt>
                <c:pt idx="9382">
                  <c:v>2.4620000000000002</c:v>
                </c:pt>
                <c:pt idx="9383">
                  <c:v>2.4630000000000001</c:v>
                </c:pt>
                <c:pt idx="9384">
                  <c:v>2.464</c:v>
                </c:pt>
                <c:pt idx="9385">
                  <c:v>2.4649999999999999</c:v>
                </c:pt>
                <c:pt idx="9386">
                  <c:v>2.4660000000000002</c:v>
                </c:pt>
                <c:pt idx="9387">
                  <c:v>2.4660000000000002</c:v>
                </c:pt>
                <c:pt idx="9388">
                  <c:v>2.4670000000000001</c:v>
                </c:pt>
                <c:pt idx="9389">
                  <c:v>2.4700000000000002</c:v>
                </c:pt>
                <c:pt idx="9390">
                  <c:v>2.4700000000000002</c:v>
                </c:pt>
                <c:pt idx="9391">
                  <c:v>2.4700000000000002</c:v>
                </c:pt>
                <c:pt idx="9392">
                  <c:v>2.472</c:v>
                </c:pt>
                <c:pt idx="9393">
                  <c:v>2.4729999999999999</c:v>
                </c:pt>
                <c:pt idx="9394">
                  <c:v>2.4740000000000002</c:v>
                </c:pt>
                <c:pt idx="9395">
                  <c:v>2.4750000000000001</c:v>
                </c:pt>
                <c:pt idx="9396">
                  <c:v>2.476</c:v>
                </c:pt>
                <c:pt idx="9397">
                  <c:v>2.4769999999999999</c:v>
                </c:pt>
                <c:pt idx="9398">
                  <c:v>2.4780000000000002</c:v>
                </c:pt>
                <c:pt idx="9399">
                  <c:v>2.4790000000000001</c:v>
                </c:pt>
                <c:pt idx="9400">
                  <c:v>2.48</c:v>
                </c:pt>
                <c:pt idx="9401">
                  <c:v>2.48</c:v>
                </c:pt>
                <c:pt idx="9402">
                  <c:v>2.4820000000000002</c:v>
                </c:pt>
                <c:pt idx="9403">
                  <c:v>2.4830000000000001</c:v>
                </c:pt>
                <c:pt idx="9404">
                  <c:v>2.4830000000000001</c:v>
                </c:pt>
                <c:pt idx="9405">
                  <c:v>2.484</c:v>
                </c:pt>
                <c:pt idx="9406">
                  <c:v>2.4849999999999999</c:v>
                </c:pt>
                <c:pt idx="9407">
                  <c:v>2.4849999999999999</c:v>
                </c:pt>
                <c:pt idx="9408">
                  <c:v>2.4860000000000002</c:v>
                </c:pt>
                <c:pt idx="9409">
                  <c:v>2.4870000000000001</c:v>
                </c:pt>
                <c:pt idx="9410">
                  <c:v>2.488</c:v>
                </c:pt>
                <c:pt idx="9411">
                  <c:v>2.4889999999999999</c:v>
                </c:pt>
                <c:pt idx="9412">
                  <c:v>2.4889999999999999</c:v>
                </c:pt>
                <c:pt idx="9413">
                  <c:v>2.4900000000000002</c:v>
                </c:pt>
                <c:pt idx="9414">
                  <c:v>2.4910000000000001</c:v>
                </c:pt>
                <c:pt idx="9415">
                  <c:v>2.492</c:v>
                </c:pt>
                <c:pt idx="9416">
                  <c:v>2.492</c:v>
                </c:pt>
                <c:pt idx="9417">
                  <c:v>2.4929999999999999</c:v>
                </c:pt>
                <c:pt idx="9418">
                  <c:v>2.4940000000000002</c:v>
                </c:pt>
                <c:pt idx="9419">
                  <c:v>2.4940000000000002</c:v>
                </c:pt>
                <c:pt idx="9420">
                  <c:v>2.4950000000000001</c:v>
                </c:pt>
                <c:pt idx="9421">
                  <c:v>2.4969999999999999</c:v>
                </c:pt>
                <c:pt idx="9422">
                  <c:v>2.4969999999999999</c:v>
                </c:pt>
                <c:pt idx="9423">
                  <c:v>2.4990000000000001</c:v>
                </c:pt>
                <c:pt idx="9424">
                  <c:v>2.4990000000000001</c:v>
                </c:pt>
                <c:pt idx="9425">
                  <c:v>2.5</c:v>
                </c:pt>
                <c:pt idx="9426">
                  <c:v>2.5009999999999999</c:v>
                </c:pt>
                <c:pt idx="9427">
                  <c:v>2.5009999999999999</c:v>
                </c:pt>
                <c:pt idx="9428">
                  <c:v>2.5019999999999998</c:v>
                </c:pt>
                <c:pt idx="9429">
                  <c:v>2.504</c:v>
                </c:pt>
                <c:pt idx="9430">
                  <c:v>2.504</c:v>
                </c:pt>
                <c:pt idx="9431">
                  <c:v>2.5049999999999999</c:v>
                </c:pt>
                <c:pt idx="9432">
                  <c:v>2.5070000000000001</c:v>
                </c:pt>
                <c:pt idx="9433">
                  <c:v>2.508</c:v>
                </c:pt>
                <c:pt idx="9434">
                  <c:v>2.508</c:v>
                </c:pt>
                <c:pt idx="9435">
                  <c:v>2.5089999999999999</c:v>
                </c:pt>
                <c:pt idx="9436">
                  <c:v>2.5110000000000001</c:v>
                </c:pt>
                <c:pt idx="9437">
                  <c:v>2.5110000000000001</c:v>
                </c:pt>
                <c:pt idx="9438">
                  <c:v>2.5129999999999999</c:v>
                </c:pt>
                <c:pt idx="9439">
                  <c:v>2.5129999999999999</c:v>
                </c:pt>
                <c:pt idx="9440">
                  <c:v>2.5150000000000001</c:v>
                </c:pt>
                <c:pt idx="9441">
                  <c:v>2.516</c:v>
                </c:pt>
                <c:pt idx="9442">
                  <c:v>2.5169999999999999</c:v>
                </c:pt>
                <c:pt idx="9443">
                  <c:v>2.5179999999999998</c:v>
                </c:pt>
                <c:pt idx="9444">
                  <c:v>2.5179999999999998</c:v>
                </c:pt>
                <c:pt idx="9445">
                  <c:v>2.5190000000000001</c:v>
                </c:pt>
                <c:pt idx="9446">
                  <c:v>2.52</c:v>
                </c:pt>
                <c:pt idx="9447">
                  <c:v>2.52</c:v>
                </c:pt>
                <c:pt idx="9448">
                  <c:v>2.5209999999999999</c:v>
                </c:pt>
                <c:pt idx="9449">
                  <c:v>2.5219999999999998</c:v>
                </c:pt>
                <c:pt idx="9450">
                  <c:v>2.5230000000000001</c:v>
                </c:pt>
                <c:pt idx="9451">
                  <c:v>2.524</c:v>
                </c:pt>
                <c:pt idx="9452">
                  <c:v>2.5249999999999999</c:v>
                </c:pt>
                <c:pt idx="9453">
                  <c:v>2.5249999999999999</c:v>
                </c:pt>
                <c:pt idx="9454">
                  <c:v>2.5259999999999998</c:v>
                </c:pt>
                <c:pt idx="9455">
                  <c:v>2.5270000000000001</c:v>
                </c:pt>
                <c:pt idx="9456">
                  <c:v>2.528</c:v>
                </c:pt>
                <c:pt idx="9457">
                  <c:v>2.5289999999999999</c:v>
                </c:pt>
                <c:pt idx="9458">
                  <c:v>2.5299999999999998</c:v>
                </c:pt>
                <c:pt idx="9459">
                  <c:v>2.5310000000000001</c:v>
                </c:pt>
                <c:pt idx="9460">
                  <c:v>2.532</c:v>
                </c:pt>
                <c:pt idx="9461">
                  <c:v>2.5329999999999999</c:v>
                </c:pt>
                <c:pt idx="9462">
                  <c:v>2.5329999999999999</c:v>
                </c:pt>
                <c:pt idx="9463">
                  <c:v>2.5339999999999998</c:v>
                </c:pt>
                <c:pt idx="9464">
                  <c:v>2.5350000000000001</c:v>
                </c:pt>
                <c:pt idx="9465">
                  <c:v>2.536</c:v>
                </c:pt>
                <c:pt idx="9466">
                  <c:v>2.5369999999999999</c:v>
                </c:pt>
                <c:pt idx="9467">
                  <c:v>2.5379999999999998</c:v>
                </c:pt>
                <c:pt idx="9468">
                  <c:v>2.5390000000000001</c:v>
                </c:pt>
                <c:pt idx="9469">
                  <c:v>2.54</c:v>
                </c:pt>
                <c:pt idx="9470">
                  <c:v>2.5409999999999999</c:v>
                </c:pt>
                <c:pt idx="9471">
                  <c:v>2.5419999999999998</c:v>
                </c:pt>
                <c:pt idx="9472">
                  <c:v>2.5430000000000001</c:v>
                </c:pt>
                <c:pt idx="9473">
                  <c:v>2.544</c:v>
                </c:pt>
                <c:pt idx="9474">
                  <c:v>2.5449999999999999</c:v>
                </c:pt>
                <c:pt idx="9475">
                  <c:v>2.5470000000000002</c:v>
                </c:pt>
                <c:pt idx="9476">
                  <c:v>2.5470000000000002</c:v>
                </c:pt>
                <c:pt idx="9477">
                  <c:v>2.5489999999999999</c:v>
                </c:pt>
                <c:pt idx="9478">
                  <c:v>2.5499999999999998</c:v>
                </c:pt>
                <c:pt idx="9479">
                  <c:v>2.5510000000000002</c:v>
                </c:pt>
                <c:pt idx="9480">
                  <c:v>2.5510000000000002</c:v>
                </c:pt>
                <c:pt idx="9481">
                  <c:v>2.552</c:v>
                </c:pt>
                <c:pt idx="9482">
                  <c:v>2.5529999999999999</c:v>
                </c:pt>
                <c:pt idx="9483">
                  <c:v>2.5539999999999998</c:v>
                </c:pt>
                <c:pt idx="9484">
                  <c:v>2.5550000000000002</c:v>
                </c:pt>
                <c:pt idx="9485">
                  <c:v>2.556</c:v>
                </c:pt>
                <c:pt idx="9486">
                  <c:v>2.5569999999999999</c:v>
                </c:pt>
                <c:pt idx="9487">
                  <c:v>2.5569999999999999</c:v>
                </c:pt>
                <c:pt idx="9488">
                  <c:v>2.5579999999999998</c:v>
                </c:pt>
                <c:pt idx="9489">
                  <c:v>2.5590000000000002</c:v>
                </c:pt>
                <c:pt idx="9490">
                  <c:v>2.56</c:v>
                </c:pt>
                <c:pt idx="9491">
                  <c:v>2.5609999999999999</c:v>
                </c:pt>
                <c:pt idx="9492">
                  <c:v>2.5609999999999999</c:v>
                </c:pt>
                <c:pt idx="9493">
                  <c:v>2.5609999999999999</c:v>
                </c:pt>
                <c:pt idx="9494">
                  <c:v>2.5619999999999998</c:v>
                </c:pt>
                <c:pt idx="9495">
                  <c:v>2.5630000000000002</c:v>
                </c:pt>
                <c:pt idx="9496">
                  <c:v>2.5640000000000001</c:v>
                </c:pt>
                <c:pt idx="9497">
                  <c:v>2.5649999999999999</c:v>
                </c:pt>
                <c:pt idx="9498">
                  <c:v>2.5649999999999999</c:v>
                </c:pt>
                <c:pt idx="9499">
                  <c:v>2.5659999999999998</c:v>
                </c:pt>
                <c:pt idx="9500">
                  <c:v>2.5670000000000002</c:v>
                </c:pt>
                <c:pt idx="9501">
                  <c:v>2.5680000000000001</c:v>
                </c:pt>
                <c:pt idx="9502">
                  <c:v>2.569</c:v>
                </c:pt>
                <c:pt idx="9503">
                  <c:v>2.57</c:v>
                </c:pt>
                <c:pt idx="9504">
                  <c:v>2.5710000000000002</c:v>
                </c:pt>
                <c:pt idx="9505">
                  <c:v>2.5710000000000002</c:v>
                </c:pt>
                <c:pt idx="9506">
                  <c:v>2.5720000000000001</c:v>
                </c:pt>
                <c:pt idx="9507">
                  <c:v>2.5720000000000001</c:v>
                </c:pt>
                <c:pt idx="9508">
                  <c:v>2.573</c:v>
                </c:pt>
                <c:pt idx="9509">
                  <c:v>2.5739999999999998</c:v>
                </c:pt>
                <c:pt idx="9510">
                  <c:v>2.5750000000000002</c:v>
                </c:pt>
                <c:pt idx="9511">
                  <c:v>2.5760000000000001</c:v>
                </c:pt>
                <c:pt idx="9512">
                  <c:v>2.5760000000000001</c:v>
                </c:pt>
                <c:pt idx="9513">
                  <c:v>2.577</c:v>
                </c:pt>
                <c:pt idx="9514">
                  <c:v>2.577</c:v>
                </c:pt>
                <c:pt idx="9515">
                  <c:v>2.5779999999999998</c:v>
                </c:pt>
                <c:pt idx="9516">
                  <c:v>2.5790000000000002</c:v>
                </c:pt>
                <c:pt idx="9517">
                  <c:v>2.5790000000000002</c:v>
                </c:pt>
                <c:pt idx="9518">
                  <c:v>2.581</c:v>
                </c:pt>
                <c:pt idx="9519">
                  <c:v>2.581</c:v>
                </c:pt>
                <c:pt idx="9520">
                  <c:v>2.5819999999999999</c:v>
                </c:pt>
                <c:pt idx="9521">
                  <c:v>2.5819999999999999</c:v>
                </c:pt>
                <c:pt idx="9522">
                  <c:v>2.5830000000000002</c:v>
                </c:pt>
                <c:pt idx="9523">
                  <c:v>2.5840000000000001</c:v>
                </c:pt>
                <c:pt idx="9524">
                  <c:v>2.585</c:v>
                </c:pt>
                <c:pt idx="9525">
                  <c:v>2.585</c:v>
                </c:pt>
                <c:pt idx="9526">
                  <c:v>2.5859999999999999</c:v>
                </c:pt>
                <c:pt idx="9527">
                  <c:v>2.5870000000000002</c:v>
                </c:pt>
                <c:pt idx="9528">
                  <c:v>2.5870000000000002</c:v>
                </c:pt>
                <c:pt idx="9529">
                  <c:v>2.5880000000000001</c:v>
                </c:pt>
                <c:pt idx="9530">
                  <c:v>2.59</c:v>
                </c:pt>
                <c:pt idx="9531">
                  <c:v>2.59</c:v>
                </c:pt>
                <c:pt idx="9532">
                  <c:v>2.59</c:v>
                </c:pt>
                <c:pt idx="9533">
                  <c:v>2.5910000000000002</c:v>
                </c:pt>
                <c:pt idx="9534">
                  <c:v>2.5920000000000001</c:v>
                </c:pt>
                <c:pt idx="9535">
                  <c:v>2.593</c:v>
                </c:pt>
                <c:pt idx="9536">
                  <c:v>2.5939999999999999</c:v>
                </c:pt>
                <c:pt idx="9537">
                  <c:v>2.5939999999999999</c:v>
                </c:pt>
                <c:pt idx="9538">
                  <c:v>2.5950000000000002</c:v>
                </c:pt>
                <c:pt idx="9539">
                  <c:v>2.5960000000000001</c:v>
                </c:pt>
                <c:pt idx="9540">
                  <c:v>2.5960000000000001</c:v>
                </c:pt>
                <c:pt idx="9541">
                  <c:v>2.597</c:v>
                </c:pt>
                <c:pt idx="9542">
                  <c:v>2.597</c:v>
                </c:pt>
                <c:pt idx="9543">
                  <c:v>2.5979999999999999</c:v>
                </c:pt>
                <c:pt idx="9544">
                  <c:v>2.5990000000000002</c:v>
                </c:pt>
                <c:pt idx="9545">
                  <c:v>2.6</c:v>
                </c:pt>
                <c:pt idx="9546">
                  <c:v>2.6</c:v>
                </c:pt>
                <c:pt idx="9547">
                  <c:v>2.6</c:v>
                </c:pt>
                <c:pt idx="9548">
                  <c:v>2.601</c:v>
                </c:pt>
                <c:pt idx="9549">
                  <c:v>2.6019999999999999</c:v>
                </c:pt>
                <c:pt idx="9550">
                  <c:v>2.6030000000000002</c:v>
                </c:pt>
                <c:pt idx="9551">
                  <c:v>2.6030000000000002</c:v>
                </c:pt>
                <c:pt idx="9552">
                  <c:v>2.6040000000000001</c:v>
                </c:pt>
                <c:pt idx="9553">
                  <c:v>2.605</c:v>
                </c:pt>
                <c:pt idx="9554">
                  <c:v>2.6059999999999999</c:v>
                </c:pt>
                <c:pt idx="9555">
                  <c:v>2.6059999999999999</c:v>
                </c:pt>
                <c:pt idx="9556">
                  <c:v>2.6070000000000002</c:v>
                </c:pt>
                <c:pt idx="9557">
                  <c:v>2.6070000000000002</c:v>
                </c:pt>
                <c:pt idx="9558">
                  <c:v>2.6080000000000001</c:v>
                </c:pt>
                <c:pt idx="9559">
                  <c:v>2.609</c:v>
                </c:pt>
                <c:pt idx="9560">
                  <c:v>2.609</c:v>
                </c:pt>
                <c:pt idx="9561">
                  <c:v>2.61</c:v>
                </c:pt>
                <c:pt idx="9562">
                  <c:v>2.61</c:v>
                </c:pt>
                <c:pt idx="9563">
                  <c:v>2.6110000000000002</c:v>
                </c:pt>
                <c:pt idx="9564">
                  <c:v>2.6120000000000001</c:v>
                </c:pt>
                <c:pt idx="9565">
                  <c:v>2.6120000000000001</c:v>
                </c:pt>
                <c:pt idx="9566">
                  <c:v>2.613</c:v>
                </c:pt>
                <c:pt idx="9567">
                  <c:v>2.6139999999999999</c:v>
                </c:pt>
                <c:pt idx="9568">
                  <c:v>2.6139999999999999</c:v>
                </c:pt>
                <c:pt idx="9569">
                  <c:v>2.6150000000000002</c:v>
                </c:pt>
                <c:pt idx="9570">
                  <c:v>2.6160000000000001</c:v>
                </c:pt>
                <c:pt idx="9571">
                  <c:v>2.617</c:v>
                </c:pt>
                <c:pt idx="9572">
                  <c:v>2.617</c:v>
                </c:pt>
                <c:pt idx="9573">
                  <c:v>2.6179999999999999</c:v>
                </c:pt>
                <c:pt idx="9574">
                  <c:v>2.6179999999999999</c:v>
                </c:pt>
                <c:pt idx="9575">
                  <c:v>2.6190000000000002</c:v>
                </c:pt>
                <c:pt idx="9576">
                  <c:v>2.6190000000000002</c:v>
                </c:pt>
                <c:pt idx="9577">
                  <c:v>2.6190000000000002</c:v>
                </c:pt>
                <c:pt idx="9578">
                  <c:v>2.62</c:v>
                </c:pt>
                <c:pt idx="9579">
                  <c:v>2.621</c:v>
                </c:pt>
                <c:pt idx="9580">
                  <c:v>2.621</c:v>
                </c:pt>
                <c:pt idx="9581">
                  <c:v>2.6219999999999999</c:v>
                </c:pt>
                <c:pt idx="9582">
                  <c:v>2.6219999999999999</c:v>
                </c:pt>
                <c:pt idx="9583">
                  <c:v>2.6230000000000002</c:v>
                </c:pt>
                <c:pt idx="9584">
                  <c:v>2.6240000000000001</c:v>
                </c:pt>
                <c:pt idx="9585">
                  <c:v>2.6240000000000001</c:v>
                </c:pt>
                <c:pt idx="9586">
                  <c:v>2.625</c:v>
                </c:pt>
                <c:pt idx="9587">
                  <c:v>2.625</c:v>
                </c:pt>
                <c:pt idx="9588">
                  <c:v>2.625</c:v>
                </c:pt>
                <c:pt idx="9589">
                  <c:v>2.6259999999999999</c:v>
                </c:pt>
                <c:pt idx="9590">
                  <c:v>2.6269999999999998</c:v>
                </c:pt>
                <c:pt idx="9591">
                  <c:v>2.6280000000000001</c:v>
                </c:pt>
                <c:pt idx="9592">
                  <c:v>2.6280000000000001</c:v>
                </c:pt>
                <c:pt idx="9593">
                  <c:v>2.6280000000000001</c:v>
                </c:pt>
                <c:pt idx="9594">
                  <c:v>2.629</c:v>
                </c:pt>
                <c:pt idx="9595">
                  <c:v>2.629</c:v>
                </c:pt>
                <c:pt idx="9596">
                  <c:v>2.63</c:v>
                </c:pt>
                <c:pt idx="9597">
                  <c:v>2.63</c:v>
                </c:pt>
                <c:pt idx="9598">
                  <c:v>2.6309999999999998</c:v>
                </c:pt>
                <c:pt idx="9599">
                  <c:v>2.6309999999999998</c:v>
                </c:pt>
                <c:pt idx="9600">
                  <c:v>2.6320000000000001</c:v>
                </c:pt>
                <c:pt idx="9601">
                  <c:v>2.6320000000000001</c:v>
                </c:pt>
                <c:pt idx="9602">
                  <c:v>2.633</c:v>
                </c:pt>
                <c:pt idx="9603">
                  <c:v>2.6339999999999999</c:v>
                </c:pt>
                <c:pt idx="9604">
                  <c:v>2.6339999999999999</c:v>
                </c:pt>
                <c:pt idx="9605">
                  <c:v>2.6339999999999999</c:v>
                </c:pt>
                <c:pt idx="9606">
                  <c:v>2.6349999999999998</c:v>
                </c:pt>
                <c:pt idx="9607">
                  <c:v>2.6349999999999998</c:v>
                </c:pt>
                <c:pt idx="9608">
                  <c:v>2.6360000000000001</c:v>
                </c:pt>
                <c:pt idx="9609">
                  <c:v>2.637</c:v>
                </c:pt>
                <c:pt idx="9610">
                  <c:v>2.637</c:v>
                </c:pt>
                <c:pt idx="9611">
                  <c:v>2.6379999999999999</c:v>
                </c:pt>
                <c:pt idx="9612">
                  <c:v>2.6379999999999999</c:v>
                </c:pt>
                <c:pt idx="9613">
                  <c:v>2.6389999999999998</c:v>
                </c:pt>
                <c:pt idx="9614">
                  <c:v>2.6389999999999998</c:v>
                </c:pt>
                <c:pt idx="9615">
                  <c:v>2.64</c:v>
                </c:pt>
                <c:pt idx="9616">
                  <c:v>2.641</c:v>
                </c:pt>
                <c:pt idx="9617">
                  <c:v>2.6419999999999999</c:v>
                </c:pt>
                <c:pt idx="9618">
                  <c:v>2.6419999999999999</c:v>
                </c:pt>
                <c:pt idx="9619">
                  <c:v>2.6429999999999998</c:v>
                </c:pt>
                <c:pt idx="9620">
                  <c:v>2.6429999999999998</c:v>
                </c:pt>
                <c:pt idx="9621">
                  <c:v>2.6440000000000001</c:v>
                </c:pt>
                <c:pt idx="9622">
                  <c:v>2.6440000000000001</c:v>
                </c:pt>
                <c:pt idx="9623">
                  <c:v>2.645</c:v>
                </c:pt>
                <c:pt idx="9624">
                  <c:v>2.645</c:v>
                </c:pt>
                <c:pt idx="9625">
                  <c:v>2.6459999999999999</c:v>
                </c:pt>
                <c:pt idx="9626">
                  <c:v>2.6469999999999998</c:v>
                </c:pt>
                <c:pt idx="9627">
                  <c:v>2.6469999999999998</c:v>
                </c:pt>
                <c:pt idx="9628">
                  <c:v>2.6480000000000001</c:v>
                </c:pt>
                <c:pt idx="9629">
                  <c:v>2.649</c:v>
                </c:pt>
                <c:pt idx="9630">
                  <c:v>2.649</c:v>
                </c:pt>
                <c:pt idx="9631">
                  <c:v>2.65</c:v>
                </c:pt>
                <c:pt idx="9632">
                  <c:v>2.6509999999999998</c:v>
                </c:pt>
                <c:pt idx="9633">
                  <c:v>2.6509999999999998</c:v>
                </c:pt>
                <c:pt idx="9634">
                  <c:v>2.6520000000000001</c:v>
                </c:pt>
                <c:pt idx="9635">
                  <c:v>2.6520000000000001</c:v>
                </c:pt>
                <c:pt idx="9636">
                  <c:v>2.653</c:v>
                </c:pt>
                <c:pt idx="9637">
                  <c:v>2.653</c:v>
                </c:pt>
                <c:pt idx="9638">
                  <c:v>2.6539999999999999</c:v>
                </c:pt>
                <c:pt idx="9639">
                  <c:v>2.6549999999999998</c:v>
                </c:pt>
                <c:pt idx="9640">
                  <c:v>2.6560000000000001</c:v>
                </c:pt>
                <c:pt idx="9641">
                  <c:v>2.657</c:v>
                </c:pt>
                <c:pt idx="9642">
                  <c:v>2.657</c:v>
                </c:pt>
                <c:pt idx="9643">
                  <c:v>2.6579999999999999</c:v>
                </c:pt>
                <c:pt idx="9644">
                  <c:v>2.6579999999999999</c:v>
                </c:pt>
                <c:pt idx="9645">
                  <c:v>2.6589999999999998</c:v>
                </c:pt>
                <c:pt idx="9646">
                  <c:v>2.66</c:v>
                </c:pt>
                <c:pt idx="9647">
                  <c:v>2.661</c:v>
                </c:pt>
                <c:pt idx="9648">
                  <c:v>2.661</c:v>
                </c:pt>
                <c:pt idx="9649">
                  <c:v>2.6619999999999999</c:v>
                </c:pt>
                <c:pt idx="9650">
                  <c:v>2.6619999999999999</c:v>
                </c:pt>
                <c:pt idx="9651">
                  <c:v>2.6629999999999998</c:v>
                </c:pt>
                <c:pt idx="9652">
                  <c:v>2.6629999999999998</c:v>
                </c:pt>
                <c:pt idx="9653">
                  <c:v>2.6640000000000001</c:v>
                </c:pt>
                <c:pt idx="9654">
                  <c:v>2.6640000000000001</c:v>
                </c:pt>
                <c:pt idx="9655">
                  <c:v>2.6659999999999999</c:v>
                </c:pt>
                <c:pt idx="9656">
                  <c:v>2.6659999999999999</c:v>
                </c:pt>
                <c:pt idx="9657">
                  <c:v>2.6669999999999998</c:v>
                </c:pt>
                <c:pt idx="9658">
                  <c:v>2.6669999999999998</c:v>
                </c:pt>
                <c:pt idx="9659">
                  <c:v>2.6669999999999998</c:v>
                </c:pt>
                <c:pt idx="9660">
                  <c:v>2.6680000000000001</c:v>
                </c:pt>
                <c:pt idx="9661">
                  <c:v>2.6680000000000001</c:v>
                </c:pt>
                <c:pt idx="9662">
                  <c:v>2.669</c:v>
                </c:pt>
                <c:pt idx="9663">
                  <c:v>2.67</c:v>
                </c:pt>
                <c:pt idx="9664">
                  <c:v>2.67</c:v>
                </c:pt>
                <c:pt idx="9665">
                  <c:v>2.6709999999999998</c:v>
                </c:pt>
                <c:pt idx="9666">
                  <c:v>2.6720000000000002</c:v>
                </c:pt>
                <c:pt idx="9667">
                  <c:v>2.6720000000000002</c:v>
                </c:pt>
                <c:pt idx="9668">
                  <c:v>2.6720000000000002</c:v>
                </c:pt>
                <c:pt idx="9669">
                  <c:v>2.673</c:v>
                </c:pt>
                <c:pt idx="9670">
                  <c:v>2.6739999999999999</c:v>
                </c:pt>
                <c:pt idx="9671">
                  <c:v>2.6739999999999999</c:v>
                </c:pt>
                <c:pt idx="9672">
                  <c:v>2.6749999999999998</c:v>
                </c:pt>
                <c:pt idx="9673">
                  <c:v>2.6760000000000002</c:v>
                </c:pt>
                <c:pt idx="9674">
                  <c:v>2.6760000000000002</c:v>
                </c:pt>
                <c:pt idx="9675">
                  <c:v>2.677</c:v>
                </c:pt>
                <c:pt idx="9676">
                  <c:v>2.677</c:v>
                </c:pt>
                <c:pt idx="9677">
                  <c:v>2.677</c:v>
                </c:pt>
                <c:pt idx="9678">
                  <c:v>2.6779999999999999</c:v>
                </c:pt>
                <c:pt idx="9679">
                  <c:v>2.6779999999999999</c:v>
                </c:pt>
                <c:pt idx="9680">
                  <c:v>2.6789999999999998</c:v>
                </c:pt>
                <c:pt idx="9681">
                  <c:v>2.6789999999999998</c:v>
                </c:pt>
                <c:pt idx="9682">
                  <c:v>2.68</c:v>
                </c:pt>
                <c:pt idx="9683">
                  <c:v>2.68</c:v>
                </c:pt>
                <c:pt idx="9684">
                  <c:v>2.681</c:v>
                </c:pt>
                <c:pt idx="9685">
                  <c:v>2.681</c:v>
                </c:pt>
                <c:pt idx="9686">
                  <c:v>2.6819999999999999</c:v>
                </c:pt>
                <c:pt idx="9687">
                  <c:v>2.6819999999999999</c:v>
                </c:pt>
                <c:pt idx="9688">
                  <c:v>2.6829999999999998</c:v>
                </c:pt>
                <c:pt idx="9689">
                  <c:v>2.6829999999999998</c:v>
                </c:pt>
                <c:pt idx="9690">
                  <c:v>2.6840000000000002</c:v>
                </c:pt>
                <c:pt idx="9691">
                  <c:v>2.6840000000000002</c:v>
                </c:pt>
                <c:pt idx="9692">
                  <c:v>2.6840000000000002</c:v>
                </c:pt>
                <c:pt idx="9693">
                  <c:v>2.6850000000000001</c:v>
                </c:pt>
                <c:pt idx="9694">
                  <c:v>2.6859999999999999</c:v>
                </c:pt>
                <c:pt idx="9695">
                  <c:v>2.6859999999999999</c:v>
                </c:pt>
                <c:pt idx="9696">
                  <c:v>2.6859999999999999</c:v>
                </c:pt>
                <c:pt idx="9697">
                  <c:v>2.6869999999999998</c:v>
                </c:pt>
                <c:pt idx="9698">
                  <c:v>2.6880000000000002</c:v>
                </c:pt>
                <c:pt idx="9699">
                  <c:v>2.6880000000000002</c:v>
                </c:pt>
                <c:pt idx="9700">
                  <c:v>2.6890000000000001</c:v>
                </c:pt>
                <c:pt idx="9701">
                  <c:v>2.6890000000000001</c:v>
                </c:pt>
                <c:pt idx="9702">
                  <c:v>2.69</c:v>
                </c:pt>
                <c:pt idx="9703">
                  <c:v>2.69</c:v>
                </c:pt>
                <c:pt idx="9704">
                  <c:v>2.6909999999999998</c:v>
                </c:pt>
                <c:pt idx="9705">
                  <c:v>2.6909999999999998</c:v>
                </c:pt>
                <c:pt idx="9706">
                  <c:v>2.6909999999999998</c:v>
                </c:pt>
                <c:pt idx="9707">
                  <c:v>2.6920000000000002</c:v>
                </c:pt>
                <c:pt idx="9708">
                  <c:v>2.6920000000000002</c:v>
                </c:pt>
                <c:pt idx="9709">
                  <c:v>2.6930000000000001</c:v>
                </c:pt>
                <c:pt idx="9710">
                  <c:v>2.6930000000000001</c:v>
                </c:pt>
                <c:pt idx="9711">
                  <c:v>2.694</c:v>
                </c:pt>
                <c:pt idx="9712">
                  <c:v>2.6949999999999998</c:v>
                </c:pt>
                <c:pt idx="9713">
                  <c:v>2.6949999999999998</c:v>
                </c:pt>
                <c:pt idx="9714">
                  <c:v>2.6960000000000002</c:v>
                </c:pt>
                <c:pt idx="9715">
                  <c:v>2.6960000000000002</c:v>
                </c:pt>
                <c:pt idx="9716">
                  <c:v>2.6960000000000002</c:v>
                </c:pt>
                <c:pt idx="9717">
                  <c:v>2.6960000000000002</c:v>
                </c:pt>
                <c:pt idx="9718">
                  <c:v>2.6970000000000001</c:v>
                </c:pt>
                <c:pt idx="9719">
                  <c:v>2.698</c:v>
                </c:pt>
                <c:pt idx="9720">
                  <c:v>2.698</c:v>
                </c:pt>
                <c:pt idx="9721">
                  <c:v>2.698</c:v>
                </c:pt>
                <c:pt idx="9722">
                  <c:v>2.6989999999999998</c:v>
                </c:pt>
                <c:pt idx="9723">
                  <c:v>2.7</c:v>
                </c:pt>
                <c:pt idx="9724">
                  <c:v>2.7</c:v>
                </c:pt>
                <c:pt idx="9725">
                  <c:v>2.7010000000000001</c:v>
                </c:pt>
                <c:pt idx="9726">
                  <c:v>2.7010000000000001</c:v>
                </c:pt>
                <c:pt idx="9727">
                  <c:v>2.7010000000000001</c:v>
                </c:pt>
                <c:pt idx="9728">
                  <c:v>2.702</c:v>
                </c:pt>
                <c:pt idx="9729">
                  <c:v>2.7029999999999998</c:v>
                </c:pt>
                <c:pt idx="9730">
                  <c:v>2.7029999999999998</c:v>
                </c:pt>
                <c:pt idx="9731">
                  <c:v>2.7040000000000002</c:v>
                </c:pt>
                <c:pt idx="9732">
                  <c:v>2.7040000000000002</c:v>
                </c:pt>
                <c:pt idx="9733">
                  <c:v>2.7050000000000001</c:v>
                </c:pt>
                <c:pt idx="9734">
                  <c:v>2.706</c:v>
                </c:pt>
                <c:pt idx="9735">
                  <c:v>2.706</c:v>
                </c:pt>
                <c:pt idx="9736">
                  <c:v>2.706</c:v>
                </c:pt>
                <c:pt idx="9737">
                  <c:v>2.7069999999999999</c:v>
                </c:pt>
                <c:pt idx="9738">
                  <c:v>2.7069999999999999</c:v>
                </c:pt>
                <c:pt idx="9739">
                  <c:v>2.7080000000000002</c:v>
                </c:pt>
                <c:pt idx="9740">
                  <c:v>2.7090000000000001</c:v>
                </c:pt>
                <c:pt idx="9741">
                  <c:v>2.7090000000000001</c:v>
                </c:pt>
                <c:pt idx="9742">
                  <c:v>2.71</c:v>
                </c:pt>
                <c:pt idx="9743">
                  <c:v>2.71</c:v>
                </c:pt>
                <c:pt idx="9744">
                  <c:v>2.7109999999999999</c:v>
                </c:pt>
                <c:pt idx="9745">
                  <c:v>2.7120000000000002</c:v>
                </c:pt>
                <c:pt idx="9746">
                  <c:v>2.7120000000000002</c:v>
                </c:pt>
                <c:pt idx="9747">
                  <c:v>2.7130000000000001</c:v>
                </c:pt>
                <c:pt idx="9748">
                  <c:v>2.7130000000000001</c:v>
                </c:pt>
                <c:pt idx="9749">
                  <c:v>2.714</c:v>
                </c:pt>
                <c:pt idx="9750">
                  <c:v>2.7149999999999999</c:v>
                </c:pt>
                <c:pt idx="9751">
                  <c:v>2.7149999999999999</c:v>
                </c:pt>
                <c:pt idx="9752">
                  <c:v>2.7149999999999999</c:v>
                </c:pt>
                <c:pt idx="9753">
                  <c:v>2.7149999999999999</c:v>
                </c:pt>
                <c:pt idx="9754">
                  <c:v>2.7160000000000002</c:v>
                </c:pt>
                <c:pt idx="9755">
                  <c:v>2.7170000000000001</c:v>
                </c:pt>
                <c:pt idx="9756">
                  <c:v>2.7170000000000001</c:v>
                </c:pt>
                <c:pt idx="9757">
                  <c:v>2.718</c:v>
                </c:pt>
                <c:pt idx="9758">
                  <c:v>2.718</c:v>
                </c:pt>
                <c:pt idx="9759">
                  <c:v>2.7189999999999999</c:v>
                </c:pt>
                <c:pt idx="9760">
                  <c:v>2.72</c:v>
                </c:pt>
                <c:pt idx="9761">
                  <c:v>2.72</c:v>
                </c:pt>
                <c:pt idx="9762">
                  <c:v>2.72</c:v>
                </c:pt>
                <c:pt idx="9763">
                  <c:v>2.7210000000000001</c:v>
                </c:pt>
                <c:pt idx="9764">
                  <c:v>2.7210000000000001</c:v>
                </c:pt>
                <c:pt idx="9765">
                  <c:v>2.722</c:v>
                </c:pt>
                <c:pt idx="9766">
                  <c:v>2.722</c:v>
                </c:pt>
                <c:pt idx="9767">
                  <c:v>2.722</c:v>
                </c:pt>
                <c:pt idx="9768">
                  <c:v>2.7229999999999999</c:v>
                </c:pt>
                <c:pt idx="9769">
                  <c:v>2.7229999999999999</c:v>
                </c:pt>
                <c:pt idx="9770">
                  <c:v>2.7240000000000002</c:v>
                </c:pt>
                <c:pt idx="9771">
                  <c:v>2.7250000000000001</c:v>
                </c:pt>
                <c:pt idx="9772">
                  <c:v>2.7250000000000001</c:v>
                </c:pt>
                <c:pt idx="9773">
                  <c:v>2.726</c:v>
                </c:pt>
                <c:pt idx="9774">
                  <c:v>2.726</c:v>
                </c:pt>
                <c:pt idx="9775">
                  <c:v>2.7269999999999999</c:v>
                </c:pt>
                <c:pt idx="9776">
                  <c:v>2.7269999999999999</c:v>
                </c:pt>
                <c:pt idx="9777">
                  <c:v>2.7280000000000002</c:v>
                </c:pt>
                <c:pt idx="9778">
                  <c:v>2.7280000000000002</c:v>
                </c:pt>
                <c:pt idx="9779">
                  <c:v>2.7290000000000001</c:v>
                </c:pt>
                <c:pt idx="9780">
                  <c:v>2.73</c:v>
                </c:pt>
                <c:pt idx="9781">
                  <c:v>2.73</c:v>
                </c:pt>
                <c:pt idx="9782">
                  <c:v>2.73</c:v>
                </c:pt>
                <c:pt idx="9783">
                  <c:v>2.73</c:v>
                </c:pt>
                <c:pt idx="9784">
                  <c:v>2.7309999999999999</c:v>
                </c:pt>
                <c:pt idx="9785">
                  <c:v>2.7309999999999999</c:v>
                </c:pt>
                <c:pt idx="9786">
                  <c:v>2.7320000000000002</c:v>
                </c:pt>
                <c:pt idx="9787">
                  <c:v>2.7320000000000002</c:v>
                </c:pt>
                <c:pt idx="9788">
                  <c:v>2.7320000000000002</c:v>
                </c:pt>
                <c:pt idx="9789">
                  <c:v>2.7330000000000001</c:v>
                </c:pt>
                <c:pt idx="9790">
                  <c:v>2.7330000000000001</c:v>
                </c:pt>
                <c:pt idx="9791">
                  <c:v>2.734</c:v>
                </c:pt>
                <c:pt idx="9792">
                  <c:v>2.734</c:v>
                </c:pt>
                <c:pt idx="9793">
                  <c:v>2.734</c:v>
                </c:pt>
                <c:pt idx="9794">
                  <c:v>2.734</c:v>
                </c:pt>
                <c:pt idx="9795">
                  <c:v>2.7349999999999999</c:v>
                </c:pt>
                <c:pt idx="9796">
                  <c:v>2.7349999999999999</c:v>
                </c:pt>
                <c:pt idx="9797">
                  <c:v>2.7360000000000002</c:v>
                </c:pt>
                <c:pt idx="9798">
                  <c:v>2.7360000000000002</c:v>
                </c:pt>
                <c:pt idx="9799">
                  <c:v>2.7370000000000001</c:v>
                </c:pt>
                <c:pt idx="9800">
                  <c:v>2.7370000000000001</c:v>
                </c:pt>
                <c:pt idx="9801">
                  <c:v>2.7370000000000001</c:v>
                </c:pt>
                <c:pt idx="9802">
                  <c:v>2.7370000000000001</c:v>
                </c:pt>
                <c:pt idx="9803">
                  <c:v>2.738</c:v>
                </c:pt>
                <c:pt idx="9804">
                  <c:v>2.7389999999999999</c:v>
                </c:pt>
                <c:pt idx="9805">
                  <c:v>2.7389999999999999</c:v>
                </c:pt>
                <c:pt idx="9806">
                  <c:v>2.7389999999999999</c:v>
                </c:pt>
                <c:pt idx="9807">
                  <c:v>2.7389999999999999</c:v>
                </c:pt>
                <c:pt idx="9808">
                  <c:v>2.74</c:v>
                </c:pt>
                <c:pt idx="9809">
                  <c:v>2.74</c:v>
                </c:pt>
                <c:pt idx="9810">
                  <c:v>2.7410000000000001</c:v>
                </c:pt>
                <c:pt idx="9811">
                  <c:v>2.7410000000000001</c:v>
                </c:pt>
                <c:pt idx="9812">
                  <c:v>2.7410000000000001</c:v>
                </c:pt>
                <c:pt idx="9813">
                  <c:v>2.742</c:v>
                </c:pt>
                <c:pt idx="9814">
                  <c:v>2.742</c:v>
                </c:pt>
                <c:pt idx="9815">
                  <c:v>2.742</c:v>
                </c:pt>
                <c:pt idx="9816">
                  <c:v>2.7429999999999999</c:v>
                </c:pt>
                <c:pt idx="9817">
                  <c:v>2.7429999999999999</c:v>
                </c:pt>
                <c:pt idx="9818">
                  <c:v>2.7440000000000002</c:v>
                </c:pt>
                <c:pt idx="9819">
                  <c:v>2.7440000000000002</c:v>
                </c:pt>
                <c:pt idx="9820">
                  <c:v>2.7440000000000002</c:v>
                </c:pt>
                <c:pt idx="9821">
                  <c:v>2.7440000000000002</c:v>
                </c:pt>
                <c:pt idx="9822">
                  <c:v>2.7450000000000001</c:v>
                </c:pt>
                <c:pt idx="9823">
                  <c:v>2.7450000000000001</c:v>
                </c:pt>
                <c:pt idx="9824">
                  <c:v>2.7450000000000001</c:v>
                </c:pt>
                <c:pt idx="9825">
                  <c:v>2.746</c:v>
                </c:pt>
                <c:pt idx="9826">
                  <c:v>2.746</c:v>
                </c:pt>
                <c:pt idx="9827">
                  <c:v>2.7469999999999999</c:v>
                </c:pt>
                <c:pt idx="9828">
                  <c:v>2.7469999999999999</c:v>
                </c:pt>
                <c:pt idx="9829">
                  <c:v>2.7480000000000002</c:v>
                </c:pt>
                <c:pt idx="9830">
                  <c:v>2.7480000000000002</c:v>
                </c:pt>
                <c:pt idx="9831">
                  <c:v>2.7490000000000001</c:v>
                </c:pt>
                <c:pt idx="9832">
                  <c:v>2.7490000000000001</c:v>
                </c:pt>
                <c:pt idx="9833">
                  <c:v>2.75</c:v>
                </c:pt>
                <c:pt idx="9834">
                  <c:v>2.75</c:v>
                </c:pt>
                <c:pt idx="9835">
                  <c:v>2.75</c:v>
                </c:pt>
                <c:pt idx="9836">
                  <c:v>2.7509999999999999</c:v>
                </c:pt>
                <c:pt idx="9837">
                  <c:v>2.7509999999999999</c:v>
                </c:pt>
                <c:pt idx="9838">
                  <c:v>2.7509999999999999</c:v>
                </c:pt>
                <c:pt idx="9839">
                  <c:v>2.7519999999999998</c:v>
                </c:pt>
                <c:pt idx="9840">
                  <c:v>2.7519999999999998</c:v>
                </c:pt>
                <c:pt idx="9841">
                  <c:v>2.7530000000000001</c:v>
                </c:pt>
                <c:pt idx="9842">
                  <c:v>2.7530000000000001</c:v>
                </c:pt>
                <c:pt idx="9843">
                  <c:v>2.754</c:v>
                </c:pt>
                <c:pt idx="9844">
                  <c:v>2.754</c:v>
                </c:pt>
                <c:pt idx="9845">
                  <c:v>2.754</c:v>
                </c:pt>
                <c:pt idx="9846">
                  <c:v>2.754</c:v>
                </c:pt>
                <c:pt idx="9847">
                  <c:v>2.7549999999999999</c:v>
                </c:pt>
                <c:pt idx="9848">
                  <c:v>2.7549999999999999</c:v>
                </c:pt>
                <c:pt idx="9849">
                  <c:v>2.7549999999999999</c:v>
                </c:pt>
                <c:pt idx="9850">
                  <c:v>2.7559999999999998</c:v>
                </c:pt>
                <c:pt idx="9851">
                  <c:v>2.7559999999999998</c:v>
                </c:pt>
                <c:pt idx="9852">
                  <c:v>2.7570000000000001</c:v>
                </c:pt>
                <c:pt idx="9853">
                  <c:v>2.7570000000000001</c:v>
                </c:pt>
                <c:pt idx="9854">
                  <c:v>2.758</c:v>
                </c:pt>
                <c:pt idx="9855">
                  <c:v>2.758</c:v>
                </c:pt>
                <c:pt idx="9856">
                  <c:v>2.758</c:v>
                </c:pt>
                <c:pt idx="9857">
                  <c:v>2.7589999999999999</c:v>
                </c:pt>
                <c:pt idx="9858">
                  <c:v>2.7589999999999999</c:v>
                </c:pt>
                <c:pt idx="9859">
                  <c:v>2.7589999999999999</c:v>
                </c:pt>
                <c:pt idx="9860">
                  <c:v>2.7589999999999999</c:v>
                </c:pt>
                <c:pt idx="9861">
                  <c:v>2.76</c:v>
                </c:pt>
                <c:pt idx="9862">
                  <c:v>2.76</c:v>
                </c:pt>
                <c:pt idx="9863">
                  <c:v>2.76</c:v>
                </c:pt>
                <c:pt idx="9864">
                  <c:v>2.7610000000000001</c:v>
                </c:pt>
                <c:pt idx="9865">
                  <c:v>2.7610000000000001</c:v>
                </c:pt>
                <c:pt idx="9866">
                  <c:v>2.762</c:v>
                </c:pt>
                <c:pt idx="9867">
                  <c:v>2.762</c:v>
                </c:pt>
                <c:pt idx="9868">
                  <c:v>2.7629999999999999</c:v>
                </c:pt>
                <c:pt idx="9869">
                  <c:v>2.7629999999999999</c:v>
                </c:pt>
                <c:pt idx="9870">
                  <c:v>2.7629999999999999</c:v>
                </c:pt>
                <c:pt idx="9871">
                  <c:v>2.7629999999999999</c:v>
                </c:pt>
                <c:pt idx="9872">
                  <c:v>2.7639999999999998</c:v>
                </c:pt>
                <c:pt idx="9873">
                  <c:v>2.7639999999999998</c:v>
                </c:pt>
                <c:pt idx="9874">
                  <c:v>2.7639999999999998</c:v>
                </c:pt>
                <c:pt idx="9875">
                  <c:v>2.7650000000000001</c:v>
                </c:pt>
                <c:pt idx="9876">
                  <c:v>2.7650000000000001</c:v>
                </c:pt>
                <c:pt idx="9877">
                  <c:v>2.766</c:v>
                </c:pt>
                <c:pt idx="9878">
                  <c:v>2.766</c:v>
                </c:pt>
                <c:pt idx="9879">
                  <c:v>2.7669999999999999</c:v>
                </c:pt>
                <c:pt idx="9880">
                  <c:v>2.7669999999999999</c:v>
                </c:pt>
                <c:pt idx="9881">
                  <c:v>2.7669999999999999</c:v>
                </c:pt>
                <c:pt idx="9882">
                  <c:v>2.7679999999999998</c:v>
                </c:pt>
                <c:pt idx="9883">
                  <c:v>2.7679999999999998</c:v>
                </c:pt>
                <c:pt idx="9884">
                  <c:v>2.7679999999999998</c:v>
                </c:pt>
                <c:pt idx="9885">
                  <c:v>2.7690000000000001</c:v>
                </c:pt>
                <c:pt idx="9886">
                  <c:v>2.7690000000000001</c:v>
                </c:pt>
                <c:pt idx="9887">
                  <c:v>2.77</c:v>
                </c:pt>
                <c:pt idx="9888">
                  <c:v>2.77</c:v>
                </c:pt>
                <c:pt idx="9889">
                  <c:v>2.77</c:v>
                </c:pt>
                <c:pt idx="9890">
                  <c:v>2.7709999999999999</c:v>
                </c:pt>
                <c:pt idx="9891">
                  <c:v>2.7709999999999999</c:v>
                </c:pt>
                <c:pt idx="9892">
                  <c:v>2.7719999999999998</c:v>
                </c:pt>
                <c:pt idx="9893">
                  <c:v>2.7719999999999998</c:v>
                </c:pt>
                <c:pt idx="9894">
                  <c:v>2.7730000000000001</c:v>
                </c:pt>
                <c:pt idx="9895">
                  <c:v>2.7730000000000001</c:v>
                </c:pt>
                <c:pt idx="9896">
                  <c:v>2.7730000000000001</c:v>
                </c:pt>
                <c:pt idx="9897">
                  <c:v>2.7730000000000001</c:v>
                </c:pt>
                <c:pt idx="9898">
                  <c:v>2.774</c:v>
                </c:pt>
                <c:pt idx="9899">
                  <c:v>2.774</c:v>
                </c:pt>
                <c:pt idx="9900">
                  <c:v>2.7749999999999999</c:v>
                </c:pt>
                <c:pt idx="9901">
                  <c:v>2.7749999999999999</c:v>
                </c:pt>
                <c:pt idx="9902">
                  <c:v>2.7749999999999999</c:v>
                </c:pt>
                <c:pt idx="9903">
                  <c:v>2.7759999999999998</c:v>
                </c:pt>
                <c:pt idx="9904">
                  <c:v>2.7770000000000001</c:v>
                </c:pt>
                <c:pt idx="9905">
                  <c:v>2.7770000000000001</c:v>
                </c:pt>
                <c:pt idx="9906">
                  <c:v>2.778</c:v>
                </c:pt>
                <c:pt idx="9907">
                  <c:v>2.778</c:v>
                </c:pt>
                <c:pt idx="9908">
                  <c:v>2.778</c:v>
                </c:pt>
                <c:pt idx="9909">
                  <c:v>2.778</c:v>
                </c:pt>
                <c:pt idx="9910">
                  <c:v>2.778</c:v>
                </c:pt>
                <c:pt idx="9911">
                  <c:v>2.7789999999999999</c:v>
                </c:pt>
                <c:pt idx="9912">
                  <c:v>2.7789999999999999</c:v>
                </c:pt>
                <c:pt idx="9913">
                  <c:v>2.78</c:v>
                </c:pt>
                <c:pt idx="9914">
                  <c:v>2.7810000000000001</c:v>
                </c:pt>
                <c:pt idx="9915">
                  <c:v>2.7810000000000001</c:v>
                </c:pt>
                <c:pt idx="9916">
                  <c:v>2.7810000000000001</c:v>
                </c:pt>
                <c:pt idx="9917">
                  <c:v>2.782</c:v>
                </c:pt>
                <c:pt idx="9918">
                  <c:v>2.782</c:v>
                </c:pt>
                <c:pt idx="9919">
                  <c:v>2.7829999999999999</c:v>
                </c:pt>
                <c:pt idx="9920">
                  <c:v>2.7829999999999999</c:v>
                </c:pt>
                <c:pt idx="9921">
                  <c:v>2.7829999999999999</c:v>
                </c:pt>
                <c:pt idx="9922">
                  <c:v>2.7829999999999999</c:v>
                </c:pt>
                <c:pt idx="9923">
                  <c:v>2.7839999999999998</c:v>
                </c:pt>
                <c:pt idx="9924">
                  <c:v>2.7839999999999998</c:v>
                </c:pt>
                <c:pt idx="9925">
                  <c:v>2.7850000000000001</c:v>
                </c:pt>
                <c:pt idx="9926">
                  <c:v>2.786</c:v>
                </c:pt>
                <c:pt idx="9927">
                  <c:v>2.786</c:v>
                </c:pt>
                <c:pt idx="9928">
                  <c:v>2.786</c:v>
                </c:pt>
                <c:pt idx="9929">
                  <c:v>2.7869999999999999</c:v>
                </c:pt>
                <c:pt idx="9930">
                  <c:v>2.7869999999999999</c:v>
                </c:pt>
                <c:pt idx="9931">
                  <c:v>2.7869999999999999</c:v>
                </c:pt>
                <c:pt idx="9932">
                  <c:v>2.7869999999999999</c:v>
                </c:pt>
                <c:pt idx="9933">
                  <c:v>2.7879999999999998</c:v>
                </c:pt>
                <c:pt idx="9934">
                  <c:v>2.7879999999999998</c:v>
                </c:pt>
                <c:pt idx="9935">
                  <c:v>2.7890000000000001</c:v>
                </c:pt>
                <c:pt idx="9936">
                  <c:v>2.7890000000000001</c:v>
                </c:pt>
                <c:pt idx="9937">
                  <c:v>2.79</c:v>
                </c:pt>
                <c:pt idx="9938">
                  <c:v>2.79</c:v>
                </c:pt>
                <c:pt idx="9939">
                  <c:v>2.7909999999999999</c:v>
                </c:pt>
                <c:pt idx="9940">
                  <c:v>2.7909999999999999</c:v>
                </c:pt>
                <c:pt idx="9941">
                  <c:v>2.7909999999999999</c:v>
                </c:pt>
                <c:pt idx="9942">
                  <c:v>2.7919999999999998</c:v>
                </c:pt>
                <c:pt idx="9943">
                  <c:v>2.7919999999999998</c:v>
                </c:pt>
                <c:pt idx="9944">
                  <c:v>2.7919999999999998</c:v>
                </c:pt>
                <c:pt idx="9945">
                  <c:v>2.7919999999999998</c:v>
                </c:pt>
                <c:pt idx="9946">
                  <c:v>2.7930000000000001</c:v>
                </c:pt>
                <c:pt idx="9947">
                  <c:v>2.7930000000000001</c:v>
                </c:pt>
                <c:pt idx="9948">
                  <c:v>2.7930000000000001</c:v>
                </c:pt>
                <c:pt idx="9949">
                  <c:v>2.794</c:v>
                </c:pt>
                <c:pt idx="9950">
                  <c:v>2.794</c:v>
                </c:pt>
                <c:pt idx="9951">
                  <c:v>2.7949999999999999</c:v>
                </c:pt>
                <c:pt idx="9952">
                  <c:v>2.7949999999999999</c:v>
                </c:pt>
                <c:pt idx="9953">
                  <c:v>2.7949999999999999</c:v>
                </c:pt>
                <c:pt idx="9954">
                  <c:v>2.7959999999999998</c:v>
                </c:pt>
                <c:pt idx="9955">
                  <c:v>2.7959999999999998</c:v>
                </c:pt>
                <c:pt idx="9956">
                  <c:v>2.7959999999999998</c:v>
                </c:pt>
                <c:pt idx="9957">
                  <c:v>2.7970000000000002</c:v>
                </c:pt>
                <c:pt idx="9958">
                  <c:v>2.7970000000000002</c:v>
                </c:pt>
                <c:pt idx="9959">
                  <c:v>2.7970000000000002</c:v>
                </c:pt>
                <c:pt idx="9960">
                  <c:v>2.7970000000000002</c:v>
                </c:pt>
                <c:pt idx="9961">
                  <c:v>2.798</c:v>
                </c:pt>
                <c:pt idx="9962">
                  <c:v>2.798</c:v>
                </c:pt>
                <c:pt idx="9963">
                  <c:v>2.798</c:v>
                </c:pt>
                <c:pt idx="9964">
                  <c:v>2.7989999999999999</c:v>
                </c:pt>
                <c:pt idx="9965">
                  <c:v>2.7989999999999999</c:v>
                </c:pt>
                <c:pt idx="9966">
                  <c:v>2.8</c:v>
                </c:pt>
                <c:pt idx="9967">
                  <c:v>2.8</c:v>
                </c:pt>
                <c:pt idx="9968">
                  <c:v>2.8</c:v>
                </c:pt>
                <c:pt idx="9969">
                  <c:v>2.8010000000000002</c:v>
                </c:pt>
                <c:pt idx="9970">
                  <c:v>2.8010000000000002</c:v>
                </c:pt>
                <c:pt idx="9971">
                  <c:v>2.802</c:v>
                </c:pt>
                <c:pt idx="9972">
                  <c:v>2.802</c:v>
                </c:pt>
                <c:pt idx="9973">
                  <c:v>2.802</c:v>
                </c:pt>
                <c:pt idx="9974">
                  <c:v>2.802</c:v>
                </c:pt>
                <c:pt idx="9975">
                  <c:v>2.802</c:v>
                </c:pt>
                <c:pt idx="9976">
                  <c:v>2.8029999999999999</c:v>
                </c:pt>
                <c:pt idx="9977">
                  <c:v>2.8029999999999999</c:v>
                </c:pt>
                <c:pt idx="9978">
                  <c:v>2.8029999999999999</c:v>
                </c:pt>
                <c:pt idx="9979">
                  <c:v>2.8039999999999998</c:v>
                </c:pt>
                <c:pt idx="9980">
                  <c:v>2.8039999999999998</c:v>
                </c:pt>
                <c:pt idx="9981">
                  <c:v>2.8039999999999998</c:v>
                </c:pt>
                <c:pt idx="9982">
                  <c:v>2.8050000000000002</c:v>
                </c:pt>
                <c:pt idx="9983">
                  <c:v>2.8050000000000002</c:v>
                </c:pt>
                <c:pt idx="9984">
                  <c:v>2.8050000000000002</c:v>
                </c:pt>
                <c:pt idx="9985">
                  <c:v>2.806</c:v>
                </c:pt>
                <c:pt idx="9986">
                  <c:v>2.806</c:v>
                </c:pt>
                <c:pt idx="9987">
                  <c:v>2.8069999999999999</c:v>
                </c:pt>
                <c:pt idx="9988">
                  <c:v>2.8069999999999999</c:v>
                </c:pt>
                <c:pt idx="9989">
                  <c:v>2.8069999999999999</c:v>
                </c:pt>
                <c:pt idx="9990">
                  <c:v>2.8069999999999999</c:v>
                </c:pt>
                <c:pt idx="9991">
                  <c:v>2.8069999999999999</c:v>
                </c:pt>
                <c:pt idx="9992">
                  <c:v>2.8079999999999998</c:v>
                </c:pt>
                <c:pt idx="9993">
                  <c:v>2.8079999999999998</c:v>
                </c:pt>
                <c:pt idx="9994">
                  <c:v>2.8079999999999998</c:v>
                </c:pt>
                <c:pt idx="9995">
                  <c:v>2.8090000000000002</c:v>
                </c:pt>
                <c:pt idx="9996">
                  <c:v>2.8090000000000002</c:v>
                </c:pt>
                <c:pt idx="9997">
                  <c:v>2.81</c:v>
                </c:pt>
                <c:pt idx="9998">
                  <c:v>2.81</c:v>
                </c:pt>
                <c:pt idx="9999">
                  <c:v>2.81</c:v>
                </c:pt>
                <c:pt idx="10000">
                  <c:v>2.8109999999999999</c:v>
                </c:pt>
                <c:pt idx="10001">
                  <c:v>2.8109999999999999</c:v>
                </c:pt>
                <c:pt idx="10002">
                  <c:v>2.8109999999999999</c:v>
                </c:pt>
                <c:pt idx="10003">
                  <c:v>2.8109999999999999</c:v>
                </c:pt>
                <c:pt idx="10004">
                  <c:v>2.8119999999999998</c:v>
                </c:pt>
                <c:pt idx="10005">
                  <c:v>2.8119999999999998</c:v>
                </c:pt>
                <c:pt idx="10006">
                  <c:v>2.8119999999999998</c:v>
                </c:pt>
                <c:pt idx="10007">
                  <c:v>2.8130000000000002</c:v>
                </c:pt>
                <c:pt idx="10008">
                  <c:v>2.8130000000000002</c:v>
                </c:pt>
                <c:pt idx="10009">
                  <c:v>2.8130000000000002</c:v>
                </c:pt>
                <c:pt idx="10010">
                  <c:v>2.8140000000000001</c:v>
                </c:pt>
                <c:pt idx="10011">
                  <c:v>2.8140000000000001</c:v>
                </c:pt>
                <c:pt idx="10012">
                  <c:v>2.8140000000000001</c:v>
                </c:pt>
                <c:pt idx="10013">
                  <c:v>2.8149999999999999</c:v>
                </c:pt>
                <c:pt idx="10014">
                  <c:v>2.8149999999999999</c:v>
                </c:pt>
                <c:pt idx="10015">
                  <c:v>2.8149999999999999</c:v>
                </c:pt>
                <c:pt idx="10016">
                  <c:v>2.8159999999999998</c:v>
                </c:pt>
                <c:pt idx="10017">
                  <c:v>2.8159999999999998</c:v>
                </c:pt>
                <c:pt idx="10018">
                  <c:v>2.8159999999999998</c:v>
                </c:pt>
                <c:pt idx="10019">
                  <c:v>2.8170000000000002</c:v>
                </c:pt>
                <c:pt idx="10020">
                  <c:v>2.8170000000000002</c:v>
                </c:pt>
                <c:pt idx="10021">
                  <c:v>2.8170000000000002</c:v>
                </c:pt>
                <c:pt idx="10022">
                  <c:v>2.8170000000000002</c:v>
                </c:pt>
                <c:pt idx="10023">
                  <c:v>2.8180000000000001</c:v>
                </c:pt>
                <c:pt idx="10024">
                  <c:v>2.8180000000000001</c:v>
                </c:pt>
                <c:pt idx="10025">
                  <c:v>2.819</c:v>
                </c:pt>
                <c:pt idx="10026">
                  <c:v>2.819</c:v>
                </c:pt>
                <c:pt idx="10027">
                  <c:v>2.819</c:v>
                </c:pt>
                <c:pt idx="10028">
                  <c:v>2.82</c:v>
                </c:pt>
                <c:pt idx="10029">
                  <c:v>2.82</c:v>
                </c:pt>
                <c:pt idx="10030">
                  <c:v>2.82</c:v>
                </c:pt>
                <c:pt idx="10031">
                  <c:v>2.8210000000000002</c:v>
                </c:pt>
                <c:pt idx="10032">
                  <c:v>2.8210000000000002</c:v>
                </c:pt>
                <c:pt idx="10033">
                  <c:v>2.8210000000000002</c:v>
                </c:pt>
                <c:pt idx="10034">
                  <c:v>2.8210000000000002</c:v>
                </c:pt>
                <c:pt idx="10035">
                  <c:v>2.8220000000000001</c:v>
                </c:pt>
                <c:pt idx="10036">
                  <c:v>2.8220000000000001</c:v>
                </c:pt>
                <c:pt idx="10037">
                  <c:v>2.8220000000000001</c:v>
                </c:pt>
                <c:pt idx="10038">
                  <c:v>2.823</c:v>
                </c:pt>
                <c:pt idx="10039">
                  <c:v>2.823</c:v>
                </c:pt>
                <c:pt idx="10040">
                  <c:v>2.823</c:v>
                </c:pt>
                <c:pt idx="10041">
                  <c:v>2.8239999999999998</c:v>
                </c:pt>
                <c:pt idx="10042">
                  <c:v>2.8239999999999998</c:v>
                </c:pt>
                <c:pt idx="10043">
                  <c:v>2.8239999999999998</c:v>
                </c:pt>
                <c:pt idx="10044">
                  <c:v>2.8250000000000002</c:v>
                </c:pt>
                <c:pt idx="10045">
                  <c:v>2.8250000000000002</c:v>
                </c:pt>
                <c:pt idx="10046">
                  <c:v>2.8250000000000002</c:v>
                </c:pt>
                <c:pt idx="10047">
                  <c:v>2.8250000000000002</c:v>
                </c:pt>
                <c:pt idx="10048">
                  <c:v>2.8260000000000001</c:v>
                </c:pt>
                <c:pt idx="10049">
                  <c:v>2.8260000000000001</c:v>
                </c:pt>
                <c:pt idx="10050">
                  <c:v>2.8260000000000001</c:v>
                </c:pt>
                <c:pt idx="10051">
                  <c:v>2.8260000000000001</c:v>
                </c:pt>
                <c:pt idx="10052">
                  <c:v>2.8260000000000001</c:v>
                </c:pt>
                <c:pt idx="10053">
                  <c:v>2.827</c:v>
                </c:pt>
                <c:pt idx="10054">
                  <c:v>2.827</c:v>
                </c:pt>
                <c:pt idx="10055">
                  <c:v>2.827</c:v>
                </c:pt>
                <c:pt idx="10056">
                  <c:v>2.8279999999999998</c:v>
                </c:pt>
                <c:pt idx="10057">
                  <c:v>2.8279999999999998</c:v>
                </c:pt>
                <c:pt idx="10058">
                  <c:v>2.8279999999999998</c:v>
                </c:pt>
                <c:pt idx="10059">
                  <c:v>2.8279999999999998</c:v>
                </c:pt>
                <c:pt idx="10060">
                  <c:v>2.8290000000000002</c:v>
                </c:pt>
                <c:pt idx="10061">
                  <c:v>2.8290000000000002</c:v>
                </c:pt>
                <c:pt idx="10062">
                  <c:v>2.8290000000000002</c:v>
                </c:pt>
                <c:pt idx="10063">
                  <c:v>2.8290000000000002</c:v>
                </c:pt>
                <c:pt idx="10064">
                  <c:v>2.83</c:v>
                </c:pt>
                <c:pt idx="10065">
                  <c:v>2.83</c:v>
                </c:pt>
                <c:pt idx="10066">
                  <c:v>2.831</c:v>
                </c:pt>
                <c:pt idx="10067">
                  <c:v>2.831</c:v>
                </c:pt>
                <c:pt idx="10068">
                  <c:v>2.831</c:v>
                </c:pt>
                <c:pt idx="10069">
                  <c:v>2.831</c:v>
                </c:pt>
                <c:pt idx="10070">
                  <c:v>2.831</c:v>
                </c:pt>
                <c:pt idx="10071">
                  <c:v>2.8319999999999999</c:v>
                </c:pt>
                <c:pt idx="10072">
                  <c:v>2.8319999999999999</c:v>
                </c:pt>
                <c:pt idx="10073">
                  <c:v>2.8319999999999999</c:v>
                </c:pt>
                <c:pt idx="10074">
                  <c:v>2.8330000000000002</c:v>
                </c:pt>
                <c:pt idx="10075">
                  <c:v>2.8330000000000002</c:v>
                </c:pt>
                <c:pt idx="10076">
                  <c:v>2.8330000000000002</c:v>
                </c:pt>
                <c:pt idx="10077">
                  <c:v>2.8340000000000001</c:v>
                </c:pt>
                <c:pt idx="10078">
                  <c:v>2.8340000000000001</c:v>
                </c:pt>
                <c:pt idx="10079">
                  <c:v>2.835</c:v>
                </c:pt>
                <c:pt idx="10080">
                  <c:v>2.835</c:v>
                </c:pt>
                <c:pt idx="10081">
                  <c:v>2.835</c:v>
                </c:pt>
                <c:pt idx="10082">
                  <c:v>2.835</c:v>
                </c:pt>
                <c:pt idx="10083">
                  <c:v>2.835</c:v>
                </c:pt>
                <c:pt idx="10084">
                  <c:v>2.8359999999999999</c:v>
                </c:pt>
                <c:pt idx="10085">
                  <c:v>2.8359999999999999</c:v>
                </c:pt>
                <c:pt idx="10086">
                  <c:v>2.8359999999999999</c:v>
                </c:pt>
                <c:pt idx="10087">
                  <c:v>2.8370000000000002</c:v>
                </c:pt>
                <c:pt idx="10088">
                  <c:v>2.8370000000000002</c:v>
                </c:pt>
                <c:pt idx="10089">
                  <c:v>2.8370000000000002</c:v>
                </c:pt>
                <c:pt idx="10090">
                  <c:v>2.8380000000000001</c:v>
                </c:pt>
                <c:pt idx="10091">
                  <c:v>2.8380000000000001</c:v>
                </c:pt>
                <c:pt idx="10092">
                  <c:v>2.839</c:v>
                </c:pt>
                <c:pt idx="10093">
                  <c:v>2.839</c:v>
                </c:pt>
                <c:pt idx="10094">
                  <c:v>2.84</c:v>
                </c:pt>
                <c:pt idx="10095">
                  <c:v>2.84</c:v>
                </c:pt>
                <c:pt idx="10096">
                  <c:v>2.84</c:v>
                </c:pt>
                <c:pt idx="10097">
                  <c:v>2.84</c:v>
                </c:pt>
                <c:pt idx="10098">
                  <c:v>2.8410000000000002</c:v>
                </c:pt>
                <c:pt idx="10099">
                  <c:v>2.8410000000000002</c:v>
                </c:pt>
                <c:pt idx="10100">
                  <c:v>2.8410000000000002</c:v>
                </c:pt>
                <c:pt idx="10101">
                  <c:v>2.8410000000000002</c:v>
                </c:pt>
                <c:pt idx="10102">
                  <c:v>2.8420000000000001</c:v>
                </c:pt>
                <c:pt idx="10103">
                  <c:v>2.8420000000000001</c:v>
                </c:pt>
                <c:pt idx="10104">
                  <c:v>2.843</c:v>
                </c:pt>
                <c:pt idx="10105">
                  <c:v>2.843</c:v>
                </c:pt>
                <c:pt idx="10106">
                  <c:v>2.843</c:v>
                </c:pt>
                <c:pt idx="10107">
                  <c:v>2.8439999999999999</c:v>
                </c:pt>
                <c:pt idx="10108">
                  <c:v>2.8439999999999999</c:v>
                </c:pt>
                <c:pt idx="10109">
                  <c:v>2.8439999999999999</c:v>
                </c:pt>
                <c:pt idx="10110">
                  <c:v>2.8439999999999999</c:v>
                </c:pt>
                <c:pt idx="10111">
                  <c:v>2.8450000000000002</c:v>
                </c:pt>
                <c:pt idx="10112">
                  <c:v>2.8450000000000002</c:v>
                </c:pt>
                <c:pt idx="10113">
                  <c:v>2.8450000000000002</c:v>
                </c:pt>
                <c:pt idx="10114">
                  <c:v>2.8450000000000002</c:v>
                </c:pt>
                <c:pt idx="10115">
                  <c:v>2.8460000000000001</c:v>
                </c:pt>
                <c:pt idx="10116">
                  <c:v>2.8460000000000001</c:v>
                </c:pt>
                <c:pt idx="10117">
                  <c:v>2.847</c:v>
                </c:pt>
                <c:pt idx="10118">
                  <c:v>2.847</c:v>
                </c:pt>
                <c:pt idx="10119">
                  <c:v>2.847</c:v>
                </c:pt>
                <c:pt idx="10120">
                  <c:v>2.8479999999999999</c:v>
                </c:pt>
                <c:pt idx="10121">
                  <c:v>2.8479999999999999</c:v>
                </c:pt>
                <c:pt idx="10122">
                  <c:v>2.8479999999999999</c:v>
                </c:pt>
                <c:pt idx="10123">
                  <c:v>2.8490000000000002</c:v>
                </c:pt>
                <c:pt idx="10124">
                  <c:v>2.8490000000000002</c:v>
                </c:pt>
                <c:pt idx="10125">
                  <c:v>2.8490000000000002</c:v>
                </c:pt>
                <c:pt idx="10126">
                  <c:v>2.85</c:v>
                </c:pt>
                <c:pt idx="10127">
                  <c:v>2.85</c:v>
                </c:pt>
                <c:pt idx="10128">
                  <c:v>2.85</c:v>
                </c:pt>
                <c:pt idx="10129">
                  <c:v>2.85</c:v>
                </c:pt>
                <c:pt idx="10130">
                  <c:v>2.85</c:v>
                </c:pt>
                <c:pt idx="10131">
                  <c:v>2.851</c:v>
                </c:pt>
                <c:pt idx="10132">
                  <c:v>2.851</c:v>
                </c:pt>
                <c:pt idx="10133">
                  <c:v>2.8519999999999999</c:v>
                </c:pt>
                <c:pt idx="10134">
                  <c:v>2.8519999999999999</c:v>
                </c:pt>
                <c:pt idx="10135">
                  <c:v>2.8530000000000002</c:v>
                </c:pt>
                <c:pt idx="10136">
                  <c:v>2.8530000000000002</c:v>
                </c:pt>
                <c:pt idx="10137">
                  <c:v>2.8530000000000002</c:v>
                </c:pt>
                <c:pt idx="10138">
                  <c:v>2.8540000000000001</c:v>
                </c:pt>
                <c:pt idx="10139">
                  <c:v>2.8540000000000001</c:v>
                </c:pt>
                <c:pt idx="10140">
                  <c:v>2.8540000000000001</c:v>
                </c:pt>
                <c:pt idx="10141">
                  <c:v>2.8540000000000001</c:v>
                </c:pt>
                <c:pt idx="10142">
                  <c:v>2.8540000000000001</c:v>
                </c:pt>
                <c:pt idx="10143">
                  <c:v>2.855</c:v>
                </c:pt>
                <c:pt idx="10144">
                  <c:v>2.855</c:v>
                </c:pt>
                <c:pt idx="10145">
                  <c:v>2.855</c:v>
                </c:pt>
                <c:pt idx="10146">
                  <c:v>2.855</c:v>
                </c:pt>
                <c:pt idx="10147">
                  <c:v>2.855</c:v>
                </c:pt>
                <c:pt idx="10148">
                  <c:v>2.8559999999999999</c:v>
                </c:pt>
                <c:pt idx="10149">
                  <c:v>2.8559999999999999</c:v>
                </c:pt>
                <c:pt idx="10150">
                  <c:v>2.8559999999999999</c:v>
                </c:pt>
                <c:pt idx="10151">
                  <c:v>2.8570000000000002</c:v>
                </c:pt>
                <c:pt idx="10152">
                  <c:v>2.8570000000000002</c:v>
                </c:pt>
                <c:pt idx="10153">
                  <c:v>2.8570000000000002</c:v>
                </c:pt>
                <c:pt idx="10154">
                  <c:v>2.8580000000000001</c:v>
                </c:pt>
                <c:pt idx="10155">
                  <c:v>2.8580000000000001</c:v>
                </c:pt>
                <c:pt idx="10156">
                  <c:v>2.8580000000000001</c:v>
                </c:pt>
                <c:pt idx="10157">
                  <c:v>2.859</c:v>
                </c:pt>
                <c:pt idx="10158">
                  <c:v>2.859</c:v>
                </c:pt>
                <c:pt idx="10159">
                  <c:v>2.859</c:v>
                </c:pt>
                <c:pt idx="10160">
                  <c:v>2.859</c:v>
                </c:pt>
                <c:pt idx="10161">
                  <c:v>2.859</c:v>
                </c:pt>
                <c:pt idx="10162">
                  <c:v>2.86</c:v>
                </c:pt>
                <c:pt idx="10163">
                  <c:v>2.86</c:v>
                </c:pt>
                <c:pt idx="10164">
                  <c:v>2.86</c:v>
                </c:pt>
                <c:pt idx="10165">
                  <c:v>2.86</c:v>
                </c:pt>
                <c:pt idx="10166">
                  <c:v>2.8610000000000002</c:v>
                </c:pt>
                <c:pt idx="10167">
                  <c:v>2.8610000000000002</c:v>
                </c:pt>
                <c:pt idx="10168">
                  <c:v>2.8620000000000001</c:v>
                </c:pt>
                <c:pt idx="10169">
                  <c:v>2.8620000000000001</c:v>
                </c:pt>
                <c:pt idx="10170">
                  <c:v>2.8620000000000001</c:v>
                </c:pt>
                <c:pt idx="10171">
                  <c:v>2.863</c:v>
                </c:pt>
                <c:pt idx="10172">
                  <c:v>2.863</c:v>
                </c:pt>
                <c:pt idx="10173">
                  <c:v>2.863</c:v>
                </c:pt>
                <c:pt idx="10174">
                  <c:v>2.863</c:v>
                </c:pt>
                <c:pt idx="10175">
                  <c:v>2.8639999999999999</c:v>
                </c:pt>
                <c:pt idx="10176">
                  <c:v>2.8639999999999999</c:v>
                </c:pt>
                <c:pt idx="10177">
                  <c:v>2.8639999999999999</c:v>
                </c:pt>
                <c:pt idx="10178">
                  <c:v>2.8639999999999999</c:v>
                </c:pt>
                <c:pt idx="10179">
                  <c:v>2.8639999999999999</c:v>
                </c:pt>
                <c:pt idx="10180">
                  <c:v>2.8650000000000002</c:v>
                </c:pt>
                <c:pt idx="10181">
                  <c:v>2.8650000000000002</c:v>
                </c:pt>
                <c:pt idx="10182">
                  <c:v>2.8650000000000002</c:v>
                </c:pt>
                <c:pt idx="10183">
                  <c:v>2.8660000000000001</c:v>
                </c:pt>
                <c:pt idx="10184">
                  <c:v>2.8660000000000001</c:v>
                </c:pt>
                <c:pt idx="10185">
                  <c:v>2.8660000000000001</c:v>
                </c:pt>
                <c:pt idx="10186">
                  <c:v>2.8660000000000001</c:v>
                </c:pt>
                <c:pt idx="10187">
                  <c:v>2.867</c:v>
                </c:pt>
                <c:pt idx="10188">
                  <c:v>2.867</c:v>
                </c:pt>
                <c:pt idx="10189">
                  <c:v>2.867</c:v>
                </c:pt>
                <c:pt idx="10190">
                  <c:v>2.8679999999999999</c:v>
                </c:pt>
                <c:pt idx="10191">
                  <c:v>2.8679999999999999</c:v>
                </c:pt>
                <c:pt idx="10192">
                  <c:v>2.8679999999999999</c:v>
                </c:pt>
                <c:pt idx="10193">
                  <c:v>2.8679999999999999</c:v>
                </c:pt>
                <c:pt idx="10194">
                  <c:v>2.8690000000000002</c:v>
                </c:pt>
                <c:pt idx="10195">
                  <c:v>2.8690000000000002</c:v>
                </c:pt>
                <c:pt idx="10196">
                  <c:v>2.8690000000000002</c:v>
                </c:pt>
                <c:pt idx="10197">
                  <c:v>2.8690000000000002</c:v>
                </c:pt>
                <c:pt idx="10198">
                  <c:v>2.8690000000000002</c:v>
                </c:pt>
                <c:pt idx="10199">
                  <c:v>2.87</c:v>
                </c:pt>
                <c:pt idx="10200">
                  <c:v>2.87</c:v>
                </c:pt>
                <c:pt idx="10201">
                  <c:v>2.87</c:v>
                </c:pt>
                <c:pt idx="10202">
                  <c:v>2.871</c:v>
                </c:pt>
                <c:pt idx="10203">
                  <c:v>2.871</c:v>
                </c:pt>
                <c:pt idx="10204">
                  <c:v>2.871</c:v>
                </c:pt>
                <c:pt idx="10205">
                  <c:v>2.8719999999999999</c:v>
                </c:pt>
                <c:pt idx="10206">
                  <c:v>2.8719999999999999</c:v>
                </c:pt>
                <c:pt idx="10207">
                  <c:v>2.8719999999999999</c:v>
                </c:pt>
                <c:pt idx="10208">
                  <c:v>2.8719999999999999</c:v>
                </c:pt>
                <c:pt idx="10209">
                  <c:v>2.8730000000000002</c:v>
                </c:pt>
                <c:pt idx="10210">
                  <c:v>2.8730000000000002</c:v>
                </c:pt>
                <c:pt idx="10211">
                  <c:v>2.8730000000000002</c:v>
                </c:pt>
                <c:pt idx="10212">
                  <c:v>2.8740000000000001</c:v>
                </c:pt>
                <c:pt idx="10213">
                  <c:v>2.8740000000000001</c:v>
                </c:pt>
                <c:pt idx="10214">
                  <c:v>2.8740000000000001</c:v>
                </c:pt>
                <c:pt idx="10215">
                  <c:v>2.8740000000000001</c:v>
                </c:pt>
                <c:pt idx="10216">
                  <c:v>2.8740000000000001</c:v>
                </c:pt>
                <c:pt idx="10217">
                  <c:v>2.875</c:v>
                </c:pt>
                <c:pt idx="10218">
                  <c:v>2.875</c:v>
                </c:pt>
                <c:pt idx="10219">
                  <c:v>2.875</c:v>
                </c:pt>
                <c:pt idx="10220">
                  <c:v>2.875</c:v>
                </c:pt>
                <c:pt idx="10221">
                  <c:v>2.8759999999999999</c:v>
                </c:pt>
                <c:pt idx="10222">
                  <c:v>2.8759999999999999</c:v>
                </c:pt>
                <c:pt idx="10223">
                  <c:v>2.8759999999999999</c:v>
                </c:pt>
                <c:pt idx="10224">
                  <c:v>2.8769999999999998</c:v>
                </c:pt>
                <c:pt idx="10225">
                  <c:v>2.8769999999999998</c:v>
                </c:pt>
                <c:pt idx="10226">
                  <c:v>2.8769999999999998</c:v>
                </c:pt>
                <c:pt idx="10227">
                  <c:v>2.8769999999999998</c:v>
                </c:pt>
                <c:pt idx="10228">
                  <c:v>2.8780000000000001</c:v>
                </c:pt>
                <c:pt idx="10229">
                  <c:v>2.8780000000000001</c:v>
                </c:pt>
                <c:pt idx="10230">
                  <c:v>2.8780000000000001</c:v>
                </c:pt>
                <c:pt idx="10231">
                  <c:v>2.8780000000000001</c:v>
                </c:pt>
                <c:pt idx="10232">
                  <c:v>2.879</c:v>
                </c:pt>
                <c:pt idx="10233">
                  <c:v>2.879</c:v>
                </c:pt>
                <c:pt idx="10234">
                  <c:v>2.879</c:v>
                </c:pt>
                <c:pt idx="10235">
                  <c:v>2.879</c:v>
                </c:pt>
                <c:pt idx="10236">
                  <c:v>2.879</c:v>
                </c:pt>
                <c:pt idx="10237">
                  <c:v>2.88</c:v>
                </c:pt>
                <c:pt idx="10238">
                  <c:v>2.88</c:v>
                </c:pt>
                <c:pt idx="10239">
                  <c:v>2.88</c:v>
                </c:pt>
                <c:pt idx="10240">
                  <c:v>2.88</c:v>
                </c:pt>
                <c:pt idx="10241">
                  <c:v>2.8809999999999998</c:v>
                </c:pt>
                <c:pt idx="10242">
                  <c:v>2.8809999999999998</c:v>
                </c:pt>
                <c:pt idx="10243">
                  <c:v>2.8820000000000001</c:v>
                </c:pt>
                <c:pt idx="10244">
                  <c:v>2.8820000000000001</c:v>
                </c:pt>
                <c:pt idx="10245">
                  <c:v>2.8820000000000001</c:v>
                </c:pt>
                <c:pt idx="10246">
                  <c:v>2.883</c:v>
                </c:pt>
                <c:pt idx="10247">
                  <c:v>2.883</c:v>
                </c:pt>
                <c:pt idx="10248">
                  <c:v>2.883</c:v>
                </c:pt>
                <c:pt idx="10249">
                  <c:v>2.883</c:v>
                </c:pt>
                <c:pt idx="10250">
                  <c:v>2.8839999999999999</c:v>
                </c:pt>
                <c:pt idx="10251">
                  <c:v>2.8839999999999999</c:v>
                </c:pt>
                <c:pt idx="10252">
                  <c:v>2.8839999999999999</c:v>
                </c:pt>
                <c:pt idx="10253">
                  <c:v>2.8839999999999999</c:v>
                </c:pt>
                <c:pt idx="10254">
                  <c:v>2.8849999999999998</c:v>
                </c:pt>
                <c:pt idx="10255">
                  <c:v>2.8849999999999998</c:v>
                </c:pt>
                <c:pt idx="10256">
                  <c:v>2.8849999999999998</c:v>
                </c:pt>
                <c:pt idx="10257">
                  <c:v>2.8860000000000001</c:v>
                </c:pt>
                <c:pt idx="10258">
                  <c:v>2.8860000000000001</c:v>
                </c:pt>
                <c:pt idx="10259">
                  <c:v>2.8860000000000001</c:v>
                </c:pt>
                <c:pt idx="10260">
                  <c:v>2.887</c:v>
                </c:pt>
                <c:pt idx="10261">
                  <c:v>2.887</c:v>
                </c:pt>
                <c:pt idx="10262">
                  <c:v>2.887</c:v>
                </c:pt>
                <c:pt idx="10263">
                  <c:v>2.887</c:v>
                </c:pt>
                <c:pt idx="10264">
                  <c:v>2.8879999999999999</c:v>
                </c:pt>
                <c:pt idx="10265">
                  <c:v>2.8879999999999999</c:v>
                </c:pt>
                <c:pt idx="10266">
                  <c:v>2.8879999999999999</c:v>
                </c:pt>
                <c:pt idx="10267">
                  <c:v>2.8879999999999999</c:v>
                </c:pt>
                <c:pt idx="10268">
                  <c:v>2.8889999999999998</c:v>
                </c:pt>
                <c:pt idx="10269">
                  <c:v>2.8889999999999998</c:v>
                </c:pt>
                <c:pt idx="10270">
                  <c:v>2.8889999999999998</c:v>
                </c:pt>
                <c:pt idx="10271">
                  <c:v>2.8889999999999998</c:v>
                </c:pt>
                <c:pt idx="10272">
                  <c:v>2.89</c:v>
                </c:pt>
                <c:pt idx="10273">
                  <c:v>2.89</c:v>
                </c:pt>
                <c:pt idx="10274">
                  <c:v>2.89</c:v>
                </c:pt>
                <c:pt idx="10275">
                  <c:v>2.89</c:v>
                </c:pt>
                <c:pt idx="10276">
                  <c:v>2.891</c:v>
                </c:pt>
                <c:pt idx="10277">
                  <c:v>2.891</c:v>
                </c:pt>
                <c:pt idx="10278">
                  <c:v>2.891</c:v>
                </c:pt>
                <c:pt idx="10279">
                  <c:v>2.8919999999999999</c:v>
                </c:pt>
                <c:pt idx="10280">
                  <c:v>2.8919999999999999</c:v>
                </c:pt>
                <c:pt idx="10281">
                  <c:v>2.8919999999999999</c:v>
                </c:pt>
                <c:pt idx="10282">
                  <c:v>2.8929999999999998</c:v>
                </c:pt>
                <c:pt idx="10283">
                  <c:v>2.8929999999999998</c:v>
                </c:pt>
                <c:pt idx="10284">
                  <c:v>2.8929999999999998</c:v>
                </c:pt>
                <c:pt idx="10285">
                  <c:v>2.8929999999999998</c:v>
                </c:pt>
                <c:pt idx="10286">
                  <c:v>2.8929999999999998</c:v>
                </c:pt>
                <c:pt idx="10287">
                  <c:v>2.8929999999999998</c:v>
                </c:pt>
                <c:pt idx="10288">
                  <c:v>2.8940000000000001</c:v>
                </c:pt>
                <c:pt idx="10289">
                  <c:v>2.8940000000000001</c:v>
                </c:pt>
                <c:pt idx="10290">
                  <c:v>2.8940000000000001</c:v>
                </c:pt>
                <c:pt idx="10291">
                  <c:v>2.895</c:v>
                </c:pt>
                <c:pt idx="10292">
                  <c:v>2.895</c:v>
                </c:pt>
                <c:pt idx="10293">
                  <c:v>2.895</c:v>
                </c:pt>
                <c:pt idx="10294">
                  <c:v>2.8959999999999999</c:v>
                </c:pt>
                <c:pt idx="10295">
                  <c:v>2.8959999999999999</c:v>
                </c:pt>
                <c:pt idx="10296">
                  <c:v>2.8959999999999999</c:v>
                </c:pt>
                <c:pt idx="10297">
                  <c:v>2.8969999999999998</c:v>
                </c:pt>
                <c:pt idx="10298">
                  <c:v>2.8969999999999998</c:v>
                </c:pt>
                <c:pt idx="10299">
                  <c:v>2.8969999999999998</c:v>
                </c:pt>
                <c:pt idx="10300">
                  <c:v>2.8969999999999998</c:v>
                </c:pt>
                <c:pt idx="10301">
                  <c:v>2.8980000000000001</c:v>
                </c:pt>
                <c:pt idx="10302">
                  <c:v>2.8980000000000001</c:v>
                </c:pt>
                <c:pt idx="10303">
                  <c:v>2.8980000000000001</c:v>
                </c:pt>
                <c:pt idx="10304">
                  <c:v>2.8980000000000001</c:v>
                </c:pt>
                <c:pt idx="10305">
                  <c:v>2.899</c:v>
                </c:pt>
                <c:pt idx="10306">
                  <c:v>2.899</c:v>
                </c:pt>
                <c:pt idx="10307">
                  <c:v>2.899</c:v>
                </c:pt>
                <c:pt idx="10308">
                  <c:v>2.899</c:v>
                </c:pt>
                <c:pt idx="10309">
                  <c:v>2.9</c:v>
                </c:pt>
                <c:pt idx="10310">
                  <c:v>2.9</c:v>
                </c:pt>
                <c:pt idx="10311">
                  <c:v>2.9</c:v>
                </c:pt>
                <c:pt idx="10312">
                  <c:v>2.9009999999999998</c:v>
                </c:pt>
                <c:pt idx="10313">
                  <c:v>2.9009999999999998</c:v>
                </c:pt>
                <c:pt idx="10314">
                  <c:v>2.9009999999999998</c:v>
                </c:pt>
                <c:pt idx="10315">
                  <c:v>2.9009999999999998</c:v>
                </c:pt>
                <c:pt idx="10316">
                  <c:v>2.9020000000000001</c:v>
                </c:pt>
                <c:pt idx="10317">
                  <c:v>2.9020000000000001</c:v>
                </c:pt>
                <c:pt idx="10318">
                  <c:v>2.9020000000000001</c:v>
                </c:pt>
                <c:pt idx="10319">
                  <c:v>2.9020000000000001</c:v>
                </c:pt>
                <c:pt idx="10320">
                  <c:v>2.903</c:v>
                </c:pt>
                <c:pt idx="10321">
                  <c:v>2.903</c:v>
                </c:pt>
                <c:pt idx="10322">
                  <c:v>2.903</c:v>
                </c:pt>
                <c:pt idx="10323">
                  <c:v>2.903</c:v>
                </c:pt>
                <c:pt idx="10324">
                  <c:v>2.903</c:v>
                </c:pt>
                <c:pt idx="10325">
                  <c:v>2.903</c:v>
                </c:pt>
                <c:pt idx="10326">
                  <c:v>2.9039999999999999</c:v>
                </c:pt>
                <c:pt idx="10327">
                  <c:v>2.9039999999999999</c:v>
                </c:pt>
                <c:pt idx="10328">
                  <c:v>2.9039999999999999</c:v>
                </c:pt>
                <c:pt idx="10329">
                  <c:v>2.9039999999999999</c:v>
                </c:pt>
                <c:pt idx="10330">
                  <c:v>2.9049999999999998</c:v>
                </c:pt>
                <c:pt idx="10331">
                  <c:v>2.9049999999999998</c:v>
                </c:pt>
                <c:pt idx="10332">
                  <c:v>2.9060000000000001</c:v>
                </c:pt>
                <c:pt idx="10333">
                  <c:v>2.9060000000000001</c:v>
                </c:pt>
                <c:pt idx="10334">
                  <c:v>2.9060000000000001</c:v>
                </c:pt>
                <c:pt idx="10335">
                  <c:v>2.9060000000000001</c:v>
                </c:pt>
                <c:pt idx="10336">
                  <c:v>2.9060000000000001</c:v>
                </c:pt>
                <c:pt idx="10337">
                  <c:v>2.907</c:v>
                </c:pt>
                <c:pt idx="10338">
                  <c:v>2.907</c:v>
                </c:pt>
                <c:pt idx="10339">
                  <c:v>2.907</c:v>
                </c:pt>
                <c:pt idx="10340">
                  <c:v>2.907</c:v>
                </c:pt>
                <c:pt idx="10341">
                  <c:v>2.9079999999999999</c:v>
                </c:pt>
                <c:pt idx="10342">
                  <c:v>2.9079999999999999</c:v>
                </c:pt>
                <c:pt idx="10343">
                  <c:v>2.9079999999999999</c:v>
                </c:pt>
                <c:pt idx="10344">
                  <c:v>2.9079999999999999</c:v>
                </c:pt>
                <c:pt idx="10345">
                  <c:v>2.9079999999999999</c:v>
                </c:pt>
                <c:pt idx="10346">
                  <c:v>2.9079999999999999</c:v>
                </c:pt>
                <c:pt idx="10347">
                  <c:v>2.9079999999999999</c:v>
                </c:pt>
                <c:pt idx="10348">
                  <c:v>2.9089999999999998</c:v>
                </c:pt>
                <c:pt idx="10349">
                  <c:v>2.9089999999999998</c:v>
                </c:pt>
                <c:pt idx="10350">
                  <c:v>2.9089999999999998</c:v>
                </c:pt>
                <c:pt idx="10351">
                  <c:v>2.9089999999999998</c:v>
                </c:pt>
                <c:pt idx="10352">
                  <c:v>2.91</c:v>
                </c:pt>
                <c:pt idx="10353">
                  <c:v>2.91</c:v>
                </c:pt>
                <c:pt idx="10354">
                  <c:v>2.91</c:v>
                </c:pt>
                <c:pt idx="10355">
                  <c:v>2.91</c:v>
                </c:pt>
                <c:pt idx="10356">
                  <c:v>2.911</c:v>
                </c:pt>
                <c:pt idx="10357">
                  <c:v>2.911</c:v>
                </c:pt>
                <c:pt idx="10358">
                  <c:v>2.911</c:v>
                </c:pt>
                <c:pt idx="10359">
                  <c:v>2.911</c:v>
                </c:pt>
                <c:pt idx="10360">
                  <c:v>2.911</c:v>
                </c:pt>
                <c:pt idx="10361">
                  <c:v>2.911</c:v>
                </c:pt>
                <c:pt idx="10362">
                  <c:v>2.9119999999999999</c:v>
                </c:pt>
                <c:pt idx="10363">
                  <c:v>2.9119999999999999</c:v>
                </c:pt>
                <c:pt idx="10364">
                  <c:v>2.9119999999999999</c:v>
                </c:pt>
                <c:pt idx="10365">
                  <c:v>2.9119999999999999</c:v>
                </c:pt>
                <c:pt idx="10366">
                  <c:v>2.9129999999999998</c:v>
                </c:pt>
                <c:pt idx="10367">
                  <c:v>2.9129999999999998</c:v>
                </c:pt>
                <c:pt idx="10368">
                  <c:v>2.9129999999999998</c:v>
                </c:pt>
                <c:pt idx="10369">
                  <c:v>2.9129999999999998</c:v>
                </c:pt>
                <c:pt idx="10370">
                  <c:v>2.9140000000000001</c:v>
                </c:pt>
                <c:pt idx="10371">
                  <c:v>2.9140000000000001</c:v>
                </c:pt>
                <c:pt idx="10372">
                  <c:v>2.9140000000000001</c:v>
                </c:pt>
                <c:pt idx="10373">
                  <c:v>2.9140000000000001</c:v>
                </c:pt>
                <c:pt idx="10374">
                  <c:v>2.915</c:v>
                </c:pt>
                <c:pt idx="10375">
                  <c:v>2.915</c:v>
                </c:pt>
                <c:pt idx="10376">
                  <c:v>2.915</c:v>
                </c:pt>
                <c:pt idx="10377">
                  <c:v>2.915</c:v>
                </c:pt>
                <c:pt idx="10378">
                  <c:v>2.9159999999999999</c:v>
                </c:pt>
                <c:pt idx="10379">
                  <c:v>2.9159999999999999</c:v>
                </c:pt>
                <c:pt idx="10380">
                  <c:v>2.9159999999999999</c:v>
                </c:pt>
                <c:pt idx="10381">
                  <c:v>2.9159999999999999</c:v>
                </c:pt>
                <c:pt idx="10382">
                  <c:v>2.9159999999999999</c:v>
                </c:pt>
                <c:pt idx="10383">
                  <c:v>2.9169999999999998</c:v>
                </c:pt>
                <c:pt idx="10384">
                  <c:v>2.9169999999999998</c:v>
                </c:pt>
                <c:pt idx="10385">
                  <c:v>2.9169999999999998</c:v>
                </c:pt>
                <c:pt idx="10386">
                  <c:v>2.9169999999999998</c:v>
                </c:pt>
                <c:pt idx="10387">
                  <c:v>2.9169999999999998</c:v>
                </c:pt>
                <c:pt idx="10388">
                  <c:v>2.9169999999999998</c:v>
                </c:pt>
                <c:pt idx="10389">
                  <c:v>2.9169999999999998</c:v>
                </c:pt>
                <c:pt idx="10390">
                  <c:v>2.9180000000000001</c:v>
                </c:pt>
                <c:pt idx="10391">
                  <c:v>2.9180000000000001</c:v>
                </c:pt>
                <c:pt idx="10392">
                  <c:v>2.9180000000000001</c:v>
                </c:pt>
                <c:pt idx="10393">
                  <c:v>2.9180000000000001</c:v>
                </c:pt>
                <c:pt idx="10394">
                  <c:v>2.919</c:v>
                </c:pt>
                <c:pt idx="10395">
                  <c:v>2.919</c:v>
                </c:pt>
                <c:pt idx="10396">
                  <c:v>2.919</c:v>
                </c:pt>
                <c:pt idx="10397">
                  <c:v>2.919</c:v>
                </c:pt>
                <c:pt idx="10398">
                  <c:v>2.92</c:v>
                </c:pt>
                <c:pt idx="10399">
                  <c:v>2.92</c:v>
                </c:pt>
                <c:pt idx="10400">
                  <c:v>2.92</c:v>
                </c:pt>
                <c:pt idx="10401">
                  <c:v>2.92</c:v>
                </c:pt>
                <c:pt idx="10402">
                  <c:v>2.9209999999999998</c:v>
                </c:pt>
                <c:pt idx="10403">
                  <c:v>2.9209999999999998</c:v>
                </c:pt>
                <c:pt idx="10404">
                  <c:v>2.9209999999999998</c:v>
                </c:pt>
                <c:pt idx="10405">
                  <c:v>2.9209999999999998</c:v>
                </c:pt>
                <c:pt idx="10406">
                  <c:v>2.9220000000000002</c:v>
                </c:pt>
                <c:pt idx="10407">
                  <c:v>2.9220000000000002</c:v>
                </c:pt>
                <c:pt idx="10408">
                  <c:v>2.9220000000000002</c:v>
                </c:pt>
                <c:pt idx="10409">
                  <c:v>2.9220000000000002</c:v>
                </c:pt>
                <c:pt idx="10410">
                  <c:v>2.9220000000000002</c:v>
                </c:pt>
                <c:pt idx="10411">
                  <c:v>2.9220000000000002</c:v>
                </c:pt>
                <c:pt idx="10412">
                  <c:v>2.9220000000000002</c:v>
                </c:pt>
                <c:pt idx="10413">
                  <c:v>2.923</c:v>
                </c:pt>
                <c:pt idx="10414">
                  <c:v>2.923</c:v>
                </c:pt>
                <c:pt idx="10415">
                  <c:v>2.923</c:v>
                </c:pt>
                <c:pt idx="10416">
                  <c:v>2.923</c:v>
                </c:pt>
                <c:pt idx="10417">
                  <c:v>2.9239999999999999</c:v>
                </c:pt>
                <c:pt idx="10418">
                  <c:v>2.9239999999999999</c:v>
                </c:pt>
                <c:pt idx="10419">
                  <c:v>2.9239999999999999</c:v>
                </c:pt>
                <c:pt idx="10420">
                  <c:v>2.9239999999999999</c:v>
                </c:pt>
                <c:pt idx="10421">
                  <c:v>2.9249999999999998</c:v>
                </c:pt>
                <c:pt idx="10422">
                  <c:v>2.9249999999999998</c:v>
                </c:pt>
                <c:pt idx="10423">
                  <c:v>2.9249999999999998</c:v>
                </c:pt>
                <c:pt idx="10424">
                  <c:v>2.9249999999999998</c:v>
                </c:pt>
                <c:pt idx="10425">
                  <c:v>2.9260000000000002</c:v>
                </c:pt>
                <c:pt idx="10426">
                  <c:v>2.9260000000000002</c:v>
                </c:pt>
                <c:pt idx="10427">
                  <c:v>2.9260000000000002</c:v>
                </c:pt>
                <c:pt idx="10428">
                  <c:v>2.9260000000000002</c:v>
                </c:pt>
                <c:pt idx="10429">
                  <c:v>2.927</c:v>
                </c:pt>
                <c:pt idx="10430">
                  <c:v>2.927</c:v>
                </c:pt>
                <c:pt idx="10431">
                  <c:v>2.927</c:v>
                </c:pt>
                <c:pt idx="10432">
                  <c:v>2.927</c:v>
                </c:pt>
                <c:pt idx="10433">
                  <c:v>2.927</c:v>
                </c:pt>
                <c:pt idx="10434">
                  <c:v>2.927</c:v>
                </c:pt>
                <c:pt idx="10435">
                  <c:v>2.9279999999999999</c:v>
                </c:pt>
                <c:pt idx="10436">
                  <c:v>2.9279999999999999</c:v>
                </c:pt>
                <c:pt idx="10437">
                  <c:v>2.9279999999999999</c:v>
                </c:pt>
                <c:pt idx="10438">
                  <c:v>2.9279999999999999</c:v>
                </c:pt>
                <c:pt idx="10439">
                  <c:v>2.9289999999999998</c:v>
                </c:pt>
                <c:pt idx="10440">
                  <c:v>2.9289999999999998</c:v>
                </c:pt>
                <c:pt idx="10441">
                  <c:v>2.9289999999999998</c:v>
                </c:pt>
                <c:pt idx="10442">
                  <c:v>2.9289999999999998</c:v>
                </c:pt>
                <c:pt idx="10443">
                  <c:v>2.93</c:v>
                </c:pt>
                <c:pt idx="10444">
                  <c:v>2.93</c:v>
                </c:pt>
                <c:pt idx="10445">
                  <c:v>2.93</c:v>
                </c:pt>
                <c:pt idx="10446">
                  <c:v>2.93</c:v>
                </c:pt>
                <c:pt idx="10447">
                  <c:v>2.931</c:v>
                </c:pt>
                <c:pt idx="10448">
                  <c:v>2.931</c:v>
                </c:pt>
                <c:pt idx="10449">
                  <c:v>2.931</c:v>
                </c:pt>
                <c:pt idx="10450">
                  <c:v>2.931</c:v>
                </c:pt>
                <c:pt idx="10451">
                  <c:v>2.9319999999999999</c:v>
                </c:pt>
                <c:pt idx="10452">
                  <c:v>2.9319999999999999</c:v>
                </c:pt>
                <c:pt idx="10453">
                  <c:v>2.9319999999999999</c:v>
                </c:pt>
                <c:pt idx="10454">
                  <c:v>2.9319999999999999</c:v>
                </c:pt>
                <c:pt idx="10455">
                  <c:v>2.9319999999999999</c:v>
                </c:pt>
                <c:pt idx="10456">
                  <c:v>2.9329999999999998</c:v>
                </c:pt>
                <c:pt idx="10457">
                  <c:v>2.9329999999999998</c:v>
                </c:pt>
                <c:pt idx="10458">
                  <c:v>2.9329999999999998</c:v>
                </c:pt>
                <c:pt idx="10459">
                  <c:v>2.9340000000000002</c:v>
                </c:pt>
                <c:pt idx="10460">
                  <c:v>2.9340000000000002</c:v>
                </c:pt>
                <c:pt idx="10461">
                  <c:v>2.9340000000000002</c:v>
                </c:pt>
                <c:pt idx="10462">
                  <c:v>2.9350000000000001</c:v>
                </c:pt>
                <c:pt idx="10463">
                  <c:v>2.9350000000000001</c:v>
                </c:pt>
                <c:pt idx="10464">
                  <c:v>2.9350000000000001</c:v>
                </c:pt>
                <c:pt idx="10465">
                  <c:v>2.9359999999999999</c:v>
                </c:pt>
                <c:pt idx="10466">
                  <c:v>2.9359999999999999</c:v>
                </c:pt>
                <c:pt idx="10467">
                  <c:v>2.9359999999999999</c:v>
                </c:pt>
                <c:pt idx="10468">
                  <c:v>2.9359999999999999</c:v>
                </c:pt>
                <c:pt idx="10469">
                  <c:v>2.9359999999999999</c:v>
                </c:pt>
                <c:pt idx="10470">
                  <c:v>2.9369999999999998</c:v>
                </c:pt>
                <c:pt idx="10471">
                  <c:v>2.9369999999999998</c:v>
                </c:pt>
                <c:pt idx="10472">
                  <c:v>2.9369999999999998</c:v>
                </c:pt>
                <c:pt idx="10473">
                  <c:v>2.9369999999999998</c:v>
                </c:pt>
                <c:pt idx="10474">
                  <c:v>2.9380000000000002</c:v>
                </c:pt>
                <c:pt idx="10475">
                  <c:v>2.9380000000000002</c:v>
                </c:pt>
                <c:pt idx="10476">
                  <c:v>2.9390000000000001</c:v>
                </c:pt>
                <c:pt idx="10477">
                  <c:v>2.9390000000000001</c:v>
                </c:pt>
                <c:pt idx="10478">
                  <c:v>2.9390000000000001</c:v>
                </c:pt>
                <c:pt idx="10479">
                  <c:v>2.94</c:v>
                </c:pt>
                <c:pt idx="10480">
                  <c:v>2.94</c:v>
                </c:pt>
                <c:pt idx="10481">
                  <c:v>2.94</c:v>
                </c:pt>
                <c:pt idx="10482">
                  <c:v>2.94</c:v>
                </c:pt>
                <c:pt idx="10483">
                  <c:v>2.94</c:v>
                </c:pt>
                <c:pt idx="10484">
                  <c:v>2.9409999999999998</c:v>
                </c:pt>
                <c:pt idx="10485">
                  <c:v>2.9409999999999998</c:v>
                </c:pt>
                <c:pt idx="10486">
                  <c:v>2.9409999999999998</c:v>
                </c:pt>
                <c:pt idx="10487">
                  <c:v>2.9409999999999998</c:v>
                </c:pt>
                <c:pt idx="10488">
                  <c:v>2.9409999999999998</c:v>
                </c:pt>
                <c:pt idx="10489">
                  <c:v>2.9420000000000002</c:v>
                </c:pt>
                <c:pt idx="10490">
                  <c:v>2.9420000000000002</c:v>
                </c:pt>
                <c:pt idx="10491">
                  <c:v>2.9420000000000002</c:v>
                </c:pt>
                <c:pt idx="10492">
                  <c:v>2.9420000000000002</c:v>
                </c:pt>
                <c:pt idx="10493">
                  <c:v>2.9430000000000001</c:v>
                </c:pt>
                <c:pt idx="10494">
                  <c:v>2.9430000000000001</c:v>
                </c:pt>
                <c:pt idx="10495">
                  <c:v>2.9430000000000001</c:v>
                </c:pt>
                <c:pt idx="10496">
                  <c:v>2.9430000000000001</c:v>
                </c:pt>
                <c:pt idx="10497">
                  <c:v>2.944</c:v>
                </c:pt>
                <c:pt idx="10498">
                  <c:v>2.944</c:v>
                </c:pt>
                <c:pt idx="10499">
                  <c:v>2.944</c:v>
                </c:pt>
                <c:pt idx="10500">
                  <c:v>2.944</c:v>
                </c:pt>
                <c:pt idx="10501">
                  <c:v>2.9449999999999998</c:v>
                </c:pt>
                <c:pt idx="10502">
                  <c:v>2.9449999999999998</c:v>
                </c:pt>
                <c:pt idx="10503">
                  <c:v>2.9449999999999998</c:v>
                </c:pt>
                <c:pt idx="10504">
                  <c:v>2.9460000000000002</c:v>
                </c:pt>
                <c:pt idx="10505">
                  <c:v>2.9460000000000002</c:v>
                </c:pt>
                <c:pt idx="10506">
                  <c:v>2.9460000000000002</c:v>
                </c:pt>
                <c:pt idx="10507">
                  <c:v>2.9460000000000002</c:v>
                </c:pt>
                <c:pt idx="10508">
                  <c:v>2.9460000000000002</c:v>
                </c:pt>
                <c:pt idx="10509">
                  <c:v>2.9470000000000001</c:v>
                </c:pt>
                <c:pt idx="10510">
                  <c:v>2.9470000000000001</c:v>
                </c:pt>
                <c:pt idx="10511">
                  <c:v>2.9470000000000001</c:v>
                </c:pt>
                <c:pt idx="10512">
                  <c:v>2.9470000000000001</c:v>
                </c:pt>
                <c:pt idx="10513">
                  <c:v>2.948</c:v>
                </c:pt>
                <c:pt idx="10514">
                  <c:v>2.948</c:v>
                </c:pt>
                <c:pt idx="10515">
                  <c:v>2.948</c:v>
                </c:pt>
                <c:pt idx="10516">
                  <c:v>2.9489999999999998</c:v>
                </c:pt>
                <c:pt idx="10517">
                  <c:v>2.9489999999999998</c:v>
                </c:pt>
                <c:pt idx="10518">
                  <c:v>2.9489999999999998</c:v>
                </c:pt>
                <c:pt idx="10519">
                  <c:v>2.9489999999999998</c:v>
                </c:pt>
                <c:pt idx="10520">
                  <c:v>2.95</c:v>
                </c:pt>
                <c:pt idx="10521">
                  <c:v>2.95</c:v>
                </c:pt>
                <c:pt idx="10522">
                  <c:v>2.95</c:v>
                </c:pt>
                <c:pt idx="10523">
                  <c:v>2.95</c:v>
                </c:pt>
                <c:pt idx="10524">
                  <c:v>2.95</c:v>
                </c:pt>
                <c:pt idx="10525">
                  <c:v>2.9510000000000001</c:v>
                </c:pt>
                <c:pt idx="10526">
                  <c:v>2.9510000000000001</c:v>
                </c:pt>
                <c:pt idx="10527">
                  <c:v>2.9510000000000001</c:v>
                </c:pt>
                <c:pt idx="10528">
                  <c:v>2.9510000000000001</c:v>
                </c:pt>
                <c:pt idx="10529">
                  <c:v>2.952</c:v>
                </c:pt>
                <c:pt idx="10530">
                  <c:v>2.952</c:v>
                </c:pt>
                <c:pt idx="10531">
                  <c:v>2.952</c:v>
                </c:pt>
                <c:pt idx="10532">
                  <c:v>2.952</c:v>
                </c:pt>
                <c:pt idx="10533">
                  <c:v>2.9529999999999998</c:v>
                </c:pt>
                <c:pt idx="10534">
                  <c:v>2.9529999999999998</c:v>
                </c:pt>
                <c:pt idx="10535">
                  <c:v>2.9529999999999998</c:v>
                </c:pt>
                <c:pt idx="10536">
                  <c:v>2.9529999999999998</c:v>
                </c:pt>
                <c:pt idx="10537">
                  <c:v>2.9540000000000002</c:v>
                </c:pt>
                <c:pt idx="10538">
                  <c:v>2.9540000000000002</c:v>
                </c:pt>
                <c:pt idx="10539">
                  <c:v>2.9540000000000002</c:v>
                </c:pt>
                <c:pt idx="10540">
                  <c:v>2.9540000000000002</c:v>
                </c:pt>
                <c:pt idx="10541">
                  <c:v>2.9550000000000001</c:v>
                </c:pt>
                <c:pt idx="10542">
                  <c:v>2.9550000000000001</c:v>
                </c:pt>
                <c:pt idx="10543">
                  <c:v>2.9550000000000001</c:v>
                </c:pt>
                <c:pt idx="10544">
                  <c:v>2.956</c:v>
                </c:pt>
                <c:pt idx="10545">
                  <c:v>2.956</c:v>
                </c:pt>
                <c:pt idx="10546">
                  <c:v>2.956</c:v>
                </c:pt>
                <c:pt idx="10547">
                  <c:v>2.956</c:v>
                </c:pt>
                <c:pt idx="10548">
                  <c:v>2.956</c:v>
                </c:pt>
                <c:pt idx="10549">
                  <c:v>2.9569999999999999</c:v>
                </c:pt>
                <c:pt idx="10550">
                  <c:v>2.9569999999999999</c:v>
                </c:pt>
                <c:pt idx="10551">
                  <c:v>2.9569999999999999</c:v>
                </c:pt>
                <c:pt idx="10552">
                  <c:v>2.9569999999999999</c:v>
                </c:pt>
                <c:pt idx="10553">
                  <c:v>2.9580000000000002</c:v>
                </c:pt>
                <c:pt idx="10554">
                  <c:v>2.9580000000000002</c:v>
                </c:pt>
                <c:pt idx="10555">
                  <c:v>2.9580000000000002</c:v>
                </c:pt>
                <c:pt idx="10556">
                  <c:v>2.9590000000000001</c:v>
                </c:pt>
                <c:pt idx="10557">
                  <c:v>2.9590000000000001</c:v>
                </c:pt>
                <c:pt idx="10558">
                  <c:v>2.9590000000000001</c:v>
                </c:pt>
                <c:pt idx="10559">
                  <c:v>2.9590000000000001</c:v>
                </c:pt>
                <c:pt idx="10560">
                  <c:v>2.9590000000000001</c:v>
                </c:pt>
                <c:pt idx="10561">
                  <c:v>2.96</c:v>
                </c:pt>
                <c:pt idx="10562">
                  <c:v>2.96</c:v>
                </c:pt>
                <c:pt idx="10563">
                  <c:v>2.96</c:v>
                </c:pt>
                <c:pt idx="10564">
                  <c:v>2.96</c:v>
                </c:pt>
                <c:pt idx="10565">
                  <c:v>2.96</c:v>
                </c:pt>
                <c:pt idx="10566">
                  <c:v>2.9609999999999999</c:v>
                </c:pt>
                <c:pt idx="10567">
                  <c:v>2.9609999999999999</c:v>
                </c:pt>
                <c:pt idx="10568">
                  <c:v>2.9609999999999999</c:v>
                </c:pt>
                <c:pt idx="10569">
                  <c:v>2.9609999999999999</c:v>
                </c:pt>
                <c:pt idx="10570">
                  <c:v>2.9609999999999999</c:v>
                </c:pt>
                <c:pt idx="10571">
                  <c:v>2.9609999999999999</c:v>
                </c:pt>
                <c:pt idx="10572">
                  <c:v>2.9620000000000002</c:v>
                </c:pt>
                <c:pt idx="10573">
                  <c:v>2.9620000000000002</c:v>
                </c:pt>
                <c:pt idx="10574">
                  <c:v>2.9620000000000002</c:v>
                </c:pt>
                <c:pt idx="10575">
                  <c:v>2.9630000000000001</c:v>
                </c:pt>
                <c:pt idx="10576">
                  <c:v>2.9630000000000001</c:v>
                </c:pt>
                <c:pt idx="10577">
                  <c:v>2.9630000000000001</c:v>
                </c:pt>
                <c:pt idx="10578">
                  <c:v>2.964</c:v>
                </c:pt>
                <c:pt idx="10579">
                  <c:v>2.964</c:v>
                </c:pt>
                <c:pt idx="10580">
                  <c:v>2.964</c:v>
                </c:pt>
                <c:pt idx="10581">
                  <c:v>2.964</c:v>
                </c:pt>
                <c:pt idx="10582">
                  <c:v>2.9649999999999999</c:v>
                </c:pt>
                <c:pt idx="10583">
                  <c:v>2.9649999999999999</c:v>
                </c:pt>
                <c:pt idx="10584">
                  <c:v>2.9649999999999999</c:v>
                </c:pt>
                <c:pt idx="10585">
                  <c:v>2.9649999999999999</c:v>
                </c:pt>
                <c:pt idx="10586">
                  <c:v>2.9649999999999999</c:v>
                </c:pt>
                <c:pt idx="10587">
                  <c:v>2.9649999999999999</c:v>
                </c:pt>
                <c:pt idx="10588">
                  <c:v>2.9660000000000002</c:v>
                </c:pt>
                <c:pt idx="10589">
                  <c:v>2.9660000000000002</c:v>
                </c:pt>
                <c:pt idx="10590">
                  <c:v>2.9660000000000002</c:v>
                </c:pt>
                <c:pt idx="10591">
                  <c:v>2.9670000000000001</c:v>
                </c:pt>
                <c:pt idx="10592">
                  <c:v>2.9670000000000001</c:v>
                </c:pt>
                <c:pt idx="10593">
                  <c:v>2.9670000000000001</c:v>
                </c:pt>
                <c:pt idx="10594">
                  <c:v>2.9670000000000001</c:v>
                </c:pt>
                <c:pt idx="10595">
                  <c:v>2.968</c:v>
                </c:pt>
                <c:pt idx="10596">
                  <c:v>2.968</c:v>
                </c:pt>
                <c:pt idx="10597">
                  <c:v>2.968</c:v>
                </c:pt>
                <c:pt idx="10598">
                  <c:v>2.9689999999999999</c:v>
                </c:pt>
                <c:pt idx="10599">
                  <c:v>2.9689999999999999</c:v>
                </c:pt>
                <c:pt idx="10600">
                  <c:v>2.9689999999999999</c:v>
                </c:pt>
                <c:pt idx="10601">
                  <c:v>2.9689999999999999</c:v>
                </c:pt>
                <c:pt idx="10602">
                  <c:v>2.9689999999999999</c:v>
                </c:pt>
                <c:pt idx="10603">
                  <c:v>2.97</c:v>
                </c:pt>
                <c:pt idx="10604">
                  <c:v>2.97</c:v>
                </c:pt>
                <c:pt idx="10605">
                  <c:v>2.97</c:v>
                </c:pt>
                <c:pt idx="10606">
                  <c:v>2.97</c:v>
                </c:pt>
                <c:pt idx="10607">
                  <c:v>2.97</c:v>
                </c:pt>
                <c:pt idx="10608">
                  <c:v>2.97</c:v>
                </c:pt>
                <c:pt idx="10609">
                  <c:v>2.9710000000000001</c:v>
                </c:pt>
                <c:pt idx="10610">
                  <c:v>2.9710000000000001</c:v>
                </c:pt>
                <c:pt idx="10611">
                  <c:v>2.9710000000000001</c:v>
                </c:pt>
                <c:pt idx="10612">
                  <c:v>2.972</c:v>
                </c:pt>
                <c:pt idx="10613">
                  <c:v>2.972</c:v>
                </c:pt>
                <c:pt idx="10614">
                  <c:v>2.972</c:v>
                </c:pt>
                <c:pt idx="10615">
                  <c:v>2.972</c:v>
                </c:pt>
                <c:pt idx="10616">
                  <c:v>2.9729999999999999</c:v>
                </c:pt>
                <c:pt idx="10617">
                  <c:v>2.9729999999999999</c:v>
                </c:pt>
                <c:pt idx="10618">
                  <c:v>2.9729999999999999</c:v>
                </c:pt>
                <c:pt idx="10619">
                  <c:v>2.9729999999999999</c:v>
                </c:pt>
                <c:pt idx="10620">
                  <c:v>2.9729999999999999</c:v>
                </c:pt>
                <c:pt idx="10621">
                  <c:v>2.9740000000000002</c:v>
                </c:pt>
                <c:pt idx="10622">
                  <c:v>2.9740000000000002</c:v>
                </c:pt>
                <c:pt idx="10623">
                  <c:v>2.9740000000000002</c:v>
                </c:pt>
                <c:pt idx="10624">
                  <c:v>2.9750000000000001</c:v>
                </c:pt>
                <c:pt idx="10625">
                  <c:v>2.9750000000000001</c:v>
                </c:pt>
                <c:pt idx="10626">
                  <c:v>2.9750000000000001</c:v>
                </c:pt>
                <c:pt idx="10627">
                  <c:v>2.9750000000000001</c:v>
                </c:pt>
                <c:pt idx="10628">
                  <c:v>2.9750000000000001</c:v>
                </c:pt>
                <c:pt idx="10629">
                  <c:v>2.9750000000000001</c:v>
                </c:pt>
                <c:pt idx="10630">
                  <c:v>2.976</c:v>
                </c:pt>
                <c:pt idx="10631">
                  <c:v>2.976</c:v>
                </c:pt>
                <c:pt idx="10632">
                  <c:v>2.976</c:v>
                </c:pt>
                <c:pt idx="10633">
                  <c:v>2.9769999999999999</c:v>
                </c:pt>
                <c:pt idx="10634">
                  <c:v>2.9769999999999999</c:v>
                </c:pt>
                <c:pt idx="10635">
                  <c:v>2.9769999999999999</c:v>
                </c:pt>
                <c:pt idx="10636">
                  <c:v>2.9769999999999999</c:v>
                </c:pt>
                <c:pt idx="10637">
                  <c:v>2.9769999999999999</c:v>
                </c:pt>
                <c:pt idx="10638">
                  <c:v>2.9780000000000002</c:v>
                </c:pt>
                <c:pt idx="10639">
                  <c:v>2.9780000000000002</c:v>
                </c:pt>
                <c:pt idx="10640">
                  <c:v>2.9780000000000002</c:v>
                </c:pt>
                <c:pt idx="10641">
                  <c:v>2.9780000000000002</c:v>
                </c:pt>
                <c:pt idx="10642">
                  <c:v>2.9790000000000001</c:v>
                </c:pt>
                <c:pt idx="10643">
                  <c:v>2.9790000000000001</c:v>
                </c:pt>
                <c:pt idx="10644">
                  <c:v>2.9790000000000001</c:v>
                </c:pt>
                <c:pt idx="10645">
                  <c:v>2.9790000000000001</c:v>
                </c:pt>
                <c:pt idx="10646">
                  <c:v>2.98</c:v>
                </c:pt>
                <c:pt idx="10647">
                  <c:v>2.98</c:v>
                </c:pt>
                <c:pt idx="10648">
                  <c:v>2.98</c:v>
                </c:pt>
                <c:pt idx="10649">
                  <c:v>2.98</c:v>
                </c:pt>
                <c:pt idx="10650">
                  <c:v>2.98</c:v>
                </c:pt>
                <c:pt idx="10651">
                  <c:v>2.9809999999999999</c:v>
                </c:pt>
                <c:pt idx="10652">
                  <c:v>2.9809999999999999</c:v>
                </c:pt>
                <c:pt idx="10653">
                  <c:v>2.9809999999999999</c:v>
                </c:pt>
                <c:pt idx="10654">
                  <c:v>2.9820000000000002</c:v>
                </c:pt>
                <c:pt idx="10655">
                  <c:v>2.9820000000000002</c:v>
                </c:pt>
                <c:pt idx="10656">
                  <c:v>2.9820000000000002</c:v>
                </c:pt>
                <c:pt idx="10657">
                  <c:v>2.9820000000000002</c:v>
                </c:pt>
                <c:pt idx="10658">
                  <c:v>2.9820000000000002</c:v>
                </c:pt>
                <c:pt idx="10659">
                  <c:v>2.9830000000000001</c:v>
                </c:pt>
                <c:pt idx="10660">
                  <c:v>2.9830000000000001</c:v>
                </c:pt>
                <c:pt idx="10661">
                  <c:v>2.9830000000000001</c:v>
                </c:pt>
                <c:pt idx="10662">
                  <c:v>2.984</c:v>
                </c:pt>
                <c:pt idx="10663">
                  <c:v>2.984</c:v>
                </c:pt>
                <c:pt idx="10664">
                  <c:v>2.984</c:v>
                </c:pt>
                <c:pt idx="10665">
                  <c:v>2.984</c:v>
                </c:pt>
                <c:pt idx="10666">
                  <c:v>2.984</c:v>
                </c:pt>
                <c:pt idx="10667">
                  <c:v>2.984</c:v>
                </c:pt>
                <c:pt idx="10668">
                  <c:v>2.984</c:v>
                </c:pt>
                <c:pt idx="10669">
                  <c:v>2.9849999999999999</c:v>
                </c:pt>
                <c:pt idx="10670">
                  <c:v>2.9849999999999999</c:v>
                </c:pt>
                <c:pt idx="10671">
                  <c:v>2.9849999999999999</c:v>
                </c:pt>
                <c:pt idx="10672">
                  <c:v>2.9849999999999999</c:v>
                </c:pt>
                <c:pt idx="10673">
                  <c:v>2.9860000000000002</c:v>
                </c:pt>
                <c:pt idx="10674">
                  <c:v>2.9860000000000002</c:v>
                </c:pt>
                <c:pt idx="10675">
                  <c:v>2.9860000000000002</c:v>
                </c:pt>
                <c:pt idx="10676">
                  <c:v>2.9870000000000001</c:v>
                </c:pt>
                <c:pt idx="10677">
                  <c:v>2.9870000000000001</c:v>
                </c:pt>
                <c:pt idx="10678">
                  <c:v>2.9870000000000001</c:v>
                </c:pt>
                <c:pt idx="10679">
                  <c:v>2.9870000000000001</c:v>
                </c:pt>
                <c:pt idx="10680">
                  <c:v>2.9870000000000001</c:v>
                </c:pt>
                <c:pt idx="10681">
                  <c:v>2.988</c:v>
                </c:pt>
                <c:pt idx="10682">
                  <c:v>2.988</c:v>
                </c:pt>
                <c:pt idx="10683">
                  <c:v>2.988</c:v>
                </c:pt>
                <c:pt idx="10684">
                  <c:v>2.988</c:v>
                </c:pt>
                <c:pt idx="10685">
                  <c:v>2.988</c:v>
                </c:pt>
                <c:pt idx="10686">
                  <c:v>2.9889999999999999</c:v>
                </c:pt>
                <c:pt idx="10687">
                  <c:v>2.9889999999999999</c:v>
                </c:pt>
                <c:pt idx="10688">
                  <c:v>2.9889999999999999</c:v>
                </c:pt>
                <c:pt idx="10689">
                  <c:v>2.9889999999999999</c:v>
                </c:pt>
                <c:pt idx="10690">
                  <c:v>2.9889999999999999</c:v>
                </c:pt>
                <c:pt idx="10691">
                  <c:v>2.99</c:v>
                </c:pt>
                <c:pt idx="10692">
                  <c:v>2.99</c:v>
                </c:pt>
                <c:pt idx="10693">
                  <c:v>2.99</c:v>
                </c:pt>
                <c:pt idx="10694">
                  <c:v>2.99</c:v>
                </c:pt>
                <c:pt idx="10695">
                  <c:v>2.9910000000000001</c:v>
                </c:pt>
                <c:pt idx="10696">
                  <c:v>2.9910000000000001</c:v>
                </c:pt>
                <c:pt idx="10697">
                  <c:v>2.9910000000000001</c:v>
                </c:pt>
                <c:pt idx="10698">
                  <c:v>2.9910000000000001</c:v>
                </c:pt>
                <c:pt idx="10699">
                  <c:v>2.9910000000000001</c:v>
                </c:pt>
                <c:pt idx="10700">
                  <c:v>2.992</c:v>
                </c:pt>
                <c:pt idx="10701">
                  <c:v>2.992</c:v>
                </c:pt>
                <c:pt idx="10702">
                  <c:v>2.992</c:v>
                </c:pt>
                <c:pt idx="10703">
                  <c:v>2.9929999999999999</c:v>
                </c:pt>
                <c:pt idx="10704">
                  <c:v>2.9929999999999999</c:v>
                </c:pt>
                <c:pt idx="10705">
                  <c:v>2.9929999999999999</c:v>
                </c:pt>
                <c:pt idx="10706">
                  <c:v>2.9929999999999999</c:v>
                </c:pt>
                <c:pt idx="10707">
                  <c:v>2.9929999999999999</c:v>
                </c:pt>
                <c:pt idx="10708">
                  <c:v>2.9940000000000002</c:v>
                </c:pt>
                <c:pt idx="10709">
                  <c:v>2.9940000000000002</c:v>
                </c:pt>
                <c:pt idx="10710">
                  <c:v>2.9940000000000002</c:v>
                </c:pt>
                <c:pt idx="10711">
                  <c:v>2.9940000000000002</c:v>
                </c:pt>
                <c:pt idx="10712">
                  <c:v>2.9940000000000002</c:v>
                </c:pt>
                <c:pt idx="10713">
                  <c:v>2.9940000000000002</c:v>
                </c:pt>
                <c:pt idx="10714">
                  <c:v>2.9950000000000001</c:v>
                </c:pt>
                <c:pt idx="10715">
                  <c:v>2.9950000000000001</c:v>
                </c:pt>
                <c:pt idx="10716">
                  <c:v>2.9950000000000001</c:v>
                </c:pt>
                <c:pt idx="10717">
                  <c:v>2.9950000000000001</c:v>
                </c:pt>
                <c:pt idx="10718">
                  <c:v>2.996</c:v>
                </c:pt>
                <c:pt idx="10719">
                  <c:v>2.996</c:v>
                </c:pt>
                <c:pt idx="10720">
                  <c:v>2.996</c:v>
                </c:pt>
                <c:pt idx="10721">
                  <c:v>2.996</c:v>
                </c:pt>
                <c:pt idx="10722">
                  <c:v>2.9969999999999999</c:v>
                </c:pt>
                <c:pt idx="10723">
                  <c:v>2.9969999999999999</c:v>
                </c:pt>
                <c:pt idx="10724">
                  <c:v>2.9969999999999999</c:v>
                </c:pt>
                <c:pt idx="10725">
                  <c:v>2.9969999999999999</c:v>
                </c:pt>
                <c:pt idx="10726">
                  <c:v>2.9969999999999999</c:v>
                </c:pt>
                <c:pt idx="10727">
                  <c:v>2.9980000000000002</c:v>
                </c:pt>
                <c:pt idx="10728">
                  <c:v>2.9980000000000002</c:v>
                </c:pt>
                <c:pt idx="10729">
                  <c:v>2.9980000000000002</c:v>
                </c:pt>
                <c:pt idx="10730">
                  <c:v>2.9980000000000002</c:v>
                </c:pt>
                <c:pt idx="10731">
                  <c:v>2.9980000000000002</c:v>
                </c:pt>
                <c:pt idx="10732">
                  <c:v>2.9990000000000001</c:v>
                </c:pt>
                <c:pt idx="10733">
                  <c:v>2.9990000000000001</c:v>
                </c:pt>
                <c:pt idx="10734">
                  <c:v>2.9990000000000001</c:v>
                </c:pt>
                <c:pt idx="10735">
                  <c:v>2.9990000000000001</c:v>
                </c:pt>
                <c:pt idx="10736">
                  <c:v>2.9990000000000001</c:v>
                </c:pt>
                <c:pt idx="10737">
                  <c:v>3</c:v>
                </c:pt>
                <c:pt idx="10738">
                  <c:v>3</c:v>
                </c:pt>
                <c:pt idx="10739">
                  <c:v>3</c:v>
                </c:pt>
                <c:pt idx="10740">
                  <c:v>3</c:v>
                </c:pt>
                <c:pt idx="10741">
                  <c:v>3.0009999999999999</c:v>
                </c:pt>
                <c:pt idx="10742">
                  <c:v>3.0009999999999999</c:v>
                </c:pt>
                <c:pt idx="10743">
                  <c:v>3.0009999999999999</c:v>
                </c:pt>
                <c:pt idx="10744">
                  <c:v>3.0009999999999999</c:v>
                </c:pt>
                <c:pt idx="10745">
                  <c:v>3.0019999999999998</c:v>
                </c:pt>
                <c:pt idx="10746">
                  <c:v>3.0019999999999998</c:v>
                </c:pt>
                <c:pt idx="10747">
                  <c:v>3.0019999999999998</c:v>
                </c:pt>
                <c:pt idx="10748">
                  <c:v>3.0019999999999998</c:v>
                </c:pt>
                <c:pt idx="10749">
                  <c:v>3.0019999999999998</c:v>
                </c:pt>
                <c:pt idx="10750">
                  <c:v>3.0030000000000001</c:v>
                </c:pt>
                <c:pt idx="10751">
                  <c:v>3.0030000000000001</c:v>
                </c:pt>
                <c:pt idx="10752">
                  <c:v>3.0030000000000001</c:v>
                </c:pt>
                <c:pt idx="10753">
                  <c:v>3.0030000000000001</c:v>
                </c:pt>
                <c:pt idx="10754">
                  <c:v>3.0030000000000001</c:v>
                </c:pt>
                <c:pt idx="10755">
                  <c:v>3.004</c:v>
                </c:pt>
                <c:pt idx="10756">
                  <c:v>3.004</c:v>
                </c:pt>
                <c:pt idx="10757">
                  <c:v>3.004</c:v>
                </c:pt>
                <c:pt idx="10758">
                  <c:v>3.004</c:v>
                </c:pt>
                <c:pt idx="10759">
                  <c:v>3.004</c:v>
                </c:pt>
                <c:pt idx="10760">
                  <c:v>3.004</c:v>
                </c:pt>
                <c:pt idx="10761">
                  <c:v>3.004</c:v>
                </c:pt>
                <c:pt idx="10762">
                  <c:v>3.0049999999999999</c:v>
                </c:pt>
                <c:pt idx="10763">
                  <c:v>3.0049999999999999</c:v>
                </c:pt>
                <c:pt idx="10764">
                  <c:v>3.0049999999999999</c:v>
                </c:pt>
                <c:pt idx="10765">
                  <c:v>3.0049999999999999</c:v>
                </c:pt>
                <c:pt idx="10766">
                  <c:v>3.0059999999999998</c:v>
                </c:pt>
                <c:pt idx="10767">
                  <c:v>3.0059999999999998</c:v>
                </c:pt>
                <c:pt idx="10768">
                  <c:v>3.0059999999999998</c:v>
                </c:pt>
                <c:pt idx="10769">
                  <c:v>3.0059999999999998</c:v>
                </c:pt>
                <c:pt idx="10770">
                  <c:v>3.0070000000000001</c:v>
                </c:pt>
                <c:pt idx="10771">
                  <c:v>3.0070000000000001</c:v>
                </c:pt>
                <c:pt idx="10772">
                  <c:v>3.0070000000000001</c:v>
                </c:pt>
                <c:pt idx="10773">
                  <c:v>3.0070000000000001</c:v>
                </c:pt>
                <c:pt idx="10774">
                  <c:v>3.008</c:v>
                </c:pt>
                <c:pt idx="10775">
                  <c:v>3.008</c:v>
                </c:pt>
                <c:pt idx="10776">
                  <c:v>3.008</c:v>
                </c:pt>
                <c:pt idx="10777">
                  <c:v>3.008</c:v>
                </c:pt>
                <c:pt idx="10778">
                  <c:v>3.008</c:v>
                </c:pt>
                <c:pt idx="10779">
                  <c:v>3.008</c:v>
                </c:pt>
                <c:pt idx="10780">
                  <c:v>3.0089999999999999</c:v>
                </c:pt>
                <c:pt idx="10781">
                  <c:v>3.0089999999999999</c:v>
                </c:pt>
                <c:pt idx="10782">
                  <c:v>3.0089999999999999</c:v>
                </c:pt>
                <c:pt idx="10783">
                  <c:v>3.01</c:v>
                </c:pt>
                <c:pt idx="10784">
                  <c:v>3.01</c:v>
                </c:pt>
                <c:pt idx="10785">
                  <c:v>3.01</c:v>
                </c:pt>
                <c:pt idx="10786">
                  <c:v>3.01</c:v>
                </c:pt>
                <c:pt idx="10787">
                  <c:v>3.01</c:v>
                </c:pt>
                <c:pt idx="10788">
                  <c:v>3.0110000000000001</c:v>
                </c:pt>
                <c:pt idx="10789">
                  <c:v>3.0110000000000001</c:v>
                </c:pt>
                <c:pt idx="10790">
                  <c:v>3.0110000000000001</c:v>
                </c:pt>
                <c:pt idx="10791">
                  <c:v>3.012</c:v>
                </c:pt>
                <c:pt idx="10792">
                  <c:v>3.012</c:v>
                </c:pt>
                <c:pt idx="10793">
                  <c:v>3.012</c:v>
                </c:pt>
                <c:pt idx="10794">
                  <c:v>3.012</c:v>
                </c:pt>
                <c:pt idx="10795">
                  <c:v>3.012</c:v>
                </c:pt>
                <c:pt idx="10796">
                  <c:v>3.0129999999999999</c:v>
                </c:pt>
                <c:pt idx="10797">
                  <c:v>3.0129999999999999</c:v>
                </c:pt>
                <c:pt idx="10798">
                  <c:v>3.0129999999999999</c:v>
                </c:pt>
                <c:pt idx="10799">
                  <c:v>3.0129999999999999</c:v>
                </c:pt>
                <c:pt idx="10800">
                  <c:v>3.0129999999999999</c:v>
                </c:pt>
                <c:pt idx="10801">
                  <c:v>3.0139999999999998</c:v>
                </c:pt>
                <c:pt idx="10802">
                  <c:v>3.0139999999999998</c:v>
                </c:pt>
                <c:pt idx="10803">
                  <c:v>3.0139999999999998</c:v>
                </c:pt>
                <c:pt idx="10804">
                  <c:v>3.0139999999999998</c:v>
                </c:pt>
                <c:pt idx="10805">
                  <c:v>3.0139999999999998</c:v>
                </c:pt>
                <c:pt idx="10806">
                  <c:v>3.0150000000000001</c:v>
                </c:pt>
                <c:pt idx="10807">
                  <c:v>3.0150000000000001</c:v>
                </c:pt>
                <c:pt idx="10808">
                  <c:v>3.0150000000000001</c:v>
                </c:pt>
                <c:pt idx="10809">
                  <c:v>3.0150000000000001</c:v>
                </c:pt>
                <c:pt idx="10810">
                  <c:v>3.016</c:v>
                </c:pt>
                <c:pt idx="10811">
                  <c:v>3.016</c:v>
                </c:pt>
                <c:pt idx="10812">
                  <c:v>3.016</c:v>
                </c:pt>
                <c:pt idx="10813">
                  <c:v>3.016</c:v>
                </c:pt>
                <c:pt idx="10814">
                  <c:v>3.0169999999999999</c:v>
                </c:pt>
                <c:pt idx="10815">
                  <c:v>3.0169999999999999</c:v>
                </c:pt>
                <c:pt idx="10816">
                  <c:v>3.0169999999999999</c:v>
                </c:pt>
                <c:pt idx="10817">
                  <c:v>3.0169999999999999</c:v>
                </c:pt>
                <c:pt idx="10818">
                  <c:v>3.0179999999999998</c:v>
                </c:pt>
                <c:pt idx="10819">
                  <c:v>3.0179999999999998</c:v>
                </c:pt>
                <c:pt idx="10820">
                  <c:v>3.0179999999999998</c:v>
                </c:pt>
                <c:pt idx="10821">
                  <c:v>3.0179999999999998</c:v>
                </c:pt>
                <c:pt idx="10822">
                  <c:v>3.0179999999999998</c:v>
                </c:pt>
                <c:pt idx="10823">
                  <c:v>3.0179999999999998</c:v>
                </c:pt>
                <c:pt idx="10824">
                  <c:v>3.0190000000000001</c:v>
                </c:pt>
                <c:pt idx="10825">
                  <c:v>3.0190000000000001</c:v>
                </c:pt>
                <c:pt idx="10826">
                  <c:v>3.0190000000000001</c:v>
                </c:pt>
                <c:pt idx="10827">
                  <c:v>3.0190000000000001</c:v>
                </c:pt>
                <c:pt idx="10828">
                  <c:v>3.02</c:v>
                </c:pt>
                <c:pt idx="10829">
                  <c:v>3.02</c:v>
                </c:pt>
                <c:pt idx="10830">
                  <c:v>3.02</c:v>
                </c:pt>
                <c:pt idx="10831">
                  <c:v>3.02</c:v>
                </c:pt>
                <c:pt idx="10832">
                  <c:v>3.0209999999999999</c:v>
                </c:pt>
                <c:pt idx="10833">
                  <c:v>3.0209999999999999</c:v>
                </c:pt>
                <c:pt idx="10834">
                  <c:v>3.0209999999999999</c:v>
                </c:pt>
                <c:pt idx="10835">
                  <c:v>3.0209999999999999</c:v>
                </c:pt>
                <c:pt idx="10836">
                  <c:v>3.0219999999999998</c:v>
                </c:pt>
                <c:pt idx="10837">
                  <c:v>3.0219999999999998</c:v>
                </c:pt>
                <c:pt idx="10838">
                  <c:v>3.0219999999999998</c:v>
                </c:pt>
                <c:pt idx="10839">
                  <c:v>3.0219999999999998</c:v>
                </c:pt>
                <c:pt idx="10840">
                  <c:v>3.0230000000000001</c:v>
                </c:pt>
                <c:pt idx="10841">
                  <c:v>3.0230000000000001</c:v>
                </c:pt>
                <c:pt idx="10842">
                  <c:v>3.0230000000000001</c:v>
                </c:pt>
                <c:pt idx="10843">
                  <c:v>3.0230000000000001</c:v>
                </c:pt>
                <c:pt idx="10844">
                  <c:v>3.0230000000000001</c:v>
                </c:pt>
                <c:pt idx="10845">
                  <c:v>3.0230000000000001</c:v>
                </c:pt>
                <c:pt idx="10846">
                  <c:v>3.024</c:v>
                </c:pt>
                <c:pt idx="10847">
                  <c:v>3.024</c:v>
                </c:pt>
                <c:pt idx="10848">
                  <c:v>3.024</c:v>
                </c:pt>
                <c:pt idx="10849">
                  <c:v>3.024</c:v>
                </c:pt>
                <c:pt idx="10850">
                  <c:v>3.0249999999999999</c:v>
                </c:pt>
                <c:pt idx="10851">
                  <c:v>3.0249999999999999</c:v>
                </c:pt>
                <c:pt idx="10852">
                  <c:v>3.0249999999999999</c:v>
                </c:pt>
                <c:pt idx="10853">
                  <c:v>3.0249999999999999</c:v>
                </c:pt>
                <c:pt idx="10854">
                  <c:v>3.0249999999999999</c:v>
                </c:pt>
                <c:pt idx="10855">
                  <c:v>3.0249999999999999</c:v>
                </c:pt>
                <c:pt idx="10856">
                  <c:v>3.0259999999999998</c:v>
                </c:pt>
                <c:pt idx="10857">
                  <c:v>3.0259999999999998</c:v>
                </c:pt>
                <c:pt idx="10858">
                  <c:v>3.0259999999999998</c:v>
                </c:pt>
                <c:pt idx="10859">
                  <c:v>3.0259999999999998</c:v>
                </c:pt>
                <c:pt idx="10860">
                  <c:v>3.0270000000000001</c:v>
                </c:pt>
                <c:pt idx="10861">
                  <c:v>3.0270000000000001</c:v>
                </c:pt>
                <c:pt idx="10862">
                  <c:v>3.0270000000000001</c:v>
                </c:pt>
                <c:pt idx="10863">
                  <c:v>3.0270000000000001</c:v>
                </c:pt>
                <c:pt idx="10864">
                  <c:v>3.028</c:v>
                </c:pt>
                <c:pt idx="10865">
                  <c:v>3.028</c:v>
                </c:pt>
                <c:pt idx="10866">
                  <c:v>3.028</c:v>
                </c:pt>
                <c:pt idx="10867">
                  <c:v>3.028</c:v>
                </c:pt>
                <c:pt idx="10868">
                  <c:v>3.028</c:v>
                </c:pt>
                <c:pt idx="10869">
                  <c:v>3.028</c:v>
                </c:pt>
                <c:pt idx="10870">
                  <c:v>3.028</c:v>
                </c:pt>
                <c:pt idx="10871">
                  <c:v>3.0289999999999999</c:v>
                </c:pt>
                <c:pt idx="10872">
                  <c:v>3.0289999999999999</c:v>
                </c:pt>
                <c:pt idx="10873">
                  <c:v>3.0289999999999999</c:v>
                </c:pt>
                <c:pt idx="10874">
                  <c:v>3.0289999999999999</c:v>
                </c:pt>
                <c:pt idx="10875">
                  <c:v>3.03</c:v>
                </c:pt>
                <c:pt idx="10876">
                  <c:v>3.03</c:v>
                </c:pt>
                <c:pt idx="10877">
                  <c:v>3.03</c:v>
                </c:pt>
                <c:pt idx="10878">
                  <c:v>3.03</c:v>
                </c:pt>
                <c:pt idx="10879">
                  <c:v>3.03</c:v>
                </c:pt>
                <c:pt idx="10880">
                  <c:v>3.0310000000000001</c:v>
                </c:pt>
                <c:pt idx="10881">
                  <c:v>3.0310000000000001</c:v>
                </c:pt>
                <c:pt idx="10882">
                  <c:v>3.0310000000000001</c:v>
                </c:pt>
                <c:pt idx="10883">
                  <c:v>3.0310000000000001</c:v>
                </c:pt>
                <c:pt idx="10884">
                  <c:v>3.032</c:v>
                </c:pt>
                <c:pt idx="10885">
                  <c:v>3.032</c:v>
                </c:pt>
                <c:pt idx="10886">
                  <c:v>3.032</c:v>
                </c:pt>
                <c:pt idx="10887">
                  <c:v>3.032</c:v>
                </c:pt>
                <c:pt idx="10888">
                  <c:v>3.032</c:v>
                </c:pt>
                <c:pt idx="10889">
                  <c:v>3.032</c:v>
                </c:pt>
                <c:pt idx="10890">
                  <c:v>3.0329999999999999</c:v>
                </c:pt>
                <c:pt idx="10891">
                  <c:v>3.0329999999999999</c:v>
                </c:pt>
                <c:pt idx="10892">
                  <c:v>3.0329999999999999</c:v>
                </c:pt>
                <c:pt idx="10893">
                  <c:v>3.0339999999999998</c:v>
                </c:pt>
                <c:pt idx="10894">
                  <c:v>3.0339999999999998</c:v>
                </c:pt>
                <c:pt idx="10895">
                  <c:v>3.0339999999999998</c:v>
                </c:pt>
                <c:pt idx="10896">
                  <c:v>3.0339999999999998</c:v>
                </c:pt>
                <c:pt idx="10897">
                  <c:v>3.0339999999999998</c:v>
                </c:pt>
                <c:pt idx="10898">
                  <c:v>3.0350000000000001</c:v>
                </c:pt>
                <c:pt idx="10899">
                  <c:v>3.0350000000000001</c:v>
                </c:pt>
                <c:pt idx="10900">
                  <c:v>3.0350000000000001</c:v>
                </c:pt>
                <c:pt idx="10901">
                  <c:v>3.0350000000000001</c:v>
                </c:pt>
                <c:pt idx="10902">
                  <c:v>3.0350000000000001</c:v>
                </c:pt>
                <c:pt idx="10903">
                  <c:v>3.0350000000000001</c:v>
                </c:pt>
                <c:pt idx="10904">
                  <c:v>3.036</c:v>
                </c:pt>
                <c:pt idx="10905">
                  <c:v>3.036</c:v>
                </c:pt>
                <c:pt idx="10906">
                  <c:v>3.036</c:v>
                </c:pt>
                <c:pt idx="10907">
                  <c:v>3.0369999999999999</c:v>
                </c:pt>
                <c:pt idx="10908">
                  <c:v>3.0369999999999999</c:v>
                </c:pt>
                <c:pt idx="10909">
                  <c:v>3.0369999999999999</c:v>
                </c:pt>
                <c:pt idx="10910">
                  <c:v>3.0369999999999999</c:v>
                </c:pt>
                <c:pt idx="10911">
                  <c:v>3.0379999999999998</c:v>
                </c:pt>
                <c:pt idx="10912">
                  <c:v>3.0379999999999998</c:v>
                </c:pt>
                <c:pt idx="10913">
                  <c:v>3.0379999999999998</c:v>
                </c:pt>
                <c:pt idx="10914">
                  <c:v>3.0379999999999998</c:v>
                </c:pt>
                <c:pt idx="10915">
                  <c:v>3.0379999999999998</c:v>
                </c:pt>
                <c:pt idx="10916">
                  <c:v>3.0390000000000001</c:v>
                </c:pt>
                <c:pt idx="10917">
                  <c:v>3.0390000000000001</c:v>
                </c:pt>
                <c:pt idx="10918">
                  <c:v>3.0390000000000001</c:v>
                </c:pt>
                <c:pt idx="10919">
                  <c:v>3.0390000000000001</c:v>
                </c:pt>
                <c:pt idx="10920">
                  <c:v>3.0390000000000001</c:v>
                </c:pt>
                <c:pt idx="10921">
                  <c:v>3.04</c:v>
                </c:pt>
                <c:pt idx="10922">
                  <c:v>3.04</c:v>
                </c:pt>
                <c:pt idx="10923">
                  <c:v>3.04</c:v>
                </c:pt>
                <c:pt idx="10924">
                  <c:v>3.04</c:v>
                </c:pt>
                <c:pt idx="10925">
                  <c:v>3.0409999999999999</c:v>
                </c:pt>
                <c:pt idx="10926">
                  <c:v>3.0409999999999999</c:v>
                </c:pt>
                <c:pt idx="10927">
                  <c:v>3.0409999999999999</c:v>
                </c:pt>
                <c:pt idx="10928">
                  <c:v>3.0409999999999999</c:v>
                </c:pt>
                <c:pt idx="10929">
                  <c:v>3.0419999999999998</c:v>
                </c:pt>
                <c:pt idx="10930">
                  <c:v>3.0419999999999998</c:v>
                </c:pt>
                <c:pt idx="10931">
                  <c:v>3.0419999999999998</c:v>
                </c:pt>
                <c:pt idx="10932">
                  <c:v>3.0419999999999998</c:v>
                </c:pt>
                <c:pt idx="10933">
                  <c:v>3.0419999999999998</c:v>
                </c:pt>
                <c:pt idx="10934">
                  <c:v>3.0419999999999998</c:v>
                </c:pt>
                <c:pt idx="10935">
                  <c:v>3.0419999999999998</c:v>
                </c:pt>
                <c:pt idx="10936">
                  <c:v>3.0430000000000001</c:v>
                </c:pt>
                <c:pt idx="10937">
                  <c:v>3.0430000000000001</c:v>
                </c:pt>
                <c:pt idx="10938">
                  <c:v>3.0430000000000001</c:v>
                </c:pt>
                <c:pt idx="10939">
                  <c:v>3.0430000000000001</c:v>
                </c:pt>
                <c:pt idx="10940">
                  <c:v>3.044</c:v>
                </c:pt>
                <c:pt idx="10941">
                  <c:v>3.044</c:v>
                </c:pt>
                <c:pt idx="10942">
                  <c:v>3.044</c:v>
                </c:pt>
                <c:pt idx="10943">
                  <c:v>3.044</c:v>
                </c:pt>
                <c:pt idx="10944">
                  <c:v>3.0449999999999999</c:v>
                </c:pt>
                <c:pt idx="10945">
                  <c:v>3.0449999999999999</c:v>
                </c:pt>
                <c:pt idx="10946">
                  <c:v>3.0449999999999999</c:v>
                </c:pt>
                <c:pt idx="10947">
                  <c:v>3.0449999999999999</c:v>
                </c:pt>
                <c:pt idx="10948">
                  <c:v>3.0449999999999999</c:v>
                </c:pt>
                <c:pt idx="10949">
                  <c:v>3.0459999999999998</c:v>
                </c:pt>
                <c:pt idx="10950">
                  <c:v>3.0459999999999998</c:v>
                </c:pt>
                <c:pt idx="10951">
                  <c:v>3.0459999999999998</c:v>
                </c:pt>
                <c:pt idx="10952">
                  <c:v>3.0459999999999998</c:v>
                </c:pt>
                <c:pt idx="10953">
                  <c:v>3.0470000000000002</c:v>
                </c:pt>
                <c:pt idx="10954">
                  <c:v>3.0470000000000002</c:v>
                </c:pt>
                <c:pt idx="10955">
                  <c:v>3.0470000000000002</c:v>
                </c:pt>
                <c:pt idx="10956">
                  <c:v>3.0470000000000002</c:v>
                </c:pt>
                <c:pt idx="10957">
                  <c:v>3.0470000000000002</c:v>
                </c:pt>
                <c:pt idx="10958">
                  <c:v>3.0470000000000002</c:v>
                </c:pt>
                <c:pt idx="10959">
                  <c:v>3.0470000000000002</c:v>
                </c:pt>
                <c:pt idx="10960">
                  <c:v>3.048</c:v>
                </c:pt>
                <c:pt idx="10961">
                  <c:v>3.048</c:v>
                </c:pt>
                <c:pt idx="10962">
                  <c:v>3.048</c:v>
                </c:pt>
                <c:pt idx="10963">
                  <c:v>3.048</c:v>
                </c:pt>
                <c:pt idx="10964">
                  <c:v>3.0489999999999999</c:v>
                </c:pt>
                <c:pt idx="10965">
                  <c:v>3.0489999999999999</c:v>
                </c:pt>
                <c:pt idx="10966">
                  <c:v>3.0489999999999999</c:v>
                </c:pt>
                <c:pt idx="10967">
                  <c:v>3.0489999999999999</c:v>
                </c:pt>
                <c:pt idx="10968">
                  <c:v>3.05</c:v>
                </c:pt>
                <c:pt idx="10969">
                  <c:v>3.05</c:v>
                </c:pt>
                <c:pt idx="10970">
                  <c:v>3.05</c:v>
                </c:pt>
                <c:pt idx="10971">
                  <c:v>3.05</c:v>
                </c:pt>
                <c:pt idx="10972">
                  <c:v>3.0510000000000002</c:v>
                </c:pt>
                <c:pt idx="10973">
                  <c:v>3.0510000000000002</c:v>
                </c:pt>
                <c:pt idx="10974">
                  <c:v>3.0510000000000002</c:v>
                </c:pt>
                <c:pt idx="10975">
                  <c:v>3.0510000000000002</c:v>
                </c:pt>
                <c:pt idx="10976">
                  <c:v>3.052</c:v>
                </c:pt>
                <c:pt idx="10977">
                  <c:v>3.052</c:v>
                </c:pt>
                <c:pt idx="10978">
                  <c:v>3.052</c:v>
                </c:pt>
                <c:pt idx="10979">
                  <c:v>3.052</c:v>
                </c:pt>
                <c:pt idx="10980">
                  <c:v>3.052</c:v>
                </c:pt>
                <c:pt idx="10981">
                  <c:v>3.052</c:v>
                </c:pt>
                <c:pt idx="10982">
                  <c:v>3.0529999999999999</c:v>
                </c:pt>
                <c:pt idx="10983">
                  <c:v>3.0529999999999999</c:v>
                </c:pt>
                <c:pt idx="10984">
                  <c:v>3.0529999999999999</c:v>
                </c:pt>
                <c:pt idx="10985">
                  <c:v>3.0529999999999999</c:v>
                </c:pt>
                <c:pt idx="10986">
                  <c:v>3.0529999999999999</c:v>
                </c:pt>
                <c:pt idx="10987">
                  <c:v>3.0539999999999998</c:v>
                </c:pt>
                <c:pt idx="10988">
                  <c:v>3.0539999999999998</c:v>
                </c:pt>
                <c:pt idx="10989">
                  <c:v>3.0539999999999998</c:v>
                </c:pt>
                <c:pt idx="10990">
                  <c:v>3.0539999999999998</c:v>
                </c:pt>
                <c:pt idx="10991">
                  <c:v>3.0550000000000002</c:v>
                </c:pt>
                <c:pt idx="10992">
                  <c:v>3.0550000000000002</c:v>
                </c:pt>
                <c:pt idx="10993">
                  <c:v>3.0550000000000002</c:v>
                </c:pt>
                <c:pt idx="10994">
                  <c:v>3.056</c:v>
                </c:pt>
                <c:pt idx="10995">
                  <c:v>3.056</c:v>
                </c:pt>
                <c:pt idx="10996">
                  <c:v>3.056</c:v>
                </c:pt>
                <c:pt idx="10997">
                  <c:v>3.056</c:v>
                </c:pt>
                <c:pt idx="10998">
                  <c:v>3.056</c:v>
                </c:pt>
                <c:pt idx="10999">
                  <c:v>3.0569999999999999</c:v>
                </c:pt>
                <c:pt idx="11000">
                  <c:v>3.0569999999999999</c:v>
                </c:pt>
                <c:pt idx="11001">
                  <c:v>3.0569999999999999</c:v>
                </c:pt>
                <c:pt idx="11002">
                  <c:v>3.0569999999999999</c:v>
                </c:pt>
                <c:pt idx="11003">
                  <c:v>3.0569999999999999</c:v>
                </c:pt>
                <c:pt idx="11004">
                  <c:v>3.0579999999999998</c:v>
                </c:pt>
                <c:pt idx="11005">
                  <c:v>3.0579999999999998</c:v>
                </c:pt>
                <c:pt idx="11006">
                  <c:v>3.0579999999999998</c:v>
                </c:pt>
                <c:pt idx="11007">
                  <c:v>3.0579999999999998</c:v>
                </c:pt>
                <c:pt idx="11008">
                  <c:v>3.0579999999999998</c:v>
                </c:pt>
                <c:pt idx="11009">
                  <c:v>3.0590000000000002</c:v>
                </c:pt>
                <c:pt idx="11010">
                  <c:v>3.0590000000000002</c:v>
                </c:pt>
                <c:pt idx="11011">
                  <c:v>3.0590000000000002</c:v>
                </c:pt>
                <c:pt idx="11012">
                  <c:v>3.0590000000000002</c:v>
                </c:pt>
                <c:pt idx="11013">
                  <c:v>3.0590000000000002</c:v>
                </c:pt>
                <c:pt idx="11014">
                  <c:v>3.0590000000000002</c:v>
                </c:pt>
                <c:pt idx="11015">
                  <c:v>3.06</c:v>
                </c:pt>
                <c:pt idx="11016">
                  <c:v>3.06</c:v>
                </c:pt>
                <c:pt idx="11017">
                  <c:v>3.06</c:v>
                </c:pt>
                <c:pt idx="11018">
                  <c:v>3.06</c:v>
                </c:pt>
                <c:pt idx="11019">
                  <c:v>3.0609999999999999</c:v>
                </c:pt>
                <c:pt idx="11020">
                  <c:v>3.0609999999999999</c:v>
                </c:pt>
                <c:pt idx="11021">
                  <c:v>3.0609999999999999</c:v>
                </c:pt>
                <c:pt idx="11022">
                  <c:v>3.0609999999999999</c:v>
                </c:pt>
                <c:pt idx="11023">
                  <c:v>3.0609999999999999</c:v>
                </c:pt>
                <c:pt idx="11024">
                  <c:v>3.0609999999999999</c:v>
                </c:pt>
                <c:pt idx="11025">
                  <c:v>3.0619999999999998</c:v>
                </c:pt>
                <c:pt idx="11026">
                  <c:v>3.0619999999999998</c:v>
                </c:pt>
                <c:pt idx="11027">
                  <c:v>3.0619999999999998</c:v>
                </c:pt>
                <c:pt idx="11028">
                  <c:v>3.0619999999999998</c:v>
                </c:pt>
                <c:pt idx="11029">
                  <c:v>3.0630000000000002</c:v>
                </c:pt>
                <c:pt idx="11030">
                  <c:v>3.0630000000000002</c:v>
                </c:pt>
                <c:pt idx="11031">
                  <c:v>3.0630000000000002</c:v>
                </c:pt>
                <c:pt idx="11032">
                  <c:v>3.0630000000000002</c:v>
                </c:pt>
                <c:pt idx="11033">
                  <c:v>3.0640000000000001</c:v>
                </c:pt>
                <c:pt idx="11034">
                  <c:v>3.0640000000000001</c:v>
                </c:pt>
                <c:pt idx="11035">
                  <c:v>3.0640000000000001</c:v>
                </c:pt>
                <c:pt idx="11036">
                  <c:v>3.0640000000000001</c:v>
                </c:pt>
                <c:pt idx="11037">
                  <c:v>3.0649999999999999</c:v>
                </c:pt>
                <c:pt idx="11038">
                  <c:v>3.0649999999999999</c:v>
                </c:pt>
                <c:pt idx="11039">
                  <c:v>3.0649999999999999</c:v>
                </c:pt>
                <c:pt idx="11040">
                  <c:v>3.0649999999999999</c:v>
                </c:pt>
                <c:pt idx="11041">
                  <c:v>3.0659999999999998</c:v>
                </c:pt>
                <c:pt idx="11042">
                  <c:v>3.0659999999999998</c:v>
                </c:pt>
                <c:pt idx="11043">
                  <c:v>3.0659999999999998</c:v>
                </c:pt>
                <c:pt idx="11044">
                  <c:v>3.0659999999999998</c:v>
                </c:pt>
                <c:pt idx="11045">
                  <c:v>3.0659999999999998</c:v>
                </c:pt>
                <c:pt idx="11046">
                  <c:v>3.0670000000000002</c:v>
                </c:pt>
                <c:pt idx="11047">
                  <c:v>3.0670000000000002</c:v>
                </c:pt>
                <c:pt idx="11048">
                  <c:v>3.0670000000000002</c:v>
                </c:pt>
                <c:pt idx="11049">
                  <c:v>3.0670000000000002</c:v>
                </c:pt>
                <c:pt idx="11050">
                  <c:v>3.0670000000000002</c:v>
                </c:pt>
                <c:pt idx="11051">
                  <c:v>3.0670000000000002</c:v>
                </c:pt>
                <c:pt idx="11052">
                  <c:v>3.0680000000000001</c:v>
                </c:pt>
                <c:pt idx="11053">
                  <c:v>3.0680000000000001</c:v>
                </c:pt>
                <c:pt idx="11054">
                  <c:v>3.0680000000000001</c:v>
                </c:pt>
                <c:pt idx="11055">
                  <c:v>3.0680000000000001</c:v>
                </c:pt>
                <c:pt idx="11056">
                  <c:v>3.069</c:v>
                </c:pt>
                <c:pt idx="11057">
                  <c:v>3.069</c:v>
                </c:pt>
                <c:pt idx="11058">
                  <c:v>3.069</c:v>
                </c:pt>
                <c:pt idx="11059">
                  <c:v>3.069</c:v>
                </c:pt>
                <c:pt idx="11060">
                  <c:v>3.069</c:v>
                </c:pt>
                <c:pt idx="11061">
                  <c:v>3.07</c:v>
                </c:pt>
                <c:pt idx="11062">
                  <c:v>3.07</c:v>
                </c:pt>
                <c:pt idx="11063">
                  <c:v>3.07</c:v>
                </c:pt>
                <c:pt idx="11064">
                  <c:v>3.07</c:v>
                </c:pt>
                <c:pt idx="11065">
                  <c:v>3.0710000000000002</c:v>
                </c:pt>
                <c:pt idx="11066">
                  <c:v>3.0710000000000002</c:v>
                </c:pt>
                <c:pt idx="11067">
                  <c:v>3.0710000000000002</c:v>
                </c:pt>
                <c:pt idx="11068">
                  <c:v>3.0710000000000002</c:v>
                </c:pt>
                <c:pt idx="11069">
                  <c:v>3.0710000000000002</c:v>
                </c:pt>
                <c:pt idx="11070">
                  <c:v>3.0710000000000002</c:v>
                </c:pt>
                <c:pt idx="11071">
                  <c:v>3.0710000000000002</c:v>
                </c:pt>
                <c:pt idx="11072">
                  <c:v>3.0720000000000001</c:v>
                </c:pt>
                <c:pt idx="11073">
                  <c:v>3.0720000000000001</c:v>
                </c:pt>
                <c:pt idx="11074">
                  <c:v>3.0720000000000001</c:v>
                </c:pt>
                <c:pt idx="11075">
                  <c:v>3.073</c:v>
                </c:pt>
                <c:pt idx="11076">
                  <c:v>3.073</c:v>
                </c:pt>
                <c:pt idx="11077">
                  <c:v>3.073</c:v>
                </c:pt>
                <c:pt idx="11078">
                  <c:v>3.073</c:v>
                </c:pt>
                <c:pt idx="11079">
                  <c:v>3.073</c:v>
                </c:pt>
                <c:pt idx="11080">
                  <c:v>3.0739999999999998</c:v>
                </c:pt>
                <c:pt idx="11081">
                  <c:v>3.0739999999999998</c:v>
                </c:pt>
                <c:pt idx="11082">
                  <c:v>3.0739999999999998</c:v>
                </c:pt>
                <c:pt idx="11083">
                  <c:v>3.0739999999999998</c:v>
                </c:pt>
                <c:pt idx="11084">
                  <c:v>3.0739999999999998</c:v>
                </c:pt>
                <c:pt idx="11085">
                  <c:v>3.0739999999999998</c:v>
                </c:pt>
                <c:pt idx="11086">
                  <c:v>3.0739999999999998</c:v>
                </c:pt>
                <c:pt idx="11087">
                  <c:v>3.0750000000000002</c:v>
                </c:pt>
                <c:pt idx="11088">
                  <c:v>3.0750000000000002</c:v>
                </c:pt>
                <c:pt idx="11089">
                  <c:v>3.0750000000000002</c:v>
                </c:pt>
                <c:pt idx="11090">
                  <c:v>3.0750000000000002</c:v>
                </c:pt>
                <c:pt idx="11091">
                  <c:v>3.0760000000000001</c:v>
                </c:pt>
                <c:pt idx="11092">
                  <c:v>3.0760000000000001</c:v>
                </c:pt>
                <c:pt idx="11093">
                  <c:v>3.0760000000000001</c:v>
                </c:pt>
                <c:pt idx="11094">
                  <c:v>3.0760000000000001</c:v>
                </c:pt>
                <c:pt idx="11095">
                  <c:v>3.0760000000000001</c:v>
                </c:pt>
                <c:pt idx="11096">
                  <c:v>3.0760000000000001</c:v>
                </c:pt>
                <c:pt idx="11097">
                  <c:v>3.0760000000000001</c:v>
                </c:pt>
                <c:pt idx="11098">
                  <c:v>3.077</c:v>
                </c:pt>
                <c:pt idx="11099">
                  <c:v>3.077</c:v>
                </c:pt>
                <c:pt idx="11100">
                  <c:v>3.077</c:v>
                </c:pt>
                <c:pt idx="11101">
                  <c:v>3.077</c:v>
                </c:pt>
                <c:pt idx="11102">
                  <c:v>3.077</c:v>
                </c:pt>
                <c:pt idx="11103">
                  <c:v>3.0779999999999998</c:v>
                </c:pt>
                <c:pt idx="11104">
                  <c:v>3.0779999999999998</c:v>
                </c:pt>
                <c:pt idx="11105">
                  <c:v>3.0779999999999998</c:v>
                </c:pt>
                <c:pt idx="11106">
                  <c:v>3.0779999999999998</c:v>
                </c:pt>
                <c:pt idx="11107">
                  <c:v>3.0779999999999998</c:v>
                </c:pt>
                <c:pt idx="11108">
                  <c:v>3.0790000000000002</c:v>
                </c:pt>
                <c:pt idx="11109">
                  <c:v>3.0790000000000002</c:v>
                </c:pt>
                <c:pt idx="11110">
                  <c:v>3.0790000000000002</c:v>
                </c:pt>
                <c:pt idx="11111">
                  <c:v>3.0790000000000002</c:v>
                </c:pt>
                <c:pt idx="11112">
                  <c:v>3.0790000000000002</c:v>
                </c:pt>
                <c:pt idx="11113">
                  <c:v>3.08</c:v>
                </c:pt>
                <c:pt idx="11114">
                  <c:v>3.08</c:v>
                </c:pt>
                <c:pt idx="11115">
                  <c:v>3.08</c:v>
                </c:pt>
                <c:pt idx="11116">
                  <c:v>3.08</c:v>
                </c:pt>
                <c:pt idx="11117">
                  <c:v>3.08</c:v>
                </c:pt>
                <c:pt idx="11118">
                  <c:v>3.081</c:v>
                </c:pt>
                <c:pt idx="11119">
                  <c:v>3.081</c:v>
                </c:pt>
                <c:pt idx="11120">
                  <c:v>3.081</c:v>
                </c:pt>
                <c:pt idx="11121">
                  <c:v>3.081</c:v>
                </c:pt>
                <c:pt idx="11122">
                  <c:v>3.081</c:v>
                </c:pt>
                <c:pt idx="11123">
                  <c:v>3.081</c:v>
                </c:pt>
                <c:pt idx="11124">
                  <c:v>3.0819999999999999</c:v>
                </c:pt>
                <c:pt idx="11125">
                  <c:v>3.0819999999999999</c:v>
                </c:pt>
                <c:pt idx="11126">
                  <c:v>3.0819999999999999</c:v>
                </c:pt>
                <c:pt idx="11127">
                  <c:v>3.0819999999999999</c:v>
                </c:pt>
                <c:pt idx="11128">
                  <c:v>3.0819999999999999</c:v>
                </c:pt>
                <c:pt idx="11129">
                  <c:v>3.0819999999999999</c:v>
                </c:pt>
                <c:pt idx="11130">
                  <c:v>3.0830000000000002</c:v>
                </c:pt>
                <c:pt idx="11131">
                  <c:v>3.0830000000000002</c:v>
                </c:pt>
                <c:pt idx="11132">
                  <c:v>3.0830000000000002</c:v>
                </c:pt>
                <c:pt idx="11133">
                  <c:v>3.0830000000000002</c:v>
                </c:pt>
                <c:pt idx="11134">
                  <c:v>3.0840000000000001</c:v>
                </c:pt>
                <c:pt idx="11135">
                  <c:v>3.0840000000000001</c:v>
                </c:pt>
                <c:pt idx="11136">
                  <c:v>3.0840000000000001</c:v>
                </c:pt>
                <c:pt idx="11137">
                  <c:v>3.0840000000000001</c:v>
                </c:pt>
                <c:pt idx="11138">
                  <c:v>3.0840000000000001</c:v>
                </c:pt>
                <c:pt idx="11139">
                  <c:v>3.085</c:v>
                </c:pt>
                <c:pt idx="11140">
                  <c:v>3.085</c:v>
                </c:pt>
                <c:pt idx="11141">
                  <c:v>3.085</c:v>
                </c:pt>
                <c:pt idx="11142">
                  <c:v>3.085</c:v>
                </c:pt>
                <c:pt idx="11143">
                  <c:v>3.085</c:v>
                </c:pt>
                <c:pt idx="11144">
                  <c:v>3.085</c:v>
                </c:pt>
                <c:pt idx="11145">
                  <c:v>3.085</c:v>
                </c:pt>
                <c:pt idx="11146">
                  <c:v>3.085</c:v>
                </c:pt>
                <c:pt idx="11147">
                  <c:v>3.0859999999999999</c:v>
                </c:pt>
                <c:pt idx="11148">
                  <c:v>3.0859999999999999</c:v>
                </c:pt>
                <c:pt idx="11149">
                  <c:v>3.0859999999999999</c:v>
                </c:pt>
                <c:pt idx="11150">
                  <c:v>3.0859999999999999</c:v>
                </c:pt>
                <c:pt idx="11151">
                  <c:v>3.0859999999999999</c:v>
                </c:pt>
                <c:pt idx="11152">
                  <c:v>3.0870000000000002</c:v>
                </c:pt>
                <c:pt idx="11153">
                  <c:v>3.0870000000000002</c:v>
                </c:pt>
                <c:pt idx="11154">
                  <c:v>3.0870000000000002</c:v>
                </c:pt>
                <c:pt idx="11155">
                  <c:v>3.0870000000000002</c:v>
                </c:pt>
                <c:pt idx="11156">
                  <c:v>3.0880000000000001</c:v>
                </c:pt>
                <c:pt idx="11157">
                  <c:v>3.0880000000000001</c:v>
                </c:pt>
                <c:pt idx="11158">
                  <c:v>3.0880000000000001</c:v>
                </c:pt>
                <c:pt idx="11159">
                  <c:v>3.0880000000000001</c:v>
                </c:pt>
                <c:pt idx="11160">
                  <c:v>3.0880000000000001</c:v>
                </c:pt>
                <c:pt idx="11161">
                  <c:v>3.089</c:v>
                </c:pt>
                <c:pt idx="11162">
                  <c:v>3.089</c:v>
                </c:pt>
                <c:pt idx="11163">
                  <c:v>3.089</c:v>
                </c:pt>
                <c:pt idx="11164">
                  <c:v>3.089</c:v>
                </c:pt>
                <c:pt idx="11165">
                  <c:v>3.089</c:v>
                </c:pt>
                <c:pt idx="11166">
                  <c:v>3.09</c:v>
                </c:pt>
                <c:pt idx="11167">
                  <c:v>3.09</c:v>
                </c:pt>
                <c:pt idx="11168">
                  <c:v>3.09</c:v>
                </c:pt>
                <c:pt idx="11169">
                  <c:v>3.09</c:v>
                </c:pt>
                <c:pt idx="11170">
                  <c:v>3.09</c:v>
                </c:pt>
                <c:pt idx="11171">
                  <c:v>3.09</c:v>
                </c:pt>
                <c:pt idx="11172">
                  <c:v>3.09</c:v>
                </c:pt>
                <c:pt idx="11173">
                  <c:v>3.0910000000000002</c:v>
                </c:pt>
                <c:pt idx="11174">
                  <c:v>3.0910000000000002</c:v>
                </c:pt>
                <c:pt idx="11175">
                  <c:v>3.0910000000000002</c:v>
                </c:pt>
                <c:pt idx="11176">
                  <c:v>3.0910000000000002</c:v>
                </c:pt>
                <c:pt idx="11177">
                  <c:v>3.0910000000000002</c:v>
                </c:pt>
                <c:pt idx="11178">
                  <c:v>3.0920000000000001</c:v>
                </c:pt>
                <c:pt idx="11179">
                  <c:v>3.0920000000000001</c:v>
                </c:pt>
                <c:pt idx="11180">
                  <c:v>3.0920000000000001</c:v>
                </c:pt>
                <c:pt idx="11181">
                  <c:v>3.0920000000000001</c:v>
                </c:pt>
                <c:pt idx="11182">
                  <c:v>3.0920000000000001</c:v>
                </c:pt>
                <c:pt idx="11183">
                  <c:v>3.0920000000000001</c:v>
                </c:pt>
                <c:pt idx="11184">
                  <c:v>3.093</c:v>
                </c:pt>
                <c:pt idx="11185">
                  <c:v>3.093</c:v>
                </c:pt>
                <c:pt idx="11186">
                  <c:v>3.093</c:v>
                </c:pt>
                <c:pt idx="11187">
                  <c:v>3.093</c:v>
                </c:pt>
                <c:pt idx="11188">
                  <c:v>3.093</c:v>
                </c:pt>
                <c:pt idx="11189">
                  <c:v>3.0939999999999999</c:v>
                </c:pt>
                <c:pt idx="11190">
                  <c:v>3.0939999999999999</c:v>
                </c:pt>
                <c:pt idx="11191">
                  <c:v>3.0939999999999999</c:v>
                </c:pt>
                <c:pt idx="11192">
                  <c:v>3.0939999999999999</c:v>
                </c:pt>
                <c:pt idx="11193">
                  <c:v>3.0939999999999999</c:v>
                </c:pt>
                <c:pt idx="11194">
                  <c:v>3.0950000000000002</c:v>
                </c:pt>
                <c:pt idx="11195">
                  <c:v>3.0950000000000002</c:v>
                </c:pt>
                <c:pt idx="11196">
                  <c:v>3.0950000000000002</c:v>
                </c:pt>
                <c:pt idx="11197">
                  <c:v>3.0950000000000002</c:v>
                </c:pt>
                <c:pt idx="11198">
                  <c:v>3.0950000000000002</c:v>
                </c:pt>
                <c:pt idx="11199">
                  <c:v>3.0950000000000002</c:v>
                </c:pt>
                <c:pt idx="11200">
                  <c:v>3.0950000000000002</c:v>
                </c:pt>
                <c:pt idx="11201">
                  <c:v>3.0960000000000001</c:v>
                </c:pt>
                <c:pt idx="11202">
                  <c:v>3.0960000000000001</c:v>
                </c:pt>
                <c:pt idx="11203">
                  <c:v>3.0960000000000001</c:v>
                </c:pt>
                <c:pt idx="11204">
                  <c:v>3.0960000000000001</c:v>
                </c:pt>
                <c:pt idx="11205">
                  <c:v>3.0960000000000001</c:v>
                </c:pt>
                <c:pt idx="11206">
                  <c:v>3.0960000000000001</c:v>
                </c:pt>
                <c:pt idx="11207">
                  <c:v>3.097</c:v>
                </c:pt>
                <c:pt idx="11208">
                  <c:v>3.097</c:v>
                </c:pt>
                <c:pt idx="11209">
                  <c:v>3.097</c:v>
                </c:pt>
                <c:pt idx="11210">
                  <c:v>3.097</c:v>
                </c:pt>
                <c:pt idx="11211">
                  <c:v>3.097</c:v>
                </c:pt>
                <c:pt idx="11212">
                  <c:v>3.0979999999999999</c:v>
                </c:pt>
                <c:pt idx="11213">
                  <c:v>3.0979999999999999</c:v>
                </c:pt>
                <c:pt idx="11214">
                  <c:v>3.0979999999999999</c:v>
                </c:pt>
                <c:pt idx="11215">
                  <c:v>3.0979999999999999</c:v>
                </c:pt>
                <c:pt idx="11216">
                  <c:v>3.0990000000000002</c:v>
                </c:pt>
                <c:pt idx="11217">
                  <c:v>3.0990000000000002</c:v>
                </c:pt>
                <c:pt idx="11218">
                  <c:v>3.0990000000000002</c:v>
                </c:pt>
                <c:pt idx="11219">
                  <c:v>3.0990000000000002</c:v>
                </c:pt>
                <c:pt idx="11220">
                  <c:v>3.0990000000000002</c:v>
                </c:pt>
                <c:pt idx="11221">
                  <c:v>3.1</c:v>
                </c:pt>
                <c:pt idx="11222">
                  <c:v>3.1</c:v>
                </c:pt>
                <c:pt idx="11223">
                  <c:v>3.1</c:v>
                </c:pt>
                <c:pt idx="11224">
                  <c:v>3.1</c:v>
                </c:pt>
                <c:pt idx="11225">
                  <c:v>3.1</c:v>
                </c:pt>
                <c:pt idx="11226">
                  <c:v>3.1</c:v>
                </c:pt>
                <c:pt idx="11227">
                  <c:v>3.1</c:v>
                </c:pt>
                <c:pt idx="11228">
                  <c:v>3.101</c:v>
                </c:pt>
                <c:pt idx="11229">
                  <c:v>3.101</c:v>
                </c:pt>
                <c:pt idx="11230">
                  <c:v>3.101</c:v>
                </c:pt>
                <c:pt idx="11231">
                  <c:v>3.101</c:v>
                </c:pt>
                <c:pt idx="11232">
                  <c:v>3.101</c:v>
                </c:pt>
                <c:pt idx="11233">
                  <c:v>3.1019999999999999</c:v>
                </c:pt>
                <c:pt idx="11234">
                  <c:v>3.1019999999999999</c:v>
                </c:pt>
                <c:pt idx="11235">
                  <c:v>3.1019999999999999</c:v>
                </c:pt>
                <c:pt idx="11236">
                  <c:v>3.1019999999999999</c:v>
                </c:pt>
                <c:pt idx="11237">
                  <c:v>3.1019999999999999</c:v>
                </c:pt>
                <c:pt idx="11238">
                  <c:v>3.1030000000000002</c:v>
                </c:pt>
                <c:pt idx="11239">
                  <c:v>3.1030000000000002</c:v>
                </c:pt>
                <c:pt idx="11240">
                  <c:v>3.1030000000000002</c:v>
                </c:pt>
                <c:pt idx="11241">
                  <c:v>3.1030000000000002</c:v>
                </c:pt>
                <c:pt idx="11242">
                  <c:v>3.1030000000000002</c:v>
                </c:pt>
                <c:pt idx="11243">
                  <c:v>3.1040000000000001</c:v>
                </c:pt>
                <c:pt idx="11244">
                  <c:v>3.1040000000000001</c:v>
                </c:pt>
                <c:pt idx="11245">
                  <c:v>3.1040000000000001</c:v>
                </c:pt>
                <c:pt idx="11246">
                  <c:v>3.1040000000000001</c:v>
                </c:pt>
                <c:pt idx="11247">
                  <c:v>3.1040000000000001</c:v>
                </c:pt>
                <c:pt idx="11248">
                  <c:v>3.105</c:v>
                </c:pt>
                <c:pt idx="11249">
                  <c:v>3.105</c:v>
                </c:pt>
                <c:pt idx="11250">
                  <c:v>3.105</c:v>
                </c:pt>
                <c:pt idx="11251">
                  <c:v>3.105</c:v>
                </c:pt>
                <c:pt idx="11252">
                  <c:v>3.105</c:v>
                </c:pt>
                <c:pt idx="11253">
                  <c:v>3.105</c:v>
                </c:pt>
                <c:pt idx="11254">
                  <c:v>3.105</c:v>
                </c:pt>
                <c:pt idx="11255">
                  <c:v>3.105</c:v>
                </c:pt>
                <c:pt idx="11256">
                  <c:v>3.1059999999999999</c:v>
                </c:pt>
                <c:pt idx="11257">
                  <c:v>3.1059999999999999</c:v>
                </c:pt>
                <c:pt idx="11258">
                  <c:v>3.1059999999999999</c:v>
                </c:pt>
                <c:pt idx="11259">
                  <c:v>3.1059999999999999</c:v>
                </c:pt>
                <c:pt idx="11260">
                  <c:v>3.1070000000000002</c:v>
                </c:pt>
                <c:pt idx="11261">
                  <c:v>3.1070000000000002</c:v>
                </c:pt>
                <c:pt idx="11262">
                  <c:v>3.1070000000000002</c:v>
                </c:pt>
                <c:pt idx="11263">
                  <c:v>3.1070000000000002</c:v>
                </c:pt>
                <c:pt idx="11264">
                  <c:v>3.1080000000000001</c:v>
                </c:pt>
                <c:pt idx="11265">
                  <c:v>3.1080000000000001</c:v>
                </c:pt>
                <c:pt idx="11266">
                  <c:v>3.1080000000000001</c:v>
                </c:pt>
                <c:pt idx="11267">
                  <c:v>3.1080000000000001</c:v>
                </c:pt>
                <c:pt idx="11268">
                  <c:v>3.1080000000000001</c:v>
                </c:pt>
                <c:pt idx="11269">
                  <c:v>3.109</c:v>
                </c:pt>
                <c:pt idx="11270">
                  <c:v>3.109</c:v>
                </c:pt>
                <c:pt idx="11271">
                  <c:v>3.109</c:v>
                </c:pt>
                <c:pt idx="11272">
                  <c:v>3.109</c:v>
                </c:pt>
                <c:pt idx="11273">
                  <c:v>3.109</c:v>
                </c:pt>
                <c:pt idx="11274">
                  <c:v>3.109</c:v>
                </c:pt>
                <c:pt idx="11275">
                  <c:v>3.109</c:v>
                </c:pt>
                <c:pt idx="11276">
                  <c:v>3.11</c:v>
                </c:pt>
                <c:pt idx="11277">
                  <c:v>3.11</c:v>
                </c:pt>
                <c:pt idx="11278">
                  <c:v>3.11</c:v>
                </c:pt>
                <c:pt idx="11279">
                  <c:v>3.11</c:v>
                </c:pt>
                <c:pt idx="11280">
                  <c:v>3.1110000000000002</c:v>
                </c:pt>
                <c:pt idx="11281">
                  <c:v>3.1110000000000002</c:v>
                </c:pt>
                <c:pt idx="11282">
                  <c:v>3.1110000000000002</c:v>
                </c:pt>
                <c:pt idx="11283">
                  <c:v>3.1110000000000002</c:v>
                </c:pt>
                <c:pt idx="11284">
                  <c:v>3.1120000000000001</c:v>
                </c:pt>
                <c:pt idx="11285">
                  <c:v>3.1120000000000001</c:v>
                </c:pt>
                <c:pt idx="11286">
                  <c:v>3.1120000000000001</c:v>
                </c:pt>
                <c:pt idx="11287">
                  <c:v>3.1120000000000001</c:v>
                </c:pt>
                <c:pt idx="11288">
                  <c:v>3.1120000000000001</c:v>
                </c:pt>
                <c:pt idx="11289">
                  <c:v>3.113</c:v>
                </c:pt>
                <c:pt idx="11290">
                  <c:v>3.113</c:v>
                </c:pt>
                <c:pt idx="11291">
                  <c:v>3.113</c:v>
                </c:pt>
                <c:pt idx="11292">
                  <c:v>3.113</c:v>
                </c:pt>
                <c:pt idx="11293">
                  <c:v>3.1139999999999999</c:v>
                </c:pt>
                <c:pt idx="11294">
                  <c:v>3.1139999999999999</c:v>
                </c:pt>
                <c:pt idx="11295">
                  <c:v>3.1139999999999999</c:v>
                </c:pt>
                <c:pt idx="11296">
                  <c:v>3.1139999999999999</c:v>
                </c:pt>
                <c:pt idx="11297">
                  <c:v>3.1139999999999999</c:v>
                </c:pt>
                <c:pt idx="11298">
                  <c:v>3.1139999999999999</c:v>
                </c:pt>
                <c:pt idx="11299">
                  <c:v>3.1139999999999999</c:v>
                </c:pt>
                <c:pt idx="11300">
                  <c:v>3.1150000000000002</c:v>
                </c:pt>
                <c:pt idx="11301">
                  <c:v>3.1150000000000002</c:v>
                </c:pt>
                <c:pt idx="11302">
                  <c:v>3.1150000000000002</c:v>
                </c:pt>
                <c:pt idx="11303">
                  <c:v>3.1150000000000002</c:v>
                </c:pt>
                <c:pt idx="11304">
                  <c:v>3.1150000000000002</c:v>
                </c:pt>
                <c:pt idx="11305">
                  <c:v>3.1160000000000001</c:v>
                </c:pt>
                <c:pt idx="11306">
                  <c:v>3.1160000000000001</c:v>
                </c:pt>
                <c:pt idx="11307">
                  <c:v>3.1160000000000001</c:v>
                </c:pt>
                <c:pt idx="11308">
                  <c:v>3.117</c:v>
                </c:pt>
                <c:pt idx="11309">
                  <c:v>3.117</c:v>
                </c:pt>
                <c:pt idx="11310">
                  <c:v>3.117</c:v>
                </c:pt>
                <c:pt idx="11311">
                  <c:v>3.117</c:v>
                </c:pt>
                <c:pt idx="11312">
                  <c:v>3.117</c:v>
                </c:pt>
                <c:pt idx="11313">
                  <c:v>3.1179999999999999</c:v>
                </c:pt>
                <c:pt idx="11314">
                  <c:v>3.1179999999999999</c:v>
                </c:pt>
                <c:pt idx="11315">
                  <c:v>3.1179999999999999</c:v>
                </c:pt>
                <c:pt idx="11316">
                  <c:v>3.1179999999999999</c:v>
                </c:pt>
                <c:pt idx="11317">
                  <c:v>3.1179999999999999</c:v>
                </c:pt>
                <c:pt idx="11318">
                  <c:v>3.1190000000000002</c:v>
                </c:pt>
                <c:pt idx="11319">
                  <c:v>3.1190000000000002</c:v>
                </c:pt>
                <c:pt idx="11320">
                  <c:v>3.1190000000000002</c:v>
                </c:pt>
                <c:pt idx="11321">
                  <c:v>3.1190000000000002</c:v>
                </c:pt>
                <c:pt idx="11322">
                  <c:v>3.1190000000000002</c:v>
                </c:pt>
                <c:pt idx="11323">
                  <c:v>3.1190000000000002</c:v>
                </c:pt>
                <c:pt idx="11324">
                  <c:v>3.1190000000000002</c:v>
                </c:pt>
                <c:pt idx="11325">
                  <c:v>3.12</c:v>
                </c:pt>
                <c:pt idx="11326">
                  <c:v>3.12</c:v>
                </c:pt>
                <c:pt idx="11327">
                  <c:v>3.12</c:v>
                </c:pt>
                <c:pt idx="11328">
                  <c:v>3.12</c:v>
                </c:pt>
                <c:pt idx="11329">
                  <c:v>3.12</c:v>
                </c:pt>
                <c:pt idx="11330">
                  <c:v>3.121</c:v>
                </c:pt>
                <c:pt idx="11331">
                  <c:v>3.121</c:v>
                </c:pt>
                <c:pt idx="11332">
                  <c:v>3.121</c:v>
                </c:pt>
                <c:pt idx="11333">
                  <c:v>3.121</c:v>
                </c:pt>
                <c:pt idx="11334">
                  <c:v>3.1219999999999999</c:v>
                </c:pt>
                <c:pt idx="11335">
                  <c:v>3.1219999999999999</c:v>
                </c:pt>
                <c:pt idx="11336">
                  <c:v>3.1219999999999999</c:v>
                </c:pt>
                <c:pt idx="11337">
                  <c:v>3.1219999999999999</c:v>
                </c:pt>
                <c:pt idx="11338">
                  <c:v>3.1230000000000002</c:v>
                </c:pt>
                <c:pt idx="11339">
                  <c:v>3.1230000000000002</c:v>
                </c:pt>
                <c:pt idx="11340">
                  <c:v>3.1230000000000002</c:v>
                </c:pt>
                <c:pt idx="11341">
                  <c:v>3.1230000000000002</c:v>
                </c:pt>
                <c:pt idx="11342">
                  <c:v>3.1230000000000002</c:v>
                </c:pt>
                <c:pt idx="11343">
                  <c:v>3.1240000000000001</c:v>
                </c:pt>
                <c:pt idx="11344">
                  <c:v>3.1240000000000001</c:v>
                </c:pt>
                <c:pt idx="11345">
                  <c:v>3.1240000000000001</c:v>
                </c:pt>
                <c:pt idx="11346">
                  <c:v>3.1240000000000001</c:v>
                </c:pt>
                <c:pt idx="11347">
                  <c:v>3.1240000000000001</c:v>
                </c:pt>
                <c:pt idx="11348">
                  <c:v>3.1240000000000001</c:v>
                </c:pt>
                <c:pt idx="11349">
                  <c:v>3.1240000000000001</c:v>
                </c:pt>
                <c:pt idx="11350">
                  <c:v>3.125</c:v>
                </c:pt>
                <c:pt idx="11351">
                  <c:v>3.125</c:v>
                </c:pt>
                <c:pt idx="11352">
                  <c:v>3.125</c:v>
                </c:pt>
                <c:pt idx="11353">
                  <c:v>3.125</c:v>
                </c:pt>
                <c:pt idx="11354">
                  <c:v>3.125</c:v>
                </c:pt>
                <c:pt idx="11355">
                  <c:v>3.125</c:v>
                </c:pt>
                <c:pt idx="11356">
                  <c:v>3.1259999999999999</c:v>
                </c:pt>
                <c:pt idx="11357">
                  <c:v>3.1259999999999999</c:v>
                </c:pt>
                <c:pt idx="11358">
                  <c:v>3.1259999999999999</c:v>
                </c:pt>
                <c:pt idx="11359">
                  <c:v>3.1259999999999999</c:v>
                </c:pt>
                <c:pt idx="11360">
                  <c:v>3.1259999999999999</c:v>
                </c:pt>
                <c:pt idx="11361">
                  <c:v>3.1259999999999999</c:v>
                </c:pt>
                <c:pt idx="11362">
                  <c:v>3.1269999999999998</c:v>
                </c:pt>
                <c:pt idx="11363">
                  <c:v>3.1269999999999998</c:v>
                </c:pt>
                <c:pt idx="11364">
                  <c:v>3.1269999999999998</c:v>
                </c:pt>
                <c:pt idx="11365">
                  <c:v>3.1269999999999998</c:v>
                </c:pt>
                <c:pt idx="11366">
                  <c:v>3.1269999999999998</c:v>
                </c:pt>
                <c:pt idx="11367">
                  <c:v>3.1280000000000001</c:v>
                </c:pt>
                <c:pt idx="11368">
                  <c:v>3.1280000000000001</c:v>
                </c:pt>
                <c:pt idx="11369">
                  <c:v>3.1280000000000001</c:v>
                </c:pt>
                <c:pt idx="11370">
                  <c:v>3.1280000000000001</c:v>
                </c:pt>
                <c:pt idx="11371">
                  <c:v>3.129</c:v>
                </c:pt>
                <c:pt idx="11372">
                  <c:v>3.129</c:v>
                </c:pt>
                <c:pt idx="11373">
                  <c:v>3.129</c:v>
                </c:pt>
                <c:pt idx="11374">
                  <c:v>3.129</c:v>
                </c:pt>
                <c:pt idx="11375">
                  <c:v>3.129</c:v>
                </c:pt>
                <c:pt idx="11376">
                  <c:v>3.129</c:v>
                </c:pt>
                <c:pt idx="11377">
                  <c:v>3.129</c:v>
                </c:pt>
                <c:pt idx="11378">
                  <c:v>3.13</c:v>
                </c:pt>
                <c:pt idx="11379">
                  <c:v>3.13</c:v>
                </c:pt>
                <c:pt idx="11380">
                  <c:v>3.13</c:v>
                </c:pt>
                <c:pt idx="11381">
                  <c:v>3.13</c:v>
                </c:pt>
                <c:pt idx="11382">
                  <c:v>3.13</c:v>
                </c:pt>
                <c:pt idx="11383">
                  <c:v>3.1309999999999998</c:v>
                </c:pt>
                <c:pt idx="11384">
                  <c:v>3.1309999999999998</c:v>
                </c:pt>
                <c:pt idx="11385">
                  <c:v>3.1309999999999998</c:v>
                </c:pt>
                <c:pt idx="11386">
                  <c:v>3.1309999999999998</c:v>
                </c:pt>
                <c:pt idx="11387">
                  <c:v>3.1309999999999998</c:v>
                </c:pt>
                <c:pt idx="11388">
                  <c:v>3.1320000000000001</c:v>
                </c:pt>
                <c:pt idx="11389">
                  <c:v>3.1320000000000001</c:v>
                </c:pt>
                <c:pt idx="11390">
                  <c:v>3.1320000000000001</c:v>
                </c:pt>
                <c:pt idx="11391">
                  <c:v>3.1320000000000001</c:v>
                </c:pt>
                <c:pt idx="11392">
                  <c:v>3.133</c:v>
                </c:pt>
                <c:pt idx="11393">
                  <c:v>3.133</c:v>
                </c:pt>
                <c:pt idx="11394">
                  <c:v>3.133</c:v>
                </c:pt>
                <c:pt idx="11395">
                  <c:v>3.133</c:v>
                </c:pt>
                <c:pt idx="11396">
                  <c:v>3.133</c:v>
                </c:pt>
                <c:pt idx="11397">
                  <c:v>3.133</c:v>
                </c:pt>
                <c:pt idx="11398">
                  <c:v>3.133</c:v>
                </c:pt>
                <c:pt idx="11399">
                  <c:v>3.133</c:v>
                </c:pt>
                <c:pt idx="11400">
                  <c:v>3.133</c:v>
                </c:pt>
                <c:pt idx="11401">
                  <c:v>3.1339999999999999</c:v>
                </c:pt>
                <c:pt idx="11402">
                  <c:v>3.1339999999999999</c:v>
                </c:pt>
                <c:pt idx="11403">
                  <c:v>3.1339999999999999</c:v>
                </c:pt>
                <c:pt idx="11404">
                  <c:v>3.1339999999999999</c:v>
                </c:pt>
                <c:pt idx="11405">
                  <c:v>3.1339999999999999</c:v>
                </c:pt>
                <c:pt idx="11406">
                  <c:v>3.1339999999999999</c:v>
                </c:pt>
                <c:pt idx="11407">
                  <c:v>3.1349999999999998</c:v>
                </c:pt>
                <c:pt idx="11408">
                  <c:v>3.1349999999999998</c:v>
                </c:pt>
                <c:pt idx="11409">
                  <c:v>3.1349999999999998</c:v>
                </c:pt>
                <c:pt idx="11410">
                  <c:v>3.1349999999999998</c:v>
                </c:pt>
                <c:pt idx="11411">
                  <c:v>3.1360000000000001</c:v>
                </c:pt>
                <c:pt idx="11412">
                  <c:v>3.1360000000000001</c:v>
                </c:pt>
                <c:pt idx="11413">
                  <c:v>3.1360000000000001</c:v>
                </c:pt>
                <c:pt idx="11414">
                  <c:v>3.1360000000000001</c:v>
                </c:pt>
                <c:pt idx="11415">
                  <c:v>3.1360000000000001</c:v>
                </c:pt>
                <c:pt idx="11416">
                  <c:v>3.137</c:v>
                </c:pt>
                <c:pt idx="11417">
                  <c:v>3.137</c:v>
                </c:pt>
                <c:pt idx="11418">
                  <c:v>3.137</c:v>
                </c:pt>
                <c:pt idx="11419">
                  <c:v>3.137</c:v>
                </c:pt>
                <c:pt idx="11420">
                  <c:v>3.137</c:v>
                </c:pt>
                <c:pt idx="11421">
                  <c:v>3.1379999999999999</c:v>
                </c:pt>
                <c:pt idx="11422">
                  <c:v>3.1379999999999999</c:v>
                </c:pt>
                <c:pt idx="11423">
                  <c:v>3.1379999999999999</c:v>
                </c:pt>
                <c:pt idx="11424">
                  <c:v>3.1379999999999999</c:v>
                </c:pt>
                <c:pt idx="11425">
                  <c:v>3.1379999999999999</c:v>
                </c:pt>
                <c:pt idx="11426">
                  <c:v>3.1379999999999999</c:v>
                </c:pt>
                <c:pt idx="11427">
                  <c:v>3.1379999999999999</c:v>
                </c:pt>
                <c:pt idx="11428">
                  <c:v>3.1389999999999998</c:v>
                </c:pt>
                <c:pt idx="11429">
                  <c:v>3.1389999999999998</c:v>
                </c:pt>
                <c:pt idx="11430">
                  <c:v>3.1389999999999998</c:v>
                </c:pt>
                <c:pt idx="11431">
                  <c:v>3.1389999999999998</c:v>
                </c:pt>
                <c:pt idx="11432">
                  <c:v>3.1389999999999998</c:v>
                </c:pt>
                <c:pt idx="11433">
                  <c:v>3.14</c:v>
                </c:pt>
                <c:pt idx="11434">
                  <c:v>3.14</c:v>
                </c:pt>
                <c:pt idx="11435">
                  <c:v>3.14</c:v>
                </c:pt>
                <c:pt idx="11436">
                  <c:v>3.14</c:v>
                </c:pt>
                <c:pt idx="11437">
                  <c:v>3.14</c:v>
                </c:pt>
                <c:pt idx="11438">
                  <c:v>3.14</c:v>
                </c:pt>
                <c:pt idx="11439">
                  <c:v>3.141</c:v>
                </c:pt>
                <c:pt idx="11440">
                  <c:v>3.141</c:v>
                </c:pt>
                <c:pt idx="11441">
                  <c:v>3.141</c:v>
                </c:pt>
                <c:pt idx="11442">
                  <c:v>3.141</c:v>
                </c:pt>
                <c:pt idx="11443">
                  <c:v>3.141</c:v>
                </c:pt>
                <c:pt idx="11444">
                  <c:v>3.1419999999999999</c:v>
                </c:pt>
                <c:pt idx="11445">
                  <c:v>3.1419999999999999</c:v>
                </c:pt>
                <c:pt idx="11446">
                  <c:v>3.1419999999999999</c:v>
                </c:pt>
                <c:pt idx="11447">
                  <c:v>3.1419999999999999</c:v>
                </c:pt>
                <c:pt idx="11448">
                  <c:v>3.1429999999999998</c:v>
                </c:pt>
                <c:pt idx="11449">
                  <c:v>3.1429999999999998</c:v>
                </c:pt>
                <c:pt idx="11450">
                  <c:v>3.1429999999999998</c:v>
                </c:pt>
                <c:pt idx="11451">
                  <c:v>3.1429999999999998</c:v>
                </c:pt>
                <c:pt idx="11452">
                  <c:v>3.1429999999999998</c:v>
                </c:pt>
                <c:pt idx="11453">
                  <c:v>3.1429999999999998</c:v>
                </c:pt>
                <c:pt idx="11454">
                  <c:v>3.1429999999999998</c:v>
                </c:pt>
                <c:pt idx="11455">
                  <c:v>3.1440000000000001</c:v>
                </c:pt>
                <c:pt idx="11456">
                  <c:v>3.1440000000000001</c:v>
                </c:pt>
                <c:pt idx="11457">
                  <c:v>3.1440000000000001</c:v>
                </c:pt>
                <c:pt idx="11458">
                  <c:v>3.1440000000000001</c:v>
                </c:pt>
                <c:pt idx="11459">
                  <c:v>3.1440000000000001</c:v>
                </c:pt>
                <c:pt idx="11460">
                  <c:v>3.145</c:v>
                </c:pt>
                <c:pt idx="11461">
                  <c:v>3.145</c:v>
                </c:pt>
                <c:pt idx="11462">
                  <c:v>3.145</c:v>
                </c:pt>
                <c:pt idx="11463">
                  <c:v>3.145</c:v>
                </c:pt>
                <c:pt idx="11464">
                  <c:v>3.145</c:v>
                </c:pt>
                <c:pt idx="11465">
                  <c:v>3.1459999999999999</c:v>
                </c:pt>
                <c:pt idx="11466">
                  <c:v>3.1459999999999999</c:v>
                </c:pt>
                <c:pt idx="11467">
                  <c:v>3.1459999999999999</c:v>
                </c:pt>
                <c:pt idx="11468">
                  <c:v>3.1459999999999999</c:v>
                </c:pt>
                <c:pt idx="11469">
                  <c:v>3.1469999999999998</c:v>
                </c:pt>
                <c:pt idx="11470">
                  <c:v>3.1469999999999998</c:v>
                </c:pt>
                <c:pt idx="11471">
                  <c:v>3.1469999999999998</c:v>
                </c:pt>
                <c:pt idx="11472">
                  <c:v>3.1469999999999998</c:v>
                </c:pt>
                <c:pt idx="11473">
                  <c:v>3.1480000000000001</c:v>
                </c:pt>
                <c:pt idx="11474">
                  <c:v>3.1480000000000001</c:v>
                </c:pt>
                <c:pt idx="11475">
                  <c:v>3.1480000000000001</c:v>
                </c:pt>
                <c:pt idx="11476">
                  <c:v>3.1480000000000001</c:v>
                </c:pt>
                <c:pt idx="11477">
                  <c:v>3.1480000000000001</c:v>
                </c:pt>
                <c:pt idx="11478">
                  <c:v>3.1480000000000001</c:v>
                </c:pt>
                <c:pt idx="11479">
                  <c:v>3.1480000000000001</c:v>
                </c:pt>
                <c:pt idx="11480">
                  <c:v>3.149</c:v>
                </c:pt>
                <c:pt idx="11481">
                  <c:v>3.149</c:v>
                </c:pt>
                <c:pt idx="11482">
                  <c:v>3.149</c:v>
                </c:pt>
                <c:pt idx="11483">
                  <c:v>3.15</c:v>
                </c:pt>
                <c:pt idx="11484">
                  <c:v>3.15</c:v>
                </c:pt>
                <c:pt idx="11485">
                  <c:v>3.15</c:v>
                </c:pt>
                <c:pt idx="11486">
                  <c:v>3.15</c:v>
                </c:pt>
                <c:pt idx="11487">
                  <c:v>3.15</c:v>
                </c:pt>
                <c:pt idx="11488">
                  <c:v>3.1509999999999998</c:v>
                </c:pt>
                <c:pt idx="11489">
                  <c:v>3.1509999999999998</c:v>
                </c:pt>
                <c:pt idx="11490">
                  <c:v>3.1509999999999998</c:v>
                </c:pt>
                <c:pt idx="11491">
                  <c:v>3.1509999999999998</c:v>
                </c:pt>
                <c:pt idx="11492">
                  <c:v>3.1509999999999998</c:v>
                </c:pt>
                <c:pt idx="11493">
                  <c:v>3.1520000000000001</c:v>
                </c:pt>
                <c:pt idx="11494">
                  <c:v>3.1520000000000001</c:v>
                </c:pt>
                <c:pt idx="11495">
                  <c:v>3.1520000000000001</c:v>
                </c:pt>
                <c:pt idx="11496">
                  <c:v>3.1520000000000001</c:v>
                </c:pt>
                <c:pt idx="11497">
                  <c:v>3.153</c:v>
                </c:pt>
                <c:pt idx="11498">
                  <c:v>3.153</c:v>
                </c:pt>
                <c:pt idx="11499">
                  <c:v>3.153</c:v>
                </c:pt>
                <c:pt idx="11500">
                  <c:v>3.153</c:v>
                </c:pt>
                <c:pt idx="11501">
                  <c:v>3.153</c:v>
                </c:pt>
                <c:pt idx="11502">
                  <c:v>3.1539999999999999</c:v>
                </c:pt>
                <c:pt idx="11503">
                  <c:v>3.1539999999999999</c:v>
                </c:pt>
                <c:pt idx="11504">
                  <c:v>3.1539999999999999</c:v>
                </c:pt>
                <c:pt idx="11505">
                  <c:v>3.1539999999999999</c:v>
                </c:pt>
                <c:pt idx="11506">
                  <c:v>3.1539999999999999</c:v>
                </c:pt>
                <c:pt idx="11507">
                  <c:v>3.1549999999999998</c:v>
                </c:pt>
                <c:pt idx="11508">
                  <c:v>3.1549999999999998</c:v>
                </c:pt>
                <c:pt idx="11509">
                  <c:v>3.1549999999999998</c:v>
                </c:pt>
                <c:pt idx="11510">
                  <c:v>3.1549999999999998</c:v>
                </c:pt>
                <c:pt idx="11511">
                  <c:v>3.1549999999999998</c:v>
                </c:pt>
                <c:pt idx="11512">
                  <c:v>3.1560000000000001</c:v>
                </c:pt>
                <c:pt idx="11513">
                  <c:v>3.1560000000000001</c:v>
                </c:pt>
                <c:pt idx="11514">
                  <c:v>3.1560000000000001</c:v>
                </c:pt>
                <c:pt idx="11515">
                  <c:v>3.1560000000000001</c:v>
                </c:pt>
                <c:pt idx="11516">
                  <c:v>3.1560000000000001</c:v>
                </c:pt>
                <c:pt idx="11517">
                  <c:v>3.157</c:v>
                </c:pt>
                <c:pt idx="11518">
                  <c:v>3.157</c:v>
                </c:pt>
                <c:pt idx="11519">
                  <c:v>3.157</c:v>
                </c:pt>
                <c:pt idx="11520">
                  <c:v>3.157</c:v>
                </c:pt>
                <c:pt idx="11521">
                  <c:v>3.157</c:v>
                </c:pt>
                <c:pt idx="11522">
                  <c:v>3.157</c:v>
                </c:pt>
                <c:pt idx="11523">
                  <c:v>3.1579999999999999</c:v>
                </c:pt>
                <c:pt idx="11524">
                  <c:v>3.1579999999999999</c:v>
                </c:pt>
                <c:pt idx="11525">
                  <c:v>3.1579999999999999</c:v>
                </c:pt>
                <c:pt idx="11526">
                  <c:v>3.1579999999999999</c:v>
                </c:pt>
                <c:pt idx="11527">
                  <c:v>3.1589999999999998</c:v>
                </c:pt>
                <c:pt idx="11528">
                  <c:v>3.1589999999999998</c:v>
                </c:pt>
                <c:pt idx="11529">
                  <c:v>3.1589999999999998</c:v>
                </c:pt>
                <c:pt idx="11530">
                  <c:v>3.16</c:v>
                </c:pt>
                <c:pt idx="11531">
                  <c:v>3.16</c:v>
                </c:pt>
                <c:pt idx="11532">
                  <c:v>3.16</c:v>
                </c:pt>
                <c:pt idx="11533">
                  <c:v>3.16</c:v>
                </c:pt>
                <c:pt idx="11534">
                  <c:v>3.161</c:v>
                </c:pt>
                <c:pt idx="11535">
                  <c:v>3.161</c:v>
                </c:pt>
                <c:pt idx="11536">
                  <c:v>3.161</c:v>
                </c:pt>
                <c:pt idx="11537">
                  <c:v>3.161</c:v>
                </c:pt>
                <c:pt idx="11538">
                  <c:v>3.161</c:v>
                </c:pt>
                <c:pt idx="11539">
                  <c:v>3.1619999999999999</c:v>
                </c:pt>
                <c:pt idx="11540">
                  <c:v>3.1619999999999999</c:v>
                </c:pt>
                <c:pt idx="11541">
                  <c:v>3.1619999999999999</c:v>
                </c:pt>
                <c:pt idx="11542">
                  <c:v>3.1619999999999999</c:v>
                </c:pt>
                <c:pt idx="11543">
                  <c:v>3.1619999999999999</c:v>
                </c:pt>
                <c:pt idx="11544">
                  <c:v>3.1619999999999999</c:v>
                </c:pt>
                <c:pt idx="11545">
                  <c:v>3.1629999999999998</c:v>
                </c:pt>
                <c:pt idx="11546">
                  <c:v>3.1629999999999998</c:v>
                </c:pt>
                <c:pt idx="11547">
                  <c:v>3.1629999999999998</c:v>
                </c:pt>
                <c:pt idx="11548">
                  <c:v>3.1629999999999998</c:v>
                </c:pt>
                <c:pt idx="11549">
                  <c:v>3.1640000000000001</c:v>
                </c:pt>
                <c:pt idx="11550">
                  <c:v>3.1640000000000001</c:v>
                </c:pt>
                <c:pt idx="11551">
                  <c:v>3.1640000000000001</c:v>
                </c:pt>
                <c:pt idx="11552">
                  <c:v>3.165</c:v>
                </c:pt>
                <c:pt idx="11553">
                  <c:v>3.165</c:v>
                </c:pt>
                <c:pt idx="11554">
                  <c:v>3.165</c:v>
                </c:pt>
                <c:pt idx="11555">
                  <c:v>3.165</c:v>
                </c:pt>
                <c:pt idx="11556">
                  <c:v>3.1659999999999999</c:v>
                </c:pt>
                <c:pt idx="11557">
                  <c:v>3.1659999999999999</c:v>
                </c:pt>
                <c:pt idx="11558">
                  <c:v>3.1659999999999999</c:v>
                </c:pt>
                <c:pt idx="11559">
                  <c:v>3.1659999999999999</c:v>
                </c:pt>
                <c:pt idx="11560">
                  <c:v>3.1659999999999999</c:v>
                </c:pt>
                <c:pt idx="11561">
                  <c:v>3.1669999999999998</c:v>
                </c:pt>
                <c:pt idx="11562">
                  <c:v>3.1669999999999998</c:v>
                </c:pt>
                <c:pt idx="11563">
                  <c:v>3.1669999999999998</c:v>
                </c:pt>
                <c:pt idx="11564">
                  <c:v>3.1669999999999998</c:v>
                </c:pt>
                <c:pt idx="11565">
                  <c:v>3.1669999999999998</c:v>
                </c:pt>
                <c:pt idx="11566">
                  <c:v>3.1669999999999998</c:v>
                </c:pt>
                <c:pt idx="11567">
                  <c:v>3.1680000000000001</c:v>
                </c:pt>
                <c:pt idx="11568">
                  <c:v>3.1680000000000001</c:v>
                </c:pt>
                <c:pt idx="11569">
                  <c:v>3.1680000000000001</c:v>
                </c:pt>
                <c:pt idx="11570">
                  <c:v>3.1680000000000001</c:v>
                </c:pt>
                <c:pt idx="11571">
                  <c:v>3.169</c:v>
                </c:pt>
                <c:pt idx="11572">
                  <c:v>3.169</c:v>
                </c:pt>
                <c:pt idx="11573">
                  <c:v>3.169</c:v>
                </c:pt>
                <c:pt idx="11574">
                  <c:v>3.17</c:v>
                </c:pt>
                <c:pt idx="11575">
                  <c:v>3.17</c:v>
                </c:pt>
                <c:pt idx="11576">
                  <c:v>3.17</c:v>
                </c:pt>
                <c:pt idx="11577">
                  <c:v>3.17</c:v>
                </c:pt>
                <c:pt idx="11578">
                  <c:v>3.17</c:v>
                </c:pt>
                <c:pt idx="11579">
                  <c:v>3.1709999999999998</c:v>
                </c:pt>
                <c:pt idx="11580">
                  <c:v>3.1709999999999998</c:v>
                </c:pt>
                <c:pt idx="11581">
                  <c:v>3.1709999999999998</c:v>
                </c:pt>
                <c:pt idx="11582">
                  <c:v>3.1709999999999998</c:v>
                </c:pt>
                <c:pt idx="11583">
                  <c:v>3.1720000000000002</c:v>
                </c:pt>
                <c:pt idx="11584">
                  <c:v>3.1720000000000002</c:v>
                </c:pt>
                <c:pt idx="11585">
                  <c:v>3.1720000000000002</c:v>
                </c:pt>
                <c:pt idx="11586">
                  <c:v>3.1720000000000002</c:v>
                </c:pt>
                <c:pt idx="11587">
                  <c:v>3.1720000000000002</c:v>
                </c:pt>
                <c:pt idx="11588">
                  <c:v>3.173</c:v>
                </c:pt>
                <c:pt idx="11589">
                  <c:v>3.173</c:v>
                </c:pt>
                <c:pt idx="11590">
                  <c:v>3.173</c:v>
                </c:pt>
                <c:pt idx="11591">
                  <c:v>3.173</c:v>
                </c:pt>
                <c:pt idx="11592">
                  <c:v>3.1739999999999999</c:v>
                </c:pt>
                <c:pt idx="11593">
                  <c:v>3.1739999999999999</c:v>
                </c:pt>
                <c:pt idx="11594">
                  <c:v>3.1739999999999999</c:v>
                </c:pt>
                <c:pt idx="11595">
                  <c:v>3.1739999999999999</c:v>
                </c:pt>
                <c:pt idx="11596">
                  <c:v>3.1739999999999999</c:v>
                </c:pt>
                <c:pt idx="11597">
                  <c:v>3.1749999999999998</c:v>
                </c:pt>
                <c:pt idx="11598">
                  <c:v>3.1749999999999998</c:v>
                </c:pt>
                <c:pt idx="11599">
                  <c:v>3.1749999999999998</c:v>
                </c:pt>
                <c:pt idx="11600">
                  <c:v>3.1749999999999998</c:v>
                </c:pt>
                <c:pt idx="11601">
                  <c:v>3.1760000000000002</c:v>
                </c:pt>
                <c:pt idx="11602">
                  <c:v>3.1760000000000002</c:v>
                </c:pt>
                <c:pt idx="11603">
                  <c:v>3.1760000000000002</c:v>
                </c:pt>
                <c:pt idx="11604">
                  <c:v>3.1760000000000002</c:v>
                </c:pt>
                <c:pt idx="11605">
                  <c:v>3.177</c:v>
                </c:pt>
                <c:pt idx="11606">
                  <c:v>3.177</c:v>
                </c:pt>
                <c:pt idx="11607">
                  <c:v>3.177</c:v>
                </c:pt>
                <c:pt idx="11608">
                  <c:v>3.177</c:v>
                </c:pt>
                <c:pt idx="11609">
                  <c:v>3.177</c:v>
                </c:pt>
                <c:pt idx="11610">
                  <c:v>3.177</c:v>
                </c:pt>
                <c:pt idx="11611">
                  <c:v>3.177</c:v>
                </c:pt>
                <c:pt idx="11612">
                  <c:v>3.1779999999999999</c:v>
                </c:pt>
                <c:pt idx="11613">
                  <c:v>3.1779999999999999</c:v>
                </c:pt>
                <c:pt idx="11614">
                  <c:v>3.1779999999999999</c:v>
                </c:pt>
                <c:pt idx="11615">
                  <c:v>3.1779999999999999</c:v>
                </c:pt>
                <c:pt idx="11616">
                  <c:v>3.1779999999999999</c:v>
                </c:pt>
                <c:pt idx="11617">
                  <c:v>3.1789999999999998</c:v>
                </c:pt>
                <c:pt idx="11618">
                  <c:v>3.1789999999999998</c:v>
                </c:pt>
                <c:pt idx="11619">
                  <c:v>3.1789999999999998</c:v>
                </c:pt>
                <c:pt idx="11620">
                  <c:v>3.1789999999999998</c:v>
                </c:pt>
                <c:pt idx="11621">
                  <c:v>3.18</c:v>
                </c:pt>
                <c:pt idx="11622">
                  <c:v>3.18</c:v>
                </c:pt>
                <c:pt idx="11623">
                  <c:v>3.18</c:v>
                </c:pt>
                <c:pt idx="11624">
                  <c:v>3.18</c:v>
                </c:pt>
                <c:pt idx="11625">
                  <c:v>3.18</c:v>
                </c:pt>
                <c:pt idx="11626">
                  <c:v>3.181</c:v>
                </c:pt>
                <c:pt idx="11627">
                  <c:v>3.181</c:v>
                </c:pt>
                <c:pt idx="11628">
                  <c:v>3.181</c:v>
                </c:pt>
                <c:pt idx="11629">
                  <c:v>3.181</c:v>
                </c:pt>
                <c:pt idx="11630">
                  <c:v>3.181</c:v>
                </c:pt>
                <c:pt idx="11631">
                  <c:v>3.181</c:v>
                </c:pt>
                <c:pt idx="11632">
                  <c:v>3.1819999999999999</c:v>
                </c:pt>
                <c:pt idx="11633">
                  <c:v>3.1819999999999999</c:v>
                </c:pt>
                <c:pt idx="11634">
                  <c:v>3.1819999999999999</c:v>
                </c:pt>
                <c:pt idx="11635">
                  <c:v>3.1829999999999998</c:v>
                </c:pt>
                <c:pt idx="11636">
                  <c:v>3.1829999999999998</c:v>
                </c:pt>
                <c:pt idx="11637">
                  <c:v>3.1829999999999998</c:v>
                </c:pt>
                <c:pt idx="11638">
                  <c:v>3.1829999999999998</c:v>
                </c:pt>
                <c:pt idx="11639">
                  <c:v>3.1829999999999998</c:v>
                </c:pt>
                <c:pt idx="11640">
                  <c:v>3.1840000000000002</c:v>
                </c:pt>
                <c:pt idx="11641">
                  <c:v>3.1840000000000002</c:v>
                </c:pt>
                <c:pt idx="11642">
                  <c:v>3.1840000000000002</c:v>
                </c:pt>
                <c:pt idx="11643">
                  <c:v>3.1840000000000002</c:v>
                </c:pt>
                <c:pt idx="11644">
                  <c:v>3.1840000000000002</c:v>
                </c:pt>
                <c:pt idx="11645">
                  <c:v>3.1850000000000001</c:v>
                </c:pt>
                <c:pt idx="11646">
                  <c:v>3.1850000000000001</c:v>
                </c:pt>
                <c:pt idx="11647">
                  <c:v>3.1850000000000001</c:v>
                </c:pt>
                <c:pt idx="11648">
                  <c:v>3.1850000000000001</c:v>
                </c:pt>
                <c:pt idx="11649">
                  <c:v>3.1850000000000001</c:v>
                </c:pt>
                <c:pt idx="11650">
                  <c:v>3.1850000000000001</c:v>
                </c:pt>
                <c:pt idx="11651">
                  <c:v>3.1859999999999999</c:v>
                </c:pt>
                <c:pt idx="11652">
                  <c:v>3.1859999999999999</c:v>
                </c:pt>
                <c:pt idx="11653">
                  <c:v>3.1859999999999999</c:v>
                </c:pt>
                <c:pt idx="11654">
                  <c:v>3.1859999999999999</c:v>
                </c:pt>
                <c:pt idx="11655">
                  <c:v>3.1859999999999999</c:v>
                </c:pt>
                <c:pt idx="11656">
                  <c:v>3.1859999999999999</c:v>
                </c:pt>
                <c:pt idx="11657">
                  <c:v>3.1869999999999998</c:v>
                </c:pt>
                <c:pt idx="11658">
                  <c:v>3.1869999999999998</c:v>
                </c:pt>
                <c:pt idx="11659">
                  <c:v>3.1869999999999998</c:v>
                </c:pt>
                <c:pt idx="11660">
                  <c:v>3.1869999999999998</c:v>
                </c:pt>
                <c:pt idx="11661">
                  <c:v>3.1869999999999998</c:v>
                </c:pt>
                <c:pt idx="11662">
                  <c:v>3.1880000000000002</c:v>
                </c:pt>
                <c:pt idx="11663">
                  <c:v>3.1880000000000002</c:v>
                </c:pt>
                <c:pt idx="11664">
                  <c:v>3.1880000000000002</c:v>
                </c:pt>
                <c:pt idx="11665">
                  <c:v>3.1880000000000002</c:v>
                </c:pt>
                <c:pt idx="11666">
                  <c:v>3.1880000000000002</c:v>
                </c:pt>
                <c:pt idx="11667">
                  <c:v>3.1890000000000001</c:v>
                </c:pt>
                <c:pt idx="11668">
                  <c:v>3.1890000000000001</c:v>
                </c:pt>
                <c:pt idx="11669">
                  <c:v>3.1890000000000001</c:v>
                </c:pt>
                <c:pt idx="11670">
                  <c:v>3.1890000000000001</c:v>
                </c:pt>
                <c:pt idx="11671">
                  <c:v>3.19</c:v>
                </c:pt>
                <c:pt idx="11672">
                  <c:v>3.19</c:v>
                </c:pt>
                <c:pt idx="11673">
                  <c:v>3.19</c:v>
                </c:pt>
                <c:pt idx="11674">
                  <c:v>3.19</c:v>
                </c:pt>
                <c:pt idx="11675">
                  <c:v>3.1909999999999998</c:v>
                </c:pt>
                <c:pt idx="11676">
                  <c:v>3.1909999999999998</c:v>
                </c:pt>
                <c:pt idx="11677">
                  <c:v>3.1909999999999998</c:v>
                </c:pt>
                <c:pt idx="11678">
                  <c:v>3.1909999999999998</c:v>
                </c:pt>
                <c:pt idx="11679">
                  <c:v>3.1909999999999998</c:v>
                </c:pt>
                <c:pt idx="11680">
                  <c:v>3.1909999999999998</c:v>
                </c:pt>
                <c:pt idx="11681">
                  <c:v>3.1909999999999998</c:v>
                </c:pt>
                <c:pt idx="11682">
                  <c:v>3.1909999999999998</c:v>
                </c:pt>
                <c:pt idx="11683">
                  <c:v>3.1920000000000002</c:v>
                </c:pt>
                <c:pt idx="11684">
                  <c:v>3.1920000000000002</c:v>
                </c:pt>
                <c:pt idx="11685">
                  <c:v>3.1920000000000002</c:v>
                </c:pt>
                <c:pt idx="11686">
                  <c:v>3.1920000000000002</c:v>
                </c:pt>
                <c:pt idx="11687">
                  <c:v>3.1920000000000002</c:v>
                </c:pt>
                <c:pt idx="11688">
                  <c:v>3.1930000000000001</c:v>
                </c:pt>
                <c:pt idx="11689">
                  <c:v>3.1930000000000001</c:v>
                </c:pt>
                <c:pt idx="11690">
                  <c:v>3.1930000000000001</c:v>
                </c:pt>
                <c:pt idx="11691">
                  <c:v>3.1930000000000001</c:v>
                </c:pt>
                <c:pt idx="11692">
                  <c:v>3.1930000000000001</c:v>
                </c:pt>
                <c:pt idx="11693">
                  <c:v>3.194</c:v>
                </c:pt>
                <c:pt idx="11694">
                  <c:v>3.194</c:v>
                </c:pt>
                <c:pt idx="11695">
                  <c:v>3.194</c:v>
                </c:pt>
                <c:pt idx="11696">
                  <c:v>3.194</c:v>
                </c:pt>
                <c:pt idx="11697">
                  <c:v>3.1949999999999998</c:v>
                </c:pt>
                <c:pt idx="11698">
                  <c:v>3.1949999999999998</c:v>
                </c:pt>
                <c:pt idx="11699">
                  <c:v>3.1949999999999998</c:v>
                </c:pt>
                <c:pt idx="11700">
                  <c:v>3.1949999999999998</c:v>
                </c:pt>
                <c:pt idx="11701">
                  <c:v>3.1949999999999998</c:v>
                </c:pt>
                <c:pt idx="11702">
                  <c:v>3.1949999999999998</c:v>
                </c:pt>
                <c:pt idx="11703">
                  <c:v>3.1960000000000002</c:v>
                </c:pt>
                <c:pt idx="11704">
                  <c:v>3.1960000000000002</c:v>
                </c:pt>
                <c:pt idx="11705">
                  <c:v>3.1960000000000002</c:v>
                </c:pt>
                <c:pt idx="11706">
                  <c:v>3.1960000000000002</c:v>
                </c:pt>
                <c:pt idx="11707">
                  <c:v>3.1960000000000002</c:v>
                </c:pt>
                <c:pt idx="11708">
                  <c:v>3.1960000000000002</c:v>
                </c:pt>
                <c:pt idx="11709">
                  <c:v>3.1960000000000002</c:v>
                </c:pt>
                <c:pt idx="11710">
                  <c:v>3.1970000000000001</c:v>
                </c:pt>
                <c:pt idx="11711">
                  <c:v>3.1970000000000001</c:v>
                </c:pt>
                <c:pt idx="11712">
                  <c:v>3.1970000000000001</c:v>
                </c:pt>
                <c:pt idx="11713">
                  <c:v>3.1970000000000001</c:v>
                </c:pt>
                <c:pt idx="11714">
                  <c:v>3.1970000000000001</c:v>
                </c:pt>
                <c:pt idx="11715">
                  <c:v>3.198</c:v>
                </c:pt>
                <c:pt idx="11716">
                  <c:v>3.198</c:v>
                </c:pt>
                <c:pt idx="11717">
                  <c:v>3.198</c:v>
                </c:pt>
                <c:pt idx="11718">
                  <c:v>3.198</c:v>
                </c:pt>
                <c:pt idx="11719">
                  <c:v>3.1989999999999998</c:v>
                </c:pt>
                <c:pt idx="11720">
                  <c:v>3.1989999999999998</c:v>
                </c:pt>
                <c:pt idx="11721">
                  <c:v>3.1989999999999998</c:v>
                </c:pt>
                <c:pt idx="11722">
                  <c:v>3.1989999999999998</c:v>
                </c:pt>
                <c:pt idx="11723">
                  <c:v>3.1989999999999998</c:v>
                </c:pt>
                <c:pt idx="11724">
                  <c:v>3.2</c:v>
                </c:pt>
                <c:pt idx="11725">
                  <c:v>3.2</c:v>
                </c:pt>
                <c:pt idx="11726">
                  <c:v>3.2</c:v>
                </c:pt>
                <c:pt idx="11727">
                  <c:v>3.2</c:v>
                </c:pt>
                <c:pt idx="11728">
                  <c:v>3.2</c:v>
                </c:pt>
                <c:pt idx="11729">
                  <c:v>3.2010000000000001</c:v>
                </c:pt>
                <c:pt idx="11730">
                  <c:v>3.2010000000000001</c:v>
                </c:pt>
                <c:pt idx="11731">
                  <c:v>3.2010000000000001</c:v>
                </c:pt>
                <c:pt idx="11732">
                  <c:v>3.2010000000000001</c:v>
                </c:pt>
                <c:pt idx="11733">
                  <c:v>3.2010000000000001</c:v>
                </c:pt>
                <c:pt idx="11734">
                  <c:v>3.2010000000000001</c:v>
                </c:pt>
                <c:pt idx="11735">
                  <c:v>3.2010000000000001</c:v>
                </c:pt>
                <c:pt idx="11736">
                  <c:v>3.202</c:v>
                </c:pt>
                <c:pt idx="11737">
                  <c:v>3.202</c:v>
                </c:pt>
                <c:pt idx="11738">
                  <c:v>3.202</c:v>
                </c:pt>
                <c:pt idx="11739">
                  <c:v>3.202</c:v>
                </c:pt>
                <c:pt idx="11740">
                  <c:v>3.2029999999999998</c:v>
                </c:pt>
                <c:pt idx="11741">
                  <c:v>3.2029999999999998</c:v>
                </c:pt>
                <c:pt idx="11742">
                  <c:v>3.2029999999999998</c:v>
                </c:pt>
                <c:pt idx="11743">
                  <c:v>3.2029999999999998</c:v>
                </c:pt>
                <c:pt idx="11744">
                  <c:v>3.2029999999999998</c:v>
                </c:pt>
                <c:pt idx="11745">
                  <c:v>3.2040000000000002</c:v>
                </c:pt>
                <c:pt idx="11746">
                  <c:v>3.2040000000000002</c:v>
                </c:pt>
                <c:pt idx="11747">
                  <c:v>3.2040000000000002</c:v>
                </c:pt>
                <c:pt idx="11748">
                  <c:v>3.2040000000000002</c:v>
                </c:pt>
                <c:pt idx="11749">
                  <c:v>3.2050000000000001</c:v>
                </c:pt>
                <c:pt idx="11750">
                  <c:v>3.2050000000000001</c:v>
                </c:pt>
                <c:pt idx="11751">
                  <c:v>3.2050000000000001</c:v>
                </c:pt>
                <c:pt idx="11752">
                  <c:v>3.2050000000000001</c:v>
                </c:pt>
                <c:pt idx="11753">
                  <c:v>3.206</c:v>
                </c:pt>
                <c:pt idx="11754">
                  <c:v>3.206</c:v>
                </c:pt>
                <c:pt idx="11755">
                  <c:v>3.206</c:v>
                </c:pt>
                <c:pt idx="11756">
                  <c:v>3.206</c:v>
                </c:pt>
                <c:pt idx="11757">
                  <c:v>3.206</c:v>
                </c:pt>
                <c:pt idx="11758">
                  <c:v>3.206</c:v>
                </c:pt>
                <c:pt idx="11759">
                  <c:v>3.206</c:v>
                </c:pt>
                <c:pt idx="11760">
                  <c:v>3.206</c:v>
                </c:pt>
                <c:pt idx="11761">
                  <c:v>3.2069999999999999</c:v>
                </c:pt>
                <c:pt idx="11762">
                  <c:v>3.2069999999999999</c:v>
                </c:pt>
                <c:pt idx="11763">
                  <c:v>3.2069999999999999</c:v>
                </c:pt>
                <c:pt idx="11764">
                  <c:v>3.2069999999999999</c:v>
                </c:pt>
                <c:pt idx="11765">
                  <c:v>3.2080000000000002</c:v>
                </c:pt>
                <c:pt idx="11766">
                  <c:v>3.2080000000000002</c:v>
                </c:pt>
                <c:pt idx="11767">
                  <c:v>3.2080000000000002</c:v>
                </c:pt>
                <c:pt idx="11768">
                  <c:v>3.2080000000000002</c:v>
                </c:pt>
                <c:pt idx="11769">
                  <c:v>3.2080000000000002</c:v>
                </c:pt>
                <c:pt idx="11770">
                  <c:v>3.2090000000000001</c:v>
                </c:pt>
                <c:pt idx="11771">
                  <c:v>3.2090000000000001</c:v>
                </c:pt>
                <c:pt idx="11772">
                  <c:v>3.2090000000000001</c:v>
                </c:pt>
                <c:pt idx="11773">
                  <c:v>3.2090000000000001</c:v>
                </c:pt>
                <c:pt idx="11774">
                  <c:v>3.21</c:v>
                </c:pt>
                <c:pt idx="11775">
                  <c:v>3.21</c:v>
                </c:pt>
                <c:pt idx="11776">
                  <c:v>3.21</c:v>
                </c:pt>
                <c:pt idx="11777">
                  <c:v>3.21</c:v>
                </c:pt>
                <c:pt idx="11778">
                  <c:v>3.21</c:v>
                </c:pt>
                <c:pt idx="11779">
                  <c:v>3.21</c:v>
                </c:pt>
                <c:pt idx="11780">
                  <c:v>3.21</c:v>
                </c:pt>
                <c:pt idx="11781">
                  <c:v>3.21</c:v>
                </c:pt>
                <c:pt idx="11782">
                  <c:v>3.2109999999999999</c:v>
                </c:pt>
                <c:pt idx="11783">
                  <c:v>3.2109999999999999</c:v>
                </c:pt>
                <c:pt idx="11784">
                  <c:v>3.2109999999999999</c:v>
                </c:pt>
                <c:pt idx="11785">
                  <c:v>3.2109999999999999</c:v>
                </c:pt>
                <c:pt idx="11786">
                  <c:v>3.2109999999999999</c:v>
                </c:pt>
                <c:pt idx="11787">
                  <c:v>3.2120000000000002</c:v>
                </c:pt>
                <c:pt idx="11788">
                  <c:v>3.2120000000000002</c:v>
                </c:pt>
                <c:pt idx="11789">
                  <c:v>3.2120000000000002</c:v>
                </c:pt>
                <c:pt idx="11790">
                  <c:v>3.2120000000000002</c:v>
                </c:pt>
                <c:pt idx="11791">
                  <c:v>3.2130000000000001</c:v>
                </c:pt>
                <c:pt idx="11792">
                  <c:v>3.2130000000000001</c:v>
                </c:pt>
                <c:pt idx="11793">
                  <c:v>3.2130000000000001</c:v>
                </c:pt>
                <c:pt idx="11794">
                  <c:v>3.2130000000000001</c:v>
                </c:pt>
                <c:pt idx="11795">
                  <c:v>3.2130000000000001</c:v>
                </c:pt>
                <c:pt idx="11796">
                  <c:v>3.2130000000000001</c:v>
                </c:pt>
                <c:pt idx="11797">
                  <c:v>3.214</c:v>
                </c:pt>
                <c:pt idx="11798">
                  <c:v>3.214</c:v>
                </c:pt>
                <c:pt idx="11799">
                  <c:v>3.214</c:v>
                </c:pt>
                <c:pt idx="11800">
                  <c:v>3.214</c:v>
                </c:pt>
                <c:pt idx="11801">
                  <c:v>3.214</c:v>
                </c:pt>
                <c:pt idx="11802">
                  <c:v>3.2149999999999999</c:v>
                </c:pt>
                <c:pt idx="11803">
                  <c:v>3.2149999999999999</c:v>
                </c:pt>
                <c:pt idx="11804">
                  <c:v>3.2149999999999999</c:v>
                </c:pt>
                <c:pt idx="11805">
                  <c:v>3.2149999999999999</c:v>
                </c:pt>
                <c:pt idx="11806">
                  <c:v>3.2149999999999999</c:v>
                </c:pt>
                <c:pt idx="11807">
                  <c:v>3.2149999999999999</c:v>
                </c:pt>
                <c:pt idx="11808">
                  <c:v>3.2149999999999999</c:v>
                </c:pt>
                <c:pt idx="11809">
                  <c:v>3.2160000000000002</c:v>
                </c:pt>
                <c:pt idx="11810">
                  <c:v>3.2160000000000002</c:v>
                </c:pt>
                <c:pt idx="11811">
                  <c:v>3.2160000000000002</c:v>
                </c:pt>
                <c:pt idx="11812">
                  <c:v>3.2160000000000002</c:v>
                </c:pt>
                <c:pt idx="11813">
                  <c:v>3.2170000000000001</c:v>
                </c:pt>
                <c:pt idx="11814">
                  <c:v>3.2170000000000001</c:v>
                </c:pt>
                <c:pt idx="11815">
                  <c:v>3.2170000000000001</c:v>
                </c:pt>
                <c:pt idx="11816">
                  <c:v>3.2170000000000001</c:v>
                </c:pt>
                <c:pt idx="11817">
                  <c:v>3.218</c:v>
                </c:pt>
                <c:pt idx="11818">
                  <c:v>3.218</c:v>
                </c:pt>
                <c:pt idx="11819">
                  <c:v>3.218</c:v>
                </c:pt>
                <c:pt idx="11820">
                  <c:v>3.218</c:v>
                </c:pt>
                <c:pt idx="11821">
                  <c:v>3.218</c:v>
                </c:pt>
                <c:pt idx="11822">
                  <c:v>3.2189999999999999</c:v>
                </c:pt>
                <c:pt idx="11823">
                  <c:v>3.2189999999999999</c:v>
                </c:pt>
                <c:pt idx="11824">
                  <c:v>3.2189999999999999</c:v>
                </c:pt>
                <c:pt idx="11825">
                  <c:v>3.2189999999999999</c:v>
                </c:pt>
                <c:pt idx="11826">
                  <c:v>3.2189999999999999</c:v>
                </c:pt>
                <c:pt idx="11827">
                  <c:v>3.22</c:v>
                </c:pt>
                <c:pt idx="11828">
                  <c:v>3.22</c:v>
                </c:pt>
                <c:pt idx="11829">
                  <c:v>3.22</c:v>
                </c:pt>
                <c:pt idx="11830">
                  <c:v>3.22</c:v>
                </c:pt>
                <c:pt idx="11831">
                  <c:v>3.22</c:v>
                </c:pt>
                <c:pt idx="11832">
                  <c:v>3.22</c:v>
                </c:pt>
                <c:pt idx="11833">
                  <c:v>3.22</c:v>
                </c:pt>
                <c:pt idx="11834">
                  <c:v>3.22</c:v>
                </c:pt>
                <c:pt idx="11835">
                  <c:v>3.2210000000000001</c:v>
                </c:pt>
                <c:pt idx="11836">
                  <c:v>3.2210000000000001</c:v>
                </c:pt>
                <c:pt idx="11837">
                  <c:v>3.2210000000000001</c:v>
                </c:pt>
                <c:pt idx="11838">
                  <c:v>3.2210000000000001</c:v>
                </c:pt>
                <c:pt idx="11839">
                  <c:v>3.222</c:v>
                </c:pt>
                <c:pt idx="11840">
                  <c:v>3.222</c:v>
                </c:pt>
                <c:pt idx="11841">
                  <c:v>3.222</c:v>
                </c:pt>
                <c:pt idx="11842">
                  <c:v>3.222</c:v>
                </c:pt>
                <c:pt idx="11843">
                  <c:v>3.222</c:v>
                </c:pt>
                <c:pt idx="11844">
                  <c:v>3.222</c:v>
                </c:pt>
                <c:pt idx="11845">
                  <c:v>3.2229999999999999</c:v>
                </c:pt>
                <c:pt idx="11846">
                  <c:v>3.2229999999999999</c:v>
                </c:pt>
                <c:pt idx="11847">
                  <c:v>3.2229999999999999</c:v>
                </c:pt>
                <c:pt idx="11848">
                  <c:v>3.2240000000000002</c:v>
                </c:pt>
                <c:pt idx="11849">
                  <c:v>3.2240000000000002</c:v>
                </c:pt>
                <c:pt idx="11850">
                  <c:v>3.2240000000000002</c:v>
                </c:pt>
                <c:pt idx="11851">
                  <c:v>3.2240000000000002</c:v>
                </c:pt>
                <c:pt idx="11852">
                  <c:v>3.2240000000000002</c:v>
                </c:pt>
                <c:pt idx="11853">
                  <c:v>3.2250000000000001</c:v>
                </c:pt>
                <c:pt idx="11854">
                  <c:v>3.2250000000000001</c:v>
                </c:pt>
                <c:pt idx="11855">
                  <c:v>3.2250000000000001</c:v>
                </c:pt>
                <c:pt idx="11856">
                  <c:v>3.2250000000000001</c:v>
                </c:pt>
                <c:pt idx="11857">
                  <c:v>3.2250000000000001</c:v>
                </c:pt>
                <c:pt idx="11858">
                  <c:v>3.2250000000000001</c:v>
                </c:pt>
                <c:pt idx="11859">
                  <c:v>3.2250000000000001</c:v>
                </c:pt>
                <c:pt idx="11860">
                  <c:v>3.2250000000000001</c:v>
                </c:pt>
                <c:pt idx="11861">
                  <c:v>3.226</c:v>
                </c:pt>
                <c:pt idx="11862">
                  <c:v>3.226</c:v>
                </c:pt>
                <c:pt idx="11863">
                  <c:v>3.226</c:v>
                </c:pt>
                <c:pt idx="11864">
                  <c:v>3.226</c:v>
                </c:pt>
                <c:pt idx="11865">
                  <c:v>3.226</c:v>
                </c:pt>
                <c:pt idx="11866">
                  <c:v>3.2269999999999999</c:v>
                </c:pt>
                <c:pt idx="11867">
                  <c:v>3.2269999999999999</c:v>
                </c:pt>
                <c:pt idx="11868">
                  <c:v>3.2269999999999999</c:v>
                </c:pt>
                <c:pt idx="11869">
                  <c:v>3.2280000000000002</c:v>
                </c:pt>
                <c:pt idx="11870">
                  <c:v>3.2280000000000002</c:v>
                </c:pt>
                <c:pt idx="11871">
                  <c:v>3.2280000000000002</c:v>
                </c:pt>
                <c:pt idx="11872">
                  <c:v>3.2280000000000002</c:v>
                </c:pt>
                <c:pt idx="11873">
                  <c:v>3.2290000000000001</c:v>
                </c:pt>
                <c:pt idx="11874">
                  <c:v>3.2290000000000001</c:v>
                </c:pt>
                <c:pt idx="11875">
                  <c:v>3.2290000000000001</c:v>
                </c:pt>
                <c:pt idx="11876">
                  <c:v>3.2290000000000001</c:v>
                </c:pt>
                <c:pt idx="11877">
                  <c:v>3.2290000000000001</c:v>
                </c:pt>
                <c:pt idx="11878">
                  <c:v>3.2290000000000001</c:v>
                </c:pt>
                <c:pt idx="11879">
                  <c:v>3.23</c:v>
                </c:pt>
                <c:pt idx="11880">
                  <c:v>3.23</c:v>
                </c:pt>
                <c:pt idx="11881">
                  <c:v>3.23</c:v>
                </c:pt>
                <c:pt idx="11882">
                  <c:v>3.23</c:v>
                </c:pt>
                <c:pt idx="11883">
                  <c:v>3.23</c:v>
                </c:pt>
                <c:pt idx="11884">
                  <c:v>3.23</c:v>
                </c:pt>
                <c:pt idx="11885">
                  <c:v>3.2309999999999999</c:v>
                </c:pt>
                <c:pt idx="11886">
                  <c:v>3.2309999999999999</c:v>
                </c:pt>
                <c:pt idx="11887">
                  <c:v>3.2309999999999999</c:v>
                </c:pt>
                <c:pt idx="11888">
                  <c:v>3.2309999999999999</c:v>
                </c:pt>
                <c:pt idx="11889">
                  <c:v>3.2309999999999999</c:v>
                </c:pt>
                <c:pt idx="11890">
                  <c:v>3.2320000000000002</c:v>
                </c:pt>
                <c:pt idx="11891">
                  <c:v>3.2320000000000002</c:v>
                </c:pt>
                <c:pt idx="11892">
                  <c:v>3.2320000000000002</c:v>
                </c:pt>
                <c:pt idx="11893">
                  <c:v>3.2320000000000002</c:v>
                </c:pt>
                <c:pt idx="11894">
                  <c:v>3.2320000000000002</c:v>
                </c:pt>
                <c:pt idx="11895">
                  <c:v>3.2330000000000001</c:v>
                </c:pt>
                <c:pt idx="11896">
                  <c:v>3.2330000000000001</c:v>
                </c:pt>
                <c:pt idx="11897">
                  <c:v>3.2330000000000001</c:v>
                </c:pt>
                <c:pt idx="11898">
                  <c:v>3.2330000000000001</c:v>
                </c:pt>
                <c:pt idx="11899">
                  <c:v>3.2330000000000001</c:v>
                </c:pt>
                <c:pt idx="11900">
                  <c:v>3.234</c:v>
                </c:pt>
                <c:pt idx="11901">
                  <c:v>3.234</c:v>
                </c:pt>
                <c:pt idx="11902">
                  <c:v>3.234</c:v>
                </c:pt>
                <c:pt idx="11903">
                  <c:v>3.234</c:v>
                </c:pt>
                <c:pt idx="11904">
                  <c:v>3.234</c:v>
                </c:pt>
                <c:pt idx="11905">
                  <c:v>3.234</c:v>
                </c:pt>
                <c:pt idx="11906">
                  <c:v>3.2349999999999999</c:v>
                </c:pt>
                <c:pt idx="11907">
                  <c:v>3.2349999999999999</c:v>
                </c:pt>
                <c:pt idx="11908">
                  <c:v>3.2349999999999999</c:v>
                </c:pt>
                <c:pt idx="11909">
                  <c:v>3.2349999999999999</c:v>
                </c:pt>
                <c:pt idx="11910">
                  <c:v>3.2360000000000002</c:v>
                </c:pt>
                <c:pt idx="11911">
                  <c:v>3.2360000000000002</c:v>
                </c:pt>
                <c:pt idx="11912">
                  <c:v>3.2360000000000002</c:v>
                </c:pt>
                <c:pt idx="11913">
                  <c:v>3.2360000000000002</c:v>
                </c:pt>
                <c:pt idx="11914">
                  <c:v>3.2370000000000001</c:v>
                </c:pt>
                <c:pt idx="11915">
                  <c:v>3.2370000000000001</c:v>
                </c:pt>
                <c:pt idx="11916">
                  <c:v>3.2370000000000001</c:v>
                </c:pt>
                <c:pt idx="11917">
                  <c:v>3.2370000000000001</c:v>
                </c:pt>
                <c:pt idx="11918">
                  <c:v>3.238</c:v>
                </c:pt>
                <c:pt idx="11919">
                  <c:v>3.238</c:v>
                </c:pt>
                <c:pt idx="11920">
                  <c:v>3.238</c:v>
                </c:pt>
                <c:pt idx="11921">
                  <c:v>3.238</c:v>
                </c:pt>
                <c:pt idx="11922">
                  <c:v>3.238</c:v>
                </c:pt>
                <c:pt idx="11923">
                  <c:v>3.238</c:v>
                </c:pt>
                <c:pt idx="11924">
                  <c:v>3.2389999999999999</c:v>
                </c:pt>
                <c:pt idx="11925">
                  <c:v>3.2389999999999999</c:v>
                </c:pt>
                <c:pt idx="11926">
                  <c:v>3.2389999999999999</c:v>
                </c:pt>
                <c:pt idx="11927">
                  <c:v>3.2389999999999999</c:v>
                </c:pt>
                <c:pt idx="11928">
                  <c:v>3.2389999999999999</c:v>
                </c:pt>
                <c:pt idx="11929">
                  <c:v>3.2389999999999999</c:v>
                </c:pt>
                <c:pt idx="11930">
                  <c:v>3.2389999999999999</c:v>
                </c:pt>
                <c:pt idx="11931">
                  <c:v>3.24</c:v>
                </c:pt>
                <c:pt idx="11932">
                  <c:v>3.24</c:v>
                </c:pt>
                <c:pt idx="11933">
                  <c:v>3.24</c:v>
                </c:pt>
                <c:pt idx="11934">
                  <c:v>3.24</c:v>
                </c:pt>
                <c:pt idx="11935">
                  <c:v>3.2410000000000001</c:v>
                </c:pt>
                <c:pt idx="11936">
                  <c:v>3.2410000000000001</c:v>
                </c:pt>
                <c:pt idx="11937">
                  <c:v>3.2410000000000001</c:v>
                </c:pt>
                <c:pt idx="11938">
                  <c:v>3.2410000000000001</c:v>
                </c:pt>
                <c:pt idx="11939">
                  <c:v>3.242</c:v>
                </c:pt>
                <c:pt idx="11940">
                  <c:v>3.242</c:v>
                </c:pt>
                <c:pt idx="11941">
                  <c:v>3.242</c:v>
                </c:pt>
                <c:pt idx="11942">
                  <c:v>3.242</c:v>
                </c:pt>
                <c:pt idx="11943">
                  <c:v>3.242</c:v>
                </c:pt>
                <c:pt idx="11944">
                  <c:v>3.2429999999999999</c:v>
                </c:pt>
                <c:pt idx="11945">
                  <c:v>3.2429999999999999</c:v>
                </c:pt>
                <c:pt idx="11946">
                  <c:v>3.2429999999999999</c:v>
                </c:pt>
                <c:pt idx="11947">
                  <c:v>3.2429999999999999</c:v>
                </c:pt>
                <c:pt idx="11948">
                  <c:v>3.2440000000000002</c:v>
                </c:pt>
                <c:pt idx="11949">
                  <c:v>3.2440000000000002</c:v>
                </c:pt>
                <c:pt idx="11950">
                  <c:v>3.2440000000000002</c:v>
                </c:pt>
                <c:pt idx="11951">
                  <c:v>3.2440000000000002</c:v>
                </c:pt>
                <c:pt idx="11952">
                  <c:v>3.2440000000000002</c:v>
                </c:pt>
                <c:pt idx="11953">
                  <c:v>3.2440000000000002</c:v>
                </c:pt>
                <c:pt idx="11954">
                  <c:v>3.2440000000000002</c:v>
                </c:pt>
                <c:pt idx="11955">
                  <c:v>3.2450000000000001</c:v>
                </c:pt>
                <c:pt idx="11956">
                  <c:v>3.2450000000000001</c:v>
                </c:pt>
                <c:pt idx="11957">
                  <c:v>3.2450000000000001</c:v>
                </c:pt>
                <c:pt idx="11958">
                  <c:v>3.246</c:v>
                </c:pt>
                <c:pt idx="11959">
                  <c:v>3.246</c:v>
                </c:pt>
                <c:pt idx="11960">
                  <c:v>3.246</c:v>
                </c:pt>
                <c:pt idx="11961">
                  <c:v>3.246</c:v>
                </c:pt>
                <c:pt idx="11962">
                  <c:v>3.246</c:v>
                </c:pt>
                <c:pt idx="11963">
                  <c:v>3.2469999999999999</c:v>
                </c:pt>
                <c:pt idx="11964">
                  <c:v>3.2469999999999999</c:v>
                </c:pt>
                <c:pt idx="11965">
                  <c:v>3.2469999999999999</c:v>
                </c:pt>
                <c:pt idx="11966">
                  <c:v>3.2469999999999999</c:v>
                </c:pt>
                <c:pt idx="11967">
                  <c:v>3.2480000000000002</c:v>
                </c:pt>
                <c:pt idx="11968">
                  <c:v>3.2480000000000002</c:v>
                </c:pt>
                <c:pt idx="11969">
                  <c:v>3.2480000000000002</c:v>
                </c:pt>
                <c:pt idx="11970">
                  <c:v>3.2480000000000002</c:v>
                </c:pt>
                <c:pt idx="11971">
                  <c:v>3.2490000000000001</c:v>
                </c:pt>
                <c:pt idx="11972">
                  <c:v>3.2490000000000001</c:v>
                </c:pt>
                <c:pt idx="11973">
                  <c:v>3.2490000000000001</c:v>
                </c:pt>
                <c:pt idx="11974">
                  <c:v>3.2490000000000001</c:v>
                </c:pt>
                <c:pt idx="11975">
                  <c:v>3.2490000000000001</c:v>
                </c:pt>
                <c:pt idx="11976">
                  <c:v>3.2490000000000001</c:v>
                </c:pt>
                <c:pt idx="11977">
                  <c:v>3.25</c:v>
                </c:pt>
                <c:pt idx="11978">
                  <c:v>3.25</c:v>
                </c:pt>
                <c:pt idx="11979">
                  <c:v>3.25</c:v>
                </c:pt>
                <c:pt idx="11980">
                  <c:v>3.25</c:v>
                </c:pt>
                <c:pt idx="11981">
                  <c:v>3.25</c:v>
                </c:pt>
                <c:pt idx="11982">
                  <c:v>3.2509999999999999</c:v>
                </c:pt>
                <c:pt idx="11983">
                  <c:v>3.2509999999999999</c:v>
                </c:pt>
                <c:pt idx="11984">
                  <c:v>3.2509999999999999</c:v>
                </c:pt>
                <c:pt idx="11985">
                  <c:v>3.2509999999999999</c:v>
                </c:pt>
                <c:pt idx="11986">
                  <c:v>3.2519999999999998</c:v>
                </c:pt>
                <c:pt idx="11987">
                  <c:v>3.2519999999999998</c:v>
                </c:pt>
                <c:pt idx="11988">
                  <c:v>3.2519999999999998</c:v>
                </c:pt>
                <c:pt idx="11989">
                  <c:v>3.2519999999999998</c:v>
                </c:pt>
                <c:pt idx="11990">
                  <c:v>3.2519999999999998</c:v>
                </c:pt>
                <c:pt idx="11991">
                  <c:v>3.2530000000000001</c:v>
                </c:pt>
                <c:pt idx="11992">
                  <c:v>3.2530000000000001</c:v>
                </c:pt>
                <c:pt idx="11993">
                  <c:v>3.2530000000000001</c:v>
                </c:pt>
                <c:pt idx="11994">
                  <c:v>3.2530000000000001</c:v>
                </c:pt>
                <c:pt idx="11995">
                  <c:v>3.254</c:v>
                </c:pt>
                <c:pt idx="11996">
                  <c:v>3.254</c:v>
                </c:pt>
                <c:pt idx="11997">
                  <c:v>3.254</c:v>
                </c:pt>
                <c:pt idx="11998">
                  <c:v>3.254</c:v>
                </c:pt>
                <c:pt idx="11999">
                  <c:v>3.254</c:v>
                </c:pt>
                <c:pt idx="12000">
                  <c:v>3.254</c:v>
                </c:pt>
                <c:pt idx="12001">
                  <c:v>3.2549999999999999</c:v>
                </c:pt>
                <c:pt idx="12002">
                  <c:v>3.2549999999999999</c:v>
                </c:pt>
                <c:pt idx="12003">
                  <c:v>3.2549999999999999</c:v>
                </c:pt>
                <c:pt idx="12004">
                  <c:v>3.2559999999999998</c:v>
                </c:pt>
                <c:pt idx="12005">
                  <c:v>3.2559999999999998</c:v>
                </c:pt>
                <c:pt idx="12006">
                  <c:v>3.2559999999999998</c:v>
                </c:pt>
                <c:pt idx="12007">
                  <c:v>3.2559999999999998</c:v>
                </c:pt>
                <c:pt idx="12008">
                  <c:v>3.2559999999999998</c:v>
                </c:pt>
                <c:pt idx="12009">
                  <c:v>3.2570000000000001</c:v>
                </c:pt>
                <c:pt idx="12010">
                  <c:v>3.2570000000000001</c:v>
                </c:pt>
                <c:pt idx="12011">
                  <c:v>3.2570000000000001</c:v>
                </c:pt>
                <c:pt idx="12012">
                  <c:v>3.2570000000000001</c:v>
                </c:pt>
                <c:pt idx="12013">
                  <c:v>3.2570000000000001</c:v>
                </c:pt>
                <c:pt idx="12014">
                  <c:v>3.258</c:v>
                </c:pt>
                <c:pt idx="12015">
                  <c:v>3.258</c:v>
                </c:pt>
                <c:pt idx="12016">
                  <c:v>3.258</c:v>
                </c:pt>
                <c:pt idx="12017">
                  <c:v>3.258</c:v>
                </c:pt>
                <c:pt idx="12018">
                  <c:v>3.258</c:v>
                </c:pt>
                <c:pt idx="12019">
                  <c:v>3.258</c:v>
                </c:pt>
                <c:pt idx="12020">
                  <c:v>3.258</c:v>
                </c:pt>
                <c:pt idx="12021">
                  <c:v>3.2589999999999999</c:v>
                </c:pt>
                <c:pt idx="12022">
                  <c:v>3.2589999999999999</c:v>
                </c:pt>
                <c:pt idx="12023">
                  <c:v>3.2589999999999999</c:v>
                </c:pt>
                <c:pt idx="12024">
                  <c:v>3.2589999999999999</c:v>
                </c:pt>
                <c:pt idx="12025">
                  <c:v>3.26</c:v>
                </c:pt>
                <c:pt idx="12026">
                  <c:v>3.26</c:v>
                </c:pt>
                <c:pt idx="12027">
                  <c:v>3.26</c:v>
                </c:pt>
                <c:pt idx="12028">
                  <c:v>3.26</c:v>
                </c:pt>
                <c:pt idx="12029">
                  <c:v>3.2610000000000001</c:v>
                </c:pt>
                <c:pt idx="12030">
                  <c:v>3.2610000000000001</c:v>
                </c:pt>
                <c:pt idx="12031">
                  <c:v>3.2610000000000001</c:v>
                </c:pt>
                <c:pt idx="12032">
                  <c:v>3.2610000000000001</c:v>
                </c:pt>
                <c:pt idx="12033">
                  <c:v>3.2610000000000001</c:v>
                </c:pt>
                <c:pt idx="12034">
                  <c:v>3.262</c:v>
                </c:pt>
                <c:pt idx="12035">
                  <c:v>3.262</c:v>
                </c:pt>
                <c:pt idx="12036">
                  <c:v>3.262</c:v>
                </c:pt>
                <c:pt idx="12037">
                  <c:v>3.262</c:v>
                </c:pt>
                <c:pt idx="12038">
                  <c:v>3.2629999999999999</c:v>
                </c:pt>
                <c:pt idx="12039">
                  <c:v>3.2629999999999999</c:v>
                </c:pt>
                <c:pt idx="12040">
                  <c:v>3.2629999999999999</c:v>
                </c:pt>
                <c:pt idx="12041">
                  <c:v>3.2629999999999999</c:v>
                </c:pt>
                <c:pt idx="12042">
                  <c:v>3.2629999999999999</c:v>
                </c:pt>
                <c:pt idx="12043">
                  <c:v>3.2629999999999999</c:v>
                </c:pt>
                <c:pt idx="12044">
                  <c:v>3.2629999999999999</c:v>
                </c:pt>
                <c:pt idx="12045">
                  <c:v>3.2639999999999998</c:v>
                </c:pt>
                <c:pt idx="12046">
                  <c:v>3.2639999999999998</c:v>
                </c:pt>
                <c:pt idx="12047">
                  <c:v>3.2639999999999998</c:v>
                </c:pt>
                <c:pt idx="12048">
                  <c:v>3.2639999999999998</c:v>
                </c:pt>
                <c:pt idx="12049">
                  <c:v>3.2650000000000001</c:v>
                </c:pt>
                <c:pt idx="12050">
                  <c:v>3.2650000000000001</c:v>
                </c:pt>
                <c:pt idx="12051">
                  <c:v>3.2650000000000001</c:v>
                </c:pt>
                <c:pt idx="12052">
                  <c:v>3.2650000000000001</c:v>
                </c:pt>
                <c:pt idx="12053">
                  <c:v>3.266</c:v>
                </c:pt>
                <c:pt idx="12054">
                  <c:v>3.266</c:v>
                </c:pt>
                <c:pt idx="12055">
                  <c:v>3.266</c:v>
                </c:pt>
                <c:pt idx="12056">
                  <c:v>3.266</c:v>
                </c:pt>
                <c:pt idx="12057">
                  <c:v>3.266</c:v>
                </c:pt>
                <c:pt idx="12058">
                  <c:v>3.2669999999999999</c:v>
                </c:pt>
                <c:pt idx="12059">
                  <c:v>3.2669999999999999</c:v>
                </c:pt>
                <c:pt idx="12060">
                  <c:v>3.2669999999999999</c:v>
                </c:pt>
                <c:pt idx="12061">
                  <c:v>3.2669999999999999</c:v>
                </c:pt>
                <c:pt idx="12062">
                  <c:v>3.2679999999999998</c:v>
                </c:pt>
                <c:pt idx="12063">
                  <c:v>3.2679999999999998</c:v>
                </c:pt>
                <c:pt idx="12064">
                  <c:v>3.2679999999999998</c:v>
                </c:pt>
                <c:pt idx="12065">
                  <c:v>3.2679999999999998</c:v>
                </c:pt>
                <c:pt idx="12066">
                  <c:v>3.2679999999999998</c:v>
                </c:pt>
                <c:pt idx="12067">
                  <c:v>3.2679999999999998</c:v>
                </c:pt>
                <c:pt idx="12068">
                  <c:v>3.2690000000000001</c:v>
                </c:pt>
                <c:pt idx="12069">
                  <c:v>3.2690000000000001</c:v>
                </c:pt>
                <c:pt idx="12070">
                  <c:v>3.2690000000000001</c:v>
                </c:pt>
                <c:pt idx="12071">
                  <c:v>3.27</c:v>
                </c:pt>
                <c:pt idx="12072">
                  <c:v>3.27</c:v>
                </c:pt>
                <c:pt idx="12073">
                  <c:v>3.27</c:v>
                </c:pt>
                <c:pt idx="12074">
                  <c:v>3.2709999999999999</c:v>
                </c:pt>
                <c:pt idx="12075">
                  <c:v>3.2709999999999999</c:v>
                </c:pt>
                <c:pt idx="12076">
                  <c:v>3.2709999999999999</c:v>
                </c:pt>
                <c:pt idx="12077">
                  <c:v>3.2709999999999999</c:v>
                </c:pt>
                <c:pt idx="12078">
                  <c:v>3.2719999999999998</c:v>
                </c:pt>
                <c:pt idx="12079">
                  <c:v>3.2719999999999998</c:v>
                </c:pt>
                <c:pt idx="12080">
                  <c:v>3.2719999999999998</c:v>
                </c:pt>
                <c:pt idx="12081">
                  <c:v>3.2719999999999998</c:v>
                </c:pt>
                <c:pt idx="12082">
                  <c:v>3.2719999999999998</c:v>
                </c:pt>
                <c:pt idx="12083">
                  <c:v>3.2730000000000001</c:v>
                </c:pt>
                <c:pt idx="12084">
                  <c:v>3.2730000000000001</c:v>
                </c:pt>
                <c:pt idx="12085">
                  <c:v>3.2730000000000001</c:v>
                </c:pt>
                <c:pt idx="12086">
                  <c:v>3.2730000000000001</c:v>
                </c:pt>
                <c:pt idx="12087">
                  <c:v>3.2730000000000001</c:v>
                </c:pt>
                <c:pt idx="12088">
                  <c:v>3.2730000000000001</c:v>
                </c:pt>
                <c:pt idx="12089">
                  <c:v>3.274</c:v>
                </c:pt>
                <c:pt idx="12090">
                  <c:v>3.274</c:v>
                </c:pt>
                <c:pt idx="12091">
                  <c:v>3.274</c:v>
                </c:pt>
                <c:pt idx="12092">
                  <c:v>3.274</c:v>
                </c:pt>
                <c:pt idx="12093">
                  <c:v>3.274</c:v>
                </c:pt>
                <c:pt idx="12094">
                  <c:v>3.2749999999999999</c:v>
                </c:pt>
                <c:pt idx="12095">
                  <c:v>3.2749999999999999</c:v>
                </c:pt>
                <c:pt idx="12096">
                  <c:v>3.2749999999999999</c:v>
                </c:pt>
                <c:pt idx="12097">
                  <c:v>3.2749999999999999</c:v>
                </c:pt>
                <c:pt idx="12098">
                  <c:v>3.2759999999999998</c:v>
                </c:pt>
                <c:pt idx="12099">
                  <c:v>3.2759999999999998</c:v>
                </c:pt>
                <c:pt idx="12100">
                  <c:v>3.2759999999999998</c:v>
                </c:pt>
                <c:pt idx="12101">
                  <c:v>3.2759999999999998</c:v>
                </c:pt>
                <c:pt idx="12102">
                  <c:v>3.2770000000000001</c:v>
                </c:pt>
                <c:pt idx="12103">
                  <c:v>3.2770000000000001</c:v>
                </c:pt>
                <c:pt idx="12104">
                  <c:v>3.2770000000000001</c:v>
                </c:pt>
                <c:pt idx="12105">
                  <c:v>3.2770000000000001</c:v>
                </c:pt>
                <c:pt idx="12106">
                  <c:v>3.2770000000000001</c:v>
                </c:pt>
                <c:pt idx="12107">
                  <c:v>3.278</c:v>
                </c:pt>
                <c:pt idx="12108">
                  <c:v>3.278</c:v>
                </c:pt>
                <c:pt idx="12109">
                  <c:v>3.278</c:v>
                </c:pt>
                <c:pt idx="12110">
                  <c:v>3.278</c:v>
                </c:pt>
                <c:pt idx="12111">
                  <c:v>3.278</c:v>
                </c:pt>
                <c:pt idx="12112">
                  <c:v>3.278</c:v>
                </c:pt>
                <c:pt idx="12113">
                  <c:v>3.2789999999999999</c:v>
                </c:pt>
                <c:pt idx="12114">
                  <c:v>3.2789999999999999</c:v>
                </c:pt>
                <c:pt idx="12115">
                  <c:v>3.2789999999999999</c:v>
                </c:pt>
                <c:pt idx="12116">
                  <c:v>3.2789999999999999</c:v>
                </c:pt>
                <c:pt idx="12117">
                  <c:v>3.28</c:v>
                </c:pt>
                <c:pt idx="12118">
                  <c:v>3.28</c:v>
                </c:pt>
                <c:pt idx="12119">
                  <c:v>3.28</c:v>
                </c:pt>
                <c:pt idx="12120">
                  <c:v>3.28</c:v>
                </c:pt>
                <c:pt idx="12121">
                  <c:v>3.28</c:v>
                </c:pt>
                <c:pt idx="12122">
                  <c:v>3.28</c:v>
                </c:pt>
                <c:pt idx="12123">
                  <c:v>3.2810000000000001</c:v>
                </c:pt>
                <c:pt idx="12124">
                  <c:v>3.2810000000000001</c:v>
                </c:pt>
                <c:pt idx="12125">
                  <c:v>3.2810000000000001</c:v>
                </c:pt>
                <c:pt idx="12126">
                  <c:v>3.282</c:v>
                </c:pt>
                <c:pt idx="12127">
                  <c:v>3.282</c:v>
                </c:pt>
                <c:pt idx="12128">
                  <c:v>3.282</c:v>
                </c:pt>
                <c:pt idx="12129">
                  <c:v>3.282</c:v>
                </c:pt>
                <c:pt idx="12130">
                  <c:v>3.282</c:v>
                </c:pt>
                <c:pt idx="12131">
                  <c:v>3.282</c:v>
                </c:pt>
                <c:pt idx="12132">
                  <c:v>3.282</c:v>
                </c:pt>
                <c:pt idx="12133">
                  <c:v>3.2829999999999999</c:v>
                </c:pt>
                <c:pt idx="12134">
                  <c:v>3.2829999999999999</c:v>
                </c:pt>
                <c:pt idx="12135">
                  <c:v>3.2829999999999999</c:v>
                </c:pt>
                <c:pt idx="12136">
                  <c:v>3.2829999999999999</c:v>
                </c:pt>
                <c:pt idx="12137">
                  <c:v>3.2839999999999998</c:v>
                </c:pt>
                <c:pt idx="12138">
                  <c:v>3.2839999999999998</c:v>
                </c:pt>
                <c:pt idx="12139">
                  <c:v>3.2839999999999998</c:v>
                </c:pt>
                <c:pt idx="12140">
                  <c:v>3.2839999999999998</c:v>
                </c:pt>
                <c:pt idx="12141">
                  <c:v>3.2839999999999998</c:v>
                </c:pt>
                <c:pt idx="12142">
                  <c:v>3.2850000000000001</c:v>
                </c:pt>
                <c:pt idx="12143">
                  <c:v>3.2850000000000001</c:v>
                </c:pt>
                <c:pt idx="12144">
                  <c:v>3.2850000000000001</c:v>
                </c:pt>
                <c:pt idx="12145">
                  <c:v>3.2850000000000001</c:v>
                </c:pt>
                <c:pt idx="12146">
                  <c:v>3.2850000000000001</c:v>
                </c:pt>
                <c:pt idx="12147">
                  <c:v>3.2850000000000001</c:v>
                </c:pt>
                <c:pt idx="12148">
                  <c:v>3.286</c:v>
                </c:pt>
                <c:pt idx="12149">
                  <c:v>3.286</c:v>
                </c:pt>
                <c:pt idx="12150">
                  <c:v>3.286</c:v>
                </c:pt>
                <c:pt idx="12151">
                  <c:v>3.286</c:v>
                </c:pt>
                <c:pt idx="12152">
                  <c:v>3.2869999999999999</c:v>
                </c:pt>
                <c:pt idx="12153">
                  <c:v>3.2869999999999999</c:v>
                </c:pt>
                <c:pt idx="12154">
                  <c:v>3.2869999999999999</c:v>
                </c:pt>
                <c:pt idx="12155">
                  <c:v>3.2869999999999999</c:v>
                </c:pt>
                <c:pt idx="12156">
                  <c:v>3.2869999999999999</c:v>
                </c:pt>
                <c:pt idx="12157">
                  <c:v>3.2869999999999999</c:v>
                </c:pt>
                <c:pt idx="12158">
                  <c:v>3.2869999999999999</c:v>
                </c:pt>
                <c:pt idx="12159">
                  <c:v>3.2879999999999998</c:v>
                </c:pt>
                <c:pt idx="12160">
                  <c:v>3.2879999999999998</c:v>
                </c:pt>
                <c:pt idx="12161">
                  <c:v>3.2879999999999998</c:v>
                </c:pt>
                <c:pt idx="12162">
                  <c:v>3.2879999999999998</c:v>
                </c:pt>
                <c:pt idx="12163">
                  <c:v>3.2890000000000001</c:v>
                </c:pt>
                <c:pt idx="12164">
                  <c:v>3.2890000000000001</c:v>
                </c:pt>
                <c:pt idx="12165">
                  <c:v>3.2890000000000001</c:v>
                </c:pt>
                <c:pt idx="12166">
                  <c:v>3.2890000000000001</c:v>
                </c:pt>
                <c:pt idx="12167">
                  <c:v>3.29</c:v>
                </c:pt>
                <c:pt idx="12168">
                  <c:v>3.29</c:v>
                </c:pt>
                <c:pt idx="12169">
                  <c:v>3.29</c:v>
                </c:pt>
                <c:pt idx="12170">
                  <c:v>3.29</c:v>
                </c:pt>
                <c:pt idx="12171">
                  <c:v>3.29</c:v>
                </c:pt>
                <c:pt idx="12172">
                  <c:v>3.29</c:v>
                </c:pt>
                <c:pt idx="12173">
                  <c:v>3.2909999999999999</c:v>
                </c:pt>
                <c:pt idx="12174">
                  <c:v>3.2909999999999999</c:v>
                </c:pt>
                <c:pt idx="12175">
                  <c:v>3.2909999999999999</c:v>
                </c:pt>
                <c:pt idx="12176">
                  <c:v>3.2909999999999999</c:v>
                </c:pt>
                <c:pt idx="12177">
                  <c:v>3.2919999999999998</c:v>
                </c:pt>
                <c:pt idx="12178">
                  <c:v>3.2919999999999998</c:v>
                </c:pt>
                <c:pt idx="12179">
                  <c:v>3.2919999999999998</c:v>
                </c:pt>
                <c:pt idx="12180">
                  <c:v>3.2919999999999998</c:v>
                </c:pt>
                <c:pt idx="12181">
                  <c:v>3.2919999999999998</c:v>
                </c:pt>
                <c:pt idx="12182">
                  <c:v>3.2919999999999998</c:v>
                </c:pt>
                <c:pt idx="12183">
                  <c:v>3.2930000000000001</c:v>
                </c:pt>
                <c:pt idx="12184">
                  <c:v>3.2930000000000001</c:v>
                </c:pt>
                <c:pt idx="12185">
                  <c:v>3.2930000000000001</c:v>
                </c:pt>
                <c:pt idx="12186">
                  <c:v>3.2930000000000001</c:v>
                </c:pt>
                <c:pt idx="12187">
                  <c:v>3.294</c:v>
                </c:pt>
                <c:pt idx="12188">
                  <c:v>3.294</c:v>
                </c:pt>
                <c:pt idx="12189">
                  <c:v>3.294</c:v>
                </c:pt>
                <c:pt idx="12190">
                  <c:v>3.294</c:v>
                </c:pt>
                <c:pt idx="12191">
                  <c:v>3.294</c:v>
                </c:pt>
                <c:pt idx="12192">
                  <c:v>3.2949999999999999</c:v>
                </c:pt>
                <c:pt idx="12193">
                  <c:v>3.2949999999999999</c:v>
                </c:pt>
                <c:pt idx="12194">
                  <c:v>3.2949999999999999</c:v>
                </c:pt>
                <c:pt idx="12195">
                  <c:v>3.2949999999999999</c:v>
                </c:pt>
                <c:pt idx="12196">
                  <c:v>3.2959999999999998</c:v>
                </c:pt>
                <c:pt idx="12197">
                  <c:v>3.2959999999999998</c:v>
                </c:pt>
                <c:pt idx="12198">
                  <c:v>3.2959999999999998</c:v>
                </c:pt>
                <c:pt idx="12199">
                  <c:v>3.2959999999999998</c:v>
                </c:pt>
                <c:pt idx="12200">
                  <c:v>3.2970000000000002</c:v>
                </c:pt>
                <c:pt idx="12201">
                  <c:v>3.2970000000000002</c:v>
                </c:pt>
                <c:pt idx="12202">
                  <c:v>3.2970000000000002</c:v>
                </c:pt>
                <c:pt idx="12203">
                  <c:v>3.2970000000000002</c:v>
                </c:pt>
                <c:pt idx="12204">
                  <c:v>3.2970000000000002</c:v>
                </c:pt>
                <c:pt idx="12205">
                  <c:v>3.2970000000000002</c:v>
                </c:pt>
                <c:pt idx="12206">
                  <c:v>3.2970000000000002</c:v>
                </c:pt>
                <c:pt idx="12207">
                  <c:v>3.298</c:v>
                </c:pt>
                <c:pt idx="12208">
                  <c:v>3.298</c:v>
                </c:pt>
                <c:pt idx="12209">
                  <c:v>3.298</c:v>
                </c:pt>
                <c:pt idx="12210">
                  <c:v>3.298</c:v>
                </c:pt>
                <c:pt idx="12211">
                  <c:v>3.298</c:v>
                </c:pt>
                <c:pt idx="12212">
                  <c:v>3.2989999999999999</c:v>
                </c:pt>
                <c:pt idx="12213">
                  <c:v>3.2989999999999999</c:v>
                </c:pt>
                <c:pt idx="12214">
                  <c:v>3.2989999999999999</c:v>
                </c:pt>
                <c:pt idx="12215">
                  <c:v>3.2989999999999999</c:v>
                </c:pt>
                <c:pt idx="12216">
                  <c:v>3.2989999999999999</c:v>
                </c:pt>
                <c:pt idx="12217">
                  <c:v>3.2989999999999999</c:v>
                </c:pt>
                <c:pt idx="12218">
                  <c:v>3.3</c:v>
                </c:pt>
                <c:pt idx="12219">
                  <c:v>3.3</c:v>
                </c:pt>
                <c:pt idx="12220">
                  <c:v>3.3</c:v>
                </c:pt>
                <c:pt idx="12221">
                  <c:v>3.3010000000000002</c:v>
                </c:pt>
                <c:pt idx="12222">
                  <c:v>3.3010000000000002</c:v>
                </c:pt>
                <c:pt idx="12223">
                  <c:v>3.3010000000000002</c:v>
                </c:pt>
                <c:pt idx="12224">
                  <c:v>3.3010000000000002</c:v>
                </c:pt>
                <c:pt idx="12225">
                  <c:v>3.3010000000000002</c:v>
                </c:pt>
                <c:pt idx="12226">
                  <c:v>3.302</c:v>
                </c:pt>
                <c:pt idx="12227">
                  <c:v>3.302</c:v>
                </c:pt>
                <c:pt idx="12228">
                  <c:v>3.302</c:v>
                </c:pt>
                <c:pt idx="12229">
                  <c:v>3.302</c:v>
                </c:pt>
                <c:pt idx="12230">
                  <c:v>3.302</c:v>
                </c:pt>
                <c:pt idx="12231">
                  <c:v>3.302</c:v>
                </c:pt>
                <c:pt idx="12232">
                  <c:v>3.302</c:v>
                </c:pt>
                <c:pt idx="12233">
                  <c:v>3.3029999999999999</c:v>
                </c:pt>
                <c:pt idx="12234">
                  <c:v>3.3029999999999999</c:v>
                </c:pt>
                <c:pt idx="12235">
                  <c:v>3.3029999999999999</c:v>
                </c:pt>
                <c:pt idx="12236">
                  <c:v>3.3029999999999999</c:v>
                </c:pt>
                <c:pt idx="12237">
                  <c:v>3.3039999999999998</c:v>
                </c:pt>
                <c:pt idx="12238">
                  <c:v>3.3039999999999998</c:v>
                </c:pt>
                <c:pt idx="12239">
                  <c:v>3.3039999999999998</c:v>
                </c:pt>
                <c:pt idx="12240">
                  <c:v>3.3039999999999998</c:v>
                </c:pt>
                <c:pt idx="12241">
                  <c:v>3.3039999999999998</c:v>
                </c:pt>
                <c:pt idx="12242">
                  <c:v>3.3050000000000002</c:v>
                </c:pt>
                <c:pt idx="12243">
                  <c:v>3.3050000000000002</c:v>
                </c:pt>
                <c:pt idx="12244">
                  <c:v>3.3050000000000002</c:v>
                </c:pt>
                <c:pt idx="12245">
                  <c:v>3.3050000000000002</c:v>
                </c:pt>
                <c:pt idx="12246">
                  <c:v>3.3050000000000002</c:v>
                </c:pt>
                <c:pt idx="12247">
                  <c:v>3.306</c:v>
                </c:pt>
                <c:pt idx="12248">
                  <c:v>3.306</c:v>
                </c:pt>
                <c:pt idx="12249">
                  <c:v>3.306</c:v>
                </c:pt>
                <c:pt idx="12250">
                  <c:v>3.306</c:v>
                </c:pt>
                <c:pt idx="12251">
                  <c:v>3.306</c:v>
                </c:pt>
                <c:pt idx="12252">
                  <c:v>3.306</c:v>
                </c:pt>
                <c:pt idx="12253">
                  <c:v>3.306</c:v>
                </c:pt>
                <c:pt idx="12254">
                  <c:v>3.3069999999999999</c:v>
                </c:pt>
                <c:pt idx="12255">
                  <c:v>3.3069999999999999</c:v>
                </c:pt>
                <c:pt idx="12256">
                  <c:v>3.3069999999999999</c:v>
                </c:pt>
                <c:pt idx="12257">
                  <c:v>3.3069999999999999</c:v>
                </c:pt>
                <c:pt idx="12258">
                  <c:v>3.3079999999999998</c:v>
                </c:pt>
                <c:pt idx="12259">
                  <c:v>3.3079999999999998</c:v>
                </c:pt>
                <c:pt idx="12260">
                  <c:v>3.3079999999999998</c:v>
                </c:pt>
                <c:pt idx="12261">
                  <c:v>3.3079999999999998</c:v>
                </c:pt>
                <c:pt idx="12262">
                  <c:v>3.3090000000000002</c:v>
                </c:pt>
                <c:pt idx="12263">
                  <c:v>3.3090000000000002</c:v>
                </c:pt>
                <c:pt idx="12264">
                  <c:v>3.3090000000000002</c:v>
                </c:pt>
                <c:pt idx="12265">
                  <c:v>3.3090000000000002</c:v>
                </c:pt>
                <c:pt idx="12266">
                  <c:v>3.3090000000000002</c:v>
                </c:pt>
                <c:pt idx="12267">
                  <c:v>3.31</c:v>
                </c:pt>
                <c:pt idx="12268">
                  <c:v>3.31</c:v>
                </c:pt>
                <c:pt idx="12269">
                  <c:v>3.31</c:v>
                </c:pt>
                <c:pt idx="12270">
                  <c:v>3.3109999999999999</c:v>
                </c:pt>
                <c:pt idx="12271">
                  <c:v>3.3109999999999999</c:v>
                </c:pt>
                <c:pt idx="12272">
                  <c:v>3.3109999999999999</c:v>
                </c:pt>
                <c:pt idx="12273">
                  <c:v>3.3109999999999999</c:v>
                </c:pt>
                <c:pt idx="12274">
                  <c:v>3.3109999999999999</c:v>
                </c:pt>
                <c:pt idx="12275">
                  <c:v>3.3109999999999999</c:v>
                </c:pt>
                <c:pt idx="12276">
                  <c:v>3.3109999999999999</c:v>
                </c:pt>
                <c:pt idx="12277">
                  <c:v>3.3109999999999999</c:v>
                </c:pt>
                <c:pt idx="12278">
                  <c:v>3.3109999999999999</c:v>
                </c:pt>
                <c:pt idx="12279">
                  <c:v>3.3119999999999998</c:v>
                </c:pt>
                <c:pt idx="12280">
                  <c:v>3.3119999999999998</c:v>
                </c:pt>
                <c:pt idx="12281">
                  <c:v>3.3119999999999998</c:v>
                </c:pt>
                <c:pt idx="12282">
                  <c:v>3.3119999999999998</c:v>
                </c:pt>
                <c:pt idx="12283">
                  <c:v>3.3119999999999998</c:v>
                </c:pt>
                <c:pt idx="12284">
                  <c:v>3.3130000000000002</c:v>
                </c:pt>
                <c:pt idx="12285">
                  <c:v>3.3130000000000002</c:v>
                </c:pt>
                <c:pt idx="12286">
                  <c:v>3.3130000000000002</c:v>
                </c:pt>
                <c:pt idx="12287">
                  <c:v>3.3130000000000002</c:v>
                </c:pt>
                <c:pt idx="12288">
                  <c:v>3.3130000000000002</c:v>
                </c:pt>
                <c:pt idx="12289">
                  <c:v>3.3140000000000001</c:v>
                </c:pt>
                <c:pt idx="12290">
                  <c:v>3.3140000000000001</c:v>
                </c:pt>
                <c:pt idx="12291">
                  <c:v>3.3140000000000001</c:v>
                </c:pt>
                <c:pt idx="12292">
                  <c:v>3.3140000000000001</c:v>
                </c:pt>
                <c:pt idx="12293">
                  <c:v>3.3149999999999999</c:v>
                </c:pt>
                <c:pt idx="12294">
                  <c:v>3.3149999999999999</c:v>
                </c:pt>
                <c:pt idx="12295">
                  <c:v>3.3149999999999999</c:v>
                </c:pt>
                <c:pt idx="12296">
                  <c:v>3.3149999999999999</c:v>
                </c:pt>
                <c:pt idx="12297">
                  <c:v>3.3149999999999999</c:v>
                </c:pt>
                <c:pt idx="12298">
                  <c:v>3.3159999999999998</c:v>
                </c:pt>
                <c:pt idx="12299">
                  <c:v>3.3159999999999998</c:v>
                </c:pt>
                <c:pt idx="12300">
                  <c:v>3.3159999999999998</c:v>
                </c:pt>
                <c:pt idx="12301">
                  <c:v>3.3159999999999998</c:v>
                </c:pt>
                <c:pt idx="12302">
                  <c:v>3.3159999999999998</c:v>
                </c:pt>
                <c:pt idx="12303">
                  <c:v>3.3159999999999998</c:v>
                </c:pt>
                <c:pt idx="12304">
                  <c:v>3.3159999999999998</c:v>
                </c:pt>
                <c:pt idx="12305">
                  <c:v>3.3170000000000002</c:v>
                </c:pt>
                <c:pt idx="12306">
                  <c:v>3.3170000000000002</c:v>
                </c:pt>
                <c:pt idx="12307">
                  <c:v>3.3170000000000002</c:v>
                </c:pt>
                <c:pt idx="12308">
                  <c:v>3.3170000000000002</c:v>
                </c:pt>
                <c:pt idx="12309">
                  <c:v>3.3180000000000001</c:v>
                </c:pt>
                <c:pt idx="12310">
                  <c:v>3.3180000000000001</c:v>
                </c:pt>
                <c:pt idx="12311">
                  <c:v>3.3180000000000001</c:v>
                </c:pt>
                <c:pt idx="12312">
                  <c:v>3.3180000000000001</c:v>
                </c:pt>
                <c:pt idx="12313">
                  <c:v>3.3180000000000001</c:v>
                </c:pt>
                <c:pt idx="12314">
                  <c:v>3.319</c:v>
                </c:pt>
                <c:pt idx="12315">
                  <c:v>3.319</c:v>
                </c:pt>
                <c:pt idx="12316">
                  <c:v>3.319</c:v>
                </c:pt>
                <c:pt idx="12317">
                  <c:v>3.319</c:v>
                </c:pt>
                <c:pt idx="12318">
                  <c:v>3.319</c:v>
                </c:pt>
                <c:pt idx="12319">
                  <c:v>3.32</c:v>
                </c:pt>
                <c:pt idx="12320">
                  <c:v>3.32</c:v>
                </c:pt>
                <c:pt idx="12321">
                  <c:v>3.32</c:v>
                </c:pt>
                <c:pt idx="12322">
                  <c:v>3.32</c:v>
                </c:pt>
                <c:pt idx="12323">
                  <c:v>3.32</c:v>
                </c:pt>
                <c:pt idx="12324">
                  <c:v>3.32</c:v>
                </c:pt>
                <c:pt idx="12325">
                  <c:v>3.3210000000000002</c:v>
                </c:pt>
                <c:pt idx="12326">
                  <c:v>3.3210000000000002</c:v>
                </c:pt>
                <c:pt idx="12327">
                  <c:v>3.3210000000000002</c:v>
                </c:pt>
                <c:pt idx="12328">
                  <c:v>3.3210000000000002</c:v>
                </c:pt>
                <c:pt idx="12329">
                  <c:v>3.3210000000000002</c:v>
                </c:pt>
                <c:pt idx="12330">
                  <c:v>3.3210000000000002</c:v>
                </c:pt>
                <c:pt idx="12331">
                  <c:v>3.3220000000000001</c:v>
                </c:pt>
                <c:pt idx="12332">
                  <c:v>3.3220000000000001</c:v>
                </c:pt>
                <c:pt idx="12333">
                  <c:v>3.3220000000000001</c:v>
                </c:pt>
                <c:pt idx="12334">
                  <c:v>3.3220000000000001</c:v>
                </c:pt>
                <c:pt idx="12335">
                  <c:v>3.3220000000000001</c:v>
                </c:pt>
                <c:pt idx="12336">
                  <c:v>3.323</c:v>
                </c:pt>
                <c:pt idx="12337">
                  <c:v>3.323</c:v>
                </c:pt>
                <c:pt idx="12338">
                  <c:v>3.323</c:v>
                </c:pt>
                <c:pt idx="12339">
                  <c:v>3.323</c:v>
                </c:pt>
                <c:pt idx="12340">
                  <c:v>3.323</c:v>
                </c:pt>
                <c:pt idx="12341">
                  <c:v>3.3239999999999998</c:v>
                </c:pt>
                <c:pt idx="12342">
                  <c:v>3.3239999999999998</c:v>
                </c:pt>
                <c:pt idx="12343">
                  <c:v>3.3239999999999998</c:v>
                </c:pt>
                <c:pt idx="12344">
                  <c:v>3.3239999999999998</c:v>
                </c:pt>
                <c:pt idx="12345">
                  <c:v>3.3250000000000002</c:v>
                </c:pt>
                <c:pt idx="12346">
                  <c:v>3.3250000000000002</c:v>
                </c:pt>
                <c:pt idx="12347">
                  <c:v>3.3250000000000002</c:v>
                </c:pt>
                <c:pt idx="12348">
                  <c:v>3.3250000000000002</c:v>
                </c:pt>
                <c:pt idx="12349">
                  <c:v>3.3250000000000002</c:v>
                </c:pt>
                <c:pt idx="12350">
                  <c:v>3.3260000000000001</c:v>
                </c:pt>
                <c:pt idx="12351">
                  <c:v>3.3260000000000001</c:v>
                </c:pt>
                <c:pt idx="12352">
                  <c:v>3.3260000000000001</c:v>
                </c:pt>
                <c:pt idx="12353">
                  <c:v>3.3260000000000001</c:v>
                </c:pt>
                <c:pt idx="12354">
                  <c:v>3.3260000000000001</c:v>
                </c:pt>
                <c:pt idx="12355">
                  <c:v>3.3260000000000001</c:v>
                </c:pt>
                <c:pt idx="12356">
                  <c:v>3.3260000000000001</c:v>
                </c:pt>
                <c:pt idx="12357">
                  <c:v>3.3260000000000001</c:v>
                </c:pt>
                <c:pt idx="12358">
                  <c:v>3.327</c:v>
                </c:pt>
                <c:pt idx="12359">
                  <c:v>3.327</c:v>
                </c:pt>
                <c:pt idx="12360">
                  <c:v>3.327</c:v>
                </c:pt>
                <c:pt idx="12361">
                  <c:v>3.327</c:v>
                </c:pt>
                <c:pt idx="12362">
                  <c:v>3.3279999999999998</c:v>
                </c:pt>
                <c:pt idx="12363">
                  <c:v>3.3279999999999998</c:v>
                </c:pt>
                <c:pt idx="12364">
                  <c:v>3.3279999999999998</c:v>
                </c:pt>
                <c:pt idx="12365">
                  <c:v>3.3279999999999998</c:v>
                </c:pt>
                <c:pt idx="12366">
                  <c:v>3.3290000000000002</c:v>
                </c:pt>
                <c:pt idx="12367">
                  <c:v>3.3290000000000002</c:v>
                </c:pt>
                <c:pt idx="12368">
                  <c:v>3.3290000000000002</c:v>
                </c:pt>
                <c:pt idx="12369">
                  <c:v>3.3290000000000002</c:v>
                </c:pt>
                <c:pt idx="12370">
                  <c:v>3.3290000000000002</c:v>
                </c:pt>
                <c:pt idx="12371">
                  <c:v>3.3290000000000002</c:v>
                </c:pt>
                <c:pt idx="12372">
                  <c:v>3.33</c:v>
                </c:pt>
                <c:pt idx="12373">
                  <c:v>3.33</c:v>
                </c:pt>
                <c:pt idx="12374">
                  <c:v>3.33</c:v>
                </c:pt>
                <c:pt idx="12375">
                  <c:v>3.33</c:v>
                </c:pt>
                <c:pt idx="12376">
                  <c:v>3.33</c:v>
                </c:pt>
                <c:pt idx="12377">
                  <c:v>3.33</c:v>
                </c:pt>
                <c:pt idx="12378">
                  <c:v>3.33</c:v>
                </c:pt>
                <c:pt idx="12379">
                  <c:v>3.33</c:v>
                </c:pt>
                <c:pt idx="12380">
                  <c:v>3.331</c:v>
                </c:pt>
                <c:pt idx="12381">
                  <c:v>3.331</c:v>
                </c:pt>
                <c:pt idx="12382">
                  <c:v>3.331</c:v>
                </c:pt>
                <c:pt idx="12383">
                  <c:v>3.331</c:v>
                </c:pt>
                <c:pt idx="12384">
                  <c:v>3.331</c:v>
                </c:pt>
                <c:pt idx="12385">
                  <c:v>3.3319999999999999</c:v>
                </c:pt>
                <c:pt idx="12386">
                  <c:v>3.3319999999999999</c:v>
                </c:pt>
                <c:pt idx="12387">
                  <c:v>3.3319999999999999</c:v>
                </c:pt>
                <c:pt idx="12388">
                  <c:v>3.3319999999999999</c:v>
                </c:pt>
                <c:pt idx="12389">
                  <c:v>3.3319999999999999</c:v>
                </c:pt>
                <c:pt idx="12390">
                  <c:v>3.3330000000000002</c:v>
                </c:pt>
                <c:pt idx="12391">
                  <c:v>3.3330000000000002</c:v>
                </c:pt>
                <c:pt idx="12392">
                  <c:v>3.3330000000000002</c:v>
                </c:pt>
                <c:pt idx="12393">
                  <c:v>3.3330000000000002</c:v>
                </c:pt>
                <c:pt idx="12394">
                  <c:v>3.3330000000000002</c:v>
                </c:pt>
                <c:pt idx="12395">
                  <c:v>3.3340000000000001</c:v>
                </c:pt>
                <c:pt idx="12396">
                  <c:v>3.3340000000000001</c:v>
                </c:pt>
                <c:pt idx="12397">
                  <c:v>3.3340000000000001</c:v>
                </c:pt>
                <c:pt idx="12398">
                  <c:v>3.3340000000000001</c:v>
                </c:pt>
                <c:pt idx="12399">
                  <c:v>3.3340000000000001</c:v>
                </c:pt>
                <c:pt idx="12400">
                  <c:v>3.3340000000000001</c:v>
                </c:pt>
                <c:pt idx="12401">
                  <c:v>3.335</c:v>
                </c:pt>
                <c:pt idx="12402">
                  <c:v>3.335</c:v>
                </c:pt>
                <c:pt idx="12403">
                  <c:v>3.335</c:v>
                </c:pt>
                <c:pt idx="12404">
                  <c:v>3.335</c:v>
                </c:pt>
                <c:pt idx="12405">
                  <c:v>3.335</c:v>
                </c:pt>
                <c:pt idx="12406">
                  <c:v>3.335</c:v>
                </c:pt>
                <c:pt idx="12407">
                  <c:v>3.335</c:v>
                </c:pt>
                <c:pt idx="12408">
                  <c:v>3.335</c:v>
                </c:pt>
                <c:pt idx="12409">
                  <c:v>3.3359999999999999</c:v>
                </c:pt>
                <c:pt idx="12410">
                  <c:v>3.3359999999999999</c:v>
                </c:pt>
                <c:pt idx="12411">
                  <c:v>3.3359999999999999</c:v>
                </c:pt>
                <c:pt idx="12412">
                  <c:v>3.3359999999999999</c:v>
                </c:pt>
                <c:pt idx="12413">
                  <c:v>3.3359999999999999</c:v>
                </c:pt>
                <c:pt idx="12414">
                  <c:v>3.3370000000000002</c:v>
                </c:pt>
                <c:pt idx="12415">
                  <c:v>3.3370000000000002</c:v>
                </c:pt>
                <c:pt idx="12416">
                  <c:v>3.3370000000000002</c:v>
                </c:pt>
                <c:pt idx="12417">
                  <c:v>3.3370000000000002</c:v>
                </c:pt>
                <c:pt idx="12418">
                  <c:v>3.3370000000000002</c:v>
                </c:pt>
                <c:pt idx="12419">
                  <c:v>3.3380000000000001</c:v>
                </c:pt>
                <c:pt idx="12420">
                  <c:v>3.3380000000000001</c:v>
                </c:pt>
                <c:pt idx="12421">
                  <c:v>3.3380000000000001</c:v>
                </c:pt>
                <c:pt idx="12422">
                  <c:v>3.3380000000000001</c:v>
                </c:pt>
                <c:pt idx="12423">
                  <c:v>3.3380000000000001</c:v>
                </c:pt>
                <c:pt idx="12424">
                  <c:v>3.3380000000000001</c:v>
                </c:pt>
                <c:pt idx="12425">
                  <c:v>3.339</c:v>
                </c:pt>
                <c:pt idx="12426">
                  <c:v>3.339</c:v>
                </c:pt>
                <c:pt idx="12427">
                  <c:v>3.339</c:v>
                </c:pt>
                <c:pt idx="12428">
                  <c:v>3.339</c:v>
                </c:pt>
                <c:pt idx="12429">
                  <c:v>3.34</c:v>
                </c:pt>
                <c:pt idx="12430">
                  <c:v>3.34</c:v>
                </c:pt>
                <c:pt idx="12431">
                  <c:v>3.34</c:v>
                </c:pt>
                <c:pt idx="12432">
                  <c:v>3.34</c:v>
                </c:pt>
                <c:pt idx="12433">
                  <c:v>3.34</c:v>
                </c:pt>
                <c:pt idx="12434">
                  <c:v>3.34</c:v>
                </c:pt>
                <c:pt idx="12435">
                  <c:v>3.3410000000000002</c:v>
                </c:pt>
                <c:pt idx="12436">
                  <c:v>3.3410000000000002</c:v>
                </c:pt>
                <c:pt idx="12437">
                  <c:v>3.3410000000000002</c:v>
                </c:pt>
                <c:pt idx="12438">
                  <c:v>3.3410000000000002</c:v>
                </c:pt>
                <c:pt idx="12439">
                  <c:v>3.3410000000000002</c:v>
                </c:pt>
                <c:pt idx="12440">
                  <c:v>3.3420000000000001</c:v>
                </c:pt>
                <c:pt idx="12441">
                  <c:v>3.3420000000000001</c:v>
                </c:pt>
                <c:pt idx="12442">
                  <c:v>3.3420000000000001</c:v>
                </c:pt>
                <c:pt idx="12443">
                  <c:v>3.3420000000000001</c:v>
                </c:pt>
                <c:pt idx="12444">
                  <c:v>3.3420000000000001</c:v>
                </c:pt>
                <c:pt idx="12445">
                  <c:v>3.3420000000000001</c:v>
                </c:pt>
                <c:pt idx="12446">
                  <c:v>3.343</c:v>
                </c:pt>
                <c:pt idx="12447">
                  <c:v>3.343</c:v>
                </c:pt>
                <c:pt idx="12448">
                  <c:v>3.343</c:v>
                </c:pt>
                <c:pt idx="12449">
                  <c:v>3.343</c:v>
                </c:pt>
                <c:pt idx="12450">
                  <c:v>3.343</c:v>
                </c:pt>
                <c:pt idx="12451">
                  <c:v>3.3439999999999999</c:v>
                </c:pt>
                <c:pt idx="12452">
                  <c:v>3.3439999999999999</c:v>
                </c:pt>
                <c:pt idx="12453">
                  <c:v>3.3439999999999999</c:v>
                </c:pt>
                <c:pt idx="12454">
                  <c:v>3.3439999999999999</c:v>
                </c:pt>
                <c:pt idx="12455">
                  <c:v>3.3439999999999999</c:v>
                </c:pt>
                <c:pt idx="12456">
                  <c:v>3.3450000000000002</c:v>
                </c:pt>
                <c:pt idx="12457">
                  <c:v>3.3450000000000002</c:v>
                </c:pt>
                <c:pt idx="12458">
                  <c:v>3.3450000000000002</c:v>
                </c:pt>
                <c:pt idx="12459">
                  <c:v>3.3450000000000002</c:v>
                </c:pt>
                <c:pt idx="12460">
                  <c:v>3.3450000000000002</c:v>
                </c:pt>
                <c:pt idx="12461">
                  <c:v>3.3450000000000002</c:v>
                </c:pt>
                <c:pt idx="12462">
                  <c:v>3.3460000000000001</c:v>
                </c:pt>
                <c:pt idx="12463">
                  <c:v>3.3460000000000001</c:v>
                </c:pt>
                <c:pt idx="12464">
                  <c:v>3.3460000000000001</c:v>
                </c:pt>
                <c:pt idx="12465">
                  <c:v>3.3460000000000001</c:v>
                </c:pt>
                <c:pt idx="12466">
                  <c:v>3.3460000000000001</c:v>
                </c:pt>
                <c:pt idx="12467">
                  <c:v>3.347</c:v>
                </c:pt>
                <c:pt idx="12468">
                  <c:v>3.347</c:v>
                </c:pt>
                <c:pt idx="12469">
                  <c:v>3.347</c:v>
                </c:pt>
                <c:pt idx="12470">
                  <c:v>3.347</c:v>
                </c:pt>
                <c:pt idx="12471">
                  <c:v>3.347</c:v>
                </c:pt>
                <c:pt idx="12472">
                  <c:v>3.347</c:v>
                </c:pt>
                <c:pt idx="12473">
                  <c:v>3.3479999999999999</c:v>
                </c:pt>
                <c:pt idx="12474">
                  <c:v>3.3479999999999999</c:v>
                </c:pt>
                <c:pt idx="12475">
                  <c:v>3.3479999999999999</c:v>
                </c:pt>
                <c:pt idx="12476">
                  <c:v>3.3479999999999999</c:v>
                </c:pt>
                <c:pt idx="12477">
                  <c:v>3.3479999999999999</c:v>
                </c:pt>
                <c:pt idx="12478">
                  <c:v>3.3490000000000002</c:v>
                </c:pt>
                <c:pt idx="12479">
                  <c:v>3.3490000000000002</c:v>
                </c:pt>
                <c:pt idx="12480">
                  <c:v>3.3490000000000002</c:v>
                </c:pt>
                <c:pt idx="12481">
                  <c:v>3.3490000000000002</c:v>
                </c:pt>
                <c:pt idx="12482">
                  <c:v>3.3490000000000002</c:v>
                </c:pt>
                <c:pt idx="12483">
                  <c:v>3.3490000000000002</c:v>
                </c:pt>
                <c:pt idx="12484">
                  <c:v>3.35</c:v>
                </c:pt>
                <c:pt idx="12485">
                  <c:v>3.35</c:v>
                </c:pt>
                <c:pt idx="12486">
                  <c:v>3.35</c:v>
                </c:pt>
                <c:pt idx="12487">
                  <c:v>3.35</c:v>
                </c:pt>
                <c:pt idx="12488">
                  <c:v>3.35</c:v>
                </c:pt>
                <c:pt idx="12489">
                  <c:v>3.35</c:v>
                </c:pt>
                <c:pt idx="12490">
                  <c:v>3.35</c:v>
                </c:pt>
                <c:pt idx="12491">
                  <c:v>3.35</c:v>
                </c:pt>
                <c:pt idx="12492">
                  <c:v>3.351</c:v>
                </c:pt>
                <c:pt idx="12493">
                  <c:v>3.351</c:v>
                </c:pt>
                <c:pt idx="12494">
                  <c:v>3.351</c:v>
                </c:pt>
                <c:pt idx="12495">
                  <c:v>3.351</c:v>
                </c:pt>
                <c:pt idx="12496">
                  <c:v>3.351</c:v>
                </c:pt>
                <c:pt idx="12497">
                  <c:v>3.3519999999999999</c:v>
                </c:pt>
                <c:pt idx="12498">
                  <c:v>3.3519999999999999</c:v>
                </c:pt>
                <c:pt idx="12499">
                  <c:v>3.3519999999999999</c:v>
                </c:pt>
                <c:pt idx="12500">
                  <c:v>3.3519999999999999</c:v>
                </c:pt>
                <c:pt idx="12501">
                  <c:v>3.3519999999999999</c:v>
                </c:pt>
                <c:pt idx="12502">
                  <c:v>3.3530000000000002</c:v>
                </c:pt>
                <c:pt idx="12503">
                  <c:v>3.3530000000000002</c:v>
                </c:pt>
                <c:pt idx="12504">
                  <c:v>3.3530000000000002</c:v>
                </c:pt>
                <c:pt idx="12505">
                  <c:v>3.3530000000000002</c:v>
                </c:pt>
                <c:pt idx="12506">
                  <c:v>3.3530000000000002</c:v>
                </c:pt>
                <c:pt idx="12507">
                  <c:v>3.3540000000000001</c:v>
                </c:pt>
                <c:pt idx="12508">
                  <c:v>3.3540000000000001</c:v>
                </c:pt>
                <c:pt idx="12509">
                  <c:v>3.3540000000000001</c:v>
                </c:pt>
                <c:pt idx="12510">
                  <c:v>3.3540000000000001</c:v>
                </c:pt>
                <c:pt idx="12511">
                  <c:v>3.3540000000000001</c:v>
                </c:pt>
                <c:pt idx="12512">
                  <c:v>3.3540000000000001</c:v>
                </c:pt>
                <c:pt idx="12513">
                  <c:v>3.355</c:v>
                </c:pt>
                <c:pt idx="12514">
                  <c:v>3.355</c:v>
                </c:pt>
                <c:pt idx="12515">
                  <c:v>3.355</c:v>
                </c:pt>
                <c:pt idx="12516">
                  <c:v>3.355</c:v>
                </c:pt>
                <c:pt idx="12517">
                  <c:v>3.355</c:v>
                </c:pt>
                <c:pt idx="12518">
                  <c:v>3.355</c:v>
                </c:pt>
                <c:pt idx="12519">
                  <c:v>3.3559999999999999</c:v>
                </c:pt>
                <c:pt idx="12520">
                  <c:v>3.3559999999999999</c:v>
                </c:pt>
                <c:pt idx="12521">
                  <c:v>3.3559999999999999</c:v>
                </c:pt>
                <c:pt idx="12522">
                  <c:v>3.3559999999999999</c:v>
                </c:pt>
                <c:pt idx="12523">
                  <c:v>3.3559999999999999</c:v>
                </c:pt>
                <c:pt idx="12524">
                  <c:v>3.3570000000000002</c:v>
                </c:pt>
                <c:pt idx="12525">
                  <c:v>3.3570000000000002</c:v>
                </c:pt>
                <c:pt idx="12526">
                  <c:v>3.3570000000000002</c:v>
                </c:pt>
                <c:pt idx="12527">
                  <c:v>3.3570000000000002</c:v>
                </c:pt>
                <c:pt idx="12528">
                  <c:v>3.3570000000000002</c:v>
                </c:pt>
                <c:pt idx="12529">
                  <c:v>3.3570000000000002</c:v>
                </c:pt>
                <c:pt idx="12530">
                  <c:v>3.3580000000000001</c:v>
                </c:pt>
                <c:pt idx="12531">
                  <c:v>3.3580000000000001</c:v>
                </c:pt>
                <c:pt idx="12532">
                  <c:v>3.3580000000000001</c:v>
                </c:pt>
                <c:pt idx="12533">
                  <c:v>3.3580000000000001</c:v>
                </c:pt>
                <c:pt idx="12534">
                  <c:v>3.3580000000000001</c:v>
                </c:pt>
                <c:pt idx="12535">
                  <c:v>3.359</c:v>
                </c:pt>
                <c:pt idx="12536">
                  <c:v>3.359</c:v>
                </c:pt>
                <c:pt idx="12537">
                  <c:v>3.359</c:v>
                </c:pt>
                <c:pt idx="12538">
                  <c:v>3.359</c:v>
                </c:pt>
                <c:pt idx="12539">
                  <c:v>3.359</c:v>
                </c:pt>
                <c:pt idx="12540">
                  <c:v>3.359</c:v>
                </c:pt>
                <c:pt idx="12541">
                  <c:v>3.359</c:v>
                </c:pt>
                <c:pt idx="12542">
                  <c:v>3.359</c:v>
                </c:pt>
                <c:pt idx="12543">
                  <c:v>3.36</c:v>
                </c:pt>
                <c:pt idx="12544">
                  <c:v>3.36</c:v>
                </c:pt>
                <c:pt idx="12545">
                  <c:v>3.36</c:v>
                </c:pt>
                <c:pt idx="12546">
                  <c:v>3.36</c:v>
                </c:pt>
                <c:pt idx="12547">
                  <c:v>3.3610000000000002</c:v>
                </c:pt>
                <c:pt idx="12548">
                  <c:v>3.3610000000000002</c:v>
                </c:pt>
                <c:pt idx="12549">
                  <c:v>3.3610000000000002</c:v>
                </c:pt>
                <c:pt idx="12550">
                  <c:v>3.3610000000000002</c:v>
                </c:pt>
                <c:pt idx="12551">
                  <c:v>3.3610000000000002</c:v>
                </c:pt>
                <c:pt idx="12552">
                  <c:v>3.3610000000000002</c:v>
                </c:pt>
                <c:pt idx="12553">
                  <c:v>3.3620000000000001</c:v>
                </c:pt>
                <c:pt idx="12554">
                  <c:v>3.3620000000000001</c:v>
                </c:pt>
                <c:pt idx="12555">
                  <c:v>3.3620000000000001</c:v>
                </c:pt>
                <c:pt idx="12556">
                  <c:v>3.3620000000000001</c:v>
                </c:pt>
                <c:pt idx="12557">
                  <c:v>3.363</c:v>
                </c:pt>
                <c:pt idx="12558">
                  <c:v>3.363</c:v>
                </c:pt>
                <c:pt idx="12559">
                  <c:v>3.363</c:v>
                </c:pt>
                <c:pt idx="12560">
                  <c:v>3.363</c:v>
                </c:pt>
                <c:pt idx="12561">
                  <c:v>3.363</c:v>
                </c:pt>
                <c:pt idx="12562">
                  <c:v>3.3639999999999999</c:v>
                </c:pt>
                <c:pt idx="12563">
                  <c:v>3.3639999999999999</c:v>
                </c:pt>
                <c:pt idx="12564">
                  <c:v>3.3639999999999999</c:v>
                </c:pt>
                <c:pt idx="12565">
                  <c:v>3.3639999999999999</c:v>
                </c:pt>
                <c:pt idx="12566">
                  <c:v>3.3639999999999999</c:v>
                </c:pt>
                <c:pt idx="12567">
                  <c:v>3.3639999999999999</c:v>
                </c:pt>
                <c:pt idx="12568">
                  <c:v>3.3650000000000002</c:v>
                </c:pt>
                <c:pt idx="12569">
                  <c:v>3.3650000000000002</c:v>
                </c:pt>
                <c:pt idx="12570">
                  <c:v>3.3650000000000002</c:v>
                </c:pt>
                <c:pt idx="12571">
                  <c:v>3.3650000000000002</c:v>
                </c:pt>
                <c:pt idx="12572">
                  <c:v>3.3660000000000001</c:v>
                </c:pt>
                <c:pt idx="12573">
                  <c:v>3.3660000000000001</c:v>
                </c:pt>
                <c:pt idx="12574">
                  <c:v>3.3660000000000001</c:v>
                </c:pt>
                <c:pt idx="12575">
                  <c:v>3.3660000000000001</c:v>
                </c:pt>
                <c:pt idx="12576">
                  <c:v>3.3660000000000001</c:v>
                </c:pt>
                <c:pt idx="12577">
                  <c:v>3.367</c:v>
                </c:pt>
                <c:pt idx="12578">
                  <c:v>3.367</c:v>
                </c:pt>
                <c:pt idx="12579">
                  <c:v>3.367</c:v>
                </c:pt>
                <c:pt idx="12580">
                  <c:v>3.367</c:v>
                </c:pt>
                <c:pt idx="12581">
                  <c:v>3.367</c:v>
                </c:pt>
                <c:pt idx="12582">
                  <c:v>3.367</c:v>
                </c:pt>
                <c:pt idx="12583">
                  <c:v>3.367</c:v>
                </c:pt>
                <c:pt idx="12584">
                  <c:v>3.3679999999999999</c:v>
                </c:pt>
                <c:pt idx="12585">
                  <c:v>3.3679999999999999</c:v>
                </c:pt>
                <c:pt idx="12586">
                  <c:v>3.3679999999999999</c:v>
                </c:pt>
                <c:pt idx="12587">
                  <c:v>3.3690000000000002</c:v>
                </c:pt>
                <c:pt idx="12588">
                  <c:v>3.3690000000000002</c:v>
                </c:pt>
                <c:pt idx="12589">
                  <c:v>3.3690000000000002</c:v>
                </c:pt>
                <c:pt idx="12590">
                  <c:v>3.3690000000000002</c:v>
                </c:pt>
                <c:pt idx="12591">
                  <c:v>3.3690000000000002</c:v>
                </c:pt>
                <c:pt idx="12592">
                  <c:v>3.3690000000000002</c:v>
                </c:pt>
                <c:pt idx="12593">
                  <c:v>3.3690000000000002</c:v>
                </c:pt>
                <c:pt idx="12594">
                  <c:v>3.3690000000000002</c:v>
                </c:pt>
                <c:pt idx="12595">
                  <c:v>3.37</c:v>
                </c:pt>
                <c:pt idx="12596">
                  <c:v>3.37</c:v>
                </c:pt>
                <c:pt idx="12597">
                  <c:v>3.37</c:v>
                </c:pt>
                <c:pt idx="12598">
                  <c:v>3.37</c:v>
                </c:pt>
                <c:pt idx="12599">
                  <c:v>3.371</c:v>
                </c:pt>
                <c:pt idx="12600">
                  <c:v>3.371</c:v>
                </c:pt>
                <c:pt idx="12601">
                  <c:v>3.371</c:v>
                </c:pt>
                <c:pt idx="12602">
                  <c:v>3.3719999999999999</c:v>
                </c:pt>
                <c:pt idx="12603">
                  <c:v>3.3719999999999999</c:v>
                </c:pt>
                <c:pt idx="12604">
                  <c:v>3.3719999999999999</c:v>
                </c:pt>
                <c:pt idx="12605">
                  <c:v>3.3719999999999999</c:v>
                </c:pt>
                <c:pt idx="12606">
                  <c:v>3.3719999999999999</c:v>
                </c:pt>
                <c:pt idx="12607">
                  <c:v>3.3730000000000002</c:v>
                </c:pt>
                <c:pt idx="12608">
                  <c:v>3.3730000000000002</c:v>
                </c:pt>
                <c:pt idx="12609">
                  <c:v>3.3730000000000002</c:v>
                </c:pt>
                <c:pt idx="12610">
                  <c:v>3.3730000000000002</c:v>
                </c:pt>
                <c:pt idx="12611">
                  <c:v>3.3730000000000002</c:v>
                </c:pt>
                <c:pt idx="12612">
                  <c:v>3.3740000000000001</c:v>
                </c:pt>
                <c:pt idx="12613">
                  <c:v>3.3740000000000001</c:v>
                </c:pt>
                <c:pt idx="12614">
                  <c:v>3.3740000000000001</c:v>
                </c:pt>
                <c:pt idx="12615">
                  <c:v>3.3740000000000001</c:v>
                </c:pt>
                <c:pt idx="12616">
                  <c:v>3.3740000000000001</c:v>
                </c:pt>
                <c:pt idx="12617">
                  <c:v>3.3740000000000001</c:v>
                </c:pt>
                <c:pt idx="12618">
                  <c:v>3.3740000000000001</c:v>
                </c:pt>
                <c:pt idx="12619">
                  <c:v>3.3740000000000001</c:v>
                </c:pt>
                <c:pt idx="12620">
                  <c:v>3.375</c:v>
                </c:pt>
                <c:pt idx="12621">
                  <c:v>3.375</c:v>
                </c:pt>
                <c:pt idx="12622">
                  <c:v>3.375</c:v>
                </c:pt>
                <c:pt idx="12623">
                  <c:v>3.3759999999999999</c:v>
                </c:pt>
                <c:pt idx="12624">
                  <c:v>3.3759999999999999</c:v>
                </c:pt>
                <c:pt idx="12625">
                  <c:v>3.3759999999999999</c:v>
                </c:pt>
                <c:pt idx="12626">
                  <c:v>3.3759999999999999</c:v>
                </c:pt>
                <c:pt idx="12627">
                  <c:v>3.3759999999999999</c:v>
                </c:pt>
                <c:pt idx="12628">
                  <c:v>3.3769999999999998</c:v>
                </c:pt>
                <c:pt idx="12629">
                  <c:v>3.3769999999999998</c:v>
                </c:pt>
                <c:pt idx="12630">
                  <c:v>3.3769999999999998</c:v>
                </c:pt>
                <c:pt idx="12631">
                  <c:v>3.3769999999999998</c:v>
                </c:pt>
                <c:pt idx="12632">
                  <c:v>3.3780000000000001</c:v>
                </c:pt>
                <c:pt idx="12633">
                  <c:v>3.3780000000000001</c:v>
                </c:pt>
                <c:pt idx="12634">
                  <c:v>3.3780000000000001</c:v>
                </c:pt>
                <c:pt idx="12635">
                  <c:v>3.3780000000000001</c:v>
                </c:pt>
                <c:pt idx="12636">
                  <c:v>3.379</c:v>
                </c:pt>
                <c:pt idx="12637">
                  <c:v>3.379</c:v>
                </c:pt>
                <c:pt idx="12638">
                  <c:v>3.379</c:v>
                </c:pt>
                <c:pt idx="12639">
                  <c:v>3.379</c:v>
                </c:pt>
                <c:pt idx="12640">
                  <c:v>3.379</c:v>
                </c:pt>
                <c:pt idx="12641">
                  <c:v>3.379</c:v>
                </c:pt>
                <c:pt idx="12642">
                  <c:v>3.38</c:v>
                </c:pt>
                <c:pt idx="12643">
                  <c:v>3.38</c:v>
                </c:pt>
                <c:pt idx="12644">
                  <c:v>3.38</c:v>
                </c:pt>
                <c:pt idx="12645">
                  <c:v>3.38</c:v>
                </c:pt>
                <c:pt idx="12646">
                  <c:v>3.38</c:v>
                </c:pt>
                <c:pt idx="12647">
                  <c:v>3.38</c:v>
                </c:pt>
                <c:pt idx="12648">
                  <c:v>3.3809999999999998</c:v>
                </c:pt>
                <c:pt idx="12649">
                  <c:v>3.3809999999999998</c:v>
                </c:pt>
                <c:pt idx="12650">
                  <c:v>3.3809999999999998</c:v>
                </c:pt>
                <c:pt idx="12651">
                  <c:v>3.3809999999999998</c:v>
                </c:pt>
                <c:pt idx="12652">
                  <c:v>3.3820000000000001</c:v>
                </c:pt>
                <c:pt idx="12653">
                  <c:v>3.3820000000000001</c:v>
                </c:pt>
                <c:pt idx="12654">
                  <c:v>3.3820000000000001</c:v>
                </c:pt>
                <c:pt idx="12655">
                  <c:v>3.3820000000000001</c:v>
                </c:pt>
                <c:pt idx="12656">
                  <c:v>3.383</c:v>
                </c:pt>
                <c:pt idx="12657">
                  <c:v>3.383</c:v>
                </c:pt>
                <c:pt idx="12658">
                  <c:v>3.383</c:v>
                </c:pt>
                <c:pt idx="12659">
                  <c:v>3.383</c:v>
                </c:pt>
                <c:pt idx="12660">
                  <c:v>3.383</c:v>
                </c:pt>
                <c:pt idx="12661">
                  <c:v>3.383</c:v>
                </c:pt>
                <c:pt idx="12662">
                  <c:v>3.383</c:v>
                </c:pt>
                <c:pt idx="12663">
                  <c:v>3.3839999999999999</c:v>
                </c:pt>
                <c:pt idx="12664">
                  <c:v>3.3839999999999999</c:v>
                </c:pt>
                <c:pt idx="12665">
                  <c:v>3.3839999999999999</c:v>
                </c:pt>
                <c:pt idx="12666">
                  <c:v>3.3839999999999999</c:v>
                </c:pt>
                <c:pt idx="12667">
                  <c:v>3.3839999999999999</c:v>
                </c:pt>
                <c:pt idx="12668">
                  <c:v>3.3849999999999998</c:v>
                </c:pt>
                <c:pt idx="12669">
                  <c:v>3.3849999999999998</c:v>
                </c:pt>
                <c:pt idx="12670">
                  <c:v>3.3849999999999998</c:v>
                </c:pt>
                <c:pt idx="12671">
                  <c:v>3.3849999999999998</c:v>
                </c:pt>
                <c:pt idx="12672">
                  <c:v>3.3849999999999998</c:v>
                </c:pt>
                <c:pt idx="12673">
                  <c:v>3.3860000000000001</c:v>
                </c:pt>
                <c:pt idx="12674">
                  <c:v>3.3860000000000001</c:v>
                </c:pt>
                <c:pt idx="12675">
                  <c:v>3.3860000000000001</c:v>
                </c:pt>
                <c:pt idx="12676">
                  <c:v>3.3860000000000001</c:v>
                </c:pt>
                <c:pt idx="12677">
                  <c:v>3.3860000000000001</c:v>
                </c:pt>
                <c:pt idx="12678">
                  <c:v>3.387</c:v>
                </c:pt>
                <c:pt idx="12679">
                  <c:v>3.387</c:v>
                </c:pt>
                <c:pt idx="12680">
                  <c:v>3.387</c:v>
                </c:pt>
                <c:pt idx="12681">
                  <c:v>3.387</c:v>
                </c:pt>
                <c:pt idx="12682">
                  <c:v>3.387</c:v>
                </c:pt>
                <c:pt idx="12683">
                  <c:v>3.3879999999999999</c:v>
                </c:pt>
                <c:pt idx="12684">
                  <c:v>3.3879999999999999</c:v>
                </c:pt>
                <c:pt idx="12685">
                  <c:v>3.3879999999999999</c:v>
                </c:pt>
                <c:pt idx="12686">
                  <c:v>3.3879999999999999</c:v>
                </c:pt>
                <c:pt idx="12687">
                  <c:v>3.3879999999999999</c:v>
                </c:pt>
                <c:pt idx="12688">
                  <c:v>3.3879999999999999</c:v>
                </c:pt>
                <c:pt idx="12689">
                  <c:v>3.3879999999999999</c:v>
                </c:pt>
                <c:pt idx="12690">
                  <c:v>3.3889999999999998</c:v>
                </c:pt>
                <c:pt idx="12691">
                  <c:v>3.3889999999999998</c:v>
                </c:pt>
                <c:pt idx="12692">
                  <c:v>3.3889999999999998</c:v>
                </c:pt>
                <c:pt idx="12693">
                  <c:v>3.39</c:v>
                </c:pt>
                <c:pt idx="12694">
                  <c:v>3.39</c:v>
                </c:pt>
                <c:pt idx="12695">
                  <c:v>3.39</c:v>
                </c:pt>
                <c:pt idx="12696">
                  <c:v>3.39</c:v>
                </c:pt>
                <c:pt idx="12697">
                  <c:v>3.39</c:v>
                </c:pt>
                <c:pt idx="12698">
                  <c:v>3.391</c:v>
                </c:pt>
                <c:pt idx="12699">
                  <c:v>3.391</c:v>
                </c:pt>
                <c:pt idx="12700">
                  <c:v>3.391</c:v>
                </c:pt>
                <c:pt idx="12701">
                  <c:v>3.3919999999999999</c:v>
                </c:pt>
                <c:pt idx="12702">
                  <c:v>3.3919999999999999</c:v>
                </c:pt>
                <c:pt idx="12703">
                  <c:v>3.3919999999999999</c:v>
                </c:pt>
                <c:pt idx="12704">
                  <c:v>3.3919999999999999</c:v>
                </c:pt>
                <c:pt idx="12705">
                  <c:v>3.3929999999999998</c:v>
                </c:pt>
                <c:pt idx="12706">
                  <c:v>3.3929999999999998</c:v>
                </c:pt>
                <c:pt idx="12707">
                  <c:v>3.3929999999999998</c:v>
                </c:pt>
                <c:pt idx="12708">
                  <c:v>3.3929999999999998</c:v>
                </c:pt>
                <c:pt idx="12709">
                  <c:v>3.3929999999999998</c:v>
                </c:pt>
                <c:pt idx="12710">
                  <c:v>3.3929999999999998</c:v>
                </c:pt>
                <c:pt idx="12711">
                  <c:v>3.3929999999999998</c:v>
                </c:pt>
                <c:pt idx="12712">
                  <c:v>3.3940000000000001</c:v>
                </c:pt>
                <c:pt idx="12713">
                  <c:v>3.3940000000000001</c:v>
                </c:pt>
                <c:pt idx="12714">
                  <c:v>3.3940000000000001</c:v>
                </c:pt>
                <c:pt idx="12715">
                  <c:v>3.3940000000000001</c:v>
                </c:pt>
                <c:pt idx="12716">
                  <c:v>3.395</c:v>
                </c:pt>
                <c:pt idx="12717">
                  <c:v>3.395</c:v>
                </c:pt>
                <c:pt idx="12718">
                  <c:v>3.395</c:v>
                </c:pt>
                <c:pt idx="12719">
                  <c:v>3.395</c:v>
                </c:pt>
                <c:pt idx="12720">
                  <c:v>3.3959999999999999</c:v>
                </c:pt>
                <c:pt idx="12721">
                  <c:v>3.3959999999999999</c:v>
                </c:pt>
                <c:pt idx="12722">
                  <c:v>3.3959999999999999</c:v>
                </c:pt>
                <c:pt idx="12723">
                  <c:v>3.3959999999999999</c:v>
                </c:pt>
                <c:pt idx="12724">
                  <c:v>3.3959999999999999</c:v>
                </c:pt>
                <c:pt idx="12725">
                  <c:v>3.3969999999999998</c:v>
                </c:pt>
                <c:pt idx="12726">
                  <c:v>3.3969999999999998</c:v>
                </c:pt>
                <c:pt idx="12727">
                  <c:v>3.3969999999999998</c:v>
                </c:pt>
                <c:pt idx="12728">
                  <c:v>3.3969999999999998</c:v>
                </c:pt>
                <c:pt idx="12729">
                  <c:v>3.3980000000000001</c:v>
                </c:pt>
                <c:pt idx="12730">
                  <c:v>3.3980000000000001</c:v>
                </c:pt>
                <c:pt idx="12731">
                  <c:v>3.3980000000000001</c:v>
                </c:pt>
                <c:pt idx="12732">
                  <c:v>3.3980000000000001</c:v>
                </c:pt>
                <c:pt idx="12733">
                  <c:v>3.3980000000000001</c:v>
                </c:pt>
                <c:pt idx="12734">
                  <c:v>3.3980000000000001</c:v>
                </c:pt>
                <c:pt idx="12735">
                  <c:v>3.399</c:v>
                </c:pt>
                <c:pt idx="12736">
                  <c:v>3.399</c:v>
                </c:pt>
                <c:pt idx="12737">
                  <c:v>3.399</c:v>
                </c:pt>
                <c:pt idx="12738">
                  <c:v>3.399</c:v>
                </c:pt>
                <c:pt idx="12739">
                  <c:v>3.399</c:v>
                </c:pt>
                <c:pt idx="12740">
                  <c:v>3.4</c:v>
                </c:pt>
                <c:pt idx="12741">
                  <c:v>3.4</c:v>
                </c:pt>
                <c:pt idx="12742">
                  <c:v>3.4</c:v>
                </c:pt>
                <c:pt idx="12743">
                  <c:v>3.4</c:v>
                </c:pt>
                <c:pt idx="12744">
                  <c:v>3.4</c:v>
                </c:pt>
                <c:pt idx="12745">
                  <c:v>3.4009999999999998</c:v>
                </c:pt>
                <c:pt idx="12746">
                  <c:v>3.4009999999999998</c:v>
                </c:pt>
                <c:pt idx="12747">
                  <c:v>3.4009999999999998</c:v>
                </c:pt>
                <c:pt idx="12748">
                  <c:v>3.4020000000000001</c:v>
                </c:pt>
                <c:pt idx="12749">
                  <c:v>3.4020000000000001</c:v>
                </c:pt>
                <c:pt idx="12750">
                  <c:v>3.4020000000000001</c:v>
                </c:pt>
                <c:pt idx="12751">
                  <c:v>3.403</c:v>
                </c:pt>
                <c:pt idx="12752">
                  <c:v>3.403</c:v>
                </c:pt>
                <c:pt idx="12753">
                  <c:v>3.403</c:v>
                </c:pt>
                <c:pt idx="12754">
                  <c:v>3.403</c:v>
                </c:pt>
                <c:pt idx="12755">
                  <c:v>3.403</c:v>
                </c:pt>
                <c:pt idx="12756">
                  <c:v>3.403</c:v>
                </c:pt>
                <c:pt idx="12757">
                  <c:v>3.4039999999999999</c:v>
                </c:pt>
                <c:pt idx="12758">
                  <c:v>3.4039999999999999</c:v>
                </c:pt>
                <c:pt idx="12759">
                  <c:v>3.4039999999999999</c:v>
                </c:pt>
                <c:pt idx="12760">
                  <c:v>3.4039999999999999</c:v>
                </c:pt>
                <c:pt idx="12761">
                  <c:v>3.4049999999999998</c:v>
                </c:pt>
                <c:pt idx="12762">
                  <c:v>3.4049999999999998</c:v>
                </c:pt>
                <c:pt idx="12763">
                  <c:v>3.4049999999999998</c:v>
                </c:pt>
                <c:pt idx="12764">
                  <c:v>3.4049999999999998</c:v>
                </c:pt>
                <c:pt idx="12765">
                  <c:v>3.4060000000000001</c:v>
                </c:pt>
                <c:pt idx="12766">
                  <c:v>3.4060000000000001</c:v>
                </c:pt>
                <c:pt idx="12767">
                  <c:v>3.4060000000000001</c:v>
                </c:pt>
                <c:pt idx="12768">
                  <c:v>3.4060000000000001</c:v>
                </c:pt>
                <c:pt idx="12769">
                  <c:v>3.4060000000000001</c:v>
                </c:pt>
                <c:pt idx="12770">
                  <c:v>3.4060000000000001</c:v>
                </c:pt>
                <c:pt idx="12771">
                  <c:v>3.407</c:v>
                </c:pt>
                <c:pt idx="12772">
                  <c:v>3.407</c:v>
                </c:pt>
                <c:pt idx="12773">
                  <c:v>3.407</c:v>
                </c:pt>
                <c:pt idx="12774">
                  <c:v>3.407</c:v>
                </c:pt>
                <c:pt idx="12775">
                  <c:v>3.407</c:v>
                </c:pt>
                <c:pt idx="12776">
                  <c:v>3.407</c:v>
                </c:pt>
                <c:pt idx="12777">
                  <c:v>3.4079999999999999</c:v>
                </c:pt>
                <c:pt idx="12778">
                  <c:v>3.4079999999999999</c:v>
                </c:pt>
                <c:pt idx="12779">
                  <c:v>3.4079999999999999</c:v>
                </c:pt>
                <c:pt idx="12780">
                  <c:v>3.4079999999999999</c:v>
                </c:pt>
                <c:pt idx="12781">
                  <c:v>3.4079999999999999</c:v>
                </c:pt>
                <c:pt idx="12782">
                  <c:v>3.4089999999999998</c:v>
                </c:pt>
                <c:pt idx="12783">
                  <c:v>3.4089999999999998</c:v>
                </c:pt>
                <c:pt idx="12784">
                  <c:v>3.4089999999999998</c:v>
                </c:pt>
                <c:pt idx="12785">
                  <c:v>3.4089999999999998</c:v>
                </c:pt>
                <c:pt idx="12786">
                  <c:v>3.4089999999999998</c:v>
                </c:pt>
                <c:pt idx="12787">
                  <c:v>3.4089999999999998</c:v>
                </c:pt>
                <c:pt idx="12788">
                  <c:v>3.41</c:v>
                </c:pt>
                <c:pt idx="12789">
                  <c:v>3.41</c:v>
                </c:pt>
                <c:pt idx="12790">
                  <c:v>3.41</c:v>
                </c:pt>
                <c:pt idx="12791">
                  <c:v>3.41</c:v>
                </c:pt>
                <c:pt idx="12792">
                  <c:v>3.411</c:v>
                </c:pt>
                <c:pt idx="12793">
                  <c:v>3.411</c:v>
                </c:pt>
                <c:pt idx="12794">
                  <c:v>3.411</c:v>
                </c:pt>
                <c:pt idx="12795">
                  <c:v>3.411</c:v>
                </c:pt>
                <c:pt idx="12796">
                  <c:v>3.411</c:v>
                </c:pt>
                <c:pt idx="12797">
                  <c:v>3.4119999999999999</c:v>
                </c:pt>
                <c:pt idx="12798">
                  <c:v>3.4119999999999999</c:v>
                </c:pt>
                <c:pt idx="12799">
                  <c:v>3.4119999999999999</c:v>
                </c:pt>
                <c:pt idx="12800">
                  <c:v>3.4119999999999999</c:v>
                </c:pt>
                <c:pt idx="12801">
                  <c:v>3.4119999999999999</c:v>
                </c:pt>
                <c:pt idx="12802">
                  <c:v>3.4119999999999999</c:v>
                </c:pt>
                <c:pt idx="12803">
                  <c:v>3.4129999999999998</c:v>
                </c:pt>
                <c:pt idx="12804">
                  <c:v>3.4129999999999998</c:v>
                </c:pt>
                <c:pt idx="12805">
                  <c:v>3.4129999999999998</c:v>
                </c:pt>
                <c:pt idx="12806">
                  <c:v>3.4140000000000001</c:v>
                </c:pt>
                <c:pt idx="12807">
                  <c:v>3.4140000000000001</c:v>
                </c:pt>
                <c:pt idx="12808">
                  <c:v>3.4140000000000001</c:v>
                </c:pt>
                <c:pt idx="12809">
                  <c:v>3.4140000000000001</c:v>
                </c:pt>
                <c:pt idx="12810">
                  <c:v>3.415</c:v>
                </c:pt>
                <c:pt idx="12811">
                  <c:v>3.415</c:v>
                </c:pt>
                <c:pt idx="12812">
                  <c:v>3.415</c:v>
                </c:pt>
                <c:pt idx="12813">
                  <c:v>3.415</c:v>
                </c:pt>
                <c:pt idx="12814">
                  <c:v>3.415</c:v>
                </c:pt>
                <c:pt idx="12815">
                  <c:v>3.4159999999999999</c:v>
                </c:pt>
                <c:pt idx="12816">
                  <c:v>3.4159999999999999</c:v>
                </c:pt>
                <c:pt idx="12817">
                  <c:v>3.4159999999999999</c:v>
                </c:pt>
                <c:pt idx="12818">
                  <c:v>3.4159999999999999</c:v>
                </c:pt>
                <c:pt idx="12819">
                  <c:v>3.4159999999999999</c:v>
                </c:pt>
                <c:pt idx="12820">
                  <c:v>3.4169999999999998</c:v>
                </c:pt>
                <c:pt idx="12821">
                  <c:v>3.4169999999999998</c:v>
                </c:pt>
                <c:pt idx="12822">
                  <c:v>3.4169999999999998</c:v>
                </c:pt>
                <c:pt idx="12823">
                  <c:v>3.4169999999999998</c:v>
                </c:pt>
                <c:pt idx="12824">
                  <c:v>3.4169999999999998</c:v>
                </c:pt>
                <c:pt idx="12825">
                  <c:v>3.4169999999999998</c:v>
                </c:pt>
                <c:pt idx="12826">
                  <c:v>3.4180000000000001</c:v>
                </c:pt>
                <c:pt idx="12827">
                  <c:v>3.4180000000000001</c:v>
                </c:pt>
                <c:pt idx="12828">
                  <c:v>3.4180000000000001</c:v>
                </c:pt>
                <c:pt idx="12829">
                  <c:v>3.4180000000000001</c:v>
                </c:pt>
                <c:pt idx="12830">
                  <c:v>3.4180000000000001</c:v>
                </c:pt>
                <c:pt idx="12831">
                  <c:v>3.419</c:v>
                </c:pt>
                <c:pt idx="12832">
                  <c:v>3.419</c:v>
                </c:pt>
                <c:pt idx="12833">
                  <c:v>3.419</c:v>
                </c:pt>
                <c:pt idx="12834">
                  <c:v>3.419</c:v>
                </c:pt>
                <c:pt idx="12835">
                  <c:v>3.42</c:v>
                </c:pt>
                <c:pt idx="12836">
                  <c:v>3.42</c:v>
                </c:pt>
                <c:pt idx="12837">
                  <c:v>3.42</c:v>
                </c:pt>
                <c:pt idx="12838">
                  <c:v>3.42</c:v>
                </c:pt>
                <c:pt idx="12839">
                  <c:v>3.42</c:v>
                </c:pt>
                <c:pt idx="12840">
                  <c:v>3.4209999999999998</c:v>
                </c:pt>
                <c:pt idx="12841">
                  <c:v>3.4209999999999998</c:v>
                </c:pt>
                <c:pt idx="12842">
                  <c:v>3.4209999999999998</c:v>
                </c:pt>
                <c:pt idx="12843">
                  <c:v>3.4209999999999998</c:v>
                </c:pt>
                <c:pt idx="12844">
                  <c:v>3.4220000000000002</c:v>
                </c:pt>
                <c:pt idx="12845">
                  <c:v>3.4220000000000002</c:v>
                </c:pt>
                <c:pt idx="12846">
                  <c:v>3.4220000000000002</c:v>
                </c:pt>
                <c:pt idx="12847">
                  <c:v>3.4220000000000002</c:v>
                </c:pt>
                <c:pt idx="12848">
                  <c:v>3.4220000000000002</c:v>
                </c:pt>
                <c:pt idx="12849">
                  <c:v>3.4220000000000002</c:v>
                </c:pt>
                <c:pt idx="12850">
                  <c:v>3.4220000000000002</c:v>
                </c:pt>
                <c:pt idx="12851">
                  <c:v>3.423</c:v>
                </c:pt>
                <c:pt idx="12852">
                  <c:v>3.423</c:v>
                </c:pt>
                <c:pt idx="12853">
                  <c:v>3.423</c:v>
                </c:pt>
                <c:pt idx="12854">
                  <c:v>3.423</c:v>
                </c:pt>
                <c:pt idx="12855">
                  <c:v>3.4239999999999999</c:v>
                </c:pt>
                <c:pt idx="12856">
                  <c:v>3.4239999999999999</c:v>
                </c:pt>
                <c:pt idx="12857">
                  <c:v>3.4239999999999999</c:v>
                </c:pt>
                <c:pt idx="12858">
                  <c:v>3.4239999999999999</c:v>
                </c:pt>
                <c:pt idx="12859">
                  <c:v>3.4239999999999999</c:v>
                </c:pt>
                <c:pt idx="12860">
                  <c:v>3.4249999999999998</c:v>
                </c:pt>
                <c:pt idx="12861">
                  <c:v>3.4249999999999998</c:v>
                </c:pt>
                <c:pt idx="12862">
                  <c:v>3.4249999999999998</c:v>
                </c:pt>
                <c:pt idx="12863">
                  <c:v>3.4249999999999998</c:v>
                </c:pt>
                <c:pt idx="12864">
                  <c:v>3.4260000000000002</c:v>
                </c:pt>
                <c:pt idx="12865">
                  <c:v>3.4260000000000002</c:v>
                </c:pt>
                <c:pt idx="12866">
                  <c:v>3.4260000000000002</c:v>
                </c:pt>
                <c:pt idx="12867">
                  <c:v>3.427</c:v>
                </c:pt>
                <c:pt idx="12868">
                  <c:v>3.427</c:v>
                </c:pt>
                <c:pt idx="12869">
                  <c:v>3.427</c:v>
                </c:pt>
                <c:pt idx="12870">
                  <c:v>3.427</c:v>
                </c:pt>
                <c:pt idx="12871">
                  <c:v>3.427</c:v>
                </c:pt>
                <c:pt idx="12872">
                  <c:v>3.427</c:v>
                </c:pt>
                <c:pt idx="12873">
                  <c:v>3.427</c:v>
                </c:pt>
                <c:pt idx="12874">
                  <c:v>3.427</c:v>
                </c:pt>
                <c:pt idx="12875">
                  <c:v>3.4279999999999999</c:v>
                </c:pt>
                <c:pt idx="12876">
                  <c:v>3.4279999999999999</c:v>
                </c:pt>
                <c:pt idx="12877">
                  <c:v>3.4279999999999999</c:v>
                </c:pt>
                <c:pt idx="12878">
                  <c:v>3.4279999999999999</c:v>
                </c:pt>
                <c:pt idx="12879">
                  <c:v>3.4279999999999999</c:v>
                </c:pt>
                <c:pt idx="12880">
                  <c:v>3.4289999999999998</c:v>
                </c:pt>
                <c:pt idx="12881">
                  <c:v>3.4289999999999998</c:v>
                </c:pt>
                <c:pt idx="12882">
                  <c:v>3.4289999999999998</c:v>
                </c:pt>
                <c:pt idx="12883">
                  <c:v>3.4289999999999998</c:v>
                </c:pt>
                <c:pt idx="12884">
                  <c:v>3.4289999999999998</c:v>
                </c:pt>
                <c:pt idx="12885">
                  <c:v>3.43</c:v>
                </c:pt>
                <c:pt idx="12886">
                  <c:v>3.43</c:v>
                </c:pt>
                <c:pt idx="12887">
                  <c:v>3.43</c:v>
                </c:pt>
                <c:pt idx="12888">
                  <c:v>3.43</c:v>
                </c:pt>
                <c:pt idx="12889">
                  <c:v>3.431</c:v>
                </c:pt>
                <c:pt idx="12890">
                  <c:v>3.431</c:v>
                </c:pt>
                <c:pt idx="12891">
                  <c:v>3.431</c:v>
                </c:pt>
                <c:pt idx="12892">
                  <c:v>3.431</c:v>
                </c:pt>
                <c:pt idx="12893">
                  <c:v>3.431</c:v>
                </c:pt>
                <c:pt idx="12894">
                  <c:v>3.431</c:v>
                </c:pt>
                <c:pt idx="12895">
                  <c:v>3.431</c:v>
                </c:pt>
                <c:pt idx="12896">
                  <c:v>3.4319999999999999</c:v>
                </c:pt>
                <c:pt idx="12897">
                  <c:v>3.4319999999999999</c:v>
                </c:pt>
                <c:pt idx="12898">
                  <c:v>3.4319999999999999</c:v>
                </c:pt>
                <c:pt idx="12899">
                  <c:v>3.4319999999999999</c:v>
                </c:pt>
                <c:pt idx="12900">
                  <c:v>3.4329999999999998</c:v>
                </c:pt>
                <c:pt idx="12901">
                  <c:v>3.4329999999999998</c:v>
                </c:pt>
                <c:pt idx="12902">
                  <c:v>3.4329999999999998</c:v>
                </c:pt>
                <c:pt idx="12903">
                  <c:v>3.4329999999999998</c:v>
                </c:pt>
                <c:pt idx="12904">
                  <c:v>3.4340000000000002</c:v>
                </c:pt>
                <c:pt idx="12905">
                  <c:v>3.4340000000000002</c:v>
                </c:pt>
                <c:pt idx="12906">
                  <c:v>3.4340000000000002</c:v>
                </c:pt>
                <c:pt idx="12907">
                  <c:v>3.4340000000000002</c:v>
                </c:pt>
                <c:pt idx="12908">
                  <c:v>3.4340000000000002</c:v>
                </c:pt>
                <c:pt idx="12909">
                  <c:v>3.4350000000000001</c:v>
                </c:pt>
                <c:pt idx="12910">
                  <c:v>3.4350000000000001</c:v>
                </c:pt>
                <c:pt idx="12911">
                  <c:v>3.4350000000000001</c:v>
                </c:pt>
                <c:pt idx="12912">
                  <c:v>3.4350000000000001</c:v>
                </c:pt>
                <c:pt idx="12913">
                  <c:v>3.4350000000000001</c:v>
                </c:pt>
                <c:pt idx="12914">
                  <c:v>3.4359999999999999</c:v>
                </c:pt>
                <c:pt idx="12915">
                  <c:v>3.4359999999999999</c:v>
                </c:pt>
                <c:pt idx="12916">
                  <c:v>3.4359999999999999</c:v>
                </c:pt>
                <c:pt idx="12917">
                  <c:v>3.4359999999999999</c:v>
                </c:pt>
                <c:pt idx="12918">
                  <c:v>3.4359999999999999</c:v>
                </c:pt>
                <c:pt idx="12919">
                  <c:v>3.4359999999999999</c:v>
                </c:pt>
                <c:pt idx="12920">
                  <c:v>3.4369999999999998</c:v>
                </c:pt>
                <c:pt idx="12921">
                  <c:v>3.4369999999999998</c:v>
                </c:pt>
                <c:pt idx="12922">
                  <c:v>3.4369999999999998</c:v>
                </c:pt>
                <c:pt idx="12923">
                  <c:v>3.4380000000000002</c:v>
                </c:pt>
                <c:pt idx="12924">
                  <c:v>3.4380000000000002</c:v>
                </c:pt>
                <c:pt idx="12925">
                  <c:v>3.4380000000000002</c:v>
                </c:pt>
                <c:pt idx="12926">
                  <c:v>3.4380000000000002</c:v>
                </c:pt>
                <c:pt idx="12927">
                  <c:v>3.4380000000000002</c:v>
                </c:pt>
                <c:pt idx="12928">
                  <c:v>3.4390000000000001</c:v>
                </c:pt>
                <c:pt idx="12929">
                  <c:v>3.4390000000000001</c:v>
                </c:pt>
                <c:pt idx="12930">
                  <c:v>3.4390000000000001</c:v>
                </c:pt>
                <c:pt idx="12931">
                  <c:v>3.4390000000000001</c:v>
                </c:pt>
                <c:pt idx="12932">
                  <c:v>3.44</c:v>
                </c:pt>
                <c:pt idx="12933">
                  <c:v>3.44</c:v>
                </c:pt>
                <c:pt idx="12934">
                  <c:v>3.44</c:v>
                </c:pt>
                <c:pt idx="12935">
                  <c:v>3.44</c:v>
                </c:pt>
                <c:pt idx="12936">
                  <c:v>3.4409999999999998</c:v>
                </c:pt>
                <c:pt idx="12937">
                  <c:v>3.4409999999999998</c:v>
                </c:pt>
                <c:pt idx="12938">
                  <c:v>3.4409999999999998</c:v>
                </c:pt>
                <c:pt idx="12939">
                  <c:v>3.4409999999999998</c:v>
                </c:pt>
                <c:pt idx="12940">
                  <c:v>3.4409999999999998</c:v>
                </c:pt>
                <c:pt idx="12941">
                  <c:v>3.4409999999999998</c:v>
                </c:pt>
                <c:pt idx="12942">
                  <c:v>3.4409999999999998</c:v>
                </c:pt>
                <c:pt idx="12943">
                  <c:v>3.4420000000000002</c:v>
                </c:pt>
                <c:pt idx="12944">
                  <c:v>3.4420000000000002</c:v>
                </c:pt>
                <c:pt idx="12945">
                  <c:v>3.4420000000000002</c:v>
                </c:pt>
                <c:pt idx="12946">
                  <c:v>3.4420000000000002</c:v>
                </c:pt>
                <c:pt idx="12947">
                  <c:v>3.4420000000000002</c:v>
                </c:pt>
                <c:pt idx="12948">
                  <c:v>3.4430000000000001</c:v>
                </c:pt>
                <c:pt idx="12949">
                  <c:v>3.4430000000000001</c:v>
                </c:pt>
                <c:pt idx="12950">
                  <c:v>3.4430000000000001</c:v>
                </c:pt>
                <c:pt idx="12951">
                  <c:v>3.4430000000000001</c:v>
                </c:pt>
                <c:pt idx="12952">
                  <c:v>3.444</c:v>
                </c:pt>
                <c:pt idx="12953">
                  <c:v>3.444</c:v>
                </c:pt>
                <c:pt idx="12954">
                  <c:v>3.444</c:v>
                </c:pt>
                <c:pt idx="12955">
                  <c:v>3.444</c:v>
                </c:pt>
                <c:pt idx="12956">
                  <c:v>3.4449999999999998</c:v>
                </c:pt>
                <c:pt idx="12957">
                  <c:v>3.4449999999999998</c:v>
                </c:pt>
                <c:pt idx="12958">
                  <c:v>3.4449999999999998</c:v>
                </c:pt>
                <c:pt idx="12959">
                  <c:v>3.4449999999999998</c:v>
                </c:pt>
                <c:pt idx="12960">
                  <c:v>3.4449999999999998</c:v>
                </c:pt>
                <c:pt idx="12961">
                  <c:v>3.4460000000000002</c:v>
                </c:pt>
                <c:pt idx="12962">
                  <c:v>3.4460000000000002</c:v>
                </c:pt>
                <c:pt idx="12963">
                  <c:v>3.4460000000000002</c:v>
                </c:pt>
                <c:pt idx="12964">
                  <c:v>3.4460000000000002</c:v>
                </c:pt>
                <c:pt idx="12965">
                  <c:v>3.4460000000000002</c:v>
                </c:pt>
                <c:pt idx="12966">
                  <c:v>3.4460000000000002</c:v>
                </c:pt>
                <c:pt idx="12967">
                  <c:v>3.4470000000000001</c:v>
                </c:pt>
                <c:pt idx="12968">
                  <c:v>3.4470000000000001</c:v>
                </c:pt>
                <c:pt idx="12969">
                  <c:v>3.4470000000000001</c:v>
                </c:pt>
                <c:pt idx="12970">
                  <c:v>3.4470000000000001</c:v>
                </c:pt>
                <c:pt idx="12971">
                  <c:v>3.4470000000000001</c:v>
                </c:pt>
                <c:pt idx="12972">
                  <c:v>3.448</c:v>
                </c:pt>
                <c:pt idx="12973">
                  <c:v>3.448</c:v>
                </c:pt>
                <c:pt idx="12974">
                  <c:v>3.448</c:v>
                </c:pt>
                <c:pt idx="12975">
                  <c:v>3.4489999999999998</c:v>
                </c:pt>
                <c:pt idx="12976">
                  <c:v>3.4489999999999998</c:v>
                </c:pt>
                <c:pt idx="12977">
                  <c:v>3.4489999999999998</c:v>
                </c:pt>
                <c:pt idx="12978">
                  <c:v>3.4489999999999998</c:v>
                </c:pt>
                <c:pt idx="12979">
                  <c:v>3.45</c:v>
                </c:pt>
                <c:pt idx="12980">
                  <c:v>3.45</c:v>
                </c:pt>
                <c:pt idx="12981">
                  <c:v>3.45</c:v>
                </c:pt>
                <c:pt idx="12982">
                  <c:v>3.45</c:v>
                </c:pt>
                <c:pt idx="12983">
                  <c:v>3.4510000000000001</c:v>
                </c:pt>
                <c:pt idx="12984">
                  <c:v>3.4510000000000001</c:v>
                </c:pt>
                <c:pt idx="12985">
                  <c:v>3.4510000000000001</c:v>
                </c:pt>
                <c:pt idx="12986">
                  <c:v>3.4510000000000001</c:v>
                </c:pt>
                <c:pt idx="12987">
                  <c:v>3.4510000000000001</c:v>
                </c:pt>
                <c:pt idx="12988">
                  <c:v>3.4510000000000001</c:v>
                </c:pt>
                <c:pt idx="12989">
                  <c:v>3.4510000000000001</c:v>
                </c:pt>
                <c:pt idx="12990">
                  <c:v>3.452</c:v>
                </c:pt>
                <c:pt idx="12991">
                  <c:v>3.452</c:v>
                </c:pt>
                <c:pt idx="12992">
                  <c:v>3.452</c:v>
                </c:pt>
                <c:pt idx="12993">
                  <c:v>3.452</c:v>
                </c:pt>
                <c:pt idx="12994">
                  <c:v>3.452</c:v>
                </c:pt>
                <c:pt idx="12995">
                  <c:v>3.4529999999999998</c:v>
                </c:pt>
                <c:pt idx="12996">
                  <c:v>3.4529999999999998</c:v>
                </c:pt>
                <c:pt idx="12997">
                  <c:v>3.4529999999999998</c:v>
                </c:pt>
                <c:pt idx="12998">
                  <c:v>3.4529999999999998</c:v>
                </c:pt>
                <c:pt idx="12999">
                  <c:v>3.4540000000000002</c:v>
                </c:pt>
                <c:pt idx="13000">
                  <c:v>3.4540000000000002</c:v>
                </c:pt>
                <c:pt idx="13001">
                  <c:v>3.4540000000000002</c:v>
                </c:pt>
                <c:pt idx="13002">
                  <c:v>3.4540000000000002</c:v>
                </c:pt>
                <c:pt idx="13003">
                  <c:v>3.4550000000000001</c:v>
                </c:pt>
                <c:pt idx="13004">
                  <c:v>3.4550000000000001</c:v>
                </c:pt>
                <c:pt idx="13005">
                  <c:v>3.4550000000000001</c:v>
                </c:pt>
                <c:pt idx="13006">
                  <c:v>3.4550000000000001</c:v>
                </c:pt>
                <c:pt idx="13007">
                  <c:v>3.4550000000000001</c:v>
                </c:pt>
                <c:pt idx="13008">
                  <c:v>3.4550000000000001</c:v>
                </c:pt>
                <c:pt idx="13009">
                  <c:v>3.4550000000000001</c:v>
                </c:pt>
                <c:pt idx="13010">
                  <c:v>3.456</c:v>
                </c:pt>
                <c:pt idx="13011">
                  <c:v>3.456</c:v>
                </c:pt>
                <c:pt idx="13012">
                  <c:v>3.456</c:v>
                </c:pt>
                <c:pt idx="13013">
                  <c:v>3.456</c:v>
                </c:pt>
                <c:pt idx="13014">
                  <c:v>3.4569999999999999</c:v>
                </c:pt>
                <c:pt idx="13015">
                  <c:v>3.4569999999999999</c:v>
                </c:pt>
                <c:pt idx="13016">
                  <c:v>3.4569999999999999</c:v>
                </c:pt>
                <c:pt idx="13017">
                  <c:v>3.4569999999999999</c:v>
                </c:pt>
                <c:pt idx="13018">
                  <c:v>3.4569999999999999</c:v>
                </c:pt>
                <c:pt idx="13019">
                  <c:v>3.4580000000000002</c:v>
                </c:pt>
                <c:pt idx="13020">
                  <c:v>3.4580000000000002</c:v>
                </c:pt>
                <c:pt idx="13021">
                  <c:v>3.4580000000000002</c:v>
                </c:pt>
                <c:pt idx="13022">
                  <c:v>3.4580000000000002</c:v>
                </c:pt>
                <c:pt idx="13023">
                  <c:v>3.4580000000000002</c:v>
                </c:pt>
                <c:pt idx="13024">
                  <c:v>3.4590000000000001</c:v>
                </c:pt>
                <c:pt idx="13025">
                  <c:v>3.4590000000000001</c:v>
                </c:pt>
                <c:pt idx="13026">
                  <c:v>3.4590000000000001</c:v>
                </c:pt>
                <c:pt idx="13027">
                  <c:v>3.46</c:v>
                </c:pt>
                <c:pt idx="13028">
                  <c:v>3.46</c:v>
                </c:pt>
                <c:pt idx="13029">
                  <c:v>3.46</c:v>
                </c:pt>
                <c:pt idx="13030">
                  <c:v>3.46</c:v>
                </c:pt>
                <c:pt idx="13031">
                  <c:v>3.46</c:v>
                </c:pt>
                <c:pt idx="13032">
                  <c:v>3.46</c:v>
                </c:pt>
                <c:pt idx="13033">
                  <c:v>3.46</c:v>
                </c:pt>
                <c:pt idx="13034">
                  <c:v>3.4609999999999999</c:v>
                </c:pt>
                <c:pt idx="13035">
                  <c:v>3.4609999999999999</c:v>
                </c:pt>
                <c:pt idx="13036">
                  <c:v>3.4609999999999999</c:v>
                </c:pt>
                <c:pt idx="13037">
                  <c:v>3.4609999999999999</c:v>
                </c:pt>
                <c:pt idx="13038">
                  <c:v>3.4609999999999999</c:v>
                </c:pt>
                <c:pt idx="13039">
                  <c:v>3.4620000000000002</c:v>
                </c:pt>
                <c:pt idx="13040">
                  <c:v>3.4620000000000002</c:v>
                </c:pt>
                <c:pt idx="13041">
                  <c:v>3.4620000000000002</c:v>
                </c:pt>
                <c:pt idx="13042">
                  <c:v>3.4620000000000002</c:v>
                </c:pt>
                <c:pt idx="13043">
                  <c:v>3.4630000000000001</c:v>
                </c:pt>
                <c:pt idx="13044">
                  <c:v>3.4630000000000001</c:v>
                </c:pt>
                <c:pt idx="13045">
                  <c:v>3.4630000000000001</c:v>
                </c:pt>
                <c:pt idx="13046">
                  <c:v>3.4630000000000001</c:v>
                </c:pt>
                <c:pt idx="13047">
                  <c:v>3.4630000000000001</c:v>
                </c:pt>
                <c:pt idx="13048">
                  <c:v>3.464</c:v>
                </c:pt>
                <c:pt idx="13049">
                  <c:v>3.464</c:v>
                </c:pt>
                <c:pt idx="13050">
                  <c:v>3.464</c:v>
                </c:pt>
                <c:pt idx="13051">
                  <c:v>3.464</c:v>
                </c:pt>
                <c:pt idx="13052">
                  <c:v>3.464</c:v>
                </c:pt>
                <c:pt idx="13053">
                  <c:v>3.4649999999999999</c:v>
                </c:pt>
                <c:pt idx="13054">
                  <c:v>3.4649999999999999</c:v>
                </c:pt>
                <c:pt idx="13055">
                  <c:v>3.4649999999999999</c:v>
                </c:pt>
                <c:pt idx="13056">
                  <c:v>3.4649999999999999</c:v>
                </c:pt>
                <c:pt idx="13057">
                  <c:v>3.4649999999999999</c:v>
                </c:pt>
                <c:pt idx="13058">
                  <c:v>3.4649999999999999</c:v>
                </c:pt>
                <c:pt idx="13059">
                  <c:v>3.4649999999999999</c:v>
                </c:pt>
                <c:pt idx="13060">
                  <c:v>3.4660000000000002</c:v>
                </c:pt>
                <c:pt idx="13061">
                  <c:v>3.4660000000000002</c:v>
                </c:pt>
                <c:pt idx="13062">
                  <c:v>3.4660000000000002</c:v>
                </c:pt>
                <c:pt idx="13063">
                  <c:v>3.4660000000000002</c:v>
                </c:pt>
                <c:pt idx="13064">
                  <c:v>3.4670000000000001</c:v>
                </c:pt>
                <c:pt idx="13065">
                  <c:v>3.4670000000000001</c:v>
                </c:pt>
                <c:pt idx="13066">
                  <c:v>3.4670000000000001</c:v>
                </c:pt>
                <c:pt idx="13067">
                  <c:v>3.4670000000000001</c:v>
                </c:pt>
                <c:pt idx="13068">
                  <c:v>3.4670000000000001</c:v>
                </c:pt>
                <c:pt idx="13069">
                  <c:v>3.468</c:v>
                </c:pt>
                <c:pt idx="13070">
                  <c:v>3.468</c:v>
                </c:pt>
                <c:pt idx="13071">
                  <c:v>3.468</c:v>
                </c:pt>
                <c:pt idx="13072">
                  <c:v>3.468</c:v>
                </c:pt>
                <c:pt idx="13073">
                  <c:v>3.4689999999999999</c:v>
                </c:pt>
                <c:pt idx="13074">
                  <c:v>3.4689999999999999</c:v>
                </c:pt>
                <c:pt idx="13075">
                  <c:v>3.4689999999999999</c:v>
                </c:pt>
                <c:pt idx="13076">
                  <c:v>3.4689999999999999</c:v>
                </c:pt>
                <c:pt idx="13077">
                  <c:v>3.4689999999999999</c:v>
                </c:pt>
                <c:pt idx="13078">
                  <c:v>3.47</c:v>
                </c:pt>
                <c:pt idx="13079">
                  <c:v>3.47</c:v>
                </c:pt>
                <c:pt idx="13080">
                  <c:v>3.47</c:v>
                </c:pt>
                <c:pt idx="13081">
                  <c:v>3.47</c:v>
                </c:pt>
                <c:pt idx="13082">
                  <c:v>3.47</c:v>
                </c:pt>
                <c:pt idx="13083">
                  <c:v>3.47</c:v>
                </c:pt>
                <c:pt idx="13084">
                  <c:v>3.4710000000000001</c:v>
                </c:pt>
                <c:pt idx="13085">
                  <c:v>3.4710000000000001</c:v>
                </c:pt>
                <c:pt idx="13086">
                  <c:v>3.4710000000000001</c:v>
                </c:pt>
                <c:pt idx="13087">
                  <c:v>3.4710000000000001</c:v>
                </c:pt>
                <c:pt idx="13088">
                  <c:v>3.4710000000000001</c:v>
                </c:pt>
                <c:pt idx="13089">
                  <c:v>3.472</c:v>
                </c:pt>
                <c:pt idx="13090">
                  <c:v>3.472</c:v>
                </c:pt>
                <c:pt idx="13091">
                  <c:v>3.472</c:v>
                </c:pt>
                <c:pt idx="13092">
                  <c:v>3.472</c:v>
                </c:pt>
                <c:pt idx="13093">
                  <c:v>3.472</c:v>
                </c:pt>
                <c:pt idx="13094">
                  <c:v>3.4729999999999999</c:v>
                </c:pt>
                <c:pt idx="13095">
                  <c:v>3.4729999999999999</c:v>
                </c:pt>
                <c:pt idx="13096">
                  <c:v>3.4729999999999999</c:v>
                </c:pt>
                <c:pt idx="13097">
                  <c:v>3.4729999999999999</c:v>
                </c:pt>
                <c:pt idx="13098">
                  <c:v>3.4729999999999999</c:v>
                </c:pt>
                <c:pt idx="13099">
                  <c:v>3.4740000000000002</c:v>
                </c:pt>
                <c:pt idx="13100">
                  <c:v>3.4740000000000002</c:v>
                </c:pt>
                <c:pt idx="13101">
                  <c:v>3.4740000000000002</c:v>
                </c:pt>
                <c:pt idx="13102">
                  <c:v>3.4740000000000002</c:v>
                </c:pt>
                <c:pt idx="13103">
                  <c:v>3.4740000000000002</c:v>
                </c:pt>
                <c:pt idx="13104">
                  <c:v>3.4750000000000001</c:v>
                </c:pt>
                <c:pt idx="13105">
                  <c:v>3.4750000000000001</c:v>
                </c:pt>
                <c:pt idx="13106">
                  <c:v>3.4750000000000001</c:v>
                </c:pt>
                <c:pt idx="13107">
                  <c:v>3.4750000000000001</c:v>
                </c:pt>
                <c:pt idx="13108">
                  <c:v>3.4750000000000001</c:v>
                </c:pt>
                <c:pt idx="13109">
                  <c:v>3.4750000000000001</c:v>
                </c:pt>
                <c:pt idx="13110">
                  <c:v>3.4750000000000001</c:v>
                </c:pt>
                <c:pt idx="13111">
                  <c:v>3.476</c:v>
                </c:pt>
                <c:pt idx="13112">
                  <c:v>3.476</c:v>
                </c:pt>
                <c:pt idx="13113">
                  <c:v>3.476</c:v>
                </c:pt>
                <c:pt idx="13114">
                  <c:v>3.476</c:v>
                </c:pt>
                <c:pt idx="13115">
                  <c:v>3.476</c:v>
                </c:pt>
                <c:pt idx="13116">
                  <c:v>3.4769999999999999</c:v>
                </c:pt>
                <c:pt idx="13117">
                  <c:v>3.4769999999999999</c:v>
                </c:pt>
                <c:pt idx="13118">
                  <c:v>3.4769999999999999</c:v>
                </c:pt>
                <c:pt idx="13119">
                  <c:v>3.4769999999999999</c:v>
                </c:pt>
                <c:pt idx="13120">
                  <c:v>3.4780000000000002</c:v>
                </c:pt>
                <c:pt idx="13121">
                  <c:v>3.4780000000000002</c:v>
                </c:pt>
                <c:pt idx="13122">
                  <c:v>3.4780000000000002</c:v>
                </c:pt>
                <c:pt idx="13123">
                  <c:v>3.4780000000000002</c:v>
                </c:pt>
                <c:pt idx="13124">
                  <c:v>3.4780000000000002</c:v>
                </c:pt>
                <c:pt idx="13125">
                  <c:v>3.4780000000000002</c:v>
                </c:pt>
                <c:pt idx="13126">
                  <c:v>3.4790000000000001</c:v>
                </c:pt>
                <c:pt idx="13127">
                  <c:v>3.4790000000000001</c:v>
                </c:pt>
                <c:pt idx="13128">
                  <c:v>3.4790000000000001</c:v>
                </c:pt>
                <c:pt idx="13129">
                  <c:v>3.4790000000000001</c:v>
                </c:pt>
                <c:pt idx="13130">
                  <c:v>3.48</c:v>
                </c:pt>
                <c:pt idx="13131">
                  <c:v>3.48</c:v>
                </c:pt>
                <c:pt idx="13132">
                  <c:v>3.48</c:v>
                </c:pt>
                <c:pt idx="13133">
                  <c:v>3.48</c:v>
                </c:pt>
                <c:pt idx="13134">
                  <c:v>3.48</c:v>
                </c:pt>
                <c:pt idx="13135">
                  <c:v>3.48</c:v>
                </c:pt>
                <c:pt idx="13136">
                  <c:v>3.48</c:v>
                </c:pt>
                <c:pt idx="13137">
                  <c:v>3.4809999999999999</c:v>
                </c:pt>
                <c:pt idx="13138">
                  <c:v>3.4809999999999999</c:v>
                </c:pt>
                <c:pt idx="13139">
                  <c:v>3.4809999999999999</c:v>
                </c:pt>
                <c:pt idx="13140">
                  <c:v>3.4809999999999999</c:v>
                </c:pt>
                <c:pt idx="13141">
                  <c:v>3.4809999999999999</c:v>
                </c:pt>
                <c:pt idx="13142">
                  <c:v>3.4820000000000002</c:v>
                </c:pt>
                <c:pt idx="13143">
                  <c:v>3.4820000000000002</c:v>
                </c:pt>
                <c:pt idx="13144">
                  <c:v>3.4820000000000002</c:v>
                </c:pt>
                <c:pt idx="13145">
                  <c:v>3.4820000000000002</c:v>
                </c:pt>
                <c:pt idx="13146">
                  <c:v>3.4830000000000001</c:v>
                </c:pt>
                <c:pt idx="13147">
                  <c:v>3.4830000000000001</c:v>
                </c:pt>
                <c:pt idx="13148">
                  <c:v>3.4830000000000001</c:v>
                </c:pt>
                <c:pt idx="13149">
                  <c:v>3.4830000000000001</c:v>
                </c:pt>
                <c:pt idx="13150">
                  <c:v>3.4830000000000001</c:v>
                </c:pt>
                <c:pt idx="13151">
                  <c:v>3.484</c:v>
                </c:pt>
                <c:pt idx="13152">
                  <c:v>3.484</c:v>
                </c:pt>
                <c:pt idx="13153">
                  <c:v>3.484</c:v>
                </c:pt>
                <c:pt idx="13154">
                  <c:v>3.484</c:v>
                </c:pt>
                <c:pt idx="13155">
                  <c:v>3.484</c:v>
                </c:pt>
                <c:pt idx="13156">
                  <c:v>3.484</c:v>
                </c:pt>
                <c:pt idx="13157">
                  <c:v>3.4849999999999999</c:v>
                </c:pt>
                <c:pt idx="13158">
                  <c:v>3.4849999999999999</c:v>
                </c:pt>
                <c:pt idx="13159">
                  <c:v>3.4849999999999999</c:v>
                </c:pt>
                <c:pt idx="13160">
                  <c:v>3.4849999999999999</c:v>
                </c:pt>
                <c:pt idx="13161">
                  <c:v>3.4849999999999999</c:v>
                </c:pt>
                <c:pt idx="13162">
                  <c:v>3.4849999999999999</c:v>
                </c:pt>
                <c:pt idx="13163">
                  <c:v>3.4860000000000002</c:v>
                </c:pt>
                <c:pt idx="13164">
                  <c:v>3.4860000000000002</c:v>
                </c:pt>
                <c:pt idx="13165">
                  <c:v>3.4860000000000002</c:v>
                </c:pt>
                <c:pt idx="13166">
                  <c:v>3.4860000000000002</c:v>
                </c:pt>
                <c:pt idx="13167">
                  <c:v>3.4870000000000001</c:v>
                </c:pt>
                <c:pt idx="13168">
                  <c:v>3.4870000000000001</c:v>
                </c:pt>
                <c:pt idx="13169">
                  <c:v>3.4870000000000001</c:v>
                </c:pt>
                <c:pt idx="13170">
                  <c:v>3.4870000000000001</c:v>
                </c:pt>
                <c:pt idx="13171">
                  <c:v>3.4870000000000001</c:v>
                </c:pt>
                <c:pt idx="13172">
                  <c:v>3.488</c:v>
                </c:pt>
                <c:pt idx="13173">
                  <c:v>3.488</c:v>
                </c:pt>
                <c:pt idx="13174">
                  <c:v>3.488</c:v>
                </c:pt>
                <c:pt idx="13175">
                  <c:v>3.488</c:v>
                </c:pt>
                <c:pt idx="13176">
                  <c:v>3.4889999999999999</c:v>
                </c:pt>
                <c:pt idx="13177">
                  <c:v>3.4889999999999999</c:v>
                </c:pt>
                <c:pt idx="13178">
                  <c:v>3.4889999999999999</c:v>
                </c:pt>
                <c:pt idx="13179">
                  <c:v>3.4889999999999999</c:v>
                </c:pt>
                <c:pt idx="13180">
                  <c:v>3.4889999999999999</c:v>
                </c:pt>
                <c:pt idx="13181">
                  <c:v>3.4889999999999999</c:v>
                </c:pt>
                <c:pt idx="13182">
                  <c:v>3.49</c:v>
                </c:pt>
                <c:pt idx="13183">
                  <c:v>3.49</c:v>
                </c:pt>
                <c:pt idx="13184">
                  <c:v>3.49</c:v>
                </c:pt>
                <c:pt idx="13185">
                  <c:v>3.49</c:v>
                </c:pt>
                <c:pt idx="13186">
                  <c:v>3.49</c:v>
                </c:pt>
                <c:pt idx="13187">
                  <c:v>3.4910000000000001</c:v>
                </c:pt>
                <c:pt idx="13188">
                  <c:v>3.4910000000000001</c:v>
                </c:pt>
                <c:pt idx="13189">
                  <c:v>3.4910000000000001</c:v>
                </c:pt>
                <c:pt idx="13190">
                  <c:v>3.4910000000000001</c:v>
                </c:pt>
                <c:pt idx="13191">
                  <c:v>3.492</c:v>
                </c:pt>
                <c:pt idx="13192">
                  <c:v>3.492</c:v>
                </c:pt>
                <c:pt idx="13193">
                  <c:v>3.492</c:v>
                </c:pt>
                <c:pt idx="13194">
                  <c:v>3.492</c:v>
                </c:pt>
                <c:pt idx="13195">
                  <c:v>3.4929999999999999</c:v>
                </c:pt>
                <c:pt idx="13196">
                  <c:v>3.4929999999999999</c:v>
                </c:pt>
                <c:pt idx="13197">
                  <c:v>3.4929999999999999</c:v>
                </c:pt>
                <c:pt idx="13198">
                  <c:v>3.4929999999999999</c:v>
                </c:pt>
                <c:pt idx="13199">
                  <c:v>3.4940000000000002</c:v>
                </c:pt>
                <c:pt idx="13200">
                  <c:v>3.4940000000000002</c:v>
                </c:pt>
                <c:pt idx="13201">
                  <c:v>3.4940000000000002</c:v>
                </c:pt>
                <c:pt idx="13202">
                  <c:v>3.4940000000000002</c:v>
                </c:pt>
                <c:pt idx="13203">
                  <c:v>3.4940000000000002</c:v>
                </c:pt>
                <c:pt idx="13204">
                  <c:v>3.4940000000000002</c:v>
                </c:pt>
                <c:pt idx="13205">
                  <c:v>3.4940000000000002</c:v>
                </c:pt>
                <c:pt idx="13206">
                  <c:v>3.4950000000000001</c:v>
                </c:pt>
                <c:pt idx="13207">
                  <c:v>3.4950000000000001</c:v>
                </c:pt>
                <c:pt idx="13208">
                  <c:v>3.4950000000000001</c:v>
                </c:pt>
                <c:pt idx="13209">
                  <c:v>3.4950000000000001</c:v>
                </c:pt>
                <c:pt idx="13210">
                  <c:v>3.496</c:v>
                </c:pt>
                <c:pt idx="13211">
                  <c:v>3.496</c:v>
                </c:pt>
                <c:pt idx="13212">
                  <c:v>3.496</c:v>
                </c:pt>
                <c:pt idx="13213">
                  <c:v>3.496</c:v>
                </c:pt>
                <c:pt idx="13214">
                  <c:v>3.496</c:v>
                </c:pt>
                <c:pt idx="13215">
                  <c:v>3.4969999999999999</c:v>
                </c:pt>
                <c:pt idx="13216">
                  <c:v>3.4969999999999999</c:v>
                </c:pt>
                <c:pt idx="13217">
                  <c:v>3.4969999999999999</c:v>
                </c:pt>
                <c:pt idx="13218">
                  <c:v>3.4969999999999999</c:v>
                </c:pt>
                <c:pt idx="13219">
                  <c:v>3.4980000000000002</c:v>
                </c:pt>
                <c:pt idx="13220">
                  <c:v>3.4980000000000002</c:v>
                </c:pt>
                <c:pt idx="13221">
                  <c:v>3.4980000000000002</c:v>
                </c:pt>
                <c:pt idx="13222">
                  <c:v>3.4980000000000002</c:v>
                </c:pt>
                <c:pt idx="13223">
                  <c:v>3.4990000000000001</c:v>
                </c:pt>
                <c:pt idx="13224">
                  <c:v>3.4990000000000001</c:v>
                </c:pt>
                <c:pt idx="13225">
                  <c:v>3.4990000000000001</c:v>
                </c:pt>
                <c:pt idx="13226">
                  <c:v>3.4990000000000001</c:v>
                </c:pt>
                <c:pt idx="13227">
                  <c:v>3.4990000000000001</c:v>
                </c:pt>
                <c:pt idx="13228">
                  <c:v>3.4990000000000001</c:v>
                </c:pt>
                <c:pt idx="13229">
                  <c:v>3.4990000000000001</c:v>
                </c:pt>
                <c:pt idx="13230">
                  <c:v>3.5</c:v>
                </c:pt>
                <c:pt idx="13231">
                  <c:v>3.5</c:v>
                </c:pt>
                <c:pt idx="13232">
                  <c:v>3.5</c:v>
                </c:pt>
                <c:pt idx="13233">
                  <c:v>3.5</c:v>
                </c:pt>
                <c:pt idx="13234">
                  <c:v>3.5009999999999999</c:v>
                </c:pt>
                <c:pt idx="13235">
                  <c:v>3.5009999999999999</c:v>
                </c:pt>
                <c:pt idx="13236">
                  <c:v>3.5009999999999999</c:v>
                </c:pt>
                <c:pt idx="13237">
                  <c:v>3.5009999999999999</c:v>
                </c:pt>
                <c:pt idx="13238">
                  <c:v>3.5019999999999998</c:v>
                </c:pt>
                <c:pt idx="13239">
                  <c:v>3.5019999999999998</c:v>
                </c:pt>
                <c:pt idx="13240">
                  <c:v>3.5019999999999998</c:v>
                </c:pt>
                <c:pt idx="13241">
                  <c:v>3.5019999999999998</c:v>
                </c:pt>
                <c:pt idx="13242">
                  <c:v>3.5019999999999998</c:v>
                </c:pt>
                <c:pt idx="13243">
                  <c:v>3.5030000000000001</c:v>
                </c:pt>
                <c:pt idx="13244">
                  <c:v>3.5030000000000001</c:v>
                </c:pt>
                <c:pt idx="13245">
                  <c:v>3.5030000000000001</c:v>
                </c:pt>
                <c:pt idx="13246">
                  <c:v>3.5030000000000001</c:v>
                </c:pt>
                <c:pt idx="13247">
                  <c:v>3.504</c:v>
                </c:pt>
                <c:pt idx="13248">
                  <c:v>3.504</c:v>
                </c:pt>
                <c:pt idx="13249">
                  <c:v>3.504</c:v>
                </c:pt>
                <c:pt idx="13250">
                  <c:v>3.504</c:v>
                </c:pt>
                <c:pt idx="13251">
                  <c:v>3.504</c:v>
                </c:pt>
                <c:pt idx="13252">
                  <c:v>3.504</c:v>
                </c:pt>
                <c:pt idx="13253">
                  <c:v>3.504</c:v>
                </c:pt>
                <c:pt idx="13254">
                  <c:v>3.5049999999999999</c:v>
                </c:pt>
                <c:pt idx="13255">
                  <c:v>3.5049999999999999</c:v>
                </c:pt>
                <c:pt idx="13256">
                  <c:v>3.5049999999999999</c:v>
                </c:pt>
                <c:pt idx="13257">
                  <c:v>3.5049999999999999</c:v>
                </c:pt>
                <c:pt idx="13258">
                  <c:v>3.5049999999999999</c:v>
                </c:pt>
                <c:pt idx="13259">
                  <c:v>3.5059999999999998</c:v>
                </c:pt>
                <c:pt idx="13260">
                  <c:v>3.5059999999999998</c:v>
                </c:pt>
                <c:pt idx="13261">
                  <c:v>3.5059999999999998</c:v>
                </c:pt>
                <c:pt idx="13262">
                  <c:v>3.5059999999999998</c:v>
                </c:pt>
                <c:pt idx="13263">
                  <c:v>3.5070000000000001</c:v>
                </c:pt>
                <c:pt idx="13264">
                  <c:v>3.5070000000000001</c:v>
                </c:pt>
                <c:pt idx="13265">
                  <c:v>3.5070000000000001</c:v>
                </c:pt>
                <c:pt idx="13266">
                  <c:v>3.5070000000000001</c:v>
                </c:pt>
                <c:pt idx="13267">
                  <c:v>3.508</c:v>
                </c:pt>
                <c:pt idx="13268">
                  <c:v>3.508</c:v>
                </c:pt>
                <c:pt idx="13269">
                  <c:v>3.508</c:v>
                </c:pt>
                <c:pt idx="13270">
                  <c:v>3.508</c:v>
                </c:pt>
                <c:pt idx="13271">
                  <c:v>3.508</c:v>
                </c:pt>
                <c:pt idx="13272">
                  <c:v>3.508</c:v>
                </c:pt>
                <c:pt idx="13273">
                  <c:v>3.508</c:v>
                </c:pt>
                <c:pt idx="13274">
                  <c:v>3.5089999999999999</c:v>
                </c:pt>
                <c:pt idx="13275">
                  <c:v>3.5089999999999999</c:v>
                </c:pt>
                <c:pt idx="13276">
                  <c:v>3.5089999999999999</c:v>
                </c:pt>
                <c:pt idx="13277">
                  <c:v>3.5089999999999999</c:v>
                </c:pt>
                <c:pt idx="13278">
                  <c:v>3.5089999999999999</c:v>
                </c:pt>
                <c:pt idx="13279">
                  <c:v>3.5089999999999999</c:v>
                </c:pt>
                <c:pt idx="13280">
                  <c:v>3.51</c:v>
                </c:pt>
                <c:pt idx="13281">
                  <c:v>3.51</c:v>
                </c:pt>
                <c:pt idx="13282">
                  <c:v>3.51</c:v>
                </c:pt>
                <c:pt idx="13283">
                  <c:v>3.51</c:v>
                </c:pt>
                <c:pt idx="13284">
                  <c:v>3.5110000000000001</c:v>
                </c:pt>
                <c:pt idx="13285">
                  <c:v>3.5110000000000001</c:v>
                </c:pt>
                <c:pt idx="13286">
                  <c:v>3.5110000000000001</c:v>
                </c:pt>
                <c:pt idx="13287">
                  <c:v>3.5110000000000001</c:v>
                </c:pt>
                <c:pt idx="13288">
                  <c:v>3.512</c:v>
                </c:pt>
                <c:pt idx="13289">
                  <c:v>3.512</c:v>
                </c:pt>
                <c:pt idx="13290">
                  <c:v>3.512</c:v>
                </c:pt>
                <c:pt idx="13291">
                  <c:v>3.512</c:v>
                </c:pt>
                <c:pt idx="13292">
                  <c:v>3.512</c:v>
                </c:pt>
                <c:pt idx="13293">
                  <c:v>3.5129999999999999</c:v>
                </c:pt>
                <c:pt idx="13294">
                  <c:v>3.5129999999999999</c:v>
                </c:pt>
                <c:pt idx="13295">
                  <c:v>3.5129999999999999</c:v>
                </c:pt>
                <c:pt idx="13296">
                  <c:v>3.5129999999999999</c:v>
                </c:pt>
                <c:pt idx="13297">
                  <c:v>3.5129999999999999</c:v>
                </c:pt>
                <c:pt idx="13298">
                  <c:v>3.5129999999999999</c:v>
                </c:pt>
                <c:pt idx="13299">
                  <c:v>3.5139999999999998</c:v>
                </c:pt>
                <c:pt idx="13300">
                  <c:v>3.5139999999999998</c:v>
                </c:pt>
                <c:pt idx="13301">
                  <c:v>3.5139999999999998</c:v>
                </c:pt>
                <c:pt idx="13302">
                  <c:v>3.5139999999999998</c:v>
                </c:pt>
                <c:pt idx="13303">
                  <c:v>3.5139999999999998</c:v>
                </c:pt>
                <c:pt idx="13304">
                  <c:v>3.5139999999999998</c:v>
                </c:pt>
                <c:pt idx="13305">
                  <c:v>3.5150000000000001</c:v>
                </c:pt>
                <c:pt idx="13306">
                  <c:v>3.5150000000000001</c:v>
                </c:pt>
                <c:pt idx="13307">
                  <c:v>3.5150000000000001</c:v>
                </c:pt>
                <c:pt idx="13308">
                  <c:v>3.5150000000000001</c:v>
                </c:pt>
                <c:pt idx="13309">
                  <c:v>3.516</c:v>
                </c:pt>
                <c:pt idx="13310">
                  <c:v>3.516</c:v>
                </c:pt>
                <c:pt idx="13311">
                  <c:v>3.516</c:v>
                </c:pt>
                <c:pt idx="13312">
                  <c:v>3.5169999999999999</c:v>
                </c:pt>
                <c:pt idx="13313">
                  <c:v>3.5169999999999999</c:v>
                </c:pt>
                <c:pt idx="13314">
                  <c:v>3.5169999999999999</c:v>
                </c:pt>
                <c:pt idx="13315">
                  <c:v>3.5169999999999999</c:v>
                </c:pt>
                <c:pt idx="13316">
                  <c:v>3.5169999999999999</c:v>
                </c:pt>
                <c:pt idx="13317">
                  <c:v>3.5179999999999998</c:v>
                </c:pt>
                <c:pt idx="13318">
                  <c:v>3.5179999999999998</c:v>
                </c:pt>
                <c:pt idx="13319">
                  <c:v>3.5179999999999998</c:v>
                </c:pt>
                <c:pt idx="13320">
                  <c:v>3.5179999999999998</c:v>
                </c:pt>
                <c:pt idx="13321">
                  <c:v>3.5179999999999998</c:v>
                </c:pt>
                <c:pt idx="13322">
                  <c:v>3.5179999999999998</c:v>
                </c:pt>
                <c:pt idx="13323">
                  <c:v>3.5190000000000001</c:v>
                </c:pt>
                <c:pt idx="13324">
                  <c:v>3.5190000000000001</c:v>
                </c:pt>
                <c:pt idx="13325">
                  <c:v>3.5190000000000001</c:v>
                </c:pt>
                <c:pt idx="13326">
                  <c:v>3.5190000000000001</c:v>
                </c:pt>
                <c:pt idx="13327">
                  <c:v>3.5190000000000001</c:v>
                </c:pt>
                <c:pt idx="13328">
                  <c:v>3.52</c:v>
                </c:pt>
                <c:pt idx="13329">
                  <c:v>3.52</c:v>
                </c:pt>
                <c:pt idx="13330">
                  <c:v>3.52</c:v>
                </c:pt>
                <c:pt idx="13331">
                  <c:v>3.52</c:v>
                </c:pt>
                <c:pt idx="13332">
                  <c:v>3.5209999999999999</c:v>
                </c:pt>
                <c:pt idx="13333">
                  <c:v>3.5209999999999999</c:v>
                </c:pt>
                <c:pt idx="13334">
                  <c:v>3.5209999999999999</c:v>
                </c:pt>
                <c:pt idx="13335">
                  <c:v>3.5209999999999999</c:v>
                </c:pt>
                <c:pt idx="13336">
                  <c:v>3.5209999999999999</c:v>
                </c:pt>
                <c:pt idx="13337">
                  <c:v>3.5219999999999998</c:v>
                </c:pt>
                <c:pt idx="13338">
                  <c:v>3.5219999999999998</c:v>
                </c:pt>
                <c:pt idx="13339">
                  <c:v>3.5219999999999998</c:v>
                </c:pt>
                <c:pt idx="13340">
                  <c:v>3.5219999999999998</c:v>
                </c:pt>
                <c:pt idx="13341">
                  <c:v>3.5230000000000001</c:v>
                </c:pt>
                <c:pt idx="13342">
                  <c:v>3.5230000000000001</c:v>
                </c:pt>
                <c:pt idx="13343">
                  <c:v>3.5230000000000001</c:v>
                </c:pt>
                <c:pt idx="13344">
                  <c:v>3.5230000000000001</c:v>
                </c:pt>
                <c:pt idx="13345">
                  <c:v>3.5230000000000001</c:v>
                </c:pt>
                <c:pt idx="13346">
                  <c:v>3.5230000000000001</c:v>
                </c:pt>
                <c:pt idx="13347">
                  <c:v>3.5230000000000001</c:v>
                </c:pt>
                <c:pt idx="13348">
                  <c:v>3.524</c:v>
                </c:pt>
                <c:pt idx="13349">
                  <c:v>3.524</c:v>
                </c:pt>
                <c:pt idx="13350">
                  <c:v>3.524</c:v>
                </c:pt>
                <c:pt idx="13351">
                  <c:v>3.524</c:v>
                </c:pt>
                <c:pt idx="13352">
                  <c:v>3.5249999999999999</c:v>
                </c:pt>
                <c:pt idx="13353">
                  <c:v>3.5249999999999999</c:v>
                </c:pt>
                <c:pt idx="13354">
                  <c:v>3.5249999999999999</c:v>
                </c:pt>
                <c:pt idx="13355">
                  <c:v>3.5249999999999999</c:v>
                </c:pt>
                <c:pt idx="13356">
                  <c:v>3.5249999999999999</c:v>
                </c:pt>
                <c:pt idx="13357">
                  <c:v>3.5259999999999998</c:v>
                </c:pt>
                <c:pt idx="13358">
                  <c:v>3.5259999999999998</c:v>
                </c:pt>
                <c:pt idx="13359">
                  <c:v>3.5259999999999998</c:v>
                </c:pt>
                <c:pt idx="13360">
                  <c:v>3.5259999999999998</c:v>
                </c:pt>
                <c:pt idx="13361">
                  <c:v>3.5270000000000001</c:v>
                </c:pt>
                <c:pt idx="13362">
                  <c:v>3.5270000000000001</c:v>
                </c:pt>
                <c:pt idx="13363">
                  <c:v>3.5270000000000001</c:v>
                </c:pt>
                <c:pt idx="13364">
                  <c:v>3.5270000000000001</c:v>
                </c:pt>
                <c:pt idx="13365">
                  <c:v>3.5270000000000001</c:v>
                </c:pt>
                <c:pt idx="13366">
                  <c:v>3.5270000000000001</c:v>
                </c:pt>
                <c:pt idx="13367">
                  <c:v>3.528</c:v>
                </c:pt>
                <c:pt idx="13368">
                  <c:v>3.528</c:v>
                </c:pt>
                <c:pt idx="13369">
                  <c:v>3.528</c:v>
                </c:pt>
                <c:pt idx="13370">
                  <c:v>3.528</c:v>
                </c:pt>
                <c:pt idx="13371">
                  <c:v>3.528</c:v>
                </c:pt>
                <c:pt idx="13372">
                  <c:v>3.528</c:v>
                </c:pt>
                <c:pt idx="13373">
                  <c:v>3.5289999999999999</c:v>
                </c:pt>
                <c:pt idx="13374">
                  <c:v>3.5289999999999999</c:v>
                </c:pt>
                <c:pt idx="13375">
                  <c:v>3.5289999999999999</c:v>
                </c:pt>
                <c:pt idx="13376">
                  <c:v>3.5289999999999999</c:v>
                </c:pt>
                <c:pt idx="13377">
                  <c:v>3.5289999999999999</c:v>
                </c:pt>
                <c:pt idx="13378">
                  <c:v>3.53</c:v>
                </c:pt>
                <c:pt idx="13379">
                  <c:v>3.53</c:v>
                </c:pt>
                <c:pt idx="13380">
                  <c:v>3.53</c:v>
                </c:pt>
                <c:pt idx="13381">
                  <c:v>3.53</c:v>
                </c:pt>
                <c:pt idx="13382">
                  <c:v>3.53</c:v>
                </c:pt>
                <c:pt idx="13383">
                  <c:v>3.5310000000000001</c:v>
                </c:pt>
                <c:pt idx="13384">
                  <c:v>3.5310000000000001</c:v>
                </c:pt>
                <c:pt idx="13385">
                  <c:v>3.5310000000000001</c:v>
                </c:pt>
                <c:pt idx="13386">
                  <c:v>3.5310000000000001</c:v>
                </c:pt>
                <c:pt idx="13387">
                  <c:v>3.5310000000000001</c:v>
                </c:pt>
                <c:pt idx="13388">
                  <c:v>3.532</c:v>
                </c:pt>
                <c:pt idx="13389">
                  <c:v>3.532</c:v>
                </c:pt>
                <c:pt idx="13390">
                  <c:v>3.532</c:v>
                </c:pt>
                <c:pt idx="13391">
                  <c:v>3.532</c:v>
                </c:pt>
                <c:pt idx="13392">
                  <c:v>3.532</c:v>
                </c:pt>
                <c:pt idx="13393">
                  <c:v>3.532</c:v>
                </c:pt>
                <c:pt idx="13394">
                  <c:v>3.532</c:v>
                </c:pt>
                <c:pt idx="13395">
                  <c:v>3.532</c:v>
                </c:pt>
                <c:pt idx="13396">
                  <c:v>3.5329999999999999</c:v>
                </c:pt>
                <c:pt idx="13397">
                  <c:v>3.5329999999999999</c:v>
                </c:pt>
                <c:pt idx="13398">
                  <c:v>3.5329999999999999</c:v>
                </c:pt>
                <c:pt idx="13399">
                  <c:v>3.5329999999999999</c:v>
                </c:pt>
                <c:pt idx="13400">
                  <c:v>3.5329999999999999</c:v>
                </c:pt>
                <c:pt idx="13401">
                  <c:v>3.5339999999999998</c:v>
                </c:pt>
                <c:pt idx="13402">
                  <c:v>3.5339999999999998</c:v>
                </c:pt>
                <c:pt idx="13403">
                  <c:v>3.5339999999999998</c:v>
                </c:pt>
                <c:pt idx="13404">
                  <c:v>3.5339999999999998</c:v>
                </c:pt>
                <c:pt idx="13405">
                  <c:v>3.5350000000000001</c:v>
                </c:pt>
                <c:pt idx="13406">
                  <c:v>3.5350000000000001</c:v>
                </c:pt>
                <c:pt idx="13407">
                  <c:v>3.5350000000000001</c:v>
                </c:pt>
                <c:pt idx="13408">
                  <c:v>3.5350000000000001</c:v>
                </c:pt>
                <c:pt idx="13409">
                  <c:v>3.536</c:v>
                </c:pt>
                <c:pt idx="13410">
                  <c:v>3.536</c:v>
                </c:pt>
                <c:pt idx="13411">
                  <c:v>3.536</c:v>
                </c:pt>
                <c:pt idx="13412">
                  <c:v>3.536</c:v>
                </c:pt>
                <c:pt idx="13413">
                  <c:v>3.536</c:v>
                </c:pt>
                <c:pt idx="13414">
                  <c:v>3.5369999999999999</c:v>
                </c:pt>
                <c:pt idx="13415">
                  <c:v>3.5369999999999999</c:v>
                </c:pt>
                <c:pt idx="13416">
                  <c:v>3.5369999999999999</c:v>
                </c:pt>
                <c:pt idx="13417">
                  <c:v>3.5369999999999999</c:v>
                </c:pt>
                <c:pt idx="13418">
                  <c:v>3.5369999999999999</c:v>
                </c:pt>
                <c:pt idx="13419">
                  <c:v>3.5369999999999999</c:v>
                </c:pt>
                <c:pt idx="13420">
                  <c:v>3.5369999999999999</c:v>
                </c:pt>
                <c:pt idx="13421">
                  <c:v>3.5379999999999998</c:v>
                </c:pt>
                <c:pt idx="13422">
                  <c:v>3.5379999999999998</c:v>
                </c:pt>
                <c:pt idx="13423">
                  <c:v>3.5379999999999998</c:v>
                </c:pt>
                <c:pt idx="13424">
                  <c:v>3.5379999999999998</c:v>
                </c:pt>
                <c:pt idx="13425">
                  <c:v>3.5379999999999998</c:v>
                </c:pt>
                <c:pt idx="13426">
                  <c:v>3.5390000000000001</c:v>
                </c:pt>
                <c:pt idx="13427">
                  <c:v>3.5390000000000001</c:v>
                </c:pt>
                <c:pt idx="13428">
                  <c:v>3.5390000000000001</c:v>
                </c:pt>
                <c:pt idx="13429">
                  <c:v>3.5390000000000001</c:v>
                </c:pt>
                <c:pt idx="13430">
                  <c:v>3.5390000000000001</c:v>
                </c:pt>
                <c:pt idx="13431">
                  <c:v>3.54</c:v>
                </c:pt>
                <c:pt idx="13432">
                  <c:v>3.54</c:v>
                </c:pt>
                <c:pt idx="13433">
                  <c:v>3.54</c:v>
                </c:pt>
                <c:pt idx="13434">
                  <c:v>3.54</c:v>
                </c:pt>
                <c:pt idx="13435">
                  <c:v>3.5409999999999999</c:v>
                </c:pt>
                <c:pt idx="13436">
                  <c:v>3.5409999999999999</c:v>
                </c:pt>
                <c:pt idx="13437">
                  <c:v>3.5409999999999999</c:v>
                </c:pt>
                <c:pt idx="13438">
                  <c:v>3.5409999999999999</c:v>
                </c:pt>
                <c:pt idx="13439">
                  <c:v>3.5409999999999999</c:v>
                </c:pt>
                <c:pt idx="13440">
                  <c:v>3.5409999999999999</c:v>
                </c:pt>
                <c:pt idx="13441">
                  <c:v>3.5419999999999998</c:v>
                </c:pt>
                <c:pt idx="13442">
                  <c:v>3.5419999999999998</c:v>
                </c:pt>
                <c:pt idx="13443">
                  <c:v>3.5419999999999998</c:v>
                </c:pt>
                <c:pt idx="13444">
                  <c:v>3.5419999999999998</c:v>
                </c:pt>
                <c:pt idx="13445">
                  <c:v>3.5419999999999998</c:v>
                </c:pt>
                <c:pt idx="13446">
                  <c:v>3.5419999999999998</c:v>
                </c:pt>
                <c:pt idx="13447">
                  <c:v>3.5419999999999998</c:v>
                </c:pt>
                <c:pt idx="13448">
                  <c:v>3.5430000000000001</c:v>
                </c:pt>
                <c:pt idx="13449">
                  <c:v>3.5430000000000001</c:v>
                </c:pt>
                <c:pt idx="13450">
                  <c:v>3.5430000000000001</c:v>
                </c:pt>
                <c:pt idx="13451">
                  <c:v>3.5430000000000001</c:v>
                </c:pt>
                <c:pt idx="13452">
                  <c:v>3.5430000000000001</c:v>
                </c:pt>
                <c:pt idx="13453">
                  <c:v>3.5430000000000001</c:v>
                </c:pt>
                <c:pt idx="13454">
                  <c:v>3.544</c:v>
                </c:pt>
                <c:pt idx="13455">
                  <c:v>3.544</c:v>
                </c:pt>
                <c:pt idx="13456">
                  <c:v>3.544</c:v>
                </c:pt>
                <c:pt idx="13457">
                  <c:v>3.544</c:v>
                </c:pt>
                <c:pt idx="13458">
                  <c:v>3.544</c:v>
                </c:pt>
                <c:pt idx="13459">
                  <c:v>3.5449999999999999</c:v>
                </c:pt>
                <c:pt idx="13460">
                  <c:v>3.5449999999999999</c:v>
                </c:pt>
                <c:pt idx="13461">
                  <c:v>3.5449999999999999</c:v>
                </c:pt>
                <c:pt idx="13462">
                  <c:v>3.5449999999999999</c:v>
                </c:pt>
                <c:pt idx="13463">
                  <c:v>3.5449999999999999</c:v>
                </c:pt>
                <c:pt idx="13464">
                  <c:v>3.5459999999999998</c:v>
                </c:pt>
                <c:pt idx="13465">
                  <c:v>3.5459999999999998</c:v>
                </c:pt>
                <c:pt idx="13466">
                  <c:v>3.5459999999999998</c:v>
                </c:pt>
                <c:pt idx="13467">
                  <c:v>3.5459999999999998</c:v>
                </c:pt>
                <c:pt idx="13468">
                  <c:v>3.5459999999999998</c:v>
                </c:pt>
                <c:pt idx="13469">
                  <c:v>3.5470000000000002</c:v>
                </c:pt>
                <c:pt idx="13470">
                  <c:v>3.5470000000000002</c:v>
                </c:pt>
                <c:pt idx="13471">
                  <c:v>3.5470000000000002</c:v>
                </c:pt>
                <c:pt idx="13472">
                  <c:v>3.5470000000000002</c:v>
                </c:pt>
                <c:pt idx="13473">
                  <c:v>3.5470000000000002</c:v>
                </c:pt>
                <c:pt idx="13474">
                  <c:v>3.5470000000000002</c:v>
                </c:pt>
                <c:pt idx="13475">
                  <c:v>3.5470000000000002</c:v>
                </c:pt>
                <c:pt idx="13476">
                  <c:v>3.5470000000000002</c:v>
                </c:pt>
                <c:pt idx="13477">
                  <c:v>3.548</c:v>
                </c:pt>
                <c:pt idx="13478">
                  <c:v>3.548</c:v>
                </c:pt>
                <c:pt idx="13479">
                  <c:v>3.548</c:v>
                </c:pt>
                <c:pt idx="13480">
                  <c:v>3.548</c:v>
                </c:pt>
                <c:pt idx="13481">
                  <c:v>3.5489999999999999</c:v>
                </c:pt>
                <c:pt idx="13482">
                  <c:v>3.5489999999999999</c:v>
                </c:pt>
                <c:pt idx="13483">
                  <c:v>3.5489999999999999</c:v>
                </c:pt>
                <c:pt idx="13484">
                  <c:v>3.5489999999999999</c:v>
                </c:pt>
                <c:pt idx="13485">
                  <c:v>3.5489999999999999</c:v>
                </c:pt>
                <c:pt idx="13486">
                  <c:v>3.5489999999999999</c:v>
                </c:pt>
                <c:pt idx="13487">
                  <c:v>3.55</c:v>
                </c:pt>
                <c:pt idx="13488">
                  <c:v>3.55</c:v>
                </c:pt>
                <c:pt idx="13489">
                  <c:v>3.55</c:v>
                </c:pt>
                <c:pt idx="13490">
                  <c:v>3.55</c:v>
                </c:pt>
                <c:pt idx="13491">
                  <c:v>3.5510000000000002</c:v>
                </c:pt>
                <c:pt idx="13492">
                  <c:v>3.5510000000000002</c:v>
                </c:pt>
                <c:pt idx="13493">
                  <c:v>3.5510000000000002</c:v>
                </c:pt>
                <c:pt idx="13494">
                  <c:v>3.5510000000000002</c:v>
                </c:pt>
                <c:pt idx="13495">
                  <c:v>3.5510000000000002</c:v>
                </c:pt>
                <c:pt idx="13496">
                  <c:v>3.552</c:v>
                </c:pt>
                <c:pt idx="13497">
                  <c:v>3.552</c:v>
                </c:pt>
                <c:pt idx="13498">
                  <c:v>3.552</c:v>
                </c:pt>
                <c:pt idx="13499">
                  <c:v>3.552</c:v>
                </c:pt>
                <c:pt idx="13500">
                  <c:v>3.552</c:v>
                </c:pt>
                <c:pt idx="13501">
                  <c:v>3.552</c:v>
                </c:pt>
                <c:pt idx="13502">
                  <c:v>3.552</c:v>
                </c:pt>
                <c:pt idx="13503">
                  <c:v>3.552</c:v>
                </c:pt>
                <c:pt idx="13504">
                  <c:v>3.5529999999999999</c:v>
                </c:pt>
                <c:pt idx="13505">
                  <c:v>3.5529999999999999</c:v>
                </c:pt>
                <c:pt idx="13506">
                  <c:v>3.5529999999999999</c:v>
                </c:pt>
                <c:pt idx="13507">
                  <c:v>3.5529999999999999</c:v>
                </c:pt>
                <c:pt idx="13508">
                  <c:v>3.5539999999999998</c:v>
                </c:pt>
                <c:pt idx="13509">
                  <c:v>3.5539999999999998</c:v>
                </c:pt>
                <c:pt idx="13510">
                  <c:v>3.5539999999999998</c:v>
                </c:pt>
                <c:pt idx="13511">
                  <c:v>3.5539999999999998</c:v>
                </c:pt>
                <c:pt idx="13512">
                  <c:v>3.5539999999999998</c:v>
                </c:pt>
                <c:pt idx="13513">
                  <c:v>3.5550000000000002</c:v>
                </c:pt>
                <c:pt idx="13514">
                  <c:v>3.5550000000000002</c:v>
                </c:pt>
                <c:pt idx="13515">
                  <c:v>3.5550000000000002</c:v>
                </c:pt>
                <c:pt idx="13516">
                  <c:v>3.5550000000000002</c:v>
                </c:pt>
                <c:pt idx="13517">
                  <c:v>3.5550000000000002</c:v>
                </c:pt>
                <c:pt idx="13518">
                  <c:v>3.556</c:v>
                </c:pt>
                <c:pt idx="13519">
                  <c:v>3.556</c:v>
                </c:pt>
                <c:pt idx="13520">
                  <c:v>3.556</c:v>
                </c:pt>
                <c:pt idx="13521">
                  <c:v>3.556</c:v>
                </c:pt>
                <c:pt idx="13522">
                  <c:v>3.556</c:v>
                </c:pt>
                <c:pt idx="13523">
                  <c:v>3.556</c:v>
                </c:pt>
                <c:pt idx="13524">
                  <c:v>3.556</c:v>
                </c:pt>
                <c:pt idx="13525">
                  <c:v>3.556</c:v>
                </c:pt>
                <c:pt idx="13526">
                  <c:v>3.5569999999999999</c:v>
                </c:pt>
                <c:pt idx="13527">
                  <c:v>3.5569999999999999</c:v>
                </c:pt>
                <c:pt idx="13528">
                  <c:v>3.5569999999999999</c:v>
                </c:pt>
                <c:pt idx="13529">
                  <c:v>3.5569999999999999</c:v>
                </c:pt>
                <c:pt idx="13530">
                  <c:v>3.5569999999999999</c:v>
                </c:pt>
                <c:pt idx="13531">
                  <c:v>3.5579999999999998</c:v>
                </c:pt>
                <c:pt idx="13532">
                  <c:v>3.5579999999999998</c:v>
                </c:pt>
                <c:pt idx="13533">
                  <c:v>3.5579999999999998</c:v>
                </c:pt>
                <c:pt idx="13534">
                  <c:v>3.5579999999999998</c:v>
                </c:pt>
                <c:pt idx="13535">
                  <c:v>3.5590000000000002</c:v>
                </c:pt>
                <c:pt idx="13536">
                  <c:v>3.5590000000000002</c:v>
                </c:pt>
                <c:pt idx="13537">
                  <c:v>3.5590000000000002</c:v>
                </c:pt>
                <c:pt idx="13538">
                  <c:v>3.5590000000000002</c:v>
                </c:pt>
                <c:pt idx="13539">
                  <c:v>3.5590000000000002</c:v>
                </c:pt>
                <c:pt idx="13540">
                  <c:v>3.56</c:v>
                </c:pt>
                <c:pt idx="13541">
                  <c:v>3.56</c:v>
                </c:pt>
                <c:pt idx="13542">
                  <c:v>3.56</c:v>
                </c:pt>
                <c:pt idx="13543">
                  <c:v>3.56</c:v>
                </c:pt>
                <c:pt idx="13544">
                  <c:v>3.5609999999999999</c:v>
                </c:pt>
                <c:pt idx="13545">
                  <c:v>3.5609999999999999</c:v>
                </c:pt>
                <c:pt idx="13546">
                  <c:v>3.5609999999999999</c:v>
                </c:pt>
                <c:pt idx="13547">
                  <c:v>3.5609999999999999</c:v>
                </c:pt>
                <c:pt idx="13548">
                  <c:v>3.5609999999999999</c:v>
                </c:pt>
                <c:pt idx="13549">
                  <c:v>3.5609999999999999</c:v>
                </c:pt>
                <c:pt idx="13550">
                  <c:v>3.5619999999999998</c:v>
                </c:pt>
                <c:pt idx="13551">
                  <c:v>3.5619999999999998</c:v>
                </c:pt>
                <c:pt idx="13552">
                  <c:v>3.5619999999999998</c:v>
                </c:pt>
                <c:pt idx="13553">
                  <c:v>3.5619999999999998</c:v>
                </c:pt>
                <c:pt idx="13554">
                  <c:v>3.5630000000000002</c:v>
                </c:pt>
                <c:pt idx="13555">
                  <c:v>3.5630000000000002</c:v>
                </c:pt>
                <c:pt idx="13556">
                  <c:v>3.5630000000000002</c:v>
                </c:pt>
                <c:pt idx="13557">
                  <c:v>3.5630000000000002</c:v>
                </c:pt>
                <c:pt idx="13558">
                  <c:v>3.5640000000000001</c:v>
                </c:pt>
                <c:pt idx="13559">
                  <c:v>3.5640000000000001</c:v>
                </c:pt>
                <c:pt idx="13560">
                  <c:v>3.5640000000000001</c:v>
                </c:pt>
                <c:pt idx="13561">
                  <c:v>3.5640000000000001</c:v>
                </c:pt>
                <c:pt idx="13562">
                  <c:v>3.5649999999999999</c:v>
                </c:pt>
                <c:pt idx="13563">
                  <c:v>3.5649999999999999</c:v>
                </c:pt>
                <c:pt idx="13564">
                  <c:v>3.5649999999999999</c:v>
                </c:pt>
                <c:pt idx="13565">
                  <c:v>3.5649999999999999</c:v>
                </c:pt>
                <c:pt idx="13566">
                  <c:v>3.5659999999999998</c:v>
                </c:pt>
                <c:pt idx="13567">
                  <c:v>3.5659999999999998</c:v>
                </c:pt>
                <c:pt idx="13568">
                  <c:v>3.5659999999999998</c:v>
                </c:pt>
                <c:pt idx="13569">
                  <c:v>3.5659999999999998</c:v>
                </c:pt>
                <c:pt idx="13570">
                  <c:v>3.5659999999999998</c:v>
                </c:pt>
                <c:pt idx="13571">
                  <c:v>3.5659999999999998</c:v>
                </c:pt>
                <c:pt idx="13572">
                  <c:v>3.5659999999999998</c:v>
                </c:pt>
                <c:pt idx="13573">
                  <c:v>3.5670000000000002</c:v>
                </c:pt>
                <c:pt idx="13574">
                  <c:v>3.5670000000000002</c:v>
                </c:pt>
                <c:pt idx="13575">
                  <c:v>3.5670000000000002</c:v>
                </c:pt>
                <c:pt idx="13576">
                  <c:v>3.5670000000000002</c:v>
                </c:pt>
                <c:pt idx="13577">
                  <c:v>3.5680000000000001</c:v>
                </c:pt>
                <c:pt idx="13578">
                  <c:v>3.5680000000000001</c:v>
                </c:pt>
                <c:pt idx="13579">
                  <c:v>3.5680000000000001</c:v>
                </c:pt>
                <c:pt idx="13580">
                  <c:v>3.5680000000000001</c:v>
                </c:pt>
                <c:pt idx="13581">
                  <c:v>3.569</c:v>
                </c:pt>
                <c:pt idx="13582">
                  <c:v>3.569</c:v>
                </c:pt>
                <c:pt idx="13583">
                  <c:v>3.569</c:v>
                </c:pt>
                <c:pt idx="13584">
                  <c:v>3.569</c:v>
                </c:pt>
                <c:pt idx="13585">
                  <c:v>3.57</c:v>
                </c:pt>
                <c:pt idx="13586">
                  <c:v>3.57</c:v>
                </c:pt>
                <c:pt idx="13587">
                  <c:v>3.57</c:v>
                </c:pt>
                <c:pt idx="13588">
                  <c:v>3.57</c:v>
                </c:pt>
                <c:pt idx="13589">
                  <c:v>3.5710000000000002</c:v>
                </c:pt>
                <c:pt idx="13590">
                  <c:v>3.5710000000000002</c:v>
                </c:pt>
                <c:pt idx="13591">
                  <c:v>3.5710000000000002</c:v>
                </c:pt>
                <c:pt idx="13592">
                  <c:v>3.5710000000000002</c:v>
                </c:pt>
                <c:pt idx="13593">
                  <c:v>3.5710000000000002</c:v>
                </c:pt>
                <c:pt idx="13594">
                  <c:v>3.5710000000000002</c:v>
                </c:pt>
                <c:pt idx="13595">
                  <c:v>3.5720000000000001</c:v>
                </c:pt>
                <c:pt idx="13596">
                  <c:v>3.5720000000000001</c:v>
                </c:pt>
                <c:pt idx="13597">
                  <c:v>3.5720000000000001</c:v>
                </c:pt>
                <c:pt idx="13598">
                  <c:v>3.5720000000000001</c:v>
                </c:pt>
                <c:pt idx="13599">
                  <c:v>3.573</c:v>
                </c:pt>
                <c:pt idx="13600">
                  <c:v>3.573</c:v>
                </c:pt>
                <c:pt idx="13601">
                  <c:v>3.573</c:v>
                </c:pt>
                <c:pt idx="13602">
                  <c:v>3.573</c:v>
                </c:pt>
                <c:pt idx="13603">
                  <c:v>3.573</c:v>
                </c:pt>
                <c:pt idx="13604">
                  <c:v>3.5739999999999998</c:v>
                </c:pt>
                <c:pt idx="13605">
                  <c:v>3.5739999999999998</c:v>
                </c:pt>
                <c:pt idx="13606">
                  <c:v>3.5739999999999998</c:v>
                </c:pt>
                <c:pt idx="13607">
                  <c:v>3.5739999999999998</c:v>
                </c:pt>
                <c:pt idx="13608">
                  <c:v>3.5750000000000002</c:v>
                </c:pt>
                <c:pt idx="13609">
                  <c:v>3.5750000000000002</c:v>
                </c:pt>
                <c:pt idx="13610">
                  <c:v>3.5750000000000002</c:v>
                </c:pt>
                <c:pt idx="13611">
                  <c:v>3.5750000000000002</c:v>
                </c:pt>
                <c:pt idx="13612">
                  <c:v>3.5760000000000001</c:v>
                </c:pt>
                <c:pt idx="13613">
                  <c:v>3.5760000000000001</c:v>
                </c:pt>
                <c:pt idx="13614">
                  <c:v>3.5760000000000001</c:v>
                </c:pt>
                <c:pt idx="13615">
                  <c:v>3.5760000000000001</c:v>
                </c:pt>
                <c:pt idx="13616">
                  <c:v>3.5760000000000001</c:v>
                </c:pt>
                <c:pt idx="13617">
                  <c:v>3.5760000000000001</c:v>
                </c:pt>
                <c:pt idx="13618">
                  <c:v>3.5760000000000001</c:v>
                </c:pt>
                <c:pt idx="13619">
                  <c:v>3.577</c:v>
                </c:pt>
                <c:pt idx="13620">
                  <c:v>3.577</c:v>
                </c:pt>
                <c:pt idx="13621">
                  <c:v>3.577</c:v>
                </c:pt>
                <c:pt idx="13622">
                  <c:v>3.577</c:v>
                </c:pt>
                <c:pt idx="13623">
                  <c:v>3.5779999999999998</c:v>
                </c:pt>
                <c:pt idx="13624">
                  <c:v>3.5779999999999998</c:v>
                </c:pt>
                <c:pt idx="13625">
                  <c:v>3.5779999999999998</c:v>
                </c:pt>
                <c:pt idx="13626">
                  <c:v>3.5779999999999998</c:v>
                </c:pt>
                <c:pt idx="13627">
                  <c:v>3.5779999999999998</c:v>
                </c:pt>
                <c:pt idx="13628">
                  <c:v>3.5790000000000002</c:v>
                </c:pt>
                <c:pt idx="13629">
                  <c:v>3.5790000000000002</c:v>
                </c:pt>
                <c:pt idx="13630">
                  <c:v>3.5790000000000002</c:v>
                </c:pt>
                <c:pt idx="13631">
                  <c:v>3.5790000000000002</c:v>
                </c:pt>
                <c:pt idx="13632">
                  <c:v>3.58</c:v>
                </c:pt>
                <c:pt idx="13633">
                  <c:v>3.58</c:v>
                </c:pt>
                <c:pt idx="13634">
                  <c:v>3.58</c:v>
                </c:pt>
                <c:pt idx="13635">
                  <c:v>3.58</c:v>
                </c:pt>
                <c:pt idx="13636">
                  <c:v>3.58</c:v>
                </c:pt>
                <c:pt idx="13637">
                  <c:v>3.58</c:v>
                </c:pt>
                <c:pt idx="13638">
                  <c:v>3.581</c:v>
                </c:pt>
                <c:pt idx="13639">
                  <c:v>3.581</c:v>
                </c:pt>
                <c:pt idx="13640">
                  <c:v>3.581</c:v>
                </c:pt>
                <c:pt idx="13641">
                  <c:v>3.581</c:v>
                </c:pt>
                <c:pt idx="13642">
                  <c:v>3.581</c:v>
                </c:pt>
                <c:pt idx="13643">
                  <c:v>3.5819999999999999</c:v>
                </c:pt>
                <c:pt idx="13644">
                  <c:v>3.5819999999999999</c:v>
                </c:pt>
                <c:pt idx="13645">
                  <c:v>3.5819999999999999</c:v>
                </c:pt>
                <c:pt idx="13646">
                  <c:v>3.5819999999999999</c:v>
                </c:pt>
                <c:pt idx="13647">
                  <c:v>3.5819999999999999</c:v>
                </c:pt>
                <c:pt idx="13648">
                  <c:v>3.5830000000000002</c:v>
                </c:pt>
                <c:pt idx="13649">
                  <c:v>3.5830000000000002</c:v>
                </c:pt>
                <c:pt idx="13650">
                  <c:v>3.5830000000000002</c:v>
                </c:pt>
                <c:pt idx="13651">
                  <c:v>3.5830000000000002</c:v>
                </c:pt>
                <c:pt idx="13652">
                  <c:v>3.5840000000000001</c:v>
                </c:pt>
                <c:pt idx="13653">
                  <c:v>3.5840000000000001</c:v>
                </c:pt>
                <c:pt idx="13654">
                  <c:v>3.5840000000000001</c:v>
                </c:pt>
                <c:pt idx="13655">
                  <c:v>3.585</c:v>
                </c:pt>
                <c:pt idx="13656">
                  <c:v>3.585</c:v>
                </c:pt>
                <c:pt idx="13657">
                  <c:v>3.585</c:v>
                </c:pt>
                <c:pt idx="13658">
                  <c:v>3.585</c:v>
                </c:pt>
                <c:pt idx="13659">
                  <c:v>3.585</c:v>
                </c:pt>
                <c:pt idx="13660">
                  <c:v>3.585</c:v>
                </c:pt>
                <c:pt idx="13661">
                  <c:v>3.5859999999999999</c:v>
                </c:pt>
                <c:pt idx="13662">
                  <c:v>3.5859999999999999</c:v>
                </c:pt>
                <c:pt idx="13663">
                  <c:v>3.5859999999999999</c:v>
                </c:pt>
                <c:pt idx="13664">
                  <c:v>3.5859999999999999</c:v>
                </c:pt>
                <c:pt idx="13665">
                  <c:v>3.5859999999999999</c:v>
                </c:pt>
                <c:pt idx="13666">
                  <c:v>3.5870000000000002</c:v>
                </c:pt>
                <c:pt idx="13667">
                  <c:v>3.5870000000000002</c:v>
                </c:pt>
                <c:pt idx="13668">
                  <c:v>3.5870000000000002</c:v>
                </c:pt>
                <c:pt idx="13669">
                  <c:v>3.5870000000000002</c:v>
                </c:pt>
                <c:pt idx="13670">
                  <c:v>3.5870000000000002</c:v>
                </c:pt>
                <c:pt idx="13671">
                  <c:v>3.5880000000000001</c:v>
                </c:pt>
                <c:pt idx="13672">
                  <c:v>3.5880000000000001</c:v>
                </c:pt>
                <c:pt idx="13673">
                  <c:v>3.5880000000000001</c:v>
                </c:pt>
                <c:pt idx="13674">
                  <c:v>3.5880000000000001</c:v>
                </c:pt>
                <c:pt idx="13675">
                  <c:v>3.5880000000000001</c:v>
                </c:pt>
                <c:pt idx="13676">
                  <c:v>3.589</c:v>
                </c:pt>
                <c:pt idx="13677">
                  <c:v>3.589</c:v>
                </c:pt>
                <c:pt idx="13678">
                  <c:v>3.589</c:v>
                </c:pt>
                <c:pt idx="13679">
                  <c:v>3.589</c:v>
                </c:pt>
                <c:pt idx="13680">
                  <c:v>3.59</c:v>
                </c:pt>
                <c:pt idx="13681">
                  <c:v>3.59</c:v>
                </c:pt>
                <c:pt idx="13682">
                  <c:v>3.59</c:v>
                </c:pt>
                <c:pt idx="13683">
                  <c:v>3.59</c:v>
                </c:pt>
                <c:pt idx="13684">
                  <c:v>3.59</c:v>
                </c:pt>
                <c:pt idx="13685">
                  <c:v>3.59</c:v>
                </c:pt>
                <c:pt idx="13686">
                  <c:v>3.5910000000000002</c:v>
                </c:pt>
                <c:pt idx="13687">
                  <c:v>3.5910000000000002</c:v>
                </c:pt>
                <c:pt idx="13688">
                  <c:v>3.5910000000000002</c:v>
                </c:pt>
                <c:pt idx="13689">
                  <c:v>3.5910000000000002</c:v>
                </c:pt>
                <c:pt idx="13690">
                  <c:v>3.5910000000000002</c:v>
                </c:pt>
                <c:pt idx="13691">
                  <c:v>3.5920000000000001</c:v>
                </c:pt>
                <c:pt idx="13692">
                  <c:v>3.5920000000000001</c:v>
                </c:pt>
                <c:pt idx="13693">
                  <c:v>3.5920000000000001</c:v>
                </c:pt>
                <c:pt idx="13694">
                  <c:v>3.5920000000000001</c:v>
                </c:pt>
                <c:pt idx="13695">
                  <c:v>3.5920000000000001</c:v>
                </c:pt>
                <c:pt idx="13696">
                  <c:v>3.593</c:v>
                </c:pt>
                <c:pt idx="13697">
                  <c:v>3.593</c:v>
                </c:pt>
                <c:pt idx="13698">
                  <c:v>3.593</c:v>
                </c:pt>
                <c:pt idx="13699">
                  <c:v>3.593</c:v>
                </c:pt>
                <c:pt idx="13700">
                  <c:v>3.5939999999999999</c:v>
                </c:pt>
                <c:pt idx="13701">
                  <c:v>3.5939999999999999</c:v>
                </c:pt>
                <c:pt idx="13702">
                  <c:v>3.5939999999999999</c:v>
                </c:pt>
                <c:pt idx="13703">
                  <c:v>3.5939999999999999</c:v>
                </c:pt>
                <c:pt idx="13704">
                  <c:v>3.5939999999999999</c:v>
                </c:pt>
                <c:pt idx="13705">
                  <c:v>3.5950000000000002</c:v>
                </c:pt>
                <c:pt idx="13706">
                  <c:v>3.5950000000000002</c:v>
                </c:pt>
                <c:pt idx="13707">
                  <c:v>3.5950000000000002</c:v>
                </c:pt>
                <c:pt idx="13708">
                  <c:v>3.5950000000000002</c:v>
                </c:pt>
                <c:pt idx="13709">
                  <c:v>3.5950000000000002</c:v>
                </c:pt>
                <c:pt idx="13710">
                  <c:v>3.5950000000000002</c:v>
                </c:pt>
                <c:pt idx="13711">
                  <c:v>3.5960000000000001</c:v>
                </c:pt>
                <c:pt idx="13712">
                  <c:v>3.5960000000000001</c:v>
                </c:pt>
                <c:pt idx="13713">
                  <c:v>3.5960000000000001</c:v>
                </c:pt>
                <c:pt idx="13714">
                  <c:v>3.5960000000000001</c:v>
                </c:pt>
                <c:pt idx="13715">
                  <c:v>3.5960000000000001</c:v>
                </c:pt>
                <c:pt idx="13716">
                  <c:v>3.597</c:v>
                </c:pt>
                <c:pt idx="13717">
                  <c:v>3.597</c:v>
                </c:pt>
                <c:pt idx="13718">
                  <c:v>3.597</c:v>
                </c:pt>
                <c:pt idx="13719">
                  <c:v>3.5979999999999999</c:v>
                </c:pt>
                <c:pt idx="13720">
                  <c:v>3.5979999999999999</c:v>
                </c:pt>
                <c:pt idx="13721">
                  <c:v>3.5979999999999999</c:v>
                </c:pt>
                <c:pt idx="13722">
                  <c:v>3.5979999999999999</c:v>
                </c:pt>
                <c:pt idx="13723">
                  <c:v>3.5990000000000002</c:v>
                </c:pt>
                <c:pt idx="13724">
                  <c:v>3.5990000000000002</c:v>
                </c:pt>
                <c:pt idx="13725">
                  <c:v>3.5990000000000002</c:v>
                </c:pt>
                <c:pt idx="13726">
                  <c:v>3.5990000000000002</c:v>
                </c:pt>
                <c:pt idx="13727">
                  <c:v>3.6</c:v>
                </c:pt>
                <c:pt idx="13728">
                  <c:v>3.6</c:v>
                </c:pt>
                <c:pt idx="13729">
                  <c:v>3.6</c:v>
                </c:pt>
                <c:pt idx="13730">
                  <c:v>3.6</c:v>
                </c:pt>
                <c:pt idx="13731">
                  <c:v>3.6</c:v>
                </c:pt>
                <c:pt idx="13732">
                  <c:v>3.6</c:v>
                </c:pt>
                <c:pt idx="13733">
                  <c:v>3.601</c:v>
                </c:pt>
                <c:pt idx="13734">
                  <c:v>3.601</c:v>
                </c:pt>
                <c:pt idx="13735">
                  <c:v>3.601</c:v>
                </c:pt>
                <c:pt idx="13736">
                  <c:v>3.601</c:v>
                </c:pt>
                <c:pt idx="13737">
                  <c:v>3.601</c:v>
                </c:pt>
                <c:pt idx="13738">
                  <c:v>3.6019999999999999</c:v>
                </c:pt>
                <c:pt idx="13739">
                  <c:v>3.6019999999999999</c:v>
                </c:pt>
                <c:pt idx="13740">
                  <c:v>3.6019999999999999</c:v>
                </c:pt>
                <c:pt idx="13741">
                  <c:v>3.6019999999999999</c:v>
                </c:pt>
                <c:pt idx="13742">
                  <c:v>3.6030000000000002</c:v>
                </c:pt>
                <c:pt idx="13743">
                  <c:v>3.6030000000000002</c:v>
                </c:pt>
                <c:pt idx="13744">
                  <c:v>3.6030000000000002</c:v>
                </c:pt>
                <c:pt idx="13745">
                  <c:v>3.6040000000000001</c:v>
                </c:pt>
                <c:pt idx="13746">
                  <c:v>3.6040000000000001</c:v>
                </c:pt>
                <c:pt idx="13747">
                  <c:v>3.6040000000000001</c:v>
                </c:pt>
                <c:pt idx="13748">
                  <c:v>3.6040000000000001</c:v>
                </c:pt>
                <c:pt idx="13749">
                  <c:v>3.6040000000000001</c:v>
                </c:pt>
                <c:pt idx="13750">
                  <c:v>3.6040000000000001</c:v>
                </c:pt>
                <c:pt idx="13751">
                  <c:v>3.6040000000000001</c:v>
                </c:pt>
                <c:pt idx="13752">
                  <c:v>3.605</c:v>
                </c:pt>
                <c:pt idx="13753">
                  <c:v>3.605</c:v>
                </c:pt>
                <c:pt idx="13754">
                  <c:v>3.605</c:v>
                </c:pt>
                <c:pt idx="13755">
                  <c:v>3.605</c:v>
                </c:pt>
                <c:pt idx="13756">
                  <c:v>3.6059999999999999</c:v>
                </c:pt>
                <c:pt idx="13757">
                  <c:v>3.6059999999999999</c:v>
                </c:pt>
                <c:pt idx="13758">
                  <c:v>3.6059999999999999</c:v>
                </c:pt>
                <c:pt idx="13759">
                  <c:v>3.6059999999999999</c:v>
                </c:pt>
                <c:pt idx="13760">
                  <c:v>3.6059999999999999</c:v>
                </c:pt>
                <c:pt idx="13761">
                  <c:v>3.6070000000000002</c:v>
                </c:pt>
                <c:pt idx="13762">
                  <c:v>3.6070000000000002</c:v>
                </c:pt>
                <c:pt idx="13763">
                  <c:v>3.6070000000000002</c:v>
                </c:pt>
                <c:pt idx="13764">
                  <c:v>3.6070000000000002</c:v>
                </c:pt>
                <c:pt idx="13765">
                  <c:v>3.6080000000000001</c:v>
                </c:pt>
                <c:pt idx="13766">
                  <c:v>3.6080000000000001</c:v>
                </c:pt>
                <c:pt idx="13767">
                  <c:v>3.6080000000000001</c:v>
                </c:pt>
                <c:pt idx="13768">
                  <c:v>3.6080000000000001</c:v>
                </c:pt>
                <c:pt idx="13769">
                  <c:v>3.6080000000000001</c:v>
                </c:pt>
                <c:pt idx="13770">
                  <c:v>3.609</c:v>
                </c:pt>
                <c:pt idx="13771">
                  <c:v>3.609</c:v>
                </c:pt>
                <c:pt idx="13772">
                  <c:v>3.609</c:v>
                </c:pt>
                <c:pt idx="13773">
                  <c:v>3.609</c:v>
                </c:pt>
                <c:pt idx="13774">
                  <c:v>3.609</c:v>
                </c:pt>
                <c:pt idx="13775">
                  <c:v>3.609</c:v>
                </c:pt>
                <c:pt idx="13776">
                  <c:v>3.61</c:v>
                </c:pt>
                <c:pt idx="13777">
                  <c:v>3.61</c:v>
                </c:pt>
                <c:pt idx="13778">
                  <c:v>3.61</c:v>
                </c:pt>
                <c:pt idx="13779">
                  <c:v>3.61</c:v>
                </c:pt>
                <c:pt idx="13780">
                  <c:v>3.61</c:v>
                </c:pt>
                <c:pt idx="13781">
                  <c:v>3.6110000000000002</c:v>
                </c:pt>
                <c:pt idx="13782">
                  <c:v>3.6110000000000002</c:v>
                </c:pt>
                <c:pt idx="13783">
                  <c:v>3.6110000000000002</c:v>
                </c:pt>
                <c:pt idx="13784">
                  <c:v>3.6110000000000002</c:v>
                </c:pt>
                <c:pt idx="13785">
                  <c:v>3.6120000000000001</c:v>
                </c:pt>
                <c:pt idx="13786">
                  <c:v>3.6120000000000001</c:v>
                </c:pt>
                <c:pt idx="13787">
                  <c:v>3.6120000000000001</c:v>
                </c:pt>
                <c:pt idx="13788">
                  <c:v>3.6120000000000001</c:v>
                </c:pt>
                <c:pt idx="13789">
                  <c:v>3.6120000000000001</c:v>
                </c:pt>
                <c:pt idx="13790">
                  <c:v>3.6120000000000001</c:v>
                </c:pt>
                <c:pt idx="13791">
                  <c:v>3.613</c:v>
                </c:pt>
                <c:pt idx="13792">
                  <c:v>3.613</c:v>
                </c:pt>
                <c:pt idx="13793">
                  <c:v>3.613</c:v>
                </c:pt>
                <c:pt idx="13794">
                  <c:v>3.613</c:v>
                </c:pt>
                <c:pt idx="13795">
                  <c:v>3.613</c:v>
                </c:pt>
                <c:pt idx="13796">
                  <c:v>3.6139999999999999</c:v>
                </c:pt>
                <c:pt idx="13797">
                  <c:v>3.6139999999999999</c:v>
                </c:pt>
                <c:pt idx="13798">
                  <c:v>3.6139999999999999</c:v>
                </c:pt>
                <c:pt idx="13799">
                  <c:v>3.6139999999999999</c:v>
                </c:pt>
                <c:pt idx="13800">
                  <c:v>3.6139999999999999</c:v>
                </c:pt>
                <c:pt idx="13801">
                  <c:v>3.6139999999999999</c:v>
                </c:pt>
                <c:pt idx="13802">
                  <c:v>3.6150000000000002</c:v>
                </c:pt>
                <c:pt idx="13803">
                  <c:v>3.6150000000000002</c:v>
                </c:pt>
                <c:pt idx="13804">
                  <c:v>3.6150000000000002</c:v>
                </c:pt>
                <c:pt idx="13805">
                  <c:v>3.6150000000000002</c:v>
                </c:pt>
                <c:pt idx="13806">
                  <c:v>3.6150000000000002</c:v>
                </c:pt>
                <c:pt idx="13807">
                  <c:v>3.6150000000000002</c:v>
                </c:pt>
                <c:pt idx="13808">
                  <c:v>3.6160000000000001</c:v>
                </c:pt>
                <c:pt idx="13809">
                  <c:v>3.6160000000000001</c:v>
                </c:pt>
                <c:pt idx="13810">
                  <c:v>3.617</c:v>
                </c:pt>
                <c:pt idx="13811">
                  <c:v>3.617</c:v>
                </c:pt>
                <c:pt idx="13812">
                  <c:v>3.617</c:v>
                </c:pt>
                <c:pt idx="13813">
                  <c:v>3.617</c:v>
                </c:pt>
                <c:pt idx="13814">
                  <c:v>3.617</c:v>
                </c:pt>
                <c:pt idx="13815">
                  <c:v>3.6179999999999999</c:v>
                </c:pt>
                <c:pt idx="13816">
                  <c:v>3.6179999999999999</c:v>
                </c:pt>
                <c:pt idx="13817">
                  <c:v>3.6179999999999999</c:v>
                </c:pt>
                <c:pt idx="13818">
                  <c:v>3.6179999999999999</c:v>
                </c:pt>
                <c:pt idx="13819">
                  <c:v>3.6190000000000002</c:v>
                </c:pt>
                <c:pt idx="13820">
                  <c:v>3.6190000000000002</c:v>
                </c:pt>
                <c:pt idx="13821">
                  <c:v>3.6190000000000002</c:v>
                </c:pt>
                <c:pt idx="13822">
                  <c:v>3.6190000000000002</c:v>
                </c:pt>
                <c:pt idx="13823">
                  <c:v>3.6190000000000002</c:v>
                </c:pt>
                <c:pt idx="13824">
                  <c:v>3.6190000000000002</c:v>
                </c:pt>
                <c:pt idx="13825">
                  <c:v>3.6190000000000002</c:v>
                </c:pt>
                <c:pt idx="13826">
                  <c:v>3.62</c:v>
                </c:pt>
                <c:pt idx="13827">
                  <c:v>3.62</c:v>
                </c:pt>
                <c:pt idx="13828">
                  <c:v>3.62</c:v>
                </c:pt>
                <c:pt idx="13829">
                  <c:v>3.62</c:v>
                </c:pt>
                <c:pt idx="13830">
                  <c:v>3.62</c:v>
                </c:pt>
                <c:pt idx="13831">
                  <c:v>3.621</c:v>
                </c:pt>
                <c:pt idx="13832">
                  <c:v>3.621</c:v>
                </c:pt>
                <c:pt idx="13833">
                  <c:v>3.621</c:v>
                </c:pt>
                <c:pt idx="13834">
                  <c:v>3.621</c:v>
                </c:pt>
                <c:pt idx="13835">
                  <c:v>3.6219999999999999</c:v>
                </c:pt>
                <c:pt idx="13836">
                  <c:v>3.6219999999999999</c:v>
                </c:pt>
                <c:pt idx="13837">
                  <c:v>3.6219999999999999</c:v>
                </c:pt>
                <c:pt idx="13838">
                  <c:v>3.6219999999999999</c:v>
                </c:pt>
                <c:pt idx="13839">
                  <c:v>3.6219999999999999</c:v>
                </c:pt>
                <c:pt idx="13840">
                  <c:v>3.6230000000000002</c:v>
                </c:pt>
                <c:pt idx="13841">
                  <c:v>3.6230000000000002</c:v>
                </c:pt>
                <c:pt idx="13842">
                  <c:v>3.6230000000000002</c:v>
                </c:pt>
                <c:pt idx="13843">
                  <c:v>3.6230000000000002</c:v>
                </c:pt>
                <c:pt idx="13844">
                  <c:v>3.6230000000000002</c:v>
                </c:pt>
                <c:pt idx="13845">
                  <c:v>3.6240000000000001</c:v>
                </c:pt>
                <c:pt idx="13846">
                  <c:v>3.6240000000000001</c:v>
                </c:pt>
                <c:pt idx="13847">
                  <c:v>3.6240000000000001</c:v>
                </c:pt>
                <c:pt idx="13848">
                  <c:v>3.6240000000000001</c:v>
                </c:pt>
                <c:pt idx="13849">
                  <c:v>3.6240000000000001</c:v>
                </c:pt>
                <c:pt idx="13850">
                  <c:v>3.625</c:v>
                </c:pt>
                <c:pt idx="13851">
                  <c:v>3.625</c:v>
                </c:pt>
                <c:pt idx="13852">
                  <c:v>3.625</c:v>
                </c:pt>
                <c:pt idx="13853">
                  <c:v>3.625</c:v>
                </c:pt>
                <c:pt idx="13854">
                  <c:v>3.625</c:v>
                </c:pt>
                <c:pt idx="13855">
                  <c:v>3.6259999999999999</c:v>
                </c:pt>
                <c:pt idx="13856">
                  <c:v>3.6259999999999999</c:v>
                </c:pt>
                <c:pt idx="13857">
                  <c:v>3.6259999999999999</c:v>
                </c:pt>
                <c:pt idx="13858">
                  <c:v>3.6259999999999999</c:v>
                </c:pt>
                <c:pt idx="13859">
                  <c:v>3.6269999999999998</c:v>
                </c:pt>
                <c:pt idx="13860">
                  <c:v>3.6269999999999998</c:v>
                </c:pt>
                <c:pt idx="13861">
                  <c:v>3.6269999999999998</c:v>
                </c:pt>
                <c:pt idx="13862">
                  <c:v>3.6269999999999998</c:v>
                </c:pt>
                <c:pt idx="13863">
                  <c:v>3.6269999999999998</c:v>
                </c:pt>
                <c:pt idx="13864">
                  <c:v>3.6269999999999998</c:v>
                </c:pt>
                <c:pt idx="13865">
                  <c:v>3.6280000000000001</c:v>
                </c:pt>
                <c:pt idx="13866">
                  <c:v>3.6280000000000001</c:v>
                </c:pt>
                <c:pt idx="13867">
                  <c:v>3.6280000000000001</c:v>
                </c:pt>
                <c:pt idx="13868">
                  <c:v>3.6280000000000001</c:v>
                </c:pt>
                <c:pt idx="13869">
                  <c:v>3.6280000000000001</c:v>
                </c:pt>
                <c:pt idx="13870">
                  <c:v>3.629</c:v>
                </c:pt>
                <c:pt idx="13871">
                  <c:v>3.629</c:v>
                </c:pt>
                <c:pt idx="13872">
                  <c:v>3.629</c:v>
                </c:pt>
                <c:pt idx="13873">
                  <c:v>3.629</c:v>
                </c:pt>
                <c:pt idx="13874">
                  <c:v>3.629</c:v>
                </c:pt>
                <c:pt idx="13875">
                  <c:v>3.629</c:v>
                </c:pt>
                <c:pt idx="13876">
                  <c:v>3.63</c:v>
                </c:pt>
                <c:pt idx="13877">
                  <c:v>3.63</c:v>
                </c:pt>
                <c:pt idx="13878">
                  <c:v>3.63</c:v>
                </c:pt>
                <c:pt idx="13879">
                  <c:v>3.63</c:v>
                </c:pt>
                <c:pt idx="13880">
                  <c:v>3.6309999999999998</c:v>
                </c:pt>
                <c:pt idx="13881">
                  <c:v>3.6309999999999998</c:v>
                </c:pt>
                <c:pt idx="13882">
                  <c:v>3.6309999999999998</c:v>
                </c:pt>
                <c:pt idx="13883">
                  <c:v>3.6309999999999998</c:v>
                </c:pt>
                <c:pt idx="13884">
                  <c:v>3.6309999999999998</c:v>
                </c:pt>
                <c:pt idx="13885">
                  <c:v>3.6320000000000001</c:v>
                </c:pt>
                <c:pt idx="13886">
                  <c:v>3.6320000000000001</c:v>
                </c:pt>
                <c:pt idx="13887">
                  <c:v>3.6320000000000001</c:v>
                </c:pt>
                <c:pt idx="13888">
                  <c:v>3.633</c:v>
                </c:pt>
                <c:pt idx="13889">
                  <c:v>3.633</c:v>
                </c:pt>
                <c:pt idx="13890">
                  <c:v>3.633</c:v>
                </c:pt>
                <c:pt idx="13891">
                  <c:v>3.633</c:v>
                </c:pt>
                <c:pt idx="13892">
                  <c:v>3.633</c:v>
                </c:pt>
                <c:pt idx="13893">
                  <c:v>3.633</c:v>
                </c:pt>
                <c:pt idx="13894">
                  <c:v>3.633</c:v>
                </c:pt>
                <c:pt idx="13895">
                  <c:v>3.6339999999999999</c:v>
                </c:pt>
                <c:pt idx="13896">
                  <c:v>3.6339999999999999</c:v>
                </c:pt>
                <c:pt idx="13897">
                  <c:v>3.6339999999999999</c:v>
                </c:pt>
                <c:pt idx="13898">
                  <c:v>3.6339999999999999</c:v>
                </c:pt>
                <c:pt idx="13899">
                  <c:v>3.6349999999999998</c:v>
                </c:pt>
                <c:pt idx="13900">
                  <c:v>3.6349999999999998</c:v>
                </c:pt>
                <c:pt idx="13901">
                  <c:v>3.6349999999999998</c:v>
                </c:pt>
                <c:pt idx="13902">
                  <c:v>3.6349999999999998</c:v>
                </c:pt>
                <c:pt idx="13903">
                  <c:v>3.6360000000000001</c:v>
                </c:pt>
                <c:pt idx="13904">
                  <c:v>3.6360000000000001</c:v>
                </c:pt>
                <c:pt idx="13905">
                  <c:v>3.6360000000000001</c:v>
                </c:pt>
                <c:pt idx="13906">
                  <c:v>3.6360000000000001</c:v>
                </c:pt>
                <c:pt idx="13907">
                  <c:v>3.637</c:v>
                </c:pt>
                <c:pt idx="13908">
                  <c:v>3.637</c:v>
                </c:pt>
                <c:pt idx="13909">
                  <c:v>3.637</c:v>
                </c:pt>
                <c:pt idx="13910">
                  <c:v>3.637</c:v>
                </c:pt>
                <c:pt idx="13911">
                  <c:v>3.6379999999999999</c:v>
                </c:pt>
                <c:pt idx="13912">
                  <c:v>3.6379999999999999</c:v>
                </c:pt>
                <c:pt idx="13913">
                  <c:v>3.6379999999999999</c:v>
                </c:pt>
                <c:pt idx="13914">
                  <c:v>3.6379999999999999</c:v>
                </c:pt>
                <c:pt idx="13915">
                  <c:v>3.6379999999999999</c:v>
                </c:pt>
                <c:pt idx="13916">
                  <c:v>3.6379999999999999</c:v>
                </c:pt>
                <c:pt idx="13917">
                  <c:v>3.6389999999999998</c:v>
                </c:pt>
                <c:pt idx="13918">
                  <c:v>3.6389999999999998</c:v>
                </c:pt>
                <c:pt idx="13919">
                  <c:v>3.6389999999999998</c:v>
                </c:pt>
                <c:pt idx="13920">
                  <c:v>3.6389999999999998</c:v>
                </c:pt>
                <c:pt idx="13921">
                  <c:v>3.6389999999999998</c:v>
                </c:pt>
                <c:pt idx="13922">
                  <c:v>3.64</c:v>
                </c:pt>
                <c:pt idx="13923">
                  <c:v>3.64</c:v>
                </c:pt>
                <c:pt idx="13924">
                  <c:v>3.64</c:v>
                </c:pt>
                <c:pt idx="13925">
                  <c:v>3.641</c:v>
                </c:pt>
                <c:pt idx="13926">
                  <c:v>3.641</c:v>
                </c:pt>
                <c:pt idx="13927">
                  <c:v>3.641</c:v>
                </c:pt>
                <c:pt idx="13928">
                  <c:v>3.641</c:v>
                </c:pt>
                <c:pt idx="13929">
                  <c:v>3.641</c:v>
                </c:pt>
                <c:pt idx="13930">
                  <c:v>3.6419999999999999</c:v>
                </c:pt>
                <c:pt idx="13931">
                  <c:v>3.6419999999999999</c:v>
                </c:pt>
                <c:pt idx="13932">
                  <c:v>3.6419999999999999</c:v>
                </c:pt>
                <c:pt idx="13933">
                  <c:v>3.6419999999999999</c:v>
                </c:pt>
                <c:pt idx="13934">
                  <c:v>3.6419999999999999</c:v>
                </c:pt>
                <c:pt idx="13935">
                  <c:v>3.6429999999999998</c:v>
                </c:pt>
                <c:pt idx="13936">
                  <c:v>3.6429999999999998</c:v>
                </c:pt>
                <c:pt idx="13937">
                  <c:v>3.6429999999999998</c:v>
                </c:pt>
                <c:pt idx="13938">
                  <c:v>3.6429999999999998</c:v>
                </c:pt>
                <c:pt idx="13939">
                  <c:v>3.6429999999999998</c:v>
                </c:pt>
                <c:pt idx="13940">
                  <c:v>3.6429999999999998</c:v>
                </c:pt>
                <c:pt idx="13941">
                  <c:v>3.6429999999999998</c:v>
                </c:pt>
                <c:pt idx="13942">
                  <c:v>3.6440000000000001</c:v>
                </c:pt>
                <c:pt idx="13943">
                  <c:v>3.6440000000000001</c:v>
                </c:pt>
                <c:pt idx="13944">
                  <c:v>3.6440000000000001</c:v>
                </c:pt>
                <c:pt idx="13945">
                  <c:v>3.6440000000000001</c:v>
                </c:pt>
                <c:pt idx="13946">
                  <c:v>3.6440000000000001</c:v>
                </c:pt>
                <c:pt idx="13947">
                  <c:v>3.645</c:v>
                </c:pt>
                <c:pt idx="13948">
                  <c:v>3.645</c:v>
                </c:pt>
                <c:pt idx="13949">
                  <c:v>3.645</c:v>
                </c:pt>
                <c:pt idx="13950">
                  <c:v>3.645</c:v>
                </c:pt>
                <c:pt idx="13951">
                  <c:v>3.645</c:v>
                </c:pt>
                <c:pt idx="13952">
                  <c:v>3.6459999999999999</c:v>
                </c:pt>
                <c:pt idx="13953">
                  <c:v>3.6459999999999999</c:v>
                </c:pt>
                <c:pt idx="13954">
                  <c:v>3.6459999999999999</c:v>
                </c:pt>
                <c:pt idx="13955">
                  <c:v>3.6469999999999998</c:v>
                </c:pt>
                <c:pt idx="13956">
                  <c:v>3.6469999999999998</c:v>
                </c:pt>
                <c:pt idx="13957">
                  <c:v>3.6469999999999998</c:v>
                </c:pt>
                <c:pt idx="13958">
                  <c:v>3.6469999999999998</c:v>
                </c:pt>
                <c:pt idx="13959">
                  <c:v>3.6480000000000001</c:v>
                </c:pt>
                <c:pt idx="13960">
                  <c:v>3.6480000000000001</c:v>
                </c:pt>
                <c:pt idx="13961">
                  <c:v>3.6480000000000001</c:v>
                </c:pt>
                <c:pt idx="13962">
                  <c:v>3.6480000000000001</c:v>
                </c:pt>
                <c:pt idx="13963">
                  <c:v>3.6480000000000001</c:v>
                </c:pt>
                <c:pt idx="13964">
                  <c:v>3.6480000000000001</c:v>
                </c:pt>
                <c:pt idx="13965">
                  <c:v>3.6480000000000001</c:v>
                </c:pt>
                <c:pt idx="13966">
                  <c:v>3.6480000000000001</c:v>
                </c:pt>
                <c:pt idx="13967">
                  <c:v>3.649</c:v>
                </c:pt>
                <c:pt idx="13968">
                  <c:v>3.649</c:v>
                </c:pt>
                <c:pt idx="13969">
                  <c:v>3.65</c:v>
                </c:pt>
                <c:pt idx="13970">
                  <c:v>3.65</c:v>
                </c:pt>
                <c:pt idx="13971">
                  <c:v>3.65</c:v>
                </c:pt>
                <c:pt idx="13972">
                  <c:v>3.65</c:v>
                </c:pt>
                <c:pt idx="13973">
                  <c:v>3.65</c:v>
                </c:pt>
                <c:pt idx="13974">
                  <c:v>3.6509999999999998</c:v>
                </c:pt>
                <c:pt idx="13975">
                  <c:v>3.6509999999999998</c:v>
                </c:pt>
                <c:pt idx="13976">
                  <c:v>3.6509999999999998</c:v>
                </c:pt>
                <c:pt idx="13977">
                  <c:v>3.6509999999999998</c:v>
                </c:pt>
                <c:pt idx="13978">
                  <c:v>3.6520000000000001</c:v>
                </c:pt>
                <c:pt idx="13979">
                  <c:v>3.6520000000000001</c:v>
                </c:pt>
                <c:pt idx="13980">
                  <c:v>3.6520000000000001</c:v>
                </c:pt>
                <c:pt idx="13981">
                  <c:v>3.6520000000000001</c:v>
                </c:pt>
                <c:pt idx="13982">
                  <c:v>3.653</c:v>
                </c:pt>
                <c:pt idx="13983">
                  <c:v>3.653</c:v>
                </c:pt>
                <c:pt idx="13984">
                  <c:v>3.653</c:v>
                </c:pt>
                <c:pt idx="13985">
                  <c:v>3.653</c:v>
                </c:pt>
                <c:pt idx="13986">
                  <c:v>3.653</c:v>
                </c:pt>
                <c:pt idx="13987">
                  <c:v>3.653</c:v>
                </c:pt>
                <c:pt idx="13988">
                  <c:v>3.653</c:v>
                </c:pt>
                <c:pt idx="13989">
                  <c:v>3.6539999999999999</c:v>
                </c:pt>
                <c:pt idx="13990">
                  <c:v>3.6539999999999999</c:v>
                </c:pt>
                <c:pt idx="13991">
                  <c:v>3.6539999999999999</c:v>
                </c:pt>
                <c:pt idx="13992">
                  <c:v>3.6539999999999999</c:v>
                </c:pt>
                <c:pt idx="13993">
                  <c:v>3.6549999999999998</c:v>
                </c:pt>
                <c:pt idx="13994">
                  <c:v>3.6549999999999998</c:v>
                </c:pt>
                <c:pt idx="13995">
                  <c:v>3.6549999999999998</c:v>
                </c:pt>
                <c:pt idx="13996">
                  <c:v>3.6549999999999998</c:v>
                </c:pt>
                <c:pt idx="13997">
                  <c:v>3.6560000000000001</c:v>
                </c:pt>
                <c:pt idx="13998">
                  <c:v>3.6560000000000001</c:v>
                </c:pt>
                <c:pt idx="13999">
                  <c:v>3.6560000000000001</c:v>
                </c:pt>
                <c:pt idx="14000">
                  <c:v>3.6560000000000001</c:v>
                </c:pt>
                <c:pt idx="14001">
                  <c:v>3.657</c:v>
                </c:pt>
                <c:pt idx="14002">
                  <c:v>3.657</c:v>
                </c:pt>
                <c:pt idx="14003">
                  <c:v>3.657</c:v>
                </c:pt>
                <c:pt idx="14004">
                  <c:v>3.657</c:v>
                </c:pt>
                <c:pt idx="14005">
                  <c:v>3.657</c:v>
                </c:pt>
                <c:pt idx="14006">
                  <c:v>3.657</c:v>
                </c:pt>
                <c:pt idx="14007">
                  <c:v>3.657</c:v>
                </c:pt>
                <c:pt idx="14008">
                  <c:v>3.6579999999999999</c:v>
                </c:pt>
                <c:pt idx="14009">
                  <c:v>3.6579999999999999</c:v>
                </c:pt>
                <c:pt idx="14010">
                  <c:v>3.6579999999999999</c:v>
                </c:pt>
                <c:pt idx="14011">
                  <c:v>3.6579999999999999</c:v>
                </c:pt>
                <c:pt idx="14012">
                  <c:v>3.6579999999999999</c:v>
                </c:pt>
                <c:pt idx="14013">
                  <c:v>3.6589999999999998</c:v>
                </c:pt>
                <c:pt idx="14014">
                  <c:v>3.6589999999999998</c:v>
                </c:pt>
                <c:pt idx="14015">
                  <c:v>3.6589999999999998</c:v>
                </c:pt>
                <c:pt idx="14016">
                  <c:v>3.66</c:v>
                </c:pt>
                <c:pt idx="14017">
                  <c:v>3.66</c:v>
                </c:pt>
                <c:pt idx="14018">
                  <c:v>3.66</c:v>
                </c:pt>
                <c:pt idx="14019">
                  <c:v>3.66</c:v>
                </c:pt>
                <c:pt idx="14020">
                  <c:v>3.661</c:v>
                </c:pt>
                <c:pt idx="14021">
                  <c:v>3.661</c:v>
                </c:pt>
                <c:pt idx="14022">
                  <c:v>3.661</c:v>
                </c:pt>
                <c:pt idx="14023">
                  <c:v>3.661</c:v>
                </c:pt>
                <c:pt idx="14024">
                  <c:v>3.6619999999999999</c:v>
                </c:pt>
                <c:pt idx="14025">
                  <c:v>3.6619999999999999</c:v>
                </c:pt>
                <c:pt idx="14026">
                  <c:v>3.6619999999999999</c:v>
                </c:pt>
                <c:pt idx="14027">
                  <c:v>3.6619999999999999</c:v>
                </c:pt>
                <c:pt idx="14028">
                  <c:v>3.6619999999999999</c:v>
                </c:pt>
                <c:pt idx="14029">
                  <c:v>3.6619999999999999</c:v>
                </c:pt>
                <c:pt idx="14030">
                  <c:v>3.6619999999999999</c:v>
                </c:pt>
                <c:pt idx="14031">
                  <c:v>3.6629999999999998</c:v>
                </c:pt>
                <c:pt idx="14032">
                  <c:v>3.6629999999999998</c:v>
                </c:pt>
                <c:pt idx="14033">
                  <c:v>3.6629999999999998</c:v>
                </c:pt>
                <c:pt idx="14034">
                  <c:v>3.6629999999999998</c:v>
                </c:pt>
                <c:pt idx="14035">
                  <c:v>3.6640000000000001</c:v>
                </c:pt>
                <c:pt idx="14036">
                  <c:v>3.6640000000000001</c:v>
                </c:pt>
                <c:pt idx="14037">
                  <c:v>3.6640000000000001</c:v>
                </c:pt>
                <c:pt idx="14038">
                  <c:v>3.6640000000000001</c:v>
                </c:pt>
                <c:pt idx="14039">
                  <c:v>3.665</c:v>
                </c:pt>
                <c:pt idx="14040">
                  <c:v>3.665</c:v>
                </c:pt>
                <c:pt idx="14041">
                  <c:v>3.665</c:v>
                </c:pt>
                <c:pt idx="14042">
                  <c:v>3.665</c:v>
                </c:pt>
                <c:pt idx="14043">
                  <c:v>3.6659999999999999</c:v>
                </c:pt>
                <c:pt idx="14044">
                  <c:v>3.6659999999999999</c:v>
                </c:pt>
                <c:pt idx="14045">
                  <c:v>3.6659999999999999</c:v>
                </c:pt>
                <c:pt idx="14046">
                  <c:v>3.6669999999999998</c:v>
                </c:pt>
                <c:pt idx="14047">
                  <c:v>3.6669999999999998</c:v>
                </c:pt>
                <c:pt idx="14048">
                  <c:v>3.6669999999999998</c:v>
                </c:pt>
                <c:pt idx="14049">
                  <c:v>3.6669999999999998</c:v>
                </c:pt>
                <c:pt idx="14050">
                  <c:v>3.6669999999999998</c:v>
                </c:pt>
                <c:pt idx="14051">
                  <c:v>3.6669999999999998</c:v>
                </c:pt>
                <c:pt idx="14052">
                  <c:v>3.6680000000000001</c:v>
                </c:pt>
                <c:pt idx="14053">
                  <c:v>3.6680000000000001</c:v>
                </c:pt>
                <c:pt idx="14054">
                  <c:v>3.6680000000000001</c:v>
                </c:pt>
                <c:pt idx="14055">
                  <c:v>3.6680000000000001</c:v>
                </c:pt>
                <c:pt idx="14056">
                  <c:v>3.669</c:v>
                </c:pt>
                <c:pt idx="14057">
                  <c:v>3.669</c:v>
                </c:pt>
                <c:pt idx="14058">
                  <c:v>3.669</c:v>
                </c:pt>
                <c:pt idx="14059">
                  <c:v>3.67</c:v>
                </c:pt>
                <c:pt idx="14060">
                  <c:v>3.67</c:v>
                </c:pt>
                <c:pt idx="14061">
                  <c:v>3.67</c:v>
                </c:pt>
                <c:pt idx="14062">
                  <c:v>3.67</c:v>
                </c:pt>
                <c:pt idx="14063">
                  <c:v>3.67</c:v>
                </c:pt>
                <c:pt idx="14064">
                  <c:v>3.6709999999999998</c:v>
                </c:pt>
                <c:pt idx="14065">
                  <c:v>3.6709999999999998</c:v>
                </c:pt>
                <c:pt idx="14066">
                  <c:v>3.6709999999999998</c:v>
                </c:pt>
                <c:pt idx="14067">
                  <c:v>3.6709999999999998</c:v>
                </c:pt>
                <c:pt idx="14068">
                  <c:v>3.6720000000000002</c:v>
                </c:pt>
                <c:pt idx="14069">
                  <c:v>3.6720000000000002</c:v>
                </c:pt>
                <c:pt idx="14070">
                  <c:v>3.6720000000000002</c:v>
                </c:pt>
                <c:pt idx="14071">
                  <c:v>3.6720000000000002</c:v>
                </c:pt>
                <c:pt idx="14072">
                  <c:v>3.6720000000000002</c:v>
                </c:pt>
                <c:pt idx="14073">
                  <c:v>3.673</c:v>
                </c:pt>
                <c:pt idx="14074">
                  <c:v>3.673</c:v>
                </c:pt>
                <c:pt idx="14075">
                  <c:v>3.673</c:v>
                </c:pt>
                <c:pt idx="14076">
                  <c:v>3.6739999999999999</c:v>
                </c:pt>
                <c:pt idx="14077">
                  <c:v>3.6739999999999999</c:v>
                </c:pt>
                <c:pt idx="14078">
                  <c:v>3.6739999999999999</c:v>
                </c:pt>
                <c:pt idx="14079">
                  <c:v>3.6749999999999998</c:v>
                </c:pt>
                <c:pt idx="14080">
                  <c:v>3.6749999999999998</c:v>
                </c:pt>
                <c:pt idx="14081">
                  <c:v>3.6749999999999998</c:v>
                </c:pt>
                <c:pt idx="14082">
                  <c:v>3.6749999999999998</c:v>
                </c:pt>
                <c:pt idx="14083">
                  <c:v>3.6749999999999998</c:v>
                </c:pt>
                <c:pt idx="14084">
                  <c:v>3.6760000000000002</c:v>
                </c:pt>
                <c:pt idx="14085">
                  <c:v>3.6760000000000002</c:v>
                </c:pt>
                <c:pt idx="14086">
                  <c:v>3.6760000000000002</c:v>
                </c:pt>
                <c:pt idx="14087">
                  <c:v>3.677</c:v>
                </c:pt>
                <c:pt idx="14088">
                  <c:v>3.677</c:v>
                </c:pt>
                <c:pt idx="14089">
                  <c:v>3.677</c:v>
                </c:pt>
                <c:pt idx="14090">
                  <c:v>3.677</c:v>
                </c:pt>
                <c:pt idx="14091">
                  <c:v>3.677</c:v>
                </c:pt>
                <c:pt idx="14092">
                  <c:v>3.677</c:v>
                </c:pt>
                <c:pt idx="14093">
                  <c:v>3.677</c:v>
                </c:pt>
                <c:pt idx="14094">
                  <c:v>3.677</c:v>
                </c:pt>
                <c:pt idx="14095">
                  <c:v>3.6779999999999999</c:v>
                </c:pt>
                <c:pt idx="14096">
                  <c:v>3.6779999999999999</c:v>
                </c:pt>
                <c:pt idx="14097">
                  <c:v>3.6779999999999999</c:v>
                </c:pt>
                <c:pt idx="14098">
                  <c:v>3.6789999999999998</c:v>
                </c:pt>
                <c:pt idx="14099">
                  <c:v>3.6789999999999998</c:v>
                </c:pt>
                <c:pt idx="14100">
                  <c:v>3.6789999999999998</c:v>
                </c:pt>
                <c:pt idx="14101">
                  <c:v>3.6789999999999998</c:v>
                </c:pt>
                <c:pt idx="14102">
                  <c:v>3.6789999999999998</c:v>
                </c:pt>
                <c:pt idx="14103">
                  <c:v>3.68</c:v>
                </c:pt>
                <c:pt idx="14104">
                  <c:v>3.68</c:v>
                </c:pt>
                <c:pt idx="14105">
                  <c:v>3.68</c:v>
                </c:pt>
                <c:pt idx="14106">
                  <c:v>3.68</c:v>
                </c:pt>
                <c:pt idx="14107">
                  <c:v>3.681</c:v>
                </c:pt>
                <c:pt idx="14108">
                  <c:v>3.681</c:v>
                </c:pt>
                <c:pt idx="14109">
                  <c:v>3.681</c:v>
                </c:pt>
                <c:pt idx="14110">
                  <c:v>3.681</c:v>
                </c:pt>
                <c:pt idx="14111">
                  <c:v>3.681</c:v>
                </c:pt>
                <c:pt idx="14112">
                  <c:v>3.681</c:v>
                </c:pt>
                <c:pt idx="14113">
                  <c:v>3.6819999999999999</c:v>
                </c:pt>
                <c:pt idx="14114">
                  <c:v>3.6819999999999999</c:v>
                </c:pt>
                <c:pt idx="14115">
                  <c:v>3.6819999999999999</c:v>
                </c:pt>
                <c:pt idx="14116">
                  <c:v>3.6819999999999999</c:v>
                </c:pt>
                <c:pt idx="14117">
                  <c:v>3.6829999999999998</c:v>
                </c:pt>
                <c:pt idx="14118">
                  <c:v>3.6829999999999998</c:v>
                </c:pt>
                <c:pt idx="14119">
                  <c:v>3.6829999999999998</c:v>
                </c:pt>
                <c:pt idx="14120">
                  <c:v>3.6829999999999998</c:v>
                </c:pt>
                <c:pt idx="14121">
                  <c:v>3.6840000000000002</c:v>
                </c:pt>
                <c:pt idx="14122">
                  <c:v>3.6840000000000002</c:v>
                </c:pt>
                <c:pt idx="14123">
                  <c:v>3.6840000000000002</c:v>
                </c:pt>
                <c:pt idx="14124">
                  <c:v>3.6840000000000002</c:v>
                </c:pt>
                <c:pt idx="14125">
                  <c:v>3.6840000000000002</c:v>
                </c:pt>
                <c:pt idx="14126">
                  <c:v>3.6850000000000001</c:v>
                </c:pt>
                <c:pt idx="14127">
                  <c:v>3.6850000000000001</c:v>
                </c:pt>
                <c:pt idx="14128">
                  <c:v>3.6850000000000001</c:v>
                </c:pt>
                <c:pt idx="14129">
                  <c:v>3.6850000000000001</c:v>
                </c:pt>
                <c:pt idx="14130">
                  <c:v>3.6850000000000001</c:v>
                </c:pt>
                <c:pt idx="14131">
                  <c:v>3.6850000000000001</c:v>
                </c:pt>
                <c:pt idx="14132">
                  <c:v>3.6859999999999999</c:v>
                </c:pt>
                <c:pt idx="14133">
                  <c:v>3.6859999999999999</c:v>
                </c:pt>
                <c:pt idx="14134">
                  <c:v>3.6859999999999999</c:v>
                </c:pt>
                <c:pt idx="14135">
                  <c:v>3.6859999999999999</c:v>
                </c:pt>
                <c:pt idx="14136">
                  <c:v>3.6859999999999999</c:v>
                </c:pt>
                <c:pt idx="14137">
                  <c:v>3.6859999999999999</c:v>
                </c:pt>
                <c:pt idx="14138">
                  <c:v>3.6859999999999999</c:v>
                </c:pt>
                <c:pt idx="14139">
                  <c:v>3.6869999999999998</c:v>
                </c:pt>
                <c:pt idx="14140">
                  <c:v>3.6869999999999998</c:v>
                </c:pt>
                <c:pt idx="14141">
                  <c:v>3.6869999999999998</c:v>
                </c:pt>
                <c:pt idx="14142">
                  <c:v>3.6869999999999998</c:v>
                </c:pt>
                <c:pt idx="14143">
                  <c:v>3.6869999999999998</c:v>
                </c:pt>
                <c:pt idx="14144">
                  <c:v>3.6880000000000002</c:v>
                </c:pt>
                <c:pt idx="14145">
                  <c:v>3.6880000000000002</c:v>
                </c:pt>
                <c:pt idx="14146">
                  <c:v>3.6880000000000002</c:v>
                </c:pt>
                <c:pt idx="14147">
                  <c:v>3.6890000000000001</c:v>
                </c:pt>
                <c:pt idx="14148">
                  <c:v>3.6890000000000001</c:v>
                </c:pt>
                <c:pt idx="14149">
                  <c:v>3.6890000000000001</c:v>
                </c:pt>
                <c:pt idx="14150">
                  <c:v>3.6890000000000001</c:v>
                </c:pt>
                <c:pt idx="14151">
                  <c:v>3.6890000000000001</c:v>
                </c:pt>
                <c:pt idx="14152">
                  <c:v>3.69</c:v>
                </c:pt>
                <c:pt idx="14153">
                  <c:v>3.69</c:v>
                </c:pt>
                <c:pt idx="14154">
                  <c:v>3.69</c:v>
                </c:pt>
                <c:pt idx="14155">
                  <c:v>3.69</c:v>
                </c:pt>
                <c:pt idx="14156">
                  <c:v>3.6909999999999998</c:v>
                </c:pt>
                <c:pt idx="14157">
                  <c:v>3.6909999999999998</c:v>
                </c:pt>
                <c:pt idx="14158">
                  <c:v>3.6909999999999998</c:v>
                </c:pt>
                <c:pt idx="14159">
                  <c:v>3.6909999999999998</c:v>
                </c:pt>
                <c:pt idx="14160">
                  <c:v>3.6909999999999998</c:v>
                </c:pt>
                <c:pt idx="14161">
                  <c:v>3.6909999999999998</c:v>
                </c:pt>
                <c:pt idx="14162">
                  <c:v>3.6909999999999998</c:v>
                </c:pt>
                <c:pt idx="14163">
                  <c:v>3.6920000000000002</c:v>
                </c:pt>
                <c:pt idx="14164">
                  <c:v>3.6920000000000002</c:v>
                </c:pt>
                <c:pt idx="14165">
                  <c:v>3.6920000000000002</c:v>
                </c:pt>
                <c:pt idx="14166">
                  <c:v>3.6920000000000002</c:v>
                </c:pt>
                <c:pt idx="14167">
                  <c:v>3.6920000000000002</c:v>
                </c:pt>
                <c:pt idx="14168">
                  <c:v>3.6930000000000001</c:v>
                </c:pt>
                <c:pt idx="14169">
                  <c:v>3.6930000000000001</c:v>
                </c:pt>
                <c:pt idx="14170">
                  <c:v>3.6930000000000001</c:v>
                </c:pt>
                <c:pt idx="14171">
                  <c:v>3.6930000000000001</c:v>
                </c:pt>
                <c:pt idx="14172">
                  <c:v>3.694</c:v>
                </c:pt>
                <c:pt idx="14173">
                  <c:v>3.694</c:v>
                </c:pt>
                <c:pt idx="14174">
                  <c:v>3.694</c:v>
                </c:pt>
                <c:pt idx="14175">
                  <c:v>3.694</c:v>
                </c:pt>
                <c:pt idx="14176">
                  <c:v>3.694</c:v>
                </c:pt>
                <c:pt idx="14177">
                  <c:v>3.6949999999999998</c:v>
                </c:pt>
                <c:pt idx="14178">
                  <c:v>3.6949999999999998</c:v>
                </c:pt>
                <c:pt idx="14179">
                  <c:v>3.6949999999999998</c:v>
                </c:pt>
                <c:pt idx="14180">
                  <c:v>3.6949999999999998</c:v>
                </c:pt>
                <c:pt idx="14181">
                  <c:v>3.6949999999999998</c:v>
                </c:pt>
                <c:pt idx="14182">
                  <c:v>3.6960000000000002</c:v>
                </c:pt>
                <c:pt idx="14183">
                  <c:v>3.6960000000000002</c:v>
                </c:pt>
                <c:pt idx="14184">
                  <c:v>3.6960000000000002</c:v>
                </c:pt>
                <c:pt idx="14185">
                  <c:v>3.6960000000000002</c:v>
                </c:pt>
                <c:pt idx="14186">
                  <c:v>3.6960000000000002</c:v>
                </c:pt>
                <c:pt idx="14187">
                  <c:v>3.6960000000000002</c:v>
                </c:pt>
                <c:pt idx="14188">
                  <c:v>3.6960000000000002</c:v>
                </c:pt>
                <c:pt idx="14189">
                  <c:v>3.6970000000000001</c:v>
                </c:pt>
                <c:pt idx="14190">
                  <c:v>3.6970000000000001</c:v>
                </c:pt>
                <c:pt idx="14191">
                  <c:v>3.6970000000000001</c:v>
                </c:pt>
                <c:pt idx="14192">
                  <c:v>3.6970000000000001</c:v>
                </c:pt>
                <c:pt idx="14193">
                  <c:v>3.698</c:v>
                </c:pt>
                <c:pt idx="14194">
                  <c:v>3.698</c:v>
                </c:pt>
                <c:pt idx="14195">
                  <c:v>3.698</c:v>
                </c:pt>
                <c:pt idx="14196">
                  <c:v>3.698</c:v>
                </c:pt>
                <c:pt idx="14197">
                  <c:v>3.698</c:v>
                </c:pt>
                <c:pt idx="14198">
                  <c:v>3.6989999999999998</c:v>
                </c:pt>
                <c:pt idx="14199">
                  <c:v>3.6989999999999998</c:v>
                </c:pt>
                <c:pt idx="14200">
                  <c:v>3.6989999999999998</c:v>
                </c:pt>
                <c:pt idx="14201">
                  <c:v>3.6989999999999998</c:v>
                </c:pt>
                <c:pt idx="14202">
                  <c:v>3.6989999999999998</c:v>
                </c:pt>
                <c:pt idx="14203">
                  <c:v>3.7</c:v>
                </c:pt>
                <c:pt idx="14204">
                  <c:v>3.7</c:v>
                </c:pt>
                <c:pt idx="14205">
                  <c:v>3.7</c:v>
                </c:pt>
                <c:pt idx="14206">
                  <c:v>3.7</c:v>
                </c:pt>
                <c:pt idx="14207">
                  <c:v>3.7</c:v>
                </c:pt>
                <c:pt idx="14208">
                  <c:v>3.7010000000000001</c:v>
                </c:pt>
                <c:pt idx="14209">
                  <c:v>3.7010000000000001</c:v>
                </c:pt>
                <c:pt idx="14210">
                  <c:v>3.7010000000000001</c:v>
                </c:pt>
                <c:pt idx="14211">
                  <c:v>3.7010000000000001</c:v>
                </c:pt>
                <c:pt idx="14212">
                  <c:v>3.7010000000000001</c:v>
                </c:pt>
                <c:pt idx="14213">
                  <c:v>3.7010000000000001</c:v>
                </c:pt>
                <c:pt idx="14214">
                  <c:v>3.702</c:v>
                </c:pt>
                <c:pt idx="14215">
                  <c:v>3.702</c:v>
                </c:pt>
                <c:pt idx="14216">
                  <c:v>3.702</c:v>
                </c:pt>
                <c:pt idx="14217">
                  <c:v>3.702</c:v>
                </c:pt>
                <c:pt idx="14218">
                  <c:v>3.7029999999999998</c:v>
                </c:pt>
                <c:pt idx="14219">
                  <c:v>3.7029999999999998</c:v>
                </c:pt>
                <c:pt idx="14220">
                  <c:v>3.7029999999999998</c:v>
                </c:pt>
                <c:pt idx="14221">
                  <c:v>3.7029999999999998</c:v>
                </c:pt>
                <c:pt idx="14222">
                  <c:v>3.7040000000000002</c:v>
                </c:pt>
                <c:pt idx="14223">
                  <c:v>3.7040000000000002</c:v>
                </c:pt>
                <c:pt idx="14224">
                  <c:v>3.7040000000000002</c:v>
                </c:pt>
                <c:pt idx="14225">
                  <c:v>3.7040000000000002</c:v>
                </c:pt>
                <c:pt idx="14226">
                  <c:v>3.7050000000000001</c:v>
                </c:pt>
                <c:pt idx="14227">
                  <c:v>3.7050000000000001</c:v>
                </c:pt>
                <c:pt idx="14228">
                  <c:v>3.7050000000000001</c:v>
                </c:pt>
                <c:pt idx="14229">
                  <c:v>3.7050000000000001</c:v>
                </c:pt>
                <c:pt idx="14230">
                  <c:v>3.7050000000000001</c:v>
                </c:pt>
                <c:pt idx="14231">
                  <c:v>3.706</c:v>
                </c:pt>
                <c:pt idx="14232">
                  <c:v>3.706</c:v>
                </c:pt>
                <c:pt idx="14233">
                  <c:v>3.706</c:v>
                </c:pt>
                <c:pt idx="14234">
                  <c:v>3.706</c:v>
                </c:pt>
                <c:pt idx="14235">
                  <c:v>3.7069999999999999</c:v>
                </c:pt>
                <c:pt idx="14236">
                  <c:v>3.7069999999999999</c:v>
                </c:pt>
                <c:pt idx="14237">
                  <c:v>3.7069999999999999</c:v>
                </c:pt>
                <c:pt idx="14238">
                  <c:v>3.7069999999999999</c:v>
                </c:pt>
                <c:pt idx="14239">
                  <c:v>3.7069999999999999</c:v>
                </c:pt>
                <c:pt idx="14240">
                  <c:v>3.7069999999999999</c:v>
                </c:pt>
                <c:pt idx="14241">
                  <c:v>3.7080000000000002</c:v>
                </c:pt>
                <c:pt idx="14242">
                  <c:v>3.7080000000000002</c:v>
                </c:pt>
                <c:pt idx="14243">
                  <c:v>3.7080000000000002</c:v>
                </c:pt>
                <c:pt idx="14244">
                  <c:v>3.7080000000000002</c:v>
                </c:pt>
                <c:pt idx="14245">
                  <c:v>3.7090000000000001</c:v>
                </c:pt>
                <c:pt idx="14246">
                  <c:v>3.7090000000000001</c:v>
                </c:pt>
                <c:pt idx="14247">
                  <c:v>3.7090000000000001</c:v>
                </c:pt>
                <c:pt idx="14248">
                  <c:v>3.71</c:v>
                </c:pt>
                <c:pt idx="14249">
                  <c:v>3.71</c:v>
                </c:pt>
                <c:pt idx="14250">
                  <c:v>3.71</c:v>
                </c:pt>
                <c:pt idx="14251">
                  <c:v>3.71</c:v>
                </c:pt>
                <c:pt idx="14252">
                  <c:v>3.71</c:v>
                </c:pt>
                <c:pt idx="14253">
                  <c:v>3.71</c:v>
                </c:pt>
                <c:pt idx="14254">
                  <c:v>3.7109999999999999</c:v>
                </c:pt>
                <c:pt idx="14255">
                  <c:v>3.7109999999999999</c:v>
                </c:pt>
                <c:pt idx="14256">
                  <c:v>3.7109999999999999</c:v>
                </c:pt>
                <c:pt idx="14257">
                  <c:v>3.7109999999999999</c:v>
                </c:pt>
                <c:pt idx="14258">
                  <c:v>3.7109999999999999</c:v>
                </c:pt>
                <c:pt idx="14259">
                  <c:v>3.7109999999999999</c:v>
                </c:pt>
                <c:pt idx="14260">
                  <c:v>3.7120000000000002</c:v>
                </c:pt>
                <c:pt idx="14261">
                  <c:v>3.7120000000000002</c:v>
                </c:pt>
                <c:pt idx="14262">
                  <c:v>3.7120000000000002</c:v>
                </c:pt>
                <c:pt idx="14263">
                  <c:v>3.7120000000000002</c:v>
                </c:pt>
                <c:pt idx="14264">
                  <c:v>3.7120000000000002</c:v>
                </c:pt>
                <c:pt idx="14265">
                  <c:v>3.7130000000000001</c:v>
                </c:pt>
                <c:pt idx="14266">
                  <c:v>3.7130000000000001</c:v>
                </c:pt>
                <c:pt idx="14267">
                  <c:v>3.7130000000000001</c:v>
                </c:pt>
                <c:pt idx="14268">
                  <c:v>3.7130000000000001</c:v>
                </c:pt>
                <c:pt idx="14269">
                  <c:v>3.714</c:v>
                </c:pt>
                <c:pt idx="14270">
                  <c:v>3.714</c:v>
                </c:pt>
                <c:pt idx="14271">
                  <c:v>3.714</c:v>
                </c:pt>
                <c:pt idx="14272">
                  <c:v>3.7149999999999999</c:v>
                </c:pt>
                <c:pt idx="14273">
                  <c:v>3.7149999999999999</c:v>
                </c:pt>
                <c:pt idx="14274">
                  <c:v>3.7149999999999999</c:v>
                </c:pt>
                <c:pt idx="14275">
                  <c:v>3.7149999999999999</c:v>
                </c:pt>
                <c:pt idx="14276">
                  <c:v>3.7149999999999999</c:v>
                </c:pt>
                <c:pt idx="14277">
                  <c:v>3.7149999999999999</c:v>
                </c:pt>
                <c:pt idx="14278">
                  <c:v>3.7160000000000002</c:v>
                </c:pt>
                <c:pt idx="14279">
                  <c:v>3.7160000000000002</c:v>
                </c:pt>
                <c:pt idx="14280">
                  <c:v>3.7160000000000002</c:v>
                </c:pt>
                <c:pt idx="14281">
                  <c:v>3.7160000000000002</c:v>
                </c:pt>
                <c:pt idx="14282">
                  <c:v>3.7160000000000002</c:v>
                </c:pt>
                <c:pt idx="14283">
                  <c:v>3.7170000000000001</c:v>
                </c:pt>
                <c:pt idx="14284">
                  <c:v>3.7170000000000001</c:v>
                </c:pt>
                <c:pt idx="14285">
                  <c:v>3.7170000000000001</c:v>
                </c:pt>
                <c:pt idx="14286">
                  <c:v>3.7170000000000001</c:v>
                </c:pt>
                <c:pt idx="14287">
                  <c:v>3.7170000000000001</c:v>
                </c:pt>
                <c:pt idx="14288">
                  <c:v>3.718</c:v>
                </c:pt>
                <c:pt idx="14289">
                  <c:v>3.718</c:v>
                </c:pt>
                <c:pt idx="14290">
                  <c:v>3.718</c:v>
                </c:pt>
                <c:pt idx="14291">
                  <c:v>3.718</c:v>
                </c:pt>
                <c:pt idx="14292">
                  <c:v>3.718</c:v>
                </c:pt>
                <c:pt idx="14293">
                  <c:v>3.7189999999999999</c:v>
                </c:pt>
                <c:pt idx="14294">
                  <c:v>3.7189999999999999</c:v>
                </c:pt>
                <c:pt idx="14295">
                  <c:v>3.7189999999999999</c:v>
                </c:pt>
                <c:pt idx="14296">
                  <c:v>3.7189999999999999</c:v>
                </c:pt>
                <c:pt idx="14297">
                  <c:v>3.72</c:v>
                </c:pt>
                <c:pt idx="14298">
                  <c:v>3.72</c:v>
                </c:pt>
                <c:pt idx="14299">
                  <c:v>3.72</c:v>
                </c:pt>
                <c:pt idx="14300">
                  <c:v>3.72</c:v>
                </c:pt>
                <c:pt idx="14301">
                  <c:v>3.72</c:v>
                </c:pt>
                <c:pt idx="14302">
                  <c:v>3.72</c:v>
                </c:pt>
                <c:pt idx="14303">
                  <c:v>3.7210000000000001</c:v>
                </c:pt>
                <c:pt idx="14304">
                  <c:v>3.7210000000000001</c:v>
                </c:pt>
                <c:pt idx="14305">
                  <c:v>3.7210000000000001</c:v>
                </c:pt>
                <c:pt idx="14306">
                  <c:v>3.7210000000000001</c:v>
                </c:pt>
                <c:pt idx="14307">
                  <c:v>3.722</c:v>
                </c:pt>
                <c:pt idx="14308">
                  <c:v>3.722</c:v>
                </c:pt>
                <c:pt idx="14309">
                  <c:v>3.722</c:v>
                </c:pt>
                <c:pt idx="14310">
                  <c:v>3.722</c:v>
                </c:pt>
                <c:pt idx="14311">
                  <c:v>3.7229999999999999</c:v>
                </c:pt>
                <c:pt idx="14312">
                  <c:v>3.7229999999999999</c:v>
                </c:pt>
                <c:pt idx="14313">
                  <c:v>3.7229999999999999</c:v>
                </c:pt>
                <c:pt idx="14314">
                  <c:v>3.7229999999999999</c:v>
                </c:pt>
                <c:pt idx="14315">
                  <c:v>3.7240000000000002</c:v>
                </c:pt>
                <c:pt idx="14316">
                  <c:v>3.7240000000000002</c:v>
                </c:pt>
                <c:pt idx="14317">
                  <c:v>3.7240000000000002</c:v>
                </c:pt>
                <c:pt idx="14318">
                  <c:v>3.7250000000000001</c:v>
                </c:pt>
                <c:pt idx="14319">
                  <c:v>3.7250000000000001</c:v>
                </c:pt>
                <c:pt idx="14320">
                  <c:v>3.7250000000000001</c:v>
                </c:pt>
                <c:pt idx="14321">
                  <c:v>3.7250000000000001</c:v>
                </c:pt>
                <c:pt idx="14322">
                  <c:v>3.7250000000000001</c:v>
                </c:pt>
                <c:pt idx="14323">
                  <c:v>3.7250000000000001</c:v>
                </c:pt>
                <c:pt idx="14324">
                  <c:v>3.7250000000000001</c:v>
                </c:pt>
                <c:pt idx="14325">
                  <c:v>3.726</c:v>
                </c:pt>
                <c:pt idx="14326">
                  <c:v>3.726</c:v>
                </c:pt>
                <c:pt idx="14327">
                  <c:v>3.726</c:v>
                </c:pt>
                <c:pt idx="14328">
                  <c:v>3.7269999999999999</c:v>
                </c:pt>
                <c:pt idx="14329">
                  <c:v>3.7269999999999999</c:v>
                </c:pt>
                <c:pt idx="14330">
                  <c:v>3.7269999999999999</c:v>
                </c:pt>
                <c:pt idx="14331">
                  <c:v>3.7280000000000002</c:v>
                </c:pt>
                <c:pt idx="14332">
                  <c:v>3.7280000000000002</c:v>
                </c:pt>
                <c:pt idx="14333">
                  <c:v>3.7280000000000002</c:v>
                </c:pt>
                <c:pt idx="14334">
                  <c:v>3.7280000000000002</c:v>
                </c:pt>
                <c:pt idx="14335">
                  <c:v>3.7290000000000001</c:v>
                </c:pt>
                <c:pt idx="14336">
                  <c:v>3.7290000000000001</c:v>
                </c:pt>
                <c:pt idx="14337">
                  <c:v>3.7290000000000001</c:v>
                </c:pt>
                <c:pt idx="14338">
                  <c:v>3.7290000000000001</c:v>
                </c:pt>
                <c:pt idx="14339">
                  <c:v>3.7290000000000001</c:v>
                </c:pt>
                <c:pt idx="14340">
                  <c:v>3.7290000000000001</c:v>
                </c:pt>
                <c:pt idx="14341">
                  <c:v>3.73</c:v>
                </c:pt>
                <c:pt idx="14342">
                  <c:v>3.73</c:v>
                </c:pt>
                <c:pt idx="14343">
                  <c:v>3.73</c:v>
                </c:pt>
                <c:pt idx="14344">
                  <c:v>3.7309999999999999</c:v>
                </c:pt>
                <c:pt idx="14345">
                  <c:v>3.7309999999999999</c:v>
                </c:pt>
                <c:pt idx="14346">
                  <c:v>3.7309999999999999</c:v>
                </c:pt>
                <c:pt idx="14347">
                  <c:v>3.7309999999999999</c:v>
                </c:pt>
                <c:pt idx="14348">
                  <c:v>3.7309999999999999</c:v>
                </c:pt>
                <c:pt idx="14349">
                  <c:v>3.7320000000000002</c:v>
                </c:pt>
                <c:pt idx="14350">
                  <c:v>3.7320000000000002</c:v>
                </c:pt>
                <c:pt idx="14351">
                  <c:v>3.7320000000000002</c:v>
                </c:pt>
                <c:pt idx="14352">
                  <c:v>3.7320000000000002</c:v>
                </c:pt>
                <c:pt idx="14353">
                  <c:v>3.7330000000000001</c:v>
                </c:pt>
                <c:pt idx="14354">
                  <c:v>3.7330000000000001</c:v>
                </c:pt>
                <c:pt idx="14355">
                  <c:v>3.7330000000000001</c:v>
                </c:pt>
                <c:pt idx="14356">
                  <c:v>3.734</c:v>
                </c:pt>
                <c:pt idx="14357">
                  <c:v>3.734</c:v>
                </c:pt>
                <c:pt idx="14358">
                  <c:v>3.734</c:v>
                </c:pt>
                <c:pt idx="14359">
                  <c:v>3.734</c:v>
                </c:pt>
                <c:pt idx="14360">
                  <c:v>3.734</c:v>
                </c:pt>
                <c:pt idx="14361">
                  <c:v>3.7349999999999999</c:v>
                </c:pt>
                <c:pt idx="14362">
                  <c:v>3.7349999999999999</c:v>
                </c:pt>
                <c:pt idx="14363">
                  <c:v>3.7349999999999999</c:v>
                </c:pt>
                <c:pt idx="14364">
                  <c:v>3.7349999999999999</c:v>
                </c:pt>
                <c:pt idx="14365">
                  <c:v>3.7360000000000002</c:v>
                </c:pt>
                <c:pt idx="14366">
                  <c:v>3.7360000000000002</c:v>
                </c:pt>
                <c:pt idx="14367">
                  <c:v>3.7360000000000002</c:v>
                </c:pt>
                <c:pt idx="14368">
                  <c:v>3.7360000000000002</c:v>
                </c:pt>
                <c:pt idx="14369">
                  <c:v>3.7360000000000002</c:v>
                </c:pt>
                <c:pt idx="14370">
                  <c:v>3.7370000000000001</c:v>
                </c:pt>
                <c:pt idx="14371">
                  <c:v>3.7370000000000001</c:v>
                </c:pt>
                <c:pt idx="14372">
                  <c:v>3.7370000000000001</c:v>
                </c:pt>
                <c:pt idx="14373">
                  <c:v>3.738</c:v>
                </c:pt>
                <c:pt idx="14374">
                  <c:v>3.738</c:v>
                </c:pt>
                <c:pt idx="14375">
                  <c:v>3.738</c:v>
                </c:pt>
                <c:pt idx="14376">
                  <c:v>3.7389999999999999</c:v>
                </c:pt>
                <c:pt idx="14377">
                  <c:v>3.7389999999999999</c:v>
                </c:pt>
                <c:pt idx="14378">
                  <c:v>3.7389999999999999</c:v>
                </c:pt>
                <c:pt idx="14379">
                  <c:v>3.7389999999999999</c:v>
                </c:pt>
                <c:pt idx="14380">
                  <c:v>3.7389999999999999</c:v>
                </c:pt>
                <c:pt idx="14381">
                  <c:v>3.7389999999999999</c:v>
                </c:pt>
                <c:pt idx="14382">
                  <c:v>3.74</c:v>
                </c:pt>
                <c:pt idx="14383">
                  <c:v>3.74</c:v>
                </c:pt>
                <c:pt idx="14384">
                  <c:v>3.74</c:v>
                </c:pt>
                <c:pt idx="14385">
                  <c:v>3.74</c:v>
                </c:pt>
                <c:pt idx="14386">
                  <c:v>3.74</c:v>
                </c:pt>
                <c:pt idx="14387">
                  <c:v>3.7410000000000001</c:v>
                </c:pt>
                <c:pt idx="14388">
                  <c:v>3.7410000000000001</c:v>
                </c:pt>
                <c:pt idx="14389">
                  <c:v>3.7410000000000001</c:v>
                </c:pt>
                <c:pt idx="14390">
                  <c:v>3.7410000000000001</c:v>
                </c:pt>
                <c:pt idx="14391">
                  <c:v>3.742</c:v>
                </c:pt>
                <c:pt idx="14392">
                  <c:v>3.742</c:v>
                </c:pt>
                <c:pt idx="14393">
                  <c:v>3.742</c:v>
                </c:pt>
                <c:pt idx="14394">
                  <c:v>3.742</c:v>
                </c:pt>
                <c:pt idx="14395">
                  <c:v>3.7429999999999999</c:v>
                </c:pt>
                <c:pt idx="14396">
                  <c:v>3.7429999999999999</c:v>
                </c:pt>
                <c:pt idx="14397">
                  <c:v>3.7440000000000002</c:v>
                </c:pt>
                <c:pt idx="14398">
                  <c:v>3.7440000000000002</c:v>
                </c:pt>
                <c:pt idx="14399">
                  <c:v>3.7440000000000002</c:v>
                </c:pt>
                <c:pt idx="14400">
                  <c:v>3.7440000000000002</c:v>
                </c:pt>
                <c:pt idx="14401">
                  <c:v>3.7440000000000002</c:v>
                </c:pt>
                <c:pt idx="14402">
                  <c:v>3.7440000000000002</c:v>
                </c:pt>
                <c:pt idx="14403">
                  <c:v>3.7440000000000002</c:v>
                </c:pt>
                <c:pt idx="14404">
                  <c:v>3.7440000000000002</c:v>
                </c:pt>
                <c:pt idx="14405">
                  <c:v>3.7450000000000001</c:v>
                </c:pt>
                <c:pt idx="14406">
                  <c:v>3.7450000000000001</c:v>
                </c:pt>
                <c:pt idx="14407">
                  <c:v>3.7450000000000001</c:v>
                </c:pt>
                <c:pt idx="14408">
                  <c:v>3.746</c:v>
                </c:pt>
                <c:pt idx="14409">
                  <c:v>3.746</c:v>
                </c:pt>
                <c:pt idx="14410">
                  <c:v>3.746</c:v>
                </c:pt>
                <c:pt idx="14411">
                  <c:v>3.746</c:v>
                </c:pt>
                <c:pt idx="14412">
                  <c:v>3.7469999999999999</c:v>
                </c:pt>
                <c:pt idx="14413">
                  <c:v>3.7469999999999999</c:v>
                </c:pt>
                <c:pt idx="14414">
                  <c:v>3.7469999999999999</c:v>
                </c:pt>
                <c:pt idx="14415">
                  <c:v>3.7469999999999999</c:v>
                </c:pt>
                <c:pt idx="14416">
                  <c:v>3.7469999999999999</c:v>
                </c:pt>
                <c:pt idx="14417">
                  <c:v>3.7480000000000002</c:v>
                </c:pt>
                <c:pt idx="14418">
                  <c:v>3.7480000000000002</c:v>
                </c:pt>
                <c:pt idx="14419">
                  <c:v>3.7480000000000002</c:v>
                </c:pt>
                <c:pt idx="14420">
                  <c:v>3.7490000000000001</c:v>
                </c:pt>
                <c:pt idx="14421">
                  <c:v>3.7490000000000001</c:v>
                </c:pt>
                <c:pt idx="14422">
                  <c:v>3.7490000000000001</c:v>
                </c:pt>
                <c:pt idx="14423">
                  <c:v>3.7490000000000001</c:v>
                </c:pt>
                <c:pt idx="14424">
                  <c:v>3.7490000000000001</c:v>
                </c:pt>
                <c:pt idx="14425">
                  <c:v>3.7490000000000001</c:v>
                </c:pt>
                <c:pt idx="14426">
                  <c:v>3.75</c:v>
                </c:pt>
                <c:pt idx="14427">
                  <c:v>3.75</c:v>
                </c:pt>
                <c:pt idx="14428">
                  <c:v>3.75</c:v>
                </c:pt>
                <c:pt idx="14429">
                  <c:v>3.75</c:v>
                </c:pt>
                <c:pt idx="14430">
                  <c:v>3.7509999999999999</c:v>
                </c:pt>
                <c:pt idx="14431">
                  <c:v>3.7509999999999999</c:v>
                </c:pt>
                <c:pt idx="14432">
                  <c:v>3.7509999999999999</c:v>
                </c:pt>
                <c:pt idx="14433">
                  <c:v>3.7509999999999999</c:v>
                </c:pt>
                <c:pt idx="14434">
                  <c:v>3.7519999999999998</c:v>
                </c:pt>
                <c:pt idx="14435">
                  <c:v>3.7519999999999998</c:v>
                </c:pt>
                <c:pt idx="14436">
                  <c:v>3.7519999999999998</c:v>
                </c:pt>
                <c:pt idx="14437">
                  <c:v>3.7530000000000001</c:v>
                </c:pt>
                <c:pt idx="14438">
                  <c:v>3.7530000000000001</c:v>
                </c:pt>
                <c:pt idx="14439">
                  <c:v>3.7530000000000001</c:v>
                </c:pt>
                <c:pt idx="14440">
                  <c:v>3.7530000000000001</c:v>
                </c:pt>
                <c:pt idx="14441">
                  <c:v>3.7530000000000001</c:v>
                </c:pt>
                <c:pt idx="14442">
                  <c:v>3.7530000000000001</c:v>
                </c:pt>
                <c:pt idx="14443">
                  <c:v>3.7530000000000001</c:v>
                </c:pt>
                <c:pt idx="14444">
                  <c:v>3.7530000000000001</c:v>
                </c:pt>
                <c:pt idx="14445">
                  <c:v>3.754</c:v>
                </c:pt>
                <c:pt idx="14446">
                  <c:v>3.754</c:v>
                </c:pt>
                <c:pt idx="14447">
                  <c:v>3.754</c:v>
                </c:pt>
                <c:pt idx="14448">
                  <c:v>3.754</c:v>
                </c:pt>
                <c:pt idx="14449">
                  <c:v>3.7549999999999999</c:v>
                </c:pt>
                <c:pt idx="14450">
                  <c:v>3.7549999999999999</c:v>
                </c:pt>
                <c:pt idx="14451">
                  <c:v>3.7549999999999999</c:v>
                </c:pt>
                <c:pt idx="14452">
                  <c:v>3.7559999999999998</c:v>
                </c:pt>
                <c:pt idx="14453">
                  <c:v>3.7559999999999998</c:v>
                </c:pt>
                <c:pt idx="14454">
                  <c:v>3.7559999999999998</c:v>
                </c:pt>
                <c:pt idx="14455">
                  <c:v>3.7559999999999998</c:v>
                </c:pt>
                <c:pt idx="14456">
                  <c:v>3.7559999999999998</c:v>
                </c:pt>
                <c:pt idx="14457">
                  <c:v>3.7570000000000001</c:v>
                </c:pt>
                <c:pt idx="14458">
                  <c:v>3.7570000000000001</c:v>
                </c:pt>
                <c:pt idx="14459">
                  <c:v>3.7570000000000001</c:v>
                </c:pt>
                <c:pt idx="14460">
                  <c:v>3.7570000000000001</c:v>
                </c:pt>
                <c:pt idx="14461">
                  <c:v>3.758</c:v>
                </c:pt>
                <c:pt idx="14462">
                  <c:v>3.758</c:v>
                </c:pt>
                <c:pt idx="14463">
                  <c:v>3.758</c:v>
                </c:pt>
                <c:pt idx="14464">
                  <c:v>3.758</c:v>
                </c:pt>
                <c:pt idx="14465">
                  <c:v>3.758</c:v>
                </c:pt>
                <c:pt idx="14466">
                  <c:v>3.758</c:v>
                </c:pt>
                <c:pt idx="14467">
                  <c:v>3.7589999999999999</c:v>
                </c:pt>
                <c:pt idx="14468">
                  <c:v>3.7589999999999999</c:v>
                </c:pt>
                <c:pt idx="14469">
                  <c:v>3.7589999999999999</c:v>
                </c:pt>
                <c:pt idx="14470">
                  <c:v>3.7589999999999999</c:v>
                </c:pt>
                <c:pt idx="14471">
                  <c:v>3.76</c:v>
                </c:pt>
                <c:pt idx="14472">
                  <c:v>3.76</c:v>
                </c:pt>
                <c:pt idx="14473">
                  <c:v>3.76</c:v>
                </c:pt>
                <c:pt idx="14474">
                  <c:v>3.76</c:v>
                </c:pt>
                <c:pt idx="14475">
                  <c:v>3.7610000000000001</c:v>
                </c:pt>
                <c:pt idx="14476">
                  <c:v>3.7610000000000001</c:v>
                </c:pt>
                <c:pt idx="14477">
                  <c:v>3.7610000000000001</c:v>
                </c:pt>
                <c:pt idx="14478">
                  <c:v>3.7610000000000001</c:v>
                </c:pt>
                <c:pt idx="14479">
                  <c:v>3.7610000000000001</c:v>
                </c:pt>
                <c:pt idx="14480">
                  <c:v>3.762</c:v>
                </c:pt>
                <c:pt idx="14481">
                  <c:v>3.762</c:v>
                </c:pt>
                <c:pt idx="14482">
                  <c:v>3.762</c:v>
                </c:pt>
                <c:pt idx="14483">
                  <c:v>3.7629999999999999</c:v>
                </c:pt>
                <c:pt idx="14484">
                  <c:v>3.7629999999999999</c:v>
                </c:pt>
                <c:pt idx="14485">
                  <c:v>3.7629999999999999</c:v>
                </c:pt>
                <c:pt idx="14486">
                  <c:v>3.7629999999999999</c:v>
                </c:pt>
                <c:pt idx="14487">
                  <c:v>3.7629999999999999</c:v>
                </c:pt>
                <c:pt idx="14488">
                  <c:v>3.7629999999999999</c:v>
                </c:pt>
                <c:pt idx="14489">
                  <c:v>3.7639999999999998</c:v>
                </c:pt>
                <c:pt idx="14490">
                  <c:v>3.7639999999999998</c:v>
                </c:pt>
                <c:pt idx="14491">
                  <c:v>3.7639999999999998</c:v>
                </c:pt>
                <c:pt idx="14492">
                  <c:v>3.7650000000000001</c:v>
                </c:pt>
                <c:pt idx="14493">
                  <c:v>3.7650000000000001</c:v>
                </c:pt>
                <c:pt idx="14494">
                  <c:v>3.7650000000000001</c:v>
                </c:pt>
                <c:pt idx="14495">
                  <c:v>3.7650000000000001</c:v>
                </c:pt>
                <c:pt idx="14496">
                  <c:v>3.7650000000000001</c:v>
                </c:pt>
                <c:pt idx="14497">
                  <c:v>3.766</c:v>
                </c:pt>
                <c:pt idx="14498">
                  <c:v>3.766</c:v>
                </c:pt>
                <c:pt idx="14499">
                  <c:v>3.766</c:v>
                </c:pt>
                <c:pt idx="14500">
                  <c:v>3.766</c:v>
                </c:pt>
                <c:pt idx="14501">
                  <c:v>3.7669999999999999</c:v>
                </c:pt>
                <c:pt idx="14502">
                  <c:v>3.7669999999999999</c:v>
                </c:pt>
                <c:pt idx="14503">
                  <c:v>3.7669999999999999</c:v>
                </c:pt>
                <c:pt idx="14504">
                  <c:v>3.7669999999999999</c:v>
                </c:pt>
                <c:pt idx="14505">
                  <c:v>3.7679999999999998</c:v>
                </c:pt>
                <c:pt idx="14506">
                  <c:v>3.7679999999999998</c:v>
                </c:pt>
                <c:pt idx="14507">
                  <c:v>3.7679999999999998</c:v>
                </c:pt>
                <c:pt idx="14508">
                  <c:v>3.7679999999999998</c:v>
                </c:pt>
                <c:pt idx="14509">
                  <c:v>3.7679999999999998</c:v>
                </c:pt>
                <c:pt idx="14510">
                  <c:v>3.7679999999999998</c:v>
                </c:pt>
                <c:pt idx="14511">
                  <c:v>3.7679999999999998</c:v>
                </c:pt>
                <c:pt idx="14512">
                  <c:v>3.7690000000000001</c:v>
                </c:pt>
                <c:pt idx="14513">
                  <c:v>3.7690000000000001</c:v>
                </c:pt>
                <c:pt idx="14514">
                  <c:v>3.7690000000000001</c:v>
                </c:pt>
                <c:pt idx="14515">
                  <c:v>3.7690000000000001</c:v>
                </c:pt>
                <c:pt idx="14516">
                  <c:v>3.77</c:v>
                </c:pt>
                <c:pt idx="14517">
                  <c:v>3.77</c:v>
                </c:pt>
                <c:pt idx="14518">
                  <c:v>3.77</c:v>
                </c:pt>
                <c:pt idx="14519">
                  <c:v>3.7709999999999999</c:v>
                </c:pt>
                <c:pt idx="14520">
                  <c:v>3.7709999999999999</c:v>
                </c:pt>
                <c:pt idx="14521">
                  <c:v>3.7709999999999999</c:v>
                </c:pt>
                <c:pt idx="14522">
                  <c:v>3.7709999999999999</c:v>
                </c:pt>
                <c:pt idx="14523">
                  <c:v>3.7719999999999998</c:v>
                </c:pt>
                <c:pt idx="14524">
                  <c:v>3.7719999999999998</c:v>
                </c:pt>
                <c:pt idx="14525">
                  <c:v>3.7719999999999998</c:v>
                </c:pt>
                <c:pt idx="14526">
                  <c:v>3.7719999999999998</c:v>
                </c:pt>
                <c:pt idx="14527">
                  <c:v>3.7719999999999998</c:v>
                </c:pt>
                <c:pt idx="14528">
                  <c:v>3.7730000000000001</c:v>
                </c:pt>
                <c:pt idx="14529">
                  <c:v>3.7730000000000001</c:v>
                </c:pt>
                <c:pt idx="14530">
                  <c:v>3.7730000000000001</c:v>
                </c:pt>
                <c:pt idx="14531">
                  <c:v>3.7730000000000001</c:v>
                </c:pt>
                <c:pt idx="14532">
                  <c:v>3.7730000000000001</c:v>
                </c:pt>
                <c:pt idx="14533">
                  <c:v>3.7730000000000001</c:v>
                </c:pt>
                <c:pt idx="14534">
                  <c:v>3.7730000000000001</c:v>
                </c:pt>
                <c:pt idx="14535">
                  <c:v>3.774</c:v>
                </c:pt>
                <c:pt idx="14536">
                  <c:v>3.774</c:v>
                </c:pt>
                <c:pt idx="14537">
                  <c:v>3.774</c:v>
                </c:pt>
                <c:pt idx="14538">
                  <c:v>3.774</c:v>
                </c:pt>
                <c:pt idx="14539">
                  <c:v>3.7749999999999999</c:v>
                </c:pt>
                <c:pt idx="14540">
                  <c:v>3.7749999999999999</c:v>
                </c:pt>
                <c:pt idx="14541">
                  <c:v>3.7749999999999999</c:v>
                </c:pt>
                <c:pt idx="14542">
                  <c:v>3.7749999999999999</c:v>
                </c:pt>
                <c:pt idx="14543">
                  <c:v>3.7759999999999998</c:v>
                </c:pt>
                <c:pt idx="14544">
                  <c:v>3.7759999999999998</c:v>
                </c:pt>
                <c:pt idx="14545">
                  <c:v>3.7759999999999998</c:v>
                </c:pt>
                <c:pt idx="14546">
                  <c:v>3.7770000000000001</c:v>
                </c:pt>
                <c:pt idx="14547">
                  <c:v>3.7770000000000001</c:v>
                </c:pt>
                <c:pt idx="14548">
                  <c:v>3.7770000000000001</c:v>
                </c:pt>
                <c:pt idx="14549">
                  <c:v>3.7770000000000001</c:v>
                </c:pt>
                <c:pt idx="14550">
                  <c:v>3.7770000000000001</c:v>
                </c:pt>
                <c:pt idx="14551">
                  <c:v>3.778</c:v>
                </c:pt>
                <c:pt idx="14552">
                  <c:v>3.778</c:v>
                </c:pt>
                <c:pt idx="14553">
                  <c:v>3.778</c:v>
                </c:pt>
                <c:pt idx="14554">
                  <c:v>3.778</c:v>
                </c:pt>
                <c:pt idx="14555">
                  <c:v>3.778</c:v>
                </c:pt>
                <c:pt idx="14556">
                  <c:v>3.778</c:v>
                </c:pt>
                <c:pt idx="14557">
                  <c:v>3.778</c:v>
                </c:pt>
                <c:pt idx="14558">
                  <c:v>3.7789999999999999</c:v>
                </c:pt>
                <c:pt idx="14559">
                  <c:v>3.7789999999999999</c:v>
                </c:pt>
                <c:pt idx="14560">
                  <c:v>3.7789999999999999</c:v>
                </c:pt>
                <c:pt idx="14561">
                  <c:v>3.7789999999999999</c:v>
                </c:pt>
                <c:pt idx="14562">
                  <c:v>3.78</c:v>
                </c:pt>
                <c:pt idx="14563">
                  <c:v>3.78</c:v>
                </c:pt>
                <c:pt idx="14564">
                  <c:v>3.78</c:v>
                </c:pt>
                <c:pt idx="14565">
                  <c:v>3.78</c:v>
                </c:pt>
                <c:pt idx="14566">
                  <c:v>3.7810000000000001</c:v>
                </c:pt>
                <c:pt idx="14567">
                  <c:v>3.7810000000000001</c:v>
                </c:pt>
                <c:pt idx="14568">
                  <c:v>3.7810000000000001</c:v>
                </c:pt>
                <c:pt idx="14569">
                  <c:v>3.7810000000000001</c:v>
                </c:pt>
                <c:pt idx="14570">
                  <c:v>3.7810000000000001</c:v>
                </c:pt>
                <c:pt idx="14571">
                  <c:v>3.782</c:v>
                </c:pt>
                <c:pt idx="14572">
                  <c:v>3.782</c:v>
                </c:pt>
                <c:pt idx="14573">
                  <c:v>3.782</c:v>
                </c:pt>
                <c:pt idx="14574">
                  <c:v>3.782</c:v>
                </c:pt>
                <c:pt idx="14575">
                  <c:v>3.782</c:v>
                </c:pt>
                <c:pt idx="14576">
                  <c:v>3.782</c:v>
                </c:pt>
                <c:pt idx="14577">
                  <c:v>3.782</c:v>
                </c:pt>
                <c:pt idx="14578">
                  <c:v>3.782</c:v>
                </c:pt>
                <c:pt idx="14579">
                  <c:v>3.7829999999999999</c:v>
                </c:pt>
                <c:pt idx="14580">
                  <c:v>3.7829999999999999</c:v>
                </c:pt>
                <c:pt idx="14581">
                  <c:v>3.7829999999999999</c:v>
                </c:pt>
                <c:pt idx="14582">
                  <c:v>3.7829999999999999</c:v>
                </c:pt>
                <c:pt idx="14583">
                  <c:v>3.7839999999999998</c:v>
                </c:pt>
                <c:pt idx="14584">
                  <c:v>3.7839999999999998</c:v>
                </c:pt>
                <c:pt idx="14585">
                  <c:v>3.7839999999999998</c:v>
                </c:pt>
                <c:pt idx="14586">
                  <c:v>3.7839999999999998</c:v>
                </c:pt>
                <c:pt idx="14587">
                  <c:v>3.7850000000000001</c:v>
                </c:pt>
                <c:pt idx="14588">
                  <c:v>3.7850000000000001</c:v>
                </c:pt>
                <c:pt idx="14589">
                  <c:v>3.7850000000000001</c:v>
                </c:pt>
                <c:pt idx="14590">
                  <c:v>3.7850000000000001</c:v>
                </c:pt>
                <c:pt idx="14591">
                  <c:v>3.786</c:v>
                </c:pt>
                <c:pt idx="14592">
                  <c:v>3.786</c:v>
                </c:pt>
                <c:pt idx="14593">
                  <c:v>3.786</c:v>
                </c:pt>
                <c:pt idx="14594">
                  <c:v>3.786</c:v>
                </c:pt>
                <c:pt idx="14595">
                  <c:v>3.786</c:v>
                </c:pt>
                <c:pt idx="14596">
                  <c:v>3.7869999999999999</c:v>
                </c:pt>
                <c:pt idx="14597">
                  <c:v>3.7869999999999999</c:v>
                </c:pt>
                <c:pt idx="14598">
                  <c:v>3.7869999999999999</c:v>
                </c:pt>
                <c:pt idx="14599">
                  <c:v>3.7869999999999999</c:v>
                </c:pt>
                <c:pt idx="14600">
                  <c:v>3.7869999999999999</c:v>
                </c:pt>
                <c:pt idx="14601">
                  <c:v>3.7869999999999999</c:v>
                </c:pt>
                <c:pt idx="14602">
                  <c:v>3.7879999999999998</c:v>
                </c:pt>
                <c:pt idx="14603">
                  <c:v>3.7879999999999998</c:v>
                </c:pt>
                <c:pt idx="14604">
                  <c:v>3.7879999999999998</c:v>
                </c:pt>
                <c:pt idx="14605">
                  <c:v>3.7879999999999998</c:v>
                </c:pt>
                <c:pt idx="14606">
                  <c:v>3.7879999999999998</c:v>
                </c:pt>
                <c:pt idx="14607">
                  <c:v>3.7890000000000001</c:v>
                </c:pt>
                <c:pt idx="14608">
                  <c:v>3.7890000000000001</c:v>
                </c:pt>
                <c:pt idx="14609">
                  <c:v>3.7890000000000001</c:v>
                </c:pt>
                <c:pt idx="14610">
                  <c:v>3.7890000000000001</c:v>
                </c:pt>
                <c:pt idx="14611">
                  <c:v>3.7890000000000001</c:v>
                </c:pt>
                <c:pt idx="14612">
                  <c:v>3.79</c:v>
                </c:pt>
                <c:pt idx="14613">
                  <c:v>3.79</c:v>
                </c:pt>
                <c:pt idx="14614">
                  <c:v>3.79</c:v>
                </c:pt>
                <c:pt idx="14615">
                  <c:v>3.79</c:v>
                </c:pt>
                <c:pt idx="14616">
                  <c:v>3.7909999999999999</c:v>
                </c:pt>
                <c:pt idx="14617">
                  <c:v>3.7909999999999999</c:v>
                </c:pt>
                <c:pt idx="14618">
                  <c:v>3.7909999999999999</c:v>
                </c:pt>
                <c:pt idx="14619">
                  <c:v>3.7909999999999999</c:v>
                </c:pt>
                <c:pt idx="14620">
                  <c:v>3.7909999999999999</c:v>
                </c:pt>
                <c:pt idx="14621">
                  <c:v>3.7919999999999998</c:v>
                </c:pt>
                <c:pt idx="14622">
                  <c:v>3.7919999999999998</c:v>
                </c:pt>
                <c:pt idx="14623">
                  <c:v>3.7919999999999998</c:v>
                </c:pt>
                <c:pt idx="14624">
                  <c:v>3.7919999999999998</c:v>
                </c:pt>
                <c:pt idx="14625">
                  <c:v>3.7919999999999998</c:v>
                </c:pt>
                <c:pt idx="14626">
                  <c:v>3.7919999999999998</c:v>
                </c:pt>
                <c:pt idx="14627">
                  <c:v>3.7930000000000001</c:v>
                </c:pt>
                <c:pt idx="14628">
                  <c:v>3.7930000000000001</c:v>
                </c:pt>
                <c:pt idx="14629">
                  <c:v>3.7930000000000001</c:v>
                </c:pt>
                <c:pt idx="14630">
                  <c:v>3.7930000000000001</c:v>
                </c:pt>
                <c:pt idx="14631">
                  <c:v>3.7930000000000001</c:v>
                </c:pt>
                <c:pt idx="14632">
                  <c:v>3.794</c:v>
                </c:pt>
                <c:pt idx="14633">
                  <c:v>3.794</c:v>
                </c:pt>
                <c:pt idx="14634">
                  <c:v>3.794</c:v>
                </c:pt>
                <c:pt idx="14635">
                  <c:v>3.794</c:v>
                </c:pt>
                <c:pt idx="14636">
                  <c:v>3.7949999999999999</c:v>
                </c:pt>
                <c:pt idx="14637">
                  <c:v>3.7949999999999999</c:v>
                </c:pt>
                <c:pt idx="14638">
                  <c:v>3.7949999999999999</c:v>
                </c:pt>
                <c:pt idx="14639">
                  <c:v>3.7949999999999999</c:v>
                </c:pt>
                <c:pt idx="14640">
                  <c:v>3.7959999999999998</c:v>
                </c:pt>
                <c:pt idx="14641">
                  <c:v>3.7959999999999998</c:v>
                </c:pt>
                <c:pt idx="14642">
                  <c:v>3.7959999999999998</c:v>
                </c:pt>
                <c:pt idx="14643">
                  <c:v>3.7959999999999998</c:v>
                </c:pt>
                <c:pt idx="14644">
                  <c:v>3.7970000000000002</c:v>
                </c:pt>
                <c:pt idx="14645">
                  <c:v>3.7970000000000002</c:v>
                </c:pt>
                <c:pt idx="14646">
                  <c:v>3.7970000000000002</c:v>
                </c:pt>
                <c:pt idx="14647">
                  <c:v>3.7970000000000002</c:v>
                </c:pt>
                <c:pt idx="14648">
                  <c:v>3.7970000000000002</c:v>
                </c:pt>
                <c:pt idx="14649">
                  <c:v>3.7970000000000002</c:v>
                </c:pt>
                <c:pt idx="14650">
                  <c:v>3.798</c:v>
                </c:pt>
                <c:pt idx="14651">
                  <c:v>3.798</c:v>
                </c:pt>
                <c:pt idx="14652">
                  <c:v>3.798</c:v>
                </c:pt>
                <c:pt idx="14653">
                  <c:v>3.798</c:v>
                </c:pt>
                <c:pt idx="14654">
                  <c:v>3.798</c:v>
                </c:pt>
                <c:pt idx="14655">
                  <c:v>3.7989999999999999</c:v>
                </c:pt>
                <c:pt idx="14656">
                  <c:v>3.7989999999999999</c:v>
                </c:pt>
                <c:pt idx="14657">
                  <c:v>3.7989999999999999</c:v>
                </c:pt>
                <c:pt idx="14658">
                  <c:v>3.8</c:v>
                </c:pt>
                <c:pt idx="14659">
                  <c:v>3.8</c:v>
                </c:pt>
                <c:pt idx="14660">
                  <c:v>3.8</c:v>
                </c:pt>
                <c:pt idx="14661">
                  <c:v>3.8</c:v>
                </c:pt>
                <c:pt idx="14662">
                  <c:v>3.8010000000000002</c:v>
                </c:pt>
                <c:pt idx="14663">
                  <c:v>3.8010000000000002</c:v>
                </c:pt>
                <c:pt idx="14664">
                  <c:v>3.8010000000000002</c:v>
                </c:pt>
                <c:pt idx="14665">
                  <c:v>3.8010000000000002</c:v>
                </c:pt>
                <c:pt idx="14666">
                  <c:v>3.802</c:v>
                </c:pt>
                <c:pt idx="14667">
                  <c:v>3.802</c:v>
                </c:pt>
                <c:pt idx="14668">
                  <c:v>3.802</c:v>
                </c:pt>
                <c:pt idx="14669">
                  <c:v>3.802</c:v>
                </c:pt>
                <c:pt idx="14670">
                  <c:v>3.802</c:v>
                </c:pt>
                <c:pt idx="14671">
                  <c:v>3.802</c:v>
                </c:pt>
                <c:pt idx="14672">
                  <c:v>3.8029999999999999</c:v>
                </c:pt>
                <c:pt idx="14673">
                  <c:v>3.8029999999999999</c:v>
                </c:pt>
                <c:pt idx="14674">
                  <c:v>3.8029999999999999</c:v>
                </c:pt>
                <c:pt idx="14675">
                  <c:v>3.8039999999999998</c:v>
                </c:pt>
                <c:pt idx="14676">
                  <c:v>3.8039999999999998</c:v>
                </c:pt>
                <c:pt idx="14677">
                  <c:v>3.8039999999999998</c:v>
                </c:pt>
                <c:pt idx="14678">
                  <c:v>3.8039999999999998</c:v>
                </c:pt>
                <c:pt idx="14679">
                  <c:v>3.8050000000000002</c:v>
                </c:pt>
                <c:pt idx="14680">
                  <c:v>3.8050000000000002</c:v>
                </c:pt>
                <c:pt idx="14681">
                  <c:v>3.8050000000000002</c:v>
                </c:pt>
                <c:pt idx="14682">
                  <c:v>3.806</c:v>
                </c:pt>
                <c:pt idx="14683">
                  <c:v>3.806</c:v>
                </c:pt>
                <c:pt idx="14684">
                  <c:v>3.806</c:v>
                </c:pt>
                <c:pt idx="14685">
                  <c:v>3.806</c:v>
                </c:pt>
                <c:pt idx="14686">
                  <c:v>3.806</c:v>
                </c:pt>
                <c:pt idx="14687">
                  <c:v>3.806</c:v>
                </c:pt>
                <c:pt idx="14688">
                  <c:v>3.8069999999999999</c:v>
                </c:pt>
                <c:pt idx="14689">
                  <c:v>3.8069999999999999</c:v>
                </c:pt>
                <c:pt idx="14690">
                  <c:v>3.8069999999999999</c:v>
                </c:pt>
                <c:pt idx="14691">
                  <c:v>3.8069999999999999</c:v>
                </c:pt>
                <c:pt idx="14692">
                  <c:v>3.8079999999999998</c:v>
                </c:pt>
                <c:pt idx="14693">
                  <c:v>3.8079999999999998</c:v>
                </c:pt>
                <c:pt idx="14694">
                  <c:v>3.8079999999999998</c:v>
                </c:pt>
                <c:pt idx="14695">
                  <c:v>3.8079999999999998</c:v>
                </c:pt>
                <c:pt idx="14696">
                  <c:v>3.8079999999999998</c:v>
                </c:pt>
                <c:pt idx="14697">
                  <c:v>3.8090000000000002</c:v>
                </c:pt>
                <c:pt idx="14698">
                  <c:v>3.8090000000000002</c:v>
                </c:pt>
                <c:pt idx="14699">
                  <c:v>3.81</c:v>
                </c:pt>
                <c:pt idx="14700">
                  <c:v>3.81</c:v>
                </c:pt>
                <c:pt idx="14701">
                  <c:v>3.81</c:v>
                </c:pt>
                <c:pt idx="14702">
                  <c:v>3.81</c:v>
                </c:pt>
                <c:pt idx="14703">
                  <c:v>3.8109999999999999</c:v>
                </c:pt>
                <c:pt idx="14704">
                  <c:v>3.8109999999999999</c:v>
                </c:pt>
                <c:pt idx="14705">
                  <c:v>3.8109999999999999</c:v>
                </c:pt>
                <c:pt idx="14706">
                  <c:v>3.8109999999999999</c:v>
                </c:pt>
                <c:pt idx="14707">
                  <c:v>3.8109999999999999</c:v>
                </c:pt>
                <c:pt idx="14708">
                  <c:v>3.8109999999999999</c:v>
                </c:pt>
                <c:pt idx="14709">
                  <c:v>3.8119999999999998</c:v>
                </c:pt>
                <c:pt idx="14710">
                  <c:v>3.8119999999999998</c:v>
                </c:pt>
                <c:pt idx="14711">
                  <c:v>3.8119999999999998</c:v>
                </c:pt>
                <c:pt idx="14712">
                  <c:v>3.8130000000000002</c:v>
                </c:pt>
                <c:pt idx="14713">
                  <c:v>3.8130000000000002</c:v>
                </c:pt>
                <c:pt idx="14714">
                  <c:v>3.8130000000000002</c:v>
                </c:pt>
                <c:pt idx="14715">
                  <c:v>3.8140000000000001</c:v>
                </c:pt>
                <c:pt idx="14716">
                  <c:v>3.8140000000000001</c:v>
                </c:pt>
                <c:pt idx="14717">
                  <c:v>3.8140000000000001</c:v>
                </c:pt>
                <c:pt idx="14718">
                  <c:v>3.8140000000000001</c:v>
                </c:pt>
                <c:pt idx="14719">
                  <c:v>3.8149999999999999</c:v>
                </c:pt>
                <c:pt idx="14720">
                  <c:v>3.8149999999999999</c:v>
                </c:pt>
                <c:pt idx="14721">
                  <c:v>3.8149999999999999</c:v>
                </c:pt>
                <c:pt idx="14722">
                  <c:v>3.8149999999999999</c:v>
                </c:pt>
                <c:pt idx="14723">
                  <c:v>3.8159999999999998</c:v>
                </c:pt>
                <c:pt idx="14724">
                  <c:v>3.8159999999999998</c:v>
                </c:pt>
                <c:pt idx="14725">
                  <c:v>3.8159999999999998</c:v>
                </c:pt>
                <c:pt idx="14726">
                  <c:v>3.8159999999999998</c:v>
                </c:pt>
                <c:pt idx="14727">
                  <c:v>3.8159999999999998</c:v>
                </c:pt>
                <c:pt idx="14728">
                  <c:v>3.8170000000000002</c:v>
                </c:pt>
                <c:pt idx="14729">
                  <c:v>3.8170000000000002</c:v>
                </c:pt>
                <c:pt idx="14730">
                  <c:v>3.8170000000000002</c:v>
                </c:pt>
                <c:pt idx="14731">
                  <c:v>3.8170000000000002</c:v>
                </c:pt>
                <c:pt idx="14732">
                  <c:v>3.8180000000000001</c:v>
                </c:pt>
                <c:pt idx="14733">
                  <c:v>3.8180000000000001</c:v>
                </c:pt>
                <c:pt idx="14734">
                  <c:v>3.8180000000000001</c:v>
                </c:pt>
                <c:pt idx="14735">
                  <c:v>3.819</c:v>
                </c:pt>
                <c:pt idx="14736">
                  <c:v>3.819</c:v>
                </c:pt>
                <c:pt idx="14737">
                  <c:v>3.819</c:v>
                </c:pt>
                <c:pt idx="14738">
                  <c:v>3.82</c:v>
                </c:pt>
                <c:pt idx="14739">
                  <c:v>3.82</c:v>
                </c:pt>
                <c:pt idx="14740">
                  <c:v>3.82</c:v>
                </c:pt>
                <c:pt idx="14741">
                  <c:v>3.8210000000000002</c:v>
                </c:pt>
                <c:pt idx="14742">
                  <c:v>3.8210000000000002</c:v>
                </c:pt>
                <c:pt idx="14743">
                  <c:v>3.8210000000000002</c:v>
                </c:pt>
                <c:pt idx="14744">
                  <c:v>3.8210000000000002</c:v>
                </c:pt>
                <c:pt idx="14745">
                  <c:v>3.8210000000000002</c:v>
                </c:pt>
                <c:pt idx="14746">
                  <c:v>3.8220000000000001</c:v>
                </c:pt>
                <c:pt idx="14747">
                  <c:v>3.8220000000000001</c:v>
                </c:pt>
                <c:pt idx="14748">
                  <c:v>3.8220000000000001</c:v>
                </c:pt>
                <c:pt idx="14749">
                  <c:v>3.8220000000000001</c:v>
                </c:pt>
                <c:pt idx="14750">
                  <c:v>3.823</c:v>
                </c:pt>
                <c:pt idx="14751">
                  <c:v>3.823</c:v>
                </c:pt>
                <c:pt idx="14752">
                  <c:v>3.823</c:v>
                </c:pt>
                <c:pt idx="14753">
                  <c:v>3.823</c:v>
                </c:pt>
                <c:pt idx="14754">
                  <c:v>3.8239999999999998</c:v>
                </c:pt>
                <c:pt idx="14755">
                  <c:v>3.8239999999999998</c:v>
                </c:pt>
                <c:pt idx="14756">
                  <c:v>3.8239999999999998</c:v>
                </c:pt>
                <c:pt idx="14757">
                  <c:v>3.8239999999999998</c:v>
                </c:pt>
                <c:pt idx="14758">
                  <c:v>3.8250000000000002</c:v>
                </c:pt>
                <c:pt idx="14759">
                  <c:v>3.8250000000000002</c:v>
                </c:pt>
                <c:pt idx="14760">
                  <c:v>3.8250000000000002</c:v>
                </c:pt>
                <c:pt idx="14761">
                  <c:v>3.8260000000000001</c:v>
                </c:pt>
                <c:pt idx="14762">
                  <c:v>3.8260000000000001</c:v>
                </c:pt>
                <c:pt idx="14763">
                  <c:v>3.8260000000000001</c:v>
                </c:pt>
                <c:pt idx="14764">
                  <c:v>3.8260000000000001</c:v>
                </c:pt>
                <c:pt idx="14765">
                  <c:v>3.8260000000000001</c:v>
                </c:pt>
                <c:pt idx="14766">
                  <c:v>3.8260000000000001</c:v>
                </c:pt>
                <c:pt idx="14767">
                  <c:v>3.827</c:v>
                </c:pt>
                <c:pt idx="14768">
                  <c:v>3.827</c:v>
                </c:pt>
                <c:pt idx="14769">
                  <c:v>3.827</c:v>
                </c:pt>
                <c:pt idx="14770">
                  <c:v>3.8279999999999998</c:v>
                </c:pt>
                <c:pt idx="14771">
                  <c:v>3.8279999999999998</c:v>
                </c:pt>
                <c:pt idx="14772">
                  <c:v>3.8279999999999998</c:v>
                </c:pt>
                <c:pt idx="14773">
                  <c:v>3.8279999999999998</c:v>
                </c:pt>
                <c:pt idx="14774">
                  <c:v>3.8290000000000002</c:v>
                </c:pt>
                <c:pt idx="14775">
                  <c:v>3.8290000000000002</c:v>
                </c:pt>
                <c:pt idx="14776">
                  <c:v>3.8290000000000002</c:v>
                </c:pt>
                <c:pt idx="14777">
                  <c:v>3.8290000000000002</c:v>
                </c:pt>
                <c:pt idx="14778">
                  <c:v>3.83</c:v>
                </c:pt>
                <c:pt idx="14779">
                  <c:v>3.83</c:v>
                </c:pt>
                <c:pt idx="14780">
                  <c:v>3.83</c:v>
                </c:pt>
                <c:pt idx="14781">
                  <c:v>3.83</c:v>
                </c:pt>
                <c:pt idx="14782">
                  <c:v>3.83</c:v>
                </c:pt>
                <c:pt idx="14783">
                  <c:v>3.831</c:v>
                </c:pt>
                <c:pt idx="14784">
                  <c:v>3.831</c:v>
                </c:pt>
                <c:pt idx="14785">
                  <c:v>3.831</c:v>
                </c:pt>
                <c:pt idx="14786">
                  <c:v>3.831</c:v>
                </c:pt>
                <c:pt idx="14787">
                  <c:v>3.8319999999999999</c:v>
                </c:pt>
                <c:pt idx="14788">
                  <c:v>3.8319999999999999</c:v>
                </c:pt>
                <c:pt idx="14789">
                  <c:v>3.8319999999999999</c:v>
                </c:pt>
                <c:pt idx="14790">
                  <c:v>3.8319999999999999</c:v>
                </c:pt>
                <c:pt idx="14791">
                  <c:v>3.8330000000000002</c:v>
                </c:pt>
                <c:pt idx="14792">
                  <c:v>3.8330000000000002</c:v>
                </c:pt>
                <c:pt idx="14793">
                  <c:v>3.8330000000000002</c:v>
                </c:pt>
                <c:pt idx="14794">
                  <c:v>3.8340000000000001</c:v>
                </c:pt>
                <c:pt idx="14795">
                  <c:v>3.8340000000000001</c:v>
                </c:pt>
                <c:pt idx="14796">
                  <c:v>3.8340000000000001</c:v>
                </c:pt>
                <c:pt idx="14797">
                  <c:v>3.8340000000000001</c:v>
                </c:pt>
                <c:pt idx="14798">
                  <c:v>3.8340000000000001</c:v>
                </c:pt>
                <c:pt idx="14799">
                  <c:v>3.835</c:v>
                </c:pt>
                <c:pt idx="14800">
                  <c:v>3.835</c:v>
                </c:pt>
                <c:pt idx="14801">
                  <c:v>3.835</c:v>
                </c:pt>
                <c:pt idx="14802">
                  <c:v>3.835</c:v>
                </c:pt>
                <c:pt idx="14803">
                  <c:v>3.8359999999999999</c:v>
                </c:pt>
                <c:pt idx="14804">
                  <c:v>3.8359999999999999</c:v>
                </c:pt>
                <c:pt idx="14805">
                  <c:v>3.8359999999999999</c:v>
                </c:pt>
                <c:pt idx="14806">
                  <c:v>3.8359999999999999</c:v>
                </c:pt>
                <c:pt idx="14807">
                  <c:v>3.8370000000000002</c:v>
                </c:pt>
                <c:pt idx="14808">
                  <c:v>3.8370000000000002</c:v>
                </c:pt>
                <c:pt idx="14809">
                  <c:v>3.8370000000000002</c:v>
                </c:pt>
                <c:pt idx="14810">
                  <c:v>3.8370000000000002</c:v>
                </c:pt>
                <c:pt idx="14811">
                  <c:v>3.8380000000000001</c:v>
                </c:pt>
                <c:pt idx="14812">
                  <c:v>3.8380000000000001</c:v>
                </c:pt>
                <c:pt idx="14813">
                  <c:v>3.8380000000000001</c:v>
                </c:pt>
                <c:pt idx="14814">
                  <c:v>3.8380000000000001</c:v>
                </c:pt>
                <c:pt idx="14815">
                  <c:v>3.839</c:v>
                </c:pt>
                <c:pt idx="14816">
                  <c:v>3.839</c:v>
                </c:pt>
                <c:pt idx="14817">
                  <c:v>3.839</c:v>
                </c:pt>
                <c:pt idx="14818">
                  <c:v>3.84</c:v>
                </c:pt>
                <c:pt idx="14819">
                  <c:v>3.84</c:v>
                </c:pt>
                <c:pt idx="14820">
                  <c:v>3.84</c:v>
                </c:pt>
                <c:pt idx="14821">
                  <c:v>3.84</c:v>
                </c:pt>
                <c:pt idx="14822">
                  <c:v>3.84</c:v>
                </c:pt>
                <c:pt idx="14823">
                  <c:v>3.84</c:v>
                </c:pt>
                <c:pt idx="14824">
                  <c:v>3.8410000000000002</c:v>
                </c:pt>
                <c:pt idx="14825">
                  <c:v>3.8410000000000002</c:v>
                </c:pt>
                <c:pt idx="14826">
                  <c:v>3.8410000000000002</c:v>
                </c:pt>
                <c:pt idx="14827">
                  <c:v>3.8410000000000002</c:v>
                </c:pt>
                <c:pt idx="14828">
                  <c:v>3.8420000000000001</c:v>
                </c:pt>
                <c:pt idx="14829">
                  <c:v>3.8420000000000001</c:v>
                </c:pt>
                <c:pt idx="14830">
                  <c:v>3.8420000000000001</c:v>
                </c:pt>
                <c:pt idx="14831">
                  <c:v>3.843</c:v>
                </c:pt>
                <c:pt idx="14832">
                  <c:v>3.843</c:v>
                </c:pt>
                <c:pt idx="14833">
                  <c:v>3.843</c:v>
                </c:pt>
                <c:pt idx="14834">
                  <c:v>3.843</c:v>
                </c:pt>
                <c:pt idx="14835">
                  <c:v>3.8439999999999999</c:v>
                </c:pt>
                <c:pt idx="14836">
                  <c:v>3.8439999999999999</c:v>
                </c:pt>
                <c:pt idx="14837">
                  <c:v>3.8439999999999999</c:v>
                </c:pt>
                <c:pt idx="14838">
                  <c:v>3.8439999999999999</c:v>
                </c:pt>
                <c:pt idx="14839">
                  <c:v>3.8450000000000002</c:v>
                </c:pt>
                <c:pt idx="14840">
                  <c:v>3.8450000000000002</c:v>
                </c:pt>
                <c:pt idx="14841">
                  <c:v>3.8450000000000002</c:v>
                </c:pt>
                <c:pt idx="14842">
                  <c:v>3.8450000000000002</c:v>
                </c:pt>
                <c:pt idx="14843">
                  <c:v>3.8450000000000002</c:v>
                </c:pt>
                <c:pt idx="14844">
                  <c:v>3.8450000000000002</c:v>
                </c:pt>
                <c:pt idx="14845">
                  <c:v>3.8460000000000001</c:v>
                </c:pt>
                <c:pt idx="14846">
                  <c:v>3.8460000000000001</c:v>
                </c:pt>
                <c:pt idx="14847">
                  <c:v>3.8460000000000001</c:v>
                </c:pt>
                <c:pt idx="14848">
                  <c:v>3.8460000000000001</c:v>
                </c:pt>
                <c:pt idx="14849">
                  <c:v>3.847</c:v>
                </c:pt>
                <c:pt idx="14850">
                  <c:v>3.847</c:v>
                </c:pt>
                <c:pt idx="14851">
                  <c:v>3.847</c:v>
                </c:pt>
                <c:pt idx="14852">
                  <c:v>3.847</c:v>
                </c:pt>
                <c:pt idx="14853">
                  <c:v>3.8479999999999999</c:v>
                </c:pt>
                <c:pt idx="14854">
                  <c:v>3.8479999999999999</c:v>
                </c:pt>
                <c:pt idx="14855">
                  <c:v>3.8490000000000002</c:v>
                </c:pt>
                <c:pt idx="14856">
                  <c:v>3.8490000000000002</c:v>
                </c:pt>
                <c:pt idx="14857">
                  <c:v>3.8490000000000002</c:v>
                </c:pt>
                <c:pt idx="14858">
                  <c:v>3.8490000000000002</c:v>
                </c:pt>
                <c:pt idx="14859">
                  <c:v>3.8490000000000002</c:v>
                </c:pt>
                <c:pt idx="14860">
                  <c:v>3.85</c:v>
                </c:pt>
                <c:pt idx="14861">
                  <c:v>3.85</c:v>
                </c:pt>
                <c:pt idx="14862">
                  <c:v>3.85</c:v>
                </c:pt>
                <c:pt idx="14863">
                  <c:v>3.85</c:v>
                </c:pt>
                <c:pt idx="14864">
                  <c:v>3.85</c:v>
                </c:pt>
                <c:pt idx="14865">
                  <c:v>3.851</c:v>
                </c:pt>
                <c:pt idx="14866">
                  <c:v>3.851</c:v>
                </c:pt>
                <c:pt idx="14867">
                  <c:v>3.851</c:v>
                </c:pt>
                <c:pt idx="14868">
                  <c:v>3.851</c:v>
                </c:pt>
                <c:pt idx="14869">
                  <c:v>3.8519999999999999</c:v>
                </c:pt>
                <c:pt idx="14870">
                  <c:v>3.8519999999999999</c:v>
                </c:pt>
                <c:pt idx="14871">
                  <c:v>3.8519999999999999</c:v>
                </c:pt>
                <c:pt idx="14872">
                  <c:v>3.8519999999999999</c:v>
                </c:pt>
                <c:pt idx="14873">
                  <c:v>3.8530000000000002</c:v>
                </c:pt>
                <c:pt idx="14874">
                  <c:v>3.8530000000000002</c:v>
                </c:pt>
                <c:pt idx="14875">
                  <c:v>3.8530000000000002</c:v>
                </c:pt>
                <c:pt idx="14876">
                  <c:v>3.8540000000000001</c:v>
                </c:pt>
                <c:pt idx="14877">
                  <c:v>3.8540000000000001</c:v>
                </c:pt>
                <c:pt idx="14878">
                  <c:v>3.8540000000000001</c:v>
                </c:pt>
                <c:pt idx="14879">
                  <c:v>3.8540000000000001</c:v>
                </c:pt>
                <c:pt idx="14880">
                  <c:v>3.8540000000000001</c:v>
                </c:pt>
                <c:pt idx="14881">
                  <c:v>3.855</c:v>
                </c:pt>
                <c:pt idx="14882">
                  <c:v>3.855</c:v>
                </c:pt>
                <c:pt idx="14883">
                  <c:v>3.855</c:v>
                </c:pt>
                <c:pt idx="14884">
                  <c:v>3.855</c:v>
                </c:pt>
                <c:pt idx="14885">
                  <c:v>3.8559999999999999</c:v>
                </c:pt>
                <c:pt idx="14886">
                  <c:v>3.8559999999999999</c:v>
                </c:pt>
                <c:pt idx="14887">
                  <c:v>3.8559999999999999</c:v>
                </c:pt>
                <c:pt idx="14888">
                  <c:v>3.8570000000000002</c:v>
                </c:pt>
                <c:pt idx="14889">
                  <c:v>3.8570000000000002</c:v>
                </c:pt>
                <c:pt idx="14890">
                  <c:v>3.8570000000000002</c:v>
                </c:pt>
                <c:pt idx="14891">
                  <c:v>3.8570000000000002</c:v>
                </c:pt>
                <c:pt idx="14892">
                  <c:v>3.8580000000000001</c:v>
                </c:pt>
                <c:pt idx="14893">
                  <c:v>3.8580000000000001</c:v>
                </c:pt>
                <c:pt idx="14894">
                  <c:v>3.8580000000000001</c:v>
                </c:pt>
                <c:pt idx="14895">
                  <c:v>3.8580000000000001</c:v>
                </c:pt>
                <c:pt idx="14896">
                  <c:v>3.8580000000000001</c:v>
                </c:pt>
                <c:pt idx="14897">
                  <c:v>3.859</c:v>
                </c:pt>
                <c:pt idx="14898">
                  <c:v>3.859</c:v>
                </c:pt>
                <c:pt idx="14899">
                  <c:v>3.859</c:v>
                </c:pt>
                <c:pt idx="14900">
                  <c:v>3.859</c:v>
                </c:pt>
                <c:pt idx="14901">
                  <c:v>3.859</c:v>
                </c:pt>
                <c:pt idx="14902">
                  <c:v>3.86</c:v>
                </c:pt>
                <c:pt idx="14903">
                  <c:v>3.86</c:v>
                </c:pt>
                <c:pt idx="14904">
                  <c:v>3.86</c:v>
                </c:pt>
                <c:pt idx="14905">
                  <c:v>3.86</c:v>
                </c:pt>
                <c:pt idx="14906">
                  <c:v>3.8610000000000002</c:v>
                </c:pt>
                <c:pt idx="14907">
                  <c:v>3.8610000000000002</c:v>
                </c:pt>
                <c:pt idx="14908">
                  <c:v>3.8610000000000002</c:v>
                </c:pt>
                <c:pt idx="14909">
                  <c:v>3.8620000000000001</c:v>
                </c:pt>
                <c:pt idx="14910">
                  <c:v>3.8620000000000001</c:v>
                </c:pt>
                <c:pt idx="14911">
                  <c:v>3.8620000000000001</c:v>
                </c:pt>
                <c:pt idx="14912">
                  <c:v>3.8620000000000001</c:v>
                </c:pt>
                <c:pt idx="14913">
                  <c:v>3.863</c:v>
                </c:pt>
                <c:pt idx="14914">
                  <c:v>3.863</c:v>
                </c:pt>
                <c:pt idx="14915">
                  <c:v>3.863</c:v>
                </c:pt>
                <c:pt idx="14916">
                  <c:v>3.863</c:v>
                </c:pt>
                <c:pt idx="14917">
                  <c:v>3.8639999999999999</c:v>
                </c:pt>
                <c:pt idx="14918">
                  <c:v>3.8639999999999999</c:v>
                </c:pt>
                <c:pt idx="14919">
                  <c:v>3.8639999999999999</c:v>
                </c:pt>
                <c:pt idx="14920">
                  <c:v>3.8639999999999999</c:v>
                </c:pt>
                <c:pt idx="14921">
                  <c:v>3.8639999999999999</c:v>
                </c:pt>
                <c:pt idx="14922">
                  <c:v>3.8639999999999999</c:v>
                </c:pt>
                <c:pt idx="14923">
                  <c:v>3.8650000000000002</c:v>
                </c:pt>
                <c:pt idx="14924">
                  <c:v>3.8650000000000002</c:v>
                </c:pt>
                <c:pt idx="14925">
                  <c:v>3.8650000000000002</c:v>
                </c:pt>
                <c:pt idx="14926">
                  <c:v>3.8650000000000002</c:v>
                </c:pt>
                <c:pt idx="14927">
                  <c:v>3.8660000000000001</c:v>
                </c:pt>
                <c:pt idx="14928">
                  <c:v>3.8660000000000001</c:v>
                </c:pt>
                <c:pt idx="14929">
                  <c:v>3.8660000000000001</c:v>
                </c:pt>
                <c:pt idx="14930">
                  <c:v>3.867</c:v>
                </c:pt>
                <c:pt idx="14931">
                  <c:v>3.867</c:v>
                </c:pt>
                <c:pt idx="14932">
                  <c:v>3.867</c:v>
                </c:pt>
                <c:pt idx="14933">
                  <c:v>3.8679999999999999</c:v>
                </c:pt>
                <c:pt idx="14934">
                  <c:v>3.8679999999999999</c:v>
                </c:pt>
                <c:pt idx="14935">
                  <c:v>3.8679999999999999</c:v>
                </c:pt>
                <c:pt idx="14936">
                  <c:v>3.8679999999999999</c:v>
                </c:pt>
                <c:pt idx="14937">
                  <c:v>3.8679999999999999</c:v>
                </c:pt>
                <c:pt idx="14938">
                  <c:v>3.8690000000000002</c:v>
                </c:pt>
                <c:pt idx="14939">
                  <c:v>3.8690000000000002</c:v>
                </c:pt>
                <c:pt idx="14940">
                  <c:v>3.8690000000000002</c:v>
                </c:pt>
                <c:pt idx="14941">
                  <c:v>3.8690000000000002</c:v>
                </c:pt>
                <c:pt idx="14942">
                  <c:v>3.8690000000000002</c:v>
                </c:pt>
                <c:pt idx="14943">
                  <c:v>3.87</c:v>
                </c:pt>
                <c:pt idx="14944">
                  <c:v>3.87</c:v>
                </c:pt>
                <c:pt idx="14945">
                  <c:v>3.87</c:v>
                </c:pt>
                <c:pt idx="14946">
                  <c:v>3.871</c:v>
                </c:pt>
                <c:pt idx="14947">
                  <c:v>3.871</c:v>
                </c:pt>
                <c:pt idx="14948">
                  <c:v>3.871</c:v>
                </c:pt>
                <c:pt idx="14949">
                  <c:v>3.8719999999999999</c:v>
                </c:pt>
                <c:pt idx="14950">
                  <c:v>3.8719999999999999</c:v>
                </c:pt>
                <c:pt idx="14951">
                  <c:v>3.8719999999999999</c:v>
                </c:pt>
                <c:pt idx="14952">
                  <c:v>3.8719999999999999</c:v>
                </c:pt>
                <c:pt idx="14953">
                  <c:v>3.8730000000000002</c:v>
                </c:pt>
                <c:pt idx="14954">
                  <c:v>3.8730000000000002</c:v>
                </c:pt>
                <c:pt idx="14955">
                  <c:v>3.8730000000000002</c:v>
                </c:pt>
                <c:pt idx="14956">
                  <c:v>3.8740000000000001</c:v>
                </c:pt>
                <c:pt idx="14957">
                  <c:v>3.8740000000000001</c:v>
                </c:pt>
                <c:pt idx="14958">
                  <c:v>3.8740000000000001</c:v>
                </c:pt>
                <c:pt idx="14959">
                  <c:v>3.8740000000000001</c:v>
                </c:pt>
                <c:pt idx="14960">
                  <c:v>3.8740000000000001</c:v>
                </c:pt>
                <c:pt idx="14961">
                  <c:v>3.8740000000000001</c:v>
                </c:pt>
                <c:pt idx="14962">
                  <c:v>3.875</c:v>
                </c:pt>
                <c:pt idx="14963">
                  <c:v>3.875</c:v>
                </c:pt>
                <c:pt idx="14964">
                  <c:v>3.875</c:v>
                </c:pt>
                <c:pt idx="14965">
                  <c:v>3.8759999999999999</c:v>
                </c:pt>
                <c:pt idx="14966">
                  <c:v>3.8759999999999999</c:v>
                </c:pt>
                <c:pt idx="14967">
                  <c:v>3.8759999999999999</c:v>
                </c:pt>
                <c:pt idx="14968">
                  <c:v>3.8759999999999999</c:v>
                </c:pt>
                <c:pt idx="14969">
                  <c:v>3.8769999999999998</c:v>
                </c:pt>
                <c:pt idx="14970">
                  <c:v>3.8769999999999998</c:v>
                </c:pt>
                <c:pt idx="14971">
                  <c:v>3.8769999999999998</c:v>
                </c:pt>
                <c:pt idx="14972">
                  <c:v>3.8769999999999998</c:v>
                </c:pt>
                <c:pt idx="14973">
                  <c:v>3.8780000000000001</c:v>
                </c:pt>
                <c:pt idx="14974">
                  <c:v>3.8780000000000001</c:v>
                </c:pt>
                <c:pt idx="14975">
                  <c:v>3.8780000000000001</c:v>
                </c:pt>
                <c:pt idx="14976">
                  <c:v>3.8780000000000001</c:v>
                </c:pt>
                <c:pt idx="14977">
                  <c:v>3.8780000000000001</c:v>
                </c:pt>
                <c:pt idx="14978">
                  <c:v>3.879</c:v>
                </c:pt>
                <c:pt idx="14979">
                  <c:v>3.879</c:v>
                </c:pt>
                <c:pt idx="14980">
                  <c:v>3.879</c:v>
                </c:pt>
                <c:pt idx="14981">
                  <c:v>3.88</c:v>
                </c:pt>
                <c:pt idx="14982">
                  <c:v>3.88</c:v>
                </c:pt>
                <c:pt idx="14983">
                  <c:v>3.88</c:v>
                </c:pt>
                <c:pt idx="14984">
                  <c:v>3.88</c:v>
                </c:pt>
                <c:pt idx="14985">
                  <c:v>3.88</c:v>
                </c:pt>
                <c:pt idx="14986">
                  <c:v>3.8809999999999998</c:v>
                </c:pt>
                <c:pt idx="14987">
                  <c:v>3.8809999999999998</c:v>
                </c:pt>
                <c:pt idx="14988">
                  <c:v>3.8809999999999998</c:v>
                </c:pt>
                <c:pt idx="14989">
                  <c:v>3.8820000000000001</c:v>
                </c:pt>
                <c:pt idx="14990">
                  <c:v>3.8820000000000001</c:v>
                </c:pt>
                <c:pt idx="14991">
                  <c:v>3.8820000000000001</c:v>
                </c:pt>
                <c:pt idx="14992">
                  <c:v>3.883</c:v>
                </c:pt>
                <c:pt idx="14993">
                  <c:v>3.883</c:v>
                </c:pt>
                <c:pt idx="14994">
                  <c:v>3.883</c:v>
                </c:pt>
                <c:pt idx="14995">
                  <c:v>3.883</c:v>
                </c:pt>
                <c:pt idx="14996">
                  <c:v>3.883</c:v>
                </c:pt>
                <c:pt idx="14997">
                  <c:v>3.8839999999999999</c:v>
                </c:pt>
                <c:pt idx="14998">
                  <c:v>3.8839999999999999</c:v>
                </c:pt>
                <c:pt idx="14999">
                  <c:v>3.8839999999999999</c:v>
                </c:pt>
                <c:pt idx="15000">
                  <c:v>3.8839999999999999</c:v>
                </c:pt>
                <c:pt idx="15001">
                  <c:v>3.8849999999999998</c:v>
                </c:pt>
                <c:pt idx="15002">
                  <c:v>3.8849999999999998</c:v>
                </c:pt>
                <c:pt idx="15003">
                  <c:v>3.8860000000000001</c:v>
                </c:pt>
                <c:pt idx="15004">
                  <c:v>3.8860000000000001</c:v>
                </c:pt>
                <c:pt idx="15005">
                  <c:v>3.8860000000000001</c:v>
                </c:pt>
                <c:pt idx="15006">
                  <c:v>3.887</c:v>
                </c:pt>
                <c:pt idx="15007">
                  <c:v>3.887</c:v>
                </c:pt>
                <c:pt idx="15008">
                  <c:v>3.887</c:v>
                </c:pt>
                <c:pt idx="15009">
                  <c:v>3.8879999999999999</c:v>
                </c:pt>
                <c:pt idx="15010">
                  <c:v>3.8879999999999999</c:v>
                </c:pt>
                <c:pt idx="15011">
                  <c:v>3.8879999999999999</c:v>
                </c:pt>
                <c:pt idx="15012">
                  <c:v>3.8879999999999999</c:v>
                </c:pt>
                <c:pt idx="15013">
                  <c:v>3.8879999999999999</c:v>
                </c:pt>
                <c:pt idx="15014">
                  <c:v>3.8879999999999999</c:v>
                </c:pt>
                <c:pt idx="15015">
                  <c:v>3.8889999999999998</c:v>
                </c:pt>
                <c:pt idx="15016">
                  <c:v>3.8889999999999998</c:v>
                </c:pt>
                <c:pt idx="15017">
                  <c:v>3.8889999999999998</c:v>
                </c:pt>
                <c:pt idx="15018">
                  <c:v>3.8889999999999998</c:v>
                </c:pt>
                <c:pt idx="15019">
                  <c:v>3.89</c:v>
                </c:pt>
                <c:pt idx="15020">
                  <c:v>3.89</c:v>
                </c:pt>
                <c:pt idx="15021">
                  <c:v>3.89</c:v>
                </c:pt>
                <c:pt idx="15022">
                  <c:v>3.89</c:v>
                </c:pt>
                <c:pt idx="15023">
                  <c:v>3.891</c:v>
                </c:pt>
                <c:pt idx="15024">
                  <c:v>3.891</c:v>
                </c:pt>
                <c:pt idx="15025">
                  <c:v>3.891</c:v>
                </c:pt>
                <c:pt idx="15026">
                  <c:v>3.8919999999999999</c:v>
                </c:pt>
                <c:pt idx="15027">
                  <c:v>3.8919999999999999</c:v>
                </c:pt>
                <c:pt idx="15028">
                  <c:v>3.8919999999999999</c:v>
                </c:pt>
                <c:pt idx="15029">
                  <c:v>3.8929999999999998</c:v>
                </c:pt>
                <c:pt idx="15030">
                  <c:v>3.8929999999999998</c:v>
                </c:pt>
                <c:pt idx="15031">
                  <c:v>3.8929999999999998</c:v>
                </c:pt>
                <c:pt idx="15032">
                  <c:v>3.8929999999999998</c:v>
                </c:pt>
                <c:pt idx="15033">
                  <c:v>3.8929999999999998</c:v>
                </c:pt>
                <c:pt idx="15034">
                  <c:v>3.8940000000000001</c:v>
                </c:pt>
                <c:pt idx="15035">
                  <c:v>3.8940000000000001</c:v>
                </c:pt>
                <c:pt idx="15036">
                  <c:v>3.8940000000000001</c:v>
                </c:pt>
                <c:pt idx="15037">
                  <c:v>3.8940000000000001</c:v>
                </c:pt>
                <c:pt idx="15038">
                  <c:v>3.895</c:v>
                </c:pt>
                <c:pt idx="15039">
                  <c:v>3.895</c:v>
                </c:pt>
                <c:pt idx="15040">
                  <c:v>3.895</c:v>
                </c:pt>
                <c:pt idx="15041">
                  <c:v>3.8959999999999999</c:v>
                </c:pt>
                <c:pt idx="15042">
                  <c:v>3.8959999999999999</c:v>
                </c:pt>
                <c:pt idx="15043">
                  <c:v>3.8959999999999999</c:v>
                </c:pt>
                <c:pt idx="15044">
                  <c:v>3.8969999999999998</c:v>
                </c:pt>
                <c:pt idx="15045">
                  <c:v>3.8969999999999998</c:v>
                </c:pt>
                <c:pt idx="15046">
                  <c:v>3.8980000000000001</c:v>
                </c:pt>
                <c:pt idx="15047">
                  <c:v>3.8980000000000001</c:v>
                </c:pt>
                <c:pt idx="15048">
                  <c:v>3.8980000000000001</c:v>
                </c:pt>
                <c:pt idx="15049">
                  <c:v>3.8980000000000001</c:v>
                </c:pt>
                <c:pt idx="15050">
                  <c:v>3.8980000000000001</c:v>
                </c:pt>
                <c:pt idx="15051">
                  <c:v>3.8980000000000001</c:v>
                </c:pt>
                <c:pt idx="15052">
                  <c:v>3.899</c:v>
                </c:pt>
                <c:pt idx="15053">
                  <c:v>3.899</c:v>
                </c:pt>
                <c:pt idx="15054">
                  <c:v>3.899</c:v>
                </c:pt>
                <c:pt idx="15055">
                  <c:v>3.899</c:v>
                </c:pt>
                <c:pt idx="15056">
                  <c:v>3.9</c:v>
                </c:pt>
                <c:pt idx="15057">
                  <c:v>3.9</c:v>
                </c:pt>
                <c:pt idx="15058">
                  <c:v>3.9</c:v>
                </c:pt>
                <c:pt idx="15059">
                  <c:v>3.9009999999999998</c:v>
                </c:pt>
                <c:pt idx="15060">
                  <c:v>3.9009999999999998</c:v>
                </c:pt>
                <c:pt idx="15061">
                  <c:v>3.9009999999999998</c:v>
                </c:pt>
                <c:pt idx="15062">
                  <c:v>3.9020000000000001</c:v>
                </c:pt>
                <c:pt idx="15063">
                  <c:v>3.9020000000000001</c:v>
                </c:pt>
                <c:pt idx="15064">
                  <c:v>3.9020000000000001</c:v>
                </c:pt>
                <c:pt idx="15065">
                  <c:v>3.9020000000000001</c:v>
                </c:pt>
                <c:pt idx="15066">
                  <c:v>3.9020000000000001</c:v>
                </c:pt>
                <c:pt idx="15067">
                  <c:v>3.9020000000000001</c:v>
                </c:pt>
                <c:pt idx="15068">
                  <c:v>3.903</c:v>
                </c:pt>
                <c:pt idx="15069">
                  <c:v>3.903</c:v>
                </c:pt>
                <c:pt idx="15070">
                  <c:v>3.903</c:v>
                </c:pt>
                <c:pt idx="15071">
                  <c:v>3.9039999999999999</c:v>
                </c:pt>
                <c:pt idx="15072">
                  <c:v>3.9039999999999999</c:v>
                </c:pt>
                <c:pt idx="15073">
                  <c:v>3.9039999999999999</c:v>
                </c:pt>
                <c:pt idx="15074">
                  <c:v>3.9049999999999998</c:v>
                </c:pt>
                <c:pt idx="15075">
                  <c:v>3.9049999999999998</c:v>
                </c:pt>
                <c:pt idx="15076">
                  <c:v>3.9049999999999998</c:v>
                </c:pt>
                <c:pt idx="15077">
                  <c:v>3.9060000000000001</c:v>
                </c:pt>
                <c:pt idx="15078">
                  <c:v>3.9060000000000001</c:v>
                </c:pt>
                <c:pt idx="15079">
                  <c:v>3.9060000000000001</c:v>
                </c:pt>
                <c:pt idx="15080">
                  <c:v>3.907</c:v>
                </c:pt>
                <c:pt idx="15081">
                  <c:v>3.907</c:v>
                </c:pt>
                <c:pt idx="15082">
                  <c:v>3.907</c:v>
                </c:pt>
                <c:pt idx="15083">
                  <c:v>3.907</c:v>
                </c:pt>
                <c:pt idx="15084">
                  <c:v>3.9079999999999999</c:v>
                </c:pt>
                <c:pt idx="15085">
                  <c:v>3.9079999999999999</c:v>
                </c:pt>
                <c:pt idx="15086">
                  <c:v>3.9079999999999999</c:v>
                </c:pt>
                <c:pt idx="15087">
                  <c:v>3.9079999999999999</c:v>
                </c:pt>
                <c:pt idx="15088">
                  <c:v>3.9089999999999998</c:v>
                </c:pt>
                <c:pt idx="15089">
                  <c:v>3.9089999999999998</c:v>
                </c:pt>
                <c:pt idx="15090">
                  <c:v>3.9089999999999998</c:v>
                </c:pt>
                <c:pt idx="15091">
                  <c:v>3.91</c:v>
                </c:pt>
                <c:pt idx="15092">
                  <c:v>3.91</c:v>
                </c:pt>
                <c:pt idx="15093">
                  <c:v>3.91</c:v>
                </c:pt>
                <c:pt idx="15094">
                  <c:v>3.91</c:v>
                </c:pt>
                <c:pt idx="15095">
                  <c:v>3.911</c:v>
                </c:pt>
                <c:pt idx="15096">
                  <c:v>3.911</c:v>
                </c:pt>
                <c:pt idx="15097">
                  <c:v>3.911</c:v>
                </c:pt>
                <c:pt idx="15098">
                  <c:v>3.9119999999999999</c:v>
                </c:pt>
                <c:pt idx="15099">
                  <c:v>3.9119999999999999</c:v>
                </c:pt>
                <c:pt idx="15100">
                  <c:v>3.9119999999999999</c:v>
                </c:pt>
                <c:pt idx="15101">
                  <c:v>3.9119999999999999</c:v>
                </c:pt>
                <c:pt idx="15102">
                  <c:v>3.9119999999999999</c:v>
                </c:pt>
                <c:pt idx="15103">
                  <c:v>3.9129999999999998</c:v>
                </c:pt>
                <c:pt idx="15104">
                  <c:v>3.9129999999999998</c:v>
                </c:pt>
                <c:pt idx="15105">
                  <c:v>3.9129999999999998</c:v>
                </c:pt>
                <c:pt idx="15106">
                  <c:v>3.9129999999999998</c:v>
                </c:pt>
                <c:pt idx="15107">
                  <c:v>3.9140000000000001</c:v>
                </c:pt>
                <c:pt idx="15108">
                  <c:v>3.9140000000000001</c:v>
                </c:pt>
                <c:pt idx="15109">
                  <c:v>3.9140000000000001</c:v>
                </c:pt>
                <c:pt idx="15110">
                  <c:v>3.915</c:v>
                </c:pt>
                <c:pt idx="15111">
                  <c:v>3.915</c:v>
                </c:pt>
                <c:pt idx="15112">
                  <c:v>3.915</c:v>
                </c:pt>
                <c:pt idx="15113">
                  <c:v>3.9159999999999999</c:v>
                </c:pt>
                <c:pt idx="15114">
                  <c:v>3.9159999999999999</c:v>
                </c:pt>
                <c:pt idx="15115">
                  <c:v>3.9159999999999999</c:v>
                </c:pt>
                <c:pt idx="15116">
                  <c:v>3.9159999999999999</c:v>
                </c:pt>
                <c:pt idx="15117">
                  <c:v>3.9169999999999998</c:v>
                </c:pt>
                <c:pt idx="15118">
                  <c:v>3.9169999999999998</c:v>
                </c:pt>
                <c:pt idx="15119">
                  <c:v>3.9169999999999998</c:v>
                </c:pt>
                <c:pt idx="15120">
                  <c:v>3.9169999999999998</c:v>
                </c:pt>
                <c:pt idx="15121">
                  <c:v>3.9169999999999998</c:v>
                </c:pt>
                <c:pt idx="15122">
                  <c:v>3.9169999999999998</c:v>
                </c:pt>
                <c:pt idx="15123">
                  <c:v>3.9180000000000001</c:v>
                </c:pt>
                <c:pt idx="15124">
                  <c:v>3.9180000000000001</c:v>
                </c:pt>
                <c:pt idx="15125">
                  <c:v>3.9180000000000001</c:v>
                </c:pt>
                <c:pt idx="15126">
                  <c:v>3.919</c:v>
                </c:pt>
                <c:pt idx="15127">
                  <c:v>3.919</c:v>
                </c:pt>
                <c:pt idx="15128">
                  <c:v>3.919</c:v>
                </c:pt>
                <c:pt idx="15129">
                  <c:v>3.92</c:v>
                </c:pt>
                <c:pt idx="15130">
                  <c:v>3.92</c:v>
                </c:pt>
                <c:pt idx="15131">
                  <c:v>3.92</c:v>
                </c:pt>
                <c:pt idx="15132">
                  <c:v>3.9209999999999998</c:v>
                </c:pt>
                <c:pt idx="15133">
                  <c:v>3.9209999999999998</c:v>
                </c:pt>
                <c:pt idx="15134">
                  <c:v>3.9209999999999998</c:v>
                </c:pt>
                <c:pt idx="15135">
                  <c:v>3.9220000000000002</c:v>
                </c:pt>
                <c:pt idx="15136">
                  <c:v>3.9220000000000002</c:v>
                </c:pt>
                <c:pt idx="15137">
                  <c:v>3.9220000000000002</c:v>
                </c:pt>
                <c:pt idx="15138">
                  <c:v>3.9220000000000002</c:v>
                </c:pt>
                <c:pt idx="15139">
                  <c:v>3.9220000000000002</c:v>
                </c:pt>
                <c:pt idx="15140">
                  <c:v>3.923</c:v>
                </c:pt>
                <c:pt idx="15141">
                  <c:v>3.923</c:v>
                </c:pt>
                <c:pt idx="15142">
                  <c:v>3.923</c:v>
                </c:pt>
                <c:pt idx="15143">
                  <c:v>3.923</c:v>
                </c:pt>
                <c:pt idx="15144">
                  <c:v>3.9239999999999999</c:v>
                </c:pt>
                <c:pt idx="15145">
                  <c:v>3.9239999999999999</c:v>
                </c:pt>
                <c:pt idx="15146">
                  <c:v>3.9239999999999999</c:v>
                </c:pt>
                <c:pt idx="15147">
                  <c:v>3.9249999999999998</c:v>
                </c:pt>
                <c:pt idx="15148">
                  <c:v>3.9249999999999998</c:v>
                </c:pt>
                <c:pt idx="15149">
                  <c:v>3.9249999999999998</c:v>
                </c:pt>
                <c:pt idx="15150">
                  <c:v>3.9260000000000002</c:v>
                </c:pt>
                <c:pt idx="15151">
                  <c:v>3.9260000000000002</c:v>
                </c:pt>
                <c:pt idx="15152">
                  <c:v>3.9260000000000002</c:v>
                </c:pt>
                <c:pt idx="15153">
                  <c:v>3.9260000000000002</c:v>
                </c:pt>
                <c:pt idx="15154">
                  <c:v>3.927</c:v>
                </c:pt>
                <c:pt idx="15155">
                  <c:v>3.927</c:v>
                </c:pt>
                <c:pt idx="15156">
                  <c:v>3.927</c:v>
                </c:pt>
                <c:pt idx="15157">
                  <c:v>3.927</c:v>
                </c:pt>
                <c:pt idx="15158">
                  <c:v>3.927</c:v>
                </c:pt>
                <c:pt idx="15159">
                  <c:v>3.927</c:v>
                </c:pt>
                <c:pt idx="15160">
                  <c:v>3.9279999999999999</c:v>
                </c:pt>
                <c:pt idx="15161">
                  <c:v>3.9279999999999999</c:v>
                </c:pt>
                <c:pt idx="15162">
                  <c:v>3.9279999999999999</c:v>
                </c:pt>
                <c:pt idx="15163">
                  <c:v>3.9289999999999998</c:v>
                </c:pt>
                <c:pt idx="15164">
                  <c:v>3.9289999999999998</c:v>
                </c:pt>
                <c:pt idx="15165">
                  <c:v>3.9289999999999998</c:v>
                </c:pt>
                <c:pt idx="15166">
                  <c:v>3.93</c:v>
                </c:pt>
                <c:pt idx="15167">
                  <c:v>3.93</c:v>
                </c:pt>
                <c:pt idx="15168">
                  <c:v>3.93</c:v>
                </c:pt>
                <c:pt idx="15169">
                  <c:v>3.931</c:v>
                </c:pt>
                <c:pt idx="15170">
                  <c:v>3.931</c:v>
                </c:pt>
                <c:pt idx="15171">
                  <c:v>3.931</c:v>
                </c:pt>
                <c:pt idx="15172">
                  <c:v>3.931</c:v>
                </c:pt>
                <c:pt idx="15173">
                  <c:v>3.9319999999999999</c:v>
                </c:pt>
                <c:pt idx="15174">
                  <c:v>3.9319999999999999</c:v>
                </c:pt>
                <c:pt idx="15175">
                  <c:v>3.9319999999999999</c:v>
                </c:pt>
                <c:pt idx="15176">
                  <c:v>3.9319999999999999</c:v>
                </c:pt>
                <c:pt idx="15177">
                  <c:v>3.9329999999999998</c:v>
                </c:pt>
                <c:pt idx="15178">
                  <c:v>3.9329999999999998</c:v>
                </c:pt>
                <c:pt idx="15179">
                  <c:v>3.9329999999999998</c:v>
                </c:pt>
                <c:pt idx="15180">
                  <c:v>3.9340000000000002</c:v>
                </c:pt>
                <c:pt idx="15181">
                  <c:v>3.9340000000000002</c:v>
                </c:pt>
                <c:pt idx="15182">
                  <c:v>3.9340000000000002</c:v>
                </c:pt>
                <c:pt idx="15183">
                  <c:v>3.9350000000000001</c:v>
                </c:pt>
                <c:pt idx="15184">
                  <c:v>3.9350000000000001</c:v>
                </c:pt>
                <c:pt idx="15185">
                  <c:v>3.9350000000000001</c:v>
                </c:pt>
                <c:pt idx="15186">
                  <c:v>3.9359999999999999</c:v>
                </c:pt>
                <c:pt idx="15187">
                  <c:v>3.9359999999999999</c:v>
                </c:pt>
                <c:pt idx="15188">
                  <c:v>3.9359999999999999</c:v>
                </c:pt>
                <c:pt idx="15189">
                  <c:v>3.9369999999999998</c:v>
                </c:pt>
                <c:pt idx="15190">
                  <c:v>3.9369999999999998</c:v>
                </c:pt>
                <c:pt idx="15191">
                  <c:v>3.9369999999999998</c:v>
                </c:pt>
                <c:pt idx="15192">
                  <c:v>3.9380000000000002</c:v>
                </c:pt>
                <c:pt idx="15193">
                  <c:v>3.9380000000000002</c:v>
                </c:pt>
                <c:pt idx="15194">
                  <c:v>3.9380000000000002</c:v>
                </c:pt>
                <c:pt idx="15195">
                  <c:v>3.9390000000000001</c:v>
                </c:pt>
                <c:pt idx="15196">
                  <c:v>3.9390000000000001</c:v>
                </c:pt>
                <c:pt idx="15197">
                  <c:v>3.9390000000000001</c:v>
                </c:pt>
                <c:pt idx="15198">
                  <c:v>3.94</c:v>
                </c:pt>
                <c:pt idx="15199">
                  <c:v>3.94</c:v>
                </c:pt>
                <c:pt idx="15200">
                  <c:v>3.94</c:v>
                </c:pt>
                <c:pt idx="15201">
                  <c:v>3.9409999999999998</c:v>
                </c:pt>
                <c:pt idx="15202">
                  <c:v>3.9409999999999998</c:v>
                </c:pt>
                <c:pt idx="15203">
                  <c:v>3.9409999999999998</c:v>
                </c:pt>
                <c:pt idx="15204">
                  <c:v>3.9409999999999998</c:v>
                </c:pt>
                <c:pt idx="15205">
                  <c:v>3.9409999999999998</c:v>
                </c:pt>
                <c:pt idx="15206">
                  <c:v>3.9420000000000002</c:v>
                </c:pt>
                <c:pt idx="15207">
                  <c:v>3.9420000000000002</c:v>
                </c:pt>
                <c:pt idx="15208">
                  <c:v>3.9420000000000002</c:v>
                </c:pt>
                <c:pt idx="15209">
                  <c:v>3.9430000000000001</c:v>
                </c:pt>
                <c:pt idx="15210">
                  <c:v>3.9430000000000001</c:v>
                </c:pt>
                <c:pt idx="15211">
                  <c:v>3.9430000000000001</c:v>
                </c:pt>
                <c:pt idx="15212">
                  <c:v>3.944</c:v>
                </c:pt>
                <c:pt idx="15213">
                  <c:v>3.944</c:v>
                </c:pt>
                <c:pt idx="15214">
                  <c:v>3.944</c:v>
                </c:pt>
                <c:pt idx="15215">
                  <c:v>3.9449999999999998</c:v>
                </c:pt>
                <c:pt idx="15216">
                  <c:v>3.9449999999999998</c:v>
                </c:pt>
                <c:pt idx="15217">
                  <c:v>3.9449999999999998</c:v>
                </c:pt>
                <c:pt idx="15218">
                  <c:v>3.9460000000000002</c:v>
                </c:pt>
                <c:pt idx="15219">
                  <c:v>3.9460000000000002</c:v>
                </c:pt>
                <c:pt idx="15220">
                  <c:v>3.9460000000000002</c:v>
                </c:pt>
                <c:pt idx="15221">
                  <c:v>3.9460000000000002</c:v>
                </c:pt>
                <c:pt idx="15222">
                  <c:v>3.9460000000000002</c:v>
                </c:pt>
                <c:pt idx="15223">
                  <c:v>3.9470000000000001</c:v>
                </c:pt>
                <c:pt idx="15224">
                  <c:v>3.9470000000000001</c:v>
                </c:pt>
                <c:pt idx="15225">
                  <c:v>3.9470000000000001</c:v>
                </c:pt>
                <c:pt idx="15226">
                  <c:v>3.948</c:v>
                </c:pt>
                <c:pt idx="15227">
                  <c:v>3.948</c:v>
                </c:pt>
                <c:pt idx="15228">
                  <c:v>3.9489999999999998</c:v>
                </c:pt>
                <c:pt idx="15229">
                  <c:v>3.9489999999999998</c:v>
                </c:pt>
                <c:pt idx="15230">
                  <c:v>3.9489999999999998</c:v>
                </c:pt>
                <c:pt idx="15231">
                  <c:v>3.9489999999999998</c:v>
                </c:pt>
                <c:pt idx="15232">
                  <c:v>3.95</c:v>
                </c:pt>
                <c:pt idx="15233">
                  <c:v>3.95</c:v>
                </c:pt>
                <c:pt idx="15234">
                  <c:v>3.95</c:v>
                </c:pt>
                <c:pt idx="15235">
                  <c:v>3.9510000000000001</c:v>
                </c:pt>
                <c:pt idx="15236">
                  <c:v>3.9510000000000001</c:v>
                </c:pt>
                <c:pt idx="15237">
                  <c:v>3.9510000000000001</c:v>
                </c:pt>
                <c:pt idx="15238">
                  <c:v>3.9510000000000001</c:v>
                </c:pt>
                <c:pt idx="15239">
                  <c:v>3.952</c:v>
                </c:pt>
                <c:pt idx="15240">
                  <c:v>3.952</c:v>
                </c:pt>
                <c:pt idx="15241">
                  <c:v>3.952</c:v>
                </c:pt>
                <c:pt idx="15242">
                  <c:v>3.9529999999999998</c:v>
                </c:pt>
                <c:pt idx="15243">
                  <c:v>3.9529999999999998</c:v>
                </c:pt>
                <c:pt idx="15244">
                  <c:v>3.9529999999999998</c:v>
                </c:pt>
                <c:pt idx="15245">
                  <c:v>3.9529999999999998</c:v>
                </c:pt>
                <c:pt idx="15246">
                  <c:v>3.9540000000000002</c:v>
                </c:pt>
                <c:pt idx="15247">
                  <c:v>3.9540000000000002</c:v>
                </c:pt>
                <c:pt idx="15248">
                  <c:v>3.9540000000000002</c:v>
                </c:pt>
                <c:pt idx="15249">
                  <c:v>3.9550000000000001</c:v>
                </c:pt>
                <c:pt idx="15250">
                  <c:v>3.9550000000000001</c:v>
                </c:pt>
                <c:pt idx="15251">
                  <c:v>3.9550000000000001</c:v>
                </c:pt>
                <c:pt idx="15252">
                  <c:v>3.9550000000000001</c:v>
                </c:pt>
                <c:pt idx="15253">
                  <c:v>3.956</c:v>
                </c:pt>
                <c:pt idx="15254">
                  <c:v>3.956</c:v>
                </c:pt>
                <c:pt idx="15255">
                  <c:v>3.956</c:v>
                </c:pt>
                <c:pt idx="15256">
                  <c:v>3.9569999999999999</c:v>
                </c:pt>
                <c:pt idx="15257">
                  <c:v>3.9569999999999999</c:v>
                </c:pt>
                <c:pt idx="15258">
                  <c:v>3.9569999999999999</c:v>
                </c:pt>
                <c:pt idx="15259">
                  <c:v>3.9580000000000002</c:v>
                </c:pt>
                <c:pt idx="15260">
                  <c:v>3.9580000000000002</c:v>
                </c:pt>
                <c:pt idx="15261">
                  <c:v>3.9590000000000001</c:v>
                </c:pt>
                <c:pt idx="15262">
                  <c:v>3.9590000000000001</c:v>
                </c:pt>
                <c:pt idx="15263">
                  <c:v>3.9590000000000001</c:v>
                </c:pt>
                <c:pt idx="15264">
                  <c:v>3.9590000000000001</c:v>
                </c:pt>
                <c:pt idx="15265">
                  <c:v>3.96</c:v>
                </c:pt>
                <c:pt idx="15266">
                  <c:v>3.96</c:v>
                </c:pt>
                <c:pt idx="15267">
                  <c:v>3.96</c:v>
                </c:pt>
                <c:pt idx="15268">
                  <c:v>3.96</c:v>
                </c:pt>
                <c:pt idx="15269">
                  <c:v>3.96</c:v>
                </c:pt>
                <c:pt idx="15270">
                  <c:v>3.96</c:v>
                </c:pt>
                <c:pt idx="15271">
                  <c:v>3.9609999999999999</c:v>
                </c:pt>
                <c:pt idx="15272">
                  <c:v>3.9609999999999999</c:v>
                </c:pt>
                <c:pt idx="15273">
                  <c:v>3.9609999999999999</c:v>
                </c:pt>
                <c:pt idx="15274">
                  <c:v>3.9609999999999999</c:v>
                </c:pt>
                <c:pt idx="15275">
                  <c:v>3.9620000000000002</c:v>
                </c:pt>
                <c:pt idx="15276">
                  <c:v>3.9620000000000002</c:v>
                </c:pt>
                <c:pt idx="15277">
                  <c:v>3.9620000000000002</c:v>
                </c:pt>
                <c:pt idx="15278">
                  <c:v>3.9630000000000001</c:v>
                </c:pt>
                <c:pt idx="15279">
                  <c:v>3.9630000000000001</c:v>
                </c:pt>
                <c:pt idx="15280">
                  <c:v>3.9630000000000001</c:v>
                </c:pt>
                <c:pt idx="15281">
                  <c:v>3.964</c:v>
                </c:pt>
                <c:pt idx="15282">
                  <c:v>3.964</c:v>
                </c:pt>
                <c:pt idx="15283">
                  <c:v>3.964</c:v>
                </c:pt>
                <c:pt idx="15284">
                  <c:v>3.9649999999999999</c:v>
                </c:pt>
                <c:pt idx="15285">
                  <c:v>3.9649999999999999</c:v>
                </c:pt>
                <c:pt idx="15286">
                  <c:v>3.9649999999999999</c:v>
                </c:pt>
                <c:pt idx="15287">
                  <c:v>3.9649999999999999</c:v>
                </c:pt>
                <c:pt idx="15288">
                  <c:v>3.9649999999999999</c:v>
                </c:pt>
                <c:pt idx="15289">
                  <c:v>3.9660000000000002</c:v>
                </c:pt>
                <c:pt idx="15290">
                  <c:v>3.9660000000000002</c:v>
                </c:pt>
                <c:pt idx="15291">
                  <c:v>3.9660000000000002</c:v>
                </c:pt>
                <c:pt idx="15292">
                  <c:v>3.9670000000000001</c:v>
                </c:pt>
                <c:pt idx="15293">
                  <c:v>3.9670000000000001</c:v>
                </c:pt>
                <c:pt idx="15294">
                  <c:v>3.9670000000000001</c:v>
                </c:pt>
                <c:pt idx="15295">
                  <c:v>3.968</c:v>
                </c:pt>
                <c:pt idx="15296">
                  <c:v>3.968</c:v>
                </c:pt>
                <c:pt idx="15297">
                  <c:v>3.968</c:v>
                </c:pt>
                <c:pt idx="15298">
                  <c:v>3.9689999999999999</c:v>
                </c:pt>
                <c:pt idx="15299">
                  <c:v>3.9689999999999999</c:v>
                </c:pt>
                <c:pt idx="15300">
                  <c:v>3.9689999999999999</c:v>
                </c:pt>
                <c:pt idx="15301">
                  <c:v>3.97</c:v>
                </c:pt>
                <c:pt idx="15302">
                  <c:v>3.97</c:v>
                </c:pt>
                <c:pt idx="15303">
                  <c:v>3.97</c:v>
                </c:pt>
                <c:pt idx="15304">
                  <c:v>3.97</c:v>
                </c:pt>
                <c:pt idx="15305">
                  <c:v>3.97</c:v>
                </c:pt>
                <c:pt idx="15306">
                  <c:v>3.9710000000000001</c:v>
                </c:pt>
                <c:pt idx="15307">
                  <c:v>3.9710000000000001</c:v>
                </c:pt>
                <c:pt idx="15308">
                  <c:v>3.9710000000000001</c:v>
                </c:pt>
                <c:pt idx="15309">
                  <c:v>3.9710000000000001</c:v>
                </c:pt>
                <c:pt idx="15310">
                  <c:v>3.972</c:v>
                </c:pt>
                <c:pt idx="15311">
                  <c:v>3.972</c:v>
                </c:pt>
                <c:pt idx="15312">
                  <c:v>3.972</c:v>
                </c:pt>
                <c:pt idx="15313">
                  <c:v>3.9729999999999999</c:v>
                </c:pt>
                <c:pt idx="15314">
                  <c:v>3.9729999999999999</c:v>
                </c:pt>
                <c:pt idx="15315">
                  <c:v>3.9729999999999999</c:v>
                </c:pt>
                <c:pt idx="15316">
                  <c:v>3.9740000000000002</c:v>
                </c:pt>
                <c:pt idx="15317">
                  <c:v>3.9740000000000002</c:v>
                </c:pt>
                <c:pt idx="15318">
                  <c:v>3.9740000000000002</c:v>
                </c:pt>
                <c:pt idx="15319">
                  <c:v>3.9750000000000001</c:v>
                </c:pt>
                <c:pt idx="15320">
                  <c:v>3.9750000000000001</c:v>
                </c:pt>
                <c:pt idx="15321">
                  <c:v>3.9750000000000001</c:v>
                </c:pt>
                <c:pt idx="15322">
                  <c:v>3.9750000000000001</c:v>
                </c:pt>
                <c:pt idx="15323">
                  <c:v>3.9750000000000001</c:v>
                </c:pt>
                <c:pt idx="15324">
                  <c:v>3.976</c:v>
                </c:pt>
                <c:pt idx="15325">
                  <c:v>3.976</c:v>
                </c:pt>
                <c:pt idx="15326">
                  <c:v>3.976</c:v>
                </c:pt>
                <c:pt idx="15327">
                  <c:v>3.976</c:v>
                </c:pt>
                <c:pt idx="15328">
                  <c:v>3.9769999999999999</c:v>
                </c:pt>
                <c:pt idx="15329">
                  <c:v>3.9769999999999999</c:v>
                </c:pt>
                <c:pt idx="15330">
                  <c:v>3.9780000000000002</c:v>
                </c:pt>
                <c:pt idx="15331">
                  <c:v>3.9780000000000002</c:v>
                </c:pt>
                <c:pt idx="15332">
                  <c:v>3.9780000000000002</c:v>
                </c:pt>
                <c:pt idx="15333">
                  <c:v>3.9780000000000002</c:v>
                </c:pt>
                <c:pt idx="15334">
                  <c:v>3.9790000000000001</c:v>
                </c:pt>
                <c:pt idx="15335">
                  <c:v>3.9790000000000001</c:v>
                </c:pt>
                <c:pt idx="15336">
                  <c:v>3.9790000000000001</c:v>
                </c:pt>
                <c:pt idx="15337">
                  <c:v>3.9790000000000001</c:v>
                </c:pt>
                <c:pt idx="15338">
                  <c:v>3.9790000000000001</c:v>
                </c:pt>
                <c:pt idx="15339">
                  <c:v>3.9790000000000001</c:v>
                </c:pt>
                <c:pt idx="15340">
                  <c:v>3.98</c:v>
                </c:pt>
                <c:pt idx="15341">
                  <c:v>3.98</c:v>
                </c:pt>
                <c:pt idx="15342">
                  <c:v>3.98</c:v>
                </c:pt>
                <c:pt idx="15343">
                  <c:v>3.9809999999999999</c:v>
                </c:pt>
                <c:pt idx="15344">
                  <c:v>3.9809999999999999</c:v>
                </c:pt>
                <c:pt idx="15345">
                  <c:v>3.9809999999999999</c:v>
                </c:pt>
                <c:pt idx="15346">
                  <c:v>3.9820000000000002</c:v>
                </c:pt>
                <c:pt idx="15347">
                  <c:v>3.9820000000000002</c:v>
                </c:pt>
                <c:pt idx="15348">
                  <c:v>3.9820000000000002</c:v>
                </c:pt>
                <c:pt idx="15349">
                  <c:v>3.9820000000000002</c:v>
                </c:pt>
                <c:pt idx="15350">
                  <c:v>3.9830000000000001</c:v>
                </c:pt>
                <c:pt idx="15351">
                  <c:v>3.9830000000000001</c:v>
                </c:pt>
                <c:pt idx="15352">
                  <c:v>3.984</c:v>
                </c:pt>
                <c:pt idx="15353">
                  <c:v>3.984</c:v>
                </c:pt>
                <c:pt idx="15354">
                  <c:v>3.984</c:v>
                </c:pt>
                <c:pt idx="15355">
                  <c:v>3.984</c:v>
                </c:pt>
                <c:pt idx="15356">
                  <c:v>3.984</c:v>
                </c:pt>
                <c:pt idx="15357">
                  <c:v>3.984</c:v>
                </c:pt>
                <c:pt idx="15358">
                  <c:v>3.9849999999999999</c:v>
                </c:pt>
                <c:pt idx="15359">
                  <c:v>3.9849999999999999</c:v>
                </c:pt>
                <c:pt idx="15360">
                  <c:v>3.9849999999999999</c:v>
                </c:pt>
                <c:pt idx="15361">
                  <c:v>3.9860000000000002</c:v>
                </c:pt>
                <c:pt idx="15362">
                  <c:v>3.9860000000000002</c:v>
                </c:pt>
                <c:pt idx="15363">
                  <c:v>3.9860000000000002</c:v>
                </c:pt>
                <c:pt idx="15364">
                  <c:v>3.9860000000000002</c:v>
                </c:pt>
                <c:pt idx="15365">
                  <c:v>3.9870000000000001</c:v>
                </c:pt>
                <c:pt idx="15366">
                  <c:v>3.9870000000000001</c:v>
                </c:pt>
                <c:pt idx="15367">
                  <c:v>3.988</c:v>
                </c:pt>
                <c:pt idx="15368">
                  <c:v>3.988</c:v>
                </c:pt>
                <c:pt idx="15369">
                  <c:v>3.988</c:v>
                </c:pt>
                <c:pt idx="15370">
                  <c:v>3.988</c:v>
                </c:pt>
                <c:pt idx="15371">
                  <c:v>3.9889999999999999</c:v>
                </c:pt>
                <c:pt idx="15372">
                  <c:v>3.9889999999999999</c:v>
                </c:pt>
                <c:pt idx="15373">
                  <c:v>3.9889999999999999</c:v>
                </c:pt>
                <c:pt idx="15374">
                  <c:v>3.99</c:v>
                </c:pt>
                <c:pt idx="15375">
                  <c:v>3.99</c:v>
                </c:pt>
                <c:pt idx="15376">
                  <c:v>3.99</c:v>
                </c:pt>
                <c:pt idx="15377">
                  <c:v>3.9910000000000001</c:v>
                </c:pt>
                <c:pt idx="15378">
                  <c:v>3.9910000000000001</c:v>
                </c:pt>
                <c:pt idx="15379">
                  <c:v>3.9910000000000001</c:v>
                </c:pt>
                <c:pt idx="15380">
                  <c:v>3.992</c:v>
                </c:pt>
                <c:pt idx="15381">
                  <c:v>3.992</c:v>
                </c:pt>
                <c:pt idx="15382">
                  <c:v>3.992</c:v>
                </c:pt>
                <c:pt idx="15383">
                  <c:v>3.992</c:v>
                </c:pt>
                <c:pt idx="15384">
                  <c:v>3.9929999999999999</c:v>
                </c:pt>
                <c:pt idx="15385">
                  <c:v>3.9929999999999999</c:v>
                </c:pt>
                <c:pt idx="15386">
                  <c:v>3.9929999999999999</c:v>
                </c:pt>
                <c:pt idx="15387">
                  <c:v>3.9940000000000002</c:v>
                </c:pt>
                <c:pt idx="15388">
                  <c:v>3.9940000000000002</c:v>
                </c:pt>
                <c:pt idx="15389">
                  <c:v>3.9940000000000002</c:v>
                </c:pt>
                <c:pt idx="15390">
                  <c:v>3.9940000000000002</c:v>
                </c:pt>
                <c:pt idx="15391">
                  <c:v>3.9940000000000002</c:v>
                </c:pt>
                <c:pt idx="15392">
                  <c:v>3.9950000000000001</c:v>
                </c:pt>
                <c:pt idx="15393">
                  <c:v>3.9950000000000001</c:v>
                </c:pt>
                <c:pt idx="15394">
                  <c:v>3.9950000000000001</c:v>
                </c:pt>
                <c:pt idx="15395">
                  <c:v>3.996</c:v>
                </c:pt>
                <c:pt idx="15396">
                  <c:v>3.996</c:v>
                </c:pt>
                <c:pt idx="15397">
                  <c:v>3.996</c:v>
                </c:pt>
                <c:pt idx="15398">
                  <c:v>3.996</c:v>
                </c:pt>
                <c:pt idx="15399">
                  <c:v>3.9969999999999999</c:v>
                </c:pt>
                <c:pt idx="15400">
                  <c:v>3.9969999999999999</c:v>
                </c:pt>
                <c:pt idx="15401">
                  <c:v>3.9969999999999999</c:v>
                </c:pt>
                <c:pt idx="15402">
                  <c:v>3.9980000000000002</c:v>
                </c:pt>
                <c:pt idx="15403">
                  <c:v>3.9980000000000002</c:v>
                </c:pt>
                <c:pt idx="15404">
                  <c:v>3.9980000000000002</c:v>
                </c:pt>
                <c:pt idx="15405">
                  <c:v>3.9990000000000001</c:v>
                </c:pt>
                <c:pt idx="15406">
                  <c:v>3.9990000000000001</c:v>
                </c:pt>
                <c:pt idx="15407">
                  <c:v>3.9990000000000001</c:v>
                </c:pt>
                <c:pt idx="15408">
                  <c:v>3.9990000000000001</c:v>
                </c:pt>
                <c:pt idx="15409">
                  <c:v>4</c:v>
                </c:pt>
                <c:pt idx="15410">
                  <c:v>4</c:v>
                </c:pt>
                <c:pt idx="15411">
                  <c:v>4</c:v>
                </c:pt>
                <c:pt idx="15412">
                  <c:v>4.0010000000000003</c:v>
                </c:pt>
                <c:pt idx="15413">
                  <c:v>4.0010000000000003</c:v>
                </c:pt>
                <c:pt idx="15414">
                  <c:v>4.0019999999999998</c:v>
                </c:pt>
                <c:pt idx="15415">
                  <c:v>4.0019999999999998</c:v>
                </c:pt>
                <c:pt idx="15416">
                  <c:v>4.0019999999999998</c:v>
                </c:pt>
                <c:pt idx="15417">
                  <c:v>4.0030000000000001</c:v>
                </c:pt>
                <c:pt idx="15418">
                  <c:v>4.0030000000000001</c:v>
                </c:pt>
                <c:pt idx="15419">
                  <c:v>4.0030000000000001</c:v>
                </c:pt>
                <c:pt idx="15420">
                  <c:v>4.0030000000000001</c:v>
                </c:pt>
                <c:pt idx="15421">
                  <c:v>4.0030000000000001</c:v>
                </c:pt>
                <c:pt idx="15422">
                  <c:v>4.0039999999999996</c:v>
                </c:pt>
                <c:pt idx="15423">
                  <c:v>4.0039999999999996</c:v>
                </c:pt>
                <c:pt idx="15424">
                  <c:v>4.0039999999999996</c:v>
                </c:pt>
                <c:pt idx="15425">
                  <c:v>4.0049999999999999</c:v>
                </c:pt>
                <c:pt idx="15426">
                  <c:v>4.0049999999999999</c:v>
                </c:pt>
                <c:pt idx="15427">
                  <c:v>4.0049999999999999</c:v>
                </c:pt>
                <c:pt idx="15428">
                  <c:v>4.0049999999999999</c:v>
                </c:pt>
                <c:pt idx="15429">
                  <c:v>4.0060000000000002</c:v>
                </c:pt>
                <c:pt idx="15430">
                  <c:v>4.0060000000000002</c:v>
                </c:pt>
                <c:pt idx="15431">
                  <c:v>4.0069999999999997</c:v>
                </c:pt>
                <c:pt idx="15432">
                  <c:v>4.0069999999999997</c:v>
                </c:pt>
                <c:pt idx="15433">
                  <c:v>4.008</c:v>
                </c:pt>
                <c:pt idx="15434">
                  <c:v>4.008</c:v>
                </c:pt>
                <c:pt idx="15435">
                  <c:v>4.008</c:v>
                </c:pt>
                <c:pt idx="15436">
                  <c:v>4.008</c:v>
                </c:pt>
                <c:pt idx="15437">
                  <c:v>4.008</c:v>
                </c:pt>
                <c:pt idx="15438">
                  <c:v>4.0090000000000003</c:v>
                </c:pt>
                <c:pt idx="15439">
                  <c:v>4.0090000000000003</c:v>
                </c:pt>
                <c:pt idx="15440">
                  <c:v>4.0090000000000003</c:v>
                </c:pt>
                <c:pt idx="15441">
                  <c:v>4.0090000000000003</c:v>
                </c:pt>
                <c:pt idx="15442">
                  <c:v>4.01</c:v>
                </c:pt>
                <c:pt idx="15443">
                  <c:v>4.01</c:v>
                </c:pt>
                <c:pt idx="15444">
                  <c:v>4.01</c:v>
                </c:pt>
                <c:pt idx="15445">
                  <c:v>4.0110000000000001</c:v>
                </c:pt>
                <c:pt idx="15446">
                  <c:v>4.0110000000000001</c:v>
                </c:pt>
                <c:pt idx="15447">
                  <c:v>4.0119999999999996</c:v>
                </c:pt>
                <c:pt idx="15448">
                  <c:v>4.0119999999999996</c:v>
                </c:pt>
                <c:pt idx="15449">
                  <c:v>4.0129999999999999</c:v>
                </c:pt>
                <c:pt idx="15450">
                  <c:v>4.0129999999999999</c:v>
                </c:pt>
                <c:pt idx="15451">
                  <c:v>4.0129999999999999</c:v>
                </c:pt>
                <c:pt idx="15452">
                  <c:v>4.0129999999999999</c:v>
                </c:pt>
                <c:pt idx="15453">
                  <c:v>4.0140000000000002</c:v>
                </c:pt>
                <c:pt idx="15454">
                  <c:v>4.0140000000000002</c:v>
                </c:pt>
                <c:pt idx="15455">
                  <c:v>4.0140000000000002</c:v>
                </c:pt>
                <c:pt idx="15456">
                  <c:v>4.0149999999999997</c:v>
                </c:pt>
                <c:pt idx="15457">
                  <c:v>4.0149999999999997</c:v>
                </c:pt>
                <c:pt idx="15458">
                  <c:v>4.016</c:v>
                </c:pt>
                <c:pt idx="15459">
                  <c:v>4.016</c:v>
                </c:pt>
                <c:pt idx="15460">
                  <c:v>4.016</c:v>
                </c:pt>
                <c:pt idx="15461">
                  <c:v>4.0170000000000003</c:v>
                </c:pt>
                <c:pt idx="15462">
                  <c:v>4.0170000000000003</c:v>
                </c:pt>
                <c:pt idx="15463">
                  <c:v>4.0170000000000003</c:v>
                </c:pt>
                <c:pt idx="15464">
                  <c:v>4.0170000000000003</c:v>
                </c:pt>
                <c:pt idx="15465">
                  <c:v>4.0179999999999998</c:v>
                </c:pt>
                <c:pt idx="15466">
                  <c:v>4.0179999999999998</c:v>
                </c:pt>
                <c:pt idx="15467">
                  <c:v>4.0179999999999998</c:v>
                </c:pt>
                <c:pt idx="15468">
                  <c:v>4.0179999999999998</c:v>
                </c:pt>
                <c:pt idx="15469">
                  <c:v>4.0190000000000001</c:v>
                </c:pt>
                <c:pt idx="15470">
                  <c:v>4.0190000000000001</c:v>
                </c:pt>
                <c:pt idx="15471">
                  <c:v>4.0199999999999996</c:v>
                </c:pt>
                <c:pt idx="15472">
                  <c:v>4.0199999999999996</c:v>
                </c:pt>
                <c:pt idx="15473">
                  <c:v>4.0199999999999996</c:v>
                </c:pt>
                <c:pt idx="15474">
                  <c:v>4.0199999999999996</c:v>
                </c:pt>
                <c:pt idx="15475">
                  <c:v>4.0209999999999999</c:v>
                </c:pt>
                <c:pt idx="15476">
                  <c:v>4.0209999999999999</c:v>
                </c:pt>
                <c:pt idx="15477">
                  <c:v>4.0220000000000002</c:v>
                </c:pt>
                <c:pt idx="15478">
                  <c:v>4.0220000000000002</c:v>
                </c:pt>
                <c:pt idx="15479">
                  <c:v>4.0220000000000002</c:v>
                </c:pt>
                <c:pt idx="15480">
                  <c:v>4.0229999999999997</c:v>
                </c:pt>
                <c:pt idx="15481">
                  <c:v>4.0229999999999997</c:v>
                </c:pt>
                <c:pt idx="15482">
                  <c:v>4.0229999999999997</c:v>
                </c:pt>
                <c:pt idx="15483">
                  <c:v>4.0229999999999997</c:v>
                </c:pt>
                <c:pt idx="15484">
                  <c:v>4.024</c:v>
                </c:pt>
                <c:pt idx="15485">
                  <c:v>4.024</c:v>
                </c:pt>
                <c:pt idx="15486">
                  <c:v>4.0250000000000004</c:v>
                </c:pt>
                <c:pt idx="15487">
                  <c:v>4.0250000000000004</c:v>
                </c:pt>
                <c:pt idx="15488">
                  <c:v>4.0250000000000004</c:v>
                </c:pt>
                <c:pt idx="15489">
                  <c:v>4.0259999999999998</c:v>
                </c:pt>
                <c:pt idx="15490">
                  <c:v>4.0259999999999998</c:v>
                </c:pt>
                <c:pt idx="15491">
                  <c:v>4.0270000000000001</c:v>
                </c:pt>
                <c:pt idx="15492">
                  <c:v>4.0270000000000001</c:v>
                </c:pt>
                <c:pt idx="15493">
                  <c:v>4.0270000000000001</c:v>
                </c:pt>
                <c:pt idx="15494">
                  <c:v>4.0270000000000001</c:v>
                </c:pt>
                <c:pt idx="15495">
                  <c:v>4.0270000000000001</c:v>
                </c:pt>
                <c:pt idx="15496">
                  <c:v>4.0279999999999996</c:v>
                </c:pt>
                <c:pt idx="15497">
                  <c:v>4.0279999999999996</c:v>
                </c:pt>
                <c:pt idx="15498">
                  <c:v>4.0289999999999999</c:v>
                </c:pt>
                <c:pt idx="15499">
                  <c:v>4.03</c:v>
                </c:pt>
                <c:pt idx="15500">
                  <c:v>4.03</c:v>
                </c:pt>
                <c:pt idx="15501">
                  <c:v>4.03</c:v>
                </c:pt>
                <c:pt idx="15502">
                  <c:v>4.0309999999999997</c:v>
                </c:pt>
                <c:pt idx="15503">
                  <c:v>4.0309999999999997</c:v>
                </c:pt>
                <c:pt idx="15504">
                  <c:v>4.0309999999999997</c:v>
                </c:pt>
                <c:pt idx="15505">
                  <c:v>4.032</c:v>
                </c:pt>
                <c:pt idx="15506">
                  <c:v>4.032</c:v>
                </c:pt>
                <c:pt idx="15507">
                  <c:v>4.032</c:v>
                </c:pt>
                <c:pt idx="15508">
                  <c:v>4.0330000000000004</c:v>
                </c:pt>
                <c:pt idx="15509">
                  <c:v>4.0330000000000004</c:v>
                </c:pt>
                <c:pt idx="15510">
                  <c:v>4.0330000000000004</c:v>
                </c:pt>
                <c:pt idx="15511">
                  <c:v>4.0339999999999998</c:v>
                </c:pt>
                <c:pt idx="15512">
                  <c:v>4.0339999999999998</c:v>
                </c:pt>
                <c:pt idx="15513">
                  <c:v>4.0350000000000001</c:v>
                </c:pt>
                <c:pt idx="15514">
                  <c:v>4.0350000000000001</c:v>
                </c:pt>
                <c:pt idx="15515">
                  <c:v>4.0350000000000001</c:v>
                </c:pt>
                <c:pt idx="15516">
                  <c:v>4.0359999999999996</c:v>
                </c:pt>
                <c:pt idx="15517">
                  <c:v>4.0359999999999996</c:v>
                </c:pt>
                <c:pt idx="15518">
                  <c:v>4.0369999999999999</c:v>
                </c:pt>
                <c:pt idx="15519">
                  <c:v>4.0369999999999999</c:v>
                </c:pt>
                <c:pt idx="15520">
                  <c:v>4.0369999999999999</c:v>
                </c:pt>
                <c:pt idx="15521">
                  <c:v>4.0369999999999999</c:v>
                </c:pt>
                <c:pt idx="15522">
                  <c:v>4.0380000000000003</c:v>
                </c:pt>
                <c:pt idx="15523">
                  <c:v>4.0380000000000003</c:v>
                </c:pt>
                <c:pt idx="15524">
                  <c:v>4.0380000000000003</c:v>
                </c:pt>
                <c:pt idx="15525">
                  <c:v>4.0389999999999997</c:v>
                </c:pt>
                <c:pt idx="15526">
                  <c:v>4.0389999999999997</c:v>
                </c:pt>
                <c:pt idx="15527">
                  <c:v>4.0389999999999997</c:v>
                </c:pt>
                <c:pt idx="15528">
                  <c:v>4.04</c:v>
                </c:pt>
                <c:pt idx="15529">
                  <c:v>4.04</c:v>
                </c:pt>
                <c:pt idx="15530">
                  <c:v>4.0410000000000004</c:v>
                </c:pt>
                <c:pt idx="15531">
                  <c:v>4.0410000000000004</c:v>
                </c:pt>
                <c:pt idx="15532">
                  <c:v>4.0419999999999998</c:v>
                </c:pt>
                <c:pt idx="15533">
                  <c:v>4.0419999999999998</c:v>
                </c:pt>
                <c:pt idx="15534">
                  <c:v>4.0430000000000001</c:v>
                </c:pt>
                <c:pt idx="15535">
                  <c:v>4.0430000000000001</c:v>
                </c:pt>
                <c:pt idx="15536">
                  <c:v>4.0430000000000001</c:v>
                </c:pt>
                <c:pt idx="15537">
                  <c:v>4.0439999999999996</c:v>
                </c:pt>
                <c:pt idx="15538">
                  <c:v>4.0439999999999996</c:v>
                </c:pt>
                <c:pt idx="15539">
                  <c:v>4.0439999999999996</c:v>
                </c:pt>
                <c:pt idx="15540">
                  <c:v>4.0439999999999996</c:v>
                </c:pt>
                <c:pt idx="15541">
                  <c:v>4.0449999999999999</c:v>
                </c:pt>
                <c:pt idx="15542">
                  <c:v>4.0449999999999999</c:v>
                </c:pt>
                <c:pt idx="15543">
                  <c:v>4.0460000000000003</c:v>
                </c:pt>
                <c:pt idx="15544">
                  <c:v>4.0460000000000003</c:v>
                </c:pt>
                <c:pt idx="15545">
                  <c:v>4.0460000000000003</c:v>
                </c:pt>
                <c:pt idx="15546">
                  <c:v>4.0469999999999997</c:v>
                </c:pt>
                <c:pt idx="15547">
                  <c:v>4.0469999999999997</c:v>
                </c:pt>
                <c:pt idx="15548">
                  <c:v>4.0469999999999997</c:v>
                </c:pt>
                <c:pt idx="15549">
                  <c:v>4.0469999999999997</c:v>
                </c:pt>
                <c:pt idx="15550">
                  <c:v>4.0469999999999997</c:v>
                </c:pt>
                <c:pt idx="15551">
                  <c:v>4.048</c:v>
                </c:pt>
                <c:pt idx="15552">
                  <c:v>4.048</c:v>
                </c:pt>
                <c:pt idx="15553">
                  <c:v>4.048</c:v>
                </c:pt>
                <c:pt idx="15554">
                  <c:v>4.0490000000000004</c:v>
                </c:pt>
                <c:pt idx="15555">
                  <c:v>4.0490000000000004</c:v>
                </c:pt>
                <c:pt idx="15556">
                  <c:v>4.05</c:v>
                </c:pt>
                <c:pt idx="15557">
                  <c:v>4.05</c:v>
                </c:pt>
                <c:pt idx="15558">
                  <c:v>4.0510000000000002</c:v>
                </c:pt>
                <c:pt idx="15559">
                  <c:v>4.0510000000000002</c:v>
                </c:pt>
                <c:pt idx="15560">
                  <c:v>4.0510000000000002</c:v>
                </c:pt>
                <c:pt idx="15561">
                  <c:v>4.0510000000000002</c:v>
                </c:pt>
                <c:pt idx="15562">
                  <c:v>4.0519999999999996</c:v>
                </c:pt>
                <c:pt idx="15563">
                  <c:v>4.0519999999999996</c:v>
                </c:pt>
                <c:pt idx="15564">
                  <c:v>4.0519999999999996</c:v>
                </c:pt>
                <c:pt idx="15565">
                  <c:v>4.0529999999999999</c:v>
                </c:pt>
                <c:pt idx="15566">
                  <c:v>4.0529999999999999</c:v>
                </c:pt>
                <c:pt idx="15567">
                  <c:v>4.0529999999999999</c:v>
                </c:pt>
                <c:pt idx="15568">
                  <c:v>4.0529999999999999</c:v>
                </c:pt>
                <c:pt idx="15569">
                  <c:v>4.0540000000000003</c:v>
                </c:pt>
                <c:pt idx="15570">
                  <c:v>4.0549999999999997</c:v>
                </c:pt>
                <c:pt idx="15571">
                  <c:v>4.0549999999999997</c:v>
                </c:pt>
                <c:pt idx="15572">
                  <c:v>4.0549999999999997</c:v>
                </c:pt>
                <c:pt idx="15573">
                  <c:v>4.056</c:v>
                </c:pt>
                <c:pt idx="15574">
                  <c:v>4.056</c:v>
                </c:pt>
                <c:pt idx="15575">
                  <c:v>4.056</c:v>
                </c:pt>
                <c:pt idx="15576">
                  <c:v>4.056</c:v>
                </c:pt>
                <c:pt idx="15577">
                  <c:v>4.0570000000000004</c:v>
                </c:pt>
                <c:pt idx="15578">
                  <c:v>4.0570000000000004</c:v>
                </c:pt>
                <c:pt idx="15579">
                  <c:v>4.0570000000000004</c:v>
                </c:pt>
                <c:pt idx="15580">
                  <c:v>4.0579999999999998</c:v>
                </c:pt>
                <c:pt idx="15581">
                  <c:v>4.0579999999999998</c:v>
                </c:pt>
                <c:pt idx="15582">
                  <c:v>4.0590000000000002</c:v>
                </c:pt>
                <c:pt idx="15583">
                  <c:v>4.0590000000000002</c:v>
                </c:pt>
                <c:pt idx="15584">
                  <c:v>4.0590000000000002</c:v>
                </c:pt>
                <c:pt idx="15585">
                  <c:v>4.0599999999999996</c:v>
                </c:pt>
                <c:pt idx="15586">
                  <c:v>4.0599999999999996</c:v>
                </c:pt>
                <c:pt idx="15587">
                  <c:v>4.0599999999999996</c:v>
                </c:pt>
                <c:pt idx="15588">
                  <c:v>4.0609999999999999</c:v>
                </c:pt>
                <c:pt idx="15589">
                  <c:v>4.0609999999999999</c:v>
                </c:pt>
                <c:pt idx="15590">
                  <c:v>4.0609999999999999</c:v>
                </c:pt>
                <c:pt idx="15591">
                  <c:v>4.0620000000000003</c:v>
                </c:pt>
                <c:pt idx="15592">
                  <c:v>4.0620000000000003</c:v>
                </c:pt>
                <c:pt idx="15593">
                  <c:v>4.0620000000000003</c:v>
                </c:pt>
                <c:pt idx="15594">
                  <c:v>4.0629999999999997</c:v>
                </c:pt>
                <c:pt idx="15595">
                  <c:v>4.0629999999999997</c:v>
                </c:pt>
                <c:pt idx="15596">
                  <c:v>4.0629999999999997</c:v>
                </c:pt>
                <c:pt idx="15597">
                  <c:v>4.0640000000000001</c:v>
                </c:pt>
                <c:pt idx="15598">
                  <c:v>4.0640000000000001</c:v>
                </c:pt>
                <c:pt idx="15599">
                  <c:v>4.0640000000000001</c:v>
                </c:pt>
                <c:pt idx="15600">
                  <c:v>4.0650000000000004</c:v>
                </c:pt>
                <c:pt idx="15601">
                  <c:v>4.0650000000000004</c:v>
                </c:pt>
                <c:pt idx="15602">
                  <c:v>4.0659999999999998</c:v>
                </c:pt>
                <c:pt idx="15603">
                  <c:v>4.0659999999999998</c:v>
                </c:pt>
                <c:pt idx="15604">
                  <c:v>4.0659999999999998</c:v>
                </c:pt>
                <c:pt idx="15605">
                  <c:v>4.0659999999999998</c:v>
                </c:pt>
                <c:pt idx="15606">
                  <c:v>4.0670000000000002</c:v>
                </c:pt>
                <c:pt idx="15607">
                  <c:v>4.0670000000000002</c:v>
                </c:pt>
                <c:pt idx="15608">
                  <c:v>4.0679999999999996</c:v>
                </c:pt>
                <c:pt idx="15609">
                  <c:v>4.0679999999999996</c:v>
                </c:pt>
                <c:pt idx="15610">
                  <c:v>4.0679999999999996</c:v>
                </c:pt>
                <c:pt idx="15611">
                  <c:v>4.069</c:v>
                </c:pt>
                <c:pt idx="15612">
                  <c:v>4.069</c:v>
                </c:pt>
                <c:pt idx="15613">
                  <c:v>4.069</c:v>
                </c:pt>
                <c:pt idx="15614">
                  <c:v>4.07</c:v>
                </c:pt>
                <c:pt idx="15615">
                  <c:v>4.07</c:v>
                </c:pt>
                <c:pt idx="15616">
                  <c:v>4.0709999999999997</c:v>
                </c:pt>
                <c:pt idx="15617">
                  <c:v>4.0709999999999997</c:v>
                </c:pt>
                <c:pt idx="15618">
                  <c:v>4.0709999999999997</c:v>
                </c:pt>
                <c:pt idx="15619">
                  <c:v>4.0709999999999997</c:v>
                </c:pt>
                <c:pt idx="15620">
                  <c:v>4.0720000000000001</c:v>
                </c:pt>
                <c:pt idx="15621">
                  <c:v>4.0720000000000001</c:v>
                </c:pt>
                <c:pt idx="15622">
                  <c:v>4.0730000000000004</c:v>
                </c:pt>
                <c:pt idx="15623">
                  <c:v>4.0730000000000004</c:v>
                </c:pt>
                <c:pt idx="15624">
                  <c:v>4.0730000000000004</c:v>
                </c:pt>
                <c:pt idx="15625">
                  <c:v>4.0739999999999998</c:v>
                </c:pt>
                <c:pt idx="15626">
                  <c:v>4.0739999999999998</c:v>
                </c:pt>
                <c:pt idx="15627">
                  <c:v>4.0739999999999998</c:v>
                </c:pt>
                <c:pt idx="15628">
                  <c:v>4.0750000000000002</c:v>
                </c:pt>
                <c:pt idx="15629">
                  <c:v>4.0750000000000002</c:v>
                </c:pt>
                <c:pt idx="15630">
                  <c:v>4.0759999999999996</c:v>
                </c:pt>
                <c:pt idx="15631">
                  <c:v>4.0759999999999996</c:v>
                </c:pt>
                <c:pt idx="15632">
                  <c:v>4.0759999999999996</c:v>
                </c:pt>
                <c:pt idx="15633">
                  <c:v>4.0759999999999996</c:v>
                </c:pt>
                <c:pt idx="15634">
                  <c:v>4.077</c:v>
                </c:pt>
                <c:pt idx="15635">
                  <c:v>4.077</c:v>
                </c:pt>
                <c:pt idx="15636">
                  <c:v>4.077</c:v>
                </c:pt>
                <c:pt idx="15637">
                  <c:v>4.0780000000000003</c:v>
                </c:pt>
                <c:pt idx="15638">
                  <c:v>4.0780000000000003</c:v>
                </c:pt>
                <c:pt idx="15639">
                  <c:v>4.0789999999999997</c:v>
                </c:pt>
                <c:pt idx="15640">
                  <c:v>4.0789999999999997</c:v>
                </c:pt>
                <c:pt idx="15641">
                  <c:v>4.08</c:v>
                </c:pt>
                <c:pt idx="15642">
                  <c:v>4.08</c:v>
                </c:pt>
                <c:pt idx="15643">
                  <c:v>4.08</c:v>
                </c:pt>
                <c:pt idx="15644">
                  <c:v>4.0810000000000004</c:v>
                </c:pt>
                <c:pt idx="15645">
                  <c:v>4.0810000000000004</c:v>
                </c:pt>
                <c:pt idx="15646">
                  <c:v>4.0819999999999999</c:v>
                </c:pt>
                <c:pt idx="15647">
                  <c:v>4.0819999999999999</c:v>
                </c:pt>
                <c:pt idx="15648">
                  <c:v>4.0830000000000002</c:v>
                </c:pt>
                <c:pt idx="15649">
                  <c:v>4.0830000000000002</c:v>
                </c:pt>
                <c:pt idx="15650">
                  <c:v>4.0830000000000002</c:v>
                </c:pt>
                <c:pt idx="15651">
                  <c:v>4.0839999999999996</c:v>
                </c:pt>
                <c:pt idx="15652">
                  <c:v>4.0839999999999996</c:v>
                </c:pt>
                <c:pt idx="15653">
                  <c:v>4.085</c:v>
                </c:pt>
                <c:pt idx="15654">
                  <c:v>4.085</c:v>
                </c:pt>
                <c:pt idx="15655">
                  <c:v>4.085</c:v>
                </c:pt>
                <c:pt idx="15656">
                  <c:v>4.085</c:v>
                </c:pt>
                <c:pt idx="15657">
                  <c:v>4.0860000000000003</c:v>
                </c:pt>
                <c:pt idx="15658">
                  <c:v>4.0860000000000003</c:v>
                </c:pt>
                <c:pt idx="15659">
                  <c:v>4.0869999999999997</c:v>
                </c:pt>
                <c:pt idx="15660">
                  <c:v>4.0869999999999997</c:v>
                </c:pt>
                <c:pt idx="15661">
                  <c:v>4.0869999999999997</c:v>
                </c:pt>
                <c:pt idx="15662">
                  <c:v>4.0880000000000001</c:v>
                </c:pt>
                <c:pt idx="15663">
                  <c:v>4.0880000000000001</c:v>
                </c:pt>
                <c:pt idx="15664">
                  <c:v>4.0880000000000001</c:v>
                </c:pt>
                <c:pt idx="15665">
                  <c:v>4.0890000000000004</c:v>
                </c:pt>
                <c:pt idx="15666">
                  <c:v>4.0890000000000004</c:v>
                </c:pt>
                <c:pt idx="15667">
                  <c:v>4.09</c:v>
                </c:pt>
                <c:pt idx="15668">
                  <c:v>4.09</c:v>
                </c:pt>
                <c:pt idx="15669">
                  <c:v>4.09</c:v>
                </c:pt>
                <c:pt idx="15670">
                  <c:v>4.09</c:v>
                </c:pt>
                <c:pt idx="15671">
                  <c:v>4.0910000000000002</c:v>
                </c:pt>
                <c:pt idx="15672">
                  <c:v>4.0910000000000002</c:v>
                </c:pt>
                <c:pt idx="15673">
                  <c:v>4.0910000000000002</c:v>
                </c:pt>
                <c:pt idx="15674">
                  <c:v>4.0919999999999996</c:v>
                </c:pt>
                <c:pt idx="15675">
                  <c:v>4.0919999999999996</c:v>
                </c:pt>
                <c:pt idx="15676">
                  <c:v>4.093</c:v>
                </c:pt>
                <c:pt idx="15677">
                  <c:v>4.093</c:v>
                </c:pt>
                <c:pt idx="15678">
                  <c:v>4.093</c:v>
                </c:pt>
                <c:pt idx="15679">
                  <c:v>4.0940000000000003</c:v>
                </c:pt>
                <c:pt idx="15680">
                  <c:v>4.0940000000000003</c:v>
                </c:pt>
                <c:pt idx="15681">
                  <c:v>4.0940000000000003</c:v>
                </c:pt>
                <c:pt idx="15682">
                  <c:v>4.0949999999999998</c:v>
                </c:pt>
                <c:pt idx="15683">
                  <c:v>4.0949999999999998</c:v>
                </c:pt>
                <c:pt idx="15684">
                  <c:v>4.0949999999999998</c:v>
                </c:pt>
                <c:pt idx="15685">
                  <c:v>4.0960000000000001</c:v>
                </c:pt>
                <c:pt idx="15686">
                  <c:v>4.0960000000000001</c:v>
                </c:pt>
                <c:pt idx="15687">
                  <c:v>4.0960000000000001</c:v>
                </c:pt>
                <c:pt idx="15688">
                  <c:v>4.0970000000000004</c:v>
                </c:pt>
                <c:pt idx="15689">
                  <c:v>4.0970000000000004</c:v>
                </c:pt>
                <c:pt idx="15690">
                  <c:v>4.0979999999999999</c:v>
                </c:pt>
                <c:pt idx="15691">
                  <c:v>4.0979999999999999</c:v>
                </c:pt>
                <c:pt idx="15692">
                  <c:v>4.0990000000000002</c:v>
                </c:pt>
                <c:pt idx="15693">
                  <c:v>4.0990000000000002</c:v>
                </c:pt>
                <c:pt idx="15694">
                  <c:v>4.0990000000000002</c:v>
                </c:pt>
                <c:pt idx="15695">
                  <c:v>4.0999999999999996</c:v>
                </c:pt>
                <c:pt idx="15696">
                  <c:v>4.0999999999999996</c:v>
                </c:pt>
                <c:pt idx="15697">
                  <c:v>4.0999999999999996</c:v>
                </c:pt>
                <c:pt idx="15698">
                  <c:v>4.101</c:v>
                </c:pt>
                <c:pt idx="15699">
                  <c:v>4.101</c:v>
                </c:pt>
                <c:pt idx="15700">
                  <c:v>4.101</c:v>
                </c:pt>
                <c:pt idx="15701">
                  <c:v>4.1020000000000003</c:v>
                </c:pt>
                <c:pt idx="15702">
                  <c:v>4.1020000000000003</c:v>
                </c:pt>
                <c:pt idx="15703">
                  <c:v>4.1020000000000003</c:v>
                </c:pt>
                <c:pt idx="15704">
                  <c:v>4.1029999999999998</c:v>
                </c:pt>
                <c:pt idx="15705">
                  <c:v>4.1029999999999998</c:v>
                </c:pt>
                <c:pt idx="15706">
                  <c:v>4.1040000000000001</c:v>
                </c:pt>
                <c:pt idx="15707">
                  <c:v>4.1040000000000001</c:v>
                </c:pt>
                <c:pt idx="15708">
                  <c:v>4.1040000000000001</c:v>
                </c:pt>
                <c:pt idx="15709">
                  <c:v>4.1040000000000001</c:v>
                </c:pt>
                <c:pt idx="15710">
                  <c:v>4.1050000000000004</c:v>
                </c:pt>
                <c:pt idx="15711">
                  <c:v>4.1059999999999999</c:v>
                </c:pt>
                <c:pt idx="15712">
                  <c:v>4.1059999999999999</c:v>
                </c:pt>
                <c:pt idx="15713">
                  <c:v>4.1059999999999999</c:v>
                </c:pt>
                <c:pt idx="15714">
                  <c:v>4.1070000000000002</c:v>
                </c:pt>
                <c:pt idx="15715">
                  <c:v>4.1070000000000002</c:v>
                </c:pt>
                <c:pt idx="15716">
                  <c:v>4.1079999999999997</c:v>
                </c:pt>
                <c:pt idx="15717">
                  <c:v>4.1079999999999997</c:v>
                </c:pt>
                <c:pt idx="15718">
                  <c:v>4.1079999999999997</c:v>
                </c:pt>
                <c:pt idx="15719">
                  <c:v>4.109</c:v>
                </c:pt>
                <c:pt idx="15720">
                  <c:v>4.109</c:v>
                </c:pt>
                <c:pt idx="15721">
                  <c:v>4.109</c:v>
                </c:pt>
                <c:pt idx="15722">
                  <c:v>4.109</c:v>
                </c:pt>
                <c:pt idx="15723">
                  <c:v>4.1100000000000003</c:v>
                </c:pt>
                <c:pt idx="15724">
                  <c:v>4.1100000000000003</c:v>
                </c:pt>
                <c:pt idx="15725">
                  <c:v>4.1109999999999998</c:v>
                </c:pt>
                <c:pt idx="15726">
                  <c:v>4.1109999999999998</c:v>
                </c:pt>
                <c:pt idx="15727">
                  <c:v>4.1109999999999998</c:v>
                </c:pt>
                <c:pt idx="15728">
                  <c:v>4.1120000000000001</c:v>
                </c:pt>
                <c:pt idx="15729">
                  <c:v>4.1120000000000001</c:v>
                </c:pt>
                <c:pt idx="15730">
                  <c:v>4.1130000000000004</c:v>
                </c:pt>
                <c:pt idx="15731">
                  <c:v>4.1130000000000004</c:v>
                </c:pt>
                <c:pt idx="15732">
                  <c:v>4.1139999999999999</c:v>
                </c:pt>
                <c:pt idx="15733">
                  <c:v>4.1139999999999999</c:v>
                </c:pt>
                <c:pt idx="15734">
                  <c:v>4.1139999999999999</c:v>
                </c:pt>
                <c:pt idx="15735">
                  <c:v>4.1139999999999999</c:v>
                </c:pt>
                <c:pt idx="15736">
                  <c:v>4.1150000000000002</c:v>
                </c:pt>
                <c:pt idx="15737">
                  <c:v>4.1150000000000002</c:v>
                </c:pt>
                <c:pt idx="15738">
                  <c:v>4.1159999999999997</c:v>
                </c:pt>
                <c:pt idx="15739">
                  <c:v>4.1159999999999997</c:v>
                </c:pt>
                <c:pt idx="15740">
                  <c:v>4.1159999999999997</c:v>
                </c:pt>
                <c:pt idx="15741">
                  <c:v>4.117</c:v>
                </c:pt>
                <c:pt idx="15742">
                  <c:v>4.117</c:v>
                </c:pt>
                <c:pt idx="15743">
                  <c:v>4.1180000000000003</c:v>
                </c:pt>
                <c:pt idx="15744">
                  <c:v>4.1180000000000003</c:v>
                </c:pt>
                <c:pt idx="15745">
                  <c:v>4.1180000000000003</c:v>
                </c:pt>
                <c:pt idx="15746">
                  <c:v>4.1189999999999998</c:v>
                </c:pt>
                <c:pt idx="15747">
                  <c:v>4.1189999999999998</c:v>
                </c:pt>
                <c:pt idx="15748">
                  <c:v>4.12</c:v>
                </c:pt>
                <c:pt idx="15749">
                  <c:v>4.12</c:v>
                </c:pt>
                <c:pt idx="15750">
                  <c:v>4.12</c:v>
                </c:pt>
                <c:pt idx="15751">
                  <c:v>4.1210000000000004</c:v>
                </c:pt>
                <c:pt idx="15752">
                  <c:v>4.1210000000000004</c:v>
                </c:pt>
                <c:pt idx="15753">
                  <c:v>4.1210000000000004</c:v>
                </c:pt>
                <c:pt idx="15754">
                  <c:v>4.1219999999999999</c:v>
                </c:pt>
                <c:pt idx="15755">
                  <c:v>4.1219999999999999</c:v>
                </c:pt>
                <c:pt idx="15756">
                  <c:v>4.1230000000000002</c:v>
                </c:pt>
                <c:pt idx="15757">
                  <c:v>4.1230000000000002</c:v>
                </c:pt>
                <c:pt idx="15758">
                  <c:v>4.1230000000000002</c:v>
                </c:pt>
                <c:pt idx="15759">
                  <c:v>4.1239999999999997</c:v>
                </c:pt>
                <c:pt idx="15760">
                  <c:v>4.1239999999999997</c:v>
                </c:pt>
                <c:pt idx="15761">
                  <c:v>4.1239999999999997</c:v>
                </c:pt>
                <c:pt idx="15762">
                  <c:v>4.1239999999999997</c:v>
                </c:pt>
                <c:pt idx="15763">
                  <c:v>4.125</c:v>
                </c:pt>
                <c:pt idx="15764">
                  <c:v>4.125</c:v>
                </c:pt>
                <c:pt idx="15765">
                  <c:v>4.1260000000000003</c:v>
                </c:pt>
                <c:pt idx="15766">
                  <c:v>4.1260000000000003</c:v>
                </c:pt>
                <c:pt idx="15767">
                  <c:v>4.1260000000000003</c:v>
                </c:pt>
                <c:pt idx="15768">
                  <c:v>4.1269999999999998</c:v>
                </c:pt>
                <c:pt idx="15769">
                  <c:v>4.1269999999999998</c:v>
                </c:pt>
                <c:pt idx="15770">
                  <c:v>4.1269999999999998</c:v>
                </c:pt>
                <c:pt idx="15771">
                  <c:v>4.1280000000000001</c:v>
                </c:pt>
                <c:pt idx="15772">
                  <c:v>4.1280000000000001</c:v>
                </c:pt>
                <c:pt idx="15773">
                  <c:v>4.1280000000000001</c:v>
                </c:pt>
                <c:pt idx="15774">
                  <c:v>4.1289999999999996</c:v>
                </c:pt>
                <c:pt idx="15775">
                  <c:v>4.1289999999999996</c:v>
                </c:pt>
                <c:pt idx="15776">
                  <c:v>4.1289999999999996</c:v>
                </c:pt>
                <c:pt idx="15777">
                  <c:v>4.13</c:v>
                </c:pt>
                <c:pt idx="15778">
                  <c:v>4.13</c:v>
                </c:pt>
                <c:pt idx="15779">
                  <c:v>4.13</c:v>
                </c:pt>
                <c:pt idx="15780">
                  <c:v>4.1310000000000002</c:v>
                </c:pt>
                <c:pt idx="15781">
                  <c:v>4.1319999999999997</c:v>
                </c:pt>
                <c:pt idx="15782">
                  <c:v>4.1319999999999997</c:v>
                </c:pt>
                <c:pt idx="15783">
                  <c:v>4.133</c:v>
                </c:pt>
                <c:pt idx="15784">
                  <c:v>4.133</c:v>
                </c:pt>
                <c:pt idx="15785">
                  <c:v>4.133</c:v>
                </c:pt>
                <c:pt idx="15786">
                  <c:v>4.133</c:v>
                </c:pt>
                <c:pt idx="15787">
                  <c:v>4.133</c:v>
                </c:pt>
                <c:pt idx="15788">
                  <c:v>4.1340000000000003</c:v>
                </c:pt>
                <c:pt idx="15789">
                  <c:v>4.1340000000000003</c:v>
                </c:pt>
                <c:pt idx="15790">
                  <c:v>4.1349999999999998</c:v>
                </c:pt>
                <c:pt idx="15791">
                  <c:v>4.1349999999999998</c:v>
                </c:pt>
                <c:pt idx="15792">
                  <c:v>4.1349999999999998</c:v>
                </c:pt>
                <c:pt idx="15793">
                  <c:v>4.1349999999999998</c:v>
                </c:pt>
                <c:pt idx="15794">
                  <c:v>4.1360000000000001</c:v>
                </c:pt>
                <c:pt idx="15795">
                  <c:v>4.1360000000000001</c:v>
                </c:pt>
                <c:pt idx="15796">
                  <c:v>4.1369999999999996</c:v>
                </c:pt>
                <c:pt idx="15797">
                  <c:v>4.1369999999999996</c:v>
                </c:pt>
                <c:pt idx="15798">
                  <c:v>4.1379999999999999</c:v>
                </c:pt>
                <c:pt idx="15799">
                  <c:v>4.1379999999999999</c:v>
                </c:pt>
                <c:pt idx="15800">
                  <c:v>4.1379999999999999</c:v>
                </c:pt>
                <c:pt idx="15801">
                  <c:v>4.1390000000000002</c:v>
                </c:pt>
                <c:pt idx="15802">
                  <c:v>4.1390000000000002</c:v>
                </c:pt>
                <c:pt idx="15803">
                  <c:v>4.1390000000000002</c:v>
                </c:pt>
                <c:pt idx="15804">
                  <c:v>4.1399999999999997</c:v>
                </c:pt>
                <c:pt idx="15805">
                  <c:v>4.1399999999999997</c:v>
                </c:pt>
                <c:pt idx="15806">
                  <c:v>4.1399999999999997</c:v>
                </c:pt>
                <c:pt idx="15807">
                  <c:v>4.141</c:v>
                </c:pt>
                <c:pt idx="15808">
                  <c:v>4.141</c:v>
                </c:pt>
                <c:pt idx="15809">
                  <c:v>4.1420000000000003</c:v>
                </c:pt>
                <c:pt idx="15810">
                  <c:v>4.1420000000000003</c:v>
                </c:pt>
                <c:pt idx="15811">
                  <c:v>4.1420000000000003</c:v>
                </c:pt>
                <c:pt idx="15812">
                  <c:v>4.1429999999999998</c:v>
                </c:pt>
                <c:pt idx="15813">
                  <c:v>4.1429999999999998</c:v>
                </c:pt>
                <c:pt idx="15814">
                  <c:v>4.1429999999999998</c:v>
                </c:pt>
                <c:pt idx="15815">
                  <c:v>4.1429999999999998</c:v>
                </c:pt>
                <c:pt idx="15816">
                  <c:v>4.1440000000000001</c:v>
                </c:pt>
                <c:pt idx="15817">
                  <c:v>4.1440000000000001</c:v>
                </c:pt>
                <c:pt idx="15818">
                  <c:v>4.1449999999999996</c:v>
                </c:pt>
                <c:pt idx="15819">
                  <c:v>4.1459999999999999</c:v>
                </c:pt>
                <c:pt idx="15820">
                  <c:v>4.1459999999999999</c:v>
                </c:pt>
                <c:pt idx="15821">
                  <c:v>4.1470000000000002</c:v>
                </c:pt>
                <c:pt idx="15822">
                  <c:v>4.1470000000000002</c:v>
                </c:pt>
                <c:pt idx="15823">
                  <c:v>4.1470000000000002</c:v>
                </c:pt>
                <c:pt idx="15824">
                  <c:v>4.1479999999999997</c:v>
                </c:pt>
                <c:pt idx="15825">
                  <c:v>4.1479999999999997</c:v>
                </c:pt>
                <c:pt idx="15826">
                  <c:v>4.1479999999999997</c:v>
                </c:pt>
                <c:pt idx="15827">
                  <c:v>4.149</c:v>
                </c:pt>
                <c:pt idx="15828">
                  <c:v>4.149</c:v>
                </c:pt>
                <c:pt idx="15829">
                  <c:v>4.149</c:v>
                </c:pt>
                <c:pt idx="15830">
                  <c:v>4.149</c:v>
                </c:pt>
                <c:pt idx="15831">
                  <c:v>4.1500000000000004</c:v>
                </c:pt>
                <c:pt idx="15832">
                  <c:v>4.1500000000000004</c:v>
                </c:pt>
                <c:pt idx="15833">
                  <c:v>4.1509999999999998</c:v>
                </c:pt>
                <c:pt idx="15834">
                  <c:v>4.1509999999999998</c:v>
                </c:pt>
                <c:pt idx="15835">
                  <c:v>4.1520000000000001</c:v>
                </c:pt>
                <c:pt idx="15836">
                  <c:v>4.1520000000000001</c:v>
                </c:pt>
                <c:pt idx="15837">
                  <c:v>4.1520000000000001</c:v>
                </c:pt>
                <c:pt idx="15838">
                  <c:v>4.1520000000000001</c:v>
                </c:pt>
                <c:pt idx="15839">
                  <c:v>4.1529999999999996</c:v>
                </c:pt>
                <c:pt idx="15840">
                  <c:v>4.1529999999999996</c:v>
                </c:pt>
                <c:pt idx="15841">
                  <c:v>4.1539999999999999</c:v>
                </c:pt>
                <c:pt idx="15842">
                  <c:v>4.1539999999999999</c:v>
                </c:pt>
                <c:pt idx="15843">
                  <c:v>4.1550000000000002</c:v>
                </c:pt>
                <c:pt idx="15844">
                  <c:v>4.1550000000000002</c:v>
                </c:pt>
                <c:pt idx="15845">
                  <c:v>4.1550000000000002</c:v>
                </c:pt>
                <c:pt idx="15846">
                  <c:v>4.1559999999999997</c:v>
                </c:pt>
                <c:pt idx="15847">
                  <c:v>4.1559999999999997</c:v>
                </c:pt>
                <c:pt idx="15848">
                  <c:v>4.157</c:v>
                </c:pt>
                <c:pt idx="15849">
                  <c:v>4.157</c:v>
                </c:pt>
                <c:pt idx="15850">
                  <c:v>4.157</c:v>
                </c:pt>
                <c:pt idx="15851">
                  <c:v>4.157</c:v>
                </c:pt>
                <c:pt idx="15852">
                  <c:v>4.157</c:v>
                </c:pt>
                <c:pt idx="15853">
                  <c:v>4.1580000000000004</c:v>
                </c:pt>
                <c:pt idx="15854">
                  <c:v>4.1580000000000004</c:v>
                </c:pt>
                <c:pt idx="15855">
                  <c:v>4.1580000000000004</c:v>
                </c:pt>
                <c:pt idx="15856">
                  <c:v>4.1589999999999998</c:v>
                </c:pt>
                <c:pt idx="15857">
                  <c:v>4.1589999999999998</c:v>
                </c:pt>
                <c:pt idx="15858">
                  <c:v>4.16</c:v>
                </c:pt>
                <c:pt idx="15859">
                  <c:v>4.16</c:v>
                </c:pt>
                <c:pt idx="15860">
                  <c:v>4.1609999999999996</c:v>
                </c:pt>
                <c:pt idx="15861">
                  <c:v>4.1609999999999996</c:v>
                </c:pt>
                <c:pt idx="15862">
                  <c:v>4.1619999999999999</c:v>
                </c:pt>
                <c:pt idx="15863">
                  <c:v>4.1619999999999999</c:v>
                </c:pt>
                <c:pt idx="15864">
                  <c:v>4.1619999999999999</c:v>
                </c:pt>
                <c:pt idx="15865">
                  <c:v>4.1619999999999999</c:v>
                </c:pt>
                <c:pt idx="15866">
                  <c:v>4.1630000000000003</c:v>
                </c:pt>
                <c:pt idx="15867">
                  <c:v>4.1630000000000003</c:v>
                </c:pt>
                <c:pt idx="15868">
                  <c:v>4.1639999999999997</c:v>
                </c:pt>
                <c:pt idx="15869">
                  <c:v>4.1639999999999997</c:v>
                </c:pt>
                <c:pt idx="15870">
                  <c:v>4.1639999999999997</c:v>
                </c:pt>
                <c:pt idx="15871">
                  <c:v>4.165</c:v>
                </c:pt>
                <c:pt idx="15872">
                  <c:v>4.165</c:v>
                </c:pt>
                <c:pt idx="15873">
                  <c:v>4.1660000000000004</c:v>
                </c:pt>
                <c:pt idx="15874">
                  <c:v>4.1660000000000004</c:v>
                </c:pt>
                <c:pt idx="15875">
                  <c:v>4.1660000000000004</c:v>
                </c:pt>
                <c:pt idx="15876">
                  <c:v>4.1669999999999998</c:v>
                </c:pt>
                <c:pt idx="15877">
                  <c:v>4.1669999999999998</c:v>
                </c:pt>
                <c:pt idx="15878">
                  <c:v>4.1669999999999998</c:v>
                </c:pt>
                <c:pt idx="15879">
                  <c:v>4.1680000000000001</c:v>
                </c:pt>
                <c:pt idx="15880">
                  <c:v>4.1680000000000001</c:v>
                </c:pt>
                <c:pt idx="15881">
                  <c:v>4.1680000000000001</c:v>
                </c:pt>
                <c:pt idx="15882">
                  <c:v>4.1689999999999996</c:v>
                </c:pt>
                <c:pt idx="15883">
                  <c:v>4.17</c:v>
                </c:pt>
                <c:pt idx="15884">
                  <c:v>4.17</c:v>
                </c:pt>
                <c:pt idx="15885">
                  <c:v>4.17</c:v>
                </c:pt>
                <c:pt idx="15886">
                  <c:v>4.1710000000000003</c:v>
                </c:pt>
                <c:pt idx="15887">
                  <c:v>4.1710000000000003</c:v>
                </c:pt>
                <c:pt idx="15888">
                  <c:v>4.1719999999999997</c:v>
                </c:pt>
                <c:pt idx="15889">
                  <c:v>4.1719999999999997</c:v>
                </c:pt>
                <c:pt idx="15890">
                  <c:v>4.1719999999999997</c:v>
                </c:pt>
                <c:pt idx="15891">
                  <c:v>4.1719999999999997</c:v>
                </c:pt>
                <c:pt idx="15892">
                  <c:v>4.173</c:v>
                </c:pt>
                <c:pt idx="15893">
                  <c:v>4.173</c:v>
                </c:pt>
                <c:pt idx="15894">
                  <c:v>4.1740000000000004</c:v>
                </c:pt>
                <c:pt idx="15895">
                  <c:v>4.1740000000000004</c:v>
                </c:pt>
                <c:pt idx="15896">
                  <c:v>4.1749999999999998</c:v>
                </c:pt>
                <c:pt idx="15897">
                  <c:v>4.1749999999999998</c:v>
                </c:pt>
                <c:pt idx="15898">
                  <c:v>4.1760000000000002</c:v>
                </c:pt>
                <c:pt idx="15899">
                  <c:v>4.1760000000000002</c:v>
                </c:pt>
                <c:pt idx="15900">
                  <c:v>4.1760000000000002</c:v>
                </c:pt>
                <c:pt idx="15901">
                  <c:v>4.1760000000000002</c:v>
                </c:pt>
                <c:pt idx="15902">
                  <c:v>4.1769999999999996</c:v>
                </c:pt>
                <c:pt idx="15903">
                  <c:v>4.1769999999999996</c:v>
                </c:pt>
                <c:pt idx="15904">
                  <c:v>4.1779999999999999</c:v>
                </c:pt>
                <c:pt idx="15905">
                  <c:v>4.1779999999999999</c:v>
                </c:pt>
                <c:pt idx="15906">
                  <c:v>4.1790000000000003</c:v>
                </c:pt>
                <c:pt idx="15907">
                  <c:v>4.1790000000000003</c:v>
                </c:pt>
                <c:pt idx="15908">
                  <c:v>4.1790000000000003</c:v>
                </c:pt>
                <c:pt idx="15909">
                  <c:v>4.18</c:v>
                </c:pt>
                <c:pt idx="15910">
                  <c:v>4.18</c:v>
                </c:pt>
                <c:pt idx="15911">
                  <c:v>4.181</c:v>
                </c:pt>
                <c:pt idx="15912">
                  <c:v>4.181</c:v>
                </c:pt>
                <c:pt idx="15913">
                  <c:v>4.181</c:v>
                </c:pt>
                <c:pt idx="15914">
                  <c:v>4.1820000000000004</c:v>
                </c:pt>
                <c:pt idx="15915">
                  <c:v>4.1829999999999998</c:v>
                </c:pt>
                <c:pt idx="15916">
                  <c:v>4.1829999999999998</c:v>
                </c:pt>
                <c:pt idx="15917">
                  <c:v>4.1829999999999998</c:v>
                </c:pt>
                <c:pt idx="15918">
                  <c:v>4.1840000000000002</c:v>
                </c:pt>
                <c:pt idx="15919">
                  <c:v>4.1849999999999996</c:v>
                </c:pt>
                <c:pt idx="15920">
                  <c:v>4.1849999999999996</c:v>
                </c:pt>
                <c:pt idx="15921">
                  <c:v>4.1849999999999996</c:v>
                </c:pt>
                <c:pt idx="15922">
                  <c:v>4.1859999999999999</c:v>
                </c:pt>
                <c:pt idx="15923">
                  <c:v>4.1859999999999999</c:v>
                </c:pt>
                <c:pt idx="15924">
                  <c:v>4.1859999999999999</c:v>
                </c:pt>
                <c:pt idx="15925">
                  <c:v>4.1870000000000003</c:v>
                </c:pt>
                <c:pt idx="15926">
                  <c:v>4.1870000000000003</c:v>
                </c:pt>
                <c:pt idx="15927">
                  <c:v>4.1879999999999997</c:v>
                </c:pt>
                <c:pt idx="15928">
                  <c:v>4.1879999999999997</c:v>
                </c:pt>
                <c:pt idx="15929">
                  <c:v>4.1890000000000001</c:v>
                </c:pt>
                <c:pt idx="15930">
                  <c:v>4.1890000000000001</c:v>
                </c:pt>
                <c:pt idx="15931">
                  <c:v>4.1900000000000004</c:v>
                </c:pt>
                <c:pt idx="15932">
                  <c:v>4.1900000000000004</c:v>
                </c:pt>
                <c:pt idx="15933">
                  <c:v>4.1909999999999998</c:v>
                </c:pt>
                <c:pt idx="15934">
                  <c:v>4.1909999999999998</c:v>
                </c:pt>
                <c:pt idx="15935">
                  <c:v>4.1909999999999998</c:v>
                </c:pt>
                <c:pt idx="15936">
                  <c:v>4.1920000000000002</c:v>
                </c:pt>
                <c:pt idx="15937">
                  <c:v>4.1920000000000002</c:v>
                </c:pt>
                <c:pt idx="15938">
                  <c:v>4.1929999999999996</c:v>
                </c:pt>
                <c:pt idx="15939">
                  <c:v>4.1929999999999996</c:v>
                </c:pt>
                <c:pt idx="15940">
                  <c:v>4.1929999999999996</c:v>
                </c:pt>
                <c:pt idx="15941">
                  <c:v>4.194</c:v>
                </c:pt>
                <c:pt idx="15942">
                  <c:v>4.194</c:v>
                </c:pt>
                <c:pt idx="15943">
                  <c:v>4.1950000000000003</c:v>
                </c:pt>
                <c:pt idx="15944">
                  <c:v>4.1950000000000003</c:v>
                </c:pt>
                <c:pt idx="15945">
                  <c:v>4.1959999999999997</c:v>
                </c:pt>
                <c:pt idx="15946">
                  <c:v>4.1959999999999997</c:v>
                </c:pt>
                <c:pt idx="15947">
                  <c:v>4.1959999999999997</c:v>
                </c:pt>
                <c:pt idx="15948">
                  <c:v>4.1970000000000001</c:v>
                </c:pt>
                <c:pt idx="15949">
                  <c:v>4.1970000000000001</c:v>
                </c:pt>
                <c:pt idx="15950">
                  <c:v>4.1980000000000004</c:v>
                </c:pt>
                <c:pt idx="15951">
                  <c:v>4.1980000000000004</c:v>
                </c:pt>
                <c:pt idx="15952">
                  <c:v>4.1989999999999998</c:v>
                </c:pt>
                <c:pt idx="15953">
                  <c:v>4.1989999999999998</c:v>
                </c:pt>
                <c:pt idx="15954">
                  <c:v>4.2</c:v>
                </c:pt>
                <c:pt idx="15955">
                  <c:v>4.2</c:v>
                </c:pt>
                <c:pt idx="15956">
                  <c:v>4.2</c:v>
                </c:pt>
                <c:pt idx="15957">
                  <c:v>4.2009999999999996</c:v>
                </c:pt>
                <c:pt idx="15958">
                  <c:v>4.2009999999999996</c:v>
                </c:pt>
                <c:pt idx="15959">
                  <c:v>4.2009999999999996</c:v>
                </c:pt>
                <c:pt idx="15960">
                  <c:v>4.202</c:v>
                </c:pt>
                <c:pt idx="15961">
                  <c:v>4.202</c:v>
                </c:pt>
                <c:pt idx="15962">
                  <c:v>4.2030000000000003</c:v>
                </c:pt>
                <c:pt idx="15963">
                  <c:v>4.2030000000000003</c:v>
                </c:pt>
                <c:pt idx="15964">
                  <c:v>4.2039999999999997</c:v>
                </c:pt>
                <c:pt idx="15965">
                  <c:v>4.2039999999999997</c:v>
                </c:pt>
                <c:pt idx="15966">
                  <c:v>4.2039999999999997</c:v>
                </c:pt>
                <c:pt idx="15967">
                  <c:v>4.2050000000000001</c:v>
                </c:pt>
                <c:pt idx="15968">
                  <c:v>4.2050000000000001</c:v>
                </c:pt>
                <c:pt idx="15969">
                  <c:v>4.2050000000000001</c:v>
                </c:pt>
                <c:pt idx="15970">
                  <c:v>4.2050000000000001</c:v>
                </c:pt>
                <c:pt idx="15971">
                  <c:v>4.2060000000000004</c:v>
                </c:pt>
                <c:pt idx="15972">
                  <c:v>4.2060000000000004</c:v>
                </c:pt>
                <c:pt idx="15973">
                  <c:v>4.2069999999999999</c:v>
                </c:pt>
                <c:pt idx="15974">
                  <c:v>4.2069999999999999</c:v>
                </c:pt>
                <c:pt idx="15975">
                  <c:v>4.2069999999999999</c:v>
                </c:pt>
                <c:pt idx="15976">
                  <c:v>4.2080000000000002</c:v>
                </c:pt>
                <c:pt idx="15977">
                  <c:v>4.2080000000000002</c:v>
                </c:pt>
                <c:pt idx="15978">
                  <c:v>4.2089999999999996</c:v>
                </c:pt>
                <c:pt idx="15979">
                  <c:v>4.2089999999999996</c:v>
                </c:pt>
                <c:pt idx="15980">
                  <c:v>4.21</c:v>
                </c:pt>
                <c:pt idx="15981">
                  <c:v>4.21</c:v>
                </c:pt>
                <c:pt idx="15982">
                  <c:v>4.21</c:v>
                </c:pt>
                <c:pt idx="15983">
                  <c:v>4.21</c:v>
                </c:pt>
                <c:pt idx="15984">
                  <c:v>4.21</c:v>
                </c:pt>
                <c:pt idx="15985">
                  <c:v>4.2110000000000003</c:v>
                </c:pt>
                <c:pt idx="15986">
                  <c:v>4.2110000000000003</c:v>
                </c:pt>
                <c:pt idx="15987">
                  <c:v>4.2119999999999997</c:v>
                </c:pt>
                <c:pt idx="15988">
                  <c:v>4.2119999999999997</c:v>
                </c:pt>
                <c:pt idx="15989">
                  <c:v>4.2130000000000001</c:v>
                </c:pt>
                <c:pt idx="15990">
                  <c:v>4.2130000000000001</c:v>
                </c:pt>
                <c:pt idx="15991">
                  <c:v>4.2140000000000004</c:v>
                </c:pt>
                <c:pt idx="15992">
                  <c:v>4.2140000000000004</c:v>
                </c:pt>
                <c:pt idx="15993">
                  <c:v>4.2140000000000004</c:v>
                </c:pt>
                <c:pt idx="15994">
                  <c:v>4.2140000000000004</c:v>
                </c:pt>
                <c:pt idx="15995">
                  <c:v>4.2149999999999999</c:v>
                </c:pt>
                <c:pt idx="15996">
                  <c:v>4.2149999999999999</c:v>
                </c:pt>
                <c:pt idx="15997">
                  <c:v>4.2149999999999999</c:v>
                </c:pt>
                <c:pt idx="15998">
                  <c:v>4.2160000000000002</c:v>
                </c:pt>
                <c:pt idx="15999">
                  <c:v>4.2160000000000002</c:v>
                </c:pt>
                <c:pt idx="16000">
                  <c:v>4.2160000000000002</c:v>
                </c:pt>
                <c:pt idx="16001">
                  <c:v>4.2169999999999996</c:v>
                </c:pt>
                <c:pt idx="16002">
                  <c:v>4.2169999999999996</c:v>
                </c:pt>
                <c:pt idx="16003">
                  <c:v>4.218</c:v>
                </c:pt>
                <c:pt idx="16004">
                  <c:v>4.218</c:v>
                </c:pt>
                <c:pt idx="16005">
                  <c:v>4.2190000000000003</c:v>
                </c:pt>
                <c:pt idx="16006">
                  <c:v>4.2190000000000003</c:v>
                </c:pt>
                <c:pt idx="16007">
                  <c:v>4.22</c:v>
                </c:pt>
                <c:pt idx="16008">
                  <c:v>4.22</c:v>
                </c:pt>
                <c:pt idx="16009">
                  <c:v>4.22</c:v>
                </c:pt>
                <c:pt idx="16010">
                  <c:v>4.22</c:v>
                </c:pt>
                <c:pt idx="16011">
                  <c:v>4.2210000000000001</c:v>
                </c:pt>
                <c:pt idx="16012">
                  <c:v>4.2210000000000001</c:v>
                </c:pt>
                <c:pt idx="16013">
                  <c:v>4.2220000000000004</c:v>
                </c:pt>
                <c:pt idx="16014">
                  <c:v>4.2220000000000004</c:v>
                </c:pt>
                <c:pt idx="16015">
                  <c:v>4.2229999999999999</c:v>
                </c:pt>
                <c:pt idx="16016">
                  <c:v>4.2229999999999999</c:v>
                </c:pt>
                <c:pt idx="16017">
                  <c:v>4.2229999999999999</c:v>
                </c:pt>
                <c:pt idx="16018">
                  <c:v>4.2240000000000002</c:v>
                </c:pt>
                <c:pt idx="16019">
                  <c:v>4.2240000000000002</c:v>
                </c:pt>
                <c:pt idx="16020">
                  <c:v>4.2249999999999996</c:v>
                </c:pt>
                <c:pt idx="16021">
                  <c:v>4.2249999999999996</c:v>
                </c:pt>
                <c:pt idx="16022">
                  <c:v>4.2249999999999996</c:v>
                </c:pt>
                <c:pt idx="16023">
                  <c:v>4.2249999999999996</c:v>
                </c:pt>
                <c:pt idx="16024">
                  <c:v>4.226</c:v>
                </c:pt>
                <c:pt idx="16025">
                  <c:v>4.226</c:v>
                </c:pt>
                <c:pt idx="16026">
                  <c:v>4.2270000000000003</c:v>
                </c:pt>
                <c:pt idx="16027">
                  <c:v>4.2270000000000003</c:v>
                </c:pt>
                <c:pt idx="16028">
                  <c:v>4.2279999999999998</c:v>
                </c:pt>
                <c:pt idx="16029">
                  <c:v>4.2279999999999998</c:v>
                </c:pt>
                <c:pt idx="16030">
                  <c:v>4.2290000000000001</c:v>
                </c:pt>
                <c:pt idx="16031">
                  <c:v>4.2290000000000001</c:v>
                </c:pt>
                <c:pt idx="16032">
                  <c:v>4.2290000000000001</c:v>
                </c:pt>
                <c:pt idx="16033">
                  <c:v>4.2290000000000001</c:v>
                </c:pt>
                <c:pt idx="16034">
                  <c:v>4.2300000000000004</c:v>
                </c:pt>
                <c:pt idx="16035">
                  <c:v>4.2300000000000004</c:v>
                </c:pt>
                <c:pt idx="16036">
                  <c:v>4.2309999999999999</c:v>
                </c:pt>
                <c:pt idx="16037">
                  <c:v>4.2309999999999999</c:v>
                </c:pt>
                <c:pt idx="16038">
                  <c:v>4.2309999999999999</c:v>
                </c:pt>
                <c:pt idx="16039">
                  <c:v>4.2320000000000002</c:v>
                </c:pt>
                <c:pt idx="16040">
                  <c:v>4.2329999999999997</c:v>
                </c:pt>
                <c:pt idx="16041">
                  <c:v>4.2329999999999997</c:v>
                </c:pt>
                <c:pt idx="16042">
                  <c:v>4.2329999999999997</c:v>
                </c:pt>
                <c:pt idx="16043">
                  <c:v>4.234</c:v>
                </c:pt>
                <c:pt idx="16044">
                  <c:v>4.234</c:v>
                </c:pt>
                <c:pt idx="16045">
                  <c:v>4.234</c:v>
                </c:pt>
                <c:pt idx="16046">
                  <c:v>4.2350000000000003</c:v>
                </c:pt>
                <c:pt idx="16047">
                  <c:v>4.2359999999999998</c:v>
                </c:pt>
                <c:pt idx="16048">
                  <c:v>4.2359999999999998</c:v>
                </c:pt>
                <c:pt idx="16049">
                  <c:v>4.2370000000000001</c:v>
                </c:pt>
                <c:pt idx="16050">
                  <c:v>4.2370000000000001</c:v>
                </c:pt>
                <c:pt idx="16051">
                  <c:v>4.2380000000000004</c:v>
                </c:pt>
                <c:pt idx="16052">
                  <c:v>4.2380000000000004</c:v>
                </c:pt>
                <c:pt idx="16053">
                  <c:v>4.2389999999999999</c:v>
                </c:pt>
                <c:pt idx="16054">
                  <c:v>4.2389999999999999</c:v>
                </c:pt>
                <c:pt idx="16055">
                  <c:v>4.24</c:v>
                </c:pt>
                <c:pt idx="16056">
                  <c:v>4.24</c:v>
                </c:pt>
                <c:pt idx="16057">
                  <c:v>4.2409999999999997</c:v>
                </c:pt>
                <c:pt idx="16058">
                  <c:v>4.2409999999999997</c:v>
                </c:pt>
                <c:pt idx="16059">
                  <c:v>4.2409999999999997</c:v>
                </c:pt>
                <c:pt idx="16060">
                  <c:v>4.242</c:v>
                </c:pt>
                <c:pt idx="16061">
                  <c:v>4.2430000000000003</c:v>
                </c:pt>
                <c:pt idx="16062">
                  <c:v>4.2430000000000003</c:v>
                </c:pt>
                <c:pt idx="16063">
                  <c:v>4.2439999999999998</c:v>
                </c:pt>
                <c:pt idx="16064">
                  <c:v>4.2439999999999998</c:v>
                </c:pt>
                <c:pt idx="16065">
                  <c:v>4.2439999999999998</c:v>
                </c:pt>
                <c:pt idx="16066">
                  <c:v>4.2450000000000001</c:v>
                </c:pt>
                <c:pt idx="16067">
                  <c:v>4.2450000000000001</c:v>
                </c:pt>
                <c:pt idx="16068">
                  <c:v>4.2460000000000004</c:v>
                </c:pt>
                <c:pt idx="16069">
                  <c:v>4.2460000000000004</c:v>
                </c:pt>
                <c:pt idx="16070">
                  <c:v>4.2469999999999999</c:v>
                </c:pt>
                <c:pt idx="16071">
                  <c:v>4.2469999999999999</c:v>
                </c:pt>
                <c:pt idx="16072">
                  <c:v>4.2480000000000002</c:v>
                </c:pt>
                <c:pt idx="16073">
                  <c:v>4.2489999999999997</c:v>
                </c:pt>
                <c:pt idx="16074">
                  <c:v>4.2489999999999997</c:v>
                </c:pt>
                <c:pt idx="16075">
                  <c:v>4.2489999999999997</c:v>
                </c:pt>
                <c:pt idx="16076">
                  <c:v>4.25</c:v>
                </c:pt>
                <c:pt idx="16077">
                  <c:v>4.25</c:v>
                </c:pt>
                <c:pt idx="16078">
                  <c:v>4.2510000000000003</c:v>
                </c:pt>
                <c:pt idx="16079">
                  <c:v>4.2519999999999998</c:v>
                </c:pt>
                <c:pt idx="16080">
                  <c:v>4.2519999999999998</c:v>
                </c:pt>
                <c:pt idx="16081">
                  <c:v>4.2530000000000001</c:v>
                </c:pt>
                <c:pt idx="16082">
                  <c:v>4.2530000000000001</c:v>
                </c:pt>
                <c:pt idx="16083">
                  <c:v>4.2530000000000001</c:v>
                </c:pt>
                <c:pt idx="16084">
                  <c:v>4.2539999999999996</c:v>
                </c:pt>
                <c:pt idx="16085">
                  <c:v>4.2539999999999996</c:v>
                </c:pt>
                <c:pt idx="16086">
                  <c:v>4.2549999999999999</c:v>
                </c:pt>
                <c:pt idx="16087">
                  <c:v>4.2549999999999999</c:v>
                </c:pt>
                <c:pt idx="16088">
                  <c:v>4.2560000000000002</c:v>
                </c:pt>
                <c:pt idx="16089">
                  <c:v>4.2560000000000002</c:v>
                </c:pt>
                <c:pt idx="16090">
                  <c:v>4.2569999999999997</c:v>
                </c:pt>
                <c:pt idx="16091">
                  <c:v>4.2569999999999997</c:v>
                </c:pt>
                <c:pt idx="16092">
                  <c:v>4.258</c:v>
                </c:pt>
                <c:pt idx="16093">
                  <c:v>4.258</c:v>
                </c:pt>
                <c:pt idx="16094">
                  <c:v>4.258</c:v>
                </c:pt>
                <c:pt idx="16095">
                  <c:v>4.2590000000000003</c:v>
                </c:pt>
                <c:pt idx="16096">
                  <c:v>4.2590000000000003</c:v>
                </c:pt>
                <c:pt idx="16097">
                  <c:v>4.26</c:v>
                </c:pt>
                <c:pt idx="16098">
                  <c:v>4.26</c:v>
                </c:pt>
                <c:pt idx="16099">
                  <c:v>4.2610000000000001</c:v>
                </c:pt>
                <c:pt idx="16100">
                  <c:v>4.2610000000000001</c:v>
                </c:pt>
                <c:pt idx="16101">
                  <c:v>4.2619999999999996</c:v>
                </c:pt>
                <c:pt idx="16102">
                  <c:v>4.2629999999999999</c:v>
                </c:pt>
                <c:pt idx="16103">
                  <c:v>4.2629999999999999</c:v>
                </c:pt>
                <c:pt idx="16104">
                  <c:v>4.2629999999999999</c:v>
                </c:pt>
                <c:pt idx="16105">
                  <c:v>4.2640000000000002</c:v>
                </c:pt>
                <c:pt idx="16106">
                  <c:v>4.2640000000000002</c:v>
                </c:pt>
                <c:pt idx="16107">
                  <c:v>4.2640000000000002</c:v>
                </c:pt>
                <c:pt idx="16108">
                  <c:v>4.2649999999999997</c:v>
                </c:pt>
                <c:pt idx="16109">
                  <c:v>4.2649999999999997</c:v>
                </c:pt>
                <c:pt idx="16110">
                  <c:v>4.266</c:v>
                </c:pt>
                <c:pt idx="16111">
                  <c:v>4.266</c:v>
                </c:pt>
                <c:pt idx="16112">
                  <c:v>4.2670000000000003</c:v>
                </c:pt>
                <c:pt idx="16113">
                  <c:v>4.2670000000000003</c:v>
                </c:pt>
                <c:pt idx="16114">
                  <c:v>4.2679999999999998</c:v>
                </c:pt>
                <c:pt idx="16115">
                  <c:v>4.2690000000000001</c:v>
                </c:pt>
                <c:pt idx="16116">
                  <c:v>4.2690000000000001</c:v>
                </c:pt>
                <c:pt idx="16117">
                  <c:v>4.2699999999999996</c:v>
                </c:pt>
                <c:pt idx="16118">
                  <c:v>4.2699999999999996</c:v>
                </c:pt>
                <c:pt idx="16119">
                  <c:v>4.2709999999999999</c:v>
                </c:pt>
                <c:pt idx="16120">
                  <c:v>4.2709999999999999</c:v>
                </c:pt>
                <c:pt idx="16121">
                  <c:v>4.2720000000000002</c:v>
                </c:pt>
                <c:pt idx="16122">
                  <c:v>4.2729999999999997</c:v>
                </c:pt>
                <c:pt idx="16123">
                  <c:v>4.2729999999999997</c:v>
                </c:pt>
                <c:pt idx="16124">
                  <c:v>4.2729999999999997</c:v>
                </c:pt>
                <c:pt idx="16125">
                  <c:v>4.274</c:v>
                </c:pt>
                <c:pt idx="16126">
                  <c:v>4.274</c:v>
                </c:pt>
                <c:pt idx="16127">
                  <c:v>4.2750000000000004</c:v>
                </c:pt>
                <c:pt idx="16128">
                  <c:v>4.2750000000000004</c:v>
                </c:pt>
                <c:pt idx="16129">
                  <c:v>4.2759999999999998</c:v>
                </c:pt>
                <c:pt idx="16130">
                  <c:v>4.2759999999999998</c:v>
                </c:pt>
                <c:pt idx="16131">
                  <c:v>4.2759999999999998</c:v>
                </c:pt>
                <c:pt idx="16132">
                  <c:v>4.2770000000000001</c:v>
                </c:pt>
                <c:pt idx="16133">
                  <c:v>4.2770000000000001</c:v>
                </c:pt>
                <c:pt idx="16134">
                  <c:v>4.2770000000000001</c:v>
                </c:pt>
                <c:pt idx="16135">
                  <c:v>4.2779999999999996</c:v>
                </c:pt>
                <c:pt idx="16136">
                  <c:v>4.2779999999999996</c:v>
                </c:pt>
                <c:pt idx="16137">
                  <c:v>4.2789999999999999</c:v>
                </c:pt>
                <c:pt idx="16138">
                  <c:v>4.2789999999999999</c:v>
                </c:pt>
                <c:pt idx="16139">
                  <c:v>4.28</c:v>
                </c:pt>
                <c:pt idx="16140">
                  <c:v>4.28</c:v>
                </c:pt>
                <c:pt idx="16141">
                  <c:v>4.2809999999999997</c:v>
                </c:pt>
                <c:pt idx="16142">
                  <c:v>4.2809999999999997</c:v>
                </c:pt>
                <c:pt idx="16143">
                  <c:v>4.282</c:v>
                </c:pt>
                <c:pt idx="16144">
                  <c:v>4.282</c:v>
                </c:pt>
                <c:pt idx="16145">
                  <c:v>4.282</c:v>
                </c:pt>
                <c:pt idx="16146">
                  <c:v>4.2830000000000004</c:v>
                </c:pt>
                <c:pt idx="16147">
                  <c:v>4.2830000000000004</c:v>
                </c:pt>
                <c:pt idx="16148">
                  <c:v>4.2839999999999998</c:v>
                </c:pt>
                <c:pt idx="16149">
                  <c:v>4.2839999999999998</c:v>
                </c:pt>
                <c:pt idx="16150">
                  <c:v>4.2850000000000001</c:v>
                </c:pt>
                <c:pt idx="16151">
                  <c:v>4.2850000000000001</c:v>
                </c:pt>
                <c:pt idx="16152">
                  <c:v>4.2859999999999996</c:v>
                </c:pt>
                <c:pt idx="16153">
                  <c:v>4.2869999999999999</c:v>
                </c:pt>
                <c:pt idx="16154">
                  <c:v>4.2869999999999999</c:v>
                </c:pt>
                <c:pt idx="16155">
                  <c:v>4.2869999999999999</c:v>
                </c:pt>
                <c:pt idx="16156">
                  <c:v>4.2880000000000003</c:v>
                </c:pt>
                <c:pt idx="16157">
                  <c:v>4.2880000000000003</c:v>
                </c:pt>
                <c:pt idx="16158">
                  <c:v>4.2889999999999997</c:v>
                </c:pt>
                <c:pt idx="16159">
                  <c:v>4.29</c:v>
                </c:pt>
                <c:pt idx="16160">
                  <c:v>4.29</c:v>
                </c:pt>
                <c:pt idx="16161">
                  <c:v>4.2910000000000004</c:v>
                </c:pt>
                <c:pt idx="16162">
                  <c:v>4.2910000000000004</c:v>
                </c:pt>
                <c:pt idx="16163">
                  <c:v>4.2919999999999998</c:v>
                </c:pt>
                <c:pt idx="16164">
                  <c:v>4.2919999999999998</c:v>
                </c:pt>
                <c:pt idx="16165">
                  <c:v>4.2919999999999998</c:v>
                </c:pt>
                <c:pt idx="16166">
                  <c:v>4.2930000000000001</c:v>
                </c:pt>
                <c:pt idx="16167">
                  <c:v>4.2930000000000001</c:v>
                </c:pt>
                <c:pt idx="16168">
                  <c:v>4.2939999999999996</c:v>
                </c:pt>
                <c:pt idx="16169">
                  <c:v>4.2939999999999996</c:v>
                </c:pt>
                <c:pt idx="16170">
                  <c:v>4.2939999999999996</c:v>
                </c:pt>
                <c:pt idx="16171">
                  <c:v>4.2949999999999999</c:v>
                </c:pt>
                <c:pt idx="16172">
                  <c:v>4.2949999999999999</c:v>
                </c:pt>
                <c:pt idx="16173">
                  <c:v>4.2960000000000003</c:v>
                </c:pt>
                <c:pt idx="16174">
                  <c:v>4.2960000000000003</c:v>
                </c:pt>
                <c:pt idx="16175">
                  <c:v>4.2969999999999997</c:v>
                </c:pt>
                <c:pt idx="16176">
                  <c:v>4.2969999999999997</c:v>
                </c:pt>
                <c:pt idx="16177">
                  <c:v>4.2969999999999997</c:v>
                </c:pt>
                <c:pt idx="16178">
                  <c:v>4.298</c:v>
                </c:pt>
                <c:pt idx="16179">
                  <c:v>4.298</c:v>
                </c:pt>
                <c:pt idx="16180">
                  <c:v>4.2990000000000004</c:v>
                </c:pt>
                <c:pt idx="16181">
                  <c:v>4.2990000000000004</c:v>
                </c:pt>
                <c:pt idx="16182">
                  <c:v>4.2990000000000004</c:v>
                </c:pt>
                <c:pt idx="16183">
                  <c:v>4.3</c:v>
                </c:pt>
                <c:pt idx="16184">
                  <c:v>4.3</c:v>
                </c:pt>
                <c:pt idx="16185">
                  <c:v>4.3010000000000002</c:v>
                </c:pt>
                <c:pt idx="16186">
                  <c:v>4.3010000000000002</c:v>
                </c:pt>
                <c:pt idx="16187">
                  <c:v>4.3019999999999996</c:v>
                </c:pt>
                <c:pt idx="16188">
                  <c:v>4.3019999999999996</c:v>
                </c:pt>
                <c:pt idx="16189">
                  <c:v>4.3029999999999999</c:v>
                </c:pt>
                <c:pt idx="16190">
                  <c:v>4.3040000000000003</c:v>
                </c:pt>
                <c:pt idx="16191">
                  <c:v>4.3040000000000003</c:v>
                </c:pt>
                <c:pt idx="16192">
                  <c:v>4.3049999999999997</c:v>
                </c:pt>
                <c:pt idx="16193">
                  <c:v>4.306</c:v>
                </c:pt>
                <c:pt idx="16194">
                  <c:v>4.306</c:v>
                </c:pt>
                <c:pt idx="16195">
                  <c:v>4.306</c:v>
                </c:pt>
                <c:pt idx="16196">
                  <c:v>4.306</c:v>
                </c:pt>
                <c:pt idx="16197">
                  <c:v>4.3070000000000004</c:v>
                </c:pt>
                <c:pt idx="16198">
                  <c:v>4.3070000000000004</c:v>
                </c:pt>
                <c:pt idx="16199">
                  <c:v>4.3079999999999998</c:v>
                </c:pt>
                <c:pt idx="16200">
                  <c:v>4.3079999999999998</c:v>
                </c:pt>
                <c:pt idx="16201">
                  <c:v>4.3090000000000002</c:v>
                </c:pt>
                <c:pt idx="16202">
                  <c:v>4.3090000000000002</c:v>
                </c:pt>
                <c:pt idx="16203">
                  <c:v>4.3099999999999996</c:v>
                </c:pt>
                <c:pt idx="16204">
                  <c:v>4.3109999999999999</c:v>
                </c:pt>
                <c:pt idx="16205">
                  <c:v>4.3109999999999999</c:v>
                </c:pt>
                <c:pt idx="16206">
                  <c:v>4.3109999999999999</c:v>
                </c:pt>
                <c:pt idx="16207">
                  <c:v>4.3109999999999999</c:v>
                </c:pt>
                <c:pt idx="16208">
                  <c:v>4.3120000000000003</c:v>
                </c:pt>
                <c:pt idx="16209">
                  <c:v>4.3129999999999997</c:v>
                </c:pt>
                <c:pt idx="16210">
                  <c:v>4.3129999999999997</c:v>
                </c:pt>
                <c:pt idx="16211">
                  <c:v>4.3140000000000001</c:v>
                </c:pt>
                <c:pt idx="16212">
                  <c:v>4.3140000000000001</c:v>
                </c:pt>
                <c:pt idx="16213">
                  <c:v>4.3140000000000001</c:v>
                </c:pt>
                <c:pt idx="16214">
                  <c:v>4.3150000000000004</c:v>
                </c:pt>
                <c:pt idx="16215">
                  <c:v>4.3159999999999998</c:v>
                </c:pt>
                <c:pt idx="16216">
                  <c:v>4.3159999999999998</c:v>
                </c:pt>
                <c:pt idx="16217">
                  <c:v>4.3159999999999998</c:v>
                </c:pt>
                <c:pt idx="16218">
                  <c:v>4.3159999999999998</c:v>
                </c:pt>
                <c:pt idx="16219">
                  <c:v>4.3170000000000002</c:v>
                </c:pt>
                <c:pt idx="16220">
                  <c:v>4.3170000000000002</c:v>
                </c:pt>
                <c:pt idx="16221">
                  <c:v>4.3170000000000002</c:v>
                </c:pt>
                <c:pt idx="16222">
                  <c:v>4.3179999999999996</c:v>
                </c:pt>
                <c:pt idx="16223">
                  <c:v>4.3179999999999996</c:v>
                </c:pt>
                <c:pt idx="16224">
                  <c:v>4.319</c:v>
                </c:pt>
                <c:pt idx="16225">
                  <c:v>4.319</c:v>
                </c:pt>
                <c:pt idx="16226">
                  <c:v>4.32</c:v>
                </c:pt>
                <c:pt idx="16227">
                  <c:v>4.32</c:v>
                </c:pt>
                <c:pt idx="16228">
                  <c:v>4.3209999999999997</c:v>
                </c:pt>
                <c:pt idx="16229">
                  <c:v>4.3209999999999997</c:v>
                </c:pt>
                <c:pt idx="16230">
                  <c:v>4.3220000000000001</c:v>
                </c:pt>
                <c:pt idx="16231">
                  <c:v>4.3220000000000001</c:v>
                </c:pt>
                <c:pt idx="16232">
                  <c:v>4.3230000000000004</c:v>
                </c:pt>
                <c:pt idx="16233">
                  <c:v>4.3230000000000004</c:v>
                </c:pt>
                <c:pt idx="16234">
                  <c:v>4.3230000000000004</c:v>
                </c:pt>
                <c:pt idx="16235">
                  <c:v>4.3239999999999998</c:v>
                </c:pt>
                <c:pt idx="16236">
                  <c:v>4.3239999999999998</c:v>
                </c:pt>
                <c:pt idx="16237">
                  <c:v>4.3250000000000002</c:v>
                </c:pt>
                <c:pt idx="16238">
                  <c:v>4.3250000000000002</c:v>
                </c:pt>
                <c:pt idx="16239">
                  <c:v>4.3250000000000002</c:v>
                </c:pt>
                <c:pt idx="16240">
                  <c:v>4.3259999999999996</c:v>
                </c:pt>
                <c:pt idx="16241">
                  <c:v>4.3259999999999996</c:v>
                </c:pt>
                <c:pt idx="16242">
                  <c:v>4.327</c:v>
                </c:pt>
                <c:pt idx="16243">
                  <c:v>4.3280000000000003</c:v>
                </c:pt>
                <c:pt idx="16244">
                  <c:v>4.3280000000000003</c:v>
                </c:pt>
                <c:pt idx="16245">
                  <c:v>4.3289999999999997</c:v>
                </c:pt>
                <c:pt idx="16246">
                  <c:v>4.3289999999999997</c:v>
                </c:pt>
                <c:pt idx="16247">
                  <c:v>4.33</c:v>
                </c:pt>
                <c:pt idx="16248">
                  <c:v>4.33</c:v>
                </c:pt>
                <c:pt idx="16249">
                  <c:v>4.33</c:v>
                </c:pt>
                <c:pt idx="16250">
                  <c:v>4.3310000000000004</c:v>
                </c:pt>
                <c:pt idx="16251">
                  <c:v>4.3310000000000004</c:v>
                </c:pt>
                <c:pt idx="16252">
                  <c:v>4.3319999999999999</c:v>
                </c:pt>
                <c:pt idx="16253">
                  <c:v>4.3330000000000002</c:v>
                </c:pt>
                <c:pt idx="16254">
                  <c:v>4.3330000000000002</c:v>
                </c:pt>
                <c:pt idx="16255">
                  <c:v>4.3339999999999996</c:v>
                </c:pt>
                <c:pt idx="16256">
                  <c:v>4.3339999999999996</c:v>
                </c:pt>
                <c:pt idx="16257">
                  <c:v>4.3339999999999996</c:v>
                </c:pt>
                <c:pt idx="16258">
                  <c:v>4.335</c:v>
                </c:pt>
                <c:pt idx="16259">
                  <c:v>4.335</c:v>
                </c:pt>
                <c:pt idx="16260">
                  <c:v>4.3360000000000003</c:v>
                </c:pt>
                <c:pt idx="16261">
                  <c:v>4.3360000000000003</c:v>
                </c:pt>
                <c:pt idx="16262">
                  <c:v>4.3369999999999997</c:v>
                </c:pt>
                <c:pt idx="16263">
                  <c:v>4.3369999999999997</c:v>
                </c:pt>
                <c:pt idx="16264">
                  <c:v>4.3380000000000001</c:v>
                </c:pt>
                <c:pt idx="16265">
                  <c:v>4.3390000000000004</c:v>
                </c:pt>
                <c:pt idx="16266">
                  <c:v>4.3390000000000004</c:v>
                </c:pt>
                <c:pt idx="16267">
                  <c:v>4.34</c:v>
                </c:pt>
                <c:pt idx="16268">
                  <c:v>4.34</c:v>
                </c:pt>
                <c:pt idx="16269">
                  <c:v>4.34</c:v>
                </c:pt>
                <c:pt idx="16270">
                  <c:v>4.3410000000000002</c:v>
                </c:pt>
                <c:pt idx="16271">
                  <c:v>4.3410000000000002</c:v>
                </c:pt>
                <c:pt idx="16272">
                  <c:v>4.3419999999999996</c:v>
                </c:pt>
                <c:pt idx="16273">
                  <c:v>4.343</c:v>
                </c:pt>
                <c:pt idx="16274">
                  <c:v>4.343</c:v>
                </c:pt>
                <c:pt idx="16275">
                  <c:v>4.3440000000000003</c:v>
                </c:pt>
                <c:pt idx="16276">
                  <c:v>4.3440000000000003</c:v>
                </c:pt>
                <c:pt idx="16277">
                  <c:v>4.3449999999999998</c:v>
                </c:pt>
                <c:pt idx="16278">
                  <c:v>4.3449999999999998</c:v>
                </c:pt>
                <c:pt idx="16279">
                  <c:v>4.3460000000000001</c:v>
                </c:pt>
                <c:pt idx="16280">
                  <c:v>4.3470000000000004</c:v>
                </c:pt>
                <c:pt idx="16281">
                  <c:v>4.3470000000000004</c:v>
                </c:pt>
                <c:pt idx="16282">
                  <c:v>4.3479999999999999</c:v>
                </c:pt>
                <c:pt idx="16283">
                  <c:v>4.3479999999999999</c:v>
                </c:pt>
                <c:pt idx="16284">
                  <c:v>4.3490000000000002</c:v>
                </c:pt>
                <c:pt idx="16285">
                  <c:v>4.3499999999999996</c:v>
                </c:pt>
                <c:pt idx="16286">
                  <c:v>4.3499999999999996</c:v>
                </c:pt>
                <c:pt idx="16287">
                  <c:v>4.3499999999999996</c:v>
                </c:pt>
                <c:pt idx="16288">
                  <c:v>4.351</c:v>
                </c:pt>
                <c:pt idx="16289">
                  <c:v>4.351</c:v>
                </c:pt>
                <c:pt idx="16290">
                  <c:v>4.3520000000000003</c:v>
                </c:pt>
                <c:pt idx="16291">
                  <c:v>4.3520000000000003</c:v>
                </c:pt>
                <c:pt idx="16292">
                  <c:v>4.3529999999999998</c:v>
                </c:pt>
                <c:pt idx="16293">
                  <c:v>4.3540000000000001</c:v>
                </c:pt>
                <c:pt idx="16294">
                  <c:v>4.3540000000000001</c:v>
                </c:pt>
                <c:pt idx="16295">
                  <c:v>4.3550000000000004</c:v>
                </c:pt>
                <c:pt idx="16296">
                  <c:v>4.3550000000000004</c:v>
                </c:pt>
                <c:pt idx="16297">
                  <c:v>4.3559999999999999</c:v>
                </c:pt>
                <c:pt idx="16298">
                  <c:v>4.3559999999999999</c:v>
                </c:pt>
                <c:pt idx="16299">
                  <c:v>4.3570000000000002</c:v>
                </c:pt>
                <c:pt idx="16300">
                  <c:v>4.3570000000000002</c:v>
                </c:pt>
                <c:pt idx="16301">
                  <c:v>4.3579999999999997</c:v>
                </c:pt>
                <c:pt idx="16302">
                  <c:v>4.3579999999999997</c:v>
                </c:pt>
                <c:pt idx="16303">
                  <c:v>4.359</c:v>
                </c:pt>
                <c:pt idx="16304">
                  <c:v>4.359</c:v>
                </c:pt>
                <c:pt idx="16305">
                  <c:v>4.359</c:v>
                </c:pt>
                <c:pt idx="16306">
                  <c:v>4.3600000000000003</c:v>
                </c:pt>
                <c:pt idx="16307">
                  <c:v>4.3609999999999998</c:v>
                </c:pt>
                <c:pt idx="16308">
                  <c:v>4.3620000000000001</c:v>
                </c:pt>
                <c:pt idx="16309">
                  <c:v>4.3620000000000001</c:v>
                </c:pt>
                <c:pt idx="16310">
                  <c:v>4.3630000000000004</c:v>
                </c:pt>
                <c:pt idx="16311">
                  <c:v>4.3639999999999999</c:v>
                </c:pt>
                <c:pt idx="16312">
                  <c:v>4.3639999999999999</c:v>
                </c:pt>
                <c:pt idx="16313">
                  <c:v>4.3639999999999999</c:v>
                </c:pt>
                <c:pt idx="16314">
                  <c:v>4.3639999999999999</c:v>
                </c:pt>
                <c:pt idx="16315">
                  <c:v>4.3650000000000002</c:v>
                </c:pt>
                <c:pt idx="16316">
                  <c:v>4.3650000000000002</c:v>
                </c:pt>
                <c:pt idx="16317">
                  <c:v>4.3659999999999997</c:v>
                </c:pt>
                <c:pt idx="16318">
                  <c:v>4.3659999999999997</c:v>
                </c:pt>
                <c:pt idx="16319">
                  <c:v>4.367</c:v>
                </c:pt>
                <c:pt idx="16320">
                  <c:v>4.367</c:v>
                </c:pt>
                <c:pt idx="16321">
                  <c:v>4.3680000000000003</c:v>
                </c:pt>
                <c:pt idx="16322">
                  <c:v>4.3680000000000003</c:v>
                </c:pt>
                <c:pt idx="16323">
                  <c:v>4.3689999999999998</c:v>
                </c:pt>
                <c:pt idx="16324">
                  <c:v>4.3689999999999998</c:v>
                </c:pt>
                <c:pt idx="16325">
                  <c:v>4.3689999999999998</c:v>
                </c:pt>
                <c:pt idx="16326">
                  <c:v>4.37</c:v>
                </c:pt>
                <c:pt idx="16327">
                  <c:v>4.3710000000000004</c:v>
                </c:pt>
                <c:pt idx="16328">
                  <c:v>4.3710000000000004</c:v>
                </c:pt>
                <c:pt idx="16329">
                  <c:v>4.3719999999999999</c:v>
                </c:pt>
                <c:pt idx="16330">
                  <c:v>4.3730000000000002</c:v>
                </c:pt>
                <c:pt idx="16331">
                  <c:v>4.3730000000000002</c:v>
                </c:pt>
                <c:pt idx="16332">
                  <c:v>4.3730000000000002</c:v>
                </c:pt>
                <c:pt idx="16333">
                  <c:v>4.3739999999999997</c:v>
                </c:pt>
                <c:pt idx="16334">
                  <c:v>4.3739999999999997</c:v>
                </c:pt>
                <c:pt idx="16335">
                  <c:v>4.375</c:v>
                </c:pt>
                <c:pt idx="16336">
                  <c:v>4.3760000000000003</c:v>
                </c:pt>
                <c:pt idx="16337">
                  <c:v>4.3760000000000003</c:v>
                </c:pt>
                <c:pt idx="16338">
                  <c:v>4.3769999999999998</c:v>
                </c:pt>
                <c:pt idx="16339">
                  <c:v>4.3769999999999998</c:v>
                </c:pt>
                <c:pt idx="16340">
                  <c:v>4.3780000000000001</c:v>
                </c:pt>
                <c:pt idx="16341">
                  <c:v>4.3780000000000001</c:v>
                </c:pt>
                <c:pt idx="16342">
                  <c:v>4.3789999999999996</c:v>
                </c:pt>
                <c:pt idx="16343">
                  <c:v>4.3789999999999996</c:v>
                </c:pt>
                <c:pt idx="16344">
                  <c:v>4.38</c:v>
                </c:pt>
                <c:pt idx="16345">
                  <c:v>4.38</c:v>
                </c:pt>
                <c:pt idx="16346">
                  <c:v>4.3810000000000002</c:v>
                </c:pt>
                <c:pt idx="16347">
                  <c:v>4.3819999999999997</c:v>
                </c:pt>
                <c:pt idx="16348">
                  <c:v>4.3819999999999997</c:v>
                </c:pt>
                <c:pt idx="16349">
                  <c:v>4.383</c:v>
                </c:pt>
                <c:pt idx="16350">
                  <c:v>4.383</c:v>
                </c:pt>
                <c:pt idx="16351">
                  <c:v>4.3840000000000003</c:v>
                </c:pt>
                <c:pt idx="16352">
                  <c:v>4.3840000000000003</c:v>
                </c:pt>
                <c:pt idx="16353">
                  <c:v>4.3849999999999998</c:v>
                </c:pt>
                <c:pt idx="16354">
                  <c:v>4.3849999999999998</c:v>
                </c:pt>
                <c:pt idx="16355">
                  <c:v>4.3860000000000001</c:v>
                </c:pt>
                <c:pt idx="16356">
                  <c:v>4.3869999999999996</c:v>
                </c:pt>
                <c:pt idx="16357">
                  <c:v>4.3869999999999996</c:v>
                </c:pt>
                <c:pt idx="16358">
                  <c:v>4.3879999999999999</c:v>
                </c:pt>
                <c:pt idx="16359">
                  <c:v>4.3879999999999999</c:v>
                </c:pt>
                <c:pt idx="16360">
                  <c:v>4.3879999999999999</c:v>
                </c:pt>
                <c:pt idx="16361">
                  <c:v>4.3890000000000002</c:v>
                </c:pt>
                <c:pt idx="16362">
                  <c:v>4.3899999999999997</c:v>
                </c:pt>
                <c:pt idx="16363">
                  <c:v>4.3899999999999997</c:v>
                </c:pt>
                <c:pt idx="16364">
                  <c:v>4.391</c:v>
                </c:pt>
                <c:pt idx="16365">
                  <c:v>4.391</c:v>
                </c:pt>
                <c:pt idx="16366">
                  <c:v>4.3920000000000003</c:v>
                </c:pt>
                <c:pt idx="16367">
                  <c:v>4.3929999999999998</c:v>
                </c:pt>
                <c:pt idx="16368">
                  <c:v>4.3929999999999998</c:v>
                </c:pt>
                <c:pt idx="16369">
                  <c:v>4.3940000000000001</c:v>
                </c:pt>
                <c:pt idx="16370">
                  <c:v>4.3949999999999996</c:v>
                </c:pt>
                <c:pt idx="16371">
                  <c:v>4.3949999999999996</c:v>
                </c:pt>
                <c:pt idx="16372">
                  <c:v>4.3959999999999999</c:v>
                </c:pt>
                <c:pt idx="16373">
                  <c:v>4.3959999999999999</c:v>
                </c:pt>
                <c:pt idx="16374">
                  <c:v>4.3970000000000002</c:v>
                </c:pt>
                <c:pt idx="16375">
                  <c:v>4.3979999999999997</c:v>
                </c:pt>
                <c:pt idx="16376">
                  <c:v>4.3979999999999997</c:v>
                </c:pt>
                <c:pt idx="16377">
                  <c:v>4.3979999999999997</c:v>
                </c:pt>
                <c:pt idx="16378">
                  <c:v>4.399</c:v>
                </c:pt>
                <c:pt idx="16379">
                  <c:v>4.399</c:v>
                </c:pt>
                <c:pt idx="16380">
                  <c:v>4.4000000000000004</c:v>
                </c:pt>
                <c:pt idx="16381">
                  <c:v>4.4000000000000004</c:v>
                </c:pt>
                <c:pt idx="16382">
                  <c:v>4.4009999999999998</c:v>
                </c:pt>
                <c:pt idx="16383">
                  <c:v>4.4020000000000001</c:v>
                </c:pt>
                <c:pt idx="16384">
                  <c:v>4.4020000000000001</c:v>
                </c:pt>
                <c:pt idx="16385">
                  <c:v>4.4029999999999996</c:v>
                </c:pt>
                <c:pt idx="16386">
                  <c:v>4.4039999999999999</c:v>
                </c:pt>
                <c:pt idx="16387">
                  <c:v>4.4039999999999999</c:v>
                </c:pt>
                <c:pt idx="16388">
                  <c:v>4.4050000000000002</c:v>
                </c:pt>
                <c:pt idx="16389">
                  <c:v>4.4059999999999997</c:v>
                </c:pt>
                <c:pt idx="16390">
                  <c:v>4.4059999999999997</c:v>
                </c:pt>
                <c:pt idx="16391">
                  <c:v>4.407</c:v>
                </c:pt>
                <c:pt idx="16392">
                  <c:v>4.407</c:v>
                </c:pt>
                <c:pt idx="16393">
                  <c:v>4.4080000000000004</c:v>
                </c:pt>
                <c:pt idx="16394">
                  <c:v>4.4080000000000004</c:v>
                </c:pt>
                <c:pt idx="16395">
                  <c:v>4.4089999999999998</c:v>
                </c:pt>
                <c:pt idx="16396">
                  <c:v>4.41</c:v>
                </c:pt>
                <c:pt idx="16397">
                  <c:v>4.41</c:v>
                </c:pt>
                <c:pt idx="16398">
                  <c:v>4.4109999999999996</c:v>
                </c:pt>
                <c:pt idx="16399">
                  <c:v>4.4109999999999996</c:v>
                </c:pt>
                <c:pt idx="16400">
                  <c:v>4.4119999999999999</c:v>
                </c:pt>
                <c:pt idx="16401">
                  <c:v>4.4119999999999999</c:v>
                </c:pt>
                <c:pt idx="16402">
                  <c:v>4.4130000000000003</c:v>
                </c:pt>
                <c:pt idx="16403">
                  <c:v>4.4130000000000003</c:v>
                </c:pt>
                <c:pt idx="16404">
                  <c:v>4.4139999999999997</c:v>
                </c:pt>
                <c:pt idx="16405">
                  <c:v>4.4139999999999997</c:v>
                </c:pt>
                <c:pt idx="16406">
                  <c:v>4.415</c:v>
                </c:pt>
                <c:pt idx="16407">
                  <c:v>4.4160000000000004</c:v>
                </c:pt>
                <c:pt idx="16408">
                  <c:v>4.4160000000000004</c:v>
                </c:pt>
                <c:pt idx="16409">
                  <c:v>4.4169999999999998</c:v>
                </c:pt>
                <c:pt idx="16410">
                  <c:v>4.4169999999999998</c:v>
                </c:pt>
                <c:pt idx="16411">
                  <c:v>4.4180000000000001</c:v>
                </c:pt>
                <c:pt idx="16412">
                  <c:v>4.4189999999999996</c:v>
                </c:pt>
                <c:pt idx="16413">
                  <c:v>4.42</c:v>
                </c:pt>
                <c:pt idx="16414">
                  <c:v>4.4210000000000003</c:v>
                </c:pt>
                <c:pt idx="16415">
                  <c:v>4.4219999999999997</c:v>
                </c:pt>
                <c:pt idx="16416">
                  <c:v>4.4219999999999997</c:v>
                </c:pt>
                <c:pt idx="16417">
                  <c:v>4.4219999999999997</c:v>
                </c:pt>
                <c:pt idx="16418">
                  <c:v>4.423</c:v>
                </c:pt>
                <c:pt idx="16419">
                  <c:v>4.4240000000000004</c:v>
                </c:pt>
                <c:pt idx="16420">
                  <c:v>4.4240000000000004</c:v>
                </c:pt>
                <c:pt idx="16421">
                  <c:v>4.4249999999999998</c:v>
                </c:pt>
                <c:pt idx="16422">
                  <c:v>4.4249999999999998</c:v>
                </c:pt>
                <c:pt idx="16423">
                  <c:v>4.4260000000000002</c:v>
                </c:pt>
                <c:pt idx="16424">
                  <c:v>4.4260000000000002</c:v>
                </c:pt>
                <c:pt idx="16425">
                  <c:v>4.4260000000000002</c:v>
                </c:pt>
                <c:pt idx="16426">
                  <c:v>4.4269999999999996</c:v>
                </c:pt>
                <c:pt idx="16427">
                  <c:v>4.4269999999999996</c:v>
                </c:pt>
                <c:pt idx="16428">
                  <c:v>4.4279999999999999</c:v>
                </c:pt>
                <c:pt idx="16429">
                  <c:v>4.4290000000000003</c:v>
                </c:pt>
                <c:pt idx="16430">
                  <c:v>4.43</c:v>
                </c:pt>
                <c:pt idx="16431">
                  <c:v>4.43</c:v>
                </c:pt>
                <c:pt idx="16432">
                  <c:v>4.43</c:v>
                </c:pt>
                <c:pt idx="16433">
                  <c:v>4.431</c:v>
                </c:pt>
                <c:pt idx="16434">
                  <c:v>4.4320000000000004</c:v>
                </c:pt>
                <c:pt idx="16435">
                  <c:v>4.4320000000000004</c:v>
                </c:pt>
                <c:pt idx="16436">
                  <c:v>4.4329999999999998</c:v>
                </c:pt>
                <c:pt idx="16437">
                  <c:v>4.4329999999999998</c:v>
                </c:pt>
                <c:pt idx="16438">
                  <c:v>4.4340000000000002</c:v>
                </c:pt>
                <c:pt idx="16439">
                  <c:v>4.4349999999999996</c:v>
                </c:pt>
                <c:pt idx="16440">
                  <c:v>4.4349999999999996</c:v>
                </c:pt>
                <c:pt idx="16441">
                  <c:v>4.4359999999999999</c:v>
                </c:pt>
                <c:pt idx="16442">
                  <c:v>4.4359999999999999</c:v>
                </c:pt>
                <c:pt idx="16443">
                  <c:v>4.4370000000000003</c:v>
                </c:pt>
                <c:pt idx="16444">
                  <c:v>4.4370000000000003</c:v>
                </c:pt>
                <c:pt idx="16445">
                  <c:v>4.4379999999999997</c:v>
                </c:pt>
                <c:pt idx="16446">
                  <c:v>4.4379999999999997</c:v>
                </c:pt>
                <c:pt idx="16447">
                  <c:v>4.4390000000000001</c:v>
                </c:pt>
                <c:pt idx="16448">
                  <c:v>4.4390000000000001</c:v>
                </c:pt>
                <c:pt idx="16449">
                  <c:v>4.4400000000000004</c:v>
                </c:pt>
                <c:pt idx="16450">
                  <c:v>4.4409999999999998</c:v>
                </c:pt>
                <c:pt idx="16451">
                  <c:v>4.4409999999999998</c:v>
                </c:pt>
                <c:pt idx="16452">
                  <c:v>4.4420000000000002</c:v>
                </c:pt>
                <c:pt idx="16453">
                  <c:v>4.4429999999999996</c:v>
                </c:pt>
                <c:pt idx="16454">
                  <c:v>4.4429999999999996</c:v>
                </c:pt>
                <c:pt idx="16455">
                  <c:v>4.444</c:v>
                </c:pt>
                <c:pt idx="16456">
                  <c:v>4.444</c:v>
                </c:pt>
                <c:pt idx="16457">
                  <c:v>4.4450000000000003</c:v>
                </c:pt>
                <c:pt idx="16458">
                  <c:v>4.4450000000000003</c:v>
                </c:pt>
                <c:pt idx="16459">
                  <c:v>4.4459999999999997</c:v>
                </c:pt>
                <c:pt idx="16460">
                  <c:v>4.4459999999999997</c:v>
                </c:pt>
                <c:pt idx="16461">
                  <c:v>4.4470000000000001</c:v>
                </c:pt>
                <c:pt idx="16462">
                  <c:v>4.4470000000000001</c:v>
                </c:pt>
                <c:pt idx="16463">
                  <c:v>4.4480000000000004</c:v>
                </c:pt>
                <c:pt idx="16464">
                  <c:v>4.4489999999999998</c:v>
                </c:pt>
                <c:pt idx="16465">
                  <c:v>4.45</c:v>
                </c:pt>
                <c:pt idx="16466">
                  <c:v>4.45</c:v>
                </c:pt>
                <c:pt idx="16467">
                  <c:v>4.45</c:v>
                </c:pt>
                <c:pt idx="16468">
                  <c:v>4.4509999999999996</c:v>
                </c:pt>
                <c:pt idx="16469">
                  <c:v>4.452</c:v>
                </c:pt>
                <c:pt idx="16470">
                  <c:v>4.452</c:v>
                </c:pt>
                <c:pt idx="16471">
                  <c:v>4.4530000000000003</c:v>
                </c:pt>
                <c:pt idx="16472">
                  <c:v>4.4539999999999997</c:v>
                </c:pt>
                <c:pt idx="16473">
                  <c:v>4.4539999999999997</c:v>
                </c:pt>
                <c:pt idx="16474">
                  <c:v>4.4550000000000001</c:v>
                </c:pt>
                <c:pt idx="16475">
                  <c:v>4.4550000000000001</c:v>
                </c:pt>
                <c:pt idx="16476">
                  <c:v>4.4550000000000001</c:v>
                </c:pt>
                <c:pt idx="16477">
                  <c:v>4.4560000000000004</c:v>
                </c:pt>
                <c:pt idx="16478">
                  <c:v>4.4569999999999999</c:v>
                </c:pt>
                <c:pt idx="16479">
                  <c:v>4.4569999999999999</c:v>
                </c:pt>
                <c:pt idx="16480">
                  <c:v>4.4580000000000002</c:v>
                </c:pt>
                <c:pt idx="16481">
                  <c:v>4.4580000000000002</c:v>
                </c:pt>
                <c:pt idx="16482">
                  <c:v>4.4589999999999996</c:v>
                </c:pt>
                <c:pt idx="16483">
                  <c:v>4.4589999999999996</c:v>
                </c:pt>
                <c:pt idx="16484">
                  <c:v>4.46</c:v>
                </c:pt>
                <c:pt idx="16485">
                  <c:v>4.46</c:v>
                </c:pt>
                <c:pt idx="16486">
                  <c:v>4.4610000000000003</c:v>
                </c:pt>
                <c:pt idx="16487">
                  <c:v>4.4619999999999997</c:v>
                </c:pt>
                <c:pt idx="16488">
                  <c:v>4.4619999999999997</c:v>
                </c:pt>
                <c:pt idx="16489">
                  <c:v>4.4630000000000001</c:v>
                </c:pt>
                <c:pt idx="16490">
                  <c:v>4.4640000000000004</c:v>
                </c:pt>
                <c:pt idx="16491">
                  <c:v>4.4640000000000004</c:v>
                </c:pt>
                <c:pt idx="16492">
                  <c:v>4.4649999999999999</c:v>
                </c:pt>
                <c:pt idx="16493">
                  <c:v>4.4649999999999999</c:v>
                </c:pt>
                <c:pt idx="16494">
                  <c:v>4.4660000000000002</c:v>
                </c:pt>
                <c:pt idx="16495">
                  <c:v>4.4669999999999996</c:v>
                </c:pt>
                <c:pt idx="16496">
                  <c:v>4.4669999999999996</c:v>
                </c:pt>
                <c:pt idx="16497">
                  <c:v>4.468</c:v>
                </c:pt>
                <c:pt idx="16498">
                  <c:v>4.468</c:v>
                </c:pt>
                <c:pt idx="16499">
                  <c:v>4.4690000000000003</c:v>
                </c:pt>
                <c:pt idx="16500">
                  <c:v>4.47</c:v>
                </c:pt>
                <c:pt idx="16501">
                  <c:v>4.47</c:v>
                </c:pt>
                <c:pt idx="16502">
                  <c:v>4.47</c:v>
                </c:pt>
                <c:pt idx="16503">
                  <c:v>4.4710000000000001</c:v>
                </c:pt>
                <c:pt idx="16504">
                  <c:v>4.4710000000000001</c:v>
                </c:pt>
                <c:pt idx="16505">
                  <c:v>4.4710000000000001</c:v>
                </c:pt>
                <c:pt idx="16506">
                  <c:v>4.4720000000000004</c:v>
                </c:pt>
                <c:pt idx="16507">
                  <c:v>4.4729999999999999</c:v>
                </c:pt>
                <c:pt idx="16508">
                  <c:v>4.4729999999999999</c:v>
                </c:pt>
                <c:pt idx="16509">
                  <c:v>4.4740000000000002</c:v>
                </c:pt>
                <c:pt idx="16510">
                  <c:v>4.4749999999999996</c:v>
                </c:pt>
                <c:pt idx="16511">
                  <c:v>4.4749999999999996</c:v>
                </c:pt>
                <c:pt idx="16512">
                  <c:v>4.4749999999999996</c:v>
                </c:pt>
                <c:pt idx="16513">
                  <c:v>4.4770000000000003</c:v>
                </c:pt>
                <c:pt idx="16514">
                  <c:v>4.4770000000000003</c:v>
                </c:pt>
                <c:pt idx="16515">
                  <c:v>4.4790000000000001</c:v>
                </c:pt>
                <c:pt idx="16516">
                  <c:v>4.4790000000000001</c:v>
                </c:pt>
                <c:pt idx="16517">
                  <c:v>4.4790000000000001</c:v>
                </c:pt>
                <c:pt idx="16518">
                  <c:v>4.4800000000000004</c:v>
                </c:pt>
                <c:pt idx="16519">
                  <c:v>4.4809999999999999</c:v>
                </c:pt>
                <c:pt idx="16520">
                  <c:v>4.4809999999999999</c:v>
                </c:pt>
                <c:pt idx="16521">
                  <c:v>4.4820000000000002</c:v>
                </c:pt>
                <c:pt idx="16522">
                  <c:v>4.4829999999999997</c:v>
                </c:pt>
                <c:pt idx="16523">
                  <c:v>4.4829999999999997</c:v>
                </c:pt>
                <c:pt idx="16524">
                  <c:v>4.484</c:v>
                </c:pt>
                <c:pt idx="16525">
                  <c:v>4.484</c:v>
                </c:pt>
                <c:pt idx="16526">
                  <c:v>4.4850000000000003</c:v>
                </c:pt>
                <c:pt idx="16527">
                  <c:v>4.4850000000000003</c:v>
                </c:pt>
                <c:pt idx="16528">
                  <c:v>4.4859999999999998</c:v>
                </c:pt>
                <c:pt idx="16529">
                  <c:v>4.4870000000000001</c:v>
                </c:pt>
                <c:pt idx="16530">
                  <c:v>4.4870000000000001</c:v>
                </c:pt>
                <c:pt idx="16531">
                  <c:v>4.4880000000000004</c:v>
                </c:pt>
                <c:pt idx="16532">
                  <c:v>4.4889999999999999</c:v>
                </c:pt>
                <c:pt idx="16533">
                  <c:v>4.4889999999999999</c:v>
                </c:pt>
                <c:pt idx="16534">
                  <c:v>4.49</c:v>
                </c:pt>
                <c:pt idx="16535">
                  <c:v>4.49</c:v>
                </c:pt>
                <c:pt idx="16536">
                  <c:v>4.4909999999999997</c:v>
                </c:pt>
                <c:pt idx="16537">
                  <c:v>4.492</c:v>
                </c:pt>
                <c:pt idx="16538">
                  <c:v>4.492</c:v>
                </c:pt>
                <c:pt idx="16539">
                  <c:v>4.4930000000000003</c:v>
                </c:pt>
                <c:pt idx="16540">
                  <c:v>4.4930000000000003</c:v>
                </c:pt>
                <c:pt idx="16541">
                  <c:v>4.4939999999999998</c:v>
                </c:pt>
                <c:pt idx="16542">
                  <c:v>4.4939999999999998</c:v>
                </c:pt>
                <c:pt idx="16543">
                  <c:v>4.4939999999999998</c:v>
                </c:pt>
                <c:pt idx="16544">
                  <c:v>4.4950000000000001</c:v>
                </c:pt>
                <c:pt idx="16545">
                  <c:v>4.4960000000000004</c:v>
                </c:pt>
                <c:pt idx="16546">
                  <c:v>4.4969999999999999</c:v>
                </c:pt>
                <c:pt idx="16547">
                  <c:v>4.4969999999999999</c:v>
                </c:pt>
                <c:pt idx="16548">
                  <c:v>4.4980000000000002</c:v>
                </c:pt>
                <c:pt idx="16549">
                  <c:v>4.4980000000000002</c:v>
                </c:pt>
                <c:pt idx="16550">
                  <c:v>4.4989999999999997</c:v>
                </c:pt>
                <c:pt idx="16551">
                  <c:v>4.4989999999999997</c:v>
                </c:pt>
                <c:pt idx="16552">
                  <c:v>4.5</c:v>
                </c:pt>
                <c:pt idx="16553">
                  <c:v>4.5010000000000003</c:v>
                </c:pt>
                <c:pt idx="16554">
                  <c:v>4.5010000000000003</c:v>
                </c:pt>
                <c:pt idx="16555">
                  <c:v>4.5019999999999998</c:v>
                </c:pt>
                <c:pt idx="16556">
                  <c:v>4.5030000000000001</c:v>
                </c:pt>
                <c:pt idx="16557">
                  <c:v>4.5030000000000001</c:v>
                </c:pt>
                <c:pt idx="16558">
                  <c:v>4.5030000000000001</c:v>
                </c:pt>
                <c:pt idx="16559">
                  <c:v>4.5039999999999996</c:v>
                </c:pt>
                <c:pt idx="16560">
                  <c:v>4.5039999999999996</c:v>
                </c:pt>
                <c:pt idx="16561">
                  <c:v>4.5049999999999999</c:v>
                </c:pt>
                <c:pt idx="16562">
                  <c:v>4.5049999999999999</c:v>
                </c:pt>
                <c:pt idx="16563">
                  <c:v>4.5060000000000002</c:v>
                </c:pt>
                <c:pt idx="16564">
                  <c:v>4.5069999999999997</c:v>
                </c:pt>
                <c:pt idx="16565">
                  <c:v>4.508</c:v>
                </c:pt>
                <c:pt idx="16566">
                  <c:v>4.508</c:v>
                </c:pt>
                <c:pt idx="16567">
                  <c:v>4.5090000000000003</c:v>
                </c:pt>
                <c:pt idx="16568">
                  <c:v>4.51</c:v>
                </c:pt>
                <c:pt idx="16569">
                  <c:v>4.51</c:v>
                </c:pt>
                <c:pt idx="16570">
                  <c:v>4.5110000000000001</c:v>
                </c:pt>
                <c:pt idx="16571">
                  <c:v>4.5119999999999996</c:v>
                </c:pt>
                <c:pt idx="16572">
                  <c:v>4.5129999999999999</c:v>
                </c:pt>
                <c:pt idx="16573">
                  <c:v>4.5129999999999999</c:v>
                </c:pt>
                <c:pt idx="16574">
                  <c:v>4.5140000000000002</c:v>
                </c:pt>
                <c:pt idx="16575">
                  <c:v>4.5149999999999997</c:v>
                </c:pt>
                <c:pt idx="16576">
                  <c:v>4.516</c:v>
                </c:pt>
                <c:pt idx="16577">
                  <c:v>4.5170000000000003</c:v>
                </c:pt>
                <c:pt idx="16578">
                  <c:v>4.5170000000000003</c:v>
                </c:pt>
                <c:pt idx="16579">
                  <c:v>4.5179999999999998</c:v>
                </c:pt>
                <c:pt idx="16580">
                  <c:v>4.5179999999999998</c:v>
                </c:pt>
                <c:pt idx="16581">
                  <c:v>4.5190000000000001</c:v>
                </c:pt>
                <c:pt idx="16582">
                  <c:v>4.5199999999999996</c:v>
                </c:pt>
                <c:pt idx="16583">
                  <c:v>4.5209999999999999</c:v>
                </c:pt>
                <c:pt idx="16584">
                  <c:v>4.5220000000000002</c:v>
                </c:pt>
                <c:pt idx="16585">
                  <c:v>4.5229999999999997</c:v>
                </c:pt>
                <c:pt idx="16586">
                  <c:v>4.5229999999999997</c:v>
                </c:pt>
                <c:pt idx="16587">
                  <c:v>4.524</c:v>
                </c:pt>
                <c:pt idx="16588">
                  <c:v>4.5250000000000004</c:v>
                </c:pt>
                <c:pt idx="16589">
                  <c:v>4.5259999999999998</c:v>
                </c:pt>
                <c:pt idx="16590">
                  <c:v>4.5270000000000001</c:v>
                </c:pt>
                <c:pt idx="16591">
                  <c:v>4.5270000000000001</c:v>
                </c:pt>
                <c:pt idx="16592">
                  <c:v>4.5279999999999996</c:v>
                </c:pt>
                <c:pt idx="16593">
                  <c:v>4.5279999999999996</c:v>
                </c:pt>
                <c:pt idx="16594">
                  <c:v>4.53</c:v>
                </c:pt>
                <c:pt idx="16595">
                  <c:v>4.53</c:v>
                </c:pt>
                <c:pt idx="16596">
                  <c:v>4.5309999999999997</c:v>
                </c:pt>
                <c:pt idx="16597">
                  <c:v>4.532</c:v>
                </c:pt>
                <c:pt idx="16598">
                  <c:v>4.5330000000000004</c:v>
                </c:pt>
                <c:pt idx="16599">
                  <c:v>4.5330000000000004</c:v>
                </c:pt>
                <c:pt idx="16600">
                  <c:v>4.5339999999999998</c:v>
                </c:pt>
                <c:pt idx="16601">
                  <c:v>4.5350000000000001</c:v>
                </c:pt>
                <c:pt idx="16602">
                  <c:v>4.5359999999999996</c:v>
                </c:pt>
                <c:pt idx="16603">
                  <c:v>4.5369999999999999</c:v>
                </c:pt>
                <c:pt idx="16604">
                  <c:v>4.5380000000000003</c:v>
                </c:pt>
                <c:pt idx="16605">
                  <c:v>4.5389999999999997</c:v>
                </c:pt>
                <c:pt idx="16606">
                  <c:v>4.54</c:v>
                </c:pt>
                <c:pt idx="16607">
                  <c:v>4.5410000000000004</c:v>
                </c:pt>
                <c:pt idx="16608">
                  <c:v>4.5419999999999998</c:v>
                </c:pt>
                <c:pt idx="16609">
                  <c:v>4.5430000000000001</c:v>
                </c:pt>
                <c:pt idx="16610">
                  <c:v>4.5439999999999996</c:v>
                </c:pt>
                <c:pt idx="16611">
                  <c:v>4.5449999999999999</c:v>
                </c:pt>
                <c:pt idx="16612">
                  <c:v>4.5460000000000003</c:v>
                </c:pt>
                <c:pt idx="16613">
                  <c:v>4.5469999999999997</c:v>
                </c:pt>
                <c:pt idx="16614">
                  <c:v>4.548</c:v>
                </c:pt>
                <c:pt idx="16615">
                  <c:v>4.5490000000000004</c:v>
                </c:pt>
                <c:pt idx="16616">
                  <c:v>4.5490000000000004</c:v>
                </c:pt>
                <c:pt idx="16617">
                  <c:v>4.55</c:v>
                </c:pt>
                <c:pt idx="16618">
                  <c:v>4.5510000000000002</c:v>
                </c:pt>
                <c:pt idx="16619">
                  <c:v>4.5519999999999996</c:v>
                </c:pt>
                <c:pt idx="16620">
                  <c:v>4.5529999999999999</c:v>
                </c:pt>
                <c:pt idx="16621">
                  <c:v>4.5529999999999999</c:v>
                </c:pt>
                <c:pt idx="16622">
                  <c:v>4.5540000000000003</c:v>
                </c:pt>
                <c:pt idx="16623">
                  <c:v>4.556</c:v>
                </c:pt>
                <c:pt idx="16624">
                  <c:v>4.556</c:v>
                </c:pt>
                <c:pt idx="16625">
                  <c:v>4.5570000000000004</c:v>
                </c:pt>
                <c:pt idx="16626">
                  <c:v>4.5579999999999998</c:v>
                </c:pt>
                <c:pt idx="16627">
                  <c:v>4.5590000000000002</c:v>
                </c:pt>
                <c:pt idx="16628">
                  <c:v>4.5599999999999996</c:v>
                </c:pt>
                <c:pt idx="16629">
                  <c:v>4.5609999999999999</c:v>
                </c:pt>
                <c:pt idx="16630">
                  <c:v>4.5609999999999999</c:v>
                </c:pt>
                <c:pt idx="16631">
                  <c:v>4.5620000000000003</c:v>
                </c:pt>
                <c:pt idx="16632">
                  <c:v>4.5629999999999997</c:v>
                </c:pt>
                <c:pt idx="16633">
                  <c:v>4.5640000000000001</c:v>
                </c:pt>
                <c:pt idx="16634">
                  <c:v>4.5640000000000001</c:v>
                </c:pt>
                <c:pt idx="16635">
                  <c:v>4.5659999999999998</c:v>
                </c:pt>
                <c:pt idx="16636">
                  <c:v>4.5659999999999998</c:v>
                </c:pt>
                <c:pt idx="16637">
                  <c:v>4.5670000000000002</c:v>
                </c:pt>
                <c:pt idx="16638">
                  <c:v>4.5679999999999996</c:v>
                </c:pt>
                <c:pt idx="16639">
                  <c:v>4.569</c:v>
                </c:pt>
                <c:pt idx="16640">
                  <c:v>4.57</c:v>
                </c:pt>
                <c:pt idx="16641">
                  <c:v>4.5709999999999997</c:v>
                </c:pt>
                <c:pt idx="16642">
                  <c:v>4.5709999999999997</c:v>
                </c:pt>
                <c:pt idx="16643">
                  <c:v>4.5720000000000001</c:v>
                </c:pt>
                <c:pt idx="16644">
                  <c:v>4.5730000000000004</c:v>
                </c:pt>
                <c:pt idx="16645">
                  <c:v>4.5739999999999998</c:v>
                </c:pt>
                <c:pt idx="16646">
                  <c:v>4.5750000000000002</c:v>
                </c:pt>
                <c:pt idx="16647">
                  <c:v>4.5759999999999996</c:v>
                </c:pt>
                <c:pt idx="16648">
                  <c:v>4.577</c:v>
                </c:pt>
                <c:pt idx="16649">
                  <c:v>4.5780000000000003</c:v>
                </c:pt>
                <c:pt idx="16650">
                  <c:v>4.5789999999999997</c:v>
                </c:pt>
                <c:pt idx="16651">
                  <c:v>4.5789999999999997</c:v>
                </c:pt>
                <c:pt idx="16652">
                  <c:v>4.58</c:v>
                </c:pt>
                <c:pt idx="16653">
                  <c:v>4.5810000000000004</c:v>
                </c:pt>
                <c:pt idx="16654">
                  <c:v>4.5819999999999999</c:v>
                </c:pt>
                <c:pt idx="16655">
                  <c:v>4.5819999999999999</c:v>
                </c:pt>
                <c:pt idx="16656">
                  <c:v>4.5830000000000002</c:v>
                </c:pt>
                <c:pt idx="16657">
                  <c:v>4.5839999999999996</c:v>
                </c:pt>
                <c:pt idx="16658">
                  <c:v>4.5839999999999996</c:v>
                </c:pt>
                <c:pt idx="16659">
                  <c:v>4.585</c:v>
                </c:pt>
                <c:pt idx="16660">
                  <c:v>4.5860000000000003</c:v>
                </c:pt>
                <c:pt idx="16661">
                  <c:v>4.5869999999999997</c:v>
                </c:pt>
                <c:pt idx="16662">
                  <c:v>4.5869999999999997</c:v>
                </c:pt>
                <c:pt idx="16663">
                  <c:v>4.5880000000000001</c:v>
                </c:pt>
                <c:pt idx="16664">
                  <c:v>4.5890000000000004</c:v>
                </c:pt>
                <c:pt idx="16665">
                  <c:v>4.59</c:v>
                </c:pt>
                <c:pt idx="16666">
                  <c:v>4.59</c:v>
                </c:pt>
                <c:pt idx="16667">
                  <c:v>4.5910000000000002</c:v>
                </c:pt>
                <c:pt idx="16668">
                  <c:v>4.5919999999999996</c:v>
                </c:pt>
                <c:pt idx="16669">
                  <c:v>4.5919999999999996</c:v>
                </c:pt>
                <c:pt idx="16670">
                  <c:v>4.593</c:v>
                </c:pt>
                <c:pt idx="16671">
                  <c:v>4.5949999999999998</c:v>
                </c:pt>
                <c:pt idx="16672">
                  <c:v>4.5949999999999998</c:v>
                </c:pt>
                <c:pt idx="16673">
                  <c:v>4.5960000000000001</c:v>
                </c:pt>
                <c:pt idx="16674">
                  <c:v>4.5970000000000004</c:v>
                </c:pt>
                <c:pt idx="16675">
                  <c:v>4.5979999999999999</c:v>
                </c:pt>
                <c:pt idx="16676">
                  <c:v>4.5979999999999999</c:v>
                </c:pt>
                <c:pt idx="16677">
                  <c:v>4.5990000000000002</c:v>
                </c:pt>
                <c:pt idx="16678">
                  <c:v>4.5999999999999996</c:v>
                </c:pt>
                <c:pt idx="16679">
                  <c:v>4.5999999999999996</c:v>
                </c:pt>
                <c:pt idx="16680">
                  <c:v>4.601</c:v>
                </c:pt>
                <c:pt idx="16681">
                  <c:v>4.6020000000000003</c:v>
                </c:pt>
                <c:pt idx="16682">
                  <c:v>4.6020000000000003</c:v>
                </c:pt>
                <c:pt idx="16683">
                  <c:v>4.6029999999999998</c:v>
                </c:pt>
                <c:pt idx="16684">
                  <c:v>4.6040000000000001</c:v>
                </c:pt>
                <c:pt idx="16685">
                  <c:v>4.6040000000000001</c:v>
                </c:pt>
                <c:pt idx="16686">
                  <c:v>4.6050000000000004</c:v>
                </c:pt>
                <c:pt idx="16687">
                  <c:v>4.6059999999999999</c:v>
                </c:pt>
                <c:pt idx="16688">
                  <c:v>4.6059999999999999</c:v>
                </c:pt>
                <c:pt idx="16689">
                  <c:v>4.6070000000000002</c:v>
                </c:pt>
                <c:pt idx="16690">
                  <c:v>4.6079999999999997</c:v>
                </c:pt>
                <c:pt idx="16691">
                  <c:v>4.609</c:v>
                </c:pt>
                <c:pt idx="16692">
                  <c:v>4.609</c:v>
                </c:pt>
                <c:pt idx="16693">
                  <c:v>4.6100000000000003</c:v>
                </c:pt>
                <c:pt idx="16694">
                  <c:v>4.6109999999999998</c:v>
                </c:pt>
                <c:pt idx="16695">
                  <c:v>4.6120000000000001</c:v>
                </c:pt>
                <c:pt idx="16696">
                  <c:v>4.6130000000000004</c:v>
                </c:pt>
                <c:pt idx="16697">
                  <c:v>4.6139999999999999</c:v>
                </c:pt>
                <c:pt idx="16698">
                  <c:v>4.6139999999999999</c:v>
                </c:pt>
                <c:pt idx="16699">
                  <c:v>4.6150000000000002</c:v>
                </c:pt>
                <c:pt idx="16700">
                  <c:v>4.6159999999999997</c:v>
                </c:pt>
                <c:pt idx="16701">
                  <c:v>4.617</c:v>
                </c:pt>
                <c:pt idx="16702">
                  <c:v>4.6180000000000003</c:v>
                </c:pt>
                <c:pt idx="16703">
                  <c:v>4.6189999999999998</c:v>
                </c:pt>
                <c:pt idx="16704">
                  <c:v>4.6189999999999998</c:v>
                </c:pt>
                <c:pt idx="16705">
                  <c:v>4.62</c:v>
                </c:pt>
                <c:pt idx="16706">
                  <c:v>4.6210000000000004</c:v>
                </c:pt>
                <c:pt idx="16707">
                  <c:v>4.6210000000000004</c:v>
                </c:pt>
                <c:pt idx="16708">
                  <c:v>4.6219999999999999</c:v>
                </c:pt>
                <c:pt idx="16709">
                  <c:v>4.6230000000000002</c:v>
                </c:pt>
                <c:pt idx="16710">
                  <c:v>4.6239999999999997</c:v>
                </c:pt>
                <c:pt idx="16711">
                  <c:v>4.625</c:v>
                </c:pt>
                <c:pt idx="16712">
                  <c:v>4.6260000000000003</c:v>
                </c:pt>
                <c:pt idx="16713">
                  <c:v>4.6260000000000003</c:v>
                </c:pt>
                <c:pt idx="16714">
                  <c:v>4.6269999999999998</c:v>
                </c:pt>
                <c:pt idx="16715">
                  <c:v>4.6280000000000001</c:v>
                </c:pt>
                <c:pt idx="16716">
                  <c:v>4.6289999999999996</c:v>
                </c:pt>
                <c:pt idx="16717">
                  <c:v>4.6289999999999996</c:v>
                </c:pt>
                <c:pt idx="16718">
                  <c:v>4.63</c:v>
                </c:pt>
                <c:pt idx="16719">
                  <c:v>4.6319999999999997</c:v>
                </c:pt>
                <c:pt idx="16720">
                  <c:v>4.633</c:v>
                </c:pt>
                <c:pt idx="16721">
                  <c:v>4.633</c:v>
                </c:pt>
                <c:pt idx="16722">
                  <c:v>4.633</c:v>
                </c:pt>
                <c:pt idx="16723">
                  <c:v>4.6340000000000003</c:v>
                </c:pt>
                <c:pt idx="16724">
                  <c:v>4.6349999999999998</c:v>
                </c:pt>
                <c:pt idx="16725">
                  <c:v>4.6360000000000001</c:v>
                </c:pt>
                <c:pt idx="16726">
                  <c:v>4.6369999999999996</c:v>
                </c:pt>
                <c:pt idx="16727">
                  <c:v>4.6379999999999999</c:v>
                </c:pt>
                <c:pt idx="16728">
                  <c:v>4.6379999999999999</c:v>
                </c:pt>
                <c:pt idx="16729">
                  <c:v>4.6390000000000002</c:v>
                </c:pt>
                <c:pt idx="16730">
                  <c:v>4.6399999999999997</c:v>
                </c:pt>
                <c:pt idx="16731">
                  <c:v>4.641</c:v>
                </c:pt>
                <c:pt idx="16732">
                  <c:v>4.6420000000000003</c:v>
                </c:pt>
                <c:pt idx="16733">
                  <c:v>4.6429999999999998</c:v>
                </c:pt>
                <c:pt idx="16734">
                  <c:v>4.6429999999999998</c:v>
                </c:pt>
                <c:pt idx="16735">
                  <c:v>4.6440000000000001</c:v>
                </c:pt>
                <c:pt idx="16736">
                  <c:v>4.6449999999999996</c:v>
                </c:pt>
                <c:pt idx="16737">
                  <c:v>4.6459999999999999</c:v>
                </c:pt>
                <c:pt idx="16738">
                  <c:v>4.6459999999999999</c:v>
                </c:pt>
                <c:pt idx="16739">
                  <c:v>4.6470000000000002</c:v>
                </c:pt>
                <c:pt idx="16740">
                  <c:v>4.6479999999999997</c:v>
                </c:pt>
                <c:pt idx="16741">
                  <c:v>4.6479999999999997</c:v>
                </c:pt>
                <c:pt idx="16742">
                  <c:v>4.649</c:v>
                </c:pt>
                <c:pt idx="16743">
                  <c:v>4.6500000000000004</c:v>
                </c:pt>
                <c:pt idx="16744">
                  <c:v>4.6500000000000004</c:v>
                </c:pt>
                <c:pt idx="16745">
                  <c:v>4.6509999999999998</c:v>
                </c:pt>
                <c:pt idx="16746">
                  <c:v>4.6509999999999998</c:v>
                </c:pt>
                <c:pt idx="16747">
                  <c:v>4.6520000000000001</c:v>
                </c:pt>
                <c:pt idx="16748">
                  <c:v>4.6520000000000001</c:v>
                </c:pt>
                <c:pt idx="16749">
                  <c:v>4.6529999999999996</c:v>
                </c:pt>
                <c:pt idx="16750">
                  <c:v>4.6539999999999999</c:v>
                </c:pt>
                <c:pt idx="16751">
                  <c:v>4.6550000000000002</c:v>
                </c:pt>
                <c:pt idx="16752">
                  <c:v>4.6559999999999997</c:v>
                </c:pt>
                <c:pt idx="16753">
                  <c:v>4.657</c:v>
                </c:pt>
                <c:pt idx="16754">
                  <c:v>4.657</c:v>
                </c:pt>
                <c:pt idx="16755">
                  <c:v>4.6580000000000004</c:v>
                </c:pt>
                <c:pt idx="16756">
                  <c:v>4.6589999999999998</c:v>
                </c:pt>
                <c:pt idx="16757">
                  <c:v>4.66</c:v>
                </c:pt>
                <c:pt idx="16758">
                  <c:v>4.66</c:v>
                </c:pt>
                <c:pt idx="16759">
                  <c:v>4.6609999999999996</c:v>
                </c:pt>
                <c:pt idx="16760">
                  <c:v>4.6619999999999999</c:v>
                </c:pt>
                <c:pt idx="16761">
                  <c:v>4.6630000000000003</c:v>
                </c:pt>
                <c:pt idx="16762">
                  <c:v>4.6639999999999997</c:v>
                </c:pt>
                <c:pt idx="16763">
                  <c:v>4.665</c:v>
                </c:pt>
                <c:pt idx="16764">
                  <c:v>4.6660000000000004</c:v>
                </c:pt>
                <c:pt idx="16765">
                  <c:v>4.6660000000000004</c:v>
                </c:pt>
                <c:pt idx="16766">
                  <c:v>4.6669999999999998</c:v>
                </c:pt>
                <c:pt idx="16767">
                  <c:v>4.6680000000000001</c:v>
                </c:pt>
                <c:pt idx="16768">
                  <c:v>4.6680000000000001</c:v>
                </c:pt>
                <c:pt idx="16769">
                  <c:v>4.6689999999999996</c:v>
                </c:pt>
                <c:pt idx="16770">
                  <c:v>4.6689999999999996</c:v>
                </c:pt>
                <c:pt idx="16771">
                  <c:v>4.67</c:v>
                </c:pt>
                <c:pt idx="16772">
                  <c:v>4.6719999999999997</c:v>
                </c:pt>
                <c:pt idx="16773">
                  <c:v>4.6719999999999997</c:v>
                </c:pt>
                <c:pt idx="16774">
                  <c:v>4.673</c:v>
                </c:pt>
                <c:pt idx="16775">
                  <c:v>4.6740000000000004</c:v>
                </c:pt>
                <c:pt idx="16776">
                  <c:v>4.6760000000000002</c:v>
                </c:pt>
                <c:pt idx="16777">
                  <c:v>4.6760000000000002</c:v>
                </c:pt>
                <c:pt idx="16778">
                  <c:v>4.6760000000000002</c:v>
                </c:pt>
                <c:pt idx="16779">
                  <c:v>4.6769999999999996</c:v>
                </c:pt>
                <c:pt idx="16780">
                  <c:v>4.6779999999999999</c:v>
                </c:pt>
                <c:pt idx="16781">
                  <c:v>4.6790000000000003</c:v>
                </c:pt>
                <c:pt idx="16782">
                  <c:v>4.68</c:v>
                </c:pt>
                <c:pt idx="16783">
                  <c:v>4.68</c:v>
                </c:pt>
                <c:pt idx="16784">
                  <c:v>4.681</c:v>
                </c:pt>
                <c:pt idx="16785">
                  <c:v>4.681</c:v>
                </c:pt>
                <c:pt idx="16786">
                  <c:v>4.6829999999999998</c:v>
                </c:pt>
                <c:pt idx="16787">
                  <c:v>4.6829999999999998</c:v>
                </c:pt>
                <c:pt idx="16788">
                  <c:v>4.6840000000000002</c:v>
                </c:pt>
                <c:pt idx="16789">
                  <c:v>4.6849999999999996</c:v>
                </c:pt>
                <c:pt idx="16790">
                  <c:v>4.6859999999999999</c:v>
                </c:pt>
                <c:pt idx="16791">
                  <c:v>4.6859999999999999</c:v>
                </c:pt>
                <c:pt idx="16792">
                  <c:v>4.6870000000000003</c:v>
                </c:pt>
                <c:pt idx="16793">
                  <c:v>4.6870000000000003</c:v>
                </c:pt>
                <c:pt idx="16794">
                  <c:v>4.6879999999999997</c:v>
                </c:pt>
                <c:pt idx="16795">
                  <c:v>4.6890000000000001</c:v>
                </c:pt>
                <c:pt idx="16796">
                  <c:v>4.6890000000000001</c:v>
                </c:pt>
                <c:pt idx="16797">
                  <c:v>4.6900000000000004</c:v>
                </c:pt>
                <c:pt idx="16798">
                  <c:v>4.6909999999999998</c:v>
                </c:pt>
                <c:pt idx="16799">
                  <c:v>4.6909999999999998</c:v>
                </c:pt>
                <c:pt idx="16800">
                  <c:v>4.6920000000000002</c:v>
                </c:pt>
                <c:pt idx="16801">
                  <c:v>4.6929999999999996</c:v>
                </c:pt>
                <c:pt idx="16802">
                  <c:v>4.694</c:v>
                </c:pt>
                <c:pt idx="16803">
                  <c:v>4.6950000000000003</c:v>
                </c:pt>
                <c:pt idx="16804">
                  <c:v>4.6959999999999997</c:v>
                </c:pt>
                <c:pt idx="16805">
                  <c:v>4.6959999999999997</c:v>
                </c:pt>
                <c:pt idx="16806">
                  <c:v>4.6970000000000001</c:v>
                </c:pt>
                <c:pt idx="16807">
                  <c:v>4.6980000000000004</c:v>
                </c:pt>
                <c:pt idx="16808">
                  <c:v>4.6989999999999998</c:v>
                </c:pt>
                <c:pt idx="16809">
                  <c:v>4.7</c:v>
                </c:pt>
                <c:pt idx="16810">
                  <c:v>4.7</c:v>
                </c:pt>
                <c:pt idx="16811">
                  <c:v>4.7009999999999996</c:v>
                </c:pt>
                <c:pt idx="16812">
                  <c:v>4.7009999999999996</c:v>
                </c:pt>
                <c:pt idx="16813">
                  <c:v>4.702</c:v>
                </c:pt>
                <c:pt idx="16814">
                  <c:v>4.7030000000000003</c:v>
                </c:pt>
                <c:pt idx="16815">
                  <c:v>4.7050000000000001</c:v>
                </c:pt>
                <c:pt idx="16816">
                  <c:v>4.7050000000000001</c:v>
                </c:pt>
                <c:pt idx="16817">
                  <c:v>4.7060000000000004</c:v>
                </c:pt>
                <c:pt idx="16818">
                  <c:v>4.7069999999999999</c:v>
                </c:pt>
                <c:pt idx="16819">
                  <c:v>4.7080000000000002</c:v>
                </c:pt>
                <c:pt idx="16820">
                  <c:v>4.71</c:v>
                </c:pt>
                <c:pt idx="16821">
                  <c:v>4.71</c:v>
                </c:pt>
                <c:pt idx="16822">
                  <c:v>4.7110000000000003</c:v>
                </c:pt>
                <c:pt idx="16823">
                  <c:v>4.7110000000000003</c:v>
                </c:pt>
                <c:pt idx="16824">
                  <c:v>4.7130000000000001</c:v>
                </c:pt>
                <c:pt idx="16825">
                  <c:v>4.7140000000000004</c:v>
                </c:pt>
                <c:pt idx="16826">
                  <c:v>4.7149999999999999</c:v>
                </c:pt>
                <c:pt idx="16827">
                  <c:v>4.7160000000000002</c:v>
                </c:pt>
                <c:pt idx="16828">
                  <c:v>4.7190000000000003</c:v>
                </c:pt>
                <c:pt idx="16829">
                  <c:v>4.72</c:v>
                </c:pt>
                <c:pt idx="16830">
                  <c:v>4.7210000000000001</c:v>
                </c:pt>
                <c:pt idx="16831">
                  <c:v>4.7220000000000004</c:v>
                </c:pt>
                <c:pt idx="16832">
                  <c:v>4.7240000000000002</c:v>
                </c:pt>
                <c:pt idx="16833">
                  <c:v>4.7240000000000002</c:v>
                </c:pt>
                <c:pt idx="16834">
                  <c:v>4.726</c:v>
                </c:pt>
                <c:pt idx="16835">
                  <c:v>4.7270000000000003</c:v>
                </c:pt>
                <c:pt idx="16836">
                  <c:v>4.7279999999999998</c:v>
                </c:pt>
                <c:pt idx="16837">
                  <c:v>4.7290000000000001</c:v>
                </c:pt>
                <c:pt idx="16838">
                  <c:v>4.7300000000000004</c:v>
                </c:pt>
                <c:pt idx="16839">
                  <c:v>4.7320000000000002</c:v>
                </c:pt>
                <c:pt idx="16840">
                  <c:v>4.7329999999999997</c:v>
                </c:pt>
                <c:pt idx="16841">
                  <c:v>4.734</c:v>
                </c:pt>
                <c:pt idx="16842">
                  <c:v>4.7350000000000003</c:v>
                </c:pt>
                <c:pt idx="16843">
                  <c:v>4.7370000000000001</c:v>
                </c:pt>
                <c:pt idx="16844">
                  <c:v>4.7389999999999999</c:v>
                </c:pt>
                <c:pt idx="16845">
                  <c:v>4.7389999999999999</c:v>
                </c:pt>
                <c:pt idx="16846">
                  <c:v>4.74</c:v>
                </c:pt>
                <c:pt idx="16847">
                  <c:v>4.742</c:v>
                </c:pt>
                <c:pt idx="16848">
                  <c:v>4.7430000000000003</c:v>
                </c:pt>
                <c:pt idx="16849">
                  <c:v>4.7439999999999998</c:v>
                </c:pt>
                <c:pt idx="16850">
                  <c:v>4.7450000000000001</c:v>
                </c:pt>
                <c:pt idx="16851">
                  <c:v>4.7469999999999999</c:v>
                </c:pt>
                <c:pt idx="16852">
                  <c:v>4.7480000000000002</c:v>
                </c:pt>
                <c:pt idx="16853">
                  <c:v>4.7489999999999997</c:v>
                </c:pt>
                <c:pt idx="16854">
                  <c:v>4.75</c:v>
                </c:pt>
                <c:pt idx="16855">
                  <c:v>4.7510000000000003</c:v>
                </c:pt>
                <c:pt idx="16856">
                  <c:v>4.7530000000000001</c:v>
                </c:pt>
                <c:pt idx="16857">
                  <c:v>4.7539999999999996</c:v>
                </c:pt>
                <c:pt idx="16858">
                  <c:v>4.7549999999999999</c:v>
                </c:pt>
                <c:pt idx="16859">
                  <c:v>4.7560000000000002</c:v>
                </c:pt>
                <c:pt idx="16860">
                  <c:v>4.7569999999999997</c:v>
                </c:pt>
                <c:pt idx="16861">
                  <c:v>4.758</c:v>
                </c:pt>
                <c:pt idx="16862">
                  <c:v>4.76</c:v>
                </c:pt>
                <c:pt idx="16863">
                  <c:v>4.76</c:v>
                </c:pt>
                <c:pt idx="16864">
                  <c:v>4.7619999999999996</c:v>
                </c:pt>
                <c:pt idx="16865">
                  <c:v>4.7629999999999999</c:v>
                </c:pt>
                <c:pt idx="16866">
                  <c:v>4.7640000000000002</c:v>
                </c:pt>
                <c:pt idx="16867">
                  <c:v>4.7649999999999997</c:v>
                </c:pt>
                <c:pt idx="16868">
                  <c:v>4.766</c:v>
                </c:pt>
                <c:pt idx="16869">
                  <c:v>4.7679999999999998</c:v>
                </c:pt>
                <c:pt idx="16870">
                  <c:v>4.7690000000000001</c:v>
                </c:pt>
                <c:pt idx="16871">
                  <c:v>4.7699999999999996</c:v>
                </c:pt>
                <c:pt idx="16872">
                  <c:v>4.7709999999999999</c:v>
                </c:pt>
                <c:pt idx="16873">
                  <c:v>4.7720000000000002</c:v>
                </c:pt>
                <c:pt idx="16874">
                  <c:v>4.7720000000000002</c:v>
                </c:pt>
                <c:pt idx="16875">
                  <c:v>4.774</c:v>
                </c:pt>
                <c:pt idx="16876">
                  <c:v>4.7750000000000004</c:v>
                </c:pt>
                <c:pt idx="16877">
                  <c:v>4.7759999999999998</c:v>
                </c:pt>
                <c:pt idx="16878">
                  <c:v>4.7770000000000001</c:v>
                </c:pt>
                <c:pt idx="16879">
                  <c:v>4.7779999999999996</c:v>
                </c:pt>
                <c:pt idx="16880">
                  <c:v>4.7789999999999999</c:v>
                </c:pt>
                <c:pt idx="16881">
                  <c:v>4.78</c:v>
                </c:pt>
                <c:pt idx="16882">
                  <c:v>4.7809999999999997</c:v>
                </c:pt>
                <c:pt idx="16883">
                  <c:v>4.782</c:v>
                </c:pt>
                <c:pt idx="16884">
                  <c:v>4.782</c:v>
                </c:pt>
                <c:pt idx="16885">
                  <c:v>4.7839999999999998</c:v>
                </c:pt>
                <c:pt idx="16886">
                  <c:v>4.7859999999999996</c:v>
                </c:pt>
                <c:pt idx="16887">
                  <c:v>4.7869999999999999</c:v>
                </c:pt>
                <c:pt idx="16888">
                  <c:v>4.7880000000000003</c:v>
                </c:pt>
                <c:pt idx="16889">
                  <c:v>4.79</c:v>
                </c:pt>
                <c:pt idx="16890">
                  <c:v>4.7910000000000004</c:v>
                </c:pt>
                <c:pt idx="16891">
                  <c:v>4.7910000000000004</c:v>
                </c:pt>
                <c:pt idx="16892">
                  <c:v>4.7919999999999998</c:v>
                </c:pt>
                <c:pt idx="16893">
                  <c:v>4.7930000000000001</c:v>
                </c:pt>
                <c:pt idx="16894">
                  <c:v>4.7939999999999996</c:v>
                </c:pt>
                <c:pt idx="16895">
                  <c:v>4.7960000000000003</c:v>
                </c:pt>
                <c:pt idx="16896">
                  <c:v>4.7969999999999997</c:v>
                </c:pt>
                <c:pt idx="16897">
                  <c:v>4.798</c:v>
                </c:pt>
                <c:pt idx="16898">
                  <c:v>4.7990000000000004</c:v>
                </c:pt>
                <c:pt idx="16899">
                  <c:v>4.8010000000000002</c:v>
                </c:pt>
                <c:pt idx="16900">
                  <c:v>4.8019999999999996</c:v>
                </c:pt>
                <c:pt idx="16901">
                  <c:v>4.8029999999999999</c:v>
                </c:pt>
                <c:pt idx="16902">
                  <c:v>4.8040000000000003</c:v>
                </c:pt>
                <c:pt idx="16903">
                  <c:v>4.806</c:v>
                </c:pt>
                <c:pt idx="16904">
                  <c:v>4.806</c:v>
                </c:pt>
                <c:pt idx="16905">
                  <c:v>4.8079999999999998</c:v>
                </c:pt>
                <c:pt idx="16906">
                  <c:v>4.8099999999999996</c:v>
                </c:pt>
                <c:pt idx="16907">
                  <c:v>4.8109999999999999</c:v>
                </c:pt>
                <c:pt idx="16908">
                  <c:v>4.8120000000000003</c:v>
                </c:pt>
                <c:pt idx="16909">
                  <c:v>4.8129999999999997</c:v>
                </c:pt>
                <c:pt idx="16910">
                  <c:v>4.8150000000000004</c:v>
                </c:pt>
                <c:pt idx="16911">
                  <c:v>4.8159999999999998</c:v>
                </c:pt>
                <c:pt idx="16912">
                  <c:v>4.8179999999999996</c:v>
                </c:pt>
                <c:pt idx="16913">
                  <c:v>4.819</c:v>
                </c:pt>
                <c:pt idx="16914">
                  <c:v>4.8209999999999997</c:v>
                </c:pt>
                <c:pt idx="16915">
                  <c:v>4.8230000000000004</c:v>
                </c:pt>
                <c:pt idx="16916">
                  <c:v>4.8250000000000002</c:v>
                </c:pt>
                <c:pt idx="16917">
                  <c:v>4.827</c:v>
                </c:pt>
                <c:pt idx="16918">
                  <c:v>4.8289999999999997</c:v>
                </c:pt>
                <c:pt idx="16919">
                  <c:v>4.8310000000000004</c:v>
                </c:pt>
                <c:pt idx="16920">
                  <c:v>4.8319999999999999</c:v>
                </c:pt>
                <c:pt idx="16921">
                  <c:v>4.835</c:v>
                </c:pt>
                <c:pt idx="16922">
                  <c:v>4.8360000000000003</c:v>
                </c:pt>
                <c:pt idx="16923">
                  <c:v>4.8369999999999997</c:v>
                </c:pt>
                <c:pt idx="16924">
                  <c:v>4.8390000000000004</c:v>
                </c:pt>
                <c:pt idx="16925">
                  <c:v>4.84</c:v>
                </c:pt>
                <c:pt idx="16926">
                  <c:v>4.8419999999999996</c:v>
                </c:pt>
                <c:pt idx="16927">
                  <c:v>4.8440000000000003</c:v>
                </c:pt>
                <c:pt idx="16928">
                  <c:v>4.8460000000000001</c:v>
                </c:pt>
                <c:pt idx="16929">
                  <c:v>4.8479999999999999</c:v>
                </c:pt>
                <c:pt idx="16930">
                  <c:v>4.8490000000000002</c:v>
                </c:pt>
                <c:pt idx="16931">
                  <c:v>4.8499999999999996</c:v>
                </c:pt>
                <c:pt idx="16932">
                  <c:v>4.8520000000000003</c:v>
                </c:pt>
                <c:pt idx="16933">
                  <c:v>4.8529999999999998</c:v>
                </c:pt>
                <c:pt idx="16934">
                  <c:v>4.8540000000000001</c:v>
                </c:pt>
                <c:pt idx="16935">
                  <c:v>4.8559999999999999</c:v>
                </c:pt>
                <c:pt idx="16936">
                  <c:v>4.8579999999999997</c:v>
                </c:pt>
                <c:pt idx="16937">
                  <c:v>4.859</c:v>
                </c:pt>
                <c:pt idx="16938">
                  <c:v>4.8600000000000003</c:v>
                </c:pt>
                <c:pt idx="16939">
                  <c:v>4.8609999999999998</c:v>
                </c:pt>
                <c:pt idx="16940">
                  <c:v>4.8630000000000004</c:v>
                </c:pt>
                <c:pt idx="16941">
                  <c:v>4.8639999999999999</c:v>
                </c:pt>
                <c:pt idx="16942">
                  <c:v>4.8659999999999997</c:v>
                </c:pt>
                <c:pt idx="16943">
                  <c:v>4.8680000000000003</c:v>
                </c:pt>
                <c:pt idx="16944">
                  <c:v>4.8689999999999998</c:v>
                </c:pt>
                <c:pt idx="16945">
                  <c:v>4.87</c:v>
                </c:pt>
                <c:pt idx="16946">
                  <c:v>4.8710000000000004</c:v>
                </c:pt>
                <c:pt idx="16947">
                  <c:v>4.8719999999999999</c:v>
                </c:pt>
                <c:pt idx="16948">
                  <c:v>4.8739999999999997</c:v>
                </c:pt>
                <c:pt idx="16949">
                  <c:v>4.875</c:v>
                </c:pt>
                <c:pt idx="16950">
                  <c:v>4.8760000000000003</c:v>
                </c:pt>
                <c:pt idx="16951">
                  <c:v>4.8769999999999998</c:v>
                </c:pt>
                <c:pt idx="16952">
                  <c:v>4.8780000000000001</c:v>
                </c:pt>
                <c:pt idx="16953">
                  <c:v>4.8789999999999996</c:v>
                </c:pt>
                <c:pt idx="16954">
                  <c:v>4.88</c:v>
                </c:pt>
                <c:pt idx="16955">
                  <c:v>4.8810000000000002</c:v>
                </c:pt>
                <c:pt idx="16956">
                  <c:v>4.883</c:v>
                </c:pt>
                <c:pt idx="16957">
                  <c:v>4.8840000000000003</c:v>
                </c:pt>
                <c:pt idx="16958">
                  <c:v>4.8860000000000001</c:v>
                </c:pt>
                <c:pt idx="16959">
                  <c:v>4.8879999999999999</c:v>
                </c:pt>
                <c:pt idx="16960">
                  <c:v>4.8890000000000002</c:v>
                </c:pt>
                <c:pt idx="16961">
                  <c:v>4.891</c:v>
                </c:pt>
                <c:pt idx="16962">
                  <c:v>4.8920000000000003</c:v>
                </c:pt>
                <c:pt idx="16963">
                  <c:v>4.8929999999999998</c:v>
                </c:pt>
                <c:pt idx="16964">
                  <c:v>4.8949999999999996</c:v>
                </c:pt>
                <c:pt idx="16965">
                  <c:v>4.8959999999999999</c:v>
                </c:pt>
                <c:pt idx="16966">
                  <c:v>4.8970000000000002</c:v>
                </c:pt>
                <c:pt idx="16967">
                  <c:v>4.899</c:v>
                </c:pt>
                <c:pt idx="16968">
                  <c:v>4.9009999999999998</c:v>
                </c:pt>
                <c:pt idx="16969">
                  <c:v>4.9029999999999996</c:v>
                </c:pt>
                <c:pt idx="16970">
                  <c:v>4.9050000000000002</c:v>
                </c:pt>
                <c:pt idx="16971">
                  <c:v>4.907</c:v>
                </c:pt>
                <c:pt idx="16972">
                  <c:v>4.9080000000000004</c:v>
                </c:pt>
                <c:pt idx="16973">
                  <c:v>4.91</c:v>
                </c:pt>
                <c:pt idx="16974">
                  <c:v>4.9119999999999999</c:v>
                </c:pt>
                <c:pt idx="16975">
                  <c:v>4.9130000000000003</c:v>
                </c:pt>
                <c:pt idx="16976">
                  <c:v>4.9139999999999997</c:v>
                </c:pt>
                <c:pt idx="16977">
                  <c:v>4.9160000000000004</c:v>
                </c:pt>
                <c:pt idx="16978">
                  <c:v>4.9169999999999998</c:v>
                </c:pt>
                <c:pt idx="16979">
                  <c:v>4.9189999999999996</c:v>
                </c:pt>
                <c:pt idx="16980">
                  <c:v>4.92</c:v>
                </c:pt>
                <c:pt idx="16981">
                  <c:v>4.9210000000000003</c:v>
                </c:pt>
                <c:pt idx="16982">
                  <c:v>4.923</c:v>
                </c:pt>
                <c:pt idx="16983">
                  <c:v>4.9249999999999998</c:v>
                </c:pt>
                <c:pt idx="16984">
                  <c:v>4.9260000000000002</c:v>
                </c:pt>
                <c:pt idx="16985">
                  <c:v>4.9269999999999996</c:v>
                </c:pt>
                <c:pt idx="16986">
                  <c:v>4.9290000000000003</c:v>
                </c:pt>
                <c:pt idx="16987">
                  <c:v>4.931</c:v>
                </c:pt>
                <c:pt idx="16988">
                  <c:v>4.9320000000000004</c:v>
                </c:pt>
                <c:pt idx="16989">
                  <c:v>4.9340000000000002</c:v>
                </c:pt>
                <c:pt idx="16990">
                  <c:v>4.9349999999999996</c:v>
                </c:pt>
                <c:pt idx="16991">
                  <c:v>4.9359999999999999</c:v>
                </c:pt>
                <c:pt idx="16992">
                  <c:v>4.9370000000000003</c:v>
                </c:pt>
                <c:pt idx="16993">
                  <c:v>4.9379999999999997</c:v>
                </c:pt>
                <c:pt idx="16994">
                  <c:v>4.9400000000000004</c:v>
                </c:pt>
                <c:pt idx="16995">
                  <c:v>4.9409999999999998</c:v>
                </c:pt>
                <c:pt idx="16996">
                  <c:v>4.9420000000000002</c:v>
                </c:pt>
                <c:pt idx="16997">
                  <c:v>4.9429999999999996</c:v>
                </c:pt>
                <c:pt idx="16998">
                  <c:v>4.944</c:v>
                </c:pt>
                <c:pt idx="16999">
                  <c:v>4.9459999999999997</c:v>
                </c:pt>
                <c:pt idx="17000">
                  <c:v>4.9480000000000004</c:v>
                </c:pt>
                <c:pt idx="17001">
                  <c:v>4.95</c:v>
                </c:pt>
                <c:pt idx="17002">
                  <c:v>4.9509999999999996</c:v>
                </c:pt>
                <c:pt idx="17003">
                  <c:v>4.952</c:v>
                </c:pt>
                <c:pt idx="17004">
                  <c:v>4.9539999999999997</c:v>
                </c:pt>
                <c:pt idx="17005">
                  <c:v>4.9550000000000001</c:v>
                </c:pt>
                <c:pt idx="17006">
                  <c:v>4.9560000000000004</c:v>
                </c:pt>
                <c:pt idx="17007">
                  <c:v>4.96</c:v>
                </c:pt>
                <c:pt idx="17008">
                  <c:v>4.9610000000000003</c:v>
                </c:pt>
                <c:pt idx="17009">
                  <c:v>4.9630000000000001</c:v>
                </c:pt>
                <c:pt idx="17010">
                  <c:v>4.9649999999999999</c:v>
                </c:pt>
                <c:pt idx="17011">
                  <c:v>4.9660000000000002</c:v>
                </c:pt>
                <c:pt idx="17012">
                  <c:v>4.9660000000000002</c:v>
                </c:pt>
                <c:pt idx="17013">
                  <c:v>4.9690000000000003</c:v>
                </c:pt>
                <c:pt idx="17014">
                  <c:v>4.97</c:v>
                </c:pt>
                <c:pt idx="17015">
                  <c:v>4.9720000000000004</c:v>
                </c:pt>
                <c:pt idx="17016">
                  <c:v>4.9729999999999999</c:v>
                </c:pt>
                <c:pt idx="17017">
                  <c:v>4.9749999999999996</c:v>
                </c:pt>
                <c:pt idx="17018">
                  <c:v>4.976</c:v>
                </c:pt>
                <c:pt idx="17019">
                  <c:v>4.9779999999999998</c:v>
                </c:pt>
                <c:pt idx="17020">
                  <c:v>4.9790000000000001</c:v>
                </c:pt>
                <c:pt idx="17021">
                  <c:v>4.9800000000000004</c:v>
                </c:pt>
                <c:pt idx="17022">
                  <c:v>4.9809999999999999</c:v>
                </c:pt>
                <c:pt idx="17023">
                  <c:v>4.9829999999999997</c:v>
                </c:pt>
                <c:pt idx="17024">
                  <c:v>4.9850000000000003</c:v>
                </c:pt>
                <c:pt idx="17025">
                  <c:v>4.9859999999999998</c:v>
                </c:pt>
                <c:pt idx="17026">
                  <c:v>4.9870000000000001</c:v>
                </c:pt>
                <c:pt idx="17027">
                  <c:v>4.9880000000000004</c:v>
                </c:pt>
                <c:pt idx="17028">
                  <c:v>4.99</c:v>
                </c:pt>
                <c:pt idx="17029">
                  <c:v>4.9909999999999997</c:v>
                </c:pt>
                <c:pt idx="17030">
                  <c:v>4.9930000000000003</c:v>
                </c:pt>
                <c:pt idx="17031">
                  <c:v>4.9939999999999998</c:v>
                </c:pt>
                <c:pt idx="17032">
                  <c:v>4.9950000000000001</c:v>
                </c:pt>
                <c:pt idx="17033">
                  <c:v>4.9969999999999999</c:v>
                </c:pt>
                <c:pt idx="17034">
                  <c:v>4.9980000000000002</c:v>
                </c:pt>
                <c:pt idx="17035">
                  <c:v>5</c:v>
                </c:pt>
                <c:pt idx="17036">
                  <c:v>5.0019999999999998</c:v>
                </c:pt>
                <c:pt idx="17037">
                  <c:v>5.0039999999999996</c:v>
                </c:pt>
                <c:pt idx="17038">
                  <c:v>5.0039999999999996</c:v>
                </c:pt>
                <c:pt idx="17039">
                  <c:v>5.0060000000000002</c:v>
                </c:pt>
                <c:pt idx="17040">
                  <c:v>5.0069999999999997</c:v>
                </c:pt>
                <c:pt idx="17041">
                  <c:v>5.008</c:v>
                </c:pt>
                <c:pt idx="17042">
                  <c:v>5.01</c:v>
                </c:pt>
                <c:pt idx="17043">
                  <c:v>5.0110000000000001</c:v>
                </c:pt>
                <c:pt idx="17044">
                  <c:v>5.0119999999999996</c:v>
                </c:pt>
                <c:pt idx="17045">
                  <c:v>5.0129999999999999</c:v>
                </c:pt>
                <c:pt idx="17046">
                  <c:v>5.0149999999999997</c:v>
                </c:pt>
                <c:pt idx="17047">
                  <c:v>5.016</c:v>
                </c:pt>
                <c:pt idx="17048">
                  <c:v>5.0170000000000003</c:v>
                </c:pt>
                <c:pt idx="17049">
                  <c:v>5.0179999999999998</c:v>
                </c:pt>
                <c:pt idx="17050">
                  <c:v>5.0209999999999999</c:v>
                </c:pt>
                <c:pt idx="17051">
                  <c:v>5.0220000000000002</c:v>
                </c:pt>
                <c:pt idx="17052">
                  <c:v>5.0229999999999997</c:v>
                </c:pt>
                <c:pt idx="17053">
                  <c:v>5.0250000000000004</c:v>
                </c:pt>
                <c:pt idx="17054">
                  <c:v>5.0270000000000001</c:v>
                </c:pt>
                <c:pt idx="17055">
                  <c:v>5.0279999999999996</c:v>
                </c:pt>
                <c:pt idx="17056">
                  <c:v>5.0289999999999999</c:v>
                </c:pt>
                <c:pt idx="17057">
                  <c:v>5.03</c:v>
                </c:pt>
                <c:pt idx="17058">
                  <c:v>5.0330000000000004</c:v>
                </c:pt>
                <c:pt idx="17059">
                  <c:v>5.0350000000000001</c:v>
                </c:pt>
                <c:pt idx="17060">
                  <c:v>5.0369999999999999</c:v>
                </c:pt>
                <c:pt idx="17061">
                  <c:v>5.0380000000000003</c:v>
                </c:pt>
                <c:pt idx="17062">
                  <c:v>5.04</c:v>
                </c:pt>
                <c:pt idx="17063">
                  <c:v>5.0410000000000004</c:v>
                </c:pt>
                <c:pt idx="17064">
                  <c:v>5.0419999999999998</c:v>
                </c:pt>
                <c:pt idx="17065">
                  <c:v>5.0439999999999996</c:v>
                </c:pt>
                <c:pt idx="17066">
                  <c:v>5.0460000000000003</c:v>
                </c:pt>
                <c:pt idx="17067">
                  <c:v>5.0469999999999997</c:v>
                </c:pt>
                <c:pt idx="17068">
                  <c:v>5.048</c:v>
                </c:pt>
                <c:pt idx="17069">
                  <c:v>5.0490000000000004</c:v>
                </c:pt>
                <c:pt idx="17070">
                  <c:v>5.0510000000000002</c:v>
                </c:pt>
                <c:pt idx="17071">
                  <c:v>5.0519999999999996</c:v>
                </c:pt>
                <c:pt idx="17072">
                  <c:v>5.0540000000000003</c:v>
                </c:pt>
                <c:pt idx="17073">
                  <c:v>5.056</c:v>
                </c:pt>
                <c:pt idx="17074">
                  <c:v>5.0570000000000004</c:v>
                </c:pt>
                <c:pt idx="17075">
                  <c:v>5.0590000000000002</c:v>
                </c:pt>
                <c:pt idx="17076">
                  <c:v>5.0599999999999996</c:v>
                </c:pt>
                <c:pt idx="17077">
                  <c:v>5.0609999999999999</c:v>
                </c:pt>
                <c:pt idx="17078">
                  <c:v>5.0640000000000001</c:v>
                </c:pt>
                <c:pt idx="17079">
                  <c:v>5.0659999999999998</c:v>
                </c:pt>
                <c:pt idx="17080">
                  <c:v>5.0670000000000002</c:v>
                </c:pt>
                <c:pt idx="17081">
                  <c:v>5.07</c:v>
                </c:pt>
                <c:pt idx="17082">
                  <c:v>5.0709999999999997</c:v>
                </c:pt>
                <c:pt idx="17083">
                  <c:v>5.0730000000000004</c:v>
                </c:pt>
                <c:pt idx="17084">
                  <c:v>5.0750000000000002</c:v>
                </c:pt>
                <c:pt idx="17085">
                  <c:v>5.0780000000000003</c:v>
                </c:pt>
                <c:pt idx="17086">
                  <c:v>5.08</c:v>
                </c:pt>
                <c:pt idx="17087">
                  <c:v>5.0819999999999999</c:v>
                </c:pt>
                <c:pt idx="17088">
                  <c:v>5.0839999999999996</c:v>
                </c:pt>
                <c:pt idx="17089">
                  <c:v>5.0860000000000003</c:v>
                </c:pt>
                <c:pt idx="17090">
                  <c:v>5.0880000000000001</c:v>
                </c:pt>
                <c:pt idx="17091">
                  <c:v>5.09</c:v>
                </c:pt>
                <c:pt idx="17092">
                  <c:v>5.0910000000000002</c:v>
                </c:pt>
                <c:pt idx="17093">
                  <c:v>5.093</c:v>
                </c:pt>
                <c:pt idx="17094">
                  <c:v>5.0940000000000003</c:v>
                </c:pt>
                <c:pt idx="17095">
                  <c:v>5.0960000000000001</c:v>
                </c:pt>
                <c:pt idx="17096">
                  <c:v>5.0979999999999999</c:v>
                </c:pt>
                <c:pt idx="17097">
                  <c:v>5.0990000000000002</c:v>
                </c:pt>
                <c:pt idx="17098">
                  <c:v>5.1020000000000003</c:v>
                </c:pt>
                <c:pt idx="17099">
                  <c:v>5.1029999999999998</c:v>
                </c:pt>
                <c:pt idx="17100">
                  <c:v>5.1040000000000001</c:v>
                </c:pt>
                <c:pt idx="17101">
                  <c:v>5.1059999999999999</c:v>
                </c:pt>
                <c:pt idx="17102">
                  <c:v>5.1070000000000002</c:v>
                </c:pt>
                <c:pt idx="17103">
                  <c:v>5.109</c:v>
                </c:pt>
                <c:pt idx="17104">
                  <c:v>5.1100000000000003</c:v>
                </c:pt>
                <c:pt idx="17105">
                  <c:v>5.1120000000000001</c:v>
                </c:pt>
                <c:pt idx="17106">
                  <c:v>5.1139999999999999</c:v>
                </c:pt>
                <c:pt idx="17107">
                  <c:v>5.117</c:v>
                </c:pt>
                <c:pt idx="17108">
                  <c:v>5.1180000000000003</c:v>
                </c:pt>
                <c:pt idx="17109">
                  <c:v>5.12</c:v>
                </c:pt>
                <c:pt idx="17110">
                  <c:v>5.1219999999999999</c:v>
                </c:pt>
                <c:pt idx="17111">
                  <c:v>5.1230000000000002</c:v>
                </c:pt>
                <c:pt idx="17112">
                  <c:v>5.1260000000000003</c:v>
                </c:pt>
                <c:pt idx="17113">
                  <c:v>5.1280000000000001</c:v>
                </c:pt>
                <c:pt idx="17114">
                  <c:v>5.1289999999999996</c:v>
                </c:pt>
                <c:pt idx="17115">
                  <c:v>5.1319999999999997</c:v>
                </c:pt>
                <c:pt idx="17116">
                  <c:v>5.1340000000000003</c:v>
                </c:pt>
                <c:pt idx="17117">
                  <c:v>5.1360000000000001</c:v>
                </c:pt>
                <c:pt idx="17118">
                  <c:v>5.1369999999999996</c:v>
                </c:pt>
                <c:pt idx="17119">
                  <c:v>5.1379999999999999</c:v>
                </c:pt>
                <c:pt idx="17120">
                  <c:v>5.141</c:v>
                </c:pt>
                <c:pt idx="17121">
                  <c:v>5.1429999999999998</c:v>
                </c:pt>
                <c:pt idx="17122">
                  <c:v>5.1459999999999999</c:v>
                </c:pt>
                <c:pt idx="17123">
                  <c:v>5.1479999999999997</c:v>
                </c:pt>
                <c:pt idx="17124">
                  <c:v>5.15</c:v>
                </c:pt>
                <c:pt idx="17125">
                  <c:v>5.1520000000000001</c:v>
                </c:pt>
                <c:pt idx="17126">
                  <c:v>5.1539999999999999</c:v>
                </c:pt>
                <c:pt idx="17127">
                  <c:v>5.1559999999999997</c:v>
                </c:pt>
                <c:pt idx="17128">
                  <c:v>5.157</c:v>
                </c:pt>
                <c:pt idx="17129">
                  <c:v>5.16</c:v>
                </c:pt>
                <c:pt idx="17130">
                  <c:v>5.1619999999999999</c:v>
                </c:pt>
                <c:pt idx="17131">
                  <c:v>5.165</c:v>
                </c:pt>
                <c:pt idx="17132">
                  <c:v>5.1660000000000004</c:v>
                </c:pt>
                <c:pt idx="17133">
                  <c:v>5.1669999999999998</c:v>
                </c:pt>
                <c:pt idx="17134">
                  <c:v>5.1689999999999996</c:v>
                </c:pt>
                <c:pt idx="17135">
                  <c:v>5.1710000000000003</c:v>
                </c:pt>
                <c:pt idx="17136">
                  <c:v>5.1740000000000004</c:v>
                </c:pt>
                <c:pt idx="17137">
                  <c:v>5.1760000000000002</c:v>
                </c:pt>
                <c:pt idx="17138">
                  <c:v>5.1779999999999999</c:v>
                </c:pt>
                <c:pt idx="17139">
                  <c:v>5.181</c:v>
                </c:pt>
                <c:pt idx="17140">
                  <c:v>5.1829999999999998</c:v>
                </c:pt>
                <c:pt idx="17141">
                  <c:v>5.1849999999999996</c:v>
                </c:pt>
                <c:pt idx="17142">
                  <c:v>5.1870000000000003</c:v>
                </c:pt>
                <c:pt idx="17143">
                  <c:v>5.1890000000000001</c:v>
                </c:pt>
                <c:pt idx="17144">
                  <c:v>5.1909999999999998</c:v>
                </c:pt>
                <c:pt idx="17145">
                  <c:v>5.194</c:v>
                </c:pt>
                <c:pt idx="17146">
                  <c:v>5.1959999999999997</c:v>
                </c:pt>
                <c:pt idx="17147">
                  <c:v>5.1980000000000004</c:v>
                </c:pt>
                <c:pt idx="17148">
                  <c:v>5.2</c:v>
                </c:pt>
                <c:pt idx="17149">
                  <c:v>5.2030000000000003</c:v>
                </c:pt>
                <c:pt idx="17150">
                  <c:v>5.2039999999999997</c:v>
                </c:pt>
                <c:pt idx="17151">
                  <c:v>5.2069999999999999</c:v>
                </c:pt>
                <c:pt idx="17152">
                  <c:v>5.2089999999999996</c:v>
                </c:pt>
                <c:pt idx="17153">
                  <c:v>5.2110000000000003</c:v>
                </c:pt>
                <c:pt idx="17154">
                  <c:v>5.2130000000000001</c:v>
                </c:pt>
                <c:pt idx="17155">
                  <c:v>5.2149999999999999</c:v>
                </c:pt>
                <c:pt idx="17156">
                  <c:v>5.2160000000000002</c:v>
                </c:pt>
                <c:pt idx="17157">
                  <c:v>5.2169999999999996</c:v>
                </c:pt>
                <c:pt idx="17158">
                  <c:v>5.2190000000000003</c:v>
                </c:pt>
                <c:pt idx="17159">
                  <c:v>5.2210000000000001</c:v>
                </c:pt>
                <c:pt idx="17160">
                  <c:v>5.2240000000000002</c:v>
                </c:pt>
                <c:pt idx="17161">
                  <c:v>5.2270000000000003</c:v>
                </c:pt>
                <c:pt idx="17162">
                  <c:v>5.2290000000000001</c:v>
                </c:pt>
                <c:pt idx="17163">
                  <c:v>5.23</c:v>
                </c:pt>
                <c:pt idx="17164">
                  <c:v>5.2329999999999997</c:v>
                </c:pt>
                <c:pt idx="17165">
                  <c:v>5.2350000000000003</c:v>
                </c:pt>
                <c:pt idx="17166">
                  <c:v>5.2370000000000001</c:v>
                </c:pt>
                <c:pt idx="17167">
                  <c:v>5.24</c:v>
                </c:pt>
                <c:pt idx="17168">
                  <c:v>5.242</c:v>
                </c:pt>
                <c:pt idx="17169">
                  <c:v>5.2430000000000003</c:v>
                </c:pt>
                <c:pt idx="17170">
                  <c:v>5.2450000000000001</c:v>
                </c:pt>
                <c:pt idx="17171">
                  <c:v>5.2469999999999999</c:v>
                </c:pt>
                <c:pt idx="17172">
                  <c:v>5.2489999999999997</c:v>
                </c:pt>
                <c:pt idx="17173">
                  <c:v>5.2530000000000001</c:v>
                </c:pt>
                <c:pt idx="17174">
                  <c:v>5.2549999999999999</c:v>
                </c:pt>
                <c:pt idx="17175">
                  <c:v>5.2569999999999997</c:v>
                </c:pt>
                <c:pt idx="17176">
                  <c:v>5.258</c:v>
                </c:pt>
                <c:pt idx="17177">
                  <c:v>5.26</c:v>
                </c:pt>
                <c:pt idx="17178">
                  <c:v>5.2629999999999999</c:v>
                </c:pt>
                <c:pt idx="17179">
                  <c:v>5.2670000000000003</c:v>
                </c:pt>
                <c:pt idx="17180">
                  <c:v>5.2690000000000001</c:v>
                </c:pt>
                <c:pt idx="17181">
                  <c:v>5.274</c:v>
                </c:pt>
                <c:pt idx="17182">
                  <c:v>5.2770000000000001</c:v>
                </c:pt>
                <c:pt idx="17183">
                  <c:v>5.28</c:v>
                </c:pt>
                <c:pt idx="17184">
                  <c:v>5.282</c:v>
                </c:pt>
                <c:pt idx="17185">
                  <c:v>5.2850000000000001</c:v>
                </c:pt>
                <c:pt idx="17186">
                  <c:v>5.2869999999999999</c:v>
                </c:pt>
                <c:pt idx="17187">
                  <c:v>5.2910000000000004</c:v>
                </c:pt>
                <c:pt idx="17188">
                  <c:v>5.2930000000000001</c:v>
                </c:pt>
                <c:pt idx="17189">
                  <c:v>5.2960000000000003</c:v>
                </c:pt>
                <c:pt idx="17190">
                  <c:v>5.3</c:v>
                </c:pt>
                <c:pt idx="17191">
                  <c:v>5.3019999999999996</c:v>
                </c:pt>
                <c:pt idx="17192">
                  <c:v>5.3049999999999997</c:v>
                </c:pt>
                <c:pt idx="17193">
                  <c:v>5.3070000000000004</c:v>
                </c:pt>
                <c:pt idx="17194">
                  <c:v>5.3109999999999999</c:v>
                </c:pt>
                <c:pt idx="17195">
                  <c:v>5.3129999999999997</c:v>
                </c:pt>
                <c:pt idx="17196">
                  <c:v>5.3159999999999998</c:v>
                </c:pt>
                <c:pt idx="17197">
                  <c:v>5.319</c:v>
                </c:pt>
                <c:pt idx="17198">
                  <c:v>5.3209999999999997</c:v>
                </c:pt>
                <c:pt idx="17199">
                  <c:v>5.3239999999999998</c:v>
                </c:pt>
                <c:pt idx="17200">
                  <c:v>5.3250000000000002</c:v>
                </c:pt>
                <c:pt idx="17201">
                  <c:v>5.327</c:v>
                </c:pt>
                <c:pt idx="17202">
                  <c:v>5.3280000000000003</c:v>
                </c:pt>
                <c:pt idx="17203">
                  <c:v>5.33</c:v>
                </c:pt>
                <c:pt idx="17204">
                  <c:v>5.3330000000000002</c:v>
                </c:pt>
                <c:pt idx="17205">
                  <c:v>5.3339999999999996</c:v>
                </c:pt>
                <c:pt idx="17206">
                  <c:v>5.3360000000000003</c:v>
                </c:pt>
                <c:pt idx="17207">
                  <c:v>5.3380000000000001</c:v>
                </c:pt>
                <c:pt idx="17208">
                  <c:v>5.34</c:v>
                </c:pt>
                <c:pt idx="17209">
                  <c:v>5.3419999999999996</c:v>
                </c:pt>
                <c:pt idx="17210">
                  <c:v>5.3440000000000003</c:v>
                </c:pt>
                <c:pt idx="17211">
                  <c:v>5.3460000000000001</c:v>
                </c:pt>
                <c:pt idx="17212">
                  <c:v>5.3470000000000004</c:v>
                </c:pt>
                <c:pt idx="17213">
                  <c:v>5.3490000000000002</c:v>
                </c:pt>
                <c:pt idx="17214">
                  <c:v>5.3520000000000003</c:v>
                </c:pt>
                <c:pt idx="17215">
                  <c:v>5.3540000000000001</c:v>
                </c:pt>
                <c:pt idx="17216">
                  <c:v>5.3559999999999999</c:v>
                </c:pt>
                <c:pt idx="17217">
                  <c:v>5.3570000000000002</c:v>
                </c:pt>
                <c:pt idx="17218">
                  <c:v>5.36</c:v>
                </c:pt>
                <c:pt idx="17219">
                  <c:v>5.3639999999999999</c:v>
                </c:pt>
                <c:pt idx="17220">
                  <c:v>5.367</c:v>
                </c:pt>
                <c:pt idx="17221">
                  <c:v>5.3689999999999998</c:v>
                </c:pt>
                <c:pt idx="17222">
                  <c:v>5.3730000000000002</c:v>
                </c:pt>
                <c:pt idx="17223">
                  <c:v>5.375</c:v>
                </c:pt>
                <c:pt idx="17224">
                  <c:v>5.3780000000000001</c:v>
                </c:pt>
                <c:pt idx="17225">
                  <c:v>5.3819999999999997</c:v>
                </c:pt>
                <c:pt idx="17226">
                  <c:v>5.383</c:v>
                </c:pt>
                <c:pt idx="17227">
                  <c:v>5.3869999999999996</c:v>
                </c:pt>
                <c:pt idx="17228">
                  <c:v>5.39</c:v>
                </c:pt>
                <c:pt idx="17229">
                  <c:v>5.3929999999999998</c:v>
                </c:pt>
                <c:pt idx="17230">
                  <c:v>5.3959999999999999</c:v>
                </c:pt>
                <c:pt idx="17231">
                  <c:v>5.4020000000000001</c:v>
                </c:pt>
                <c:pt idx="17232">
                  <c:v>5.4039999999999999</c:v>
                </c:pt>
                <c:pt idx="17233">
                  <c:v>5.407</c:v>
                </c:pt>
                <c:pt idx="17234">
                  <c:v>5.4119999999999999</c:v>
                </c:pt>
                <c:pt idx="17235">
                  <c:v>5.4160000000000004</c:v>
                </c:pt>
                <c:pt idx="17236">
                  <c:v>5.4180000000000001</c:v>
                </c:pt>
                <c:pt idx="17237">
                  <c:v>5.4219999999999997</c:v>
                </c:pt>
                <c:pt idx="17238">
                  <c:v>5.4260000000000002</c:v>
                </c:pt>
                <c:pt idx="17239">
                  <c:v>5.43</c:v>
                </c:pt>
                <c:pt idx="17240">
                  <c:v>5.4329999999999998</c:v>
                </c:pt>
                <c:pt idx="17241">
                  <c:v>5.4370000000000003</c:v>
                </c:pt>
                <c:pt idx="17242">
                  <c:v>5.44</c:v>
                </c:pt>
                <c:pt idx="17243">
                  <c:v>5.4429999999999996</c:v>
                </c:pt>
                <c:pt idx="17244">
                  <c:v>5.4450000000000003</c:v>
                </c:pt>
                <c:pt idx="17245">
                  <c:v>5.4489999999999998</c:v>
                </c:pt>
                <c:pt idx="17246">
                  <c:v>5.452</c:v>
                </c:pt>
                <c:pt idx="17247">
                  <c:v>5.4550000000000001</c:v>
                </c:pt>
                <c:pt idx="17248">
                  <c:v>5.4580000000000002</c:v>
                </c:pt>
                <c:pt idx="17249">
                  <c:v>5.4610000000000003</c:v>
                </c:pt>
                <c:pt idx="17250">
                  <c:v>5.4640000000000004</c:v>
                </c:pt>
                <c:pt idx="17251">
                  <c:v>5.4660000000000002</c:v>
                </c:pt>
                <c:pt idx="17252">
                  <c:v>5.4690000000000003</c:v>
                </c:pt>
                <c:pt idx="17253">
                  <c:v>5.4710000000000001</c:v>
                </c:pt>
                <c:pt idx="17254">
                  <c:v>5.4740000000000002</c:v>
                </c:pt>
                <c:pt idx="17255">
                  <c:v>5.4770000000000003</c:v>
                </c:pt>
                <c:pt idx="17256">
                  <c:v>5.4790000000000001</c:v>
                </c:pt>
                <c:pt idx="17257">
                  <c:v>5.4809999999999999</c:v>
                </c:pt>
                <c:pt idx="17258">
                  <c:v>5.484</c:v>
                </c:pt>
                <c:pt idx="17259">
                  <c:v>5.4859999999999998</c:v>
                </c:pt>
                <c:pt idx="17260">
                  <c:v>5.4889999999999999</c:v>
                </c:pt>
                <c:pt idx="17261">
                  <c:v>5.49</c:v>
                </c:pt>
                <c:pt idx="17262">
                  <c:v>5.492</c:v>
                </c:pt>
                <c:pt idx="17263">
                  <c:v>5.4950000000000001</c:v>
                </c:pt>
                <c:pt idx="17264">
                  <c:v>5.4980000000000002</c:v>
                </c:pt>
                <c:pt idx="17265">
                  <c:v>5.5</c:v>
                </c:pt>
                <c:pt idx="17266">
                  <c:v>5.5030000000000001</c:v>
                </c:pt>
                <c:pt idx="17267">
                  <c:v>5.5039999999999996</c:v>
                </c:pt>
                <c:pt idx="17268">
                  <c:v>5.5060000000000002</c:v>
                </c:pt>
                <c:pt idx="17269">
                  <c:v>5.508</c:v>
                </c:pt>
                <c:pt idx="17270">
                  <c:v>5.5090000000000003</c:v>
                </c:pt>
                <c:pt idx="17271">
                  <c:v>5.5119999999999996</c:v>
                </c:pt>
                <c:pt idx="17272">
                  <c:v>5.5140000000000002</c:v>
                </c:pt>
                <c:pt idx="17273">
                  <c:v>5.5170000000000003</c:v>
                </c:pt>
                <c:pt idx="17274">
                  <c:v>5.5209999999999999</c:v>
                </c:pt>
                <c:pt idx="17275">
                  <c:v>5.5220000000000002</c:v>
                </c:pt>
                <c:pt idx="17276">
                  <c:v>5.5250000000000004</c:v>
                </c:pt>
                <c:pt idx="17277">
                  <c:v>5.5270000000000001</c:v>
                </c:pt>
                <c:pt idx="17278">
                  <c:v>5.532</c:v>
                </c:pt>
                <c:pt idx="17279">
                  <c:v>5.5339999999999998</c:v>
                </c:pt>
                <c:pt idx="17280">
                  <c:v>5.5380000000000003</c:v>
                </c:pt>
                <c:pt idx="17281">
                  <c:v>5.5419999999999998</c:v>
                </c:pt>
                <c:pt idx="17282">
                  <c:v>5.5449999999999999</c:v>
                </c:pt>
                <c:pt idx="17283">
                  <c:v>5.548</c:v>
                </c:pt>
                <c:pt idx="17284">
                  <c:v>5.5510000000000002</c:v>
                </c:pt>
                <c:pt idx="17285">
                  <c:v>5.5529999999999999</c:v>
                </c:pt>
                <c:pt idx="17286">
                  <c:v>5.5570000000000004</c:v>
                </c:pt>
                <c:pt idx="17287">
                  <c:v>5.56</c:v>
                </c:pt>
                <c:pt idx="17288">
                  <c:v>5.5640000000000001</c:v>
                </c:pt>
                <c:pt idx="17289">
                  <c:v>5.5670000000000002</c:v>
                </c:pt>
                <c:pt idx="17290">
                  <c:v>5.57</c:v>
                </c:pt>
                <c:pt idx="17291">
                  <c:v>5.5739999999999998</c:v>
                </c:pt>
                <c:pt idx="17292">
                  <c:v>5.577</c:v>
                </c:pt>
                <c:pt idx="17293">
                  <c:v>5.5810000000000004</c:v>
                </c:pt>
                <c:pt idx="17294">
                  <c:v>5.5860000000000003</c:v>
                </c:pt>
                <c:pt idx="17295">
                  <c:v>5.5890000000000004</c:v>
                </c:pt>
                <c:pt idx="17296">
                  <c:v>5.5910000000000002</c:v>
                </c:pt>
                <c:pt idx="17297">
                  <c:v>5.5949999999999998</c:v>
                </c:pt>
                <c:pt idx="17298">
                  <c:v>5.5979999999999999</c:v>
                </c:pt>
                <c:pt idx="17299">
                  <c:v>5.601</c:v>
                </c:pt>
                <c:pt idx="17300">
                  <c:v>5.6020000000000003</c:v>
                </c:pt>
                <c:pt idx="17301">
                  <c:v>5.6050000000000004</c:v>
                </c:pt>
                <c:pt idx="17302">
                  <c:v>5.6079999999999997</c:v>
                </c:pt>
                <c:pt idx="17303">
                  <c:v>5.6109999999999998</c:v>
                </c:pt>
                <c:pt idx="17304">
                  <c:v>5.6139999999999999</c:v>
                </c:pt>
                <c:pt idx="17305">
                  <c:v>5.6159999999999997</c:v>
                </c:pt>
                <c:pt idx="17306">
                  <c:v>5.6189999999999998</c:v>
                </c:pt>
                <c:pt idx="17307">
                  <c:v>5.62</c:v>
                </c:pt>
                <c:pt idx="17308">
                  <c:v>5.6230000000000002</c:v>
                </c:pt>
                <c:pt idx="17309">
                  <c:v>5.625</c:v>
                </c:pt>
                <c:pt idx="17310">
                  <c:v>5.6289999999999996</c:v>
                </c:pt>
                <c:pt idx="17311">
                  <c:v>5.6310000000000002</c:v>
                </c:pt>
                <c:pt idx="17312">
                  <c:v>5.6340000000000003</c:v>
                </c:pt>
                <c:pt idx="17313">
                  <c:v>5.6379999999999999</c:v>
                </c:pt>
                <c:pt idx="17314">
                  <c:v>5.641</c:v>
                </c:pt>
                <c:pt idx="17315">
                  <c:v>5.6429999999999998</c:v>
                </c:pt>
                <c:pt idx="17316">
                  <c:v>5.6449999999999996</c:v>
                </c:pt>
                <c:pt idx="17317">
                  <c:v>5.6479999999999997</c:v>
                </c:pt>
                <c:pt idx="17318">
                  <c:v>5.6550000000000002</c:v>
                </c:pt>
                <c:pt idx="17319">
                  <c:v>5.6580000000000004</c:v>
                </c:pt>
                <c:pt idx="17320">
                  <c:v>5.66</c:v>
                </c:pt>
                <c:pt idx="17321">
                  <c:v>5.6630000000000003</c:v>
                </c:pt>
                <c:pt idx="17322">
                  <c:v>5.6669999999999998</c:v>
                </c:pt>
                <c:pt idx="17323">
                  <c:v>5.6710000000000003</c:v>
                </c:pt>
                <c:pt idx="17324">
                  <c:v>5.6719999999999997</c:v>
                </c:pt>
                <c:pt idx="17325">
                  <c:v>5.6760000000000002</c:v>
                </c:pt>
                <c:pt idx="17326">
                  <c:v>5.6820000000000004</c:v>
                </c:pt>
                <c:pt idx="17327">
                  <c:v>5.6849999999999996</c:v>
                </c:pt>
                <c:pt idx="17328">
                  <c:v>5.6890000000000001</c:v>
                </c:pt>
                <c:pt idx="17329">
                  <c:v>5.6909999999999998</c:v>
                </c:pt>
                <c:pt idx="17330">
                  <c:v>5.6959999999999997</c:v>
                </c:pt>
                <c:pt idx="17331">
                  <c:v>5.7030000000000003</c:v>
                </c:pt>
                <c:pt idx="17332">
                  <c:v>5.7069999999999999</c:v>
                </c:pt>
                <c:pt idx="17333">
                  <c:v>5.71</c:v>
                </c:pt>
                <c:pt idx="17334">
                  <c:v>5.7119999999999997</c:v>
                </c:pt>
                <c:pt idx="17335">
                  <c:v>5.718</c:v>
                </c:pt>
                <c:pt idx="17336">
                  <c:v>5.72</c:v>
                </c:pt>
                <c:pt idx="17337">
                  <c:v>5.7229999999999999</c:v>
                </c:pt>
                <c:pt idx="17338">
                  <c:v>5.7270000000000003</c:v>
                </c:pt>
                <c:pt idx="17339">
                  <c:v>5.7290000000000001</c:v>
                </c:pt>
                <c:pt idx="17340">
                  <c:v>5.7329999999999997</c:v>
                </c:pt>
                <c:pt idx="17341">
                  <c:v>5.7370000000000001</c:v>
                </c:pt>
                <c:pt idx="17342">
                  <c:v>5.742</c:v>
                </c:pt>
                <c:pt idx="17343">
                  <c:v>5.7460000000000004</c:v>
                </c:pt>
                <c:pt idx="17344">
                  <c:v>5.7489999999999997</c:v>
                </c:pt>
                <c:pt idx="17345">
                  <c:v>5.7519999999999998</c:v>
                </c:pt>
                <c:pt idx="17346">
                  <c:v>5.7549999999999999</c:v>
                </c:pt>
                <c:pt idx="17347">
                  <c:v>5.758</c:v>
                </c:pt>
                <c:pt idx="17348">
                  <c:v>5.7610000000000001</c:v>
                </c:pt>
                <c:pt idx="17349">
                  <c:v>5.7629999999999999</c:v>
                </c:pt>
                <c:pt idx="17350">
                  <c:v>5.766</c:v>
                </c:pt>
                <c:pt idx="17351">
                  <c:v>5.7679999999999998</c:v>
                </c:pt>
                <c:pt idx="17352">
                  <c:v>5.7720000000000002</c:v>
                </c:pt>
                <c:pt idx="17353">
                  <c:v>5.774</c:v>
                </c:pt>
                <c:pt idx="17354">
                  <c:v>5.7770000000000001</c:v>
                </c:pt>
                <c:pt idx="17355">
                  <c:v>5.78</c:v>
                </c:pt>
                <c:pt idx="17356">
                  <c:v>5.782</c:v>
                </c:pt>
                <c:pt idx="17357">
                  <c:v>5.7839999999999998</c:v>
                </c:pt>
                <c:pt idx="17358">
                  <c:v>5.7869999999999999</c:v>
                </c:pt>
                <c:pt idx="17359">
                  <c:v>5.79</c:v>
                </c:pt>
                <c:pt idx="17360">
                  <c:v>5.7919999999999998</c:v>
                </c:pt>
                <c:pt idx="17361">
                  <c:v>5.7939999999999996</c:v>
                </c:pt>
                <c:pt idx="17362">
                  <c:v>5.7969999999999997</c:v>
                </c:pt>
                <c:pt idx="17363">
                  <c:v>5.8</c:v>
                </c:pt>
                <c:pt idx="17364">
                  <c:v>5.8019999999999996</c:v>
                </c:pt>
                <c:pt idx="17365">
                  <c:v>5.8040000000000003</c:v>
                </c:pt>
                <c:pt idx="17366">
                  <c:v>5.81</c:v>
                </c:pt>
                <c:pt idx="17367">
                  <c:v>5.8129999999999997</c:v>
                </c:pt>
                <c:pt idx="17368">
                  <c:v>5.819</c:v>
                </c:pt>
                <c:pt idx="17369">
                  <c:v>5.8250000000000002</c:v>
                </c:pt>
                <c:pt idx="17370">
                  <c:v>5.827</c:v>
                </c:pt>
                <c:pt idx="17371">
                  <c:v>5.8319999999999999</c:v>
                </c:pt>
                <c:pt idx="17372">
                  <c:v>5.8360000000000003</c:v>
                </c:pt>
                <c:pt idx="17373">
                  <c:v>5.84</c:v>
                </c:pt>
                <c:pt idx="17374">
                  <c:v>5.8460000000000001</c:v>
                </c:pt>
                <c:pt idx="17375">
                  <c:v>5.8520000000000003</c:v>
                </c:pt>
                <c:pt idx="17376">
                  <c:v>5.8550000000000004</c:v>
                </c:pt>
                <c:pt idx="17377">
                  <c:v>5.86</c:v>
                </c:pt>
                <c:pt idx="17378">
                  <c:v>5.8620000000000001</c:v>
                </c:pt>
                <c:pt idx="17379">
                  <c:v>5.8659999999999997</c:v>
                </c:pt>
                <c:pt idx="17380">
                  <c:v>5.87</c:v>
                </c:pt>
                <c:pt idx="17381">
                  <c:v>5.875</c:v>
                </c:pt>
                <c:pt idx="17382">
                  <c:v>5.8780000000000001</c:v>
                </c:pt>
                <c:pt idx="17383">
                  <c:v>5.883</c:v>
                </c:pt>
                <c:pt idx="17384">
                  <c:v>5.8860000000000001</c:v>
                </c:pt>
                <c:pt idx="17385">
                  <c:v>5.8920000000000003</c:v>
                </c:pt>
                <c:pt idx="17386">
                  <c:v>5.8949999999999996</c:v>
                </c:pt>
                <c:pt idx="17387">
                  <c:v>5.9</c:v>
                </c:pt>
                <c:pt idx="17388">
                  <c:v>5.9039999999999999</c:v>
                </c:pt>
                <c:pt idx="17389">
                  <c:v>5.9080000000000004</c:v>
                </c:pt>
                <c:pt idx="17390">
                  <c:v>5.9130000000000003</c:v>
                </c:pt>
                <c:pt idx="17391">
                  <c:v>5.9169999999999998</c:v>
                </c:pt>
                <c:pt idx="17392">
                  <c:v>5.92</c:v>
                </c:pt>
                <c:pt idx="17393">
                  <c:v>5.923</c:v>
                </c:pt>
                <c:pt idx="17394">
                  <c:v>5.9269999999999996</c:v>
                </c:pt>
                <c:pt idx="17395">
                  <c:v>5.931</c:v>
                </c:pt>
                <c:pt idx="17396">
                  <c:v>5.9359999999999999</c:v>
                </c:pt>
                <c:pt idx="17397">
                  <c:v>5.9370000000000003</c:v>
                </c:pt>
                <c:pt idx="17398">
                  <c:v>5.9420000000000002</c:v>
                </c:pt>
                <c:pt idx="17399">
                  <c:v>5.9459999999999997</c:v>
                </c:pt>
                <c:pt idx="17400">
                  <c:v>5.95</c:v>
                </c:pt>
                <c:pt idx="17401">
                  <c:v>5.9550000000000001</c:v>
                </c:pt>
                <c:pt idx="17402">
                  <c:v>5.9580000000000002</c:v>
                </c:pt>
                <c:pt idx="17403">
                  <c:v>5.9630000000000001</c:v>
                </c:pt>
                <c:pt idx="17404">
                  <c:v>5.968</c:v>
                </c:pt>
                <c:pt idx="17405">
                  <c:v>5.9749999999999996</c:v>
                </c:pt>
                <c:pt idx="17406">
                  <c:v>5.9790000000000001</c:v>
                </c:pt>
                <c:pt idx="17407">
                  <c:v>5.984</c:v>
                </c:pt>
                <c:pt idx="17408">
                  <c:v>5.9859999999999998</c:v>
                </c:pt>
                <c:pt idx="17409">
                  <c:v>5.9889999999999999</c:v>
                </c:pt>
                <c:pt idx="17410">
                  <c:v>5.992</c:v>
                </c:pt>
                <c:pt idx="17411">
                  <c:v>5.9960000000000004</c:v>
                </c:pt>
                <c:pt idx="17412">
                  <c:v>5.9989999999999997</c:v>
                </c:pt>
                <c:pt idx="17413">
                  <c:v>6.0010000000000003</c:v>
                </c:pt>
                <c:pt idx="17414">
                  <c:v>6.0049999999999999</c:v>
                </c:pt>
                <c:pt idx="17415">
                  <c:v>6.008</c:v>
                </c:pt>
                <c:pt idx="17416">
                  <c:v>6.0129999999999999</c:v>
                </c:pt>
                <c:pt idx="17417">
                  <c:v>6.0179999999999998</c:v>
                </c:pt>
                <c:pt idx="17418">
                  <c:v>6.0229999999999997</c:v>
                </c:pt>
                <c:pt idx="17419">
                  <c:v>6.0270000000000001</c:v>
                </c:pt>
                <c:pt idx="17420">
                  <c:v>6.0309999999999997</c:v>
                </c:pt>
                <c:pt idx="17421">
                  <c:v>6.0350000000000001</c:v>
                </c:pt>
                <c:pt idx="17422">
                  <c:v>6.0380000000000003</c:v>
                </c:pt>
                <c:pt idx="17423">
                  <c:v>6.0419999999999998</c:v>
                </c:pt>
                <c:pt idx="17424">
                  <c:v>6.0469999999999997</c:v>
                </c:pt>
                <c:pt idx="17425">
                  <c:v>6.05</c:v>
                </c:pt>
                <c:pt idx="17426">
                  <c:v>6.0529999999999999</c:v>
                </c:pt>
                <c:pt idx="17427">
                  <c:v>6.056</c:v>
                </c:pt>
                <c:pt idx="17428">
                  <c:v>6.0609999999999999</c:v>
                </c:pt>
                <c:pt idx="17429">
                  <c:v>6.0629999999999997</c:v>
                </c:pt>
                <c:pt idx="17430">
                  <c:v>6.0679999999999996</c:v>
                </c:pt>
                <c:pt idx="17431">
                  <c:v>6.07</c:v>
                </c:pt>
                <c:pt idx="17432">
                  <c:v>6.0739999999999998</c:v>
                </c:pt>
                <c:pt idx="17433">
                  <c:v>6.077</c:v>
                </c:pt>
                <c:pt idx="17434">
                  <c:v>6.0810000000000004</c:v>
                </c:pt>
                <c:pt idx="17435">
                  <c:v>6.0839999999999996</c:v>
                </c:pt>
                <c:pt idx="17436">
                  <c:v>6.0890000000000004</c:v>
                </c:pt>
                <c:pt idx="17437">
                  <c:v>6.0940000000000003</c:v>
                </c:pt>
                <c:pt idx="17438">
                  <c:v>6.0960000000000001</c:v>
                </c:pt>
                <c:pt idx="17439">
                  <c:v>6.1</c:v>
                </c:pt>
                <c:pt idx="17440">
                  <c:v>6.1050000000000004</c:v>
                </c:pt>
                <c:pt idx="17441">
                  <c:v>6.1079999999999997</c:v>
                </c:pt>
                <c:pt idx="17442">
                  <c:v>6.1120000000000001</c:v>
                </c:pt>
                <c:pt idx="17443">
                  <c:v>6.1150000000000002</c:v>
                </c:pt>
                <c:pt idx="17444">
                  <c:v>6.1180000000000003</c:v>
                </c:pt>
                <c:pt idx="17445">
                  <c:v>6.1210000000000004</c:v>
                </c:pt>
                <c:pt idx="17446">
                  <c:v>6.1239999999999997</c:v>
                </c:pt>
                <c:pt idx="17447">
                  <c:v>6.1280000000000001</c:v>
                </c:pt>
                <c:pt idx="17448">
                  <c:v>6.133</c:v>
                </c:pt>
                <c:pt idx="17449">
                  <c:v>6.1369999999999996</c:v>
                </c:pt>
                <c:pt idx="17450">
                  <c:v>6.141</c:v>
                </c:pt>
                <c:pt idx="17451">
                  <c:v>6.1470000000000002</c:v>
                </c:pt>
                <c:pt idx="17452">
                  <c:v>6.1520000000000001</c:v>
                </c:pt>
                <c:pt idx="17453">
                  <c:v>6.1550000000000002</c:v>
                </c:pt>
                <c:pt idx="17454">
                  <c:v>6.1609999999999996</c:v>
                </c:pt>
                <c:pt idx="17455">
                  <c:v>6.1639999999999997</c:v>
                </c:pt>
                <c:pt idx="17456">
                  <c:v>6.1710000000000003</c:v>
                </c:pt>
                <c:pt idx="17457">
                  <c:v>6.1749999999999998</c:v>
                </c:pt>
                <c:pt idx="17458">
                  <c:v>6.18</c:v>
                </c:pt>
                <c:pt idx="17459">
                  <c:v>6.1840000000000002</c:v>
                </c:pt>
                <c:pt idx="17460">
                  <c:v>6.1859999999999999</c:v>
                </c:pt>
                <c:pt idx="17461">
                  <c:v>6.1909999999999998</c:v>
                </c:pt>
                <c:pt idx="17462">
                  <c:v>6.1959999999999997</c:v>
                </c:pt>
                <c:pt idx="17463">
                  <c:v>6.2009999999999996</c:v>
                </c:pt>
                <c:pt idx="17464">
                  <c:v>6.2050000000000001</c:v>
                </c:pt>
                <c:pt idx="17465">
                  <c:v>6.2089999999999996</c:v>
                </c:pt>
                <c:pt idx="17466">
                  <c:v>6.2140000000000004</c:v>
                </c:pt>
                <c:pt idx="17467">
                  <c:v>6.2190000000000003</c:v>
                </c:pt>
                <c:pt idx="17468">
                  <c:v>6.2220000000000004</c:v>
                </c:pt>
                <c:pt idx="17469">
                  <c:v>6.226</c:v>
                </c:pt>
                <c:pt idx="17470">
                  <c:v>6.2290000000000001</c:v>
                </c:pt>
                <c:pt idx="17471">
                  <c:v>6.2320000000000002</c:v>
                </c:pt>
                <c:pt idx="17472">
                  <c:v>6.2370000000000001</c:v>
                </c:pt>
                <c:pt idx="17473">
                  <c:v>6.2430000000000003</c:v>
                </c:pt>
                <c:pt idx="17474">
                  <c:v>6.2460000000000004</c:v>
                </c:pt>
                <c:pt idx="17475">
                  <c:v>6.2510000000000003</c:v>
                </c:pt>
                <c:pt idx="17476">
                  <c:v>6.2549999999999999</c:v>
                </c:pt>
                <c:pt idx="17477">
                  <c:v>6.2569999999999997</c:v>
                </c:pt>
                <c:pt idx="17478">
                  <c:v>6.2619999999999996</c:v>
                </c:pt>
                <c:pt idx="17479">
                  <c:v>6.2670000000000003</c:v>
                </c:pt>
                <c:pt idx="17480">
                  <c:v>6.2720000000000002</c:v>
                </c:pt>
                <c:pt idx="17481">
                  <c:v>6.2759999999999998</c:v>
                </c:pt>
                <c:pt idx="17482">
                  <c:v>6.2809999999999997</c:v>
                </c:pt>
                <c:pt idx="17483">
                  <c:v>6.2839999999999998</c:v>
                </c:pt>
                <c:pt idx="17484">
                  <c:v>6.2880000000000003</c:v>
                </c:pt>
                <c:pt idx="17485">
                  <c:v>6.2960000000000003</c:v>
                </c:pt>
                <c:pt idx="17486">
                  <c:v>6.3010000000000002</c:v>
                </c:pt>
                <c:pt idx="17487">
                  <c:v>6.3049999999999997</c:v>
                </c:pt>
                <c:pt idx="17488">
                  <c:v>6.31</c:v>
                </c:pt>
                <c:pt idx="17489">
                  <c:v>6.3150000000000004</c:v>
                </c:pt>
                <c:pt idx="17490">
                  <c:v>6.3220000000000001</c:v>
                </c:pt>
                <c:pt idx="17491">
                  <c:v>6.327</c:v>
                </c:pt>
                <c:pt idx="17492">
                  <c:v>6.33</c:v>
                </c:pt>
                <c:pt idx="17493">
                  <c:v>6.3380000000000001</c:v>
                </c:pt>
                <c:pt idx="17494">
                  <c:v>6.3419999999999996</c:v>
                </c:pt>
                <c:pt idx="17495">
                  <c:v>6.3460000000000001</c:v>
                </c:pt>
                <c:pt idx="17496">
                  <c:v>6.3550000000000004</c:v>
                </c:pt>
                <c:pt idx="17497">
                  <c:v>6.359</c:v>
                </c:pt>
                <c:pt idx="17498">
                  <c:v>6.3639999999999999</c:v>
                </c:pt>
                <c:pt idx="17499">
                  <c:v>6.3680000000000003</c:v>
                </c:pt>
                <c:pt idx="17500">
                  <c:v>6.3730000000000002</c:v>
                </c:pt>
                <c:pt idx="17501">
                  <c:v>6.3810000000000002</c:v>
                </c:pt>
                <c:pt idx="17502">
                  <c:v>6.3869999999999996</c:v>
                </c:pt>
                <c:pt idx="17503">
                  <c:v>6.3940000000000001</c:v>
                </c:pt>
                <c:pt idx="17504">
                  <c:v>6.399</c:v>
                </c:pt>
                <c:pt idx="17505">
                  <c:v>6.4050000000000002</c:v>
                </c:pt>
                <c:pt idx="17506">
                  <c:v>6.41</c:v>
                </c:pt>
                <c:pt idx="17507">
                  <c:v>6.4139999999999997</c:v>
                </c:pt>
                <c:pt idx="17508">
                  <c:v>6.4169999999999998</c:v>
                </c:pt>
                <c:pt idx="17509">
                  <c:v>6.4219999999999997</c:v>
                </c:pt>
                <c:pt idx="17510">
                  <c:v>6.4240000000000004</c:v>
                </c:pt>
                <c:pt idx="17511">
                  <c:v>6.431</c:v>
                </c:pt>
                <c:pt idx="17512">
                  <c:v>6.4349999999999996</c:v>
                </c:pt>
                <c:pt idx="17513">
                  <c:v>6.4429999999999996</c:v>
                </c:pt>
                <c:pt idx="17514">
                  <c:v>6.4489999999999998</c:v>
                </c:pt>
                <c:pt idx="17515">
                  <c:v>6.4550000000000001</c:v>
                </c:pt>
                <c:pt idx="17516">
                  <c:v>6.46</c:v>
                </c:pt>
                <c:pt idx="17517">
                  <c:v>6.468</c:v>
                </c:pt>
                <c:pt idx="17518">
                  <c:v>6.4770000000000003</c:v>
                </c:pt>
                <c:pt idx="17519">
                  <c:v>6.4850000000000003</c:v>
                </c:pt>
                <c:pt idx="17520">
                  <c:v>6.492</c:v>
                </c:pt>
                <c:pt idx="17521">
                  <c:v>6.4980000000000002</c:v>
                </c:pt>
                <c:pt idx="17522">
                  <c:v>6.5019999999999998</c:v>
                </c:pt>
                <c:pt idx="17523">
                  <c:v>6.5090000000000003</c:v>
                </c:pt>
                <c:pt idx="17524">
                  <c:v>6.5179999999999998</c:v>
                </c:pt>
                <c:pt idx="17525">
                  <c:v>6.5229999999999997</c:v>
                </c:pt>
                <c:pt idx="17526">
                  <c:v>6.5309999999999997</c:v>
                </c:pt>
                <c:pt idx="17527">
                  <c:v>6.5369999999999999</c:v>
                </c:pt>
                <c:pt idx="17528">
                  <c:v>6.5410000000000004</c:v>
                </c:pt>
                <c:pt idx="17529">
                  <c:v>6.548</c:v>
                </c:pt>
                <c:pt idx="17530">
                  <c:v>6.5510000000000002</c:v>
                </c:pt>
                <c:pt idx="17531">
                  <c:v>6.5579999999999998</c:v>
                </c:pt>
                <c:pt idx="17532">
                  <c:v>6.5679999999999996</c:v>
                </c:pt>
                <c:pt idx="17533">
                  <c:v>6.5709999999999997</c:v>
                </c:pt>
                <c:pt idx="17534">
                  <c:v>6.5750000000000002</c:v>
                </c:pt>
                <c:pt idx="17535">
                  <c:v>6.5789999999999997</c:v>
                </c:pt>
                <c:pt idx="17536">
                  <c:v>6.5819999999999999</c:v>
                </c:pt>
                <c:pt idx="17537">
                  <c:v>6.5860000000000003</c:v>
                </c:pt>
                <c:pt idx="17538">
                  <c:v>6.5890000000000004</c:v>
                </c:pt>
                <c:pt idx="17539">
                  <c:v>6.5940000000000003</c:v>
                </c:pt>
                <c:pt idx="17540">
                  <c:v>6.5970000000000004</c:v>
                </c:pt>
                <c:pt idx="17541">
                  <c:v>6.6020000000000003</c:v>
                </c:pt>
                <c:pt idx="17542">
                  <c:v>6.6059999999999999</c:v>
                </c:pt>
                <c:pt idx="17543">
                  <c:v>6.609</c:v>
                </c:pt>
                <c:pt idx="17544">
                  <c:v>6.6109999999999998</c:v>
                </c:pt>
                <c:pt idx="17545">
                  <c:v>6.6139999999999999</c:v>
                </c:pt>
                <c:pt idx="17546">
                  <c:v>6.6180000000000003</c:v>
                </c:pt>
                <c:pt idx="17547">
                  <c:v>6.6210000000000004</c:v>
                </c:pt>
                <c:pt idx="17548">
                  <c:v>6.6239999999999997</c:v>
                </c:pt>
                <c:pt idx="17549">
                  <c:v>6.6260000000000003</c:v>
                </c:pt>
                <c:pt idx="17550">
                  <c:v>6.6280000000000001</c:v>
                </c:pt>
                <c:pt idx="17551">
                  <c:v>6.6310000000000002</c:v>
                </c:pt>
                <c:pt idx="17552">
                  <c:v>6.633</c:v>
                </c:pt>
                <c:pt idx="17553">
                  <c:v>6.6360000000000001</c:v>
                </c:pt>
                <c:pt idx="17554">
                  <c:v>6.6379999999999999</c:v>
                </c:pt>
                <c:pt idx="17555">
                  <c:v>6.641</c:v>
                </c:pt>
                <c:pt idx="17556">
                  <c:v>6.6429999999999998</c:v>
                </c:pt>
                <c:pt idx="17557">
                  <c:v>6.6449999999999996</c:v>
                </c:pt>
                <c:pt idx="17558">
                  <c:v>6.6470000000000002</c:v>
                </c:pt>
                <c:pt idx="17559">
                  <c:v>6.649</c:v>
                </c:pt>
                <c:pt idx="17560">
                  <c:v>6.6520000000000001</c:v>
                </c:pt>
                <c:pt idx="17561">
                  <c:v>6.6539999999999999</c:v>
                </c:pt>
                <c:pt idx="17562">
                  <c:v>6.6559999999999997</c:v>
                </c:pt>
                <c:pt idx="17563">
                  <c:v>6.6589999999999998</c:v>
                </c:pt>
                <c:pt idx="17564">
                  <c:v>6.6609999999999996</c:v>
                </c:pt>
                <c:pt idx="17565">
                  <c:v>6.6639999999999997</c:v>
                </c:pt>
                <c:pt idx="17566">
                  <c:v>6.6669999999999998</c:v>
                </c:pt>
                <c:pt idx="17567">
                  <c:v>6.6689999999999996</c:v>
                </c:pt>
                <c:pt idx="17568">
                  <c:v>6.6710000000000003</c:v>
                </c:pt>
                <c:pt idx="17569">
                  <c:v>6.6740000000000004</c:v>
                </c:pt>
                <c:pt idx="17570">
                  <c:v>6.6760000000000002</c:v>
                </c:pt>
                <c:pt idx="17571">
                  <c:v>6.6820000000000004</c:v>
                </c:pt>
                <c:pt idx="17572">
                  <c:v>6.6840000000000002</c:v>
                </c:pt>
                <c:pt idx="17573">
                  <c:v>6.6890000000000001</c:v>
                </c:pt>
                <c:pt idx="17574">
                  <c:v>6.6920000000000002</c:v>
                </c:pt>
                <c:pt idx="17575">
                  <c:v>6.6980000000000004</c:v>
                </c:pt>
                <c:pt idx="17576">
                  <c:v>6.702</c:v>
                </c:pt>
                <c:pt idx="17577">
                  <c:v>6.7060000000000004</c:v>
                </c:pt>
                <c:pt idx="17578">
                  <c:v>6.7110000000000003</c:v>
                </c:pt>
                <c:pt idx="17579">
                  <c:v>6.7149999999999999</c:v>
                </c:pt>
                <c:pt idx="17580">
                  <c:v>6.7169999999999996</c:v>
                </c:pt>
                <c:pt idx="17581">
                  <c:v>6.7210000000000001</c:v>
                </c:pt>
                <c:pt idx="17582">
                  <c:v>6.7240000000000002</c:v>
                </c:pt>
                <c:pt idx="17583">
                  <c:v>6.7270000000000003</c:v>
                </c:pt>
                <c:pt idx="17584">
                  <c:v>6.7320000000000002</c:v>
                </c:pt>
                <c:pt idx="17585">
                  <c:v>6.7359999999999998</c:v>
                </c:pt>
                <c:pt idx="17586">
                  <c:v>6.7409999999999997</c:v>
                </c:pt>
                <c:pt idx="17587">
                  <c:v>6.7439999999999998</c:v>
                </c:pt>
                <c:pt idx="17588">
                  <c:v>6.7530000000000001</c:v>
                </c:pt>
                <c:pt idx="17589">
                  <c:v>6.7560000000000002</c:v>
                </c:pt>
                <c:pt idx="17590">
                  <c:v>6.7629999999999999</c:v>
                </c:pt>
                <c:pt idx="17591">
                  <c:v>6.7720000000000002</c:v>
                </c:pt>
                <c:pt idx="17592">
                  <c:v>6.7770000000000001</c:v>
                </c:pt>
                <c:pt idx="17593">
                  <c:v>6.78</c:v>
                </c:pt>
                <c:pt idx="17594">
                  <c:v>6.7889999999999997</c:v>
                </c:pt>
                <c:pt idx="17595">
                  <c:v>6.7939999999999996</c:v>
                </c:pt>
                <c:pt idx="17596">
                  <c:v>6.8</c:v>
                </c:pt>
                <c:pt idx="17597">
                  <c:v>6.8029999999999999</c:v>
                </c:pt>
                <c:pt idx="17598">
                  <c:v>6.8070000000000004</c:v>
                </c:pt>
                <c:pt idx="17599">
                  <c:v>6.8150000000000004</c:v>
                </c:pt>
                <c:pt idx="17600">
                  <c:v>6.819</c:v>
                </c:pt>
                <c:pt idx="17601">
                  <c:v>6.8220000000000001</c:v>
                </c:pt>
                <c:pt idx="17602">
                  <c:v>6.827</c:v>
                </c:pt>
                <c:pt idx="17603">
                  <c:v>6.83</c:v>
                </c:pt>
                <c:pt idx="17604">
                  <c:v>6.8360000000000003</c:v>
                </c:pt>
                <c:pt idx="17605">
                  <c:v>6.8440000000000003</c:v>
                </c:pt>
                <c:pt idx="17606">
                  <c:v>6.85</c:v>
                </c:pt>
                <c:pt idx="17607">
                  <c:v>6.8570000000000002</c:v>
                </c:pt>
                <c:pt idx="17608">
                  <c:v>6.86</c:v>
                </c:pt>
                <c:pt idx="17609">
                  <c:v>6.8630000000000004</c:v>
                </c:pt>
                <c:pt idx="17610">
                  <c:v>6.8680000000000003</c:v>
                </c:pt>
                <c:pt idx="17611">
                  <c:v>6.8730000000000002</c:v>
                </c:pt>
                <c:pt idx="17612">
                  <c:v>6.8819999999999997</c:v>
                </c:pt>
                <c:pt idx="17613">
                  <c:v>6.8869999999999996</c:v>
                </c:pt>
                <c:pt idx="17614">
                  <c:v>6.89</c:v>
                </c:pt>
                <c:pt idx="17615">
                  <c:v>6.8940000000000001</c:v>
                </c:pt>
                <c:pt idx="17616">
                  <c:v>6.8970000000000002</c:v>
                </c:pt>
                <c:pt idx="17617">
                  <c:v>6.9039999999999999</c:v>
                </c:pt>
                <c:pt idx="17618">
                  <c:v>6.9089999999999998</c:v>
                </c:pt>
                <c:pt idx="17619">
                  <c:v>6.915</c:v>
                </c:pt>
                <c:pt idx="17620">
                  <c:v>6.9219999999999997</c:v>
                </c:pt>
                <c:pt idx="17621">
                  <c:v>6.93</c:v>
                </c:pt>
                <c:pt idx="17622">
                  <c:v>6.9340000000000002</c:v>
                </c:pt>
                <c:pt idx="17623">
                  <c:v>6.9379999999999997</c:v>
                </c:pt>
                <c:pt idx="17624">
                  <c:v>6.944</c:v>
                </c:pt>
                <c:pt idx="17625">
                  <c:v>6.9480000000000004</c:v>
                </c:pt>
                <c:pt idx="17626">
                  <c:v>6.9509999999999996</c:v>
                </c:pt>
                <c:pt idx="17627">
                  <c:v>6.9560000000000004</c:v>
                </c:pt>
                <c:pt idx="17628">
                  <c:v>6.9589999999999996</c:v>
                </c:pt>
                <c:pt idx="17629">
                  <c:v>6.9610000000000003</c:v>
                </c:pt>
                <c:pt idx="17630">
                  <c:v>6.9660000000000002</c:v>
                </c:pt>
                <c:pt idx="17631">
                  <c:v>6.97</c:v>
                </c:pt>
                <c:pt idx="17632">
                  <c:v>6.9729999999999999</c:v>
                </c:pt>
                <c:pt idx="17633">
                  <c:v>6.9749999999999996</c:v>
                </c:pt>
                <c:pt idx="17634">
                  <c:v>6.9770000000000003</c:v>
                </c:pt>
                <c:pt idx="17635">
                  <c:v>6.9820000000000002</c:v>
                </c:pt>
                <c:pt idx="17636">
                  <c:v>6.984</c:v>
                </c:pt>
                <c:pt idx="17637">
                  <c:v>6.9870000000000001</c:v>
                </c:pt>
                <c:pt idx="17638">
                  <c:v>6.99</c:v>
                </c:pt>
                <c:pt idx="17639">
                  <c:v>6.9930000000000003</c:v>
                </c:pt>
                <c:pt idx="17640">
                  <c:v>6.9950000000000001</c:v>
                </c:pt>
                <c:pt idx="17641">
                  <c:v>6.9980000000000002</c:v>
                </c:pt>
                <c:pt idx="17642">
                  <c:v>6.9989999999999997</c:v>
                </c:pt>
                <c:pt idx="17643">
                  <c:v>7.0049999999999999</c:v>
                </c:pt>
                <c:pt idx="17644">
                  <c:v>7.0090000000000003</c:v>
                </c:pt>
                <c:pt idx="17645">
                  <c:v>7.0129999999999999</c:v>
                </c:pt>
                <c:pt idx="17646">
                  <c:v>7.016</c:v>
                </c:pt>
                <c:pt idx="17647">
                  <c:v>7.0209999999999999</c:v>
                </c:pt>
                <c:pt idx="17648">
                  <c:v>7.0270000000000001</c:v>
                </c:pt>
                <c:pt idx="17649">
                  <c:v>7.0330000000000004</c:v>
                </c:pt>
                <c:pt idx="17650">
                  <c:v>7.0380000000000003</c:v>
                </c:pt>
                <c:pt idx="17651">
                  <c:v>7.0410000000000004</c:v>
                </c:pt>
                <c:pt idx="17652">
                  <c:v>7.0430000000000001</c:v>
                </c:pt>
                <c:pt idx="17653">
                  <c:v>7.0490000000000004</c:v>
                </c:pt>
                <c:pt idx="17654">
                  <c:v>7.0529999999999999</c:v>
                </c:pt>
                <c:pt idx="17655">
                  <c:v>7.056</c:v>
                </c:pt>
                <c:pt idx="17656">
                  <c:v>7.0609999999999999</c:v>
                </c:pt>
                <c:pt idx="17657">
                  <c:v>7.0640000000000001</c:v>
                </c:pt>
                <c:pt idx="17658">
                  <c:v>7.0670000000000002</c:v>
                </c:pt>
                <c:pt idx="17659">
                  <c:v>7.07</c:v>
                </c:pt>
                <c:pt idx="17660">
                  <c:v>7.0759999999999996</c:v>
                </c:pt>
                <c:pt idx="17661">
                  <c:v>7.08</c:v>
                </c:pt>
                <c:pt idx="17662">
                  <c:v>7.0839999999999996</c:v>
                </c:pt>
                <c:pt idx="17663">
                  <c:v>7.0880000000000001</c:v>
                </c:pt>
                <c:pt idx="17664">
                  <c:v>7.093</c:v>
                </c:pt>
                <c:pt idx="17665">
                  <c:v>7.0960000000000001</c:v>
                </c:pt>
                <c:pt idx="17666">
                  <c:v>7.0990000000000002</c:v>
                </c:pt>
                <c:pt idx="17667">
                  <c:v>7.1029999999999998</c:v>
                </c:pt>
                <c:pt idx="17668">
                  <c:v>7.109</c:v>
                </c:pt>
                <c:pt idx="17669">
                  <c:v>7.1139999999999999</c:v>
                </c:pt>
                <c:pt idx="17670">
                  <c:v>7.1219999999999999</c:v>
                </c:pt>
                <c:pt idx="17671">
                  <c:v>7.1280000000000001</c:v>
                </c:pt>
                <c:pt idx="17672">
                  <c:v>7.1310000000000002</c:v>
                </c:pt>
                <c:pt idx="17673">
                  <c:v>7.1390000000000002</c:v>
                </c:pt>
                <c:pt idx="17674">
                  <c:v>7.15</c:v>
                </c:pt>
                <c:pt idx="17675">
                  <c:v>7.1529999999999996</c:v>
                </c:pt>
                <c:pt idx="17676">
                  <c:v>7.1589999999999998</c:v>
                </c:pt>
                <c:pt idx="17677">
                  <c:v>7.1619999999999999</c:v>
                </c:pt>
                <c:pt idx="17678">
                  <c:v>7.1680000000000001</c:v>
                </c:pt>
                <c:pt idx="17679">
                  <c:v>7.173</c:v>
                </c:pt>
                <c:pt idx="17680">
                  <c:v>7.1779999999999999</c:v>
                </c:pt>
                <c:pt idx="17681">
                  <c:v>7.181</c:v>
                </c:pt>
                <c:pt idx="17682">
                  <c:v>7.1849999999999996</c:v>
                </c:pt>
                <c:pt idx="17683">
                  <c:v>7.1870000000000003</c:v>
                </c:pt>
                <c:pt idx="17684">
                  <c:v>7.194</c:v>
                </c:pt>
                <c:pt idx="17685">
                  <c:v>7.1970000000000001</c:v>
                </c:pt>
                <c:pt idx="17686">
                  <c:v>7.2009999999999996</c:v>
                </c:pt>
                <c:pt idx="17687">
                  <c:v>7.2039999999999997</c:v>
                </c:pt>
                <c:pt idx="17688">
                  <c:v>7.2080000000000002</c:v>
                </c:pt>
                <c:pt idx="17689">
                  <c:v>7.2130000000000001</c:v>
                </c:pt>
                <c:pt idx="17690">
                  <c:v>7.2160000000000002</c:v>
                </c:pt>
                <c:pt idx="17691">
                  <c:v>7.2210000000000001</c:v>
                </c:pt>
                <c:pt idx="17692">
                  <c:v>7.2249999999999996</c:v>
                </c:pt>
                <c:pt idx="17693">
                  <c:v>7.2279999999999998</c:v>
                </c:pt>
                <c:pt idx="17694">
                  <c:v>7.2320000000000002</c:v>
                </c:pt>
                <c:pt idx="17695">
                  <c:v>7.2350000000000003</c:v>
                </c:pt>
                <c:pt idx="17696">
                  <c:v>7.2389999999999999</c:v>
                </c:pt>
                <c:pt idx="17697">
                  <c:v>7.2439999999999998</c:v>
                </c:pt>
                <c:pt idx="17698">
                  <c:v>7.2489999999999997</c:v>
                </c:pt>
                <c:pt idx="17699">
                  <c:v>7.2539999999999996</c:v>
                </c:pt>
                <c:pt idx="17700">
                  <c:v>7.258</c:v>
                </c:pt>
                <c:pt idx="17701">
                  <c:v>7.2619999999999996</c:v>
                </c:pt>
                <c:pt idx="17702">
                  <c:v>7.2670000000000003</c:v>
                </c:pt>
                <c:pt idx="17703">
                  <c:v>7.2720000000000002</c:v>
                </c:pt>
                <c:pt idx="17704">
                  <c:v>7.2759999999999998</c:v>
                </c:pt>
                <c:pt idx="17705">
                  <c:v>7.2779999999999996</c:v>
                </c:pt>
                <c:pt idx="17706">
                  <c:v>7.2809999999999997</c:v>
                </c:pt>
                <c:pt idx="17707">
                  <c:v>7.2850000000000001</c:v>
                </c:pt>
                <c:pt idx="17708">
                  <c:v>7.2889999999999997</c:v>
                </c:pt>
                <c:pt idx="17709">
                  <c:v>7.2949999999999999</c:v>
                </c:pt>
                <c:pt idx="17710">
                  <c:v>7.2990000000000004</c:v>
                </c:pt>
                <c:pt idx="17711">
                  <c:v>7.3010000000000002</c:v>
                </c:pt>
                <c:pt idx="17712">
                  <c:v>7.3049999999999997</c:v>
                </c:pt>
                <c:pt idx="17713">
                  <c:v>7.31</c:v>
                </c:pt>
                <c:pt idx="17714">
                  <c:v>7.3120000000000003</c:v>
                </c:pt>
                <c:pt idx="17715">
                  <c:v>7.3159999999999998</c:v>
                </c:pt>
                <c:pt idx="17716">
                  <c:v>7.3179999999999996</c:v>
                </c:pt>
                <c:pt idx="17717">
                  <c:v>7.3220000000000001</c:v>
                </c:pt>
                <c:pt idx="17718">
                  <c:v>7.3280000000000003</c:v>
                </c:pt>
                <c:pt idx="17719">
                  <c:v>7.3310000000000004</c:v>
                </c:pt>
                <c:pt idx="17720">
                  <c:v>7.3330000000000002</c:v>
                </c:pt>
                <c:pt idx="17721">
                  <c:v>7.3360000000000003</c:v>
                </c:pt>
                <c:pt idx="17722">
                  <c:v>7.3410000000000002</c:v>
                </c:pt>
                <c:pt idx="17723">
                  <c:v>7.343</c:v>
                </c:pt>
                <c:pt idx="17724">
                  <c:v>7.3460000000000001</c:v>
                </c:pt>
                <c:pt idx="17725">
                  <c:v>7.35</c:v>
                </c:pt>
                <c:pt idx="17726">
                  <c:v>7.3550000000000004</c:v>
                </c:pt>
                <c:pt idx="17727">
                  <c:v>7.36</c:v>
                </c:pt>
                <c:pt idx="17728">
                  <c:v>7.3630000000000004</c:v>
                </c:pt>
                <c:pt idx="17729">
                  <c:v>7.367</c:v>
                </c:pt>
                <c:pt idx="17730">
                  <c:v>7.37</c:v>
                </c:pt>
                <c:pt idx="17731">
                  <c:v>7.3739999999999997</c:v>
                </c:pt>
                <c:pt idx="17732">
                  <c:v>7.3780000000000001</c:v>
                </c:pt>
                <c:pt idx="17733">
                  <c:v>7.3819999999999997</c:v>
                </c:pt>
                <c:pt idx="17734">
                  <c:v>7.3869999999999996</c:v>
                </c:pt>
                <c:pt idx="17735">
                  <c:v>7.3890000000000002</c:v>
                </c:pt>
                <c:pt idx="17736">
                  <c:v>7.3920000000000003</c:v>
                </c:pt>
                <c:pt idx="17737">
                  <c:v>7.399</c:v>
                </c:pt>
                <c:pt idx="17738">
                  <c:v>7.4119999999999999</c:v>
                </c:pt>
                <c:pt idx="17739">
                  <c:v>7.4210000000000003</c:v>
                </c:pt>
                <c:pt idx="17740">
                  <c:v>7.4260000000000002</c:v>
                </c:pt>
                <c:pt idx="17741">
                  <c:v>7.4340000000000002</c:v>
                </c:pt>
                <c:pt idx="17742">
                  <c:v>7.4370000000000003</c:v>
                </c:pt>
                <c:pt idx="17743">
                  <c:v>7.4459999999999997</c:v>
                </c:pt>
                <c:pt idx="17744">
                  <c:v>7.4489999999999998</c:v>
                </c:pt>
                <c:pt idx="17745">
                  <c:v>7.4550000000000001</c:v>
                </c:pt>
                <c:pt idx="17746">
                  <c:v>7.46</c:v>
                </c:pt>
                <c:pt idx="17747">
                  <c:v>7.4640000000000004</c:v>
                </c:pt>
                <c:pt idx="17748">
                  <c:v>7.4690000000000003</c:v>
                </c:pt>
                <c:pt idx="17749">
                  <c:v>7.4749999999999996</c:v>
                </c:pt>
                <c:pt idx="17750">
                  <c:v>7.4809999999999999</c:v>
                </c:pt>
                <c:pt idx="17751">
                  <c:v>7.4880000000000004</c:v>
                </c:pt>
                <c:pt idx="17752">
                  <c:v>7.4939999999999998</c:v>
                </c:pt>
                <c:pt idx="17753">
                  <c:v>7.5</c:v>
                </c:pt>
                <c:pt idx="17754">
                  <c:v>7.5060000000000002</c:v>
                </c:pt>
                <c:pt idx="17755">
                  <c:v>7.5129999999999999</c:v>
                </c:pt>
                <c:pt idx="17756">
                  <c:v>7.5170000000000003</c:v>
                </c:pt>
                <c:pt idx="17757">
                  <c:v>7.5220000000000002</c:v>
                </c:pt>
                <c:pt idx="17758">
                  <c:v>7.5289999999999999</c:v>
                </c:pt>
                <c:pt idx="17759">
                  <c:v>7.5359999999999996</c:v>
                </c:pt>
                <c:pt idx="17760">
                  <c:v>7.5430000000000001</c:v>
                </c:pt>
                <c:pt idx="17761">
                  <c:v>7.5460000000000003</c:v>
                </c:pt>
                <c:pt idx="17762">
                  <c:v>7.5510000000000002</c:v>
                </c:pt>
                <c:pt idx="17763">
                  <c:v>7.5570000000000004</c:v>
                </c:pt>
                <c:pt idx="17764">
                  <c:v>7.5650000000000004</c:v>
                </c:pt>
                <c:pt idx="17765">
                  <c:v>7.569</c:v>
                </c:pt>
                <c:pt idx="17766">
                  <c:v>7.5739999999999998</c:v>
                </c:pt>
                <c:pt idx="17767">
                  <c:v>7.5819999999999999</c:v>
                </c:pt>
                <c:pt idx="17768">
                  <c:v>7.59</c:v>
                </c:pt>
                <c:pt idx="17769">
                  <c:v>7.5960000000000001</c:v>
                </c:pt>
                <c:pt idx="17770">
                  <c:v>7.6029999999999998</c:v>
                </c:pt>
                <c:pt idx="17771">
                  <c:v>7.6109999999999998</c:v>
                </c:pt>
                <c:pt idx="17772">
                  <c:v>7.6189999999999998</c:v>
                </c:pt>
                <c:pt idx="17773">
                  <c:v>7.6269999999999998</c:v>
                </c:pt>
                <c:pt idx="17774">
                  <c:v>7.633</c:v>
                </c:pt>
                <c:pt idx="17775">
                  <c:v>7.6429999999999998</c:v>
                </c:pt>
                <c:pt idx="17776">
                  <c:v>7.6529999999999996</c:v>
                </c:pt>
                <c:pt idx="17777">
                  <c:v>7.66</c:v>
                </c:pt>
                <c:pt idx="17778">
                  <c:v>7.6639999999999997</c:v>
                </c:pt>
                <c:pt idx="17779">
                  <c:v>7.67</c:v>
                </c:pt>
                <c:pt idx="17780">
                  <c:v>7.6740000000000004</c:v>
                </c:pt>
                <c:pt idx="17781">
                  <c:v>7.6779999999999999</c:v>
                </c:pt>
                <c:pt idx="17782">
                  <c:v>7.6859999999999999</c:v>
                </c:pt>
                <c:pt idx="17783">
                  <c:v>7.694</c:v>
                </c:pt>
                <c:pt idx="17784">
                  <c:v>7.6970000000000001</c:v>
                </c:pt>
                <c:pt idx="17785">
                  <c:v>7.7050000000000001</c:v>
                </c:pt>
                <c:pt idx="17786">
                  <c:v>7.72</c:v>
                </c:pt>
                <c:pt idx="17787">
                  <c:v>7.7320000000000002</c:v>
                </c:pt>
                <c:pt idx="17788">
                  <c:v>7.7450000000000001</c:v>
                </c:pt>
                <c:pt idx="17789">
                  <c:v>7.7530000000000001</c:v>
                </c:pt>
                <c:pt idx="17790">
                  <c:v>7.7640000000000002</c:v>
                </c:pt>
                <c:pt idx="17791">
                  <c:v>7.7789999999999999</c:v>
                </c:pt>
                <c:pt idx="17792">
                  <c:v>7.7869999999999999</c:v>
                </c:pt>
                <c:pt idx="17793">
                  <c:v>7.7939999999999996</c:v>
                </c:pt>
                <c:pt idx="17794">
                  <c:v>7.8049999999999997</c:v>
                </c:pt>
                <c:pt idx="17795">
                  <c:v>7.8140000000000001</c:v>
                </c:pt>
                <c:pt idx="17796">
                  <c:v>7.8280000000000003</c:v>
                </c:pt>
                <c:pt idx="17797">
                  <c:v>7.843</c:v>
                </c:pt>
                <c:pt idx="17798">
                  <c:v>7.8529999999999998</c:v>
                </c:pt>
                <c:pt idx="17799">
                  <c:v>7.875</c:v>
                </c:pt>
                <c:pt idx="17800">
                  <c:v>7.8929999999999998</c:v>
                </c:pt>
                <c:pt idx="17801">
                  <c:v>7.92</c:v>
                </c:pt>
                <c:pt idx="17802">
                  <c:v>7.9379999999999997</c:v>
                </c:pt>
                <c:pt idx="17803">
                  <c:v>7.9470000000000001</c:v>
                </c:pt>
                <c:pt idx="17804">
                  <c:v>7.9530000000000003</c:v>
                </c:pt>
                <c:pt idx="17805">
                  <c:v>7.9640000000000004</c:v>
                </c:pt>
                <c:pt idx="17806">
                  <c:v>7.9710000000000001</c:v>
                </c:pt>
                <c:pt idx="17807">
                  <c:v>7.9779999999999998</c:v>
                </c:pt>
                <c:pt idx="17808">
                  <c:v>7.9850000000000003</c:v>
                </c:pt>
                <c:pt idx="17809">
                  <c:v>7.9939999999999998</c:v>
                </c:pt>
                <c:pt idx="17810">
                  <c:v>8.01</c:v>
                </c:pt>
                <c:pt idx="17811">
                  <c:v>8.0210000000000008</c:v>
                </c:pt>
                <c:pt idx="17812">
                  <c:v>8.0310000000000006</c:v>
                </c:pt>
                <c:pt idx="17813">
                  <c:v>8.0419999999999998</c:v>
                </c:pt>
                <c:pt idx="17814">
                  <c:v>8.0589999999999993</c:v>
                </c:pt>
                <c:pt idx="17815">
                  <c:v>8.0709999999999997</c:v>
                </c:pt>
                <c:pt idx="17816">
                  <c:v>8.0790000000000006</c:v>
                </c:pt>
                <c:pt idx="17817">
                  <c:v>8.0890000000000004</c:v>
                </c:pt>
                <c:pt idx="17818">
                  <c:v>8.1</c:v>
                </c:pt>
                <c:pt idx="17819">
                  <c:v>8.1080000000000005</c:v>
                </c:pt>
                <c:pt idx="17820">
                  <c:v>8.1270000000000007</c:v>
                </c:pt>
                <c:pt idx="17821">
                  <c:v>8.14</c:v>
                </c:pt>
                <c:pt idx="17822">
                  <c:v>8.1549999999999994</c:v>
                </c:pt>
                <c:pt idx="17823">
                  <c:v>8.1709999999999994</c:v>
                </c:pt>
                <c:pt idx="17824">
                  <c:v>8.19</c:v>
                </c:pt>
                <c:pt idx="17825">
                  <c:v>8.2159999999999993</c:v>
                </c:pt>
                <c:pt idx="17826">
                  <c:v>8.2330000000000005</c:v>
                </c:pt>
                <c:pt idx="17827">
                  <c:v>8.25</c:v>
                </c:pt>
                <c:pt idx="17828">
                  <c:v>8.2710000000000008</c:v>
                </c:pt>
                <c:pt idx="17829">
                  <c:v>8.2929999999999993</c:v>
                </c:pt>
                <c:pt idx="17830">
                  <c:v>8.3049999999999997</c:v>
                </c:pt>
                <c:pt idx="17831">
                  <c:v>8.3330000000000002</c:v>
                </c:pt>
                <c:pt idx="17832">
                  <c:v>8.3510000000000009</c:v>
                </c:pt>
                <c:pt idx="17833">
                  <c:v>8.3550000000000004</c:v>
                </c:pt>
                <c:pt idx="17834">
                  <c:v>8.3689999999999998</c:v>
                </c:pt>
                <c:pt idx="17835">
                  <c:v>8.39</c:v>
                </c:pt>
                <c:pt idx="17836">
                  <c:v>8.4600000000000009</c:v>
                </c:pt>
                <c:pt idx="17837">
                  <c:v>8.4719999999999995</c:v>
                </c:pt>
                <c:pt idx="17838">
                  <c:v>8.4930000000000003</c:v>
                </c:pt>
                <c:pt idx="17839">
                  <c:v>8.5310000000000006</c:v>
                </c:pt>
                <c:pt idx="17840">
                  <c:v>8.5519999999999996</c:v>
                </c:pt>
                <c:pt idx="17841">
                  <c:v>8.5820000000000007</c:v>
                </c:pt>
                <c:pt idx="17842">
                  <c:v>8.5980000000000008</c:v>
                </c:pt>
                <c:pt idx="17843">
                  <c:v>8.6270000000000007</c:v>
                </c:pt>
                <c:pt idx="17844">
                  <c:v>8.6609999999999996</c:v>
                </c:pt>
                <c:pt idx="17845">
                  <c:v>8.69</c:v>
                </c:pt>
                <c:pt idx="17846">
                  <c:v>8.7089999999999996</c:v>
                </c:pt>
                <c:pt idx="17847">
                  <c:v>8.7279999999999998</c:v>
                </c:pt>
                <c:pt idx="17848">
                  <c:v>8.7409999999999997</c:v>
                </c:pt>
                <c:pt idx="17849">
                  <c:v>8.7650000000000006</c:v>
                </c:pt>
                <c:pt idx="17850">
                  <c:v>8.77</c:v>
                </c:pt>
                <c:pt idx="17851">
                  <c:v>8.7889999999999997</c:v>
                </c:pt>
                <c:pt idx="17852">
                  <c:v>8.8089999999999993</c:v>
                </c:pt>
                <c:pt idx="17853">
                  <c:v>8.8330000000000002</c:v>
                </c:pt>
                <c:pt idx="17854">
                  <c:v>8.843</c:v>
                </c:pt>
                <c:pt idx="17855">
                  <c:v>8.859</c:v>
                </c:pt>
                <c:pt idx="17856">
                  <c:v>8.9009999999999998</c:v>
                </c:pt>
                <c:pt idx="17857">
                  <c:v>8.9160000000000004</c:v>
                </c:pt>
                <c:pt idx="17858">
                  <c:v>8.9420000000000002</c:v>
                </c:pt>
                <c:pt idx="17859">
                  <c:v>8.9570000000000007</c:v>
                </c:pt>
                <c:pt idx="17860">
                  <c:v>8.9770000000000003</c:v>
                </c:pt>
                <c:pt idx="17861">
                  <c:v>9.0169999999999995</c:v>
                </c:pt>
                <c:pt idx="17862">
                  <c:v>9.1199999999999992</c:v>
                </c:pt>
                <c:pt idx="17863">
                  <c:v>9.1940000000000008</c:v>
                </c:pt>
                <c:pt idx="17864">
                  <c:v>9.26</c:v>
                </c:pt>
                <c:pt idx="17865">
                  <c:v>9.3919999999999995</c:v>
                </c:pt>
                <c:pt idx="17866">
                  <c:v>9.4429999999999996</c:v>
                </c:pt>
                <c:pt idx="17867">
                  <c:v>9.5</c:v>
                </c:pt>
                <c:pt idx="17868">
                  <c:v>9.5090000000000003</c:v>
                </c:pt>
                <c:pt idx="17869">
                  <c:v>9.7439999999999998</c:v>
                </c:pt>
                <c:pt idx="17870">
                  <c:v>9.7690000000000001</c:v>
                </c:pt>
                <c:pt idx="17871">
                  <c:v>9.7850000000000001</c:v>
                </c:pt>
                <c:pt idx="17872">
                  <c:v>9.8320000000000007</c:v>
                </c:pt>
                <c:pt idx="17873">
                  <c:v>10.093</c:v>
                </c:pt>
                <c:pt idx="17874">
                  <c:v>10.529</c:v>
                </c:pt>
                <c:pt idx="17875">
                  <c:v>10.592000000000001</c:v>
                </c:pt>
                <c:pt idx="17876">
                  <c:v>10.632999999999999</c:v>
                </c:pt>
                <c:pt idx="17877">
                  <c:v>10.694000000000001</c:v>
                </c:pt>
                <c:pt idx="17878">
                  <c:v>10.755000000000001</c:v>
                </c:pt>
                <c:pt idx="17879">
                  <c:v>10.795</c:v>
                </c:pt>
                <c:pt idx="17880">
                  <c:v>10.843999999999999</c:v>
                </c:pt>
                <c:pt idx="17881">
                  <c:v>11.329000000000001</c:v>
                </c:pt>
                <c:pt idx="17882">
                  <c:v>11.471</c:v>
                </c:pt>
                <c:pt idx="17883">
                  <c:v>11.712999999999999</c:v>
                </c:pt>
                <c:pt idx="17884">
                  <c:v>11.896000000000001</c:v>
                </c:pt>
                <c:pt idx="17885">
                  <c:v>11.942</c:v>
                </c:pt>
                <c:pt idx="17886">
                  <c:v>12.026</c:v>
                </c:pt>
                <c:pt idx="17887">
                  <c:v>12.198</c:v>
                </c:pt>
                <c:pt idx="17888">
                  <c:v>12.28</c:v>
                </c:pt>
                <c:pt idx="17889">
                  <c:v>12.448</c:v>
                </c:pt>
                <c:pt idx="17890">
                  <c:v>12.525</c:v>
                </c:pt>
                <c:pt idx="17891">
                  <c:v>12.613</c:v>
                </c:pt>
                <c:pt idx="17892">
                  <c:v>12.631</c:v>
                </c:pt>
                <c:pt idx="17893">
                  <c:v>12.65</c:v>
                </c:pt>
                <c:pt idx="17894">
                  <c:v>12.701000000000001</c:v>
                </c:pt>
                <c:pt idx="17895">
                  <c:v>12.724</c:v>
                </c:pt>
                <c:pt idx="17896">
                  <c:v>12.789</c:v>
                </c:pt>
                <c:pt idx="17897">
                  <c:v>12.840999999999999</c:v>
                </c:pt>
                <c:pt idx="17898">
                  <c:v>12.946</c:v>
                </c:pt>
                <c:pt idx="17899">
                  <c:v>12.991</c:v>
                </c:pt>
                <c:pt idx="17900">
                  <c:v>13.02</c:v>
                </c:pt>
                <c:pt idx="17901">
                  <c:v>13.048999999999999</c:v>
                </c:pt>
                <c:pt idx="17902">
                  <c:v>13.102</c:v>
                </c:pt>
                <c:pt idx="17903">
                  <c:v>14.029</c:v>
                </c:pt>
                <c:pt idx="17904">
                  <c:v>14.186</c:v>
                </c:pt>
                <c:pt idx="17905">
                  <c:v>14.237</c:v>
                </c:pt>
                <c:pt idx="17906">
                  <c:v>14.308</c:v>
                </c:pt>
                <c:pt idx="17907">
                  <c:v>14.398</c:v>
                </c:pt>
                <c:pt idx="17908">
                  <c:v>14.573</c:v>
                </c:pt>
                <c:pt idx="17909">
                  <c:v>14.596</c:v>
                </c:pt>
                <c:pt idx="17910">
                  <c:v>14.638</c:v>
                </c:pt>
                <c:pt idx="17911">
                  <c:v>14.657</c:v>
                </c:pt>
                <c:pt idx="17912">
                  <c:v>14.679</c:v>
                </c:pt>
                <c:pt idx="17913">
                  <c:v>14.702999999999999</c:v>
                </c:pt>
                <c:pt idx="17914">
                  <c:v>14.728</c:v>
                </c:pt>
                <c:pt idx="17915">
                  <c:v>14.746</c:v>
                </c:pt>
                <c:pt idx="17916">
                  <c:v>14.757999999999999</c:v>
                </c:pt>
                <c:pt idx="17917">
                  <c:v>14.77</c:v>
                </c:pt>
                <c:pt idx="17918">
                  <c:v>14.787000000000001</c:v>
                </c:pt>
                <c:pt idx="17919">
                  <c:v>14.795</c:v>
                </c:pt>
                <c:pt idx="17920">
                  <c:v>14.803000000000001</c:v>
                </c:pt>
                <c:pt idx="17921">
                  <c:v>14.817</c:v>
                </c:pt>
                <c:pt idx="17922">
                  <c:v>14.827</c:v>
                </c:pt>
                <c:pt idx="17923">
                  <c:v>14.835000000000001</c:v>
                </c:pt>
                <c:pt idx="17924">
                  <c:v>14.853999999999999</c:v>
                </c:pt>
                <c:pt idx="17925">
                  <c:v>14.93</c:v>
                </c:pt>
                <c:pt idx="17926">
                  <c:v>15.115</c:v>
                </c:pt>
                <c:pt idx="17927">
                  <c:v>15.433999999999999</c:v>
                </c:pt>
                <c:pt idx="17928">
                  <c:v>15.481999999999999</c:v>
                </c:pt>
                <c:pt idx="17929">
                  <c:v>15.53</c:v>
                </c:pt>
                <c:pt idx="17930">
                  <c:v>15.541</c:v>
                </c:pt>
                <c:pt idx="17931">
                  <c:v>15.552</c:v>
                </c:pt>
                <c:pt idx="17932">
                  <c:v>15.573</c:v>
                </c:pt>
                <c:pt idx="17933">
                  <c:v>15.609</c:v>
                </c:pt>
                <c:pt idx="17934">
                  <c:v>15.625</c:v>
                </c:pt>
                <c:pt idx="17935">
                  <c:v>15.64</c:v>
                </c:pt>
                <c:pt idx="17936">
                  <c:v>15.661</c:v>
                </c:pt>
                <c:pt idx="17937">
                  <c:v>15.683</c:v>
                </c:pt>
                <c:pt idx="17938">
                  <c:v>15.712</c:v>
                </c:pt>
                <c:pt idx="17939">
                  <c:v>15.762</c:v>
                </c:pt>
                <c:pt idx="17940">
                  <c:v>15.798999999999999</c:v>
                </c:pt>
                <c:pt idx="17941">
                  <c:v>15.98</c:v>
                </c:pt>
                <c:pt idx="17942">
                  <c:v>16.303999999999998</c:v>
                </c:pt>
                <c:pt idx="17943">
                  <c:v>16.439</c:v>
                </c:pt>
                <c:pt idx="17944">
                  <c:v>16.733000000000001</c:v>
                </c:pt>
                <c:pt idx="17945">
                  <c:v>16.896000000000001</c:v>
                </c:pt>
                <c:pt idx="17946">
                  <c:v>18.994</c:v>
                </c:pt>
                <c:pt idx="17947">
                  <c:v>19.058</c:v>
                </c:pt>
                <c:pt idx="17948">
                  <c:v>19.081</c:v>
                </c:pt>
                <c:pt idx="17949">
                  <c:v>19.13</c:v>
                </c:pt>
                <c:pt idx="17950">
                  <c:v>19.326000000000001</c:v>
                </c:pt>
                <c:pt idx="17951">
                  <c:v>19.475999999999999</c:v>
                </c:pt>
                <c:pt idx="17952">
                  <c:v>19.597999999999999</c:v>
                </c:pt>
                <c:pt idx="17953">
                  <c:v>19.620999999999999</c:v>
                </c:pt>
                <c:pt idx="17954">
                  <c:v>19.785</c:v>
                </c:pt>
                <c:pt idx="17955">
                  <c:v>19.803000000000001</c:v>
                </c:pt>
                <c:pt idx="17956">
                  <c:v>19.841999999999999</c:v>
                </c:pt>
                <c:pt idx="17957">
                  <c:v>19.867000000000001</c:v>
                </c:pt>
                <c:pt idx="17958">
                  <c:v>19.881</c:v>
                </c:pt>
                <c:pt idx="17959">
                  <c:v>20.83</c:v>
                </c:pt>
                <c:pt idx="17960">
                  <c:v>20.939</c:v>
                </c:pt>
                <c:pt idx="17961">
                  <c:v>21.242999999999999</c:v>
                </c:pt>
                <c:pt idx="17962">
                  <c:v>22.808</c:v>
                </c:pt>
                <c:pt idx="17963">
                  <c:v>22.922999999999998</c:v>
                </c:pt>
                <c:pt idx="17964">
                  <c:v>22.99</c:v>
                </c:pt>
                <c:pt idx="17965">
                  <c:v>23.045000000000002</c:v>
                </c:pt>
                <c:pt idx="17966">
                  <c:v>23.109000000000002</c:v>
                </c:pt>
                <c:pt idx="17967">
                  <c:v>23.157</c:v>
                </c:pt>
                <c:pt idx="17968">
                  <c:v>23.198</c:v>
                </c:pt>
                <c:pt idx="17969">
                  <c:v>23.289000000000001</c:v>
                </c:pt>
                <c:pt idx="17970">
                  <c:v>23.356000000000002</c:v>
                </c:pt>
                <c:pt idx="17971">
                  <c:v>23.396000000000001</c:v>
                </c:pt>
                <c:pt idx="17972">
                  <c:v>23.465</c:v>
                </c:pt>
                <c:pt idx="17973">
                  <c:v>23.504000000000001</c:v>
                </c:pt>
                <c:pt idx="17974">
                  <c:v>23.574999999999999</c:v>
                </c:pt>
                <c:pt idx="17975">
                  <c:v>23.634</c:v>
                </c:pt>
                <c:pt idx="17976">
                  <c:v>23.657</c:v>
                </c:pt>
                <c:pt idx="17977">
                  <c:v>23.693000000000001</c:v>
                </c:pt>
                <c:pt idx="17978">
                  <c:v>23.843</c:v>
                </c:pt>
                <c:pt idx="17979">
                  <c:v>23.885999999999999</c:v>
                </c:pt>
                <c:pt idx="17980">
                  <c:v>24.262</c:v>
                </c:pt>
                <c:pt idx="17981">
                  <c:v>24.341000000000001</c:v>
                </c:pt>
                <c:pt idx="17982">
                  <c:v>24.355</c:v>
                </c:pt>
                <c:pt idx="17983">
                  <c:v>24.364999999999998</c:v>
                </c:pt>
                <c:pt idx="17984">
                  <c:v>24.431999999999999</c:v>
                </c:pt>
                <c:pt idx="17985">
                  <c:v>24.466000000000001</c:v>
                </c:pt>
                <c:pt idx="17986">
                  <c:v>24.664999999999999</c:v>
                </c:pt>
                <c:pt idx="17987">
                  <c:v>24.79</c:v>
                </c:pt>
                <c:pt idx="17988">
                  <c:v>24.957000000000001</c:v>
                </c:pt>
                <c:pt idx="17989">
                  <c:v>25.478999999999999</c:v>
                </c:pt>
                <c:pt idx="17990">
                  <c:v>25.597000000000001</c:v>
                </c:pt>
                <c:pt idx="17991">
                  <c:v>25.648</c:v>
                </c:pt>
                <c:pt idx="17992">
                  <c:v>25.709</c:v>
                </c:pt>
                <c:pt idx="17993">
                  <c:v>25.748000000000001</c:v>
                </c:pt>
                <c:pt idx="17994">
                  <c:v>25.78</c:v>
                </c:pt>
                <c:pt idx="17995">
                  <c:v>26.506</c:v>
                </c:pt>
                <c:pt idx="17996">
                  <c:v>27.055</c:v>
                </c:pt>
                <c:pt idx="17997">
                  <c:v>27.527000000000001</c:v>
                </c:pt>
                <c:pt idx="17998">
                  <c:v>28.61</c:v>
                </c:pt>
                <c:pt idx="17999">
                  <c:v>28.664000000000001</c:v>
                </c:pt>
                <c:pt idx="18000">
                  <c:v>28.832999999999998</c:v>
                </c:pt>
                <c:pt idx="18001">
                  <c:v>28.972000000000001</c:v>
                </c:pt>
                <c:pt idx="18002">
                  <c:v>20.148</c:v>
                </c:pt>
                <c:pt idx="18003">
                  <c:v>31.992000000000001</c:v>
                </c:pt>
                <c:pt idx="18004">
                  <c:v>32.962000000000003</c:v>
                </c:pt>
                <c:pt idx="18005">
                  <c:v>39.58</c:v>
                </c:pt>
                <c:pt idx="18006">
                  <c:v>39.651000000000003</c:v>
                </c:pt>
                <c:pt idx="18007">
                  <c:v>39.686999999999998</c:v>
                </c:pt>
                <c:pt idx="18008">
                  <c:v>39.707999999999998</c:v>
                </c:pt>
                <c:pt idx="18009">
                  <c:v>39.725999999999999</c:v>
                </c:pt>
                <c:pt idx="18010">
                  <c:v>39.828000000000003</c:v>
                </c:pt>
                <c:pt idx="18011">
                  <c:v>39.837000000000003</c:v>
                </c:pt>
                <c:pt idx="18012">
                  <c:v>39.875999999999998</c:v>
                </c:pt>
                <c:pt idx="18013">
                  <c:v>39.908999999999999</c:v>
                </c:pt>
                <c:pt idx="18014">
                  <c:v>39.981999999999999</c:v>
                </c:pt>
                <c:pt idx="18015">
                  <c:v>40.078000000000003</c:v>
                </c:pt>
                <c:pt idx="18016">
                  <c:v>40.093000000000004</c:v>
                </c:pt>
                <c:pt idx="18017">
                  <c:v>40.212000000000003</c:v>
                </c:pt>
                <c:pt idx="18018">
                  <c:v>40.255000000000003</c:v>
                </c:pt>
                <c:pt idx="18019">
                  <c:v>40.279000000000003</c:v>
                </c:pt>
                <c:pt idx="18020">
                  <c:v>40.378</c:v>
                </c:pt>
                <c:pt idx="18021">
                  <c:v>40.393999999999998</c:v>
                </c:pt>
                <c:pt idx="18022">
                  <c:v>40.405000000000001</c:v>
                </c:pt>
                <c:pt idx="18023">
                  <c:v>40.421999999999997</c:v>
                </c:pt>
                <c:pt idx="18024">
                  <c:v>40.438000000000002</c:v>
                </c:pt>
                <c:pt idx="18025">
                  <c:v>40.485999999999997</c:v>
                </c:pt>
                <c:pt idx="18026">
                  <c:v>40.561</c:v>
                </c:pt>
                <c:pt idx="18027">
                  <c:v>40.606000000000002</c:v>
                </c:pt>
                <c:pt idx="18028">
                  <c:v>40.625</c:v>
                </c:pt>
                <c:pt idx="18029">
                  <c:v>40.64</c:v>
                </c:pt>
                <c:pt idx="18030">
                  <c:v>40.652999999999999</c:v>
                </c:pt>
                <c:pt idx="18031">
                  <c:v>40.662999999999997</c:v>
                </c:pt>
                <c:pt idx="18032">
                  <c:v>40.755000000000003</c:v>
                </c:pt>
                <c:pt idx="18033">
                  <c:v>40.774000000000001</c:v>
                </c:pt>
                <c:pt idx="18034">
                  <c:v>40.792000000000002</c:v>
                </c:pt>
                <c:pt idx="18035">
                  <c:v>40.817999999999998</c:v>
                </c:pt>
                <c:pt idx="18036">
                  <c:v>40.850999999999999</c:v>
                </c:pt>
                <c:pt idx="18037">
                  <c:v>40.869999999999997</c:v>
                </c:pt>
                <c:pt idx="18038">
                  <c:v>40.880000000000003</c:v>
                </c:pt>
                <c:pt idx="18039">
                  <c:v>40.895000000000003</c:v>
                </c:pt>
                <c:pt idx="18040">
                  <c:v>40.914999999999999</c:v>
                </c:pt>
                <c:pt idx="18041">
                  <c:v>40.938000000000002</c:v>
                </c:pt>
                <c:pt idx="18042">
                  <c:v>40.96</c:v>
                </c:pt>
                <c:pt idx="18043">
                  <c:v>40.981000000000002</c:v>
                </c:pt>
                <c:pt idx="18044">
                  <c:v>40.987000000000002</c:v>
                </c:pt>
                <c:pt idx="18045">
                  <c:v>41.006</c:v>
                </c:pt>
                <c:pt idx="18046">
                  <c:v>41.023000000000003</c:v>
                </c:pt>
                <c:pt idx="18047">
                  <c:v>41.052999999999997</c:v>
                </c:pt>
                <c:pt idx="18048">
                  <c:v>41.070999999999998</c:v>
                </c:pt>
                <c:pt idx="18049">
                  <c:v>41.084000000000003</c:v>
                </c:pt>
                <c:pt idx="18050">
                  <c:v>41.103999999999999</c:v>
                </c:pt>
                <c:pt idx="18051">
                  <c:v>41.12</c:v>
                </c:pt>
                <c:pt idx="18052">
                  <c:v>41.134</c:v>
                </c:pt>
                <c:pt idx="18053">
                  <c:v>41.143999999999998</c:v>
                </c:pt>
                <c:pt idx="18054">
                  <c:v>41.152999999999999</c:v>
                </c:pt>
                <c:pt idx="18055">
                  <c:v>41.161999999999999</c:v>
                </c:pt>
                <c:pt idx="18056">
                  <c:v>41.170999999999999</c:v>
                </c:pt>
                <c:pt idx="18057">
                  <c:v>41.177999999999997</c:v>
                </c:pt>
                <c:pt idx="18058">
                  <c:v>41.185000000000002</c:v>
                </c:pt>
                <c:pt idx="18059">
                  <c:v>41.192</c:v>
                </c:pt>
                <c:pt idx="18060">
                  <c:v>41.197000000000003</c:v>
                </c:pt>
                <c:pt idx="18061">
                  <c:v>41.204999999999998</c:v>
                </c:pt>
                <c:pt idx="18062">
                  <c:v>41.212000000000003</c:v>
                </c:pt>
                <c:pt idx="18063">
                  <c:v>41.220999999999997</c:v>
                </c:pt>
                <c:pt idx="18064">
                  <c:v>41.231000000000002</c:v>
                </c:pt>
                <c:pt idx="18065">
                  <c:v>41.238</c:v>
                </c:pt>
                <c:pt idx="18066">
                  <c:v>41.253</c:v>
                </c:pt>
                <c:pt idx="18067">
                  <c:v>41.274000000000001</c:v>
                </c:pt>
                <c:pt idx="18068">
                  <c:v>41.287999999999997</c:v>
                </c:pt>
                <c:pt idx="18069">
                  <c:v>41.316000000000003</c:v>
                </c:pt>
                <c:pt idx="18070">
                  <c:v>41.326000000000001</c:v>
                </c:pt>
                <c:pt idx="18071">
                  <c:v>41.368000000000002</c:v>
                </c:pt>
                <c:pt idx="18072">
                  <c:v>41.435000000000002</c:v>
                </c:pt>
                <c:pt idx="18073">
                  <c:v>41.468000000000004</c:v>
                </c:pt>
                <c:pt idx="18074">
                  <c:v>41.484000000000002</c:v>
                </c:pt>
                <c:pt idx="18075">
                  <c:v>41.503999999999998</c:v>
                </c:pt>
                <c:pt idx="18076">
                  <c:v>41.518000000000001</c:v>
                </c:pt>
                <c:pt idx="18077">
                  <c:v>41.537999999999997</c:v>
                </c:pt>
                <c:pt idx="18078">
                  <c:v>41.57</c:v>
                </c:pt>
                <c:pt idx="18079">
                  <c:v>41.603000000000002</c:v>
                </c:pt>
                <c:pt idx="18080">
                  <c:v>41.655999999999999</c:v>
                </c:pt>
                <c:pt idx="18081">
                  <c:v>41.668999999999997</c:v>
                </c:pt>
                <c:pt idx="18082">
                  <c:v>41.682000000000002</c:v>
                </c:pt>
                <c:pt idx="18083">
                  <c:v>41.698</c:v>
                </c:pt>
                <c:pt idx="18084">
                  <c:v>41.713999999999999</c:v>
                </c:pt>
                <c:pt idx="18085">
                  <c:v>41.725999999999999</c:v>
                </c:pt>
                <c:pt idx="18086">
                  <c:v>41.737000000000002</c:v>
                </c:pt>
                <c:pt idx="18087">
                  <c:v>41.746000000000002</c:v>
                </c:pt>
                <c:pt idx="18088">
                  <c:v>41.756</c:v>
                </c:pt>
                <c:pt idx="18089">
                  <c:v>41.761000000000003</c:v>
                </c:pt>
                <c:pt idx="18090">
                  <c:v>41.768999999999998</c:v>
                </c:pt>
                <c:pt idx="18091">
                  <c:v>41.784999999999997</c:v>
                </c:pt>
                <c:pt idx="18092">
                  <c:v>41.796999999999997</c:v>
                </c:pt>
                <c:pt idx="18093">
                  <c:v>41.808</c:v>
                </c:pt>
                <c:pt idx="18094">
                  <c:v>41.857999999999997</c:v>
                </c:pt>
                <c:pt idx="18095">
                  <c:v>41.872999999999998</c:v>
                </c:pt>
                <c:pt idx="18096">
                  <c:v>41.906999999999996</c:v>
                </c:pt>
                <c:pt idx="18097">
                  <c:v>41.966000000000001</c:v>
                </c:pt>
                <c:pt idx="18098">
                  <c:v>41.987000000000002</c:v>
                </c:pt>
                <c:pt idx="18099">
                  <c:v>42.002000000000002</c:v>
                </c:pt>
                <c:pt idx="18100">
                  <c:v>42.006999999999998</c:v>
                </c:pt>
                <c:pt idx="18101">
                  <c:v>42.015999999999998</c:v>
                </c:pt>
                <c:pt idx="18102">
                  <c:v>42.024999999999999</c:v>
                </c:pt>
                <c:pt idx="18103">
                  <c:v>42.031999999999996</c:v>
                </c:pt>
                <c:pt idx="18104">
                  <c:v>42.040999999999997</c:v>
                </c:pt>
                <c:pt idx="18105">
                  <c:v>42.048000000000002</c:v>
                </c:pt>
                <c:pt idx="18106">
                  <c:v>42.052999999999997</c:v>
                </c:pt>
                <c:pt idx="18107">
                  <c:v>42.066000000000003</c:v>
                </c:pt>
                <c:pt idx="18108">
                  <c:v>42.076999999999998</c:v>
                </c:pt>
                <c:pt idx="18109">
                  <c:v>42.088000000000001</c:v>
                </c:pt>
                <c:pt idx="18110">
                  <c:v>42.103999999999999</c:v>
                </c:pt>
                <c:pt idx="18111">
                  <c:v>42.113999999999997</c:v>
                </c:pt>
                <c:pt idx="18112">
                  <c:v>42.134</c:v>
                </c:pt>
                <c:pt idx="18113">
                  <c:v>42.164999999999999</c:v>
                </c:pt>
                <c:pt idx="18114">
                  <c:v>42.173000000000002</c:v>
                </c:pt>
                <c:pt idx="18115">
                  <c:v>42.18</c:v>
                </c:pt>
                <c:pt idx="18116">
                  <c:v>42.191000000000003</c:v>
                </c:pt>
                <c:pt idx="18117">
                  <c:v>42.216000000000001</c:v>
                </c:pt>
                <c:pt idx="18118">
                  <c:v>42.228000000000002</c:v>
                </c:pt>
                <c:pt idx="18119">
                  <c:v>42.271999999999998</c:v>
                </c:pt>
                <c:pt idx="18120">
                  <c:v>42.295000000000002</c:v>
                </c:pt>
                <c:pt idx="18121">
                  <c:v>42.317999999999998</c:v>
                </c:pt>
                <c:pt idx="18122">
                  <c:v>42.33</c:v>
                </c:pt>
                <c:pt idx="18123">
                  <c:v>42.36</c:v>
                </c:pt>
                <c:pt idx="18124">
                  <c:v>42.401000000000003</c:v>
                </c:pt>
                <c:pt idx="18125">
                  <c:v>42.411999999999999</c:v>
                </c:pt>
                <c:pt idx="18126">
                  <c:v>42.426000000000002</c:v>
                </c:pt>
                <c:pt idx="18127">
                  <c:v>42.445</c:v>
                </c:pt>
                <c:pt idx="18128">
                  <c:v>42.454999999999998</c:v>
                </c:pt>
                <c:pt idx="18129">
                  <c:v>42.56</c:v>
                </c:pt>
                <c:pt idx="18130">
                  <c:v>42.572000000000003</c:v>
                </c:pt>
                <c:pt idx="18131">
                  <c:v>42.581000000000003</c:v>
                </c:pt>
                <c:pt idx="18132">
                  <c:v>42.585999999999999</c:v>
                </c:pt>
                <c:pt idx="18133">
                  <c:v>42.594000000000001</c:v>
                </c:pt>
                <c:pt idx="18134">
                  <c:v>42.616999999999997</c:v>
                </c:pt>
                <c:pt idx="18135">
                  <c:v>42.622999999999998</c:v>
                </c:pt>
                <c:pt idx="18136">
                  <c:v>42.636000000000003</c:v>
                </c:pt>
                <c:pt idx="18137">
                  <c:v>42.664999999999999</c:v>
                </c:pt>
                <c:pt idx="18138">
                  <c:v>42.677999999999997</c:v>
                </c:pt>
                <c:pt idx="18139">
                  <c:v>42.707999999999998</c:v>
                </c:pt>
                <c:pt idx="18140">
                  <c:v>42.755000000000003</c:v>
                </c:pt>
                <c:pt idx="18141">
                  <c:v>42.759</c:v>
                </c:pt>
                <c:pt idx="18142">
                  <c:v>42.768999999999998</c:v>
                </c:pt>
                <c:pt idx="18143">
                  <c:v>42.786999999999999</c:v>
                </c:pt>
                <c:pt idx="18144">
                  <c:v>42.801000000000002</c:v>
                </c:pt>
                <c:pt idx="18145">
                  <c:v>42.825000000000003</c:v>
                </c:pt>
                <c:pt idx="18146">
                  <c:v>42.853999999999999</c:v>
                </c:pt>
                <c:pt idx="18147">
                  <c:v>42.866</c:v>
                </c:pt>
                <c:pt idx="18148">
                  <c:v>42.877000000000002</c:v>
                </c:pt>
                <c:pt idx="18149">
                  <c:v>42.890999999999998</c:v>
                </c:pt>
                <c:pt idx="18150">
                  <c:v>42.908999999999999</c:v>
                </c:pt>
                <c:pt idx="18151">
                  <c:v>42.923999999999999</c:v>
                </c:pt>
                <c:pt idx="18152">
                  <c:v>42.954000000000001</c:v>
                </c:pt>
                <c:pt idx="18153">
                  <c:v>42.962000000000003</c:v>
                </c:pt>
                <c:pt idx="18154">
                  <c:v>42.98</c:v>
                </c:pt>
                <c:pt idx="18155">
                  <c:v>42.988999999999997</c:v>
                </c:pt>
                <c:pt idx="18156">
                  <c:v>43</c:v>
                </c:pt>
                <c:pt idx="18157">
                  <c:v>43.015999999999998</c:v>
                </c:pt>
                <c:pt idx="18158">
                  <c:v>43.057000000000002</c:v>
                </c:pt>
                <c:pt idx="18159">
                  <c:v>43.07</c:v>
                </c:pt>
                <c:pt idx="18160">
                  <c:v>43.082000000000001</c:v>
                </c:pt>
                <c:pt idx="18161">
                  <c:v>43.137</c:v>
                </c:pt>
                <c:pt idx="18162">
                  <c:v>43.173000000000002</c:v>
                </c:pt>
                <c:pt idx="18163">
                  <c:v>43.192</c:v>
                </c:pt>
                <c:pt idx="18164">
                  <c:v>43.206000000000003</c:v>
                </c:pt>
                <c:pt idx="18165">
                  <c:v>43.218000000000004</c:v>
                </c:pt>
                <c:pt idx="18166">
                  <c:v>43.232999999999997</c:v>
                </c:pt>
                <c:pt idx="18167">
                  <c:v>43.244</c:v>
                </c:pt>
                <c:pt idx="18168">
                  <c:v>43.286999999999999</c:v>
                </c:pt>
                <c:pt idx="18169">
                  <c:v>43.317999999999998</c:v>
                </c:pt>
                <c:pt idx="18170">
                  <c:v>43.338999999999999</c:v>
                </c:pt>
                <c:pt idx="18171">
                  <c:v>43.360999999999997</c:v>
                </c:pt>
                <c:pt idx="18172">
                  <c:v>43.386000000000003</c:v>
                </c:pt>
                <c:pt idx="18173">
                  <c:v>43.402000000000001</c:v>
                </c:pt>
                <c:pt idx="18174">
                  <c:v>43.420999999999999</c:v>
                </c:pt>
                <c:pt idx="18175">
                  <c:v>43.44</c:v>
                </c:pt>
                <c:pt idx="18176">
                  <c:v>43.472999999999999</c:v>
                </c:pt>
                <c:pt idx="18177">
                  <c:v>43.494999999999997</c:v>
                </c:pt>
                <c:pt idx="18178">
                  <c:v>43.512</c:v>
                </c:pt>
                <c:pt idx="18179">
                  <c:v>43.521999999999998</c:v>
                </c:pt>
                <c:pt idx="18180">
                  <c:v>43.533000000000001</c:v>
                </c:pt>
                <c:pt idx="18181">
                  <c:v>43.54</c:v>
                </c:pt>
                <c:pt idx="18182">
                  <c:v>43.552</c:v>
                </c:pt>
                <c:pt idx="18183">
                  <c:v>43.567</c:v>
                </c:pt>
                <c:pt idx="18184">
                  <c:v>43.573999999999998</c:v>
                </c:pt>
                <c:pt idx="18185">
                  <c:v>43.585999999999999</c:v>
                </c:pt>
                <c:pt idx="18186">
                  <c:v>43.597000000000001</c:v>
                </c:pt>
                <c:pt idx="18187">
                  <c:v>43.615000000000002</c:v>
                </c:pt>
                <c:pt idx="18188">
                  <c:v>43.634</c:v>
                </c:pt>
                <c:pt idx="18189">
                  <c:v>43.646000000000001</c:v>
                </c:pt>
                <c:pt idx="18190">
                  <c:v>43.654000000000003</c:v>
                </c:pt>
                <c:pt idx="18191">
                  <c:v>43.658000000000001</c:v>
                </c:pt>
                <c:pt idx="18192">
                  <c:v>43.664000000000001</c:v>
                </c:pt>
                <c:pt idx="18193">
                  <c:v>43.671999999999997</c:v>
                </c:pt>
                <c:pt idx="18194">
                  <c:v>43.683</c:v>
                </c:pt>
                <c:pt idx="18195">
                  <c:v>43.695999999999998</c:v>
                </c:pt>
                <c:pt idx="18196">
                  <c:v>43.706000000000003</c:v>
                </c:pt>
                <c:pt idx="18197">
                  <c:v>43.725000000000001</c:v>
                </c:pt>
                <c:pt idx="18198">
                  <c:v>43.737000000000002</c:v>
                </c:pt>
                <c:pt idx="18199">
                  <c:v>43.76</c:v>
                </c:pt>
                <c:pt idx="18200">
                  <c:v>43.777000000000001</c:v>
                </c:pt>
                <c:pt idx="18201">
                  <c:v>43.792999999999999</c:v>
                </c:pt>
                <c:pt idx="18202">
                  <c:v>43.808</c:v>
                </c:pt>
                <c:pt idx="18203">
                  <c:v>43.817999999999998</c:v>
                </c:pt>
                <c:pt idx="18204">
                  <c:v>43.832000000000001</c:v>
                </c:pt>
                <c:pt idx="18205">
                  <c:v>43.853000000000002</c:v>
                </c:pt>
                <c:pt idx="18206">
                  <c:v>43.87</c:v>
                </c:pt>
                <c:pt idx="18207">
                  <c:v>43.889000000000003</c:v>
                </c:pt>
                <c:pt idx="18208">
                  <c:v>43.898000000000003</c:v>
                </c:pt>
                <c:pt idx="18209">
                  <c:v>43.908000000000001</c:v>
                </c:pt>
                <c:pt idx="18210">
                  <c:v>43.917999999999999</c:v>
                </c:pt>
                <c:pt idx="18211">
                  <c:v>43.933999999999997</c:v>
                </c:pt>
                <c:pt idx="18212">
                  <c:v>43.942</c:v>
                </c:pt>
                <c:pt idx="18213">
                  <c:v>43.951000000000001</c:v>
                </c:pt>
                <c:pt idx="18214">
                  <c:v>43.965000000000003</c:v>
                </c:pt>
                <c:pt idx="18215">
                  <c:v>43.981000000000002</c:v>
                </c:pt>
                <c:pt idx="18216">
                  <c:v>44.029000000000003</c:v>
                </c:pt>
                <c:pt idx="18217">
                  <c:v>44.061</c:v>
                </c:pt>
                <c:pt idx="18218">
                  <c:v>44.109000000000002</c:v>
                </c:pt>
                <c:pt idx="18219">
                  <c:v>44.14</c:v>
                </c:pt>
                <c:pt idx="18220">
                  <c:v>44.171999999999997</c:v>
                </c:pt>
                <c:pt idx="18221">
                  <c:v>44.183</c:v>
                </c:pt>
                <c:pt idx="18222">
                  <c:v>44.194000000000003</c:v>
                </c:pt>
                <c:pt idx="18223">
                  <c:v>44.203000000000003</c:v>
                </c:pt>
                <c:pt idx="18224">
                  <c:v>44.215000000000003</c:v>
                </c:pt>
                <c:pt idx="18225">
                  <c:v>44.222000000000001</c:v>
                </c:pt>
                <c:pt idx="18226">
                  <c:v>44.23</c:v>
                </c:pt>
                <c:pt idx="18227">
                  <c:v>44.241</c:v>
                </c:pt>
                <c:pt idx="18228">
                  <c:v>44.276000000000003</c:v>
                </c:pt>
                <c:pt idx="18229">
                  <c:v>44.302</c:v>
                </c:pt>
                <c:pt idx="18230">
                  <c:v>44.317</c:v>
                </c:pt>
                <c:pt idx="18231">
                  <c:v>44.329000000000001</c:v>
                </c:pt>
                <c:pt idx="18232">
                  <c:v>44.341000000000001</c:v>
                </c:pt>
                <c:pt idx="18233">
                  <c:v>44.351999999999997</c:v>
                </c:pt>
                <c:pt idx="18234">
                  <c:v>44.398000000000003</c:v>
                </c:pt>
                <c:pt idx="18235">
                  <c:v>44.420999999999999</c:v>
                </c:pt>
                <c:pt idx="18236">
                  <c:v>44.436</c:v>
                </c:pt>
                <c:pt idx="18237">
                  <c:v>44.451000000000001</c:v>
                </c:pt>
                <c:pt idx="18238">
                  <c:v>44.457999999999998</c:v>
                </c:pt>
                <c:pt idx="18239">
                  <c:v>44.482999999999997</c:v>
                </c:pt>
                <c:pt idx="18240">
                  <c:v>44.5</c:v>
                </c:pt>
                <c:pt idx="18241">
                  <c:v>44.52</c:v>
                </c:pt>
                <c:pt idx="18242">
                  <c:v>44.536000000000001</c:v>
                </c:pt>
                <c:pt idx="18243">
                  <c:v>44.548999999999999</c:v>
                </c:pt>
                <c:pt idx="18244">
                  <c:v>44.56</c:v>
                </c:pt>
                <c:pt idx="18245">
                  <c:v>44.584000000000003</c:v>
                </c:pt>
                <c:pt idx="18246">
                  <c:v>44.613</c:v>
                </c:pt>
                <c:pt idx="18247">
                  <c:v>44.631999999999998</c:v>
                </c:pt>
                <c:pt idx="18248">
                  <c:v>44.640999999999998</c:v>
                </c:pt>
                <c:pt idx="18249">
                  <c:v>44.649000000000001</c:v>
                </c:pt>
                <c:pt idx="18250">
                  <c:v>44.658999999999999</c:v>
                </c:pt>
                <c:pt idx="18251">
                  <c:v>44.664000000000001</c:v>
                </c:pt>
                <c:pt idx="18252">
                  <c:v>44.676000000000002</c:v>
                </c:pt>
                <c:pt idx="18253">
                  <c:v>44.686</c:v>
                </c:pt>
                <c:pt idx="18254">
                  <c:v>44.704000000000001</c:v>
                </c:pt>
                <c:pt idx="18255">
                  <c:v>44.728999999999999</c:v>
                </c:pt>
                <c:pt idx="18256">
                  <c:v>44.762999999999998</c:v>
                </c:pt>
                <c:pt idx="18257">
                  <c:v>44.774999999999999</c:v>
                </c:pt>
                <c:pt idx="18258">
                  <c:v>44.783999999999999</c:v>
                </c:pt>
                <c:pt idx="18259">
                  <c:v>44.811</c:v>
                </c:pt>
                <c:pt idx="18260">
                  <c:v>44.835999999999999</c:v>
                </c:pt>
                <c:pt idx="18261">
                  <c:v>44.853999999999999</c:v>
                </c:pt>
                <c:pt idx="18262">
                  <c:v>44.88</c:v>
                </c:pt>
                <c:pt idx="18263">
                  <c:v>44.890999999999998</c:v>
                </c:pt>
                <c:pt idx="18264">
                  <c:v>44.898000000000003</c:v>
                </c:pt>
                <c:pt idx="18265">
                  <c:v>44.908999999999999</c:v>
                </c:pt>
                <c:pt idx="18266">
                  <c:v>44.920999999999999</c:v>
                </c:pt>
                <c:pt idx="18267">
                  <c:v>44.926000000000002</c:v>
                </c:pt>
                <c:pt idx="18268">
                  <c:v>44.935000000000002</c:v>
                </c:pt>
                <c:pt idx="18269">
                  <c:v>44.95</c:v>
                </c:pt>
                <c:pt idx="18270">
                  <c:v>44.960999999999999</c:v>
                </c:pt>
                <c:pt idx="18271">
                  <c:v>44.970999999999997</c:v>
                </c:pt>
                <c:pt idx="18272">
                  <c:v>44.98</c:v>
                </c:pt>
                <c:pt idx="18273">
                  <c:v>44.997</c:v>
                </c:pt>
                <c:pt idx="18274">
                  <c:v>45.014000000000003</c:v>
                </c:pt>
                <c:pt idx="18275">
                  <c:v>45.031999999999996</c:v>
                </c:pt>
                <c:pt idx="18276">
                  <c:v>45.042000000000002</c:v>
                </c:pt>
                <c:pt idx="18277">
                  <c:v>45.052</c:v>
                </c:pt>
                <c:pt idx="18278">
                  <c:v>45.064999999999998</c:v>
                </c:pt>
                <c:pt idx="18279">
                  <c:v>45.070999999999998</c:v>
                </c:pt>
                <c:pt idx="18280">
                  <c:v>45.085999999999999</c:v>
                </c:pt>
                <c:pt idx="18281">
                  <c:v>45.106000000000002</c:v>
                </c:pt>
                <c:pt idx="18282">
                  <c:v>45.125999999999998</c:v>
                </c:pt>
                <c:pt idx="18283">
                  <c:v>45.139000000000003</c:v>
                </c:pt>
                <c:pt idx="18284">
                  <c:v>45.155999999999999</c:v>
                </c:pt>
                <c:pt idx="18285">
                  <c:v>45.186999999999998</c:v>
                </c:pt>
                <c:pt idx="18286">
                  <c:v>45.203000000000003</c:v>
                </c:pt>
                <c:pt idx="18287">
                  <c:v>45.213000000000001</c:v>
                </c:pt>
                <c:pt idx="18288">
                  <c:v>45.23</c:v>
                </c:pt>
                <c:pt idx="18289">
                  <c:v>45.247</c:v>
                </c:pt>
                <c:pt idx="18290">
                  <c:v>45.268000000000001</c:v>
                </c:pt>
                <c:pt idx="18291">
                  <c:v>45.28</c:v>
                </c:pt>
                <c:pt idx="18292">
                  <c:v>45.290999999999997</c:v>
                </c:pt>
                <c:pt idx="18293">
                  <c:v>45.301000000000002</c:v>
                </c:pt>
                <c:pt idx="18294">
                  <c:v>45.308</c:v>
                </c:pt>
                <c:pt idx="18295">
                  <c:v>45.313000000000002</c:v>
                </c:pt>
                <c:pt idx="18296">
                  <c:v>45.319000000000003</c:v>
                </c:pt>
                <c:pt idx="18297">
                  <c:v>45.326000000000001</c:v>
                </c:pt>
                <c:pt idx="18298">
                  <c:v>45.341000000000001</c:v>
                </c:pt>
                <c:pt idx="18299">
                  <c:v>45.354999999999997</c:v>
                </c:pt>
                <c:pt idx="18300">
                  <c:v>45.37</c:v>
                </c:pt>
                <c:pt idx="18301">
                  <c:v>45.432000000000002</c:v>
                </c:pt>
                <c:pt idx="18302">
                  <c:v>45.482999999999997</c:v>
                </c:pt>
                <c:pt idx="18303">
                  <c:v>45.502000000000002</c:v>
                </c:pt>
                <c:pt idx="18304">
                  <c:v>45.536000000000001</c:v>
                </c:pt>
                <c:pt idx="18305">
                  <c:v>45.609000000000002</c:v>
                </c:pt>
                <c:pt idx="18306">
                  <c:v>45.643999999999998</c:v>
                </c:pt>
                <c:pt idx="18307">
                  <c:v>45.661999999999999</c:v>
                </c:pt>
                <c:pt idx="18308">
                  <c:v>45.7</c:v>
                </c:pt>
                <c:pt idx="18309">
                  <c:v>45.715000000000003</c:v>
                </c:pt>
                <c:pt idx="18310">
                  <c:v>45.734000000000002</c:v>
                </c:pt>
                <c:pt idx="18311">
                  <c:v>45.771000000000001</c:v>
                </c:pt>
                <c:pt idx="18312">
                  <c:v>45.798000000000002</c:v>
                </c:pt>
                <c:pt idx="18313">
                  <c:v>45.832000000000001</c:v>
                </c:pt>
                <c:pt idx="18314">
                  <c:v>45.854999999999997</c:v>
                </c:pt>
                <c:pt idx="18315">
                  <c:v>45.898000000000003</c:v>
                </c:pt>
                <c:pt idx="18316">
                  <c:v>45.914999999999999</c:v>
                </c:pt>
                <c:pt idx="18317">
                  <c:v>45.96</c:v>
                </c:pt>
                <c:pt idx="18318">
                  <c:v>45.98</c:v>
                </c:pt>
                <c:pt idx="18319">
                  <c:v>45.991999999999997</c:v>
                </c:pt>
                <c:pt idx="18320">
                  <c:v>46.015999999999998</c:v>
                </c:pt>
                <c:pt idx="18321">
                  <c:v>46.055999999999997</c:v>
                </c:pt>
                <c:pt idx="18322">
                  <c:v>46.072000000000003</c:v>
                </c:pt>
                <c:pt idx="18323">
                  <c:v>46.085999999999999</c:v>
                </c:pt>
                <c:pt idx="18324">
                  <c:v>46.101999999999997</c:v>
                </c:pt>
                <c:pt idx="18325">
                  <c:v>46.145000000000003</c:v>
                </c:pt>
                <c:pt idx="18326">
                  <c:v>46.164999999999999</c:v>
                </c:pt>
                <c:pt idx="18327">
                  <c:v>46.213000000000001</c:v>
                </c:pt>
                <c:pt idx="18328">
                  <c:v>46.234000000000002</c:v>
                </c:pt>
                <c:pt idx="18329">
                  <c:v>46.250999999999998</c:v>
                </c:pt>
                <c:pt idx="18330">
                  <c:v>46.290999999999997</c:v>
                </c:pt>
                <c:pt idx="18331">
                  <c:v>46.311999999999998</c:v>
                </c:pt>
                <c:pt idx="18332">
                  <c:v>46.322000000000003</c:v>
                </c:pt>
                <c:pt idx="18333">
                  <c:v>46.331000000000003</c:v>
                </c:pt>
                <c:pt idx="18334">
                  <c:v>46.34</c:v>
                </c:pt>
                <c:pt idx="18335">
                  <c:v>46.354999999999997</c:v>
                </c:pt>
                <c:pt idx="18336">
                  <c:v>46.404000000000003</c:v>
                </c:pt>
                <c:pt idx="18337">
                  <c:v>46.45</c:v>
                </c:pt>
                <c:pt idx="18338">
                  <c:v>46.466000000000001</c:v>
                </c:pt>
                <c:pt idx="18339">
                  <c:v>46.478999999999999</c:v>
                </c:pt>
                <c:pt idx="18340">
                  <c:v>46.493000000000002</c:v>
                </c:pt>
                <c:pt idx="18341">
                  <c:v>46.54</c:v>
                </c:pt>
                <c:pt idx="18342">
                  <c:v>46.575000000000003</c:v>
                </c:pt>
                <c:pt idx="18343">
                  <c:v>46.588000000000001</c:v>
                </c:pt>
                <c:pt idx="18344">
                  <c:v>46.616999999999997</c:v>
                </c:pt>
                <c:pt idx="18345">
                  <c:v>46.636000000000003</c:v>
                </c:pt>
                <c:pt idx="18346">
                  <c:v>46.652999999999999</c:v>
                </c:pt>
                <c:pt idx="18347">
                  <c:v>46.665999999999997</c:v>
                </c:pt>
                <c:pt idx="18348">
                  <c:v>46.673000000000002</c:v>
                </c:pt>
                <c:pt idx="18349">
                  <c:v>46.692</c:v>
                </c:pt>
                <c:pt idx="18350">
                  <c:v>46.749000000000002</c:v>
                </c:pt>
                <c:pt idx="18351">
                  <c:v>46.765000000000001</c:v>
                </c:pt>
                <c:pt idx="18352">
                  <c:v>46.856999999999999</c:v>
                </c:pt>
                <c:pt idx="18353">
                  <c:v>46.866</c:v>
                </c:pt>
                <c:pt idx="18354">
                  <c:v>46.881999999999998</c:v>
                </c:pt>
                <c:pt idx="18355">
                  <c:v>46.896000000000001</c:v>
                </c:pt>
                <c:pt idx="18356">
                  <c:v>46.902999999999999</c:v>
                </c:pt>
                <c:pt idx="18357">
                  <c:v>46.924999999999997</c:v>
                </c:pt>
                <c:pt idx="18358">
                  <c:v>46.941000000000003</c:v>
                </c:pt>
                <c:pt idx="18359">
                  <c:v>46.994</c:v>
                </c:pt>
                <c:pt idx="18360">
                  <c:v>47.018000000000001</c:v>
                </c:pt>
                <c:pt idx="18361">
                  <c:v>47.054000000000002</c:v>
                </c:pt>
                <c:pt idx="18362">
                  <c:v>47.091999999999999</c:v>
                </c:pt>
                <c:pt idx="18363">
                  <c:v>47.103000000000002</c:v>
                </c:pt>
                <c:pt idx="18364">
                  <c:v>47.194000000000003</c:v>
                </c:pt>
                <c:pt idx="18365">
                  <c:v>47.231999999999999</c:v>
                </c:pt>
                <c:pt idx="18366">
                  <c:v>47.253</c:v>
                </c:pt>
                <c:pt idx="18367">
                  <c:v>47.289000000000001</c:v>
                </c:pt>
                <c:pt idx="18368">
                  <c:v>47.317999999999998</c:v>
                </c:pt>
                <c:pt idx="18369">
                  <c:v>47.332999999999998</c:v>
                </c:pt>
                <c:pt idx="18370">
                  <c:v>47.350999999999999</c:v>
                </c:pt>
                <c:pt idx="18371">
                  <c:v>47.359000000000002</c:v>
                </c:pt>
                <c:pt idx="18372">
                  <c:v>47.396999999999998</c:v>
                </c:pt>
                <c:pt idx="18373">
                  <c:v>47.423000000000002</c:v>
                </c:pt>
                <c:pt idx="18374">
                  <c:v>47.445999999999998</c:v>
                </c:pt>
                <c:pt idx="18375">
                  <c:v>47.472000000000001</c:v>
                </c:pt>
                <c:pt idx="18376">
                  <c:v>47.494</c:v>
                </c:pt>
                <c:pt idx="18377">
                  <c:v>47.512999999999998</c:v>
                </c:pt>
                <c:pt idx="18378">
                  <c:v>47.536999999999999</c:v>
                </c:pt>
                <c:pt idx="18379">
                  <c:v>47.55</c:v>
                </c:pt>
                <c:pt idx="18380">
                  <c:v>47.558</c:v>
                </c:pt>
                <c:pt idx="18381">
                  <c:v>47.573</c:v>
                </c:pt>
                <c:pt idx="18382">
                  <c:v>47.588999999999999</c:v>
                </c:pt>
                <c:pt idx="18383">
                  <c:v>47.603999999999999</c:v>
                </c:pt>
                <c:pt idx="18384">
                  <c:v>47.658999999999999</c:v>
                </c:pt>
                <c:pt idx="18385">
                  <c:v>47.686999999999998</c:v>
                </c:pt>
                <c:pt idx="18386">
                  <c:v>47.698999999999998</c:v>
                </c:pt>
                <c:pt idx="18387">
                  <c:v>47.716999999999999</c:v>
                </c:pt>
                <c:pt idx="18388">
                  <c:v>47.811999999999998</c:v>
                </c:pt>
                <c:pt idx="18389">
                  <c:v>47.914999999999999</c:v>
                </c:pt>
                <c:pt idx="18390">
                  <c:v>47.975999999999999</c:v>
                </c:pt>
                <c:pt idx="18391">
                  <c:v>48.012</c:v>
                </c:pt>
                <c:pt idx="18392">
                  <c:v>48.09</c:v>
                </c:pt>
                <c:pt idx="18393">
                  <c:v>48.1</c:v>
                </c:pt>
                <c:pt idx="18394">
                  <c:v>48.154000000000003</c:v>
                </c:pt>
                <c:pt idx="18395">
                  <c:v>48.164000000000001</c:v>
                </c:pt>
                <c:pt idx="18396">
                  <c:v>48.222999999999999</c:v>
                </c:pt>
                <c:pt idx="18397">
                  <c:v>48.262</c:v>
                </c:pt>
                <c:pt idx="18398">
                  <c:v>48.274000000000001</c:v>
                </c:pt>
                <c:pt idx="18399">
                  <c:v>48.292000000000002</c:v>
                </c:pt>
                <c:pt idx="18400">
                  <c:v>48.3</c:v>
                </c:pt>
                <c:pt idx="18401">
                  <c:v>48.308999999999997</c:v>
                </c:pt>
                <c:pt idx="18402">
                  <c:v>48.326000000000001</c:v>
                </c:pt>
                <c:pt idx="18403">
                  <c:v>48.335999999999999</c:v>
                </c:pt>
                <c:pt idx="18404">
                  <c:v>48.35</c:v>
                </c:pt>
                <c:pt idx="18405">
                  <c:v>48.383000000000003</c:v>
                </c:pt>
                <c:pt idx="18406">
                  <c:v>48.393000000000001</c:v>
                </c:pt>
                <c:pt idx="18407">
                  <c:v>48.405000000000001</c:v>
                </c:pt>
                <c:pt idx="18408">
                  <c:v>48.430999999999997</c:v>
                </c:pt>
                <c:pt idx="18409">
                  <c:v>48.45</c:v>
                </c:pt>
                <c:pt idx="18410">
                  <c:v>48.466999999999999</c:v>
                </c:pt>
                <c:pt idx="18411">
                  <c:v>48.478999999999999</c:v>
                </c:pt>
                <c:pt idx="18412">
                  <c:v>48.488999999999997</c:v>
                </c:pt>
                <c:pt idx="18413">
                  <c:v>48.497999999999998</c:v>
                </c:pt>
                <c:pt idx="18414">
                  <c:v>48.518000000000001</c:v>
                </c:pt>
                <c:pt idx="18415">
                  <c:v>48.527000000000001</c:v>
                </c:pt>
                <c:pt idx="18416">
                  <c:v>48.534999999999997</c:v>
                </c:pt>
                <c:pt idx="18417">
                  <c:v>48.545999999999999</c:v>
                </c:pt>
                <c:pt idx="18418">
                  <c:v>48.558999999999997</c:v>
                </c:pt>
                <c:pt idx="18419">
                  <c:v>48.600999999999999</c:v>
                </c:pt>
                <c:pt idx="18420">
                  <c:v>48.613999999999997</c:v>
                </c:pt>
                <c:pt idx="18421">
                  <c:v>48.636000000000003</c:v>
                </c:pt>
                <c:pt idx="18422">
                  <c:v>48.661999999999999</c:v>
                </c:pt>
                <c:pt idx="18423">
                  <c:v>48.715000000000003</c:v>
                </c:pt>
                <c:pt idx="18424">
                  <c:v>48.741999999999997</c:v>
                </c:pt>
                <c:pt idx="18425">
                  <c:v>48.768000000000001</c:v>
                </c:pt>
                <c:pt idx="18426">
                  <c:v>48.783000000000001</c:v>
                </c:pt>
                <c:pt idx="18427">
                  <c:v>48.795000000000002</c:v>
                </c:pt>
                <c:pt idx="18428">
                  <c:v>48.801000000000002</c:v>
                </c:pt>
                <c:pt idx="18429">
                  <c:v>48.805</c:v>
                </c:pt>
                <c:pt idx="18430">
                  <c:v>48.814999999999998</c:v>
                </c:pt>
                <c:pt idx="18431">
                  <c:v>48.83</c:v>
                </c:pt>
                <c:pt idx="18432">
                  <c:v>48.841999999999999</c:v>
                </c:pt>
                <c:pt idx="18433">
                  <c:v>48.850999999999999</c:v>
                </c:pt>
                <c:pt idx="18434">
                  <c:v>48.865000000000002</c:v>
                </c:pt>
                <c:pt idx="18435">
                  <c:v>48.881999999999998</c:v>
                </c:pt>
                <c:pt idx="18436">
                  <c:v>48.901000000000003</c:v>
                </c:pt>
                <c:pt idx="18437">
                  <c:v>48.914999999999999</c:v>
                </c:pt>
                <c:pt idx="18438">
                  <c:v>48.936</c:v>
                </c:pt>
                <c:pt idx="18439">
                  <c:v>48.945999999999998</c:v>
                </c:pt>
                <c:pt idx="18440">
                  <c:v>48.96</c:v>
                </c:pt>
                <c:pt idx="18441">
                  <c:v>48.968000000000004</c:v>
                </c:pt>
                <c:pt idx="18442">
                  <c:v>48.978999999999999</c:v>
                </c:pt>
                <c:pt idx="18443">
                  <c:v>48.996000000000002</c:v>
                </c:pt>
                <c:pt idx="18444">
                  <c:v>49.027000000000001</c:v>
                </c:pt>
                <c:pt idx="18445">
                  <c:v>49.085999999999999</c:v>
                </c:pt>
                <c:pt idx="18446">
                  <c:v>49.1</c:v>
                </c:pt>
                <c:pt idx="18447">
                  <c:v>49.119</c:v>
                </c:pt>
                <c:pt idx="18448">
                  <c:v>49.128</c:v>
                </c:pt>
                <c:pt idx="18449">
                  <c:v>49.142000000000003</c:v>
                </c:pt>
                <c:pt idx="18450">
                  <c:v>49.152999999999999</c:v>
                </c:pt>
                <c:pt idx="18451">
                  <c:v>49.165999999999997</c:v>
                </c:pt>
                <c:pt idx="18452">
                  <c:v>49.176000000000002</c:v>
                </c:pt>
                <c:pt idx="18453">
                  <c:v>49.186999999999998</c:v>
                </c:pt>
                <c:pt idx="18454">
                  <c:v>49.203000000000003</c:v>
                </c:pt>
                <c:pt idx="18455">
                  <c:v>49.216999999999999</c:v>
                </c:pt>
                <c:pt idx="18456">
                  <c:v>49.237000000000002</c:v>
                </c:pt>
                <c:pt idx="18457">
                  <c:v>49.244999999999997</c:v>
                </c:pt>
                <c:pt idx="18458">
                  <c:v>49.256</c:v>
                </c:pt>
                <c:pt idx="18459">
                  <c:v>49.277000000000001</c:v>
                </c:pt>
                <c:pt idx="18460">
                  <c:v>49.301000000000002</c:v>
                </c:pt>
                <c:pt idx="18461">
                  <c:v>49.316000000000003</c:v>
                </c:pt>
                <c:pt idx="18462">
                  <c:v>49.332999999999998</c:v>
                </c:pt>
                <c:pt idx="18463">
                  <c:v>49.341999999999999</c:v>
                </c:pt>
                <c:pt idx="18464">
                  <c:v>49.366999999999997</c:v>
                </c:pt>
                <c:pt idx="18465">
                  <c:v>49.399000000000001</c:v>
                </c:pt>
                <c:pt idx="18466">
                  <c:v>49.414999999999999</c:v>
                </c:pt>
                <c:pt idx="18467">
                  <c:v>49.438000000000002</c:v>
                </c:pt>
                <c:pt idx="18468">
                  <c:v>49.453000000000003</c:v>
                </c:pt>
                <c:pt idx="18469">
                  <c:v>49.475000000000001</c:v>
                </c:pt>
                <c:pt idx="18470">
                  <c:v>49.51</c:v>
                </c:pt>
                <c:pt idx="18471">
                  <c:v>49.557000000000002</c:v>
                </c:pt>
                <c:pt idx="18472">
                  <c:v>49.771999999999998</c:v>
                </c:pt>
                <c:pt idx="18473">
                  <c:v>49.805</c:v>
                </c:pt>
                <c:pt idx="18474">
                  <c:v>49.826999999999998</c:v>
                </c:pt>
                <c:pt idx="18475">
                  <c:v>49.881999999999998</c:v>
                </c:pt>
                <c:pt idx="18476">
                  <c:v>49.893000000000001</c:v>
                </c:pt>
                <c:pt idx="18477">
                  <c:v>49.914999999999999</c:v>
                </c:pt>
                <c:pt idx="18478">
                  <c:v>49.924999999999997</c:v>
                </c:pt>
                <c:pt idx="18479">
                  <c:v>49.991</c:v>
                </c:pt>
                <c:pt idx="18480">
                  <c:v>50.003</c:v>
                </c:pt>
                <c:pt idx="18481">
                  <c:v>50.014000000000003</c:v>
                </c:pt>
                <c:pt idx="18482">
                  <c:v>50.024999999999999</c:v>
                </c:pt>
                <c:pt idx="18483">
                  <c:v>50.036000000000001</c:v>
                </c:pt>
                <c:pt idx="18484">
                  <c:v>50.054000000000002</c:v>
                </c:pt>
                <c:pt idx="18485">
                  <c:v>50.07</c:v>
                </c:pt>
                <c:pt idx="18486">
                  <c:v>50.12</c:v>
                </c:pt>
                <c:pt idx="18487">
                  <c:v>50.142000000000003</c:v>
                </c:pt>
                <c:pt idx="18488">
                  <c:v>50.197000000000003</c:v>
                </c:pt>
                <c:pt idx="18489">
                  <c:v>50.238</c:v>
                </c:pt>
                <c:pt idx="18490">
                  <c:v>50.268999999999998</c:v>
                </c:pt>
                <c:pt idx="18491">
                  <c:v>50.287999999999997</c:v>
                </c:pt>
                <c:pt idx="18492">
                  <c:v>50.304000000000002</c:v>
                </c:pt>
                <c:pt idx="18493">
                  <c:v>50.335999999999999</c:v>
                </c:pt>
                <c:pt idx="18494">
                  <c:v>50.359000000000002</c:v>
                </c:pt>
                <c:pt idx="18495">
                  <c:v>50.399000000000001</c:v>
                </c:pt>
                <c:pt idx="18496">
                  <c:v>50.411999999999999</c:v>
                </c:pt>
                <c:pt idx="18497">
                  <c:v>50.438000000000002</c:v>
                </c:pt>
                <c:pt idx="18498">
                  <c:v>50.453000000000003</c:v>
                </c:pt>
                <c:pt idx="18499">
                  <c:v>50.469000000000001</c:v>
                </c:pt>
                <c:pt idx="18500">
                  <c:v>50.484000000000002</c:v>
                </c:pt>
                <c:pt idx="18501">
                  <c:v>50.5</c:v>
                </c:pt>
                <c:pt idx="18502">
                  <c:v>50.512</c:v>
                </c:pt>
                <c:pt idx="18503">
                  <c:v>50.521999999999998</c:v>
                </c:pt>
                <c:pt idx="18504">
                  <c:v>50.543999999999997</c:v>
                </c:pt>
                <c:pt idx="18505">
                  <c:v>50.579000000000001</c:v>
                </c:pt>
                <c:pt idx="18506">
                  <c:v>50.598999999999997</c:v>
                </c:pt>
                <c:pt idx="18507">
                  <c:v>50.618000000000002</c:v>
                </c:pt>
                <c:pt idx="18508">
                  <c:v>50.637999999999998</c:v>
                </c:pt>
                <c:pt idx="18509">
                  <c:v>50.661999999999999</c:v>
                </c:pt>
                <c:pt idx="18510">
                  <c:v>50.686</c:v>
                </c:pt>
                <c:pt idx="18511">
                  <c:v>50.709000000000003</c:v>
                </c:pt>
                <c:pt idx="18512">
                  <c:v>50.731999999999999</c:v>
                </c:pt>
                <c:pt idx="18513">
                  <c:v>50.76</c:v>
                </c:pt>
                <c:pt idx="18514">
                  <c:v>50.78</c:v>
                </c:pt>
                <c:pt idx="18515">
                  <c:v>50.787999999999997</c:v>
                </c:pt>
                <c:pt idx="18516">
                  <c:v>50.811999999999998</c:v>
                </c:pt>
                <c:pt idx="18517">
                  <c:v>50.837000000000003</c:v>
                </c:pt>
                <c:pt idx="18518">
                  <c:v>50.901000000000003</c:v>
                </c:pt>
                <c:pt idx="18519">
                  <c:v>50.935000000000002</c:v>
                </c:pt>
                <c:pt idx="18520">
                  <c:v>50.970999999999997</c:v>
                </c:pt>
                <c:pt idx="18521">
                  <c:v>50.988999999999997</c:v>
                </c:pt>
                <c:pt idx="18522">
                  <c:v>51.009</c:v>
                </c:pt>
                <c:pt idx="18523">
                  <c:v>51.042999999999999</c:v>
                </c:pt>
                <c:pt idx="18524">
                  <c:v>51.051000000000002</c:v>
                </c:pt>
                <c:pt idx="18525">
                  <c:v>51.067999999999998</c:v>
                </c:pt>
                <c:pt idx="18526">
                  <c:v>51.075000000000003</c:v>
                </c:pt>
                <c:pt idx="18527">
                  <c:v>51.09</c:v>
                </c:pt>
                <c:pt idx="18528">
                  <c:v>51.146999999999998</c:v>
                </c:pt>
                <c:pt idx="18529">
                  <c:v>51.167999999999999</c:v>
                </c:pt>
                <c:pt idx="18530">
                  <c:v>51.201999999999998</c:v>
                </c:pt>
                <c:pt idx="18531">
                  <c:v>51.219000000000001</c:v>
                </c:pt>
                <c:pt idx="18532">
                  <c:v>51.241999999999997</c:v>
                </c:pt>
                <c:pt idx="18533">
                  <c:v>51.256</c:v>
                </c:pt>
                <c:pt idx="18534">
                  <c:v>51.27</c:v>
                </c:pt>
                <c:pt idx="18535">
                  <c:v>51.28</c:v>
                </c:pt>
                <c:pt idx="18536">
                  <c:v>51.29</c:v>
                </c:pt>
                <c:pt idx="18537">
                  <c:v>51.314999999999998</c:v>
                </c:pt>
                <c:pt idx="18538">
                  <c:v>51.329000000000001</c:v>
                </c:pt>
                <c:pt idx="18539">
                  <c:v>51.335999999999999</c:v>
                </c:pt>
                <c:pt idx="18540">
                  <c:v>51.351999999999997</c:v>
                </c:pt>
                <c:pt idx="18541">
                  <c:v>51.37</c:v>
                </c:pt>
                <c:pt idx="18542">
                  <c:v>51.387</c:v>
                </c:pt>
                <c:pt idx="18543">
                  <c:v>51.393000000000001</c:v>
                </c:pt>
                <c:pt idx="18544">
                  <c:v>51.41</c:v>
                </c:pt>
                <c:pt idx="18545">
                  <c:v>51.465000000000003</c:v>
                </c:pt>
                <c:pt idx="18546">
                  <c:v>51.503</c:v>
                </c:pt>
                <c:pt idx="18547">
                  <c:v>51.555999999999997</c:v>
                </c:pt>
                <c:pt idx="18548">
                  <c:v>51.65</c:v>
                </c:pt>
                <c:pt idx="18549">
                  <c:v>51.664000000000001</c:v>
                </c:pt>
                <c:pt idx="18550">
                  <c:v>51.683999999999997</c:v>
                </c:pt>
                <c:pt idx="18551">
                  <c:v>51.731999999999999</c:v>
                </c:pt>
                <c:pt idx="18552">
                  <c:v>51.75</c:v>
                </c:pt>
                <c:pt idx="18553">
                  <c:v>51.79</c:v>
                </c:pt>
                <c:pt idx="18554">
                  <c:v>51.805999999999997</c:v>
                </c:pt>
                <c:pt idx="18555">
                  <c:v>51.835999999999999</c:v>
                </c:pt>
                <c:pt idx="18556">
                  <c:v>51.853999999999999</c:v>
                </c:pt>
                <c:pt idx="18557">
                  <c:v>51.865000000000002</c:v>
                </c:pt>
                <c:pt idx="18558">
                  <c:v>51.918999999999997</c:v>
                </c:pt>
                <c:pt idx="18559">
                  <c:v>51.939</c:v>
                </c:pt>
                <c:pt idx="18560">
                  <c:v>51.966000000000001</c:v>
                </c:pt>
                <c:pt idx="18561">
                  <c:v>51.984999999999999</c:v>
                </c:pt>
                <c:pt idx="18562">
                  <c:v>51.997</c:v>
                </c:pt>
                <c:pt idx="18563">
                  <c:v>52.030999999999999</c:v>
                </c:pt>
                <c:pt idx="18564">
                  <c:v>52.042000000000002</c:v>
                </c:pt>
                <c:pt idx="18565">
                  <c:v>52.052999999999997</c:v>
                </c:pt>
                <c:pt idx="18566">
                  <c:v>52.06</c:v>
                </c:pt>
                <c:pt idx="18567">
                  <c:v>52.064999999999998</c:v>
                </c:pt>
                <c:pt idx="18568">
                  <c:v>52.072000000000003</c:v>
                </c:pt>
                <c:pt idx="18569">
                  <c:v>52.087000000000003</c:v>
                </c:pt>
                <c:pt idx="18570">
                  <c:v>52.094999999999999</c:v>
                </c:pt>
                <c:pt idx="18571">
                  <c:v>52.107999999999997</c:v>
                </c:pt>
                <c:pt idx="18572">
                  <c:v>52.116999999999997</c:v>
                </c:pt>
                <c:pt idx="18573">
                  <c:v>52.125</c:v>
                </c:pt>
                <c:pt idx="18574">
                  <c:v>52.136000000000003</c:v>
                </c:pt>
                <c:pt idx="18575">
                  <c:v>52.155999999999999</c:v>
                </c:pt>
                <c:pt idx="18576">
                  <c:v>52.176000000000002</c:v>
                </c:pt>
                <c:pt idx="18577">
                  <c:v>52.185000000000002</c:v>
                </c:pt>
                <c:pt idx="18578">
                  <c:v>52.216999999999999</c:v>
                </c:pt>
                <c:pt idx="18579">
                  <c:v>52.23</c:v>
                </c:pt>
                <c:pt idx="18580">
                  <c:v>52.255000000000003</c:v>
                </c:pt>
                <c:pt idx="18581">
                  <c:v>52.268999999999998</c:v>
                </c:pt>
                <c:pt idx="18582">
                  <c:v>52.277000000000001</c:v>
                </c:pt>
                <c:pt idx="18583">
                  <c:v>52.286000000000001</c:v>
                </c:pt>
                <c:pt idx="18584">
                  <c:v>52.298999999999999</c:v>
                </c:pt>
                <c:pt idx="18585">
                  <c:v>52.319000000000003</c:v>
                </c:pt>
                <c:pt idx="18586">
                  <c:v>52.33</c:v>
                </c:pt>
                <c:pt idx="18587">
                  <c:v>52.338000000000001</c:v>
                </c:pt>
                <c:pt idx="18588">
                  <c:v>52.348999999999997</c:v>
                </c:pt>
                <c:pt idx="18589">
                  <c:v>52.36</c:v>
                </c:pt>
                <c:pt idx="18590">
                  <c:v>52.378</c:v>
                </c:pt>
                <c:pt idx="18591">
                  <c:v>52.408999999999999</c:v>
                </c:pt>
                <c:pt idx="18592">
                  <c:v>52.445</c:v>
                </c:pt>
                <c:pt idx="18593">
                  <c:v>52.505000000000003</c:v>
                </c:pt>
                <c:pt idx="18594">
                  <c:v>52.518000000000001</c:v>
                </c:pt>
                <c:pt idx="18595">
                  <c:v>52.536999999999999</c:v>
                </c:pt>
                <c:pt idx="18596">
                  <c:v>52.585999999999999</c:v>
                </c:pt>
                <c:pt idx="18597">
                  <c:v>52.601999999999997</c:v>
                </c:pt>
                <c:pt idx="18598">
                  <c:v>52.677</c:v>
                </c:pt>
                <c:pt idx="18599">
                  <c:v>52.731000000000002</c:v>
                </c:pt>
                <c:pt idx="18600">
                  <c:v>52.753999999999998</c:v>
                </c:pt>
                <c:pt idx="18601">
                  <c:v>52.814</c:v>
                </c:pt>
                <c:pt idx="18602">
                  <c:v>52.844999999999999</c:v>
                </c:pt>
                <c:pt idx="18603">
                  <c:v>52.869</c:v>
                </c:pt>
                <c:pt idx="18604">
                  <c:v>52.889000000000003</c:v>
                </c:pt>
                <c:pt idx="18605">
                  <c:v>52.9</c:v>
                </c:pt>
                <c:pt idx="18606">
                  <c:v>52.917000000000002</c:v>
                </c:pt>
                <c:pt idx="18607">
                  <c:v>52.930999999999997</c:v>
                </c:pt>
                <c:pt idx="18608">
                  <c:v>52.945999999999998</c:v>
                </c:pt>
                <c:pt idx="18609">
                  <c:v>52.970999999999997</c:v>
                </c:pt>
                <c:pt idx="18610">
                  <c:v>52.997999999999998</c:v>
                </c:pt>
                <c:pt idx="18611">
                  <c:v>53.003</c:v>
                </c:pt>
                <c:pt idx="18612">
                  <c:v>53.015000000000001</c:v>
                </c:pt>
                <c:pt idx="18613">
                  <c:v>53.042000000000002</c:v>
                </c:pt>
                <c:pt idx="18614">
                  <c:v>53.055999999999997</c:v>
                </c:pt>
                <c:pt idx="18615">
                  <c:v>53.067999999999998</c:v>
                </c:pt>
                <c:pt idx="18616">
                  <c:v>53.08</c:v>
                </c:pt>
                <c:pt idx="18617">
                  <c:v>53.088999999999999</c:v>
                </c:pt>
                <c:pt idx="18618">
                  <c:v>53.093000000000004</c:v>
                </c:pt>
                <c:pt idx="18619">
                  <c:v>53.097999999999999</c:v>
                </c:pt>
                <c:pt idx="18620">
                  <c:v>53.106000000000002</c:v>
                </c:pt>
                <c:pt idx="18621">
                  <c:v>53.115000000000002</c:v>
                </c:pt>
                <c:pt idx="18622">
                  <c:v>53.121000000000002</c:v>
                </c:pt>
                <c:pt idx="18623">
                  <c:v>53.125</c:v>
                </c:pt>
                <c:pt idx="18624">
                  <c:v>53.131</c:v>
                </c:pt>
                <c:pt idx="18625">
                  <c:v>53.136000000000003</c:v>
                </c:pt>
                <c:pt idx="18626">
                  <c:v>53.140999999999998</c:v>
                </c:pt>
                <c:pt idx="18627">
                  <c:v>53.165999999999997</c:v>
                </c:pt>
                <c:pt idx="18628">
                  <c:v>53.192</c:v>
                </c:pt>
                <c:pt idx="18629">
                  <c:v>53.204999999999998</c:v>
                </c:pt>
                <c:pt idx="18630">
                  <c:v>53.237000000000002</c:v>
                </c:pt>
                <c:pt idx="18631">
                  <c:v>53.258000000000003</c:v>
                </c:pt>
                <c:pt idx="18632">
                  <c:v>53.283000000000001</c:v>
                </c:pt>
                <c:pt idx="18633">
                  <c:v>53.298999999999999</c:v>
                </c:pt>
                <c:pt idx="18634">
                  <c:v>53.31</c:v>
                </c:pt>
                <c:pt idx="18635">
                  <c:v>53.337000000000003</c:v>
                </c:pt>
                <c:pt idx="18636">
                  <c:v>53.35</c:v>
                </c:pt>
                <c:pt idx="18637">
                  <c:v>53.393000000000001</c:v>
                </c:pt>
                <c:pt idx="18638">
                  <c:v>53.439</c:v>
                </c:pt>
                <c:pt idx="18639">
                  <c:v>53.453000000000003</c:v>
                </c:pt>
                <c:pt idx="18640">
                  <c:v>53.46</c:v>
                </c:pt>
                <c:pt idx="18641">
                  <c:v>53.478999999999999</c:v>
                </c:pt>
                <c:pt idx="18642">
                  <c:v>53.5</c:v>
                </c:pt>
                <c:pt idx="18643">
                  <c:v>53.509</c:v>
                </c:pt>
                <c:pt idx="18644">
                  <c:v>53.521000000000001</c:v>
                </c:pt>
                <c:pt idx="18645">
                  <c:v>53.533999999999999</c:v>
                </c:pt>
                <c:pt idx="18646">
                  <c:v>53.542000000000002</c:v>
                </c:pt>
                <c:pt idx="18647">
                  <c:v>53.55</c:v>
                </c:pt>
                <c:pt idx="18648">
                  <c:v>53.56</c:v>
                </c:pt>
                <c:pt idx="18649">
                  <c:v>53.564999999999998</c:v>
                </c:pt>
                <c:pt idx="18650">
                  <c:v>53.572000000000003</c:v>
                </c:pt>
                <c:pt idx="18651">
                  <c:v>53.582000000000001</c:v>
                </c:pt>
                <c:pt idx="18652">
                  <c:v>53.595999999999997</c:v>
                </c:pt>
                <c:pt idx="18653">
                  <c:v>53.603000000000002</c:v>
                </c:pt>
                <c:pt idx="18654">
                  <c:v>53.61</c:v>
                </c:pt>
                <c:pt idx="18655">
                  <c:v>53.621000000000002</c:v>
                </c:pt>
                <c:pt idx="18656">
                  <c:v>53.631999999999998</c:v>
                </c:pt>
                <c:pt idx="18657">
                  <c:v>53.646000000000001</c:v>
                </c:pt>
                <c:pt idx="18658">
                  <c:v>53.662999999999997</c:v>
                </c:pt>
                <c:pt idx="18659">
                  <c:v>53.673999999999999</c:v>
                </c:pt>
                <c:pt idx="18660">
                  <c:v>53.682000000000002</c:v>
                </c:pt>
                <c:pt idx="18661">
                  <c:v>53.689</c:v>
                </c:pt>
                <c:pt idx="18662">
                  <c:v>53.698</c:v>
                </c:pt>
                <c:pt idx="18663">
                  <c:v>53.716000000000001</c:v>
                </c:pt>
                <c:pt idx="18664">
                  <c:v>53.726999999999997</c:v>
                </c:pt>
                <c:pt idx="18665">
                  <c:v>53.744</c:v>
                </c:pt>
                <c:pt idx="18666">
                  <c:v>53.747999999999998</c:v>
                </c:pt>
                <c:pt idx="18667">
                  <c:v>53.752000000000002</c:v>
                </c:pt>
                <c:pt idx="18668">
                  <c:v>53.76</c:v>
                </c:pt>
                <c:pt idx="18669">
                  <c:v>53.771000000000001</c:v>
                </c:pt>
                <c:pt idx="18670">
                  <c:v>53.783999999999999</c:v>
                </c:pt>
                <c:pt idx="18671">
                  <c:v>53.795999999999999</c:v>
                </c:pt>
                <c:pt idx="18672">
                  <c:v>53.823999999999998</c:v>
                </c:pt>
                <c:pt idx="18673">
                  <c:v>53.834000000000003</c:v>
                </c:pt>
                <c:pt idx="18674">
                  <c:v>53.845999999999997</c:v>
                </c:pt>
                <c:pt idx="18675">
                  <c:v>53.857999999999997</c:v>
                </c:pt>
                <c:pt idx="18676">
                  <c:v>53.868000000000002</c:v>
                </c:pt>
                <c:pt idx="18677">
                  <c:v>53.883000000000003</c:v>
                </c:pt>
                <c:pt idx="18678">
                  <c:v>53.895000000000003</c:v>
                </c:pt>
                <c:pt idx="18679">
                  <c:v>53.911000000000001</c:v>
                </c:pt>
                <c:pt idx="18680">
                  <c:v>53.92</c:v>
                </c:pt>
                <c:pt idx="18681">
                  <c:v>53.929000000000002</c:v>
                </c:pt>
                <c:pt idx="18682">
                  <c:v>53.933999999999997</c:v>
                </c:pt>
                <c:pt idx="18683">
                  <c:v>53.939</c:v>
                </c:pt>
                <c:pt idx="18684">
                  <c:v>53.947000000000003</c:v>
                </c:pt>
                <c:pt idx="18685">
                  <c:v>53.959000000000003</c:v>
                </c:pt>
                <c:pt idx="18686">
                  <c:v>53.966999999999999</c:v>
                </c:pt>
                <c:pt idx="18687">
                  <c:v>53.973999999999997</c:v>
                </c:pt>
                <c:pt idx="18688">
                  <c:v>53.978999999999999</c:v>
                </c:pt>
                <c:pt idx="18689">
                  <c:v>53.984000000000002</c:v>
                </c:pt>
                <c:pt idx="18690">
                  <c:v>53.994</c:v>
                </c:pt>
                <c:pt idx="18691">
                  <c:v>53.999000000000002</c:v>
                </c:pt>
                <c:pt idx="18692">
                  <c:v>54.008000000000003</c:v>
                </c:pt>
                <c:pt idx="18693">
                  <c:v>54.015999999999998</c:v>
                </c:pt>
                <c:pt idx="18694">
                  <c:v>54.03</c:v>
                </c:pt>
                <c:pt idx="18695">
                  <c:v>54.045999999999999</c:v>
                </c:pt>
                <c:pt idx="18696">
                  <c:v>54.054000000000002</c:v>
                </c:pt>
                <c:pt idx="18697">
                  <c:v>54.061999999999998</c:v>
                </c:pt>
                <c:pt idx="18698">
                  <c:v>54.069000000000003</c:v>
                </c:pt>
                <c:pt idx="18699">
                  <c:v>54.076000000000001</c:v>
                </c:pt>
                <c:pt idx="18700">
                  <c:v>54.081000000000003</c:v>
                </c:pt>
                <c:pt idx="18701">
                  <c:v>54.084000000000003</c:v>
                </c:pt>
                <c:pt idx="18702">
                  <c:v>54.088000000000001</c:v>
                </c:pt>
                <c:pt idx="18703">
                  <c:v>54.091999999999999</c:v>
                </c:pt>
                <c:pt idx="18704">
                  <c:v>54.095999999999997</c:v>
                </c:pt>
                <c:pt idx="18705">
                  <c:v>54.101999999999997</c:v>
                </c:pt>
                <c:pt idx="18706">
                  <c:v>54.106999999999999</c:v>
                </c:pt>
                <c:pt idx="18707">
                  <c:v>54.116</c:v>
                </c:pt>
                <c:pt idx="18708">
                  <c:v>54.127000000000002</c:v>
                </c:pt>
                <c:pt idx="18709">
                  <c:v>54.134999999999998</c:v>
                </c:pt>
                <c:pt idx="18710">
                  <c:v>54.139000000000003</c:v>
                </c:pt>
                <c:pt idx="18711">
                  <c:v>54.149000000000001</c:v>
                </c:pt>
                <c:pt idx="18712">
                  <c:v>54.156999999999996</c:v>
                </c:pt>
                <c:pt idx="18713">
                  <c:v>54.162999999999997</c:v>
                </c:pt>
                <c:pt idx="18714">
                  <c:v>54.168999999999997</c:v>
                </c:pt>
                <c:pt idx="18715">
                  <c:v>54.173000000000002</c:v>
                </c:pt>
                <c:pt idx="18716">
                  <c:v>54.189</c:v>
                </c:pt>
                <c:pt idx="18717">
                  <c:v>54.2</c:v>
                </c:pt>
                <c:pt idx="18718">
                  <c:v>54.22</c:v>
                </c:pt>
                <c:pt idx="18719">
                  <c:v>54.232999999999997</c:v>
                </c:pt>
                <c:pt idx="18720">
                  <c:v>54.250999999999998</c:v>
                </c:pt>
                <c:pt idx="18721">
                  <c:v>54.26</c:v>
                </c:pt>
                <c:pt idx="18722">
                  <c:v>54.271999999999998</c:v>
                </c:pt>
                <c:pt idx="18723">
                  <c:v>54.28</c:v>
                </c:pt>
                <c:pt idx="18724">
                  <c:v>54.284999999999997</c:v>
                </c:pt>
                <c:pt idx="18725">
                  <c:v>54.293999999999997</c:v>
                </c:pt>
                <c:pt idx="18726">
                  <c:v>54.298000000000002</c:v>
                </c:pt>
                <c:pt idx="18727">
                  <c:v>54.304000000000002</c:v>
                </c:pt>
                <c:pt idx="18728">
                  <c:v>54.308999999999997</c:v>
                </c:pt>
                <c:pt idx="18729">
                  <c:v>54.314</c:v>
                </c:pt>
                <c:pt idx="18730">
                  <c:v>54.316000000000003</c:v>
                </c:pt>
                <c:pt idx="18731">
                  <c:v>54.319000000000003</c:v>
                </c:pt>
                <c:pt idx="18732">
                  <c:v>54.320999999999998</c:v>
                </c:pt>
                <c:pt idx="18733">
                  <c:v>54.323999999999998</c:v>
                </c:pt>
                <c:pt idx="18734">
                  <c:v>54.328000000000003</c:v>
                </c:pt>
                <c:pt idx="18735">
                  <c:v>54.334000000000003</c:v>
                </c:pt>
                <c:pt idx="18736">
                  <c:v>54.34</c:v>
                </c:pt>
                <c:pt idx="18737">
                  <c:v>54.347999999999999</c:v>
                </c:pt>
                <c:pt idx="18738">
                  <c:v>54.356000000000002</c:v>
                </c:pt>
                <c:pt idx="18739">
                  <c:v>54.365000000000002</c:v>
                </c:pt>
                <c:pt idx="18740">
                  <c:v>54.369</c:v>
                </c:pt>
                <c:pt idx="18741">
                  <c:v>54.377000000000002</c:v>
                </c:pt>
                <c:pt idx="18742">
                  <c:v>54.381999999999998</c:v>
                </c:pt>
                <c:pt idx="18743">
                  <c:v>54.387999999999998</c:v>
                </c:pt>
                <c:pt idx="18744">
                  <c:v>54.392000000000003</c:v>
                </c:pt>
                <c:pt idx="18745">
                  <c:v>54.396000000000001</c:v>
                </c:pt>
                <c:pt idx="18746">
                  <c:v>54.399000000000001</c:v>
                </c:pt>
                <c:pt idx="18747">
                  <c:v>54.404000000000003</c:v>
                </c:pt>
                <c:pt idx="18748">
                  <c:v>54.414000000000001</c:v>
                </c:pt>
                <c:pt idx="18749">
                  <c:v>54.423000000000002</c:v>
                </c:pt>
                <c:pt idx="18750">
                  <c:v>54.429000000000002</c:v>
                </c:pt>
                <c:pt idx="18751">
                  <c:v>54.432000000000002</c:v>
                </c:pt>
                <c:pt idx="18752">
                  <c:v>54.436999999999998</c:v>
                </c:pt>
                <c:pt idx="18753">
                  <c:v>54.442</c:v>
                </c:pt>
                <c:pt idx="18754">
                  <c:v>54.45</c:v>
                </c:pt>
                <c:pt idx="18755">
                  <c:v>54.466999999999999</c:v>
                </c:pt>
                <c:pt idx="18756">
                  <c:v>54.472999999999999</c:v>
                </c:pt>
                <c:pt idx="18757">
                  <c:v>54.478999999999999</c:v>
                </c:pt>
                <c:pt idx="18758">
                  <c:v>54.487000000000002</c:v>
                </c:pt>
                <c:pt idx="18759">
                  <c:v>54.494999999999997</c:v>
                </c:pt>
                <c:pt idx="18760">
                  <c:v>54.502000000000002</c:v>
                </c:pt>
                <c:pt idx="18761">
                  <c:v>54.509</c:v>
                </c:pt>
                <c:pt idx="18762">
                  <c:v>54.514000000000003</c:v>
                </c:pt>
                <c:pt idx="18763">
                  <c:v>54.518000000000001</c:v>
                </c:pt>
                <c:pt idx="18764">
                  <c:v>54.524999999999999</c:v>
                </c:pt>
                <c:pt idx="18765">
                  <c:v>54.53</c:v>
                </c:pt>
                <c:pt idx="18766">
                  <c:v>54.534999999999997</c:v>
                </c:pt>
                <c:pt idx="18767">
                  <c:v>54.539000000000001</c:v>
                </c:pt>
                <c:pt idx="18768">
                  <c:v>54.542000000000002</c:v>
                </c:pt>
                <c:pt idx="18769">
                  <c:v>54.545999999999999</c:v>
                </c:pt>
                <c:pt idx="18770">
                  <c:v>54.551000000000002</c:v>
                </c:pt>
                <c:pt idx="18771">
                  <c:v>54.555</c:v>
                </c:pt>
                <c:pt idx="18772">
                  <c:v>54.56</c:v>
                </c:pt>
                <c:pt idx="18773">
                  <c:v>54.566000000000003</c:v>
                </c:pt>
                <c:pt idx="18774">
                  <c:v>54.570999999999998</c:v>
                </c:pt>
                <c:pt idx="18775">
                  <c:v>54.576000000000001</c:v>
                </c:pt>
                <c:pt idx="18776">
                  <c:v>54.582000000000001</c:v>
                </c:pt>
                <c:pt idx="18777">
                  <c:v>54.587000000000003</c:v>
                </c:pt>
                <c:pt idx="18778">
                  <c:v>54.593000000000004</c:v>
                </c:pt>
                <c:pt idx="18779">
                  <c:v>54.6</c:v>
                </c:pt>
                <c:pt idx="18780">
                  <c:v>54.606999999999999</c:v>
                </c:pt>
                <c:pt idx="18781">
                  <c:v>54.612000000000002</c:v>
                </c:pt>
                <c:pt idx="18782">
                  <c:v>54.619</c:v>
                </c:pt>
                <c:pt idx="18783">
                  <c:v>54.627000000000002</c:v>
                </c:pt>
                <c:pt idx="18784">
                  <c:v>54.634999999999998</c:v>
                </c:pt>
                <c:pt idx="18785">
                  <c:v>54.643000000000001</c:v>
                </c:pt>
                <c:pt idx="18786">
                  <c:v>54.649000000000001</c:v>
                </c:pt>
                <c:pt idx="18787">
                  <c:v>54.654000000000003</c:v>
                </c:pt>
                <c:pt idx="18788">
                  <c:v>54.661000000000001</c:v>
                </c:pt>
                <c:pt idx="18789">
                  <c:v>54.664999999999999</c:v>
                </c:pt>
                <c:pt idx="18790">
                  <c:v>54.67</c:v>
                </c:pt>
                <c:pt idx="18791">
                  <c:v>54.677</c:v>
                </c:pt>
                <c:pt idx="18792">
                  <c:v>54.680999999999997</c:v>
                </c:pt>
                <c:pt idx="18793">
                  <c:v>54.685000000000002</c:v>
                </c:pt>
                <c:pt idx="18794">
                  <c:v>54.692</c:v>
                </c:pt>
                <c:pt idx="18795">
                  <c:v>54.698</c:v>
                </c:pt>
                <c:pt idx="18796">
                  <c:v>54.704000000000001</c:v>
                </c:pt>
                <c:pt idx="18797">
                  <c:v>54.710999999999999</c:v>
                </c:pt>
                <c:pt idx="18798">
                  <c:v>54.718000000000004</c:v>
                </c:pt>
                <c:pt idx="18799">
                  <c:v>54.723999999999997</c:v>
                </c:pt>
                <c:pt idx="18800">
                  <c:v>54.73</c:v>
                </c:pt>
                <c:pt idx="18801">
                  <c:v>54.734999999999999</c:v>
                </c:pt>
                <c:pt idx="18802">
                  <c:v>54.741</c:v>
                </c:pt>
                <c:pt idx="18803">
                  <c:v>54.747</c:v>
                </c:pt>
                <c:pt idx="18804">
                  <c:v>54.756</c:v>
                </c:pt>
                <c:pt idx="18805">
                  <c:v>54.767000000000003</c:v>
                </c:pt>
                <c:pt idx="18806">
                  <c:v>54.771000000000001</c:v>
                </c:pt>
                <c:pt idx="18807">
                  <c:v>54.779000000000003</c:v>
                </c:pt>
                <c:pt idx="18808">
                  <c:v>54.789000000000001</c:v>
                </c:pt>
                <c:pt idx="18809">
                  <c:v>54.8</c:v>
                </c:pt>
                <c:pt idx="18810">
                  <c:v>54.805999999999997</c:v>
                </c:pt>
                <c:pt idx="18811">
                  <c:v>54.814999999999998</c:v>
                </c:pt>
                <c:pt idx="18812">
                  <c:v>54.823</c:v>
                </c:pt>
                <c:pt idx="18813">
                  <c:v>54.83</c:v>
                </c:pt>
                <c:pt idx="18814">
                  <c:v>54.838000000000001</c:v>
                </c:pt>
                <c:pt idx="18815">
                  <c:v>54.848999999999997</c:v>
                </c:pt>
                <c:pt idx="18816">
                  <c:v>54.859000000000002</c:v>
                </c:pt>
                <c:pt idx="18817">
                  <c:v>54.865000000000002</c:v>
                </c:pt>
                <c:pt idx="18818">
                  <c:v>54.872</c:v>
                </c:pt>
                <c:pt idx="18819">
                  <c:v>54.878999999999998</c:v>
                </c:pt>
                <c:pt idx="18820">
                  <c:v>54.887</c:v>
                </c:pt>
                <c:pt idx="18821">
                  <c:v>54.895000000000003</c:v>
                </c:pt>
                <c:pt idx="18822">
                  <c:v>54.902999999999999</c:v>
                </c:pt>
                <c:pt idx="18823">
                  <c:v>54.911000000000001</c:v>
                </c:pt>
                <c:pt idx="18824">
                  <c:v>54.917999999999999</c:v>
                </c:pt>
                <c:pt idx="18825">
                  <c:v>54.923000000000002</c:v>
                </c:pt>
                <c:pt idx="18826">
                  <c:v>54.927</c:v>
                </c:pt>
                <c:pt idx="18827">
                  <c:v>54.933999999999997</c:v>
                </c:pt>
                <c:pt idx="18828">
                  <c:v>54.94</c:v>
                </c:pt>
                <c:pt idx="18829">
                  <c:v>54.948999999999998</c:v>
                </c:pt>
                <c:pt idx="18830">
                  <c:v>54.957000000000001</c:v>
                </c:pt>
                <c:pt idx="18831">
                  <c:v>54.966000000000001</c:v>
                </c:pt>
                <c:pt idx="18832">
                  <c:v>54.972000000000001</c:v>
                </c:pt>
                <c:pt idx="18833">
                  <c:v>54.982999999999997</c:v>
                </c:pt>
                <c:pt idx="18834">
                  <c:v>54.987000000000002</c:v>
                </c:pt>
                <c:pt idx="18835">
                  <c:v>54.999000000000002</c:v>
                </c:pt>
                <c:pt idx="18836">
                  <c:v>55.006</c:v>
                </c:pt>
                <c:pt idx="18837">
                  <c:v>55.012</c:v>
                </c:pt>
                <c:pt idx="18838">
                  <c:v>55.017000000000003</c:v>
                </c:pt>
                <c:pt idx="18839">
                  <c:v>55.03</c:v>
                </c:pt>
                <c:pt idx="18840">
                  <c:v>55.045000000000002</c:v>
                </c:pt>
                <c:pt idx="18841">
                  <c:v>55.055</c:v>
                </c:pt>
                <c:pt idx="18842">
                  <c:v>55.061</c:v>
                </c:pt>
                <c:pt idx="18843">
                  <c:v>55.069000000000003</c:v>
                </c:pt>
                <c:pt idx="18844">
                  <c:v>55.078000000000003</c:v>
                </c:pt>
                <c:pt idx="18845">
                  <c:v>55.082999999999998</c:v>
                </c:pt>
                <c:pt idx="18846">
                  <c:v>55.088000000000001</c:v>
                </c:pt>
                <c:pt idx="18847">
                  <c:v>55.094999999999999</c:v>
                </c:pt>
                <c:pt idx="18848">
                  <c:v>55.1</c:v>
                </c:pt>
                <c:pt idx="18849">
                  <c:v>55.104999999999997</c:v>
                </c:pt>
                <c:pt idx="18850">
                  <c:v>55.107999999999997</c:v>
                </c:pt>
                <c:pt idx="18851">
                  <c:v>55.112000000000002</c:v>
                </c:pt>
                <c:pt idx="18852">
                  <c:v>55.119</c:v>
                </c:pt>
                <c:pt idx="18853">
                  <c:v>55.131</c:v>
                </c:pt>
                <c:pt idx="18854">
                  <c:v>55.137999999999998</c:v>
                </c:pt>
                <c:pt idx="18855">
                  <c:v>55.143000000000001</c:v>
                </c:pt>
                <c:pt idx="18856">
                  <c:v>55.148000000000003</c:v>
                </c:pt>
                <c:pt idx="18857">
                  <c:v>55.154000000000003</c:v>
                </c:pt>
                <c:pt idx="18858">
                  <c:v>55.16</c:v>
                </c:pt>
                <c:pt idx="18859">
                  <c:v>55.164000000000001</c:v>
                </c:pt>
                <c:pt idx="18860">
                  <c:v>55.167000000000002</c:v>
                </c:pt>
                <c:pt idx="18861">
                  <c:v>55.170999999999999</c:v>
                </c:pt>
                <c:pt idx="18862">
                  <c:v>55.174999999999997</c:v>
                </c:pt>
                <c:pt idx="18863">
                  <c:v>55.177</c:v>
                </c:pt>
                <c:pt idx="18864">
                  <c:v>55.180999999999997</c:v>
                </c:pt>
                <c:pt idx="18865">
                  <c:v>55.183</c:v>
                </c:pt>
                <c:pt idx="18866">
                  <c:v>55.186999999999998</c:v>
                </c:pt>
                <c:pt idx="18867">
                  <c:v>55.189</c:v>
                </c:pt>
                <c:pt idx="18868">
                  <c:v>55.195</c:v>
                </c:pt>
                <c:pt idx="18869">
                  <c:v>55.204999999999998</c:v>
                </c:pt>
                <c:pt idx="18870">
                  <c:v>55.213000000000001</c:v>
                </c:pt>
                <c:pt idx="18871">
                  <c:v>55.219000000000001</c:v>
                </c:pt>
                <c:pt idx="18872">
                  <c:v>55.228000000000002</c:v>
                </c:pt>
                <c:pt idx="18873">
                  <c:v>55.234999999999999</c:v>
                </c:pt>
                <c:pt idx="18874">
                  <c:v>55.244</c:v>
                </c:pt>
                <c:pt idx="18875">
                  <c:v>55.25</c:v>
                </c:pt>
                <c:pt idx="18876">
                  <c:v>55.26</c:v>
                </c:pt>
                <c:pt idx="18877">
                  <c:v>55.268000000000001</c:v>
                </c:pt>
                <c:pt idx="18878">
                  <c:v>55.274000000000001</c:v>
                </c:pt>
                <c:pt idx="18879">
                  <c:v>55.279000000000003</c:v>
                </c:pt>
                <c:pt idx="18880">
                  <c:v>55.281999999999996</c:v>
                </c:pt>
                <c:pt idx="18881">
                  <c:v>55.286000000000001</c:v>
                </c:pt>
                <c:pt idx="18882">
                  <c:v>55.29</c:v>
                </c:pt>
                <c:pt idx="18883">
                  <c:v>55.292000000000002</c:v>
                </c:pt>
                <c:pt idx="18884">
                  <c:v>55.295999999999999</c:v>
                </c:pt>
                <c:pt idx="18885">
                  <c:v>55.298999999999999</c:v>
                </c:pt>
                <c:pt idx="18886">
                  <c:v>55.302</c:v>
                </c:pt>
                <c:pt idx="18887">
                  <c:v>55.305</c:v>
                </c:pt>
                <c:pt idx="18888">
                  <c:v>55.308</c:v>
                </c:pt>
                <c:pt idx="18889">
                  <c:v>55.311</c:v>
                </c:pt>
                <c:pt idx="18890">
                  <c:v>55.313000000000002</c:v>
                </c:pt>
                <c:pt idx="18891">
                  <c:v>55.314999999999998</c:v>
                </c:pt>
                <c:pt idx="18892">
                  <c:v>55.319000000000003</c:v>
                </c:pt>
                <c:pt idx="18893">
                  <c:v>55.325000000000003</c:v>
                </c:pt>
                <c:pt idx="18894">
                  <c:v>55.331000000000003</c:v>
                </c:pt>
                <c:pt idx="18895">
                  <c:v>55.338999999999999</c:v>
                </c:pt>
                <c:pt idx="18896">
                  <c:v>55.343000000000004</c:v>
                </c:pt>
                <c:pt idx="18897">
                  <c:v>55.347999999999999</c:v>
                </c:pt>
                <c:pt idx="18898">
                  <c:v>55.351999999999997</c:v>
                </c:pt>
                <c:pt idx="18899">
                  <c:v>55.356000000000002</c:v>
                </c:pt>
                <c:pt idx="18900">
                  <c:v>55.36</c:v>
                </c:pt>
                <c:pt idx="18901">
                  <c:v>55.363999999999997</c:v>
                </c:pt>
                <c:pt idx="18902">
                  <c:v>55.372999999999998</c:v>
                </c:pt>
                <c:pt idx="18903">
                  <c:v>55.381999999999998</c:v>
                </c:pt>
                <c:pt idx="18904">
                  <c:v>55.387</c:v>
                </c:pt>
                <c:pt idx="18905">
                  <c:v>55.392000000000003</c:v>
                </c:pt>
                <c:pt idx="18906">
                  <c:v>55.396000000000001</c:v>
                </c:pt>
                <c:pt idx="18907">
                  <c:v>55.401000000000003</c:v>
                </c:pt>
                <c:pt idx="18908">
                  <c:v>55.405999999999999</c:v>
                </c:pt>
                <c:pt idx="18909">
                  <c:v>55.41</c:v>
                </c:pt>
                <c:pt idx="18910">
                  <c:v>55.414000000000001</c:v>
                </c:pt>
                <c:pt idx="18911">
                  <c:v>55.417999999999999</c:v>
                </c:pt>
                <c:pt idx="18912">
                  <c:v>55.42</c:v>
                </c:pt>
                <c:pt idx="18913">
                  <c:v>55.426000000000002</c:v>
                </c:pt>
                <c:pt idx="18914">
                  <c:v>55.433</c:v>
                </c:pt>
                <c:pt idx="18915">
                  <c:v>55.435000000000002</c:v>
                </c:pt>
                <c:pt idx="18916">
                  <c:v>55.444000000000003</c:v>
                </c:pt>
                <c:pt idx="18917">
                  <c:v>55.451000000000001</c:v>
                </c:pt>
                <c:pt idx="18918">
                  <c:v>55.463999999999999</c:v>
                </c:pt>
                <c:pt idx="18919">
                  <c:v>55.473999999999997</c:v>
                </c:pt>
                <c:pt idx="18920">
                  <c:v>55.48</c:v>
                </c:pt>
                <c:pt idx="18921">
                  <c:v>55.484000000000002</c:v>
                </c:pt>
                <c:pt idx="18922">
                  <c:v>55.488999999999997</c:v>
                </c:pt>
                <c:pt idx="18923">
                  <c:v>55.496000000000002</c:v>
                </c:pt>
                <c:pt idx="18924">
                  <c:v>55.500999999999998</c:v>
                </c:pt>
                <c:pt idx="18925">
                  <c:v>55.506</c:v>
                </c:pt>
                <c:pt idx="18926">
                  <c:v>55.509</c:v>
                </c:pt>
                <c:pt idx="18927">
                  <c:v>55.512</c:v>
                </c:pt>
                <c:pt idx="18928">
                  <c:v>55.518000000000001</c:v>
                </c:pt>
                <c:pt idx="18929">
                  <c:v>55.523000000000003</c:v>
                </c:pt>
                <c:pt idx="18930">
                  <c:v>55.529000000000003</c:v>
                </c:pt>
                <c:pt idx="18931">
                  <c:v>55.533000000000001</c:v>
                </c:pt>
                <c:pt idx="18932">
                  <c:v>55.537999999999997</c:v>
                </c:pt>
                <c:pt idx="18933">
                  <c:v>55.543999999999997</c:v>
                </c:pt>
                <c:pt idx="18934">
                  <c:v>55.55</c:v>
                </c:pt>
                <c:pt idx="18935">
                  <c:v>55.552999999999997</c:v>
                </c:pt>
                <c:pt idx="18936">
                  <c:v>55.558</c:v>
                </c:pt>
                <c:pt idx="18937">
                  <c:v>55.563000000000002</c:v>
                </c:pt>
                <c:pt idx="18938">
                  <c:v>55.567</c:v>
                </c:pt>
                <c:pt idx="18939">
                  <c:v>55.573</c:v>
                </c:pt>
                <c:pt idx="18940">
                  <c:v>55.578000000000003</c:v>
                </c:pt>
                <c:pt idx="18941">
                  <c:v>55.582999999999998</c:v>
                </c:pt>
                <c:pt idx="18942">
                  <c:v>55.588999999999999</c:v>
                </c:pt>
                <c:pt idx="18943">
                  <c:v>55.594999999999999</c:v>
                </c:pt>
                <c:pt idx="18944">
                  <c:v>55.598999999999997</c:v>
                </c:pt>
                <c:pt idx="18945">
                  <c:v>55.603999999999999</c:v>
                </c:pt>
                <c:pt idx="18946">
                  <c:v>55.61</c:v>
                </c:pt>
                <c:pt idx="18947">
                  <c:v>55.616999999999997</c:v>
                </c:pt>
                <c:pt idx="18948">
                  <c:v>55.622</c:v>
                </c:pt>
                <c:pt idx="18949">
                  <c:v>55.63</c:v>
                </c:pt>
                <c:pt idx="18950">
                  <c:v>55.633000000000003</c:v>
                </c:pt>
                <c:pt idx="18951">
                  <c:v>55.637</c:v>
                </c:pt>
                <c:pt idx="18952">
                  <c:v>55.64</c:v>
                </c:pt>
                <c:pt idx="18953">
                  <c:v>55.643999999999998</c:v>
                </c:pt>
                <c:pt idx="18954">
                  <c:v>55.646000000000001</c:v>
                </c:pt>
                <c:pt idx="18955">
                  <c:v>55.65</c:v>
                </c:pt>
                <c:pt idx="18956">
                  <c:v>55.655000000000001</c:v>
                </c:pt>
                <c:pt idx="18957">
                  <c:v>55.658000000000001</c:v>
                </c:pt>
                <c:pt idx="18958">
                  <c:v>55.661000000000001</c:v>
                </c:pt>
                <c:pt idx="18959">
                  <c:v>55.664999999999999</c:v>
                </c:pt>
                <c:pt idx="18960">
                  <c:v>55.667000000000002</c:v>
                </c:pt>
                <c:pt idx="18961">
                  <c:v>55.670999999999999</c:v>
                </c:pt>
                <c:pt idx="18962">
                  <c:v>55.674999999999997</c:v>
                </c:pt>
                <c:pt idx="18963">
                  <c:v>55.679000000000002</c:v>
                </c:pt>
                <c:pt idx="18964">
                  <c:v>55.683</c:v>
                </c:pt>
                <c:pt idx="18965">
                  <c:v>55.685000000000002</c:v>
                </c:pt>
                <c:pt idx="18966">
                  <c:v>55.689</c:v>
                </c:pt>
                <c:pt idx="18967">
                  <c:v>55.692</c:v>
                </c:pt>
                <c:pt idx="18968">
                  <c:v>55.695</c:v>
                </c:pt>
                <c:pt idx="18969">
                  <c:v>55.697000000000003</c:v>
                </c:pt>
                <c:pt idx="18970">
                  <c:v>55.701999999999998</c:v>
                </c:pt>
                <c:pt idx="18971">
                  <c:v>55.706000000000003</c:v>
                </c:pt>
                <c:pt idx="18972">
                  <c:v>55.712000000000003</c:v>
                </c:pt>
                <c:pt idx="18973">
                  <c:v>55.719000000000001</c:v>
                </c:pt>
                <c:pt idx="18974">
                  <c:v>55.725999999999999</c:v>
                </c:pt>
                <c:pt idx="18975">
                  <c:v>55.732999999999997</c:v>
                </c:pt>
                <c:pt idx="18976">
                  <c:v>55.741</c:v>
                </c:pt>
                <c:pt idx="18977">
                  <c:v>55.744999999999997</c:v>
                </c:pt>
                <c:pt idx="18978">
                  <c:v>55.750999999999998</c:v>
                </c:pt>
                <c:pt idx="18979">
                  <c:v>55.756999999999998</c:v>
                </c:pt>
                <c:pt idx="18980">
                  <c:v>55.762</c:v>
                </c:pt>
                <c:pt idx="18981">
                  <c:v>55.768000000000001</c:v>
                </c:pt>
                <c:pt idx="18982">
                  <c:v>55.773000000000003</c:v>
                </c:pt>
                <c:pt idx="18983">
                  <c:v>55.777000000000001</c:v>
                </c:pt>
                <c:pt idx="18984">
                  <c:v>55.78</c:v>
                </c:pt>
                <c:pt idx="18985">
                  <c:v>55.784999999999997</c:v>
                </c:pt>
                <c:pt idx="18986">
                  <c:v>55.79</c:v>
                </c:pt>
                <c:pt idx="18987">
                  <c:v>55.795999999999999</c:v>
                </c:pt>
                <c:pt idx="18988">
                  <c:v>55.802</c:v>
                </c:pt>
                <c:pt idx="18989">
                  <c:v>55.808999999999997</c:v>
                </c:pt>
                <c:pt idx="18990">
                  <c:v>55.814</c:v>
                </c:pt>
                <c:pt idx="18991">
                  <c:v>55.817</c:v>
                </c:pt>
                <c:pt idx="18992">
                  <c:v>55.82</c:v>
                </c:pt>
                <c:pt idx="18993">
                  <c:v>55.823</c:v>
                </c:pt>
                <c:pt idx="18994">
                  <c:v>55.826000000000001</c:v>
                </c:pt>
                <c:pt idx="18995">
                  <c:v>55.829000000000001</c:v>
                </c:pt>
                <c:pt idx="18996">
                  <c:v>55.832999999999998</c:v>
                </c:pt>
                <c:pt idx="18997">
                  <c:v>55.838000000000001</c:v>
                </c:pt>
                <c:pt idx="18998">
                  <c:v>55.843000000000004</c:v>
                </c:pt>
                <c:pt idx="18999">
                  <c:v>55.845999999999997</c:v>
                </c:pt>
                <c:pt idx="19000">
                  <c:v>55.85</c:v>
                </c:pt>
                <c:pt idx="19001">
                  <c:v>55.856000000000002</c:v>
                </c:pt>
                <c:pt idx="19002">
                  <c:v>55.871000000000002</c:v>
                </c:pt>
                <c:pt idx="19003">
                  <c:v>55.877000000000002</c:v>
                </c:pt>
                <c:pt idx="19004">
                  <c:v>55.881999999999998</c:v>
                </c:pt>
                <c:pt idx="19005">
                  <c:v>55.886000000000003</c:v>
                </c:pt>
                <c:pt idx="19006">
                  <c:v>55.889000000000003</c:v>
                </c:pt>
                <c:pt idx="19007">
                  <c:v>55.890999999999998</c:v>
                </c:pt>
                <c:pt idx="19008">
                  <c:v>55.893000000000001</c:v>
                </c:pt>
                <c:pt idx="19009">
                  <c:v>55.896000000000001</c:v>
                </c:pt>
                <c:pt idx="19010">
                  <c:v>55.898000000000003</c:v>
                </c:pt>
                <c:pt idx="19011">
                  <c:v>55.902000000000001</c:v>
                </c:pt>
                <c:pt idx="19012">
                  <c:v>55.905999999999999</c:v>
                </c:pt>
                <c:pt idx="19013">
                  <c:v>55.908999999999999</c:v>
                </c:pt>
                <c:pt idx="19014">
                  <c:v>55.914000000000001</c:v>
                </c:pt>
                <c:pt idx="19015">
                  <c:v>55.92</c:v>
                </c:pt>
                <c:pt idx="19016">
                  <c:v>55.926000000000002</c:v>
                </c:pt>
                <c:pt idx="19017">
                  <c:v>55.932000000000002</c:v>
                </c:pt>
                <c:pt idx="19018">
                  <c:v>55.936999999999998</c:v>
                </c:pt>
                <c:pt idx="19019">
                  <c:v>55.942999999999998</c:v>
                </c:pt>
                <c:pt idx="19020">
                  <c:v>55.947000000000003</c:v>
                </c:pt>
                <c:pt idx="19021">
                  <c:v>55.95</c:v>
                </c:pt>
                <c:pt idx="19022">
                  <c:v>55.954999999999998</c:v>
                </c:pt>
                <c:pt idx="19023">
                  <c:v>55.962000000000003</c:v>
                </c:pt>
                <c:pt idx="19024">
                  <c:v>55.966999999999999</c:v>
                </c:pt>
                <c:pt idx="19025">
                  <c:v>55.970999999999997</c:v>
                </c:pt>
                <c:pt idx="19026">
                  <c:v>55.978999999999999</c:v>
                </c:pt>
                <c:pt idx="19027">
                  <c:v>55.984000000000002</c:v>
                </c:pt>
                <c:pt idx="19028">
                  <c:v>55.987000000000002</c:v>
                </c:pt>
                <c:pt idx="19029">
                  <c:v>55.993000000000002</c:v>
                </c:pt>
                <c:pt idx="19030">
                  <c:v>55.997</c:v>
                </c:pt>
                <c:pt idx="19031">
                  <c:v>56</c:v>
                </c:pt>
                <c:pt idx="19032">
                  <c:v>56.002000000000002</c:v>
                </c:pt>
                <c:pt idx="19033">
                  <c:v>56.006999999999998</c:v>
                </c:pt>
                <c:pt idx="19034">
                  <c:v>56.011000000000003</c:v>
                </c:pt>
                <c:pt idx="19035">
                  <c:v>56.014000000000003</c:v>
                </c:pt>
                <c:pt idx="19036">
                  <c:v>56.018999999999998</c:v>
                </c:pt>
                <c:pt idx="19037">
                  <c:v>56.024000000000001</c:v>
                </c:pt>
                <c:pt idx="19038">
                  <c:v>56.027000000000001</c:v>
                </c:pt>
                <c:pt idx="19039">
                  <c:v>56.030999999999999</c:v>
                </c:pt>
                <c:pt idx="19040">
                  <c:v>56.034999999999997</c:v>
                </c:pt>
                <c:pt idx="19041">
                  <c:v>56.036000000000001</c:v>
                </c:pt>
                <c:pt idx="19042">
                  <c:v>56.04</c:v>
                </c:pt>
                <c:pt idx="19043">
                  <c:v>56.045000000000002</c:v>
                </c:pt>
                <c:pt idx="19044">
                  <c:v>56.05</c:v>
                </c:pt>
                <c:pt idx="19045">
                  <c:v>56.054000000000002</c:v>
                </c:pt>
                <c:pt idx="19046">
                  <c:v>56.057000000000002</c:v>
                </c:pt>
                <c:pt idx="19047">
                  <c:v>56.061</c:v>
                </c:pt>
                <c:pt idx="19048">
                  <c:v>56.064</c:v>
                </c:pt>
                <c:pt idx="19049">
                  <c:v>56.067</c:v>
                </c:pt>
                <c:pt idx="19050">
                  <c:v>56.069000000000003</c:v>
                </c:pt>
                <c:pt idx="19051">
                  <c:v>56.072000000000003</c:v>
                </c:pt>
                <c:pt idx="19052">
                  <c:v>56.075000000000003</c:v>
                </c:pt>
                <c:pt idx="19053">
                  <c:v>56.079000000000001</c:v>
                </c:pt>
                <c:pt idx="19054">
                  <c:v>56.082000000000001</c:v>
                </c:pt>
                <c:pt idx="19055">
                  <c:v>56.085000000000001</c:v>
                </c:pt>
                <c:pt idx="19056">
                  <c:v>56.087000000000003</c:v>
                </c:pt>
                <c:pt idx="19057">
                  <c:v>56.088999999999999</c:v>
                </c:pt>
                <c:pt idx="19058">
                  <c:v>56.091000000000001</c:v>
                </c:pt>
                <c:pt idx="19059">
                  <c:v>56.094000000000001</c:v>
                </c:pt>
                <c:pt idx="19060">
                  <c:v>56.097000000000001</c:v>
                </c:pt>
                <c:pt idx="19061">
                  <c:v>56.1</c:v>
                </c:pt>
                <c:pt idx="19062">
                  <c:v>56.101999999999997</c:v>
                </c:pt>
                <c:pt idx="19063">
                  <c:v>56.103000000000002</c:v>
                </c:pt>
                <c:pt idx="19064">
                  <c:v>56.106000000000002</c:v>
                </c:pt>
                <c:pt idx="19065">
                  <c:v>56.109000000000002</c:v>
                </c:pt>
                <c:pt idx="19066">
                  <c:v>56.110999999999997</c:v>
                </c:pt>
                <c:pt idx="19067">
                  <c:v>56.112000000000002</c:v>
                </c:pt>
                <c:pt idx="19068">
                  <c:v>56.116999999999997</c:v>
                </c:pt>
                <c:pt idx="19069">
                  <c:v>56.12</c:v>
                </c:pt>
                <c:pt idx="19070">
                  <c:v>56.122</c:v>
                </c:pt>
                <c:pt idx="19071">
                  <c:v>56.127000000000002</c:v>
                </c:pt>
                <c:pt idx="19072">
                  <c:v>56.13</c:v>
                </c:pt>
                <c:pt idx="19073">
                  <c:v>56.134</c:v>
                </c:pt>
                <c:pt idx="19074">
                  <c:v>56.136000000000003</c:v>
                </c:pt>
                <c:pt idx="19075">
                  <c:v>56.14</c:v>
                </c:pt>
                <c:pt idx="19076">
                  <c:v>56.142000000000003</c:v>
                </c:pt>
                <c:pt idx="19077">
                  <c:v>56.146999999999998</c:v>
                </c:pt>
                <c:pt idx="19078">
                  <c:v>56.151000000000003</c:v>
                </c:pt>
                <c:pt idx="19079">
                  <c:v>56.158000000000001</c:v>
                </c:pt>
                <c:pt idx="19080">
                  <c:v>56.164999999999999</c:v>
                </c:pt>
                <c:pt idx="19081">
                  <c:v>56.17</c:v>
                </c:pt>
                <c:pt idx="19082">
                  <c:v>56.173999999999999</c:v>
                </c:pt>
                <c:pt idx="19083">
                  <c:v>56.18</c:v>
                </c:pt>
                <c:pt idx="19084">
                  <c:v>56.183</c:v>
                </c:pt>
                <c:pt idx="19085">
                  <c:v>56.189</c:v>
                </c:pt>
                <c:pt idx="19086">
                  <c:v>56.192999999999998</c:v>
                </c:pt>
                <c:pt idx="19087">
                  <c:v>56.195999999999998</c:v>
                </c:pt>
                <c:pt idx="19088">
                  <c:v>56.201000000000001</c:v>
                </c:pt>
                <c:pt idx="19089">
                  <c:v>56.204000000000001</c:v>
                </c:pt>
                <c:pt idx="19090">
                  <c:v>56.209000000000003</c:v>
                </c:pt>
                <c:pt idx="19091">
                  <c:v>56.213000000000001</c:v>
                </c:pt>
                <c:pt idx="19092">
                  <c:v>56.216999999999999</c:v>
                </c:pt>
                <c:pt idx="19093">
                  <c:v>56.220999999999997</c:v>
                </c:pt>
                <c:pt idx="19094">
                  <c:v>56.223999999999997</c:v>
                </c:pt>
                <c:pt idx="19095">
                  <c:v>56.225999999999999</c:v>
                </c:pt>
                <c:pt idx="19096">
                  <c:v>56.228999999999999</c:v>
                </c:pt>
                <c:pt idx="19097">
                  <c:v>56.234000000000002</c:v>
                </c:pt>
                <c:pt idx="19098">
                  <c:v>56.237000000000002</c:v>
                </c:pt>
                <c:pt idx="19099">
                  <c:v>56.24</c:v>
                </c:pt>
                <c:pt idx="19100">
                  <c:v>56.244999999999997</c:v>
                </c:pt>
                <c:pt idx="19101">
                  <c:v>56.250999999999998</c:v>
                </c:pt>
                <c:pt idx="19102">
                  <c:v>56.259</c:v>
                </c:pt>
                <c:pt idx="19103">
                  <c:v>56.265000000000001</c:v>
                </c:pt>
                <c:pt idx="19104">
                  <c:v>56.271000000000001</c:v>
                </c:pt>
                <c:pt idx="19105">
                  <c:v>56.277000000000001</c:v>
                </c:pt>
                <c:pt idx="19106">
                  <c:v>56.283000000000001</c:v>
                </c:pt>
                <c:pt idx="19107">
                  <c:v>56.287999999999997</c:v>
                </c:pt>
                <c:pt idx="19108">
                  <c:v>56.29</c:v>
                </c:pt>
                <c:pt idx="19109">
                  <c:v>56.295000000000002</c:v>
                </c:pt>
                <c:pt idx="19110">
                  <c:v>56.3</c:v>
                </c:pt>
                <c:pt idx="19111">
                  <c:v>56.302999999999997</c:v>
                </c:pt>
                <c:pt idx="19112">
                  <c:v>56.308</c:v>
                </c:pt>
                <c:pt idx="19113">
                  <c:v>56.314</c:v>
                </c:pt>
                <c:pt idx="19114">
                  <c:v>56.319000000000003</c:v>
                </c:pt>
                <c:pt idx="19115">
                  <c:v>56.328000000000003</c:v>
                </c:pt>
                <c:pt idx="19116">
                  <c:v>56.332000000000001</c:v>
                </c:pt>
                <c:pt idx="19117">
                  <c:v>56.334000000000003</c:v>
                </c:pt>
                <c:pt idx="19118">
                  <c:v>56.338000000000001</c:v>
                </c:pt>
                <c:pt idx="19119">
                  <c:v>56.343000000000004</c:v>
                </c:pt>
                <c:pt idx="19120">
                  <c:v>56.344999999999999</c:v>
                </c:pt>
                <c:pt idx="19121">
                  <c:v>56.347999999999999</c:v>
                </c:pt>
                <c:pt idx="19122">
                  <c:v>56.351999999999997</c:v>
                </c:pt>
                <c:pt idx="19123">
                  <c:v>56.354999999999997</c:v>
                </c:pt>
                <c:pt idx="19124">
                  <c:v>56.357999999999997</c:v>
                </c:pt>
                <c:pt idx="19125">
                  <c:v>56.362000000000002</c:v>
                </c:pt>
                <c:pt idx="19126">
                  <c:v>56.365000000000002</c:v>
                </c:pt>
                <c:pt idx="19127">
                  <c:v>56.369</c:v>
                </c:pt>
                <c:pt idx="19128">
                  <c:v>56.372999999999998</c:v>
                </c:pt>
                <c:pt idx="19129">
                  <c:v>56.374000000000002</c:v>
                </c:pt>
                <c:pt idx="19130">
                  <c:v>56.38</c:v>
                </c:pt>
                <c:pt idx="19131">
                  <c:v>56.383000000000003</c:v>
                </c:pt>
                <c:pt idx="19132">
                  <c:v>56.386000000000003</c:v>
                </c:pt>
                <c:pt idx="19133">
                  <c:v>56.39</c:v>
                </c:pt>
                <c:pt idx="19134">
                  <c:v>56.393999999999998</c:v>
                </c:pt>
                <c:pt idx="19135">
                  <c:v>56.398000000000003</c:v>
                </c:pt>
                <c:pt idx="19136">
                  <c:v>56.402000000000001</c:v>
                </c:pt>
                <c:pt idx="19137">
                  <c:v>56.405999999999999</c:v>
                </c:pt>
                <c:pt idx="19138">
                  <c:v>56.411000000000001</c:v>
                </c:pt>
                <c:pt idx="19139">
                  <c:v>56.414999999999999</c:v>
                </c:pt>
                <c:pt idx="19140">
                  <c:v>56.418999999999997</c:v>
                </c:pt>
                <c:pt idx="19141">
                  <c:v>56.423999999999999</c:v>
                </c:pt>
                <c:pt idx="19142">
                  <c:v>56.427999999999997</c:v>
                </c:pt>
                <c:pt idx="19143">
                  <c:v>56.432000000000002</c:v>
                </c:pt>
                <c:pt idx="19144">
                  <c:v>56.436</c:v>
                </c:pt>
                <c:pt idx="19145">
                  <c:v>56.44</c:v>
                </c:pt>
                <c:pt idx="19146">
                  <c:v>56.444000000000003</c:v>
                </c:pt>
                <c:pt idx="19147">
                  <c:v>56.448999999999998</c:v>
                </c:pt>
                <c:pt idx="19148">
                  <c:v>56.453000000000003</c:v>
                </c:pt>
                <c:pt idx="19149">
                  <c:v>56.457000000000001</c:v>
                </c:pt>
                <c:pt idx="19150">
                  <c:v>56.460999999999999</c:v>
                </c:pt>
                <c:pt idx="19151">
                  <c:v>56.466999999999999</c:v>
                </c:pt>
                <c:pt idx="19152">
                  <c:v>56.470999999999997</c:v>
                </c:pt>
                <c:pt idx="19153">
                  <c:v>56.473999999999997</c:v>
                </c:pt>
                <c:pt idx="19154">
                  <c:v>56.475999999999999</c:v>
                </c:pt>
                <c:pt idx="19155">
                  <c:v>56.478999999999999</c:v>
                </c:pt>
                <c:pt idx="19156">
                  <c:v>56.481999999999999</c:v>
                </c:pt>
                <c:pt idx="19157">
                  <c:v>56.484999999999999</c:v>
                </c:pt>
                <c:pt idx="19158">
                  <c:v>56.488999999999997</c:v>
                </c:pt>
                <c:pt idx="19159">
                  <c:v>56.493000000000002</c:v>
                </c:pt>
                <c:pt idx="19160">
                  <c:v>56.497</c:v>
                </c:pt>
                <c:pt idx="19161">
                  <c:v>56.500999999999998</c:v>
                </c:pt>
                <c:pt idx="19162">
                  <c:v>56.503</c:v>
                </c:pt>
                <c:pt idx="19163">
                  <c:v>56.506</c:v>
                </c:pt>
                <c:pt idx="19164">
                  <c:v>56.506999999999998</c:v>
                </c:pt>
                <c:pt idx="19165">
                  <c:v>56.511000000000003</c:v>
                </c:pt>
                <c:pt idx="19166">
                  <c:v>56.514000000000003</c:v>
                </c:pt>
                <c:pt idx="19167">
                  <c:v>56.515999999999998</c:v>
                </c:pt>
                <c:pt idx="19168">
                  <c:v>56.518999999999998</c:v>
                </c:pt>
                <c:pt idx="19169">
                  <c:v>56.521000000000001</c:v>
                </c:pt>
                <c:pt idx="19170">
                  <c:v>56.524000000000001</c:v>
                </c:pt>
                <c:pt idx="19171">
                  <c:v>56.524999999999999</c:v>
                </c:pt>
                <c:pt idx="19172">
                  <c:v>56.527000000000001</c:v>
                </c:pt>
                <c:pt idx="19173">
                  <c:v>56.53</c:v>
                </c:pt>
                <c:pt idx="19174">
                  <c:v>56.530999999999999</c:v>
                </c:pt>
                <c:pt idx="19175">
                  <c:v>56.533999999999999</c:v>
                </c:pt>
                <c:pt idx="19176">
                  <c:v>56.536999999999999</c:v>
                </c:pt>
                <c:pt idx="19177">
                  <c:v>56.54</c:v>
                </c:pt>
                <c:pt idx="19178">
                  <c:v>56.542000000000002</c:v>
                </c:pt>
                <c:pt idx="19179">
                  <c:v>56.545000000000002</c:v>
                </c:pt>
                <c:pt idx="19180">
                  <c:v>56.545999999999999</c:v>
                </c:pt>
                <c:pt idx="19181">
                  <c:v>56.552</c:v>
                </c:pt>
                <c:pt idx="19182">
                  <c:v>56.555999999999997</c:v>
                </c:pt>
                <c:pt idx="19183">
                  <c:v>56.56</c:v>
                </c:pt>
                <c:pt idx="19184">
                  <c:v>56.564</c:v>
                </c:pt>
                <c:pt idx="19185">
                  <c:v>56.567</c:v>
                </c:pt>
                <c:pt idx="19186">
                  <c:v>56.572000000000003</c:v>
                </c:pt>
                <c:pt idx="19187">
                  <c:v>56.575000000000003</c:v>
                </c:pt>
                <c:pt idx="19188">
                  <c:v>56.576999999999998</c:v>
                </c:pt>
                <c:pt idx="19189">
                  <c:v>56.581000000000003</c:v>
                </c:pt>
                <c:pt idx="19190">
                  <c:v>56.582999999999998</c:v>
                </c:pt>
                <c:pt idx="19191">
                  <c:v>56.585000000000001</c:v>
                </c:pt>
                <c:pt idx="19192">
                  <c:v>56.588000000000001</c:v>
                </c:pt>
                <c:pt idx="19193">
                  <c:v>56.591000000000001</c:v>
                </c:pt>
                <c:pt idx="19194">
                  <c:v>56.594000000000001</c:v>
                </c:pt>
                <c:pt idx="19195">
                  <c:v>56.597999999999999</c:v>
                </c:pt>
                <c:pt idx="19196">
                  <c:v>56.600999999999999</c:v>
                </c:pt>
                <c:pt idx="19197">
                  <c:v>56.603999999999999</c:v>
                </c:pt>
                <c:pt idx="19198">
                  <c:v>56.606000000000002</c:v>
                </c:pt>
                <c:pt idx="19199">
                  <c:v>56.607999999999997</c:v>
                </c:pt>
                <c:pt idx="19200">
                  <c:v>56.61</c:v>
                </c:pt>
                <c:pt idx="19201">
                  <c:v>56.613</c:v>
                </c:pt>
                <c:pt idx="19202">
                  <c:v>56.615000000000002</c:v>
                </c:pt>
                <c:pt idx="19203">
                  <c:v>56.616999999999997</c:v>
                </c:pt>
                <c:pt idx="19204">
                  <c:v>56.62</c:v>
                </c:pt>
                <c:pt idx="19205">
                  <c:v>56.622</c:v>
                </c:pt>
                <c:pt idx="19206">
                  <c:v>56.625</c:v>
                </c:pt>
                <c:pt idx="19207">
                  <c:v>56.627000000000002</c:v>
                </c:pt>
                <c:pt idx="19208">
                  <c:v>56.628999999999998</c:v>
                </c:pt>
                <c:pt idx="19209">
                  <c:v>56.631</c:v>
                </c:pt>
                <c:pt idx="19210">
                  <c:v>56.631999999999998</c:v>
                </c:pt>
                <c:pt idx="19211">
                  <c:v>56.634999999999998</c:v>
                </c:pt>
                <c:pt idx="19212">
                  <c:v>56.637</c:v>
                </c:pt>
                <c:pt idx="19213">
                  <c:v>56.639000000000003</c:v>
                </c:pt>
                <c:pt idx="19214">
                  <c:v>56.640999999999998</c:v>
                </c:pt>
                <c:pt idx="19215">
                  <c:v>56.643999999999998</c:v>
                </c:pt>
                <c:pt idx="19216">
                  <c:v>56.646999999999998</c:v>
                </c:pt>
                <c:pt idx="19217">
                  <c:v>56.651000000000003</c:v>
                </c:pt>
                <c:pt idx="19218">
                  <c:v>56.652999999999999</c:v>
                </c:pt>
                <c:pt idx="19219">
                  <c:v>56.655999999999999</c:v>
                </c:pt>
                <c:pt idx="19220">
                  <c:v>56.658000000000001</c:v>
                </c:pt>
                <c:pt idx="19221">
                  <c:v>56.661000000000001</c:v>
                </c:pt>
                <c:pt idx="19222">
                  <c:v>56.662999999999997</c:v>
                </c:pt>
                <c:pt idx="19223">
                  <c:v>56.665999999999997</c:v>
                </c:pt>
                <c:pt idx="19224">
                  <c:v>56.668999999999997</c:v>
                </c:pt>
                <c:pt idx="19225">
                  <c:v>56.670999999999999</c:v>
                </c:pt>
                <c:pt idx="19226">
                  <c:v>56.674999999999997</c:v>
                </c:pt>
                <c:pt idx="19227">
                  <c:v>56.679000000000002</c:v>
                </c:pt>
                <c:pt idx="19228">
                  <c:v>56.683</c:v>
                </c:pt>
                <c:pt idx="19229">
                  <c:v>56.686999999999998</c:v>
                </c:pt>
                <c:pt idx="19230">
                  <c:v>56.69</c:v>
                </c:pt>
                <c:pt idx="19231">
                  <c:v>56.692</c:v>
                </c:pt>
                <c:pt idx="19232">
                  <c:v>56.695999999999998</c:v>
                </c:pt>
                <c:pt idx="19233">
                  <c:v>56.7</c:v>
                </c:pt>
                <c:pt idx="19234">
                  <c:v>56.704000000000001</c:v>
                </c:pt>
                <c:pt idx="19235">
                  <c:v>56.707999999999998</c:v>
                </c:pt>
                <c:pt idx="19236">
                  <c:v>56.713000000000001</c:v>
                </c:pt>
                <c:pt idx="19237">
                  <c:v>56.716999999999999</c:v>
                </c:pt>
                <c:pt idx="19238">
                  <c:v>56.720999999999997</c:v>
                </c:pt>
                <c:pt idx="19239">
                  <c:v>56.723999999999997</c:v>
                </c:pt>
                <c:pt idx="19240">
                  <c:v>56.728999999999999</c:v>
                </c:pt>
                <c:pt idx="19241">
                  <c:v>56.732999999999997</c:v>
                </c:pt>
                <c:pt idx="19242">
                  <c:v>56.741999999999997</c:v>
                </c:pt>
                <c:pt idx="19243">
                  <c:v>56.747999999999998</c:v>
                </c:pt>
                <c:pt idx="19244">
                  <c:v>56.752000000000002</c:v>
                </c:pt>
                <c:pt idx="19245">
                  <c:v>56.756</c:v>
                </c:pt>
                <c:pt idx="19246">
                  <c:v>56.762</c:v>
                </c:pt>
                <c:pt idx="19247">
                  <c:v>56.764000000000003</c:v>
                </c:pt>
                <c:pt idx="19248">
                  <c:v>56.768999999999998</c:v>
                </c:pt>
                <c:pt idx="19249">
                  <c:v>56.774000000000001</c:v>
                </c:pt>
                <c:pt idx="19250">
                  <c:v>56.777000000000001</c:v>
                </c:pt>
                <c:pt idx="19251">
                  <c:v>56.780999999999999</c:v>
                </c:pt>
                <c:pt idx="19252">
                  <c:v>56.784999999999997</c:v>
                </c:pt>
                <c:pt idx="19253">
                  <c:v>56.787999999999997</c:v>
                </c:pt>
                <c:pt idx="19254">
                  <c:v>56.792000000000002</c:v>
                </c:pt>
                <c:pt idx="19255">
                  <c:v>56.795999999999999</c:v>
                </c:pt>
                <c:pt idx="19256">
                  <c:v>56.8</c:v>
                </c:pt>
                <c:pt idx="19257">
                  <c:v>56.805</c:v>
                </c:pt>
                <c:pt idx="19258">
                  <c:v>56.811</c:v>
                </c:pt>
                <c:pt idx="19259">
                  <c:v>56.817</c:v>
                </c:pt>
                <c:pt idx="19260">
                  <c:v>56.820999999999998</c:v>
                </c:pt>
                <c:pt idx="19261">
                  <c:v>56.823999999999998</c:v>
                </c:pt>
                <c:pt idx="19262">
                  <c:v>56.828000000000003</c:v>
                </c:pt>
                <c:pt idx="19263">
                  <c:v>56.831000000000003</c:v>
                </c:pt>
                <c:pt idx="19264">
                  <c:v>56.834000000000003</c:v>
                </c:pt>
                <c:pt idx="19265">
                  <c:v>56.835999999999999</c:v>
                </c:pt>
                <c:pt idx="19266">
                  <c:v>56.838999999999999</c:v>
                </c:pt>
                <c:pt idx="19267">
                  <c:v>56.843000000000004</c:v>
                </c:pt>
                <c:pt idx="19268">
                  <c:v>56.844999999999999</c:v>
                </c:pt>
                <c:pt idx="19269">
                  <c:v>56.847999999999999</c:v>
                </c:pt>
                <c:pt idx="19270">
                  <c:v>56.850999999999999</c:v>
                </c:pt>
                <c:pt idx="19271">
                  <c:v>56.854999999999997</c:v>
                </c:pt>
                <c:pt idx="19272">
                  <c:v>56.86</c:v>
                </c:pt>
                <c:pt idx="19273">
                  <c:v>56.863999999999997</c:v>
                </c:pt>
                <c:pt idx="19274">
                  <c:v>56.866999999999997</c:v>
                </c:pt>
                <c:pt idx="19275">
                  <c:v>56.872</c:v>
                </c:pt>
                <c:pt idx="19276">
                  <c:v>56.878999999999998</c:v>
                </c:pt>
                <c:pt idx="19277">
                  <c:v>56.884999999999998</c:v>
                </c:pt>
                <c:pt idx="19278">
                  <c:v>56.89</c:v>
                </c:pt>
                <c:pt idx="19279">
                  <c:v>56.893999999999998</c:v>
                </c:pt>
                <c:pt idx="19280">
                  <c:v>56.9</c:v>
                </c:pt>
                <c:pt idx="19281">
                  <c:v>56.904000000000003</c:v>
                </c:pt>
                <c:pt idx="19282">
                  <c:v>56.908000000000001</c:v>
                </c:pt>
                <c:pt idx="19283">
                  <c:v>56.912999999999997</c:v>
                </c:pt>
                <c:pt idx="19284">
                  <c:v>56.917000000000002</c:v>
                </c:pt>
                <c:pt idx="19285">
                  <c:v>56.921999999999997</c:v>
                </c:pt>
                <c:pt idx="19286">
                  <c:v>56.923999999999999</c:v>
                </c:pt>
                <c:pt idx="19287">
                  <c:v>56.927</c:v>
                </c:pt>
                <c:pt idx="19288">
                  <c:v>56.929000000000002</c:v>
                </c:pt>
                <c:pt idx="19289">
                  <c:v>56.932000000000002</c:v>
                </c:pt>
                <c:pt idx="19290">
                  <c:v>56.935000000000002</c:v>
                </c:pt>
                <c:pt idx="19291">
                  <c:v>56.939</c:v>
                </c:pt>
                <c:pt idx="19292">
                  <c:v>56.942</c:v>
                </c:pt>
                <c:pt idx="19293">
                  <c:v>56.945</c:v>
                </c:pt>
                <c:pt idx="19294">
                  <c:v>56.948999999999998</c:v>
                </c:pt>
                <c:pt idx="19295">
                  <c:v>56.951000000000001</c:v>
                </c:pt>
                <c:pt idx="19296">
                  <c:v>56.954000000000001</c:v>
                </c:pt>
                <c:pt idx="19297">
                  <c:v>56.957999999999998</c:v>
                </c:pt>
                <c:pt idx="19298">
                  <c:v>56.960999999999999</c:v>
                </c:pt>
                <c:pt idx="19299">
                  <c:v>56.963000000000001</c:v>
                </c:pt>
                <c:pt idx="19300">
                  <c:v>56.966999999999999</c:v>
                </c:pt>
                <c:pt idx="19301">
                  <c:v>56.97</c:v>
                </c:pt>
                <c:pt idx="19302">
                  <c:v>56.972999999999999</c:v>
                </c:pt>
                <c:pt idx="19303">
                  <c:v>56.975999999999999</c:v>
                </c:pt>
                <c:pt idx="19304">
                  <c:v>56.978000000000002</c:v>
                </c:pt>
                <c:pt idx="19305">
                  <c:v>56.98</c:v>
                </c:pt>
                <c:pt idx="19306">
                  <c:v>56.981999999999999</c:v>
                </c:pt>
                <c:pt idx="19307">
                  <c:v>56.987000000000002</c:v>
                </c:pt>
                <c:pt idx="19308">
                  <c:v>56.991</c:v>
                </c:pt>
                <c:pt idx="19309">
                  <c:v>56.993000000000002</c:v>
                </c:pt>
                <c:pt idx="19310">
                  <c:v>56.996000000000002</c:v>
                </c:pt>
                <c:pt idx="19311">
                  <c:v>56.999000000000002</c:v>
                </c:pt>
                <c:pt idx="19312">
                  <c:v>57.002000000000002</c:v>
                </c:pt>
                <c:pt idx="19313">
                  <c:v>57.003999999999998</c:v>
                </c:pt>
                <c:pt idx="19314">
                  <c:v>57.006</c:v>
                </c:pt>
                <c:pt idx="19315">
                  <c:v>57.009</c:v>
                </c:pt>
                <c:pt idx="19316">
                  <c:v>57.011000000000003</c:v>
                </c:pt>
                <c:pt idx="19317">
                  <c:v>57.012</c:v>
                </c:pt>
                <c:pt idx="19318">
                  <c:v>57.014000000000003</c:v>
                </c:pt>
                <c:pt idx="19319">
                  <c:v>57.015999999999998</c:v>
                </c:pt>
                <c:pt idx="19320">
                  <c:v>57.018000000000001</c:v>
                </c:pt>
                <c:pt idx="19321">
                  <c:v>57.021000000000001</c:v>
                </c:pt>
                <c:pt idx="19322">
                  <c:v>57.023000000000003</c:v>
                </c:pt>
                <c:pt idx="19323">
                  <c:v>57.024999999999999</c:v>
                </c:pt>
                <c:pt idx="19324">
                  <c:v>57.027000000000001</c:v>
                </c:pt>
                <c:pt idx="19325">
                  <c:v>57.029000000000003</c:v>
                </c:pt>
                <c:pt idx="19326">
                  <c:v>57.031999999999996</c:v>
                </c:pt>
                <c:pt idx="19327">
                  <c:v>57.034999999999997</c:v>
                </c:pt>
                <c:pt idx="19328">
                  <c:v>57.037999999999997</c:v>
                </c:pt>
                <c:pt idx="19329">
                  <c:v>57.042000000000002</c:v>
                </c:pt>
                <c:pt idx="19330">
                  <c:v>57.045000000000002</c:v>
                </c:pt>
                <c:pt idx="19331">
                  <c:v>57.05</c:v>
                </c:pt>
                <c:pt idx="19332">
                  <c:v>57.054000000000002</c:v>
                </c:pt>
                <c:pt idx="19333">
                  <c:v>57.058</c:v>
                </c:pt>
                <c:pt idx="19334">
                  <c:v>57.06</c:v>
                </c:pt>
                <c:pt idx="19335">
                  <c:v>57.063000000000002</c:v>
                </c:pt>
                <c:pt idx="19336">
                  <c:v>57.064999999999998</c:v>
                </c:pt>
                <c:pt idx="19337">
                  <c:v>57.07</c:v>
                </c:pt>
                <c:pt idx="19338">
                  <c:v>57.073</c:v>
                </c:pt>
                <c:pt idx="19339">
                  <c:v>57.076999999999998</c:v>
                </c:pt>
                <c:pt idx="19340">
                  <c:v>57.081000000000003</c:v>
                </c:pt>
                <c:pt idx="19341">
                  <c:v>57.082999999999998</c:v>
                </c:pt>
                <c:pt idx="19342">
                  <c:v>57.084000000000003</c:v>
                </c:pt>
                <c:pt idx="19343">
                  <c:v>57.087000000000003</c:v>
                </c:pt>
                <c:pt idx="19344">
                  <c:v>57.09</c:v>
                </c:pt>
                <c:pt idx="19345">
                  <c:v>57.091000000000001</c:v>
                </c:pt>
                <c:pt idx="19346">
                  <c:v>57.094000000000001</c:v>
                </c:pt>
                <c:pt idx="19347">
                  <c:v>57.095999999999997</c:v>
                </c:pt>
                <c:pt idx="19348">
                  <c:v>57.097000000000001</c:v>
                </c:pt>
                <c:pt idx="19349">
                  <c:v>57.1</c:v>
                </c:pt>
                <c:pt idx="19350">
                  <c:v>57.104999999999997</c:v>
                </c:pt>
                <c:pt idx="19351">
                  <c:v>57.106999999999999</c:v>
                </c:pt>
                <c:pt idx="19352">
                  <c:v>57.11</c:v>
                </c:pt>
                <c:pt idx="19353">
                  <c:v>57.112000000000002</c:v>
                </c:pt>
                <c:pt idx="19354">
                  <c:v>57.113999999999997</c:v>
                </c:pt>
                <c:pt idx="19355">
                  <c:v>57.116</c:v>
                </c:pt>
                <c:pt idx="19356">
                  <c:v>57.116999999999997</c:v>
                </c:pt>
                <c:pt idx="19357">
                  <c:v>57.119</c:v>
                </c:pt>
                <c:pt idx="19358">
                  <c:v>57.121000000000002</c:v>
                </c:pt>
                <c:pt idx="19359">
                  <c:v>57.122</c:v>
                </c:pt>
                <c:pt idx="19360">
                  <c:v>57.124000000000002</c:v>
                </c:pt>
                <c:pt idx="19361">
                  <c:v>57.125999999999998</c:v>
                </c:pt>
                <c:pt idx="19362">
                  <c:v>57.127000000000002</c:v>
                </c:pt>
                <c:pt idx="19363">
                  <c:v>57.13</c:v>
                </c:pt>
                <c:pt idx="19364">
                  <c:v>57.131</c:v>
                </c:pt>
                <c:pt idx="19365">
                  <c:v>57.133000000000003</c:v>
                </c:pt>
                <c:pt idx="19366">
                  <c:v>57.134999999999998</c:v>
                </c:pt>
                <c:pt idx="19367">
                  <c:v>57.136000000000003</c:v>
                </c:pt>
                <c:pt idx="19368">
                  <c:v>57.137</c:v>
                </c:pt>
                <c:pt idx="19369">
                  <c:v>57.14</c:v>
                </c:pt>
                <c:pt idx="19370">
                  <c:v>57.142000000000003</c:v>
                </c:pt>
                <c:pt idx="19371">
                  <c:v>57.143999999999998</c:v>
                </c:pt>
                <c:pt idx="19372">
                  <c:v>57.146000000000001</c:v>
                </c:pt>
                <c:pt idx="19373">
                  <c:v>57.149000000000001</c:v>
                </c:pt>
                <c:pt idx="19374">
                  <c:v>57.152000000000001</c:v>
                </c:pt>
                <c:pt idx="19375">
                  <c:v>57.155000000000001</c:v>
                </c:pt>
                <c:pt idx="19376">
                  <c:v>57.155999999999999</c:v>
                </c:pt>
                <c:pt idx="19377">
                  <c:v>57.158000000000001</c:v>
                </c:pt>
                <c:pt idx="19378">
                  <c:v>57.16</c:v>
                </c:pt>
                <c:pt idx="19379">
                  <c:v>57.161999999999999</c:v>
                </c:pt>
                <c:pt idx="19380">
                  <c:v>57.164000000000001</c:v>
                </c:pt>
                <c:pt idx="19381">
                  <c:v>57.165999999999997</c:v>
                </c:pt>
                <c:pt idx="19382">
                  <c:v>57.167999999999999</c:v>
                </c:pt>
                <c:pt idx="19383">
                  <c:v>57.168999999999997</c:v>
                </c:pt>
                <c:pt idx="19384">
                  <c:v>57.17</c:v>
                </c:pt>
                <c:pt idx="19385">
                  <c:v>57.170999999999999</c:v>
                </c:pt>
                <c:pt idx="19386">
                  <c:v>57.173000000000002</c:v>
                </c:pt>
                <c:pt idx="19387">
                  <c:v>57.173999999999999</c:v>
                </c:pt>
                <c:pt idx="19388">
                  <c:v>57.176000000000002</c:v>
                </c:pt>
                <c:pt idx="19389">
                  <c:v>57.177</c:v>
                </c:pt>
                <c:pt idx="19390">
                  <c:v>57.179000000000002</c:v>
                </c:pt>
                <c:pt idx="19391">
                  <c:v>57.18</c:v>
                </c:pt>
                <c:pt idx="19392">
                  <c:v>57.182000000000002</c:v>
                </c:pt>
                <c:pt idx="19393">
                  <c:v>57.183</c:v>
                </c:pt>
                <c:pt idx="19394">
                  <c:v>57.185000000000002</c:v>
                </c:pt>
                <c:pt idx="19395">
                  <c:v>57.186999999999998</c:v>
                </c:pt>
                <c:pt idx="19396">
                  <c:v>57.188000000000002</c:v>
                </c:pt>
                <c:pt idx="19397">
                  <c:v>57.189</c:v>
                </c:pt>
                <c:pt idx="19398">
                  <c:v>57.191000000000003</c:v>
                </c:pt>
                <c:pt idx="19399">
                  <c:v>57.192</c:v>
                </c:pt>
                <c:pt idx="19400">
                  <c:v>57.194000000000003</c:v>
                </c:pt>
                <c:pt idx="19401">
                  <c:v>57.195</c:v>
                </c:pt>
                <c:pt idx="19402">
                  <c:v>57.197000000000003</c:v>
                </c:pt>
                <c:pt idx="19403">
                  <c:v>57.198</c:v>
                </c:pt>
                <c:pt idx="19404">
                  <c:v>57.198999999999998</c:v>
                </c:pt>
                <c:pt idx="19405">
                  <c:v>57.201000000000001</c:v>
                </c:pt>
                <c:pt idx="19406">
                  <c:v>57.203000000000003</c:v>
                </c:pt>
                <c:pt idx="19407">
                  <c:v>57.204999999999998</c:v>
                </c:pt>
                <c:pt idx="19408">
                  <c:v>57.207999999999998</c:v>
                </c:pt>
                <c:pt idx="19409">
                  <c:v>57.21</c:v>
                </c:pt>
                <c:pt idx="19410">
                  <c:v>57.212000000000003</c:v>
                </c:pt>
                <c:pt idx="19411">
                  <c:v>57.213999999999999</c:v>
                </c:pt>
                <c:pt idx="19412">
                  <c:v>57.216000000000001</c:v>
                </c:pt>
                <c:pt idx="19413">
                  <c:v>57.218000000000004</c:v>
                </c:pt>
                <c:pt idx="19414">
                  <c:v>57.219000000000001</c:v>
                </c:pt>
                <c:pt idx="19415">
                  <c:v>57.220999999999997</c:v>
                </c:pt>
                <c:pt idx="19416">
                  <c:v>57.222999999999999</c:v>
                </c:pt>
                <c:pt idx="19417">
                  <c:v>57.225000000000001</c:v>
                </c:pt>
                <c:pt idx="19418">
                  <c:v>57.228999999999999</c:v>
                </c:pt>
                <c:pt idx="19419">
                  <c:v>57.23</c:v>
                </c:pt>
                <c:pt idx="19420">
                  <c:v>57.231999999999999</c:v>
                </c:pt>
                <c:pt idx="19421">
                  <c:v>57.234999999999999</c:v>
                </c:pt>
                <c:pt idx="19422">
                  <c:v>57.237000000000002</c:v>
                </c:pt>
                <c:pt idx="19423">
                  <c:v>57.238</c:v>
                </c:pt>
                <c:pt idx="19424">
                  <c:v>57.241</c:v>
                </c:pt>
                <c:pt idx="19425">
                  <c:v>57.241999999999997</c:v>
                </c:pt>
                <c:pt idx="19426">
                  <c:v>57.244</c:v>
                </c:pt>
                <c:pt idx="19427">
                  <c:v>57.246000000000002</c:v>
                </c:pt>
                <c:pt idx="19428">
                  <c:v>57.247999999999998</c:v>
                </c:pt>
                <c:pt idx="19429">
                  <c:v>57.250999999999998</c:v>
                </c:pt>
                <c:pt idx="19430">
                  <c:v>57.253</c:v>
                </c:pt>
                <c:pt idx="19431">
                  <c:v>57.255000000000003</c:v>
                </c:pt>
                <c:pt idx="19432">
                  <c:v>57.256</c:v>
                </c:pt>
                <c:pt idx="19433">
                  <c:v>57.259</c:v>
                </c:pt>
                <c:pt idx="19434">
                  <c:v>57.26</c:v>
                </c:pt>
                <c:pt idx="19435">
                  <c:v>57.262</c:v>
                </c:pt>
                <c:pt idx="19436">
                  <c:v>57.264000000000003</c:v>
                </c:pt>
                <c:pt idx="19437">
                  <c:v>57.265000000000001</c:v>
                </c:pt>
                <c:pt idx="19438">
                  <c:v>57.267000000000003</c:v>
                </c:pt>
                <c:pt idx="19439">
                  <c:v>57.268999999999998</c:v>
                </c:pt>
                <c:pt idx="19440">
                  <c:v>57.27</c:v>
                </c:pt>
                <c:pt idx="19441">
                  <c:v>57.271999999999998</c:v>
                </c:pt>
                <c:pt idx="19442">
                  <c:v>57.274999999999999</c:v>
                </c:pt>
                <c:pt idx="19443">
                  <c:v>57.277000000000001</c:v>
                </c:pt>
                <c:pt idx="19444">
                  <c:v>57.28</c:v>
                </c:pt>
                <c:pt idx="19445">
                  <c:v>57.283000000000001</c:v>
                </c:pt>
                <c:pt idx="19446">
                  <c:v>57.284999999999997</c:v>
                </c:pt>
                <c:pt idx="19447">
                  <c:v>57.289000000000001</c:v>
                </c:pt>
                <c:pt idx="19448">
                  <c:v>57.29</c:v>
                </c:pt>
                <c:pt idx="19449">
                  <c:v>57.292000000000002</c:v>
                </c:pt>
                <c:pt idx="19450">
                  <c:v>57.295000000000002</c:v>
                </c:pt>
                <c:pt idx="19451">
                  <c:v>57.298000000000002</c:v>
                </c:pt>
                <c:pt idx="19452">
                  <c:v>57.301000000000002</c:v>
                </c:pt>
                <c:pt idx="19453">
                  <c:v>57.304000000000002</c:v>
                </c:pt>
                <c:pt idx="19454">
                  <c:v>57.305</c:v>
                </c:pt>
                <c:pt idx="19455">
                  <c:v>57.307000000000002</c:v>
                </c:pt>
                <c:pt idx="19456">
                  <c:v>57.308999999999997</c:v>
                </c:pt>
                <c:pt idx="19457">
                  <c:v>57.311</c:v>
                </c:pt>
                <c:pt idx="19458">
                  <c:v>57.311999999999998</c:v>
                </c:pt>
                <c:pt idx="19459">
                  <c:v>57.314</c:v>
                </c:pt>
                <c:pt idx="19460">
                  <c:v>57.317</c:v>
                </c:pt>
                <c:pt idx="19461">
                  <c:v>57.319000000000003</c:v>
                </c:pt>
                <c:pt idx="19462">
                  <c:v>57.320999999999998</c:v>
                </c:pt>
                <c:pt idx="19463">
                  <c:v>57.323</c:v>
                </c:pt>
                <c:pt idx="19464">
                  <c:v>57.325000000000003</c:v>
                </c:pt>
                <c:pt idx="19465">
                  <c:v>57.328000000000003</c:v>
                </c:pt>
                <c:pt idx="19466">
                  <c:v>57.33</c:v>
                </c:pt>
                <c:pt idx="19467">
                  <c:v>57.332999999999998</c:v>
                </c:pt>
                <c:pt idx="19468">
                  <c:v>57.337000000000003</c:v>
                </c:pt>
                <c:pt idx="19469">
                  <c:v>57.338999999999999</c:v>
                </c:pt>
                <c:pt idx="19470">
                  <c:v>57.343000000000004</c:v>
                </c:pt>
                <c:pt idx="19471">
                  <c:v>57.347000000000001</c:v>
                </c:pt>
                <c:pt idx="19472">
                  <c:v>57.35</c:v>
                </c:pt>
                <c:pt idx="19473">
                  <c:v>57.351999999999997</c:v>
                </c:pt>
                <c:pt idx="19474">
                  <c:v>57.354999999999997</c:v>
                </c:pt>
                <c:pt idx="19475">
                  <c:v>57.357999999999997</c:v>
                </c:pt>
                <c:pt idx="19476">
                  <c:v>57.36</c:v>
                </c:pt>
                <c:pt idx="19477">
                  <c:v>57.363999999999997</c:v>
                </c:pt>
                <c:pt idx="19478">
                  <c:v>57.366</c:v>
                </c:pt>
                <c:pt idx="19479">
                  <c:v>57.368000000000002</c:v>
                </c:pt>
                <c:pt idx="19480">
                  <c:v>57.372</c:v>
                </c:pt>
                <c:pt idx="19481">
                  <c:v>57.375</c:v>
                </c:pt>
                <c:pt idx="19482">
                  <c:v>57.377000000000002</c:v>
                </c:pt>
                <c:pt idx="19483">
                  <c:v>57.38</c:v>
                </c:pt>
                <c:pt idx="19484">
                  <c:v>57.381999999999998</c:v>
                </c:pt>
                <c:pt idx="19485">
                  <c:v>57.384999999999998</c:v>
                </c:pt>
                <c:pt idx="19486">
                  <c:v>57.387</c:v>
                </c:pt>
                <c:pt idx="19487">
                  <c:v>57.390999999999998</c:v>
                </c:pt>
                <c:pt idx="19488">
                  <c:v>57.393999999999998</c:v>
                </c:pt>
                <c:pt idx="19489">
                  <c:v>57.396000000000001</c:v>
                </c:pt>
                <c:pt idx="19490">
                  <c:v>57.4</c:v>
                </c:pt>
                <c:pt idx="19491">
                  <c:v>57.401000000000003</c:v>
                </c:pt>
                <c:pt idx="19492">
                  <c:v>57.405000000000001</c:v>
                </c:pt>
                <c:pt idx="19493">
                  <c:v>57.405999999999999</c:v>
                </c:pt>
                <c:pt idx="19494">
                  <c:v>57.41</c:v>
                </c:pt>
                <c:pt idx="19495">
                  <c:v>57.412999999999997</c:v>
                </c:pt>
                <c:pt idx="19496">
                  <c:v>57.417999999999999</c:v>
                </c:pt>
                <c:pt idx="19497">
                  <c:v>57.420999999999999</c:v>
                </c:pt>
                <c:pt idx="19498">
                  <c:v>57.423999999999999</c:v>
                </c:pt>
                <c:pt idx="19499">
                  <c:v>57.426000000000002</c:v>
                </c:pt>
                <c:pt idx="19500">
                  <c:v>57.427999999999997</c:v>
                </c:pt>
                <c:pt idx="19501">
                  <c:v>57.432000000000002</c:v>
                </c:pt>
                <c:pt idx="19502">
                  <c:v>57.433999999999997</c:v>
                </c:pt>
                <c:pt idx="19503">
                  <c:v>57.436</c:v>
                </c:pt>
                <c:pt idx="19504">
                  <c:v>57.439</c:v>
                </c:pt>
                <c:pt idx="19505">
                  <c:v>57.442</c:v>
                </c:pt>
                <c:pt idx="19506">
                  <c:v>57.445</c:v>
                </c:pt>
                <c:pt idx="19507">
                  <c:v>57.447000000000003</c:v>
                </c:pt>
                <c:pt idx="19508">
                  <c:v>57.45</c:v>
                </c:pt>
                <c:pt idx="19509">
                  <c:v>57.451999999999998</c:v>
                </c:pt>
                <c:pt idx="19510">
                  <c:v>57.457000000000001</c:v>
                </c:pt>
                <c:pt idx="19511">
                  <c:v>57.46</c:v>
                </c:pt>
                <c:pt idx="19512">
                  <c:v>57.462000000000003</c:v>
                </c:pt>
                <c:pt idx="19513">
                  <c:v>57.465000000000003</c:v>
                </c:pt>
                <c:pt idx="19514">
                  <c:v>57.468000000000004</c:v>
                </c:pt>
                <c:pt idx="19515">
                  <c:v>57.47</c:v>
                </c:pt>
                <c:pt idx="19516">
                  <c:v>57.475000000000001</c:v>
                </c:pt>
                <c:pt idx="19517">
                  <c:v>57.476999999999997</c:v>
                </c:pt>
                <c:pt idx="19518">
                  <c:v>57.48</c:v>
                </c:pt>
                <c:pt idx="19519">
                  <c:v>57.481999999999999</c:v>
                </c:pt>
                <c:pt idx="19520">
                  <c:v>57.484999999999999</c:v>
                </c:pt>
                <c:pt idx="19521">
                  <c:v>57.487000000000002</c:v>
                </c:pt>
                <c:pt idx="19522">
                  <c:v>57.49</c:v>
                </c:pt>
                <c:pt idx="19523">
                  <c:v>57.491999999999997</c:v>
                </c:pt>
                <c:pt idx="19524">
                  <c:v>57.494</c:v>
                </c:pt>
                <c:pt idx="19525">
                  <c:v>57.494999999999997</c:v>
                </c:pt>
                <c:pt idx="19526">
                  <c:v>57.499000000000002</c:v>
                </c:pt>
                <c:pt idx="19527">
                  <c:v>57.5</c:v>
                </c:pt>
                <c:pt idx="19528">
                  <c:v>57.503</c:v>
                </c:pt>
                <c:pt idx="19529">
                  <c:v>57.506</c:v>
                </c:pt>
                <c:pt idx="19530">
                  <c:v>57.508000000000003</c:v>
                </c:pt>
                <c:pt idx="19531">
                  <c:v>57.512</c:v>
                </c:pt>
                <c:pt idx="19532">
                  <c:v>57.514000000000003</c:v>
                </c:pt>
                <c:pt idx="19533">
                  <c:v>57.515999999999998</c:v>
                </c:pt>
                <c:pt idx="19534">
                  <c:v>57.518000000000001</c:v>
                </c:pt>
                <c:pt idx="19535">
                  <c:v>57.52</c:v>
                </c:pt>
                <c:pt idx="19536">
                  <c:v>57.521999999999998</c:v>
                </c:pt>
                <c:pt idx="19537">
                  <c:v>57.524999999999999</c:v>
                </c:pt>
                <c:pt idx="19538">
                  <c:v>57.527000000000001</c:v>
                </c:pt>
                <c:pt idx="19539">
                  <c:v>57.527999999999999</c:v>
                </c:pt>
                <c:pt idx="19540">
                  <c:v>57.530999999999999</c:v>
                </c:pt>
                <c:pt idx="19541">
                  <c:v>57.533000000000001</c:v>
                </c:pt>
                <c:pt idx="19542">
                  <c:v>57.536999999999999</c:v>
                </c:pt>
                <c:pt idx="19543">
                  <c:v>57.54</c:v>
                </c:pt>
                <c:pt idx="19544">
                  <c:v>57.542000000000002</c:v>
                </c:pt>
                <c:pt idx="19545">
                  <c:v>57.545000000000002</c:v>
                </c:pt>
                <c:pt idx="19546">
                  <c:v>57.545999999999999</c:v>
                </c:pt>
                <c:pt idx="19547">
                  <c:v>57.55</c:v>
                </c:pt>
                <c:pt idx="19548">
                  <c:v>57.555</c:v>
                </c:pt>
                <c:pt idx="19549">
                  <c:v>57.557000000000002</c:v>
                </c:pt>
                <c:pt idx="19550">
                  <c:v>57.558999999999997</c:v>
                </c:pt>
                <c:pt idx="19551">
                  <c:v>57.561999999999998</c:v>
                </c:pt>
                <c:pt idx="19552">
                  <c:v>57.564</c:v>
                </c:pt>
                <c:pt idx="19553">
                  <c:v>57.567</c:v>
                </c:pt>
                <c:pt idx="19554">
                  <c:v>57.569000000000003</c:v>
                </c:pt>
                <c:pt idx="19555">
                  <c:v>57.572000000000003</c:v>
                </c:pt>
                <c:pt idx="19556">
                  <c:v>57.575000000000003</c:v>
                </c:pt>
                <c:pt idx="19557">
                  <c:v>57.576999999999998</c:v>
                </c:pt>
                <c:pt idx="19558">
                  <c:v>57.578000000000003</c:v>
                </c:pt>
                <c:pt idx="19559">
                  <c:v>57.581000000000003</c:v>
                </c:pt>
                <c:pt idx="19560">
                  <c:v>57.582999999999998</c:v>
                </c:pt>
                <c:pt idx="19561">
                  <c:v>57.585000000000001</c:v>
                </c:pt>
                <c:pt idx="19562">
                  <c:v>57.587000000000003</c:v>
                </c:pt>
                <c:pt idx="19563">
                  <c:v>57.588999999999999</c:v>
                </c:pt>
                <c:pt idx="19564">
                  <c:v>57.59</c:v>
                </c:pt>
                <c:pt idx="19565">
                  <c:v>57.591999999999999</c:v>
                </c:pt>
                <c:pt idx="19566">
                  <c:v>57.594000000000001</c:v>
                </c:pt>
                <c:pt idx="19567">
                  <c:v>57.595999999999997</c:v>
                </c:pt>
                <c:pt idx="19568">
                  <c:v>57.597000000000001</c:v>
                </c:pt>
                <c:pt idx="19569">
                  <c:v>57.598999999999997</c:v>
                </c:pt>
                <c:pt idx="19570">
                  <c:v>57.601999999999997</c:v>
                </c:pt>
                <c:pt idx="19571">
                  <c:v>57.603000000000002</c:v>
                </c:pt>
                <c:pt idx="19572">
                  <c:v>57.604999999999997</c:v>
                </c:pt>
                <c:pt idx="19573">
                  <c:v>57.606999999999999</c:v>
                </c:pt>
                <c:pt idx="19574">
                  <c:v>57.609000000000002</c:v>
                </c:pt>
                <c:pt idx="19575">
                  <c:v>57.610999999999997</c:v>
                </c:pt>
                <c:pt idx="19576">
                  <c:v>57.612000000000002</c:v>
                </c:pt>
                <c:pt idx="19577">
                  <c:v>57.613999999999997</c:v>
                </c:pt>
                <c:pt idx="19578">
                  <c:v>57.616</c:v>
                </c:pt>
                <c:pt idx="19579">
                  <c:v>57.618000000000002</c:v>
                </c:pt>
                <c:pt idx="19580">
                  <c:v>57.62</c:v>
                </c:pt>
                <c:pt idx="19581">
                  <c:v>57.622</c:v>
                </c:pt>
                <c:pt idx="19582">
                  <c:v>57.624000000000002</c:v>
                </c:pt>
                <c:pt idx="19583">
                  <c:v>57.625999999999998</c:v>
                </c:pt>
                <c:pt idx="19584">
                  <c:v>57.628999999999998</c:v>
                </c:pt>
                <c:pt idx="19585">
                  <c:v>57.631</c:v>
                </c:pt>
                <c:pt idx="19586">
                  <c:v>57.633000000000003</c:v>
                </c:pt>
                <c:pt idx="19587">
                  <c:v>57.634999999999998</c:v>
                </c:pt>
                <c:pt idx="19588">
                  <c:v>57.637999999999998</c:v>
                </c:pt>
                <c:pt idx="19589">
                  <c:v>57.64</c:v>
                </c:pt>
                <c:pt idx="19590">
                  <c:v>57.642000000000003</c:v>
                </c:pt>
                <c:pt idx="19591">
                  <c:v>57.645000000000003</c:v>
                </c:pt>
                <c:pt idx="19592">
                  <c:v>57.648000000000003</c:v>
                </c:pt>
                <c:pt idx="19593">
                  <c:v>57.651000000000003</c:v>
                </c:pt>
                <c:pt idx="19594">
                  <c:v>57.652999999999999</c:v>
                </c:pt>
                <c:pt idx="19595">
                  <c:v>57.655999999999999</c:v>
                </c:pt>
                <c:pt idx="19596">
                  <c:v>57.658000000000001</c:v>
                </c:pt>
                <c:pt idx="19597">
                  <c:v>57.66</c:v>
                </c:pt>
                <c:pt idx="19598">
                  <c:v>57.662999999999997</c:v>
                </c:pt>
                <c:pt idx="19599">
                  <c:v>57.664999999999999</c:v>
                </c:pt>
                <c:pt idx="19600">
                  <c:v>57.667999999999999</c:v>
                </c:pt>
                <c:pt idx="19601">
                  <c:v>57.67</c:v>
                </c:pt>
                <c:pt idx="19602">
                  <c:v>57.673000000000002</c:v>
                </c:pt>
                <c:pt idx="19603">
                  <c:v>57.676000000000002</c:v>
                </c:pt>
                <c:pt idx="19604">
                  <c:v>57.679000000000002</c:v>
                </c:pt>
                <c:pt idx="19605">
                  <c:v>57.680999999999997</c:v>
                </c:pt>
                <c:pt idx="19606">
                  <c:v>57.683999999999997</c:v>
                </c:pt>
                <c:pt idx="19607">
                  <c:v>57.686</c:v>
                </c:pt>
                <c:pt idx="19608">
                  <c:v>57.689</c:v>
                </c:pt>
                <c:pt idx="19609">
                  <c:v>57.691000000000003</c:v>
                </c:pt>
                <c:pt idx="19610">
                  <c:v>57.692999999999998</c:v>
                </c:pt>
                <c:pt idx="19611">
                  <c:v>57.694000000000003</c:v>
                </c:pt>
                <c:pt idx="19612">
                  <c:v>57.697000000000003</c:v>
                </c:pt>
                <c:pt idx="19613">
                  <c:v>57.698999999999998</c:v>
                </c:pt>
                <c:pt idx="19614">
                  <c:v>57.701999999999998</c:v>
                </c:pt>
                <c:pt idx="19615">
                  <c:v>57.704000000000001</c:v>
                </c:pt>
                <c:pt idx="19616">
                  <c:v>57.704999999999998</c:v>
                </c:pt>
                <c:pt idx="19617">
                  <c:v>57.707000000000001</c:v>
                </c:pt>
                <c:pt idx="19618">
                  <c:v>57.707999999999998</c:v>
                </c:pt>
                <c:pt idx="19619">
                  <c:v>57.71</c:v>
                </c:pt>
                <c:pt idx="19620">
                  <c:v>57.712000000000003</c:v>
                </c:pt>
                <c:pt idx="19621">
                  <c:v>57.713000000000001</c:v>
                </c:pt>
                <c:pt idx="19622">
                  <c:v>57.716000000000001</c:v>
                </c:pt>
                <c:pt idx="19623">
                  <c:v>57.718000000000004</c:v>
                </c:pt>
                <c:pt idx="19624">
                  <c:v>57.72</c:v>
                </c:pt>
                <c:pt idx="19625">
                  <c:v>57.722999999999999</c:v>
                </c:pt>
                <c:pt idx="19626">
                  <c:v>57.725999999999999</c:v>
                </c:pt>
                <c:pt idx="19627">
                  <c:v>57.726999999999997</c:v>
                </c:pt>
                <c:pt idx="19628">
                  <c:v>57.73</c:v>
                </c:pt>
                <c:pt idx="19629">
                  <c:v>57.731999999999999</c:v>
                </c:pt>
                <c:pt idx="19630">
                  <c:v>57.734000000000002</c:v>
                </c:pt>
                <c:pt idx="19631">
                  <c:v>57.737000000000002</c:v>
                </c:pt>
                <c:pt idx="19632">
                  <c:v>57.74</c:v>
                </c:pt>
                <c:pt idx="19633">
                  <c:v>57.741999999999997</c:v>
                </c:pt>
                <c:pt idx="19634">
                  <c:v>57.744999999999997</c:v>
                </c:pt>
                <c:pt idx="19635">
                  <c:v>57.747</c:v>
                </c:pt>
                <c:pt idx="19636">
                  <c:v>57.749000000000002</c:v>
                </c:pt>
                <c:pt idx="19637">
                  <c:v>57.750999999999998</c:v>
                </c:pt>
                <c:pt idx="19638">
                  <c:v>57.753999999999998</c:v>
                </c:pt>
                <c:pt idx="19639">
                  <c:v>57.756999999999998</c:v>
                </c:pt>
                <c:pt idx="19640">
                  <c:v>57.759</c:v>
                </c:pt>
                <c:pt idx="19641">
                  <c:v>57.762</c:v>
                </c:pt>
                <c:pt idx="19642">
                  <c:v>57.765000000000001</c:v>
                </c:pt>
                <c:pt idx="19643">
                  <c:v>57.767000000000003</c:v>
                </c:pt>
                <c:pt idx="19644">
                  <c:v>57.77</c:v>
                </c:pt>
                <c:pt idx="19645">
                  <c:v>57.771999999999998</c:v>
                </c:pt>
                <c:pt idx="19646">
                  <c:v>57.774999999999999</c:v>
                </c:pt>
                <c:pt idx="19647">
                  <c:v>57.776000000000003</c:v>
                </c:pt>
                <c:pt idx="19648">
                  <c:v>57.777999999999999</c:v>
                </c:pt>
                <c:pt idx="19649">
                  <c:v>57.78</c:v>
                </c:pt>
                <c:pt idx="19650">
                  <c:v>57.780999999999999</c:v>
                </c:pt>
                <c:pt idx="19651">
                  <c:v>57.781999999999996</c:v>
                </c:pt>
                <c:pt idx="19652">
                  <c:v>57.783999999999999</c:v>
                </c:pt>
                <c:pt idx="19653">
                  <c:v>57.784999999999997</c:v>
                </c:pt>
                <c:pt idx="19654">
                  <c:v>57.786999999999999</c:v>
                </c:pt>
                <c:pt idx="19655">
                  <c:v>57.789000000000001</c:v>
                </c:pt>
                <c:pt idx="19656">
                  <c:v>57.790999999999997</c:v>
                </c:pt>
                <c:pt idx="19657">
                  <c:v>57.792999999999999</c:v>
                </c:pt>
                <c:pt idx="19658">
                  <c:v>57.795999999999999</c:v>
                </c:pt>
                <c:pt idx="19659">
                  <c:v>57.798000000000002</c:v>
                </c:pt>
                <c:pt idx="19660">
                  <c:v>57.798999999999999</c:v>
                </c:pt>
                <c:pt idx="19661">
                  <c:v>57.8</c:v>
                </c:pt>
                <c:pt idx="19662">
                  <c:v>57.802</c:v>
                </c:pt>
                <c:pt idx="19663">
                  <c:v>57.804000000000002</c:v>
                </c:pt>
                <c:pt idx="19664">
                  <c:v>57.805</c:v>
                </c:pt>
                <c:pt idx="19665">
                  <c:v>57.805999999999997</c:v>
                </c:pt>
                <c:pt idx="19666">
                  <c:v>57.808</c:v>
                </c:pt>
                <c:pt idx="19667">
                  <c:v>57.808999999999997</c:v>
                </c:pt>
                <c:pt idx="19668">
                  <c:v>57.81</c:v>
                </c:pt>
                <c:pt idx="19669">
                  <c:v>57.811999999999998</c:v>
                </c:pt>
                <c:pt idx="19670">
                  <c:v>57.814</c:v>
                </c:pt>
                <c:pt idx="19671">
                  <c:v>57.814999999999998</c:v>
                </c:pt>
                <c:pt idx="19672">
                  <c:v>57.816000000000003</c:v>
                </c:pt>
                <c:pt idx="19673">
                  <c:v>57.817999999999998</c:v>
                </c:pt>
                <c:pt idx="19674">
                  <c:v>57.819000000000003</c:v>
                </c:pt>
                <c:pt idx="19675">
                  <c:v>57.82</c:v>
                </c:pt>
                <c:pt idx="19676">
                  <c:v>57.822000000000003</c:v>
                </c:pt>
                <c:pt idx="19677">
                  <c:v>57.823</c:v>
                </c:pt>
                <c:pt idx="19678">
                  <c:v>57.825000000000003</c:v>
                </c:pt>
                <c:pt idx="19679">
                  <c:v>57.826000000000001</c:v>
                </c:pt>
                <c:pt idx="19680">
                  <c:v>57.826999999999998</c:v>
                </c:pt>
                <c:pt idx="19681">
                  <c:v>57.828000000000003</c:v>
                </c:pt>
                <c:pt idx="19682">
                  <c:v>57.829000000000001</c:v>
                </c:pt>
                <c:pt idx="19683">
                  <c:v>57.83</c:v>
                </c:pt>
                <c:pt idx="19684">
                  <c:v>57.831000000000003</c:v>
                </c:pt>
                <c:pt idx="19685">
                  <c:v>57.832000000000001</c:v>
                </c:pt>
                <c:pt idx="19686">
                  <c:v>57.834000000000003</c:v>
                </c:pt>
                <c:pt idx="19687">
                  <c:v>57.835999999999999</c:v>
                </c:pt>
                <c:pt idx="19688">
                  <c:v>57.835999999999999</c:v>
                </c:pt>
                <c:pt idx="19689">
                  <c:v>57.838000000000001</c:v>
                </c:pt>
                <c:pt idx="19690">
                  <c:v>57.838999999999999</c:v>
                </c:pt>
                <c:pt idx="19691">
                  <c:v>57.84</c:v>
                </c:pt>
                <c:pt idx="19692">
                  <c:v>57.841999999999999</c:v>
                </c:pt>
                <c:pt idx="19693">
                  <c:v>57.844000000000001</c:v>
                </c:pt>
                <c:pt idx="19694">
                  <c:v>57.845999999999997</c:v>
                </c:pt>
                <c:pt idx="19695">
                  <c:v>57.847000000000001</c:v>
                </c:pt>
                <c:pt idx="19696">
                  <c:v>57.848999999999997</c:v>
                </c:pt>
                <c:pt idx="19697">
                  <c:v>57.851999999999997</c:v>
                </c:pt>
                <c:pt idx="19698">
                  <c:v>57.853000000000002</c:v>
                </c:pt>
                <c:pt idx="19699">
                  <c:v>57.854999999999997</c:v>
                </c:pt>
                <c:pt idx="19700">
                  <c:v>57.856000000000002</c:v>
                </c:pt>
                <c:pt idx="19701">
                  <c:v>57.857999999999997</c:v>
                </c:pt>
                <c:pt idx="19702">
                  <c:v>57.86</c:v>
                </c:pt>
                <c:pt idx="19703">
                  <c:v>57.860999999999997</c:v>
                </c:pt>
                <c:pt idx="19704">
                  <c:v>57.862000000000002</c:v>
                </c:pt>
                <c:pt idx="19705">
                  <c:v>57.863999999999997</c:v>
                </c:pt>
                <c:pt idx="19706">
                  <c:v>57.865000000000002</c:v>
                </c:pt>
                <c:pt idx="19707">
                  <c:v>57.866999999999997</c:v>
                </c:pt>
                <c:pt idx="19708">
                  <c:v>57.868000000000002</c:v>
                </c:pt>
                <c:pt idx="19709">
                  <c:v>57.869</c:v>
                </c:pt>
                <c:pt idx="19710">
                  <c:v>57.871000000000002</c:v>
                </c:pt>
                <c:pt idx="19711">
                  <c:v>57.872999999999998</c:v>
                </c:pt>
                <c:pt idx="19712">
                  <c:v>57.874000000000002</c:v>
                </c:pt>
                <c:pt idx="19713">
                  <c:v>57.875</c:v>
                </c:pt>
                <c:pt idx="19714">
                  <c:v>57.877000000000002</c:v>
                </c:pt>
                <c:pt idx="19715">
                  <c:v>57.878</c:v>
                </c:pt>
                <c:pt idx="19716">
                  <c:v>57.88</c:v>
                </c:pt>
                <c:pt idx="19717">
                  <c:v>57.881</c:v>
                </c:pt>
                <c:pt idx="19718">
                  <c:v>57.883000000000003</c:v>
                </c:pt>
                <c:pt idx="19719">
                  <c:v>57.884</c:v>
                </c:pt>
                <c:pt idx="19720">
                  <c:v>57.886000000000003</c:v>
                </c:pt>
                <c:pt idx="19721">
                  <c:v>57.889000000000003</c:v>
                </c:pt>
                <c:pt idx="19722">
                  <c:v>57.89</c:v>
                </c:pt>
                <c:pt idx="19723">
                  <c:v>57.892000000000003</c:v>
                </c:pt>
                <c:pt idx="19724">
                  <c:v>57.893999999999998</c:v>
                </c:pt>
                <c:pt idx="19725">
                  <c:v>57.895000000000003</c:v>
                </c:pt>
                <c:pt idx="19726">
                  <c:v>57.896000000000001</c:v>
                </c:pt>
                <c:pt idx="19727">
                  <c:v>57.899000000000001</c:v>
                </c:pt>
                <c:pt idx="19728">
                  <c:v>57.901000000000003</c:v>
                </c:pt>
                <c:pt idx="19729">
                  <c:v>57.902999999999999</c:v>
                </c:pt>
                <c:pt idx="19730">
                  <c:v>57.905000000000001</c:v>
                </c:pt>
                <c:pt idx="19731">
                  <c:v>57.905999999999999</c:v>
                </c:pt>
                <c:pt idx="19732">
                  <c:v>57.906999999999996</c:v>
                </c:pt>
                <c:pt idx="19733">
                  <c:v>57.91</c:v>
                </c:pt>
                <c:pt idx="19734">
                  <c:v>57.911999999999999</c:v>
                </c:pt>
                <c:pt idx="19735">
                  <c:v>57.911999999999999</c:v>
                </c:pt>
                <c:pt idx="19736">
                  <c:v>57.914000000000001</c:v>
                </c:pt>
                <c:pt idx="19737">
                  <c:v>57.915999999999997</c:v>
                </c:pt>
                <c:pt idx="19738">
                  <c:v>57.917999999999999</c:v>
                </c:pt>
                <c:pt idx="19739">
                  <c:v>57.92</c:v>
                </c:pt>
                <c:pt idx="19740">
                  <c:v>57.920999999999999</c:v>
                </c:pt>
                <c:pt idx="19741">
                  <c:v>57.923000000000002</c:v>
                </c:pt>
                <c:pt idx="19742">
                  <c:v>57.923999999999999</c:v>
                </c:pt>
                <c:pt idx="19743">
                  <c:v>57.926000000000002</c:v>
                </c:pt>
                <c:pt idx="19744">
                  <c:v>57.927999999999997</c:v>
                </c:pt>
                <c:pt idx="19745">
                  <c:v>57.929000000000002</c:v>
                </c:pt>
                <c:pt idx="19746">
                  <c:v>57.93</c:v>
                </c:pt>
                <c:pt idx="19747">
                  <c:v>57.932000000000002</c:v>
                </c:pt>
                <c:pt idx="19748">
                  <c:v>57.933</c:v>
                </c:pt>
                <c:pt idx="19749">
                  <c:v>57.935000000000002</c:v>
                </c:pt>
                <c:pt idx="19750">
                  <c:v>57.936</c:v>
                </c:pt>
                <c:pt idx="19751">
                  <c:v>57.936999999999998</c:v>
                </c:pt>
                <c:pt idx="19752">
                  <c:v>57.938000000000002</c:v>
                </c:pt>
                <c:pt idx="19753">
                  <c:v>57.939</c:v>
                </c:pt>
                <c:pt idx="19754">
                  <c:v>57.94</c:v>
                </c:pt>
                <c:pt idx="19755">
                  <c:v>57.941000000000003</c:v>
                </c:pt>
                <c:pt idx="19756">
                  <c:v>57.942999999999998</c:v>
                </c:pt>
                <c:pt idx="19757">
                  <c:v>57.944000000000003</c:v>
                </c:pt>
                <c:pt idx="19758">
                  <c:v>57.947000000000003</c:v>
                </c:pt>
                <c:pt idx="19759">
                  <c:v>57.948</c:v>
                </c:pt>
                <c:pt idx="19760">
                  <c:v>57.948999999999998</c:v>
                </c:pt>
                <c:pt idx="19761">
                  <c:v>57.951000000000001</c:v>
                </c:pt>
                <c:pt idx="19762">
                  <c:v>57.953000000000003</c:v>
                </c:pt>
                <c:pt idx="19763">
                  <c:v>57.954999999999998</c:v>
                </c:pt>
                <c:pt idx="19764">
                  <c:v>57.956000000000003</c:v>
                </c:pt>
                <c:pt idx="19765">
                  <c:v>57.957999999999998</c:v>
                </c:pt>
                <c:pt idx="19766">
                  <c:v>57.959000000000003</c:v>
                </c:pt>
                <c:pt idx="19767">
                  <c:v>57.960999999999999</c:v>
                </c:pt>
                <c:pt idx="19768">
                  <c:v>57.962000000000003</c:v>
                </c:pt>
                <c:pt idx="19769">
                  <c:v>57.963999999999999</c:v>
                </c:pt>
                <c:pt idx="19770">
                  <c:v>57.965000000000003</c:v>
                </c:pt>
                <c:pt idx="19771">
                  <c:v>57.966999999999999</c:v>
                </c:pt>
                <c:pt idx="19772">
                  <c:v>57.966999999999999</c:v>
                </c:pt>
                <c:pt idx="19773">
                  <c:v>57.969000000000001</c:v>
                </c:pt>
                <c:pt idx="19774">
                  <c:v>57.970999999999997</c:v>
                </c:pt>
                <c:pt idx="19775">
                  <c:v>57.972000000000001</c:v>
                </c:pt>
                <c:pt idx="19776">
                  <c:v>57.973999999999997</c:v>
                </c:pt>
                <c:pt idx="19777">
                  <c:v>57.975999999999999</c:v>
                </c:pt>
                <c:pt idx="19778">
                  <c:v>57.976999999999997</c:v>
                </c:pt>
                <c:pt idx="19779">
                  <c:v>57.978999999999999</c:v>
                </c:pt>
                <c:pt idx="19780">
                  <c:v>57.98</c:v>
                </c:pt>
                <c:pt idx="19781">
                  <c:v>57.981999999999999</c:v>
                </c:pt>
                <c:pt idx="19782">
                  <c:v>57.982999999999997</c:v>
                </c:pt>
                <c:pt idx="19783">
                  <c:v>57.984999999999999</c:v>
                </c:pt>
                <c:pt idx="19784">
                  <c:v>57.987000000000002</c:v>
                </c:pt>
                <c:pt idx="19785">
                  <c:v>57.988999999999997</c:v>
                </c:pt>
                <c:pt idx="19786">
                  <c:v>57.991</c:v>
                </c:pt>
                <c:pt idx="19787">
                  <c:v>57.991999999999997</c:v>
                </c:pt>
                <c:pt idx="19788">
                  <c:v>57.993000000000002</c:v>
                </c:pt>
                <c:pt idx="19789">
                  <c:v>57.994999999999997</c:v>
                </c:pt>
                <c:pt idx="19790">
                  <c:v>57.996000000000002</c:v>
                </c:pt>
                <c:pt idx="19791">
                  <c:v>57.997</c:v>
                </c:pt>
                <c:pt idx="19792">
                  <c:v>57.999000000000002</c:v>
                </c:pt>
                <c:pt idx="19793">
                  <c:v>58</c:v>
                </c:pt>
                <c:pt idx="19794">
                  <c:v>58.000999999999998</c:v>
                </c:pt>
                <c:pt idx="19795">
                  <c:v>58.002000000000002</c:v>
                </c:pt>
                <c:pt idx="19796">
                  <c:v>58.003</c:v>
                </c:pt>
                <c:pt idx="19797">
                  <c:v>58.003999999999998</c:v>
                </c:pt>
                <c:pt idx="19798">
                  <c:v>58.005000000000003</c:v>
                </c:pt>
                <c:pt idx="19799">
                  <c:v>58.006</c:v>
                </c:pt>
                <c:pt idx="19800">
                  <c:v>58.006999999999998</c:v>
                </c:pt>
                <c:pt idx="19801">
                  <c:v>58.009</c:v>
                </c:pt>
                <c:pt idx="19802">
                  <c:v>58.01</c:v>
                </c:pt>
                <c:pt idx="19803">
                  <c:v>58.011000000000003</c:v>
                </c:pt>
                <c:pt idx="19804">
                  <c:v>58.011000000000003</c:v>
                </c:pt>
                <c:pt idx="19805">
                  <c:v>58.012999999999998</c:v>
                </c:pt>
                <c:pt idx="19806">
                  <c:v>58.015000000000001</c:v>
                </c:pt>
                <c:pt idx="19807">
                  <c:v>58.015999999999998</c:v>
                </c:pt>
                <c:pt idx="19808">
                  <c:v>58.015999999999998</c:v>
                </c:pt>
                <c:pt idx="19809">
                  <c:v>58.017000000000003</c:v>
                </c:pt>
                <c:pt idx="19810">
                  <c:v>58.018999999999998</c:v>
                </c:pt>
                <c:pt idx="19811">
                  <c:v>58.02</c:v>
                </c:pt>
                <c:pt idx="19812">
                  <c:v>58.021999999999998</c:v>
                </c:pt>
                <c:pt idx="19813">
                  <c:v>58.024000000000001</c:v>
                </c:pt>
                <c:pt idx="19814">
                  <c:v>58.024999999999999</c:v>
                </c:pt>
                <c:pt idx="19815">
                  <c:v>58.026000000000003</c:v>
                </c:pt>
                <c:pt idx="19816">
                  <c:v>58.027999999999999</c:v>
                </c:pt>
                <c:pt idx="19817">
                  <c:v>58.029000000000003</c:v>
                </c:pt>
                <c:pt idx="19818">
                  <c:v>58.03</c:v>
                </c:pt>
                <c:pt idx="19819">
                  <c:v>58.031999999999996</c:v>
                </c:pt>
                <c:pt idx="19820">
                  <c:v>58.033000000000001</c:v>
                </c:pt>
                <c:pt idx="19821">
                  <c:v>58.034999999999997</c:v>
                </c:pt>
                <c:pt idx="19822">
                  <c:v>58.036000000000001</c:v>
                </c:pt>
                <c:pt idx="19823">
                  <c:v>58.036999999999999</c:v>
                </c:pt>
                <c:pt idx="19824">
                  <c:v>58.039000000000001</c:v>
                </c:pt>
                <c:pt idx="19825">
                  <c:v>58.040999999999997</c:v>
                </c:pt>
                <c:pt idx="19826">
                  <c:v>58.042999999999999</c:v>
                </c:pt>
                <c:pt idx="19827">
                  <c:v>58.043999999999997</c:v>
                </c:pt>
                <c:pt idx="19828">
                  <c:v>58.045999999999999</c:v>
                </c:pt>
                <c:pt idx="19829">
                  <c:v>58.048999999999999</c:v>
                </c:pt>
                <c:pt idx="19830">
                  <c:v>58.051000000000002</c:v>
                </c:pt>
                <c:pt idx="19831">
                  <c:v>58.052999999999997</c:v>
                </c:pt>
                <c:pt idx="19832">
                  <c:v>58.054000000000002</c:v>
                </c:pt>
                <c:pt idx="19833">
                  <c:v>58.054000000000002</c:v>
                </c:pt>
                <c:pt idx="19834">
                  <c:v>58.055999999999997</c:v>
                </c:pt>
                <c:pt idx="19835">
                  <c:v>58.058</c:v>
                </c:pt>
                <c:pt idx="19836">
                  <c:v>58.058999999999997</c:v>
                </c:pt>
                <c:pt idx="19837">
                  <c:v>58.061</c:v>
                </c:pt>
                <c:pt idx="19838">
                  <c:v>58.061999999999998</c:v>
                </c:pt>
                <c:pt idx="19839">
                  <c:v>58.064999999999998</c:v>
                </c:pt>
                <c:pt idx="19840">
                  <c:v>58.066000000000003</c:v>
                </c:pt>
                <c:pt idx="19841">
                  <c:v>58.067</c:v>
                </c:pt>
                <c:pt idx="19842">
                  <c:v>58.067999999999998</c:v>
                </c:pt>
                <c:pt idx="19843">
                  <c:v>58.07</c:v>
                </c:pt>
                <c:pt idx="19844">
                  <c:v>58.070999999999998</c:v>
                </c:pt>
                <c:pt idx="19845">
                  <c:v>58.073</c:v>
                </c:pt>
                <c:pt idx="19846">
                  <c:v>58.073</c:v>
                </c:pt>
                <c:pt idx="19847">
                  <c:v>58.075000000000003</c:v>
                </c:pt>
                <c:pt idx="19848">
                  <c:v>58.076000000000001</c:v>
                </c:pt>
                <c:pt idx="19849">
                  <c:v>58.078000000000003</c:v>
                </c:pt>
                <c:pt idx="19850">
                  <c:v>58.078000000000003</c:v>
                </c:pt>
                <c:pt idx="19851">
                  <c:v>58.08</c:v>
                </c:pt>
                <c:pt idx="19852">
                  <c:v>58.081000000000003</c:v>
                </c:pt>
                <c:pt idx="19853">
                  <c:v>58.082999999999998</c:v>
                </c:pt>
                <c:pt idx="19854">
                  <c:v>58.082999999999998</c:v>
                </c:pt>
                <c:pt idx="19855">
                  <c:v>58.085000000000001</c:v>
                </c:pt>
                <c:pt idx="19856">
                  <c:v>58.085999999999999</c:v>
                </c:pt>
                <c:pt idx="19857">
                  <c:v>58.088000000000001</c:v>
                </c:pt>
                <c:pt idx="19858">
                  <c:v>58.088999999999999</c:v>
                </c:pt>
                <c:pt idx="19859">
                  <c:v>58.09</c:v>
                </c:pt>
                <c:pt idx="19860">
                  <c:v>58.091000000000001</c:v>
                </c:pt>
                <c:pt idx="19861">
                  <c:v>58.093000000000004</c:v>
                </c:pt>
                <c:pt idx="19862">
                  <c:v>58.094000000000001</c:v>
                </c:pt>
                <c:pt idx="19863">
                  <c:v>58.095999999999997</c:v>
                </c:pt>
                <c:pt idx="19864">
                  <c:v>58.097000000000001</c:v>
                </c:pt>
                <c:pt idx="19865">
                  <c:v>58.098999999999997</c:v>
                </c:pt>
                <c:pt idx="19866">
                  <c:v>58.1</c:v>
                </c:pt>
                <c:pt idx="19867">
                  <c:v>58.101999999999997</c:v>
                </c:pt>
                <c:pt idx="19868">
                  <c:v>58.101999999999997</c:v>
                </c:pt>
                <c:pt idx="19869">
                  <c:v>58.103000000000002</c:v>
                </c:pt>
                <c:pt idx="19870">
                  <c:v>58.104999999999997</c:v>
                </c:pt>
                <c:pt idx="19871">
                  <c:v>58.106000000000002</c:v>
                </c:pt>
                <c:pt idx="19872">
                  <c:v>58.107999999999997</c:v>
                </c:pt>
                <c:pt idx="19873">
                  <c:v>58.109000000000002</c:v>
                </c:pt>
                <c:pt idx="19874">
                  <c:v>58.11</c:v>
                </c:pt>
                <c:pt idx="19875">
                  <c:v>58.112000000000002</c:v>
                </c:pt>
                <c:pt idx="19876">
                  <c:v>58.113</c:v>
                </c:pt>
                <c:pt idx="19877">
                  <c:v>58.113999999999997</c:v>
                </c:pt>
                <c:pt idx="19878">
                  <c:v>58.115000000000002</c:v>
                </c:pt>
                <c:pt idx="19879">
                  <c:v>58.116999999999997</c:v>
                </c:pt>
                <c:pt idx="19880">
                  <c:v>58.118000000000002</c:v>
                </c:pt>
                <c:pt idx="19881">
                  <c:v>58.119</c:v>
                </c:pt>
                <c:pt idx="19882">
                  <c:v>58.12</c:v>
                </c:pt>
                <c:pt idx="19883">
                  <c:v>58.121000000000002</c:v>
                </c:pt>
                <c:pt idx="19884">
                  <c:v>58.122999999999998</c:v>
                </c:pt>
                <c:pt idx="19885">
                  <c:v>58.124000000000002</c:v>
                </c:pt>
                <c:pt idx="19886">
                  <c:v>58.125</c:v>
                </c:pt>
                <c:pt idx="19887">
                  <c:v>58.125999999999998</c:v>
                </c:pt>
                <c:pt idx="19888">
                  <c:v>58.127000000000002</c:v>
                </c:pt>
                <c:pt idx="19889">
                  <c:v>58.128999999999998</c:v>
                </c:pt>
                <c:pt idx="19890">
                  <c:v>58.13</c:v>
                </c:pt>
                <c:pt idx="19891">
                  <c:v>58.131999999999998</c:v>
                </c:pt>
                <c:pt idx="19892">
                  <c:v>58.133000000000003</c:v>
                </c:pt>
                <c:pt idx="19893">
                  <c:v>58.134999999999998</c:v>
                </c:pt>
                <c:pt idx="19894">
                  <c:v>58.136000000000003</c:v>
                </c:pt>
                <c:pt idx="19895">
                  <c:v>58.137</c:v>
                </c:pt>
                <c:pt idx="19896">
                  <c:v>58.139000000000003</c:v>
                </c:pt>
                <c:pt idx="19897">
                  <c:v>58.14</c:v>
                </c:pt>
                <c:pt idx="19898">
                  <c:v>58.142000000000003</c:v>
                </c:pt>
                <c:pt idx="19899">
                  <c:v>58.143999999999998</c:v>
                </c:pt>
                <c:pt idx="19900">
                  <c:v>58.145000000000003</c:v>
                </c:pt>
                <c:pt idx="19901">
                  <c:v>58.148000000000003</c:v>
                </c:pt>
                <c:pt idx="19902">
                  <c:v>58.15</c:v>
                </c:pt>
                <c:pt idx="19903">
                  <c:v>58.151000000000003</c:v>
                </c:pt>
                <c:pt idx="19904">
                  <c:v>58.152000000000001</c:v>
                </c:pt>
                <c:pt idx="19905">
                  <c:v>58.155000000000001</c:v>
                </c:pt>
                <c:pt idx="19906">
                  <c:v>58.155999999999999</c:v>
                </c:pt>
                <c:pt idx="19907">
                  <c:v>58.158999999999999</c:v>
                </c:pt>
                <c:pt idx="19908">
                  <c:v>58.16</c:v>
                </c:pt>
                <c:pt idx="19909">
                  <c:v>58.161999999999999</c:v>
                </c:pt>
                <c:pt idx="19910">
                  <c:v>58.162999999999997</c:v>
                </c:pt>
                <c:pt idx="19911">
                  <c:v>58.164999999999999</c:v>
                </c:pt>
                <c:pt idx="19912">
                  <c:v>58.167000000000002</c:v>
                </c:pt>
                <c:pt idx="19913">
                  <c:v>58.167999999999999</c:v>
                </c:pt>
                <c:pt idx="19914">
                  <c:v>58.17</c:v>
                </c:pt>
                <c:pt idx="19915">
                  <c:v>58.173000000000002</c:v>
                </c:pt>
                <c:pt idx="19916">
                  <c:v>58.173999999999999</c:v>
                </c:pt>
                <c:pt idx="19917">
                  <c:v>58.176000000000002</c:v>
                </c:pt>
                <c:pt idx="19918">
                  <c:v>58.177999999999997</c:v>
                </c:pt>
                <c:pt idx="19919">
                  <c:v>58.179000000000002</c:v>
                </c:pt>
                <c:pt idx="19920">
                  <c:v>58.182000000000002</c:v>
                </c:pt>
                <c:pt idx="19921">
                  <c:v>58.183999999999997</c:v>
                </c:pt>
                <c:pt idx="19922">
                  <c:v>58.186</c:v>
                </c:pt>
                <c:pt idx="19923">
                  <c:v>58.188000000000002</c:v>
                </c:pt>
                <c:pt idx="19924">
                  <c:v>58.189</c:v>
                </c:pt>
                <c:pt idx="19925">
                  <c:v>58.19</c:v>
                </c:pt>
                <c:pt idx="19926">
                  <c:v>58.192</c:v>
                </c:pt>
                <c:pt idx="19927">
                  <c:v>58.192999999999998</c:v>
                </c:pt>
                <c:pt idx="19928">
                  <c:v>58.194000000000003</c:v>
                </c:pt>
                <c:pt idx="19929">
                  <c:v>58.195</c:v>
                </c:pt>
                <c:pt idx="19930">
                  <c:v>58.197000000000003</c:v>
                </c:pt>
                <c:pt idx="19931">
                  <c:v>58.198</c:v>
                </c:pt>
                <c:pt idx="19932">
                  <c:v>58.2</c:v>
                </c:pt>
                <c:pt idx="19933">
                  <c:v>58.201000000000001</c:v>
                </c:pt>
                <c:pt idx="19934">
                  <c:v>58.203000000000003</c:v>
                </c:pt>
                <c:pt idx="19935">
                  <c:v>58.204999999999998</c:v>
                </c:pt>
                <c:pt idx="19936">
                  <c:v>58.207000000000001</c:v>
                </c:pt>
                <c:pt idx="19937">
                  <c:v>58.207999999999998</c:v>
                </c:pt>
                <c:pt idx="19938">
                  <c:v>58.209000000000003</c:v>
                </c:pt>
                <c:pt idx="19939">
                  <c:v>58.210999999999999</c:v>
                </c:pt>
                <c:pt idx="19940">
                  <c:v>58.213000000000001</c:v>
                </c:pt>
                <c:pt idx="19941">
                  <c:v>58.215000000000003</c:v>
                </c:pt>
                <c:pt idx="19942">
                  <c:v>58.216000000000001</c:v>
                </c:pt>
                <c:pt idx="19943">
                  <c:v>58.218000000000004</c:v>
                </c:pt>
                <c:pt idx="19944">
                  <c:v>58.219000000000001</c:v>
                </c:pt>
                <c:pt idx="19945">
                  <c:v>58.220999999999997</c:v>
                </c:pt>
                <c:pt idx="19946">
                  <c:v>58.222999999999999</c:v>
                </c:pt>
                <c:pt idx="19947">
                  <c:v>58.225999999999999</c:v>
                </c:pt>
                <c:pt idx="19948">
                  <c:v>58.226999999999997</c:v>
                </c:pt>
                <c:pt idx="19949">
                  <c:v>58.228999999999999</c:v>
                </c:pt>
                <c:pt idx="19950">
                  <c:v>58.231000000000002</c:v>
                </c:pt>
                <c:pt idx="19951">
                  <c:v>58.232999999999997</c:v>
                </c:pt>
                <c:pt idx="19952">
                  <c:v>58.234999999999999</c:v>
                </c:pt>
                <c:pt idx="19953">
                  <c:v>58.235999999999997</c:v>
                </c:pt>
                <c:pt idx="19954">
                  <c:v>58.237000000000002</c:v>
                </c:pt>
                <c:pt idx="19955">
                  <c:v>58.238999999999997</c:v>
                </c:pt>
                <c:pt idx="19956">
                  <c:v>58.24</c:v>
                </c:pt>
                <c:pt idx="19957">
                  <c:v>58.241</c:v>
                </c:pt>
                <c:pt idx="19958">
                  <c:v>58.241999999999997</c:v>
                </c:pt>
                <c:pt idx="19959">
                  <c:v>58.244</c:v>
                </c:pt>
                <c:pt idx="19960">
                  <c:v>58.244999999999997</c:v>
                </c:pt>
                <c:pt idx="19961">
                  <c:v>58.246000000000002</c:v>
                </c:pt>
                <c:pt idx="19962">
                  <c:v>58.247</c:v>
                </c:pt>
                <c:pt idx="19963">
                  <c:v>58.247999999999998</c:v>
                </c:pt>
                <c:pt idx="19964">
                  <c:v>58.250999999999998</c:v>
                </c:pt>
                <c:pt idx="19965">
                  <c:v>58.252000000000002</c:v>
                </c:pt>
                <c:pt idx="19966">
                  <c:v>58.253</c:v>
                </c:pt>
                <c:pt idx="19967">
                  <c:v>58.255000000000003</c:v>
                </c:pt>
                <c:pt idx="19968">
                  <c:v>58.256999999999998</c:v>
                </c:pt>
                <c:pt idx="19969">
                  <c:v>58.258000000000003</c:v>
                </c:pt>
                <c:pt idx="19970">
                  <c:v>58.259</c:v>
                </c:pt>
                <c:pt idx="19971">
                  <c:v>58.26</c:v>
                </c:pt>
                <c:pt idx="19972">
                  <c:v>58.261000000000003</c:v>
                </c:pt>
                <c:pt idx="19973">
                  <c:v>58.262</c:v>
                </c:pt>
                <c:pt idx="19974">
                  <c:v>58.262999999999998</c:v>
                </c:pt>
                <c:pt idx="19975">
                  <c:v>58.264000000000003</c:v>
                </c:pt>
                <c:pt idx="19976">
                  <c:v>58.265999999999998</c:v>
                </c:pt>
                <c:pt idx="19977">
                  <c:v>58.268000000000001</c:v>
                </c:pt>
                <c:pt idx="19978">
                  <c:v>58.268000000000001</c:v>
                </c:pt>
                <c:pt idx="19979">
                  <c:v>58.27</c:v>
                </c:pt>
                <c:pt idx="19980">
                  <c:v>58.273000000000003</c:v>
                </c:pt>
                <c:pt idx="19981">
                  <c:v>58.274000000000001</c:v>
                </c:pt>
                <c:pt idx="19982">
                  <c:v>58.276000000000003</c:v>
                </c:pt>
                <c:pt idx="19983">
                  <c:v>58.277000000000001</c:v>
                </c:pt>
                <c:pt idx="19984">
                  <c:v>58.279000000000003</c:v>
                </c:pt>
                <c:pt idx="19985">
                  <c:v>58.280999999999999</c:v>
                </c:pt>
                <c:pt idx="19986">
                  <c:v>58.283000000000001</c:v>
                </c:pt>
                <c:pt idx="19987">
                  <c:v>58.284999999999997</c:v>
                </c:pt>
                <c:pt idx="19988">
                  <c:v>58.286999999999999</c:v>
                </c:pt>
                <c:pt idx="19989">
                  <c:v>58.287999999999997</c:v>
                </c:pt>
                <c:pt idx="19990">
                  <c:v>58.290999999999997</c:v>
                </c:pt>
                <c:pt idx="19991">
                  <c:v>58.292999999999999</c:v>
                </c:pt>
                <c:pt idx="19992">
                  <c:v>58.293999999999997</c:v>
                </c:pt>
                <c:pt idx="19993">
                  <c:v>58.295999999999999</c:v>
                </c:pt>
                <c:pt idx="19994">
                  <c:v>58.296999999999997</c:v>
                </c:pt>
                <c:pt idx="19995">
                  <c:v>58.298999999999999</c:v>
                </c:pt>
                <c:pt idx="19996">
                  <c:v>58.3</c:v>
                </c:pt>
                <c:pt idx="19997">
                  <c:v>58.301000000000002</c:v>
                </c:pt>
                <c:pt idx="19998">
                  <c:v>58.302</c:v>
                </c:pt>
                <c:pt idx="19999">
                  <c:v>58.304000000000002</c:v>
                </c:pt>
                <c:pt idx="20000">
                  <c:v>58.305999999999997</c:v>
                </c:pt>
                <c:pt idx="20001">
                  <c:v>58.308</c:v>
                </c:pt>
                <c:pt idx="20002">
                  <c:v>58.308999999999997</c:v>
                </c:pt>
                <c:pt idx="20003">
                  <c:v>58.311</c:v>
                </c:pt>
                <c:pt idx="20004">
                  <c:v>58.311999999999998</c:v>
                </c:pt>
                <c:pt idx="20005">
                  <c:v>58.314</c:v>
                </c:pt>
                <c:pt idx="20006">
                  <c:v>58.314999999999998</c:v>
                </c:pt>
                <c:pt idx="20007">
                  <c:v>58.317</c:v>
                </c:pt>
                <c:pt idx="20008">
                  <c:v>58.317999999999998</c:v>
                </c:pt>
                <c:pt idx="20009">
                  <c:v>58.32</c:v>
                </c:pt>
                <c:pt idx="20010">
                  <c:v>58.322000000000003</c:v>
                </c:pt>
                <c:pt idx="20011">
                  <c:v>58.323</c:v>
                </c:pt>
                <c:pt idx="20012">
                  <c:v>58.325000000000003</c:v>
                </c:pt>
                <c:pt idx="20013">
                  <c:v>58.326000000000001</c:v>
                </c:pt>
                <c:pt idx="20014">
                  <c:v>58.326999999999998</c:v>
                </c:pt>
                <c:pt idx="20015">
                  <c:v>58.328000000000003</c:v>
                </c:pt>
                <c:pt idx="20016">
                  <c:v>58.33</c:v>
                </c:pt>
                <c:pt idx="20017">
                  <c:v>58.332000000000001</c:v>
                </c:pt>
                <c:pt idx="20018">
                  <c:v>58.332999999999998</c:v>
                </c:pt>
                <c:pt idx="20019">
                  <c:v>58.335000000000001</c:v>
                </c:pt>
                <c:pt idx="20020">
                  <c:v>58.335999999999999</c:v>
                </c:pt>
                <c:pt idx="20021">
                  <c:v>58.338000000000001</c:v>
                </c:pt>
                <c:pt idx="20022">
                  <c:v>58.338000000000001</c:v>
                </c:pt>
                <c:pt idx="20023">
                  <c:v>58.34</c:v>
                </c:pt>
                <c:pt idx="20024">
                  <c:v>58.341000000000001</c:v>
                </c:pt>
                <c:pt idx="20025">
                  <c:v>58.343000000000004</c:v>
                </c:pt>
                <c:pt idx="20026">
                  <c:v>58.344999999999999</c:v>
                </c:pt>
                <c:pt idx="20027">
                  <c:v>58.345999999999997</c:v>
                </c:pt>
                <c:pt idx="20028">
                  <c:v>58.347000000000001</c:v>
                </c:pt>
                <c:pt idx="20029">
                  <c:v>58.348999999999997</c:v>
                </c:pt>
                <c:pt idx="20030">
                  <c:v>58.35</c:v>
                </c:pt>
                <c:pt idx="20031">
                  <c:v>58.350999999999999</c:v>
                </c:pt>
                <c:pt idx="20032">
                  <c:v>58.351999999999997</c:v>
                </c:pt>
                <c:pt idx="20033">
                  <c:v>58.354999999999997</c:v>
                </c:pt>
                <c:pt idx="20034">
                  <c:v>58.356999999999999</c:v>
                </c:pt>
                <c:pt idx="20035">
                  <c:v>58.357999999999997</c:v>
                </c:pt>
                <c:pt idx="20036">
                  <c:v>58.36</c:v>
                </c:pt>
                <c:pt idx="20037">
                  <c:v>58.362000000000002</c:v>
                </c:pt>
                <c:pt idx="20038">
                  <c:v>58.363</c:v>
                </c:pt>
                <c:pt idx="20039">
                  <c:v>58.365000000000002</c:v>
                </c:pt>
                <c:pt idx="20040">
                  <c:v>58.366</c:v>
                </c:pt>
                <c:pt idx="20041">
                  <c:v>58.368000000000002</c:v>
                </c:pt>
                <c:pt idx="20042">
                  <c:v>58.369</c:v>
                </c:pt>
                <c:pt idx="20043">
                  <c:v>58.371000000000002</c:v>
                </c:pt>
                <c:pt idx="20044">
                  <c:v>58.372</c:v>
                </c:pt>
                <c:pt idx="20045">
                  <c:v>58.372999999999998</c:v>
                </c:pt>
                <c:pt idx="20046">
                  <c:v>58.375999999999998</c:v>
                </c:pt>
                <c:pt idx="20047">
                  <c:v>58.377000000000002</c:v>
                </c:pt>
                <c:pt idx="20048">
                  <c:v>58.378999999999998</c:v>
                </c:pt>
                <c:pt idx="20049">
                  <c:v>58.381</c:v>
                </c:pt>
                <c:pt idx="20050">
                  <c:v>58.381999999999998</c:v>
                </c:pt>
                <c:pt idx="20051">
                  <c:v>58.383000000000003</c:v>
                </c:pt>
                <c:pt idx="20052">
                  <c:v>58.384999999999998</c:v>
                </c:pt>
                <c:pt idx="20053">
                  <c:v>58.386000000000003</c:v>
                </c:pt>
                <c:pt idx="20054">
                  <c:v>58.387</c:v>
                </c:pt>
                <c:pt idx="20055">
                  <c:v>58.389000000000003</c:v>
                </c:pt>
                <c:pt idx="20056">
                  <c:v>58.39</c:v>
                </c:pt>
                <c:pt idx="20057">
                  <c:v>58.393000000000001</c:v>
                </c:pt>
                <c:pt idx="20058">
                  <c:v>58.393999999999998</c:v>
                </c:pt>
                <c:pt idx="20059">
                  <c:v>58.395000000000003</c:v>
                </c:pt>
                <c:pt idx="20060">
                  <c:v>58.396000000000001</c:v>
                </c:pt>
                <c:pt idx="20061">
                  <c:v>58.398000000000003</c:v>
                </c:pt>
                <c:pt idx="20062">
                  <c:v>58.399000000000001</c:v>
                </c:pt>
                <c:pt idx="20063">
                  <c:v>58.4</c:v>
                </c:pt>
                <c:pt idx="20064">
                  <c:v>58.402000000000001</c:v>
                </c:pt>
                <c:pt idx="20065">
                  <c:v>58.402999999999999</c:v>
                </c:pt>
                <c:pt idx="20066">
                  <c:v>58.404000000000003</c:v>
                </c:pt>
                <c:pt idx="20067">
                  <c:v>58.405999999999999</c:v>
                </c:pt>
                <c:pt idx="20068">
                  <c:v>58.408999999999999</c:v>
                </c:pt>
                <c:pt idx="20069">
                  <c:v>58.41</c:v>
                </c:pt>
                <c:pt idx="20070">
                  <c:v>58.411999999999999</c:v>
                </c:pt>
                <c:pt idx="20071">
                  <c:v>58.414000000000001</c:v>
                </c:pt>
                <c:pt idx="20072">
                  <c:v>58.415999999999997</c:v>
                </c:pt>
                <c:pt idx="20073">
                  <c:v>58.418999999999997</c:v>
                </c:pt>
                <c:pt idx="20074">
                  <c:v>58.421999999999997</c:v>
                </c:pt>
                <c:pt idx="20075">
                  <c:v>58.423999999999999</c:v>
                </c:pt>
                <c:pt idx="20076">
                  <c:v>58.426000000000002</c:v>
                </c:pt>
                <c:pt idx="20077">
                  <c:v>58.429000000000002</c:v>
                </c:pt>
                <c:pt idx="20078">
                  <c:v>58.429000000000002</c:v>
                </c:pt>
                <c:pt idx="20079">
                  <c:v>58.430999999999997</c:v>
                </c:pt>
                <c:pt idx="20080">
                  <c:v>58.433</c:v>
                </c:pt>
                <c:pt idx="20081">
                  <c:v>58.433999999999997</c:v>
                </c:pt>
                <c:pt idx="20082">
                  <c:v>58.436</c:v>
                </c:pt>
                <c:pt idx="20083">
                  <c:v>58.436999999999998</c:v>
                </c:pt>
                <c:pt idx="20084">
                  <c:v>58.439</c:v>
                </c:pt>
                <c:pt idx="20085">
                  <c:v>58.44</c:v>
                </c:pt>
                <c:pt idx="20086">
                  <c:v>58.442999999999998</c:v>
                </c:pt>
                <c:pt idx="20087">
                  <c:v>58.444000000000003</c:v>
                </c:pt>
                <c:pt idx="20088">
                  <c:v>58.445999999999998</c:v>
                </c:pt>
                <c:pt idx="20089">
                  <c:v>58.447000000000003</c:v>
                </c:pt>
                <c:pt idx="20090">
                  <c:v>58.448999999999998</c:v>
                </c:pt>
                <c:pt idx="20091">
                  <c:v>58.451000000000001</c:v>
                </c:pt>
                <c:pt idx="20092">
                  <c:v>58.451999999999998</c:v>
                </c:pt>
                <c:pt idx="20093">
                  <c:v>58.454000000000001</c:v>
                </c:pt>
                <c:pt idx="20094">
                  <c:v>58.454999999999998</c:v>
                </c:pt>
                <c:pt idx="20095">
                  <c:v>58.457999999999998</c:v>
                </c:pt>
                <c:pt idx="20096">
                  <c:v>58.459000000000003</c:v>
                </c:pt>
                <c:pt idx="20097">
                  <c:v>58.46</c:v>
                </c:pt>
                <c:pt idx="20098">
                  <c:v>58.460999999999999</c:v>
                </c:pt>
                <c:pt idx="20099">
                  <c:v>58.463000000000001</c:v>
                </c:pt>
                <c:pt idx="20100">
                  <c:v>58.463999999999999</c:v>
                </c:pt>
                <c:pt idx="20101">
                  <c:v>58.466000000000001</c:v>
                </c:pt>
                <c:pt idx="20102">
                  <c:v>58.466999999999999</c:v>
                </c:pt>
                <c:pt idx="20103">
                  <c:v>58.47</c:v>
                </c:pt>
                <c:pt idx="20104">
                  <c:v>58.472000000000001</c:v>
                </c:pt>
                <c:pt idx="20105">
                  <c:v>58.472999999999999</c:v>
                </c:pt>
                <c:pt idx="20106">
                  <c:v>58.473999999999997</c:v>
                </c:pt>
                <c:pt idx="20107">
                  <c:v>58.475999999999999</c:v>
                </c:pt>
                <c:pt idx="20108">
                  <c:v>58.476999999999997</c:v>
                </c:pt>
                <c:pt idx="20109">
                  <c:v>58.478999999999999</c:v>
                </c:pt>
                <c:pt idx="20110">
                  <c:v>58.48</c:v>
                </c:pt>
                <c:pt idx="20111">
                  <c:v>58.481000000000002</c:v>
                </c:pt>
                <c:pt idx="20112">
                  <c:v>58.482999999999997</c:v>
                </c:pt>
                <c:pt idx="20113">
                  <c:v>58.484000000000002</c:v>
                </c:pt>
                <c:pt idx="20114">
                  <c:v>58.485999999999997</c:v>
                </c:pt>
                <c:pt idx="20115">
                  <c:v>58.487000000000002</c:v>
                </c:pt>
                <c:pt idx="20116">
                  <c:v>58.488999999999997</c:v>
                </c:pt>
                <c:pt idx="20117">
                  <c:v>58.491</c:v>
                </c:pt>
                <c:pt idx="20118">
                  <c:v>58.491999999999997</c:v>
                </c:pt>
                <c:pt idx="20119">
                  <c:v>58.493000000000002</c:v>
                </c:pt>
                <c:pt idx="20120">
                  <c:v>58.494999999999997</c:v>
                </c:pt>
                <c:pt idx="20121">
                  <c:v>58.496000000000002</c:v>
                </c:pt>
                <c:pt idx="20122">
                  <c:v>58.497</c:v>
                </c:pt>
                <c:pt idx="20123">
                  <c:v>58.499000000000002</c:v>
                </c:pt>
                <c:pt idx="20124">
                  <c:v>58.500999999999998</c:v>
                </c:pt>
                <c:pt idx="20125">
                  <c:v>58.500999999999998</c:v>
                </c:pt>
                <c:pt idx="20126">
                  <c:v>58.503</c:v>
                </c:pt>
                <c:pt idx="20127">
                  <c:v>58.505000000000003</c:v>
                </c:pt>
                <c:pt idx="20128">
                  <c:v>58.506</c:v>
                </c:pt>
                <c:pt idx="20129">
                  <c:v>58.506999999999998</c:v>
                </c:pt>
                <c:pt idx="20130">
                  <c:v>58.509</c:v>
                </c:pt>
                <c:pt idx="20131">
                  <c:v>58.511000000000003</c:v>
                </c:pt>
                <c:pt idx="20132">
                  <c:v>58.512</c:v>
                </c:pt>
                <c:pt idx="20133">
                  <c:v>58.512999999999998</c:v>
                </c:pt>
                <c:pt idx="20134">
                  <c:v>58.514000000000003</c:v>
                </c:pt>
                <c:pt idx="20135">
                  <c:v>58.515000000000001</c:v>
                </c:pt>
                <c:pt idx="20136">
                  <c:v>58.515999999999998</c:v>
                </c:pt>
                <c:pt idx="20137">
                  <c:v>58.518000000000001</c:v>
                </c:pt>
                <c:pt idx="20138">
                  <c:v>58.52</c:v>
                </c:pt>
                <c:pt idx="20139">
                  <c:v>58.521000000000001</c:v>
                </c:pt>
                <c:pt idx="20140">
                  <c:v>58.523000000000003</c:v>
                </c:pt>
                <c:pt idx="20141">
                  <c:v>58.524999999999999</c:v>
                </c:pt>
                <c:pt idx="20142">
                  <c:v>58.526000000000003</c:v>
                </c:pt>
                <c:pt idx="20143">
                  <c:v>58.527000000000001</c:v>
                </c:pt>
                <c:pt idx="20144">
                  <c:v>58.529000000000003</c:v>
                </c:pt>
                <c:pt idx="20145">
                  <c:v>58.53</c:v>
                </c:pt>
                <c:pt idx="20146">
                  <c:v>58.530999999999999</c:v>
                </c:pt>
                <c:pt idx="20147">
                  <c:v>58.533000000000001</c:v>
                </c:pt>
                <c:pt idx="20148">
                  <c:v>58.533999999999999</c:v>
                </c:pt>
                <c:pt idx="20149">
                  <c:v>58.534999999999997</c:v>
                </c:pt>
                <c:pt idx="20150">
                  <c:v>58.536000000000001</c:v>
                </c:pt>
                <c:pt idx="20151">
                  <c:v>58.537999999999997</c:v>
                </c:pt>
                <c:pt idx="20152">
                  <c:v>58.539000000000001</c:v>
                </c:pt>
                <c:pt idx="20153">
                  <c:v>58.54</c:v>
                </c:pt>
                <c:pt idx="20154">
                  <c:v>58.542000000000002</c:v>
                </c:pt>
                <c:pt idx="20155">
                  <c:v>58.542999999999999</c:v>
                </c:pt>
                <c:pt idx="20156">
                  <c:v>58.543999999999997</c:v>
                </c:pt>
                <c:pt idx="20157">
                  <c:v>58.545000000000002</c:v>
                </c:pt>
                <c:pt idx="20158">
                  <c:v>58.545999999999999</c:v>
                </c:pt>
                <c:pt idx="20159">
                  <c:v>58.548000000000002</c:v>
                </c:pt>
                <c:pt idx="20160">
                  <c:v>58.548999999999999</c:v>
                </c:pt>
                <c:pt idx="20161">
                  <c:v>58.55</c:v>
                </c:pt>
                <c:pt idx="20162">
                  <c:v>58.552</c:v>
                </c:pt>
                <c:pt idx="20163">
                  <c:v>58.554000000000002</c:v>
                </c:pt>
                <c:pt idx="20164">
                  <c:v>58.555</c:v>
                </c:pt>
                <c:pt idx="20165">
                  <c:v>58.557000000000002</c:v>
                </c:pt>
                <c:pt idx="20166">
                  <c:v>58.558</c:v>
                </c:pt>
                <c:pt idx="20167">
                  <c:v>58.56</c:v>
                </c:pt>
                <c:pt idx="20168">
                  <c:v>58.561</c:v>
                </c:pt>
                <c:pt idx="20169">
                  <c:v>58.561999999999998</c:v>
                </c:pt>
                <c:pt idx="20170">
                  <c:v>58.563000000000002</c:v>
                </c:pt>
                <c:pt idx="20171">
                  <c:v>58.566000000000003</c:v>
                </c:pt>
                <c:pt idx="20172">
                  <c:v>58.567999999999998</c:v>
                </c:pt>
                <c:pt idx="20173">
                  <c:v>58.567999999999998</c:v>
                </c:pt>
                <c:pt idx="20174">
                  <c:v>58.569000000000003</c:v>
                </c:pt>
                <c:pt idx="20175">
                  <c:v>58.570999999999998</c:v>
                </c:pt>
                <c:pt idx="20176">
                  <c:v>58.572000000000003</c:v>
                </c:pt>
                <c:pt idx="20177">
                  <c:v>58.573999999999998</c:v>
                </c:pt>
                <c:pt idx="20178">
                  <c:v>58.575000000000003</c:v>
                </c:pt>
                <c:pt idx="20179">
                  <c:v>58.576999999999998</c:v>
                </c:pt>
                <c:pt idx="20180">
                  <c:v>58.579000000000001</c:v>
                </c:pt>
                <c:pt idx="20181">
                  <c:v>58.58</c:v>
                </c:pt>
                <c:pt idx="20182">
                  <c:v>58.582999999999998</c:v>
                </c:pt>
                <c:pt idx="20183">
                  <c:v>58.582999999999998</c:v>
                </c:pt>
                <c:pt idx="20184">
                  <c:v>58.585999999999999</c:v>
                </c:pt>
                <c:pt idx="20185">
                  <c:v>58.587000000000003</c:v>
                </c:pt>
                <c:pt idx="20186">
                  <c:v>58.588000000000001</c:v>
                </c:pt>
                <c:pt idx="20187">
                  <c:v>58.588999999999999</c:v>
                </c:pt>
                <c:pt idx="20188">
                  <c:v>58.591999999999999</c:v>
                </c:pt>
                <c:pt idx="20189">
                  <c:v>58.591999999999999</c:v>
                </c:pt>
                <c:pt idx="20190">
                  <c:v>58.594000000000001</c:v>
                </c:pt>
                <c:pt idx="20191">
                  <c:v>58.594999999999999</c:v>
                </c:pt>
                <c:pt idx="20192">
                  <c:v>58.597000000000001</c:v>
                </c:pt>
                <c:pt idx="20193">
                  <c:v>58.597999999999999</c:v>
                </c:pt>
                <c:pt idx="20194">
                  <c:v>58.598999999999997</c:v>
                </c:pt>
                <c:pt idx="20195">
                  <c:v>58.600999999999999</c:v>
                </c:pt>
                <c:pt idx="20196">
                  <c:v>58.601999999999997</c:v>
                </c:pt>
                <c:pt idx="20197">
                  <c:v>58.603000000000002</c:v>
                </c:pt>
                <c:pt idx="20198">
                  <c:v>58.606000000000002</c:v>
                </c:pt>
                <c:pt idx="20199">
                  <c:v>58.606999999999999</c:v>
                </c:pt>
                <c:pt idx="20200">
                  <c:v>58.607999999999997</c:v>
                </c:pt>
                <c:pt idx="20201">
                  <c:v>58.610999999999997</c:v>
                </c:pt>
                <c:pt idx="20202">
                  <c:v>58.612000000000002</c:v>
                </c:pt>
                <c:pt idx="20203">
                  <c:v>58.613999999999997</c:v>
                </c:pt>
                <c:pt idx="20204">
                  <c:v>58.616</c:v>
                </c:pt>
                <c:pt idx="20205">
                  <c:v>58.618000000000002</c:v>
                </c:pt>
                <c:pt idx="20206">
                  <c:v>58.62</c:v>
                </c:pt>
                <c:pt idx="20207">
                  <c:v>58.622</c:v>
                </c:pt>
                <c:pt idx="20208">
                  <c:v>58.624000000000002</c:v>
                </c:pt>
                <c:pt idx="20209">
                  <c:v>58.625999999999998</c:v>
                </c:pt>
                <c:pt idx="20210">
                  <c:v>58.628</c:v>
                </c:pt>
                <c:pt idx="20211">
                  <c:v>58.631</c:v>
                </c:pt>
                <c:pt idx="20212">
                  <c:v>58.631999999999998</c:v>
                </c:pt>
                <c:pt idx="20213">
                  <c:v>58.634</c:v>
                </c:pt>
                <c:pt idx="20214">
                  <c:v>58.636000000000003</c:v>
                </c:pt>
                <c:pt idx="20215">
                  <c:v>58.637999999999998</c:v>
                </c:pt>
                <c:pt idx="20216">
                  <c:v>58.639000000000003</c:v>
                </c:pt>
                <c:pt idx="20217">
                  <c:v>58.64</c:v>
                </c:pt>
                <c:pt idx="20218">
                  <c:v>58.640999999999998</c:v>
                </c:pt>
                <c:pt idx="20219">
                  <c:v>58.643000000000001</c:v>
                </c:pt>
                <c:pt idx="20220">
                  <c:v>58.643999999999998</c:v>
                </c:pt>
                <c:pt idx="20221">
                  <c:v>58.646000000000001</c:v>
                </c:pt>
                <c:pt idx="20222">
                  <c:v>58.646999999999998</c:v>
                </c:pt>
                <c:pt idx="20223">
                  <c:v>58.649000000000001</c:v>
                </c:pt>
                <c:pt idx="20224">
                  <c:v>58.65</c:v>
                </c:pt>
                <c:pt idx="20225">
                  <c:v>58.652999999999999</c:v>
                </c:pt>
                <c:pt idx="20226">
                  <c:v>58.655000000000001</c:v>
                </c:pt>
                <c:pt idx="20227">
                  <c:v>58.655999999999999</c:v>
                </c:pt>
                <c:pt idx="20228">
                  <c:v>58.656999999999996</c:v>
                </c:pt>
                <c:pt idx="20229">
                  <c:v>58.658999999999999</c:v>
                </c:pt>
                <c:pt idx="20230">
                  <c:v>58.66</c:v>
                </c:pt>
                <c:pt idx="20231">
                  <c:v>58.661000000000001</c:v>
                </c:pt>
                <c:pt idx="20232">
                  <c:v>58.662999999999997</c:v>
                </c:pt>
                <c:pt idx="20233">
                  <c:v>58.664000000000001</c:v>
                </c:pt>
                <c:pt idx="20234">
                  <c:v>58.664999999999999</c:v>
                </c:pt>
                <c:pt idx="20235">
                  <c:v>58.667000000000002</c:v>
                </c:pt>
                <c:pt idx="20236">
                  <c:v>58.668999999999997</c:v>
                </c:pt>
                <c:pt idx="20237">
                  <c:v>58.668999999999997</c:v>
                </c:pt>
                <c:pt idx="20238">
                  <c:v>58.670999999999999</c:v>
                </c:pt>
                <c:pt idx="20239">
                  <c:v>58.671999999999997</c:v>
                </c:pt>
                <c:pt idx="20240">
                  <c:v>58.673000000000002</c:v>
                </c:pt>
                <c:pt idx="20241">
                  <c:v>58.674999999999997</c:v>
                </c:pt>
                <c:pt idx="20242">
                  <c:v>58.677999999999997</c:v>
                </c:pt>
                <c:pt idx="20243">
                  <c:v>58.679000000000002</c:v>
                </c:pt>
                <c:pt idx="20244">
                  <c:v>58.68</c:v>
                </c:pt>
                <c:pt idx="20245">
                  <c:v>58.683</c:v>
                </c:pt>
                <c:pt idx="20246">
                  <c:v>58.683999999999997</c:v>
                </c:pt>
                <c:pt idx="20247">
                  <c:v>58.686</c:v>
                </c:pt>
                <c:pt idx="20248">
                  <c:v>58.686999999999998</c:v>
                </c:pt>
                <c:pt idx="20249">
                  <c:v>58.688000000000002</c:v>
                </c:pt>
                <c:pt idx="20250">
                  <c:v>58.69</c:v>
                </c:pt>
                <c:pt idx="20251">
                  <c:v>58.691000000000003</c:v>
                </c:pt>
                <c:pt idx="20252">
                  <c:v>58.692999999999998</c:v>
                </c:pt>
                <c:pt idx="20253">
                  <c:v>58.695</c:v>
                </c:pt>
                <c:pt idx="20254">
                  <c:v>58.695999999999998</c:v>
                </c:pt>
                <c:pt idx="20255">
                  <c:v>58.698</c:v>
                </c:pt>
                <c:pt idx="20256">
                  <c:v>58.7</c:v>
                </c:pt>
                <c:pt idx="20257">
                  <c:v>58.701000000000001</c:v>
                </c:pt>
                <c:pt idx="20258">
                  <c:v>58.703000000000003</c:v>
                </c:pt>
                <c:pt idx="20259">
                  <c:v>58.704000000000001</c:v>
                </c:pt>
                <c:pt idx="20260">
                  <c:v>58.707000000000001</c:v>
                </c:pt>
                <c:pt idx="20261">
                  <c:v>58.707999999999998</c:v>
                </c:pt>
                <c:pt idx="20262">
                  <c:v>58.709000000000003</c:v>
                </c:pt>
                <c:pt idx="20263">
                  <c:v>58.712000000000003</c:v>
                </c:pt>
                <c:pt idx="20264">
                  <c:v>58.713000000000001</c:v>
                </c:pt>
                <c:pt idx="20265">
                  <c:v>58.713999999999999</c:v>
                </c:pt>
                <c:pt idx="20266">
                  <c:v>58.716000000000001</c:v>
                </c:pt>
                <c:pt idx="20267">
                  <c:v>58.716999999999999</c:v>
                </c:pt>
                <c:pt idx="20268">
                  <c:v>58.718000000000004</c:v>
                </c:pt>
                <c:pt idx="20269">
                  <c:v>58.720999999999997</c:v>
                </c:pt>
                <c:pt idx="20270">
                  <c:v>58.722000000000001</c:v>
                </c:pt>
                <c:pt idx="20271">
                  <c:v>58.722999999999999</c:v>
                </c:pt>
                <c:pt idx="20272">
                  <c:v>58.725999999999999</c:v>
                </c:pt>
                <c:pt idx="20273">
                  <c:v>58.728000000000002</c:v>
                </c:pt>
                <c:pt idx="20274">
                  <c:v>58.73</c:v>
                </c:pt>
                <c:pt idx="20275">
                  <c:v>58.731999999999999</c:v>
                </c:pt>
                <c:pt idx="20276">
                  <c:v>58.734000000000002</c:v>
                </c:pt>
                <c:pt idx="20277">
                  <c:v>58.734999999999999</c:v>
                </c:pt>
                <c:pt idx="20278">
                  <c:v>58.735999999999997</c:v>
                </c:pt>
                <c:pt idx="20279">
                  <c:v>58.737000000000002</c:v>
                </c:pt>
                <c:pt idx="20280">
                  <c:v>58.738999999999997</c:v>
                </c:pt>
                <c:pt idx="20281">
                  <c:v>58.741</c:v>
                </c:pt>
                <c:pt idx="20282">
                  <c:v>58.743000000000002</c:v>
                </c:pt>
                <c:pt idx="20283">
                  <c:v>58.744999999999997</c:v>
                </c:pt>
                <c:pt idx="20284">
                  <c:v>58.746000000000002</c:v>
                </c:pt>
                <c:pt idx="20285">
                  <c:v>58.747999999999998</c:v>
                </c:pt>
                <c:pt idx="20286">
                  <c:v>58.749000000000002</c:v>
                </c:pt>
                <c:pt idx="20287">
                  <c:v>58.75</c:v>
                </c:pt>
                <c:pt idx="20288">
                  <c:v>58.750999999999998</c:v>
                </c:pt>
                <c:pt idx="20289">
                  <c:v>58.753</c:v>
                </c:pt>
                <c:pt idx="20290">
                  <c:v>58.755000000000003</c:v>
                </c:pt>
                <c:pt idx="20291">
                  <c:v>58.755000000000003</c:v>
                </c:pt>
                <c:pt idx="20292">
                  <c:v>58.758000000000003</c:v>
                </c:pt>
                <c:pt idx="20293">
                  <c:v>58.759</c:v>
                </c:pt>
                <c:pt idx="20294">
                  <c:v>58.761000000000003</c:v>
                </c:pt>
                <c:pt idx="20295">
                  <c:v>58.762999999999998</c:v>
                </c:pt>
                <c:pt idx="20296">
                  <c:v>58.764000000000003</c:v>
                </c:pt>
                <c:pt idx="20297">
                  <c:v>58.765999999999998</c:v>
                </c:pt>
                <c:pt idx="20298">
                  <c:v>58.768000000000001</c:v>
                </c:pt>
                <c:pt idx="20299">
                  <c:v>58.77</c:v>
                </c:pt>
                <c:pt idx="20300">
                  <c:v>58.771000000000001</c:v>
                </c:pt>
                <c:pt idx="20301">
                  <c:v>58.771999999999998</c:v>
                </c:pt>
                <c:pt idx="20302">
                  <c:v>58.773000000000003</c:v>
                </c:pt>
                <c:pt idx="20303">
                  <c:v>58.774000000000001</c:v>
                </c:pt>
                <c:pt idx="20304">
                  <c:v>58.774999999999999</c:v>
                </c:pt>
                <c:pt idx="20305">
                  <c:v>58.777000000000001</c:v>
                </c:pt>
                <c:pt idx="20306">
                  <c:v>58.777999999999999</c:v>
                </c:pt>
                <c:pt idx="20307">
                  <c:v>58.78</c:v>
                </c:pt>
                <c:pt idx="20308">
                  <c:v>58.780999999999999</c:v>
                </c:pt>
                <c:pt idx="20309">
                  <c:v>58.781999999999996</c:v>
                </c:pt>
                <c:pt idx="20310">
                  <c:v>58.783999999999999</c:v>
                </c:pt>
                <c:pt idx="20311">
                  <c:v>58.784999999999997</c:v>
                </c:pt>
                <c:pt idx="20312">
                  <c:v>58.786999999999999</c:v>
                </c:pt>
                <c:pt idx="20313">
                  <c:v>58.789000000000001</c:v>
                </c:pt>
                <c:pt idx="20314">
                  <c:v>58.792000000000002</c:v>
                </c:pt>
                <c:pt idx="20315">
                  <c:v>58.793999999999997</c:v>
                </c:pt>
                <c:pt idx="20316">
                  <c:v>58.793999999999997</c:v>
                </c:pt>
                <c:pt idx="20317">
                  <c:v>58.795999999999999</c:v>
                </c:pt>
                <c:pt idx="20318">
                  <c:v>58.798000000000002</c:v>
                </c:pt>
                <c:pt idx="20319">
                  <c:v>58.798999999999999</c:v>
                </c:pt>
                <c:pt idx="20320">
                  <c:v>58.802</c:v>
                </c:pt>
                <c:pt idx="20321">
                  <c:v>58.802999999999997</c:v>
                </c:pt>
                <c:pt idx="20322">
                  <c:v>58.805</c:v>
                </c:pt>
                <c:pt idx="20323">
                  <c:v>58.805999999999997</c:v>
                </c:pt>
                <c:pt idx="20324">
                  <c:v>58.808</c:v>
                </c:pt>
                <c:pt idx="20325">
                  <c:v>58.811</c:v>
                </c:pt>
                <c:pt idx="20326">
                  <c:v>58.811999999999998</c:v>
                </c:pt>
                <c:pt idx="20327">
                  <c:v>58.813000000000002</c:v>
                </c:pt>
                <c:pt idx="20328">
                  <c:v>58.814999999999998</c:v>
                </c:pt>
                <c:pt idx="20329">
                  <c:v>58.817</c:v>
                </c:pt>
                <c:pt idx="20330">
                  <c:v>58.817999999999998</c:v>
                </c:pt>
                <c:pt idx="20331">
                  <c:v>58.819000000000003</c:v>
                </c:pt>
                <c:pt idx="20332">
                  <c:v>58.822000000000003</c:v>
                </c:pt>
                <c:pt idx="20333">
                  <c:v>58.823</c:v>
                </c:pt>
                <c:pt idx="20334">
                  <c:v>58.823999999999998</c:v>
                </c:pt>
                <c:pt idx="20335">
                  <c:v>58.826000000000001</c:v>
                </c:pt>
                <c:pt idx="20336">
                  <c:v>58.828000000000003</c:v>
                </c:pt>
                <c:pt idx="20337">
                  <c:v>58.829000000000001</c:v>
                </c:pt>
                <c:pt idx="20338">
                  <c:v>58.83</c:v>
                </c:pt>
                <c:pt idx="20339">
                  <c:v>58.832000000000001</c:v>
                </c:pt>
                <c:pt idx="20340">
                  <c:v>58.834000000000003</c:v>
                </c:pt>
                <c:pt idx="20341">
                  <c:v>58.835999999999999</c:v>
                </c:pt>
                <c:pt idx="20342">
                  <c:v>58.838000000000001</c:v>
                </c:pt>
                <c:pt idx="20343">
                  <c:v>58.84</c:v>
                </c:pt>
                <c:pt idx="20344">
                  <c:v>58.841999999999999</c:v>
                </c:pt>
                <c:pt idx="20345">
                  <c:v>58.843000000000004</c:v>
                </c:pt>
                <c:pt idx="20346">
                  <c:v>58.844000000000001</c:v>
                </c:pt>
                <c:pt idx="20347">
                  <c:v>58.847000000000001</c:v>
                </c:pt>
                <c:pt idx="20348">
                  <c:v>58.848999999999997</c:v>
                </c:pt>
                <c:pt idx="20349">
                  <c:v>58.850999999999999</c:v>
                </c:pt>
                <c:pt idx="20350">
                  <c:v>58.853000000000002</c:v>
                </c:pt>
                <c:pt idx="20351">
                  <c:v>58.856000000000002</c:v>
                </c:pt>
                <c:pt idx="20352">
                  <c:v>58.856999999999999</c:v>
                </c:pt>
                <c:pt idx="20353">
                  <c:v>58.860999999999997</c:v>
                </c:pt>
                <c:pt idx="20354">
                  <c:v>58.862000000000002</c:v>
                </c:pt>
                <c:pt idx="20355">
                  <c:v>58.863999999999997</c:v>
                </c:pt>
                <c:pt idx="20356">
                  <c:v>58.866</c:v>
                </c:pt>
                <c:pt idx="20357">
                  <c:v>58.868000000000002</c:v>
                </c:pt>
                <c:pt idx="20358">
                  <c:v>58.869</c:v>
                </c:pt>
                <c:pt idx="20359">
                  <c:v>58.87</c:v>
                </c:pt>
                <c:pt idx="20360">
                  <c:v>58.871000000000002</c:v>
                </c:pt>
                <c:pt idx="20361">
                  <c:v>58.872999999999998</c:v>
                </c:pt>
                <c:pt idx="20362">
                  <c:v>58.875999999999998</c:v>
                </c:pt>
                <c:pt idx="20363">
                  <c:v>58.877000000000002</c:v>
                </c:pt>
                <c:pt idx="20364">
                  <c:v>58.878</c:v>
                </c:pt>
                <c:pt idx="20365">
                  <c:v>58.88</c:v>
                </c:pt>
                <c:pt idx="20366">
                  <c:v>58.881</c:v>
                </c:pt>
                <c:pt idx="20367">
                  <c:v>58.881999999999998</c:v>
                </c:pt>
                <c:pt idx="20368">
                  <c:v>58.883000000000003</c:v>
                </c:pt>
                <c:pt idx="20369">
                  <c:v>58.884999999999998</c:v>
                </c:pt>
                <c:pt idx="20370">
                  <c:v>58.886000000000003</c:v>
                </c:pt>
                <c:pt idx="20371">
                  <c:v>58.887</c:v>
                </c:pt>
                <c:pt idx="20372">
                  <c:v>58.887999999999998</c:v>
                </c:pt>
                <c:pt idx="20373">
                  <c:v>58.89</c:v>
                </c:pt>
                <c:pt idx="20374">
                  <c:v>58.89</c:v>
                </c:pt>
                <c:pt idx="20375">
                  <c:v>58.892000000000003</c:v>
                </c:pt>
                <c:pt idx="20376">
                  <c:v>58.893999999999998</c:v>
                </c:pt>
                <c:pt idx="20377">
                  <c:v>58.895000000000003</c:v>
                </c:pt>
                <c:pt idx="20378">
                  <c:v>58.896999999999998</c:v>
                </c:pt>
                <c:pt idx="20379">
                  <c:v>58.898000000000003</c:v>
                </c:pt>
                <c:pt idx="20380">
                  <c:v>58.899000000000001</c:v>
                </c:pt>
                <c:pt idx="20381">
                  <c:v>58.9</c:v>
                </c:pt>
                <c:pt idx="20382">
                  <c:v>58.902999999999999</c:v>
                </c:pt>
                <c:pt idx="20383">
                  <c:v>58.904000000000003</c:v>
                </c:pt>
                <c:pt idx="20384">
                  <c:v>58.905000000000001</c:v>
                </c:pt>
                <c:pt idx="20385">
                  <c:v>58.905999999999999</c:v>
                </c:pt>
                <c:pt idx="20386">
                  <c:v>58.908000000000001</c:v>
                </c:pt>
                <c:pt idx="20387">
                  <c:v>58.908000000000001</c:v>
                </c:pt>
                <c:pt idx="20388">
                  <c:v>58.91</c:v>
                </c:pt>
                <c:pt idx="20389">
                  <c:v>58.911999999999999</c:v>
                </c:pt>
                <c:pt idx="20390">
                  <c:v>58.911999999999999</c:v>
                </c:pt>
                <c:pt idx="20391">
                  <c:v>58.912999999999997</c:v>
                </c:pt>
                <c:pt idx="20392">
                  <c:v>58.914999999999999</c:v>
                </c:pt>
                <c:pt idx="20393">
                  <c:v>58.915999999999997</c:v>
                </c:pt>
                <c:pt idx="20394">
                  <c:v>58.917999999999999</c:v>
                </c:pt>
                <c:pt idx="20395">
                  <c:v>58.918999999999997</c:v>
                </c:pt>
                <c:pt idx="20396">
                  <c:v>58.92</c:v>
                </c:pt>
                <c:pt idx="20397">
                  <c:v>58.921999999999997</c:v>
                </c:pt>
                <c:pt idx="20398">
                  <c:v>58.923999999999999</c:v>
                </c:pt>
                <c:pt idx="20399">
                  <c:v>58.923999999999999</c:v>
                </c:pt>
                <c:pt idx="20400">
                  <c:v>58.926000000000002</c:v>
                </c:pt>
                <c:pt idx="20401">
                  <c:v>58.927</c:v>
                </c:pt>
                <c:pt idx="20402">
                  <c:v>58.927999999999997</c:v>
                </c:pt>
                <c:pt idx="20403">
                  <c:v>58.93</c:v>
                </c:pt>
                <c:pt idx="20404">
                  <c:v>58.930999999999997</c:v>
                </c:pt>
                <c:pt idx="20405">
                  <c:v>58.933</c:v>
                </c:pt>
                <c:pt idx="20406">
                  <c:v>58.933999999999997</c:v>
                </c:pt>
                <c:pt idx="20407">
                  <c:v>58.935000000000002</c:v>
                </c:pt>
                <c:pt idx="20408">
                  <c:v>58.936</c:v>
                </c:pt>
                <c:pt idx="20409">
                  <c:v>58.938000000000002</c:v>
                </c:pt>
                <c:pt idx="20410">
                  <c:v>58.939</c:v>
                </c:pt>
                <c:pt idx="20411">
                  <c:v>58.941000000000003</c:v>
                </c:pt>
                <c:pt idx="20412">
                  <c:v>58.942</c:v>
                </c:pt>
                <c:pt idx="20413">
                  <c:v>58.942999999999998</c:v>
                </c:pt>
                <c:pt idx="20414">
                  <c:v>58.945</c:v>
                </c:pt>
                <c:pt idx="20415">
                  <c:v>58.947000000000003</c:v>
                </c:pt>
                <c:pt idx="20416">
                  <c:v>58.948</c:v>
                </c:pt>
                <c:pt idx="20417">
                  <c:v>58.95</c:v>
                </c:pt>
                <c:pt idx="20418">
                  <c:v>58.951999999999998</c:v>
                </c:pt>
                <c:pt idx="20419">
                  <c:v>58.953000000000003</c:v>
                </c:pt>
                <c:pt idx="20420">
                  <c:v>58.954999999999998</c:v>
                </c:pt>
                <c:pt idx="20421">
                  <c:v>58.956000000000003</c:v>
                </c:pt>
                <c:pt idx="20422">
                  <c:v>58.957999999999998</c:v>
                </c:pt>
                <c:pt idx="20423">
                  <c:v>58.959000000000003</c:v>
                </c:pt>
                <c:pt idx="20424">
                  <c:v>58.960999999999999</c:v>
                </c:pt>
                <c:pt idx="20425">
                  <c:v>58.962000000000003</c:v>
                </c:pt>
                <c:pt idx="20426">
                  <c:v>58.963000000000001</c:v>
                </c:pt>
                <c:pt idx="20427">
                  <c:v>58.963999999999999</c:v>
                </c:pt>
                <c:pt idx="20428">
                  <c:v>58.966000000000001</c:v>
                </c:pt>
                <c:pt idx="20429">
                  <c:v>58.966999999999999</c:v>
                </c:pt>
                <c:pt idx="20430">
                  <c:v>58.969000000000001</c:v>
                </c:pt>
                <c:pt idx="20431">
                  <c:v>58.970999999999997</c:v>
                </c:pt>
                <c:pt idx="20432">
                  <c:v>58.972999999999999</c:v>
                </c:pt>
                <c:pt idx="20433">
                  <c:v>58.973999999999997</c:v>
                </c:pt>
                <c:pt idx="20434">
                  <c:v>58.975999999999999</c:v>
                </c:pt>
                <c:pt idx="20435">
                  <c:v>58.976999999999997</c:v>
                </c:pt>
                <c:pt idx="20436">
                  <c:v>58.978999999999999</c:v>
                </c:pt>
                <c:pt idx="20437">
                  <c:v>58.981000000000002</c:v>
                </c:pt>
                <c:pt idx="20438">
                  <c:v>58.981999999999999</c:v>
                </c:pt>
                <c:pt idx="20439">
                  <c:v>58.984000000000002</c:v>
                </c:pt>
                <c:pt idx="20440">
                  <c:v>58.984999999999999</c:v>
                </c:pt>
                <c:pt idx="20441">
                  <c:v>58.985999999999997</c:v>
                </c:pt>
                <c:pt idx="20442">
                  <c:v>58.988</c:v>
                </c:pt>
                <c:pt idx="20443">
                  <c:v>58.988999999999997</c:v>
                </c:pt>
                <c:pt idx="20444">
                  <c:v>58.991</c:v>
                </c:pt>
                <c:pt idx="20445">
                  <c:v>58.991</c:v>
                </c:pt>
                <c:pt idx="20446">
                  <c:v>58.991999999999997</c:v>
                </c:pt>
                <c:pt idx="20447">
                  <c:v>58.994</c:v>
                </c:pt>
                <c:pt idx="20448">
                  <c:v>58.994999999999997</c:v>
                </c:pt>
                <c:pt idx="20449">
                  <c:v>58.997</c:v>
                </c:pt>
                <c:pt idx="20450">
                  <c:v>58.997999999999998</c:v>
                </c:pt>
                <c:pt idx="20451">
                  <c:v>59</c:v>
                </c:pt>
                <c:pt idx="20452">
                  <c:v>59.002000000000002</c:v>
                </c:pt>
                <c:pt idx="20453">
                  <c:v>59.003</c:v>
                </c:pt>
                <c:pt idx="20454">
                  <c:v>59.006</c:v>
                </c:pt>
                <c:pt idx="20455">
                  <c:v>59.008000000000003</c:v>
                </c:pt>
                <c:pt idx="20456">
                  <c:v>59.01</c:v>
                </c:pt>
                <c:pt idx="20457">
                  <c:v>59.012</c:v>
                </c:pt>
                <c:pt idx="20458">
                  <c:v>59.014000000000003</c:v>
                </c:pt>
                <c:pt idx="20459">
                  <c:v>59.015999999999998</c:v>
                </c:pt>
                <c:pt idx="20460">
                  <c:v>59.018000000000001</c:v>
                </c:pt>
                <c:pt idx="20461">
                  <c:v>59.018999999999998</c:v>
                </c:pt>
                <c:pt idx="20462">
                  <c:v>59.021000000000001</c:v>
                </c:pt>
                <c:pt idx="20463">
                  <c:v>59.023000000000003</c:v>
                </c:pt>
                <c:pt idx="20464">
                  <c:v>59.024999999999999</c:v>
                </c:pt>
                <c:pt idx="20465">
                  <c:v>59.027000000000001</c:v>
                </c:pt>
                <c:pt idx="20466">
                  <c:v>59.029000000000003</c:v>
                </c:pt>
                <c:pt idx="20467">
                  <c:v>59.030999999999999</c:v>
                </c:pt>
                <c:pt idx="20468">
                  <c:v>59.031999999999996</c:v>
                </c:pt>
                <c:pt idx="20469">
                  <c:v>59.033000000000001</c:v>
                </c:pt>
                <c:pt idx="20470">
                  <c:v>59.034999999999997</c:v>
                </c:pt>
                <c:pt idx="20471">
                  <c:v>59.036000000000001</c:v>
                </c:pt>
                <c:pt idx="20472">
                  <c:v>59.036999999999999</c:v>
                </c:pt>
                <c:pt idx="20473">
                  <c:v>59.037999999999997</c:v>
                </c:pt>
                <c:pt idx="20474">
                  <c:v>59.039000000000001</c:v>
                </c:pt>
                <c:pt idx="20475">
                  <c:v>59.042000000000002</c:v>
                </c:pt>
                <c:pt idx="20476">
                  <c:v>59.042999999999999</c:v>
                </c:pt>
                <c:pt idx="20477">
                  <c:v>59.045000000000002</c:v>
                </c:pt>
                <c:pt idx="20478">
                  <c:v>59.045999999999999</c:v>
                </c:pt>
                <c:pt idx="20479">
                  <c:v>59.048000000000002</c:v>
                </c:pt>
                <c:pt idx="20480">
                  <c:v>59.048999999999999</c:v>
                </c:pt>
                <c:pt idx="20481">
                  <c:v>59.05</c:v>
                </c:pt>
                <c:pt idx="20482">
                  <c:v>59.051000000000002</c:v>
                </c:pt>
                <c:pt idx="20483">
                  <c:v>59.052</c:v>
                </c:pt>
                <c:pt idx="20484">
                  <c:v>59.052999999999997</c:v>
                </c:pt>
                <c:pt idx="20485">
                  <c:v>59.054000000000002</c:v>
                </c:pt>
                <c:pt idx="20486">
                  <c:v>59.055999999999997</c:v>
                </c:pt>
                <c:pt idx="20487">
                  <c:v>59.057000000000002</c:v>
                </c:pt>
                <c:pt idx="20488">
                  <c:v>59.058999999999997</c:v>
                </c:pt>
                <c:pt idx="20489">
                  <c:v>59.06</c:v>
                </c:pt>
                <c:pt idx="20490">
                  <c:v>59.061</c:v>
                </c:pt>
                <c:pt idx="20491">
                  <c:v>59.064</c:v>
                </c:pt>
                <c:pt idx="20492">
                  <c:v>59.066000000000003</c:v>
                </c:pt>
                <c:pt idx="20493">
                  <c:v>59.066000000000003</c:v>
                </c:pt>
                <c:pt idx="20494">
                  <c:v>59.07</c:v>
                </c:pt>
                <c:pt idx="20495">
                  <c:v>59.070999999999998</c:v>
                </c:pt>
                <c:pt idx="20496">
                  <c:v>59.073</c:v>
                </c:pt>
                <c:pt idx="20497">
                  <c:v>59.073999999999998</c:v>
                </c:pt>
                <c:pt idx="20498">
                  <c:v>59.076000000000001</c:v>
                </c:pt>
                <c:pt idx="20499">
                  <c:v>59.078000000000003</c:v>
                </c:pt>
                <c:pt idx="20500">
                  <c:v>59.079000000000001</c:v>
                </c:pt>
                <c:pt idx="20501">
                  <c:v>59.08</c:v>
                </c:pt>
                <c:pt idx="20502">
                  <c:v>59.082000000000001</c:v>
                </c:pt>
                <c:pt idx="20503">
                  <c:v>59.082999999999998</c:v>
                </c:pt>
                <c:pt idx="20504">
                  <c:v>59.084000000000003</c:v>
                </c:pt>
                <c:pt idx="20505">
                  <c:v>59.085000000000001</c:v>
                </c:pt>
                <c:pt idx="20506">
                  <c:v>59.087000000000003</c:v>
                </c:pt>
                <c:pt idx="20507">
                  <c:v>59.087000000000003</c:v>
                </c:pt>
                <c:pt idx="20508">
                  <c:v>59.088999999999999</c:v>
                </c:pt>
                <c:pt idx="20509">
                  <c:v>59.091000000000001</c:v>
                </c:pt>
                <c:pt idx="20510">
                  <c:v>59.091999999999999</c:v>
                </c:pt>
                <c:pt idx="20511">
                  <c:v>59.094000000000001</c:v>
                </c:pt>
                <c:pt idx="20512">
                  <c:v>59.094999999999999</c:v>
                </c:pt>
                <c:pt idx="20513">
                  <c:v>59.095999999999997</c:v>
                </c:pt>
                <c:pt idx="20514">
                  <c:v>59.097999999999999</c:v>
                </c:pt>
                <c:pt idx="20515">
                  <c:v>59.098999999999997</c:v>
                </c:pt>
                <c:pt idx="20516">
                  <c:v>59.1</c:v>
                </c:pt>
                <c:pt idx="20517">
                  <c:v>59.100999999999999</c:v>
                </c:pt>
                <c:pt idx="20518">
                  <c:v>59.101999999999997</c:v>
                </c:pt>
                <c:pt idx="20519">
                  <c:v>59.103000000000002</c:v>
                </c:pt>
                <c:pt idx="20520">
                  <c:v>59.103999999999999</c:v>
                </c:pt>
                <c:pt idx="20521">
                  <c:v>59.104999999999997</c:v>
                </c:pt>
                <c:pt idx="20522">
                  <c:v>59.106999999999999</c:v>
                </c:pt>
                <c:pt idx="20523">
                  <c:v>59.106999999999999</c:v>
                </c:pt>
                <c:pt idx="20524">
                  <c:v>59.107999999999997</c:v>
                </c:pt>
                <c:pt idx="20525">
                  <c:v>59.11</c:v>
                </c:pt>
                <c:pt idx="20526">
                  <c:v>59.110999999999997</c:v>
                </c:pt>
                <c:pt idx="20527">
                  <c:v>59.113</c:v>
                </c:pt>
                <c:pt idx="20528">
                  <c:v>59.115000000000002</c:v>
                </c:pt>
                <c:pt idx="20529">
                  <c:v>59.116</c:v>
                </c:pt>
                <c:pt idx="20530">
                  <c:v>59.116</c:v>
                </c:pt>
                <c:pt idx="20531">
                  <c:v>59.116999999999997</c:v>
                </c:pt>
                <c:pt idx="20532">
                  <c:v>59.118000000000002</c:v>
                </c:pt>
                <c:pt idx="20533">
                  <c:v>59.118000000000002</c:v>
                </c:pt>
                <c:pt idx="20534">
                  <c:v>59.119</c:v>
                </c:pt>
                <c:pt idx="20535">
                  <c:v>59.12</c:v>
                </c:pt>
                <c:pt idx="20536">
                  <c:v>59.121000000000002</c:v>
                </c:pt>
                <c:pt idx="20537">
                  <c:v>59.122999999999998</c:v>
                </c:pt>
                <c:pt idx="20538">
                  <c:v>59.122999999999998</c:v>
                </c:pt>
                <c:pt idx="20539">
                  <c:v>59.125</c:v>
                </c:pt>
                <c:pt idx="20540">
                  <c:v>59.125999999999998</c:v>
                </c:pt>
                <c:pt idx="20541">
                  <c:v>59.127000000000002</c:v>
                </c:pt>
                <c:pt idx="20542">
                  <c:v>59.128</c:v>
                </c:pt>
                <c:pt idx="20543">
                  <c:v>59.128999999999998</c:v>
                </c:pt>
                <c:pt idx="20544">
                  <c:v>59.13</c:v>
                </c:pt>
                <c:pt idx="20545">
                  <c:v>59.131</c:v>
                </c:pt>
                <c:pt idx="20546">
                  <c:v>59.131999999999998</c:v>
                </c:pt>
                <c:pt idx="20547">
                  <c:v>59.134</c:v>
                </c:pt>
                <c:pt idx="20548">
                  <c:v>59.134999999999998</c:v>
                </c:pt>
                <c:pt idx="20549">
                  <c:v>59.136000000000003</c:v>
                </c:pt>
                <c:pt idx="20550">
                  <c:v>59.137</c:v>
                </c:pt>
                <c:pt idx="20551">
                  <c:v>59.137999999999998</c:v>
                </c:pt>
                <c:pt idx="20552">
                  <c:v>59.14</c:v>
                </c:pt>
                <c:pt idx="20553">
                  <c:v>59.142000000000003</c:v>
                </c:pt>
                <c:pt idx="20554">
                  <c:v>59.142000000000003</c:v>
                </c:pt>
                <c:pt idx="20555">
                  <c:v>59.143999999999998</c:v>
                </c:pt>
                <c:pt idx="20556">
                  <c:v>59.145000000000003</c:v>
                </c:pt>
                <c:pt idx="20557">
                  <c:v>59.146000000000001</c:v>
                </c:pt>
                <c:pt idx="20558">
                  <c:v>59.146999999999998</c:v>
                </c:pt>
                <c:pt idx="20559">
                  <c:v>59.148000000000003</c:v>
                </c:pt>
                <c:pt idx="20560">
                  <c:v>59.15</c:v>
                </c:pt>
                <c:pt idx="20561">
                  <c:v>59.151000000000003</c:v>
                </c:pt>
                <c:pt idx="20562">
                  <c:v>59.152000000000001</c:v>
                </c:pt>
                <c:pt idx="20563">
                  <c:v>59.152999999999999</c:v>
                </c:pt>
                <c:pt idx="20564">
                  <c:v>59.155000000000001</c:v>
                </c:pt>
                <c:pt idx="20565">
                  <c:v>59.155999999999999</c:v>
                </c:pt>
                <c:pt idx="20566">
                  <c:v>59.156999999999996</c:v>
                </c:pt>
                <c:pt idx="20567">
                  <c:v>59.158999999999999</c:v>
                </c:pt>
                <c:pt idx="20568">
                  <c:v>59.16</c:v>
                </c:pt>
                <c:pt idx="20569">
                  <c:v>59.161999999999999</c:v>
                </c:pt>
                <c:pt idx="20570">
                  <c:v>59.162999999999997</c:v>
                </c:pt>
                <c:pt idx="20571">
                  <c:v>59.164000000000001</c:v>
                </c:pt>
                <c:pt idx="20572">
                  <c:v>59.164999999999999</c:v>
                </c:pt>
                <c:pt idx="20573">
                  <c:v>59.167000000000002</c:v>
                </c:pt>
                <c:pt idx="20574">
                  <c:v>59.167999999999999</c:v>
                </c:pt>
                <c:pt idx="20575">
                  <c:v>59.168999999999997</c:v>
                </c:pt>
                <c:pt idx="20576">
                  <c:v>59.170999999999999</c:v>
                </c:pt>
                <c:pt idx="20577">
                  <c:v>59.173000000000002</c:v>
                </c:pt>
                <c:pt idx="20578">
                  <c:v>59.173999999999999</c:v>
                </c:pt>
                <c:pt idx="20579">
                  <c:v>59.173999999999999</c:v>
                </c:pt>
                <c:pt idx="20580">
                  <c:v>59.174999999999997</c:v>
                </c:pt>
                <c:pt idx="20581">
                  <c:v>59.177</c:v>
                </c:pt>
                <c:pt idx="20582">
                  <c:v>59.179000000000002</c:v>
                </c:pt>
                <c:pt idx="20583">
                  <c:v>59.18</c:v>
                </c:pt>
                <c:pt idx="20584">
                  <c:v>59.180999999999997</c:v>
                </c:pt>
                <c:pt idx="20585">
                  <c:v>59.182000000000002</c:v>
                </c:pt>
                <c:pt idx="20586">
                  <c:v>59.183</c:v>
                </c:pt>
                <c:pt idx="20587">
                  <c:v>59.183999999999997</c:v>
                </c:pt>
                <c:pt idx="20588">
                  <c:v>59.185000000000002</c:v>
                </c:pt>
                <c:pt idx="20589">
                  <c:v>59.186</c:v>
                </c:pt>
                <c:pt idx="20590">
                  <c:v>59.188000000000002</c:v>
                </c:pt>
                <c:pt idx="20591">
                  <c:v>59.188000000000002</c:v>
                </c:pt>
                <c:pt idx="20592">
                  <c:v>59.19</c:v>
                </c:pt>
                <c:pt idx="20593">
                  <c:v>59.191000000000003</c:v>
                </c:pt>
                <c:pt idx="20594">
                  <c:v>59.192999999999998</c:v>
                </c:pt>
                <c:pt idx="20595">
                  <c:v>59.194000000000003</c:v>
                </c:pt>
                <c:pt idx="20596">
                  <c:v>59.195999999999998</c:v>
                </c:pt>
                <c:pt idx="20597">
                  <c:v>59.197000000000003</c:v>
                </c:pt>
                <c:pt idx="20598">
                  <c:v>59.198</c:v>
                </c:pt>
                <c:pt idx="20599">
                  <c:v>59.2</c:v>
                </c:pt>
                <c:pt idx="20600">
                  <c:v>59.201999999999998</c:v>
                </c:pt>
                <c:pt idx="20601">
                  <c:v>59.203000000000003</c:v>
                </c:pt>
                <c:pt idx="20602">
                  <c:v>59.204999999999998</c:v>
                </c:pt>
                <c:pt idx="20603">
                  <c:v>59.206000000000003</c:v>
                </c:pt>
                <c:pt idx="20604">
                  <c:v>59.207999999999998</c:v>
                </c:pt>
                <c:pt idx="20605">
                  <c:v>59.209000000000003</c:v>
                </c:pt>
                <c:pt idx="20606">
                  <c:v>59.21</c:v>
                </c:pt>
                <c:pt idx="20607">
                  <c:v>59.212000000000003</c:v>
                </c:pt>
                <c:pt idx="20608">
                  <c:v>59.213000000000001</c:v>
                </c:pt>
                <c:pt idx="20609">
                  <c:v>59.213999999999999</c:v>
                </c:pt>
                <c:pt idx="20610">
                  <c:v>59.215000000000003</c:v>
                </c:pt>
                <c:pt idx="20611">
                  <c:v>59.216999999999999</c:v>
                </c:pt>
                <c:pt idx="20612">
                  <c:v>59.216999999999999</c:v>
                </c:pt>
                <c:pt idx="20613">
                  <c:v>59.219000000000001</c:v>
                </c:pt>
                <c:pt idx="20614">
                  <c:v>59.22</c:v>
                </c:pt>
                <c:pt idx="20615">
                  <c:v>59.222000000000001</c:v>
                </c:pt>
                <c:pt idx="20616">
                  <c:v>59.222999999999999</c:v>
                </c:pt>
                <c:pt idx="20617">
                  <c:v>59.223999999999997</c:v>
                </c:pt>
                <c:pt idx="20618">
                  <c:v>59.225000000000001</c:v>
                </c:pt>
                <c:pt idx="20619">
                  <c:v>59.226999999999997</c:v>
                </c:pt>
                <c:pt idx="20620">
                  <c:v>59.226999999999997</c:v>
                </c:pt>
                <c:pt idx="20621">
                  <c:v>59.228999999999999</c:v>
                </c:pt>
                <c:pt idx="20622">
                  <c:v>59.23</c:v>
                </c:pt>
                <c:pt idx="20623">
                  <c:v>59.231000000000002</c:v>
                </c:pt>
                <c:pt idx="20624">
                  <c:v>59.231999999999999</c:v>
                </c:pt>
                <c:pt idx="20625">
                  <c:v>59.232999999999997</c:v>
                </c:pt>
                <c:pt idx="20626">
                  <c:v>59.234000000000002</c:v>
                </c:pt>
                <c:pt idx="20627">
                  <c:v>59.235999999999997</c:v>
                </c:pt>
                <c:pt idx="20628">
                  <c:v>59.237000000000002</c:v>
                </c:pt>
                <c:pt idx="20629">
                  <c:v>59.238</c:v>
                </c:pt>
                <c:pt idx="20630">
                  <c:v>59.238999999999997</c:v>
                </c:pt>
                <c:pt idx="20631">
                  <c:v>59.24</c:v>
                </c:pt>
                <c:pt idx="20632">
                  <c:v>59.241</c:v>
                </c:pt>
                <c:pt idx="20633">
                  <c:v>59.241</c:v>
                </c:pt>
                <c:pt idx="20634">
                  <c:v>59.241999999999997</c:v>
                </c:pt>
                <c:pt idx="20635">
                  <c:v>59.243000000000002</c:v>
                </c:pt>
                <c:pt idx="20636">
                  <c:v>59.244</c:v>
                </c:pt>
                <c:pt idx="20637">
                  <c:v>59.244999999999997</c:v>
                </c:pt>
                <c:pt idx="20638">
                  <c:v>59.246000000000002</c:v>
                </c:pt>
                <c:pt idx="20639">
                  <c:v>59.247999999999998</c:v>
                </c:pt>
                <c:pt idx="20640">
                  <c:v>59.25</c:v>
                </c:pt>
                <c:pt idx="20641">
                  <c:v>59.250999999999998</c:v>
                </c:pt>
                <c:pt idx="20642">
                  <c:v>59.250999999999998</c:v>
                </c:pt>
                <c:pt idx="20643">
                  <c:v>59.252000000000002</c:v>
                </c:pt>
                <c:pt idx="20644">
                  <c:v>59.253</c:v>
                </c:pt>
                <c:pt idx="20645">
                  <c:v>59.255000000000003</c:v>
                </c:pt>
                <c:pt idx="20646">
                  <c:v>59.255000000000003</c:v>
                </c:pt>
                <c:pt idx="20647">
                  <c:v>59.256999999999998</c:v>
                </c:pt>
                <c:pt idx="20648">
                  <c:v>59.258000000000003</c:v>
                </c:pt>
                <c:pt idx="20649">
                  <c:v>59.259</c:v>
                </c:pt>
                <c:pt idx="20650">
                  <c:v>59.26</c:v>
                </c:pt>
                <c:pt idx="20651">
                  <c:v>59.262</c:v>
                </c:pt>
                <c:pt idx="20652">
                  <c:v>59.262999999999998</c:v>
                </c:pt>
                <c:pt idx="20653">
                  <c:v>59.264000000000003</c:v>
                </c:pt>
                <c:pt idx="20654">
                  <c:v>59.265000000000001</c:v>
                </c:pt>
                <c:pt idx="20655">
                  <c:v>59.265999999999998</c:v>
                </c:pt>
                <c:pt idx="20656">
                  <c:v>59.267000000000003</c:v>
                </c:pt>
                <c:pt idx="20657">
                  <c:v>59.268000000000001</c:v>
                </c:pt>
                <c:pt idx="20658">
                  <c:v>59.27</c:v>
                </c:pt>
                <c:pt idx="20659">
                  <c:v>59.271000000000001</c:v>
                </c:pt>
                <c:pt idx="20660">
                  <c:v>59.271999999999998</c:v>
                </c:pt>
                <c:pt idx="20661">
                  <c:v>59.274000000000001</c:v>
                </c:pt>
                <c:pt idx="20662">
                  <c:v>59.274999999999999</c:v>
                </c:pt>
                <c:pt idx="20663">
                  <c:v>59.276000000000003</c:v>
                </c:pt>
                <c:pt idx="20664">
                  <c:v>59.277000000000001</c:v>
                </c:pt>
                <c:pt idx="20665">
                  <c:v>59.279000000000003</c:v>
                </c:pt>
                <c:pt idx="20666">
                  <c:v>59.279000000000003</c:v>
                </c:pt>
                <c:pt idx="20667">
                  <c:v>59.28</c:v>
                </c:pt>
                <c:pt idx="20668">
                  <c:v>59.281999999999996</c:v>
                </c:pt>
                <c:pt idx="20669">
                  <c:v>59.283000000000001</c:v>
                </c:pt>
                <c:pt idx="20670">
                  <c:v>59.283999999999999</c:v>
                </c:pt>
                <c:pt idx="20671">
                  <c:v>59.283999999999999</c:v>
                </c:pt>
                <c:pt idx="20672">
                  <c:v>59.284999999999997</c:v>
                </c:pt>
                <c:pt idx="20673">
                  <c:v>59.286999999999999</c:v>
                </c:pt>
                <c:pt idx="20674">
                  <c:v>59.287999999999997</c:v>
                </c:pt>
                <c:pt idx="20675">
                  <c:v>59.289000000000001</c:v>
                </c:pt>
                <c:pt idx="20676">
                  <c:v>59.289000000000001</c:v>
                </c:pt>
                <c:pt idx="20677">
                  <c:v>59.29</c:v>
                </c:pt>
                <c:pt idx="20678">
                  <c:v>59.290999999999997</c:v>
                </c:pt>
                <c:pt idx="20679">
                  <c:v>59.292999999999999</c:v>
                </c:pt>
                <c:pt idx="20680">
                  <c:v>59.293999999999997</c:v>
                </c:pt>
                <c:pt idx="20681">
                  <c:v>59.295999999999999</c:v>
                </c:pt>
                <c:pt idx="20682">
                  <c:v>59.296999999999997</c:v>
                </c:pt>
                <c:pt idx="20683">
                  <c:v>59.298000000000002</c:v>
                </c:pt>
                <c:pt idx="20684">
                  <c:v>59.298999999999999</c:v>
                </c:pt>
                <c:pt idx="20685">
                  <c:v>59.3</c:v>
                </c:pt>
                <c:pt idx="20686">
                  <c:v>59.302</c:v>
                </c:pt>
                <c:pt idx="20687">
                  <c:v>59.304000000000002</c:v>
                </c:pt>
                <c:pt idx="20688">
                  <c:v>59.305</c:v>
                </c:pt>
                <c:pt idx="20689">
                  <c:v>59.307000000000002</c:v>
                </c:pt>
                <c:pt idx="20690">
                  <c:v>59.308999999999997</c:v>
                </c:pt>
                <c:pt idx="20691">
                  <c:v>59.31</c:v>
                </c:pt>
                <c:pt idx="20692">
                  <c:v>59.313000000000002</c:v>
                </c:pt>
                <c:pt idx="20693">
                  <c:v>59.314</c:v>
                </c:pt>
                <c:pt idx="20694">
                  <c:v>59.316000000000003</c:v>
                </c:pt>
                <c:pt idx="20695">
                  <c:v>59.317999999999998</c:v>
                </c:pt>
                <c:pt idx="20696">
                  <c:v>59.32</c:v>
                </c:pt>
                <c:pt idx="20697">
                  <c:v>59.320999999999998</c:v>
                </c:pt>
                <c:pt idx="20698">
                  <c:v>59.323</c:v>
                </c:pt>
                <c:pt idx="20699">
                  <c:v>59.323999999999998</c:v>
                </c:pt>
                <c:pt idx="20700">
                  <c:v>59.323999999999998</c:v>
                </c:pt>
                <c:pt idx="20701">
                  <c:v>59.326000000000001</c:v>
                </c:pt>
                <c:pt idx="20702">
                  <c:v>59.328000000000003</c:v>
                </c:pt>
                <c:pt idx="20703">
                  <c:v>59.329000000000001</c:v>
                </c:pt>
                <c:pt idx="20704">
                  <c:v>59.33</c:v>
                </c:pt>
                <c:pt idx="20705">
                  <c:v>59.332000000000001</c:v>
                </c:pt>
                <c:pt idx="20706">
                  <c:v>59.332999999999998</c:v>
                </c:pt>
                <c:pt idx="20707">
                  <c:v>59.334000000000003</c:v>
                </c:pt>
                <c:pt idx="20708">
                  <c:v>59.334000000000003</c:v>
                </c:pt>
                <c:pt idx="20709">
                  <c:v>59.335999999999999</c:v>
                </c:pt>
                <c:pt idx="20710">
                  <c:v>59.337000000000003</c:v>
                </c:pt>
                <c:pt idx="20711">
                  <c:v>59.337000000000003</c:v>
                </c:pt>
                <c:pt idx="20712">
                  <c:v>59.338000000000001</c:v>
                </c:pt>
                <c:pt idx="20713">
                  <c:v>59.34</c:v>
                </c:pt>
                <c:pt idx="20714">
                  <c:v>59.341000000000001</c:v>
                </c:pt>
                <c:pt idx="20715">
                  <c:v>59.341999999999999</c:v>
                </c:pt>
                <c:pt idx="20716">
                  <c:v>59.343000000000004</c:v>
                </c:pt>
                <c:pt idx="20717">
                  <c:v>59.344000000000001</c:v>
                </c:pt>
                <c:pt idx="20718">
                  <c:v>59.345999999999997</c:v>
                </c:pt>
                <c:pt idx="20719">
                  <c:v>59.345999999999997</c:v>
                </c:pt>
                <c:pt idx="20720">
                  <c:v>59.347000000000001</c:v>
                </c:pt>
                <c:pt idx="20721">
                  <c:v>59.347999999999999</c:v>
                </c:pt>
                <c:pt idx="20722">
                  <c:v>59.348999999999997</c:v>
                </c:pt>
                <c:pt idx="20723">
                  <c:v>59.35</c:v>
                </c:pt>
                <c:pt idx="20724">
                  <c:v>59.350999999999999</c:v>
                </c:pt>
                <c:pt idx="20725">
                  <c:v>59.353000000000002</c:v>
                </c:pt>
                <c:pt idx="20726">
                  <c:v>59.353000000000002</c:v>
                </c:pt>
                <c:pt idx="20727">
                  <c:v>59.354999999999997</c:v>
                </c:pt>
                <c:pt idx="20728">
                  <c:v>59.356000000000002</c:v>
                </c:pt>
                <c:pt idx="20729">
                  <c:v>59.356999999999999</c:v>
                </c:pt>
                <c:pt idx="20730">
                  <c:v>59.357999999999997</c:v>
                </c:pt>
                <c:pt idx="20731">
                  <c:v>59.36</c:v>
                </c:pt>
                <c:pt idx="20732">
                  <c:v>59.360999999999997</c:v>
                </c:pt>
                <c:pt idx="20733">
                  <c:v>59.360999999999997</c:v>
                </c:pt>
                <c:pt idx="20734">
                  <c:v>59.362000000000002</c:v>
                </c:pt>
                <c:pt idx="20735">
                  <c:v>59.363999999999997</c:v>
                </c:pt>
                <c:pt idx="20736">
                  <c:v>59.365000000000002</c:v>
                </c:pt>
                <c:pt idx="20737">
                  <c:v>59.366</c:v>
                </c:pt>
                <c:pt idx="20738">
                  <c:v>59.366</c:v>
                </c:pt>
                <c:pt idx="20739">
                  <c:v>59.366999999999997</c:v>
                </c:pt>
                <c:pt idx="20740">
                  <c:v>59.368000000000002</c:v>
                </c:pt>
                <c:pt idx="20741">
                  <c:v>59.369</c:v>
                </c:pt>
                <c:pt idx="20742">
                  <c:v>59.37</c:v>
                </c:pt>
                <c:pt idx="20743">
                  <c:v>59.371000000000002</c:v>
                </c:pt>
                <c:pt idx="20744">
                  <c:v>59.372</c:v>
                </c:pt>
                <c:pt idx="20745">
                  <c:v>59.372999999999998</c:v>
                </c:pt>
                <c:pt idx="20746">
                  <c:v>59.372999999999998</c:v>
                </c:pt>
                <c:pt idx="20747">
                  <c:v>59.375</c:v>
                </c:pt>
                <c:pt idx="20748">
                  <c:v>59.375</c:v>
                </c:pt>
                <c:pt idx="20749">
                  <c:v>59.375999999999998</c:v>
                </c:pt>
                <c:pt idx="20750">
                  <c:v>59.377000000000002</c:v>
                </c:pt>
                <c:pt idx="20751">
                  <c:v>59.378</c:v>
                </c:pt>
                <c:pt idx="20752">
                  <c:v>59.378999999999998</c:v>
                </c:pt>
                <c:pt idx="20753">
                  <c:v>59.38</c:v>
                </c:pt>
                <c:pt idx="20754">
                  <c:v>59.381</c:v>
                </c:pt>
                <c:pt idx="20755">
                  <c:v>59.381999999999998</c:v>
                </c:pt>
                <c:pt idx="20756">
                  <c:v>59.383000000000003</c:v>
                </c:pt>
                <c:pt idx="20757">
                  <c:v>59.384</c:v>
                </c:pt>
                <c:pt idx="20758">
                  <c:v>59.384999999999998</c:v>
                </c:pt>
                <c:pt idx="20759">
                  <c:v>59.386000000000003</c:v>
                </c:pt>
                <c:pt idx="20760">
                  <c:v>59.387</c:v>
                </c:pt>
                <c:pt idx="20761">
                  <c:v>59.387</c:v>
                </c:pt>
                <c:pt idx="20762">
                  <c:v>59.389000000000003</c:v>
                </c:pt>
                <c:pt idx="20763">
                  <c:v>59.39</c:v>
                </c:pt>
                <c:pt idx="20764">
                  <c:v>59.39</c:v>
                </c:pt>
                <c:pt idx="20765">
                  <c:v>59.392000000000003</c:v>
                </c:pt>
                <c:pt idx="20766">
                  <c:v>59.393000000000001</c:v>
                </c:pt>
                <c:pt idx="20767">
                  <c:v>59.393999999999998</c:v>
                </c:pt>
                <c:pt idx="20768">
                  <c:v>59.395000000000003</c:v>
                </c:pt>
                <c:pt idx="20769">
                  <c:v>59.395000000000003</c:v>
                </c:pt>
                <c:pt idx="20770">
                  <c:v>59.396000000000001</c:v>
                </c:pt>
                <c:pt idx="20771">
                  <c:v>59.398000000000003</c:v>
                </c:pt>
                <c:pt idx="20772">
                  <c:v>59.399000000000001</c:v>
                </c:pt>
                <c:pt idx="20773">
                  <c:v>59.4</c:v>
                </c:pt>
                <c:pt idx="20774">
                  <c:v>59.401000000000003</c:v>
                </c:pt>
                <c:pt idx="20775">
                  <c:v>59.402000000000001</c:v>
                </c:pt>
                <c:pt idx="20776">
                  <c:v>59.402999999999999</c:v>
                </c:pt>
                <c:pt idx="20777">
                  <c:v>59.404000000000003</c:v>
                </c:pt>
                <c:pt idx="20778">
                  <c:v>59.405000000000001</c:v>
                </c:pt>
                <c:pt idx="20779">
                  <c:v>59.405999999999999</c:v>
                </c:pt>
                <c:pt idx="20780">
                  <c:v>59.408000000000001</c:v>
                </c:pt>
                <c:pt idx="20781">
                  <c:v>59.408000000000001</c:v>
                </c:pt>
                <c:pt idx="20782">
                  <c:v>59.408999999999999</c:v>
                </c:pt>
                <c:pt idx="20783">
                  <c:v>59.411000000000001</c:v>
                </c:pt>
                <c:pt idx="20784">
                  <c:v>59.411999999999999</c:v>
                </c:pt>
                <c:pt idx="20785">
                  <c:v>59.414000000000001</c:v>
                </c:pt>
                <c:pt idx="20786">
                  <c:v>59.414999999999999</c:v>
                </c:pt>
                <c:pt idx="20787">
                  <c:v>59.417000000000002</c:v>
                </c:pt>
                <c:pt idx="20788">
                  <c:v>59.417999999999999</c:v>
                </c:pt>
                <c:pt idx="20789">
                  <c:v>59.418999999999997</c:v>
                </c:pt>
                <c:pt idx="20790">
                  <c:v>59.42</c:v>
                </c:pt>
                <c:pt idx="20791">
                  <c:v>59.421999999999997</c:v>
                </c:pt>
                <c:pt idx="20792">
                  <c:v>59.421999999999997</c:v>
                </c:pt>
                <c:pt idx="20793">
                  <c:v>59.423999999999999</c:v>
                </c:pt>
                <c:pt idx="20794">
                  <c:v>59.424999999999997</c:v>
                </c:pt>
                <c:pt idx="20795">
                  <c:v>59.426000000000002</c:v>
                </c:pt>
                <c:pt idx="20796">
                  <c:v>59.426000000000002</c:v>
                </c:pt>
                <c:pt idx="20797">
                  <c:v>59.427999999999997</c:v>
                </c:pt>
                <c:pt idx="20798">
                  <c:v>59.429000000000002</c:v>
                </c:pt>
                <c:pt idx="20799">
                  <c:v>59.43</c:v>
                </c:pt>
                <c:pt idx="20800">
                  <c:v>59.432000000000002</c:v>
                </c:pt>
                <c:pt idx="20801">
                  <c:v>59.433</c:v>
                </c:pt>
                <c:pt idx="20802">
                  <c:v>59.433</c:v>
                </c:pt>
                <c:pt idx="20803">
                  <c:v>59.433999999999997</c:v>
                </c:pt>
                <c:pt idx="20804">
                  <c:v>59.436</c:v>
                </c:pt>
                <c:pt idx="20805">
                  <c:v>59.438000000000002</c:v>
                </c:pt>
                <c:pt idx="20806">
                  <c:v>59.439</c:v>
                </c:pt>
                <c:pt idx="20807">
                  <c:v>59.441000000000003</c:v>
                </c:pt>
                <c:pt idx="20808">
                  <c:v>59.441000000000003</c:v>
                </c:pt>
                <c:pt idx="20809">
                  <c:v>59.442999999999998</c:v>
                </c:pt>
                <c:pt idx="20810">
                  <c:v>59.442999999999998</c:v>
                </c:pt>
                <c:pt idx="20811">
                  <c:v>59.444000000000003</c:v>
                </c:pt>
                <c:pt idx="20812">
                  <c:v>59.445</c:v>
                </c:pt>
                <c:pt idx="20813">
                  <c:v>59.447000000000003</c:v>
                </c:pt>
                <c:pt idx="20814">
                  <c:v>59.448</c:v>
                </c:pt>
                <c:pt idx="20815">
                  <c:v>59.448999999999998</c:v>
                </c:pt>
                <c:pt idx="20816">
                  <c:v>59.45</c:v>
                </c:pt>
                <c:pt idx="20817">
                  <c:v>59.451999999999998</c:v>
                </c:pt>
                <c:pt idx="20818">
                  <c:v>59.453000000000003</c:v>
                </c:pt>
                <c:pt idx="20819">
                  <c:v>59.454000000000001</c:v>
                </c:pt>
                <c:pt idx="20820">
                  <c:v>59.454999999999998</c:v>
                </c:pt>
                <c:pt idx="20821">
                  <c:v>59.456000000000003</c:v>
                </c:pt>
                <c:pt idx="20822">
                  <c:v>59.457000000000001</c:v>
                </c:pt>
                <c:pt idx="20823">
                  <c:v>59.457999999999998</c:v>
                </c:pt>
                <c:pt idx="20824">
                  <c:v>59.459000000000003</c:v>
                </c:pt>
                <c:pt idx="20825">
                  <c:v>59.46</c:v>
                </c:pt>
                <c:pt idx="20826">
                  <c:v>59.462000000000003</c:v>
                </c:pt>
                <c:pt idx="20827">
                  <c:v>59.462000000000003</c:v>
                </c:pt>
                <c:pt idx="20828">
                  <c:v>59.463000000000001</c:v>
                </c:pt>
                <c:pt idx="20829">
                  <c:v>59.465000000000003</c:v>
                </c:pt>
                <c:pt idx="20830">
                  <c:v>59.466000000000001</c:v>
                </c:pt>
                <c:pt idx="20831">
                  <c:v>59.466999999999999</c:v>
                </c:pt>
                <c:pt idx="20832">
                  <c:v>59.468000000000004</c:v>
                </c:pt>
                <c:pt idx="20833">
                  <c:v>59.469000000000001</c:v>
                </c:pt>
                <c:pt idx="20834">
                  <c:v>59.47</c:v>
                </c:pt>
                <c:pt idx="20835">
                  <c:v>59.470999999999997</c:v>
                </c:pt>
                <c:pt idx="20836">
                  <c:v>59.472000000000001</c:v>
                </c:pt>
                <c:pt idx="20837">
                  <c:v>59.473999999999997</c:v>
                </c:pt>
                <c:pt idx="20838">
                  <c:v>59.473999999999997</c:v>
                </c:pt>
                <c:pt idx="20839">
                  <c:v>59.475999999999999</c:v>
                </c:pt>
                <c:pt idx="20840">
                  <c:v>59.476999999999997</c:v>
                </c:pt>
                <c:pt idx="20841">
                  <c:v>59.478000000000002</c:v>
                </c:pt>
                <c:pt idx="20842">
                  <c:v>59.48</c:v>
                </c:pt>
                <c:pt idx="20843">
                  <c:v>59.481000000000002</c:v>
                </c:pt>
                <c:pt idx="20844">
                  <c:v>59.481999999999999</c:v>
                </c:pt>
                <c:pt idx="20845">
                  <c:v>59.482999999999997</c:v>
                </c:pt>
                <c:pt idx="20846">
                  <c:v>59.484000000000002</c:v>
                </c:pt>
                <c:pt idx="20847">
                  <c:v>59.484999999999999</c:v>
                </c:pt>
                <c:pt idx="20848">
                  <c:v>59.485999999999997</c:v>
                </c:pt>
                <c:pt idx="20849">
                  <c:v>59.488</c:v>
                </c:pt>
                <c:pt idx="20850">
                  <c:v>59.488999999999997</c:v>
                </c:pt>
                <c:pt idx="20851">
                  <c:v>59.49</c:v>
                </c:pt>
                <c:pt idx="20852">
                  <c:v>59.491</c:v>
                </c:pt>
                <c:pt idx="20853">
                  <c:v>59.493000000000002</c:v>
                </c:pt>
                <c:pt idx="20854">
                  <c:v>59.494</c:v>
                </c:pt>
                <c:pt idx="20855">
                  <c:v>59.494999999999997</c:v>
                </c:pt>
                <c:pt idx="20856">
                  <c:v>59.496000000000002</c:v>
                </c:pt>
                <c:pt idx="20857">
                  <c:v>59.496000000000002</c:v>
                </c:pt>
                <c:pt idx="20858">
                  <c:v>59.497</c:v>
                </c:pt>
                <c:pt idx="20859">
                  <c:v>59.497999999999998</c:v>
                </c:pt>
                <c:pt idx="20860">
                  <c:v>59.499000000000002</c:v>
                </c:pt>
                <c:pt idx="20861">
                  <c:v>59.500999999999998</c:v>
                </c:pt>
                <c:pt idx="20862">
                  <c:v>59.500999999999998</c:v>
                </c:pt>
                <c:pt idx="20863">
                  <c:v>59.503</c:v>
                </c:pt>
                <c:pt idx="20864">
                  <c:v>59.503999999999998</c:v>
                </c:pt>
                <c:pt idx="20865">
                  <c:v>59.506</c:v>
                </c:pt>
                <c:pt idx="20866">
                  <c:v>59.506999999999998</c:v>
                </c:pt>
                <c:pt idx="20867">
                  <c:v>59.508000000000003</c:v>
                </c:pt>
                <c:pt idx="20868">
                  <c:v>59.509</c:v>
                </c:pt>
                <c:pt idx="20869">
                  <c:v>59.51</c:v>
                </c:pt>
                <c:pt idx="20870">
                  <c:v>59.51</c:v>
                </c:pt>
                <c:pt idx="20871">
                  <c:v>59.511000000000003</c:v>
                </c:pt>
                <c:pt idx="20872">
                  <c:v>59.512999999999998</c:v>
                </c:pt>
                <c:pt idx="20873">
                  <c:v>59.515000000000001</c:v>
                </c:pt>
                <c:pt idx="20874">
                  <c:v>59.515000000000001</c:v>
                </c:pt>
                <c:pt idx="20875">
                  <c:v>59.517000000000003</c:v>
                </c:pt>
                <c:pt idx="20876">
                  <c:v>59.518000000000001</c:v>
                </c:pt>
                <c:pt idx="20877">
                  <c:v>59.518999999999998</c:v>
                </c:pt>
                <c:pt idx="20878">
                  <c:v>59.52</c:v>
                </c:pt>
                <c:pt idx="20879">
                  <c:v>59.521999999999998</c:v>
                </c:pt>
                <c:pt idx="20880">
                  <c:v>59.523000000000003</c:v>
                </c:pt>
                <c:pt idx="20881">
                  <c:v>59.524000000000001</c:v>
                </c:pt>
                <c:pt idx="20882">
                  <c:v>59.526000000000003</c:v>
                </c:pt>
                <c:pt idx="20883">
                  <c:v>59.527000000000001</c:v>
                </c:pt>
                <c:pt idx="20884">
                  <c:v>59.529000000000003</c:v>
                </c:pt>
                <c:pt idx="20885">
                  <c:v>59.53</c:v>
                </c:pt>
                <c:pt idx="20886">
                  <c:v>59.530999999999999</c:v>
                </c:pt>
                <c:pt idx="20887">
                  <c:v>59.533000000000001</c:v>
                </c:pt>
                <c:pt idx="20888">
                  <c:v>59.533999999999999</c:v>
                </c:pt>
                <c:pt idx="20889">
                  <c:v>59.534999999999997</c:v>
                </c:pt>
                <c:pt idx="20890">
                  <c:v>59.536000000000001</c:v>
                </c:pt>
                <c:pt idx="20891">
                  <c:v>59.536999999999999</c:v>
                </c:pt>
                <c:pt idx="20892">
                  <c:v>59.537999999999997</c:v>
                </c:pt>
                <c:pt idx="20893">
                  <c:v>59.539000000000001</c:v>
                </c:pt>
                <c:pt idx="20894">
                  <c:v>59.540999999999997</c:v>
                </c:pt>
                <c:pt idx="20895">
                  <c:v>59.542000000000002</c:v>
                </c:pt>
                <c:pt idx="20896">
                  <c:v>59.542999999999999</c:v>
                </c:pt>
                <c:pt idx="20897">
                  <c:v>59.543999999999997</c:v>
                </c:pt>
                <c:pt idx="20898">
                  <c:v>59.545999999999999</c:v>
                </c:pt>
                <c:pt idx="20899">
                  <c:v>59.546999999999997</c:v>
                </c:pt>
                <c:pt idx="20900">
                  <c:v>59.548999999999999</c:v>
                </c:pt>
                <c:pt idx="20901">
                  <c:v>59.548999999999999</c:v>
                </c:pt>
                <c:pt idx="20902">
                  <c:v>59.55</c:v>
                </c:pt>
                <c:pt idx="20903">
                  <c:v>59.552</c:v>
                </c:pt>
                <c:pt idx="20904">
                  <c:v>59.552999999999997</c:v>
                </c:pt>
                <c:pt idx="20905">
                  <c:v>59.555</c:v>
                </c:pt>
                <c:pt idx="20906">
                  <c:v>59.555999999999997</c:v>
                </c:pt>
                <c:pt idx="20907">
                  <c:v>59.557000000000002</c:v>
                </c:pt>
                <c:pt idx="20908">
                  <c:v>59.558</c:v>
                </c:pt>
                <c:pt idx="20909">
                  <c:v>59.56</c:v>
                </c:pt>
                <c:pt idx="20910">
                  <c:v>59.561999999999998</c:v>
                </c:pt>
                <c:pt idx="20911">
                  <c:v>59.563000000000002</c:v>
                </c:pt>
                <c:pt idx="20912">
                  <c:v>59.564</c:v>
                </c:pt>
                <c:pt idx="20913">
                  <c:v>59.564999999999998</c:v>
                </c:pt>
                <c:pt idx="20914">
                  <c:v>59.566000000000003</c:v>
                </c:pt>
                <c:pt idx="20915">
                  <c:v>59.567999999999998</c:v>
                </c:pt>
                <c:pt idx="20916">
                  <c:v>59.569000000000003</c:v>
                </c:pt>
                <c:pt idx="20917">
                  <c:v>59.570999999999998</c:v>
                </c:pt>
                <c:pt idx="20918">
                  <c:v>59.572000000000003</c:v>
                </c:pt>
                <c:pt idx="20919">
                  <c:v>59.573</c:v>
                </c:pt>
                <c:pt idx="20920">
                  <c:v>59.573999999999998</c:v>
                </c:pt>
                <c:pt idx="20921">
                  <c:v>59.576000000000001</c:v>
                </c:pt>
                <c:pt idx="20922">
                  <c:v>59.576999999999998</c:v>
                </c:pt>
                <c:pt idx="20923">
                  <c:v>59.578000000000003</c:v>
                </c:pt>
                <c:pt idx="20924">
                  <c:v>59.579000000000001</c:v>
                </c:pt>
                <c:pt idx="20925">
                  <c:v>59.581000000000003</c:v>
                </c:pt>
                <c:pt idx="20926">
                  <c:v>59.582000000000001</c:v>
                </c:pt>
                <c:pt idx="20927">
                  <c:v>59.582999999999998</c:v>
                </c:pt>
                <c:pt idx="20928">
                  <c:v>59.585999999999999</c:v>
                </c:pt>
                <c:pt idx="20929">
                  <c:v>59.587000000000003</c:v>
                </c:pt>
                <c:pt idx="20930">
                  <c:v>59.588999999999999</c:v>
                </c:pt>
                <c:pt idx="20931">
                  <c:v>59.59</c:v>
                </c:pt>
                <c:pt idx="20932">
                  <c:v>59.591999999999999</c:v>
                </c:pt>
                <c:pt idx="20933">
                  <c:v>59.594000000000001</c:v>
                </c:pt>
                <c:pt idx="20934">
                  <c:v>59.595999999999997</c:v>
                </c:pt>
                <c:pt idx="20935">
                  <c:v>59.597000000000001</c:v>
                </c:pt>
                <c:pt idx="20936">
                  <c:v>59.6</c:v>
                </c:pt>
                <c:pt idx="20937">
                  <c:v>59.600999999999999</c:v>
                </c:pt>
                <c:pt idx="20938">
                  <c:v>59.601999999999997</c:v>
                </c:pt>
                <c:pt idx="20939">
                  <c:v>59.603000000000002</c:v>
                </c:pt>
                <c:pt idx="20940">
                  <c:v>59.604999999999997</c:v>
                </c:pt>
                <c:pt idx="20941">
                  <c:v>59.606999999999999</c:v>
                </c:pt>
                <c:pt idx="20942">
                  <c:v>59.609000000000002</c:v>
                </c:pt>
                <c:pt idx="20943">
                  <c:v>59.61</c:v>
                </c:pt>
                <c:pt idx="20944">
                  <c:v>59.610999999999997</c:v>
                </c:pt>
                <c:pt idx="20945">
                  <c:v>59.613</c:v>
                </c:pt>
                <c:pt idx="20946">
                  <c:v>59.615000000000002</c:v>
                </c:pt>
                <c:pt idx="20947">
                  <c:v>59.616</c:v>
                </c:pt>
                <c:pt idx="20948">
                  <c:v>59.618000000000002</c:v>
                </c:pt>
                <c:pt idx="20949">
                  <c:v>59.62</c:v>
                </c:pt>
                <c:pt idx="20950">
                  <c:v>59.621000000000002</c:v>
                </c:pt>
                <c:pt idx="20951">
                  <c:v>59.622999999999998</c:v>
                </c:pt>
                <c:pt idx="20952">
                  <c:v>59.624000000000002</c:v>
                </c:pt>
                <c:pt idx="20953">
                  <c:v>59.625999999999998</c:v>
                </c:pt>
                <c:pt idx="20954">
                  <c:v>59.627000000000002</c:v>
                </c:pt>
                <c:pt idx="20955">
                  <c:v>59.627000000000002</c:v>
                </c:pt>
                <c:pt idx="20956">
                  <c:v>59.628999999999998</c:v>
                </c:pt>
                <c:pt idx="20957">
                  <c:v>59.63</c:v>
                </c:pt>
                <c:pt idx="20958">
                  <c:v>59.631</c:v>
                </c:pt>
                <c:pt idx="20959">
                  <c:v>59.633000000000003</c:v>
                </c:pt>
                <c:pt idx="20960">
                  <c:v>59.633000000000003</c:v>
                </c:pt>
                <c:pt idx="20961">
                  <c:v>59.634999999999998</c:v>
                </c:pt>
                <c:pt idx="20962">
                  <c:v>59.634999999999998</c:v>
                </c:pt>
                <c:pt idx="20963">
                  <c:v>59.636000000000003</c:v>
                </c:pt>
                <c:pt idx="20964">
                  <c:v>59.637</c:v>
                </c:pt>
                <c:pt idx="20965">
                  <c:v>59.637999999999998</c:v>
                </c:pt>
                <c:pt idx="20966">
                  <c:v>59.639000000000003</c:v>
                </c:pt>
                <c:pt idx="20967">
                  <c:v>59.64</c:v>
                </c:pt>
                <c:pt idx="20968">
                  <c:v>59.640999999999998</c:v>
                </c:pt>
                <c:pt idx="20969">
                  <c:v>59.642000000000003</c:v>
                </c:pt>
                <c:pt idx="20970">
                  <c:v>59.643000000000001</c:v>
                </c:pt>
                <c:pt idx="20971">
                  <c:v>59.643999999999998</c:v>
                </c:pt>
                <c:pt idx="20972">
                  <c:v>59.645000000000003</c:v>
                </c:pt>
                <c:pt idx="20973">
                  <c:v>59.645000000000003</c:v>
                </c:pt>
                <c:pt idx="20974">
                  <c:v>59.646000000000001</c:v>
                </c:pt>
                <c:pt idx="20975">
                  <c:v>59.648000000000003</c:v>
                </c:pt>
                <c:pt idx="20976">
                  <c:v>59.649000000000001</c:v>
                </c:pt>
                <c:pt idx="20977">
                  <c:v>59.65</c:v>
                </c:pt>
                <c:pt idx="20978">
                  <c:v>59.65</c:v>
                </c:pt>
                <c:pt idx="20979">
                  <c:v>59.651000000000003</c:v>
                </c:pt>
                <c:pt idx="20980">
                  <c:v>59.652999999999999</c:v>
                </c:pt>
                <c:pt idx="20981">
                  <c:v>59.654000000000003</c:v>
                </c:pt>
                <c:pt idx="20982">
                  <c:v>59.655000000000001</c:v>
                </c:pt>
                <c:pt idx="20983">
                  <c:v>59.655999999999999</c:v>
                </c:pt>
                <c:pt idx="20984">
                  <c:v>59.658000000000001</c:v>
                </c:pt>
                <c:pt idx="20985">
                  <c:v>59.658999999999999</c:v>
                </c:pt>
                <c:pt idx="20986">
                  <c:v>59.658999999999999</c:v>
                </c:pt>
                <c:pt idx="20987">
                  <c:v>59.66</c:v>
                </c:pt>
                <c:pt idx="20988">
                  <c:v>59.661999999999999</c:v>
                </c:pt>
                <c:pt idx="20989">
                  <c:v>59.662999999999997</c:v>
                </c:pt>
                <c:pt idx="20990">
                  <c:v>59.664000000000001</c:v>
                </c:pt>
                <c:pt idx="20991">
                  <c:v>59.664000000000001</c:v>
                </c:pt>
                <c:pt idx="20992">
                  <c:v>59.664999999999999</c:v>
                </c:pt>
                <c:pt idx="20993">
                  <c:v>59.665999999999997</c:v>
                </c:pt>
                <c:pt idx="20994">
                  <c:v>59.667999999999999</c:v>
                </c:pt>
                <c:pt idx="20995">
                  <c:v>59.668999999999997</c:v>
                </c:pt>
                <c:pt idx="20996">
                  <c:v>59.67</c:v>
                </c:pt>
                <c:pt idx="20997">
                  <c:v>59.670999999999999</c:v>
                </c:pt>
                <c:pt idx="20998">
                  <c:v>59.671999999999997</c:v>
                </c:pt>
                <c:pt idx="20999">
                  <c:v>59.673000000000002</c:v>
                </c:pt>
                <c:pt idx="21000">
                  <c:v>59.673999999999999</c:v>
                </c:pt>
                <c:pt idx="21001">
                  <c:v>59.674999999999997</c:v>
                </c:pt>
                <c:pt idx="21002">
                  <c:v>59.676000000000002</c:v>
                </c:pt>
                <c:pt idx="21003">
                  <c:v>59.677999999999997</c:v>
                </c:pt>
                <c:pt idx="21004">
                  <c:v>59.677999999999997</c:v>
                </c:pt>
                <c:pt idx="21005">
                  <c:v>59.679000000000002</c:v>
                </c:pt>
                <c:pt idx="21006">
                  <c:v>59.68</c:v>
                </c:pt>
                <c:pt idx="21007">
                  <c:v>59.680999999999997</c:v>
                </c:pt>
                <c:pt idx="21008">
                  <c:v>59.683</c:v>
                </c:pt>
                <c:pt idx="21009">
                  <c:v>59.683999999999997</c:v>
                </c:pt>
                <c:pt idx="21010">
                  <c:v>59.685000000000002</c:v>
                </c:pt>
                <c:pt idx="21011">
                  <c:v>59.686999999999998</c:v>
                </c:pt>
                <c:pt idx="21012">
                  <c:v>59.686999999999998</c:v>
                </c:pt>
                <c:pt idx="21013">
                  <c:v>59.688000000000002</c:v>
                </c:pt>
                <c:pt idx="21014">
                  <c:v>59.69</c:v>
                </c:pt>
                <c:pt idx="21015">
                  <c:v>59.691000000000003</c:v>
                </c:pt>
                <c:pt idx="21016">
                  <c:v>59.692</c:v>
                </c:pt>
                <c:pt idx="21017">
                  <c:v>59.692999999999998</c:v>
                </c:pt>
                <c:pt idx="21018">
                  <c:v>59.694000000000003</c:v>
                </c:pt>
                <c:pt idx="21019">
                  <c:v>59.695</c:v>
                </c:pt>
                <c:pt idx="21020">
                  <c:v>59.697000000000003</c:v>
                </c:pt>
                <c:pt idx="21021">
                  <c:v>59.698</c:v>
                </c:pt>
                <c:pt idx="21022">
                  <c:v>59.698</c:v>
                </c:pt>
                <c:pt idx="21023">
                  <c:v>59.7</c:v>
                </c:pt>
                <c:pt idx="21024">
                  <c:v>59.701000000000001</c:v>
                </c:pt>
                <c:pt idx="21025">
                  <c:v>59.701999999999998</c:v>
                </c:pt>
                <c:pt idx="21026">
                  <c:v>59.703000000000003</c:v>
                </c:pt>
                <c:pt idx="21027">
                  <c:v>59.704999999999998</c:v>
                </c:pt>
                <c:pt idx="21028">
                  <c:v>59.706000000000003</c:v>
                </c:pt>
                <c:pt idx="21029">
                  <c:v>59.707000000000001</c:v>
                </c:pt>
                <c:pt idx="21030">
                  <c:v>59.707999999999998</c:v>
                </c:pt>
                <c:pt idx="21031">
                  <c:v>59.709000000000003</c:v>
                </c:pt>
                <c:pt idx="21032">
                  <c:v>59.71</c:v>
                </c:pt>
                <c:pt idx="21033">
                  <c:v>59.712000000000003</c:v>
                </c:pt>
                <c:pt idx="21034">
                  <c:v>59.712000000000003</c:v>
                </c:pt>
                <c:pt idx="21035">
                  <c:v>59.713000000000001</c:v>
                </c:pt>
                <c:pt idx="21036">
                  <c:v>59.713999999999999</c:v>
                </c:pt>
                <c:pt idx="21037">
                  <c:v>59.716000000000001</c:v>
                </c:pt>
                <c:pt idx="21038">
                  <c:v>59.716000000000001</c:v>
                </c:pt>
                <c:pt idx="21039">
                  <c:v>59.716999999999999</c:v>
                </c:pt>
                <c:pt idx="21040">
                  <c:v>59.718000000000004</c:v>
                </c:pt>
                <c:pt idx="21041">
                  <c:v>59.72</c:v>
                </c:pt>
                <c:pt idx="21042">
                  <c:v>59.720999999999997</c:v>
                </c:pt>
                <c:pt idx="21043">
                  <c:v>59.722000000000001</c:v>
                </c:pt>
                <c:pt idx="21044">
                  <c:v>59.722999999999999</c:v>
                </c:pt>
                <c:pt idx="21045">
                  <c:v>59.723999999999997</c:v>
                </c:pt>
                <c:pt idx="21046">
                  <c:v>59.725000000000001</c:v>
                </c:pt>
                <c:pt idx="21047">
                  <c:v>59.725999999999999</c:v>
                </c:pt>
                <c:pt idx="21048">
                  <c:v>59.726999999999997</c:v>
                </c:pt>
                <c:pt idx="21049">
                  <c:v>59.728000000000002</c:v>
                </c:pt>
                <c:pt idx="21050">
                  <c:v>59.728000000000002</c:v>
                </c:pt>
                <c:pt idx="21051">
                  <c:v>59.728999999999999</c:v>
                </c:pt>
                <c:pt idx="21052">
                  <c:v>59.73</c:v>
                </c:pt>
                <c:pt idx="21053">
                  <c:v>59.731000000000002</c:v>
                </c:pt>
                <c:pt idx="21054">
                  <c:v>59.731999999999999</c:v>
                </c:pt>
                <c:pt idx="21055">
                  <c:v>59.732999999999997</c:v>
                </c:pt>
                <c:pt idx="21056">
                  <c:v>59.734000000000002</c:v>
                </c:pt>
                <c:pt idx="21057">
                  <c:v>59.735999999999997</c:v>
                </c:pt>
                <c:pt idx="21058">
                  <c:v>59.735999999999997</c:v>
                </c:pt>
                <c:pt idx="21059">
                  <c:v>59.737000000000002</c:v>
                </c:pt>
                <c:pt idx="21060">
                  <c:v>59.738999999999997</c:v>
                </c:pt>
                <c:pt idx="21061">
                  <c:v>59.741</c:v>
                </c:pt>
                <c:pt idx="21062">
                  <c:v>59.741999999999997</c:v>
                </c:pt>
                <c:pt idx="21063">
                  <c:v>59.744</c:v>
                </c:pt>
                <c:pt idx="21064">
                  <c:v>59.744999999999997</c:v>
                </c:pt>
                <c:pt idx="21065">
                  <c:v>59.746000000000002</c:v>
                </c:pt>
                <c:pt idx="21066">
                  <c:v>59.747999999999998</c:v>
                </c:pt>
                <c:pt idx="21067">
                  <c:v>59.749000000000002</c:v>
                </c:pt>
                <c:pt idx="21068">
                  <c:v>59.75</c:v>
                </c:pt>
                <c:pt idx="21069">
                  <c:v>59.750999999999998</c:v>
                </c:pt>
                <c:pt idx="21070">
                  <c:v>59.753</c:v>
                </c:pt>
                <c:pt idx="21071">
                  <c:v>59.753999999999998</c:v>
                </c:pt>
                <c:pt idx="21072">
                  <c:v>59.755000000000003</c:v>
                </c:pt>
                <c:pt idx="21073">
                  <c:v>59.756</c:v>
                </c:pt>
                <c:pt idx="21074">
                  <c:v>59.756999999999998</c:v>
                </c:pt>
                <c:pt idx="21075">
                  <c:v>59.758000000000003</c:v>
                </c:pt>
                <c:pt idx="21076">
                  <c:v>59.759</c:v>
                </c:pt>
                <c:pt idx="21077">
                  <c:v>59.761000000000003</c:v>
                </c:pt>
                <c:pt idx="21078">
                  <c:v>59.762999999999998</c:v>
                </c:pt>
                <c:pt idx="21079">
                  <c:v>59.765000000000001</c:v>
                </c:pt>
                <c:pt idx="21080">
                  <c:v>59.765000000000001</c:v>
                </c:pt>
                <c:pt idx="21081">
                  <c:v>59.765999999999998</c:v>
                </c:pt>
                <c:pt idx="21082">
                  <c:v>59.767000000000003</c:v>
                </c:pt>
                <c:pt idx="21083">
                  <c:v>59.768000000000001</c:v>
                </c:pt>
                <c:pt idx="21084">
                  <c:v>59.77</c:v>
                </c:pt>
                <c:pt idx="21085">
                  <c:v>59.771000000000001</c:v>
                </c:pt>
                <c:pt idx="21086">
                  <c:v>59.771999999999998</c:v>
                </c:pt>
                <c:pt idx="21087">
                  <c:v>59.773000000000003</c:v>
                </c:pt>
                <c:pt idx="21088">
                  <c:v>59.774000000000001</c:v>
                </c:pt>
                <c:pt idx="21089">
                  <c:v>59.774999999999999</c:v>
                </c:pt>
                <c:pt idx="21090">
                  <c:v>59.774999999999999</c:v>
                </c:pt>
                <c:pt idx="21091">
                  <c:v>59.776000000000003</c:v>
                </c:pt>
                <c:pt idx="21092">
                  <c:v>59.777000000000001</c:v>
                </c:pt>
                <c:pt idx="21093">
                  <c:v>59.779000000000003</c:v>
                </c:pt>
                <c:pt idx="21094">
                  <c:v>59.78</c:v>
                </c:pt>
                <c:pt idx="21095">
                  <c:v>59.78</c:v>
                </c:pt>
                <c:pt idx="21096">
                  <c:v>59.780999999999999</c:v>
                </c:pt>
                <c:pt idx="21097">
                  <c:v>59.781999999999996</c:v>
                </c:pt>
                <c:pt idx="21098">
                  <c:v>59.783000000000001</c:v>
                </c:pt>
                <c:pt idx="21099">
                  <c:v>59.783999999999999</c:v>
                </c:pt>
                <c:pt idx="21100">
                  <c:v>59.784999999999997</c:v>
                </c:pt>
                <c:pt idx="21101">
                  <c:v>59.786000000000001</c:v>
                </c:pt>
                <c:pt idx="21102">
                  <c:v>59.786999999999999</c:v>
                </c:pt>
                <c:pt idx="21103">
                  <c:v>59.787999999999997</c:v>
                </c:pt>
                <c:pt idx="21104">
                  <c:v>59.789000000000001</c:v>
                </c:pt>
                <c:pt idx="21105">
                  <c:v>59.79</c:v>
                </c:pt>
                <c:pt idx="21106">
                  <c:v>59.790999999999997</c:v>
                </c:pt>
                <c:pt idx="21107">
                  <c:v>59.792000000000002</c:v>
                </c:pt>
                <c:pt idx="21108">
                  <c:v>59.792999999999999</c:v>
                </c:pt>
                <c:pt idx="21109">
                  <c:v>59.793999999999997</c:v>
                </c:pt>
                <c:pt idx="21110">
                  <c:v>59.795000000000002</c:v>
                </c:pt>
                <c:pt idx="21111">
                  <c:v>59.795000000000002</c:v>
                </c:pt>
                <c:pt idx="21112">
                  <c:v>59.795999999999999</c:v>
                </c:pt>
                <c:pt idx="21113">
                  <c:v>59.798000000000002</c:v>
                </c:pt>
                <c:pt idx="21114">
                  <c:v>59.798999999999999</c:v>
                </c:pt>
                <c:pt idx="21115">
                  <c:v>59.798999999999999</c:v>
                </c:pt>
                <c:pt idx="21116">
                  <c:v>59.8</c:v>
                </c:pt>
                <c:pt idx="21117">
                  <c:v>59.801000000000002</c:v>
                </c:pt>
                <c:pt idx="21118">
                  <c:v>59.802999999999997</c:v>
                </c:pt>
                <c:pt idx="21119">
                  <c:v>59.804000000000002</c:v>
                </c:pt>
                <c:pt idx="21120">
                  <c:v>59.804000000000002</c:v>
                </c:pt>
                <c:pt idx="21121">
                  <c:v>59.805</c:v>
                </c:pt>
                <c:pt idx="21122">
                  <c:v>59.805999999999997</c:v>
                </c:pt>
                <c:pt idx="21123">
                  <c:v>59.807000000000002</c:v>
                </c:pt>
                <c:pt idx="21124">
                  <c:v>59.808</c:v>
                </c:pt>
                <c:pt idx="21125">
                  <c:v>59.808</c:v>
                </c:pt>
                <c:pt idx="21126">
                  <c:v>59.81</c:v>
                </c:pt>
                <c:pt idx="21127">
                  <c:v>59.811</c:v>
                </c:pt>
                <c:pt idx="21128">
                  <c:v>59.811999999999998</c:v>
                </c:pt>
                <c:pt idx="21129">
                  <c:v>59.813000000000002</c:v>
                </c:pt>
                <c:pt idx="21130">
                  <c:v>59.814</c:v>
                </c:pt>
                <c:pt idx="21131">
                  <c:v>59.814</c:v>
                </c:pt>
                <c:pt idx="21132">
                  <c:v>59.814999999999998</c:v>
                </c:pt>
                <c:pt idx="21133">
                  <c:v>59.817</c:v>
                </c:pt>
                <c:pt idx="21134">
                  <c:v>59.817999999999998</c:v>
                </c:pt>
                <c:pt idx="21135">
                  <c:v>59.817999999999998</c:v>
                </c:pt>
                <c:pt idx="21136">
                  <c:v>59.819000000000003</c:v>
                </c:pt>
                <c:pt idx="21137">
                  <c:v>59.819000000000003</c:v>
                </c:pt>
                <c:pt idx="21138">
                  <c:v>59.82</c:v>
                </c:pt>
                <c:pt idx="21139">
                  <c:v>59.820999999999998</c:v>
                </c:pt>
                <c:pt idx="21140">
                  <c:v>59.822000000000003</c:v>
                </c:pt>
                <c:pt idx="21141">
                  <c:v>59.823</c:v>
                </c:pt>
                <c:pt idx="21142">
                  <c:v>59.823</c:v>
                </c:pt>
                <c:pt idx="21143">
                  <c:v>59.825000000000003</c:v>
                </c:pt>
                <c:pt idx="21144">
                  <c:v>59.826000000000001</c:v>
                </c:pt>
                <c:pt idx="21145">
                  <c:v>59.826999999999998</c:v>
                </c:pt>
                <c:pt idx="21146">
                  <c:v>59.826999999999998</c:v>
                </c:pt>
                <c:pt idx="21147">
                  <c:v>59.828000000000003</c:v>
                </c:pt>
                <c:pt idx="21148">
                  <c:v>59.829000000000001</c:v>
                </c:pt>
                <c:pt idx="21149">
                  <c:v>59.83</c:v>
                </c:pt>
                <c:pt idx="21150">
                  <c:v>59.831000000000003</c:v>
                </c:pt>
                <c:pt idx="21151">
                  <c:v>59.832000000000001</c:v>
                </c:pt>
                <c:pt idx="21152">
                  <c:v>59.832000000000001</c:v>
                </c:pt>
                <c:pt idx="21153">
                  <c:v>59.834000000000003</c:v>
                </c:pt>
                <c:pt idx="21154">
                  <c:v>59.835000000000001</c:v>
                </c:pt>
                <c:pt idx="21155">
                  <c:v>59.835999999999999</c:v>
                </c:pt>
                <c:pt idx="21156">
                  <c:v>59.837000000000003</c:v>
                </c:pt>
                <c:pt idx="21157">
                  <c:v>59.838000000000001</c:v>
                </c:pt>
                <c:pt idx="21158">
                  <c:v>59.838999999999999</c:v>
                </c:pt>
                <c:pt idx="21159">
                  <c:v>59.84</c:v>
                </c:pt>
                <c:pt idx="21160">
                  <c:v>59.84</c:v>
                </c:pt>
                <c:pt idx="21161">
                  <c:v>59.841999999999999</c:v>
                </c:pt>
                <c:pt idx="21162">
                  <c:v>59.841999999999999</c:v>
                </c:pt>
                <c:pt idx="21163">
                  <c:v>59.843000000000004</c:v>
                </c:pt>
                <c:pt idx="21164">
                  <c:v>59.844999999999999</c:v>
                </c:pt>
                <c:pt idx="21165">
                  <c:v>59.845999999999997</c:v>
                </c:pt>
                <c:pt idx="21166">
                  <c:v>59.847000000000001</c:v>
                </c:pt>
                <c:pt idx="21167">
                  <c:v>59.847999999999999</c:v>
                </c:pt>
                <c:pt idx="21168">
                  <c:v>59.848999999999997</c:v>
                </c:pt>
                <c:pt idx="21169">
                  <c:v>59.85</c:v>
                </c:pt>
                <c:pt idx="21170">
                  <c:v>59.850999999999999</c:v>
                </c:pt>
                <c:pt idx="21171">
                  <c:v>59.851999999999997</c:v>
                </c:pt>
                <c:pt idx="21172">
                  <c:v>59.853000000000002</c:v>
                </c:pt>
                <c:pt idx="21173">
                  <c:v>59.854999999999997</c:v>
                </c:pt>
                <c:pt idx="21174">
                  <c:v>59.856000000000002</c:v>
                </c:pt>
                <c:pt idx="21175">
                  <c:v>59.856000000000002</c:v>
                </c:pt>
                <c:pt idx="21176">
                  <c:v>59.857999999999997</c:v>
                </c:pt>
                <c:pt idx="21177">
                  <c:v>59.859000000000002</c:v>
                </c:pt>
                <c:pt idx="21178">
                  <c:v>59.860999999999997</c:v>
                </c:pt>
                <c:pt idx="21179">
                  <c:v>59.860999999999997</c:v>
                </c:pt>
                <c:pt idx="21180">
                  <c:v>59.863</c:v>
                </c:pt>
                <c:pt idx="21181">
                  <c:v>59.863999999999997</c:v>
                </c:pt>
                <c:pt idx="21182">
                  <c:v>59.865000000000002</c:v>
                </c:pt>
                <c:pt idx="21183">
                  <c:v>59.866</c:v>
                </c:pt>
                <c:pt idx="21184">
                  <c:v>59.866</c:v>
                </c:pt>
                <c:pt idx="21185">
                  <c:v>59.868000000000002</c:v>
                </c:pt>
                <c:pt idx="21186">
                  <c:v>59.869</c:v>
                </c:pt>
                <c:pt idx="21187">
                  <c:v>59.871000000000002</c:v>
                </c:pt>
                <c:pt idx="21188">
                  <c:v>59.871000000000002</c:v>
                </c:pt>
                <c:pt idx="21189">
                  <c:v>59.872999999999998</c:v>
                </c:pt>
                <c:pt idx="21190">
                  <c:v>59.875</c:v>
                </c:pt>
                <c:pt idx="21191">
                  <c:v>59.875999999999998</c:v>
                </c:pt>
                <c:pt idx="21192">
                  <c:v>59.875999999999998</c:v>
                </c:pt>
                <c:pt idx="21193">
                  <c:v>59.877000000000002</c:v>
                </c:pt>
                <c:pt idx="21194">
                  <c:v>59.878999999999998</c:v>
                </c:pt>
                <c:pt idx="21195">
                  <c:v>59.88</c:v>
                </c:pt>
                <c:pt idx="21196">
                  <c:v>59.881</c:v>
                </c:pt>
                <c:pt idx="21197">
                  <c:v>59.883000000000003</c:v>
                </c:pt>
                <c:pt idx="21198">
                  <c:v>59.883000000000003</c:v>
                </c:pt>
                <c:pt idx="21199">
                  <c:v>59.884999999999998</c:v>
                </c:pt>
                <c:pt idx="21200">
                  <c:v>59.887</c:v>
                </c:pt>
                <c:pt idx="21201">
                  <c:v>59.887999999999998</c:v>
                </c:pt>
                <c:pt idx="21202">
                  <c:v>59.89</c:v>
                </c:pt>
                <c:pt idx="21203">
                  <c:v>59.89</c:v>
                </c:pt>
                <c:pt idx="21204">
                  <c:v>59.892000000000003</c:v>
                </c:pt>
                <c:pt idx="21205">
                  <c:v>59.893000000000001</c:v>
                </c:pt>
                <c:pt idx="21206">
                  <c:v>59.893999999999998</c:v>
                </c:pt>
                <c:pt idx="21207">
                  <c:v>59.896000000000001</c:v>
                </c:pt>
                <c:pt idx="21208">
                  <c:v>59.896999999999998</c:v>
                </c:pt>
                <c:pt idx="21209">
                  <c:v>59.899000000000001</c:v>
                </c:pt>
                <c:pt idx="21210">
                  <c:v>59.9</c:v>
                </c:pt>
                <c:pt idx="21211">
                  <c:v>59.9</c:v>
                </c:pt>
                <c:pt idx="21212">
                  <c:v>59.902000000000001</c:v>
                </c:pt>
                <c:pt idx="21213">
                  <c:v>59.902999999999999</c:v>
                </c:pt>
                <c:pt idx="21214">
                  <c:v>59.904000000000003</c:v>
                </c:pt>
                <c:pt idx="21215">
                  <c:v>59.905000000000001</c:v>
                </c:pt>
                <c:pt idx="21216">
                  <c:v>59.905000000000001</c:v>
                </c:pt>
                <c:pt idx="21217">
                  <c:v>59.905999999999999</c:v>
                </c:pt>
                <c:pt idx="21218">
                  <c:v>59.906999999999996</c:v>
                </c:pt>
                <c:pt idx="21219">
                  <c:v>59.908000000000001</c:v>
                </c:pt>
                <c:pt idx="21220">
                  <c:v>59.908999999999999</c:v>
                </c:pt>
                <c:pt idx="21221">
                  <c:v>59.91</c:v>
                </c:pt>
                <c:pt idx="21222">
                  <c:v>59.911000000000001</c:v>
                </c:pt>
                <c:pt idx="21223">
                  <c:v>59.911999999999999</c:v>
                </c:pt>
                <c:pt idx="21224">
                  <c:v>59.912999999999997</c:v>
                </c:pt>
                <c:pt idx="21225">
                  <c:v>59.914000000000001</c:v>
                </c:pt>
                <c:pt idx="21226">
                  <c:v>59.914999999999999</c:v>
                </c:pt>
                <c:pt idx="21227">
                  <c:v>59.917000000000002</c:v>
                </c:pt>
                <c:pt idx="21228">
                  <c:v>59.917999999999999</c:v>
                </c:pt>
                <c:pt idx="21229">
                  <c:v>59.918999999999997</c:v>
                </c:pt>
                <c:pt idx="21230">
                  <c:v>59.918999999999997</c:v>
                </c:pt>
                <c:pt idx="21231">
                  <c:v>59.920999999999999</c:v>
                </c:pt>
                <c:pt idx="21232">
                  <c:v>59.921999999999997</c:v>
                </c:pt>
                <c:pt idx="21233">
                  <c:v>59.923000000000002</c:v>
                </c:pt>
                <c:pt idx="21234">
                  <c:v>59.923999999999999</c:v>
                </c:pt>
                <c:pt idx="21235">
                  <c:v>59.923999999999999</c:v>
                </c:pt>
                <c:pt idx="21236">
                  <c:v>59.924999999999997</c:v>
                </c:pt>
                <c:pt idx="21237">
                  <c:v>59.926000000000002</c:v>
                </c:pt>
                <c:pt idx="21238">
                  <c:v>59.927</c:v>
                </c:pt>
                <c:pt idx="21239">
                  <c:v>59.929000000000002</c:v>
                </c:pt>
                <c:pt idx="21240">
                  <c:v>59.929000000000002</c:v>
                </c:pt>
                <c:pt idx="21241">
                  <c:v>59.93</c:v>
                </c:pt>
                <c:pt idx="21242">
                  <c:v>59.930999999999997</c:v>
                </c:pt>
                <c:pt idx="21243">
                  <c:v>59.932000000000002</c:v>
                </c:pt>
                <c:pt idx="21244">
                  <c:v>59.933</c:v>
                </c:pt>
                <c:pt idx="21245">
                  <c:v>59.933999999999997</c:v>
                </c:pt>
                <c:pt idx="21246">
                  <c:v>59.936</c:v>
                </c:pt>
                <c:pt idx="21247">
                  <c:v>59.936999999999998</c:v>
                </c:pt>
                <c:pt idx="21248">
                  <c:v>59.938000000000002</c:v>
                </c:pt>
                <c:pt idx="21249">
                  <c:v>59.938000000000002</c:v>
                </c:pt>
                <c:pt idx="21250">
                  <c:v>59.939</c:v>
                </c:pt>
                <c:pt idx="21251">
                  <c:v>59.941000000000003</c:v>
                </c:pt>
                <c:pt idx="21252">
                  <c:v>59.942</c:v>
                </c:pt>
                <c:pt idx="21253">
                  <c:v>59.942999999999998</c:v>
                </c:pt>
                <c:pt idx="21254">
                  <c:v>59.944000000000003</c:v>
                </c:pt>
                <c:pt idx="21255">
                  <c:v>59.945</c:v>
                </c:pt>
                <c:pt idx="21256">
                  <c:v>59.945999999999998</c:v>
                </c:pt>
                <c:pt idx="21257">
                  <c:v>59.948</c:v>
                </c:pt>
                <c:pt idx="21258">
                  <c:v>59.948</c:v>
                </c:pt>
                <c:pt idx="21259">
                  <c:v>59.95</c:v>
                </c:pt>
                <c:pt idx="21260">
                  <c:v>59.951000000000001</c:v>
                </c:pt>
                <c:pt idx="21261">
                  <c:v>59.951999999999998</c:v>
                </c:pt>
                <c:pt idx="21262">
                  <c:v>59.953000000000003</c:v>
                </c:pt>
                <c:pt idx="21263">
                  <c:v>59.953000000000003</c:v>
                </c:pt>
                <c:pt idx="21264">
                  <c:v>59.954000000000001</c:v>
                </c:pt>
                <c:pt idx="21265">
                  <c:v>59.954999999999998</c:v>
                </c:pt>
                <c:pt idx="21266">
                  <c:v>59.956000000000003</c:v>
                </c:pt>
                <c:pt idx="21267">
                  <c:v>59.957000000000001</c:v>
                </c:pt>
                <c:pt idx="21268">
                  <c:v>59.957999999999998</c:v>
                </c:pt>
                <c:pt idx="21269">
                  <c:v>59.959000000000003</c:v>
                </c:pt>
                <c:pt idx="21270">
                  <c:v>59.96</c:v>
                </c:pt>
                <c:pt idx="21271">
                  <c:v>59.960999999999999</c:v>
                </c:pt>
                <c:pt idx="21272">
                  <c:v>59.960999999999999</c:v>
                </c:pt>
                <c:pt idx="21273">
                  <c:v>59.962000000000003</c:v>
                </c:pt>
                <c:pt idx="21274">
                  <c:v>59.963000000000001</c:v>
                </c:pt>
                <c:pt idx="21275">
                  <c:v>59.963999999999999</c:v>
                </c:pt>
                <c:pt idx="21276">
                  <c:v>59.965000000000003</c:v>
                </c:pt>
                <c:pt idx="21277">
                  <c:v>59.966000000000001</c:v>
                </c:pt>
                <c:pt idx="21278">
                  <c:v>59.966999999999999</c:v>
                </c:pt>
                <c:pt idx="21279">
                  <c:v>59.966999999999999</c:v>
                </c:pt>
                <c:pt idx="21280">
                  <c:v>59.968000000000004</c:v>
                </c:pt>
                <c:pt idx="21281">
                  <c:v>59.969000000000001</c:v>
                </c:pt>
                <c:pt idx="21282">
                  <c:v>59.97</c:v>
                </c:pt>
                <c:pt idx="21283">
                  <c:v>59.970999999999997</c:v>
                </c:pt>
                <c:pt idx="21284">
                  <c:v>59.972000000000001</c:v>
                </c:pt>
                <c:pt idx="21285">
                  <c:v>59.972999999999999</c:v>
                </c:pt>
                <c:pt idx="21286">
                  <c:v>59.973999999999997</c:v>
                </c:pt>
                <c:pt idx="21287">
                  <c:v>59.975000000000001</c:v>
                </c:pt>
                <c:pt idx="21288">
                  <c:v>59.975999999999999</c:v>
                </c:pt>
                <c:pt idx="21289">
                  <c:v>59.978000000000002</c:v>
                </c:pt>
                <c:pt idx="21290">
                  <c:v>59.978999999999999</c:v>
                </c:pt>
                <c:pt idx="21291">
                  <c:v>59.98</c:v>
                </c:pt>
                <c:pt idx="21292">
                  <c:v>59.981000000000002</c:v>
                </c:pt>
                <c:pt idx="21293">
                  <c:v>59.981000000000002</c:v>
                </c:pt>
                <c:pt idx="21294">
                  <c:v>59.981999999999999</c:v>
                </c:pt>
                <c:pt idx="21295">
                  <c:v>59.984999999999999</c:v>
                </c:pt>
                <c:pt idx="21296">
                  <c:v>59.984999999999999</c:v>
                </c:pt>
                <c:pt idx="21297">
                  <c:v>59.987000000000002</c:v>
                </c:pt>
                <c:pt idx="21298">
                  <c:v>59.988</c:v>
                </c:pt>
                <c:pt idx="21299">
                  <c:v>59.988999999999997</c:v>
                </c:pt>
                <c:pt idx="21300">
                  <c:v>59.991</c:v>
                </c:pt>
                <c:pt idx="21301">
                  <c:v>59.991999999999997</c:v>
                </c:pt>
                <c:pt idx="21302">
                  <c:v>59.994</c:v>
                </c:pt>
                <c:pt idx="21303">
                  <c:v>59.996000000000002</c:v>
                </c:pt>
                <c:pt idx="21304">
                  <c:v>59.997</c:v>
                </c:pt>
                <c:pt idx="21305">
                  <c:v>59.999000000000002</c:v>
                </c:pt>
                <c:pt idx="21306">
                  <c:v>60</c:v>
                </c:pt>
                <c:pt idx="21307">
                  <c:v>60.000999999999998</c:v>
                </c:pt>
                <c:pt idx="21308">
                  <c:v>60.002000000000002</c:v>
                </c:pt>
                <c:pt idx="21309">
                  <c:v>60.003</c:v>
                </c:pt>
                <c:pt idx="21310">
                  <c:v>60.003999999999998</c:v>
                </c:pt>
                <c:pt idx="21311">
                  <c:v>60.005000000000003</c:v>
                </c:pt>
                <c:pt idx="21312">
                  <c:v>60.006999999999998</c:v>
                </c:pt>
                <c:pt idx="21313">
                  <c:v>60.008000000000003</c:v>
                </c:pt>
                <c:pt idx="21314">
                  <c:v>60.009</c:v>
                </c:pt>
                <c:pt idx="21315">
                  <c:v>60.01</c:v>
                </c:pt>
                <c:pt idx="21316">
                  <c:v>60.011000000000003</c:v>
                </c:pt>
                <c:pt idx="21317">
                  <c:v>60.012</c:v>
                </c:pt>
                <c:pt idx="21318">
                  <c:v>60.014000000000003</c:v>
                </c:pt>
                <c:pt idx="21319">
                  <c:v>60.015000000000001</c:v>
                </c:pt>
                <c:pt idx="21320">
                  <c:v>60.017000000000003</c:v>
                </c:pt>
                <c:pt idx="21321">
                  <c:v>60.018000000000001</c:v>
                </c:pt>
                <c:pt idx="21322">
                  <c:v>60.018999999999998</c:v>
                </c:pt>
                <c:pt idx="21323">
                  <c:v>60.02</c:v>
                </c:pt>
                <c:pt idx="21324">
                  <c:v>60.021000000000001</c:v>
                </c:pt>
                <c:pt idx="21325">
                  <c:v>60.021000000000001</c:v>
                </c:pt>
                <c:pt idx="21326">
                  <c:v>60.021999999999998</c:v>
                </c:pt>
                <c:pt idx="21327">
                  <c:v>60.024000000000001</c:v>
                </c:pt>
                <c:pt idx="21328">
                  <c:v>60.024999999999999</c:v>
                </c:pt>
                <c:pt idx="21329">
                  <c:v>60.024999999999999</c:v>
                </c:pt>
                <c:pt idx="21330">
                  <c:v>60.026000000000003</c:v>
                </c:pt>
                <c:pt idx="21331">
                  <c:v>60.027000000000001</c:v>
                </c:pt>
                <c:pt idx="21332">
                  <c:v>60.029000000000003</c:v>
                </c:pt>
                <c:pt idx="21333">
                  <c:v>60.029000000000003</c:v>
                </c:pt>
                <c:pt idx="21334">
                  <c:v>60.030999999999999</c:v>
                </c:pt>
                <c:pt idx="21335">
                  <c:v>60.031999999999996</c:v>
                </c:pt>
                <c:pt idx="21336">
                  <c:v>60.033000000000001</c:v>
                </c:pt>
                <c:pt idx="21337">
                  <c:v>60.033999999999999</c:v>
                </c:pt>
                <c:pt idx="21338">
                  <c:v>60.034999999999997</c:v>
                </c:pt>
                <c:pt idx="21339">
                  <c:v>60.036999999999999</c:v>
                </c:pt>
                <c:pt idx="21340">
                  <c:v>60.037999999999997</c:v>
                </c:pt>
                <c:pt idx="21341">
                  <c:v>60.039000000000001</c:v>
                </c:pt>
                <c:pt idx="21342">
                  <c:v>60.04</c:v>
                </c:pt>
                <c:pt idx="21343">
                  <c:v>60.040999999999997</c:v>
                </c:pt>
                <c:pt idx="21344">
                  <c:v>60.042000000000002</c:v>
                </c:pt>
                <c:pt idx="21345">
                  <c:v>60.042999999999999</c:v>
                </c:pt>
                <c:pt idx="21346">
                  <c:v>60.043999999999997</c:v>
                </c:pt>
                <c:pt idx="21347">
                  <c:v>60.045000000000002</c:v>
                </c:pt>
                <c:pt idx="21348">
                  <c:v>60.045999999999999</c:v>
                </c:pt>
                <c:pt idx="21349">
                  <c:v>60.046999999999997</c:v>
                </c:pt>
                <c:pt idx="21350">
                  <c:v>60.048000000000002</c:v>
                </c:pt>
                <c:pt idx="21351">
                  <c:v>60.048999999999999</c:v>
                </c:pt>
                <c:pt idx="21352">
                  <c:v>60.05</c:v>
                </c:pt>
                <c:pt idx="21353">
                  <c:v>60.051000000000002</c:v>
                </c:pt>
                <c:pt idx="21354">
                  <c:v>60.052</c:v>
                </c:pt>
                <c:pt idx="21355">
                  <c:v>60.054000000000002</c:v>
                </c:pt>
                <c:pt idx="21356">
                  <c:v>60.054000000000002</c:v>
                </c:pt>
                <c:pt idx="21357">
                  <c:v>60.055</c:v>
                </c:pt>
                <c:pt idx="21358">
                  <c:v>60.055</c:v>
                </c:pt>
                <c:pt idx="21359">
                  <c:v>60.055999999999997</c:v>
                </c:pt>
                <c:pt idx="21360">
                  <c:v>60.057000000000002</c:v>
                </c:pt>
                <c:pt idx="21361">
                  <c:v>60.058</c:v>
                </c:pt>
                <c:pt idx="21362">
                  <c:v>60.06</c:v>
                </c:pt>
                <c:pt idx="21363">
                  <c:v>60.061</c:v>
                </c:pt>
                <c:pt idx="21364">
                  <c:v>60.061999999999998</c:v>
                </c:pt>
                <c:pt idx="21365">
                  <c:v>60.063000000000002</c:v>
                </c:pt>
                <c:pt idx="21366">
                  <c:v>60.064</c:v>
                </c:pt>
                <c:pt idx="21367">
                  <c:v>60.064999999999998</c:v>
                </c:pt>
                <c:pt idx="21368">
                  <c:v>60.066000000000003</c:v>
                </c:pt>
                <c:pt idx="21369">
                  <c:v>60.067999999999998</c:v>
                </c:pt>
                <c:pt idx="21370">
                  <c:v>60.067999999999998</c:v>
                </c:pt>
                <c:pt idx="21371">
                  <c:v>60.069000000000003</c:v>
                </c:pt>
                <c:pt idx="21372">
                  <c:v>60.070999999999998</c:v>
                </c:pt>
                <c:pt idx="21373">
                  <c:v>60.072000000000003</c:v>
                </c:pt>
                <c:pt idx="21374">
                  <c:v>60.073</c:v>
                </c:pt>
                <c:pt idx="21375">
                  <c:v>60.073</c:v>
                </c:pt>
                <c:pt idx="21376">
                  <c:v>60.075000000000003</c:v>
                </c:pt>
                <c:pt idx="21377">
                  <c:v>60.076000000000001</c:v>
                </c:pt>
                <c:pt idx="21378">
                  <c:v>60.076999999999998</c:v>
                </c:pt>
                <c:pt idx="21379">
                  <c:v>60.078000000000003</c:v>
                </c:pt>
                <c:pt idx="21380">
                  <c:v>60.079000000000001</c:v>
                </c:pt>
                <c:pt idx="21381">
                  <c:v>60.081000000000003</c:v>
                </c:pt>
                <c:pt idx="21382">
                  <c:v>60.082000000000001</c:v>
                </c:pt>
                <c:pt idx="21383">
                  <c:v>60.082999999999998</c:v>
                </c:pt>
                <c:pt idx="21384">
                  <c:v>60.084000000000003</c:v>
                </c:pt>
                <c:pt idx="21385">
                  <c:v>60.085000000000001</c:v>
                </c:pt>
                <c:pt idx="21386">
                  <c:v>60.085999999999999</c:v>
                </c:pt>
                <c:pt idx="21387">
                  <c:v>60.087000000000003</c:v>
                </c:pt>
                <c:pt idx="21388">
                  <c:v>60.088000000000001</c:v>
                </c:pt>
                <c:pt idx="21389">
                  <c:v>60.088999999999999</c:v>
                </c:pt>
                <c:pt idx="21390">
                  <c:v>60.091000000000001</c:v>
                </c:pt>
                <c:pt idx="21391">
                  <c:v>60.091999999999999</c:v>
                </c:pt>
                <c:pt idx="21392">
                  <c:v>60.091999999999999</c:v>
                </c:pt>
                <c:pt idx="21393">
                  <c:v>60.093000000000004</c:v>
                </c:pt>
                <c:pt idx="21394">
                  <c:v>60.094999999999999</c:v>
                </c:pt>
                <c:pt idx="21395">
                  <c:v>60.095999999999997</c:v>
                </c:pt>
                <c:pt idx="21396">
                  <c:v>60.097000000000001</c:v>
                </c:pt>
                <c:pt idx="21397">
                  <c:v>60.097000000000001</c:v>
                </c:pt>
                <c:pt idx="21398">
                  <c:v>60.097999999999999</c:v>
                </c:pt>
                <c:pt idx="21399">
                  <c:v>60.098999999999997</c:v>
                </c:pt>
                <c:pt idx="21400">
                  <c:v>60.1</c:v>
                </c:pt>
                <c:pt idx="21401">
                  <c:v>60.100999999999999</c:v>
                </c:pt>
                <c:pt idx="21402">
                  <c:v>60.101999999999997</c:v>
                </c:pt>
                <c:pt idx="21403">
                  <c:v>60.103000000000002</c:v>
                </c:pt>
                <c:pt idx="21404">
                  <c:v>60.103999999999999</c:v>
                </c:pt>
                <c:pt idx="21405">
                  <c:v>60.104999999999997</c:v>
                </c:pt>
                <c:pt idx="21406">
                  <c:v>60.106000000000002</c:v>
                </c:pt>
                <c:pt idx="21407">
                  <c:v>60.106000000000002</c:v>
                </c:pt>
                <c:pt idx="21408">
                  <c:v>60.106999999999999</c:v>
                </c:pt>
                <c:pt idx="21409">
                  <c:v>60.107999999999997</c:v>
                </c:pt>
                <c:pt idx="21410">
                  <c:v>60.11</c:v>
                </c:pt>
                <c:pt idx="21411">
                  <c:v>60.11</c:v>
                </c:pt>
                <c:pt idx="21412">
                  <c:v>60.110999999999997</c:v>
                </c:pt>
                <c:pt idx="21413">
                  <c:v>60.113</c:v>
                </c:pt>
                <c:pt idx="21414">
                  <c:v>60.113999999999997</c:v>
                </c:pt>
                <c:pt idx="21415">
                  <c:v>60.115000000000002</c:v>
                </c:pt>
                <c:pt idx="21416">
                  <c:v>60.116</c:v>
                </c:pt>
                <c:pt idx="21417">
                  <c:v>60.116999999999997</c:v>
                </c:pt>
                <c:pt idx="21418">
                  <c:v>60.118000000000002</c:v>
                </c:pt>
                <c:pt idx="21419">
                  <c:v>60.119</c:v>
                </c:pt>
                <c:pt idx="21420">
                  <c:v>60.12</c:v>
                </c:pt>
                <c:pt idx="21421">
                  <c:v>60.121000000000002</c:v>
                </c:pt>
                <c:pt idx="21422">
                  <c:v>60.122</c:v>
                </c:pt>
                <c:pt idx="21423">
                  <c:v>60.122999999999998</c:v>
                </c:pt>
                <c:pt idx="21424">
                  <c:v>60.124000000000002</c:v>
                </c:pt>
                <c:pt idx="21425">
                  <c:v>60.125</c:v>
                </c:pt>
                <c:pt idx="21426">
                  <c:v>60.125999999999998</c:v>
                </c:pt>
                <c:pt idx="21427">
                  <c:v>60.125999999999998</c:v>
                </c:pt>
                <c:pt idx="21428">
                  <c:v>60.127000000000002</c:v>
                </c:pt>
                <c:pt idx="21429">
                  <c:v>60.128999999999998</c:v>
                </c:pt>
                <c:pt idx="21430">
                  <c:v>60.13</c:v>
                </c:pt>
                <c:pt idx="21431">
                  <c:v>60.131</c:v>
                </c:pt>
                <c:pt idx="21432">
                  <c:v>60.131999999999998</c:v>
                </c:pt>
                <c:pt idx="21433">
                  <c:v>60.133000000000003</c:v>
                </c:pt>
                <c:pt idx="21434">
                  <c:v>60.134</c:v>
                </c:pt>
                <c:pt idx="21435">
                  <c:v>60.134999999999998</c:v>
                </c:pt>
                <c:pt idx="21436">
                  <c:v>60.136000000000003</c:v>
                </c:pt>
                <c:pt idx="21437">
                  <c:v>60.137999999999998</c:v>
                </c:pt>
                <c:pt idx="21438">
                  <c:v>60.139000000000003</c:v>
                </c:pt>
                <c:pt idx="21439">
                  <c:v>60.14</c:v>
                </c:pt>
                <c:pt idx="21440">
                  <c:v>60.14</c:v>
                </c:pt>
                <c:pt idx="21441">
                  <c:v>60.142000000000003</c:v>
                </c:pt>
                <c:pt idx="21442">
                  <c:v>60.143000000000001</c:v>
                </c:pt>
                <c:pt idx="21443">
                  <c:v>60.143999999999998</c:v>
                </c:pt>
                <c:pt idx="21444">
                  <c:v>60.145000000000003</c:v>
                </c:pt>
                <c:pt idx="21445">
                  <c:v>60.146000000000001</c:v>
                </c:pt>
                <c:pt idx="21446">
                  <c:v>60.148000000000003</c:v>
                </c:pt>
                <c:pt idx="21447">
                  <c:v>60.148000000000003</c:v>
                </c:pt>
                <c:pt idx="21448">
                  <c:v>60.149000000000001</c:v>
                </c:pt>
                <c:pt idx="21449">
                  <c:v>60.15</c:v>
                </c:pt>
                <c:pt idx="21450">
                  <c:v>60.152000000000001</c:v>
                </c:pt>
                <c:pt idx="21451">
                  <c:v>60.152000000000001</c:v>
                </c:pt>
                <c:pt idx="21452">
                  <c:v>60.154000000000003</c:v>
                </c:pt>
                <c:pt idx="21453">
                  <c:v>60.155000000000001</c:v>
                </c:pt>
                <c:pt idx="21454">
                  <c:v>60.155999999999999</c:v>
                </c:pt>
                <c:pt idx="21455">
                  <c:v>60.156999999999996</c:v>
                </c:pt>
                <c:pt idx="21456">
                  <c:v>60.158000000000001</c:v>
                </c:pt>
                <c:pt idx="21457">
                  <c:v>60.158999999999999</c:v>
                </c:pt>
                <c:pt idx="21458">
                  <c:v>60.158999999999999</c:v>
                </c:pt>
                <c:pt idx="21459">
                  <c:v>60.16</c:v>
                </c:pt>
                <c:pt idx="21460">
                  <c:v>60.161000000000001</c:v>
                </c:pt>
                <c:pt idx="21461">
                  <c:v>60.161999999999999</c:v>
                </c:pt>
                <c:pt idx="21462">
                  <c:v>60.162999999999997</c:v>
                </c:pt>
                <c:pt idx="21463">
                  <c:v>60.164000000000001</c:v>
                </c:pt>
                <c:pt idx="21464">
                  <c:v>60.164999999999999</c:v>
                </c:pt>
                <c:pt idx="21465">
                  <c:v>60.165999999999997</c:v>
                </c:pt>
                <c:pt idx="21466">
                  <c:v>60.167000000000002</c:v>
                </c:pt>
                <c:pt idx="21467">
                  <c:v>60.168999999999997</c:v>
                </c:pt>
                <c:pt idx="21468">
                  <c:v>60.168999999999997</c:v>
                </c:pt>
                <c:pt idx="21469">
                  <c:v>60.17</c:v>
                </c:pt>
                <c:pt idx="21470">
                  <c:v>60.171999999999997</c:v>
                </c:pt>
                <c:pt idx="21471">
                  <c:v>60.173000000000002</c:v>
                </c:pt>
                <c:pt idx="21472">
                  <c:v>60.173999999999999</c:v>
                </c:pt>
                <c:pt idx="21473">
                  <c:v>60.174999999999997</c:v>
                </c:pt>
                <c:pt idx="21474">
                  <c:v>60.176000000000002</c:v>
                </c:pt>
                <c:pt idx="21475">
                  <c:v>60.177</c:v>
                </c:pt>
                <c:pt idx="21476">
                  <c:v>60.177999999999997</c:v>
                </c:pt>
                <c:pt idx="21477">
                  <c:v>60.179000000000002</c:v>
                </c:pt>
                <c:pt idx="21478">
                  <c:v>60.180999999999997</c:v>
                </c:pt>
                <c:pt idx="21479">
                  <c:v>60.182000000000002</c:v>
                </c:pt>
                <c:pt idx="21480">
                  <c:v>60.183</c:v>
                </c:pt>
                <c:pt idx="21481">
                  <c:v>60.183999999999997</c:v>
                </c:pt>
                <c:pt idx="21482">
                  <c:v>60.186</c:v>
                </c:pt>
                <c:pt idx="21483">
                  <c:v>60.188000000000002</c:v>
                </c:pt>
                <c:pt idx="21484">
                  <c:v>60.188000000000002</c:v>
                </c:pt>
                <c:pt idx="21485">
                  <c:v>60.189</c:v>
                </c:pt>
                <c:pt idx="21486">
                  <c:v>60.191000000000003</c:v>
                </c:pt>
                <c:pt idx="21487">
                  <c:v>60.192</c:v>
                </c:pt>
                <c:pt idx="21488">
                  <c:v>60.192999999999998</c:v>
                </c:pt>
                <c:pt idx="21489">
                  <c:v>60.194000000000003</c:v>
                </c:pt>
                <c:pt idx="21490">
                  <c:v>60.195999999999998</c:v>
                </c:pt>
                <c:pt idx="21491">
                  <c:v>60.197000000000003</c:v>
                </c:pt>
                <c:pt idx="21492">
                  <c:v>60.198</c:v>
                </c:pt>
                <c:pt idx="21493">
                  <c:v>60.198999999999998</c:v>
                </c:pt>
                <c:pt idx="21494">
                  <c:v>60.201000000000001</c:v>
                </c:pt>
                <c:pt idx="21495">
                  <c:v>60.201999999999998</c:v>
                </c:pt>
                <c:pt idx="21496">
                  <c:v>60.203000000000003</c:v>
                </c:pt>
                <c:pt idx="21497">
                  <c:v>60.203000000000003</c:v>
                </c:pt>
                <c:pt idx="21498">
                  <c:v>60.204999999999998</c:v>
                </c:pt>
                <c:pt idx="21499">
                  <c:v>60.206000000000003</c:v>
                </c:pt>
                <c:pt idx="21500">
                  <c:v>60.207000000000001</c:v>
                </c:pt>
                <c:pt idx="21501">
                  <c:v>60.207999999999998</c:v>
                </c:pt>
                <c:pt idx="21502">
                  <c:v>60.209000000000003</c:v>
                </c:pt>
                <c:pt idx="21503">
                  <c:v>60.21</c:v>
                </c:pt>
                <c:pt idx="21504">
                  <c:v>60.210999999999999</c:v>
                </c:pt>
                <c:pt idx="21505">
                  <c:v>60.212000000000003</c:v>
                </c:pt>
                <c:pt idx="21506">
                  <c:v>60.212000000000003</c:v>
                </c:pt>
                <c:pt idx="21507">
                  <c:v>60.213000000000001</c:v>
                </c:pt>
                <c:pt idx="21508">
                  <c:v>60.215000000000003</c:v>
                </c:pt>
                <c:pt idx="21509">
                  <c:v>60.216000000000001</c:v>
                </c:pt>
                <c:pt idx="21510">
                  <c:v>60.216999999999999</c:v>
                </c:pt>
                <c:pt idx="21511">
                  <c:v>60.216999999999999</c:v>
                </c:pt>
                <c:pt idx="21512">
                  <c:v>60.218000000000004</c:v>
                </c:pt>
                <c:pt idx="21513">
                  <c:v>60.22</c:v>
                </c:pt>
                <c:pt idx="21514">
                  <c:v>60.222000000000001</c:v>
                </c:pt>
                <c:pt idx="21515">
                  <c:v>60.222000000000001</c:v>
                </c:pt>
                <c:pt idx="21516">
                  <c:v>60.222999999999999</c:v>
                </c:pt>
                <c:pt idx="21517">
                  <c:v>60.223999999999997</c:v>
                </c:pt>
                <c:pt idx="21518">
                  <c:v>60.225000000000001</c:v>
                </c:pt>
                <c:pt idx="21519">
                  <c:v>60.225999999999999</c:v>
                </c:pt>
                <c:pt idx="21520">
                  <c:v>60.226999999999997</c:v>
                </c:pt>
                <c:pt idx="21521">
                  <c:v>60.228999999999999</c:v>
                </c:pt>
                <c:pt idx="21522">
                  <c:v>60.23</c:v>
                </c:pt>
                <c:pt idx="21523">
                  <c:v>60.23</c:v>
                </c:pt>
                <c:pt idx="21524">
                  <c:v>60.231000000000002</c:v>
                </c:pt>
                <c:pt idx="21525">
                  <c:v>60.234000000000002</c:v>
                </c:pt>
                <c:pt idx="21526">
                  <c:v>60.234999999999999</c:v>
                </c:pt>
                <c:pt idx="21527">
                  <c:v>60.235999999999997</c:v>
                </c:pt>
                <c:pt idx="21528">
                  <c:v>60.237000000000002</c:v>
                </c:pt>
                <c:pt idx="21529">
                  <c:v>60.238999999999997</c:v>
                </c:pt>
                <c:pt idx="21530">
                  <c:v>60.24</c:v>
                </c:pt>
                <c:pt idx="21531">
                  <c:v>60.241999999999997</c:v>
                </c:pt>
                <c:pt idx="21532">
                  <c:v>60.243000000000002</c:v>
                </c:pt>
                <c:pt idx="21533">
                  <c:v>60.244999999999997</c:v>
                </c:pt>
                <c:pt idx="21534">
                  <c:v>60.246000000000002</c:v>
                </c:pt>
                <c:pt idx="21535">
                  <c:v>60.249000000000002</c:v>
                </c:pt>
                <c:pt idx="21536">
                  <c:v>60.250999999999998</c:v>
                </c:pt>
                <c:pt idx="21537">
                  <c:v>60.250999999999998</c:v>
                </c:pt>
                <c:pt idx="21538">
                  <c:v>60.252000000000002</c:v>
                </c:pt>
                <c:pt idx="21539">
                  <c:v>60.253999999999998</c:v>
                </c:pt>
                <c:pt idx="21540">
                  <c:v>60.255000000000003</c:v>
                </c:pt>
                <c:pt idx="21541">
                  <c:v>60.256</c:v>
                </c:pt>
                <c:pt idx="21542">
                  <c:v>60.258000000000003</c:v>
                </c:pt>
                <c:pt idx="21543">
                  <c:v>60.259</c:v>
                </c:pt>
                <c:pt idx="21544">
                  <c:v>60.26</c:v>
                </c:pt>
                <c:pt idx="21545">
                  <c:v>60.261000000000003</c:v>
                </c:pt>
                <c:pt idx="21546">
                  <c:v>60.262999999999998</c:v>
                </c:pt>
                <c:pt idx="21547">
                  <c:v>60.264000000000003</c:v>
                </c:pt>
                <c:pt idx="21548">
                  <c:v>60.265000000000001</c:v>
                </c:pt>
                <c:pt idx="21549">
                  <c:v>60.265000000000001</c:v>
                </c:pt>
                <c:pt idx="21550">
                  <c:v>60.265999999999998</c:v>
                </c:pt>
                <c:pt idx="21551">
                  <c:v>60.268000000000001</c:v>
                </c:pt>
                <c:pt idx="21552">
                  <c:v>60.27</c:v>
                </c:pt>
                <c:pt idx="21553">
                  <c:v>60.27</c:v>
                </c:pt>
                <c:pt idx="21554">
                  <c:v>60.271000000000001</c:v>
                </c:pt>
                <c:pt idx="21555">
                  <c:v>60.271999999999998</c:v>
                </c:pt>
                <c:pt idx="21556">
                  <c:v>60.273000000000003</c:v>
                </c:pt>
                <c:pt idx="21557">
                  <c:v>60.274999999999999</c:v>
                </c:pt>
                <c:pt idx="21558">
                  <c:v>60.274999999999999</c:v>
                </c:pt>
                <c:pt idx="21559">
                  <c:v>60.276000000000003</c:v>
                </c:pt>
                <c:pt idx="21560">
                  <c:v>60.277000000000001</c:v>
                </c:pt>
                <c:pt idx="21561">
                  <c:v>60.277999999999999</c:v>
                </c:pt>
                <c:pt idx="21562">
                  <c:v>60.279000000000003</c:v>
                </c:pt>
                <c:pt idx="21563">
                  <c:v>60.28</c:v>
                </c:pt>
                <c:pt idx="21564">
                  <c:v>60.280999999999999</c:v>
                </c:pt>
                <c:pt idx="21565">
                  <c:v>60.283000000000001</c:v>
                </c:pt>
                <c:pt idx="21566">
                  <c:v>60.283999999999999</c:v>
                </c:pt>
                <c:pt idx="21567">
                  <c:v>60.283999999999999</c:v>
                </c:pt>
                <c:pt idx="21568">
                  <c:v>60.284999999999997</c:v>
                </c:pt>
                <c:pt idx="21569">
                  <c:v>60.286000000000001</c:v>
                </c:pt>
                <c:pt idx="21570">
                  <c:v>60.287999999999997</c:v>
                </c:pt>
                <c:pt idx="21571">
                  <c:v>60.289000000000001</c:v>
                </c:pt>
                <c:pt idx="21572">
                  <c:v>60.289000000000001</c:v>
                </c:pt>
                <c:pt idx="21573">
                  <c:v>60.29</c:v>
                </c:pt>
                <c:pt idx="21574">
                  <c:v>60.290999999999997</c:v>
                </c:pt>
                <c:pt idx="21575">
                  <c:v>60.292000000000002</c:v>
                </c:pt>
                <c:pt idx="21576">
                  <c:v>60.292000000000002</c:v>
                </c:pt>
                <c:pt idx="21577">
                  <c:v>60.292999999999999</c:v>
                </c:pt>
                <c:pt idx="21578">
                  <c:v>60.293999999999997</c:v>
                </c:pt>
                <c:pt idx="21579">
                  <c:v>60.295000000000002</c:v>
                </c:pt>
                <c:pt idx="21580">
                  <c:v>60.295999999999999</c:v>
                </c:pt>
                <c:pt idx="21581">
                  <c:v>60.296999999999997</c:v>
                </c:pt>
                <c:pt idx="21582">
                  <c:v>60.298000000000002</c:v>
                </c:pt>
                <c:pt idx="21583">
                  <c:v>60.298999999999999</c:v>
                </c:pt>
                <c:pt idx="21584">
                  <c:v>60.3</c:v>
                </c:pt>
                <c:pt idx="21585">
                  <c:v>60.301000000000002</c:v>
                </c:pt>
                <c:pt idx="21586">
                  <c:v>60.302</c:v>
                </c:pt>
                <c:pt idx="21587">
                  <c:v>60.302999999999997</c:v>
                </c:pt>
                <c:pt idx="21588">
                  <c:v>60.302999999999997</c:v>
                </c:pt>
                <c:pt idx="21589">
                  <c:v>60.304000000000002</c:v>
                </c:pt>
                <c:pt idx="21590">
                  <c:v>60.305</c:v>
                </c:pt>
                <c:pt idx="21591">
                  <c:v>60.305999999999997</c:v>
                </c:pt>
                <c:pt idx="21592">
                  <c:v>60.307000000000002</c:v>
                </c:pt>
                <c:pt idx="21593">
                  <c:v>60.308</c:v>
                </c:pt>
                <c:pt idx="21594">
                  <c:v>60.308</c:v>
                </c:pt>
                <c:pt idx="21595">
                  <c:v>60.31</c:v>
                </c:pt>
                <c:pt idx="21596">
                  <c:v>60.311</c:v>
                </c:pt>
                <c:pt idx="21597">
                  <c:v>60.311999999999998</c:v>
                </c:pt>
                <c:pt idx="21598">
                  <c:v>60.313000000000002</c:v>
                </c:pt>
                <c:pt idx="21599">
                  <c:v>60.314</c:v>
                </c:pt>
                <c:pt idx="21600">
                  <c:v>60.314999999999998</c:v>
                </c:pt>
                <c:pt idx="21601">
                  <c:v>60.316000000000003</c:v>
                </c:pt>
                <c:pt idx="21602">
                  <c:v>60.317</c:v>
                </c:pt>
                <c:pt idx="21603">
                  <c:v>60.319000000000003</c:v>
                </c:pt>
                <c:pt idx="21604">
                  <c:v>60.32</c:v>
                </c:pt>
                <c:pt idx="21605">
                  <c:v>60.320999999999998</c:v>
                </c:pt>
                <c:pt idx="21606">
                  <c:v>60.322000000000003</c:v>
                </c:pt>
                <c:pt idx="21607">
                  <c:v>60.323</c:v>
                </c:pt>
                <c:pt idx="21608">
                  <c:v>60.323999999999998</c:v>
                </c:pt>
                <c:pt idx="21609">
                  <c:v>60.325000000000003</c:v>
                </c:pt>
                <c:pt idx="21610">
                  <c:v>60.326999999999998</c:v>
                </c:pt>
                <c:pt idx="21611">
                  <c:v>60.328000000000003</c:v>
                </c:pt>
                <c:pt idx="21612">
                  <c:v>60.328000000000003</c:v>
                </c:pt>
                <c:pt idx="21613">
                  <c:v>60.329000000000001</c:v>
                </c:pt>
                <c:pt idx="21614">
                  <c:v>60.331000000000003</c:v>
                </c:pt>
                <c:pt idx="21615">
                  <c:v>60.332000000000001</c:v>
                </c:pt>
                <c:pt idx="21616">
                  <c:v>60.332999999999998</c:v>
                </c:pt>
                <c:pt idx="21617">
                  <c:v>60.335000000000001</c:v>
                </c:pt>
                <c:pt idx="21618">
                  <c:v>60.335999999999999</c:v>
                </c:pt>
                <c:pt idx="21619">
                  <c:v>60.337000000000003</c:v>
                </c:pt>
                <c:pt idx="21620">
                  <c:v>60.338000000000001</c:v>
                </c:pt>
                <c:pt idx="21621">
                  <c:v>60.338999999999999</c:v>
                </c:pt>
                <c:pt idx="21622">
                  <c:v>60.34</c:v>
                </c:pt>
                <c:pt idx="21623">
                  <c:v>60.341999999999999</c:v>
                </c:pt>
                <c:pt idx="21624">
                  <c:v>60.341999999999999</c:v>
                </c:pt>
                <c:pt idx="21625">
                  <c:v>60.343000000000004</c:v>
                </c:pt>
                <c:pt idx="21626">
                  <c:v>60.344000000000001</c:v>
                </c:pt>
                <c:pt idx="21627">
                  <c:v>60.345999999999997</c:v>
                </c:pt>
                <c:pt idx="21628">
                  <c:v>60.347000000000001</c:v>
                </c:pt>
                <c:pt idx="21629">
                  <c:v>60.347000000000001</c:v>
                </c:pt>
                <c:pt idx="21630">
                  <c:v>60.347000000000001</c:v>
                </c:pt>
                <c:pt idx="21631">
                  <c:v>60.347999999999999</c:v>
                </c:pt>
                <c:pt idx="21632">
                  <c:v>60.348999999999997</c:v>
                </c:pt>
                <c:pt idx="21633">
                  <c:v>60.35</c:v>
                </c:pt>
                <c:pt idx="21634">
                  <c:v>60.350999999999999</c:v>
                </c:pt>
                <c:pt idx="21635">
                  <c:v>60.351999999999997</c:v>
                </c:pt>
                <c:pt idx="21636">
                  <c:v>60.351999999999997</c:v>
                </c:pt>
                <c:pt idx="21637">
                  <c:v>60.353000000000002</c:v>
                </c:pt>
                <c:pt idx="21638">
                  <c:v>60.353000000000002</c:v>
                </c:pt>
                <c:pt idx="21639">
                  <c:v>60.353999999999999</c:v>
                </c:pt>
                <c:pt idx="21640">
                  <c:v>60.354999999999997</c:v>
                </c:pt>
                <c:pt idx="21641">
                  <c:v>60.356000000000002</c:v>
                </c:pt>
                <c:pt idx="21642">
                  <c:v>60.356000000000002</c:v>
                </c:pt>
                <c:pt idx="21643">
                  <c:v>60.356999999999999</c:v>
                </c:pt>
                <c:pt idx="21644">
                  <c:v>60.357999999999997</c:v>
                </c:pt>
                <c:pt idx="21645">
                  <c:v>60.359000000000002</c:v>
                </c:pt>
                <c:pt idx="21646">
                  <c:v>60.36</c:v>
                </c:pt>
                <c:pt idx="21647">
                  <c:v>60.360999999999997</c:v>
                </c:pt>
                <c:pt idx="21648">
                  <c:v>60.362000000000002</c:v>
                </c:pt>
                <c:pt idx="21649">
                  <c:v>60.363999999999997</c:v>
                </c:pt>
                <c:pt idx="21650">
                  <c:v>60.365000000000002</c:v>
                </c:pt>
                <c:pt idx="21651">
                  <c:v>60.366</c:v>
                </c:pt>
                <c:pt idx="21652">
                  <c:v>60.366999999999997</c:v>
                </c:pt>
                <c:pt idx="21653">
                  <c:v>60.368000000000002</c:v>
                </c:pt>
                <c:pt idx="21654">
                  <c:v>60.369</c:v>
                </c:pt>
                <c:pt idx="21655">
                  <c:v>60.37</c:v>
                </c:pt>
                <c:pt idx="21656">
                  <c:v>60.371000000000002</c:v>
                </c:pt>
                <c:pt idx="21657">
                  <c:v>60.372</c:v>
                </c:pt>
                <c:pt idx="21658">
                  <c:v>60.372999999999998</c:v>
                </c:pt>
                <c:pt idx="21659">
                  <c:v>60.374000000000002</c:v>
                </c:pt>
                <c:pt idx="21660">
                  <c:v>60.375</c:v>
                </c:pt>
                <c:pt idx="21661">
                  <c:v>60.375999999999998</c:v>
                </c:pt>
                <c:pt idx="21662">
                  <c:v>60.375999999999998</c:v>
                </c:pt>
                <c:pt idx="21663">
                  <c:v>60.377000000000002</c:v>
                </c:pt>
                <c:pt idx="21664">
                  <c:v>60.378999999999998</c:v>
                </c:pt>
                <c:pt idx="21665">
                  <c:v>60.38</c:v>
                </c:pt>
                <c:pt idx="21666">
                  <c:v>60.38</c:v>
                </c:pt>
                <c:pt idx="21667">
                  <c:v>60.381999999999998</c:v>
                </c:pt>
                <c:pt idx="21668">
                  <c:v>60.383000000000003</c:v>
                </c:pt>
                <c:pt idx="21669">
                  <c:v>60.384999999999998</c:v>
                </c:pt>
                <c:pt idx="21670">
                  <c:v>60.384999999999998</c:v>
                </c:pt>
                <c:pt idx="21671">
                  <c:v>60.387</c:v>
                </c:pt>
                <c:pt idx="21672">
                  <c:v>60.387999999999998</c:v>
                </c:pt>
                <c:pt idx="21673">
                  <c:v>60.389000000000003</c:v>
                </c:pt>
                <c:pt idx="21674">
                  <c:v>60.39</c:v>
                </c:pt>
                <c:pt idx="21675">
                  <c:v>60.392000000000003</c:v>
                </c:pt>
                <c:pt idx="21676">
                  <c:v>60.393000000000001</c:v>
                </c:pt>
                <c:pt idx="21677">
                  <c:v>60.393999999999998</c:v>
                </c:pt>
                <c:pt idx="21678">
                  <c:v>60.395000000000003</c:v>
                </c:pt>
                <c:pt idx="21679">
                  <c:v>60.396000000000001</c:v>
                </c:pt>
                <c:pt idx="21680">
                  <c:v>60.398000000000003</c:v>
                </c:pt>
                <c:pt idx="21681">
                  <c:v>60.4</c:v>
                </c:pt>
                <c:pt idx="21682">
                  <c:v>60.401000000000003</c:v>
                </c:pt>
                <c:pt idx="21683">
                  <c:v>60.402999999999999</c:v>
                </c:pt>
                <c:pt idx="21684">
                  <c:v>60.404000000000003</c:v>
                </c:pt>
                <c:pt idx="21685">
                  <c:v>60.405000000000001</c:v>
                </c:pt>
                <c:pt idx="21686">
                  <c:v>60.406999999999996</c:v>
                </c:pt>
                <c:pt idx="21687">
                  <c:v>60.408000000000001</c:v>
                </c:pt>
                <c:pt idx="21688">
                  <c:v>60.408999999999999</c:v>
                </c:pt>
                <c:pt idx="21689">
                  <c:v>60.41</c:v>
                </c:pt>
                <c:pt idx="21690">
                  <c:v>60.411000000000001</c:v>
                </c:pt>
                <c:pt idx="21691">
                  <c:v>60.412999999999997</c:v>
                </c:pt>
                <c:pt idx="21692">
                  <c:v>60.414000000000001</c:v>
                </c:pt>
                <c:pt idx="21693">
                  <c:v>60.414999999999999</c:v>
                </c:pt>
                <c:pt idx="21694">
                  <c:v>60.415999999999997</c:v>
                </c:pt>
                <c:pt idx="21695">
                  <c:v>60.417000000000002</c:v>
                </c:pt>
                <c:pt idx="21696">
                  <c:v>60.417999999999999</c:v>
                </c:pt>
                <c:pt idx="21697">
                  <c:v>60.418999999999997</c:v>
                </c:pt>
                <c:pt idx="21698">
                  <c:v>60.42</c:v>
                </c:pt>
                <c:pt idx="21699">
                  <c:v>60.421999999999997</c:v>
                </c:pt>
                <c:pt idx="21700">
                  <c:v>60.421999999999997</c:v>
                </c:pt>
                <c:pt idx="21701">
                  <c:v>60.423999999999999</c:v>
                </c:pt>
                <c:pt idx="21702">
                  <c:v>60.423999999999999</c:v>
                </c:pt>
                <c:pt idx="21703">
                  <c:v>60.424999999999997</c:v>
                </c:pt>
                <c:pt idx="21704">
                  <c:v>60.427</c:v>
                </c:pt>
                <c:pt idx="21705">
                  <c:v>60.427999999999997</c:v>
                </c:pt>
                <c:pt idx="21706">
                  <c:v>60.427999999999997</c:v>
                </c:pt>
                <c:pt idx="21707">
                  <c:v>60.43</c:v>
                </c:pt>
                <c:pt idx="21708">
                  <c:v>60.430999999999997</c:v>
                </c:pt>
                <c:pt idx="21709">
                  <c:v>60.432000000000002</c:v>
                </c:pt>
                <c:pt idx="21710">
                  <c:v>60.433</c:v>
                </c:pt>
                <c:pt idx="21711">
                  <c:v>60.433999999999997</c:v>
                </c:pt>
                <c:pt idx="21712">
                  <c:v>60.435000000000002</c:v>
                </c:pt>
                <c:pt idx="21713">
                  <c:v>60.436</c:v>
                </c:pt>
                <c:pt idx="21714">
                  <c:v>60.436999999999998</c:v>
                </c:pt>
                <c:pt idx="21715">
                  <c:v>60.439</c:v>
                </c:pt>
                <c:pt idx="21716">
                  <c:v>60.439</c:v>
                </c:pt>
                <c:pt idx="21717">
                  <c:v>60.441000000000003</c:v>
                </c:pt>
                <c:pt idx="21718">
                  <c:v>60.442</c:v>
                </c:pt>
                <c:pt idx="21719">
                  <c:v>60.442999999999998</c:v>
                </c:pt>
                <c:pt idx="21720">
                  <c:v>60.444000000000003</c:v>
                </c:pt>
                <c:pt idx="21721">
                  <c:v>60.444000000000003</c:v>
                </c:pt>
                <c:pt idx="21722">
                  <c:v>60.445999999999998</c:v>
                </c:pt>
                <c:pt idx="21723">
                  <c:v>60.447000000000003</c:v>
                </c:pt>
                <c:pt idx="21724">
                  <c:v>60.448</c:v>
                </c:pt>
                <c:pt idx="21725">
                  <c:v>60.448999999999998</c:v>
                </c:pt>
                <c:pt idx="21726">
                  <c:v>60.45</c:v>
                </c:pt>
                <c:pt idx="21727">
                  <c:v>60.451000000000001</c:v>
                </c:pt>
                <c:pt idx="21728">
                  <c:v>60.451999999999998</c:v>
                </c:pt>
                <c:pt idx="21729">
                  <c:v>60.451999999999998</c:v>
                </c:pt>
                <c:pt idx="21730">
                  <c:v>60.453000000000003</c:v>
                </c:pt>
                <c:pt idx="21731">
                  <c:v>60.454000000000001</c:v>
                </c:pt>
                <c:pt idx="21732">
                  <c:v>60.454999999999998</c:v>
                </c:pt>
                <c:pt idx="21733">
                  <c:v>60.457000000000001</c:v>
                </c:pt>
                <c:pt idx="21734">
                  <c:v>60.457000000000001</c:v>
                </c:pt>
                <c:pt idx="21735">
                  <c:v>60.457999999999998</c:v>
                </c:pt>
                <c:pt idx="21736">
                  <c:v>60.459000000000003</c:v>
                </c:pt>
                <c:pt idx="21737">
                  <c:v>60.46</c:v>
                </c:pt>
                <c:pt idx="21738">
                  <c:v>60.460999999999999</c:v>
                </c:pt>
                <c:pt idx="21739">
                  <c:v>60.462000000000003</c:v>
                </c:pt>
                <c:pt idx="21740">
                  <c:v>60.462000000000003</c:v>
                </c:pt>
                <c:pt idx="21741">
                  <c:v>60.463000000000001</c:v>
                </c:pt>
                <c:pt idx="21742">
                  <c:v>60.463999999999999</c:v>
                </c:pt>
                <c:pt idx="21743">
                  <c:v>60.465000000000003</c:v>
                </c:pt>
                <c:pt idx="21744">
                  <c:v>60.466999999999999</c:v>
                </c:pt>
                <c:pt idx="21745">
                  <c:v>60.466999999999999</c:v>
                </c:pt>
                <c:pt idx="21746">
                  <c:v>60.469000000000001</c:v>
                </c:pt>
                <c:pt idx="21747">
                  <c:v>60.469000000000001</c:v>
                </c:pt>
                <c:pt idx="21748">
                  <c:v>60.470999999999997</c:v>
                </c:pt>
                <c:pt idx="21749">
                  <c:v>60.472000000000001</c:v>
                </c:pt>
                <c:pt idx="21750">
                  <c:v>60.472999999999999</c:v>
                </c:pt>
                <c:pt idx="21751">
                  <c:v>60.473999999999997</c:v>
                </c:pt>
                <c:pt idx="21752">
                  <c:v>60.475000000000001</c:v>
                </c:pt>
                <c:pt idx="21753">
                  <c:v>60.475999999999999</c:v>
                </c:pt>
                <c:pt idx="21754">
                  <c:v>60.475999999999999</c:v>
                </c:pt>
                <c:pt idx="21755">
                  <c:v>60.476999999999997</c:v>
                </c:pt>
                <c:pt idx="21756">
                  <c:v>60.478999999999999</c:v>
                </c:pt>
                <c:pt idx="21757">
                  <c:v>60.48</c:v>
                </c:pt>
                <c:pt idx="21758">
                  <c:v>60.481000000000002</c:v>
                </c:pt>
                <c:pt idx="21759">
                  <c:v>60.481999999999999</c:v>
                </c:pt>
                <c:pt idx="21760">
                  <c:v>60.484000000000002</c:v>
                </c:pt>
                <c:pt idx="21761">
                  <c:v>60.484000000000002</c:v>
                </c:pt>
                <c:pt idx="21762">
                  <c:v>60.485999999999997</c:v>
                </c:pt>
                <c:pt idx="21763">
                  <c:v>60.485999999999997</c:v>
                </c:pt>
                <c:pt idx="21764">
                  <c:v>60.487000000000002</c:v>
                </c:pt>
                <c:pt idx="21765">
                  <c:v>60.488</c:v>
                </c:pt>
                <c:pt idx="21766">
                  <c:v>60.488999999999997</c:v>
                </c:pt>
                <c:pt idx="21767">
                  <c:v>60.491</c:v>
                </c:pt>
                <c:pt idx="21768">
                  <c:v>60.491</c:v>
                </c:pt>
                <c:pt idx="21769">
                  <c:v>60.491999999999997</c:v>
                </c:pt>
                <c:pt idx="21770">
                  <c:v>60.493000000000002</c:v>
                </c:pt>
                <c:pt idx="21771">
                  <c:v>60.494</c:v>
                </c:pt>
                <c:pt idx="21772">
                  <c:v>60.494999999999997</c:v>
                </c:pt>
                <c:pt idx="21773">
                  <c:v>60.496000000000002</c:v>
                </c:pt>
                <c:pt idx="21774">
                  <c:v>60.497</c:v>
                </c:pt>
                <c:pt idx="21775">
                  <c:v>60.497999999999998</c:v>
                </c:pt>
                <c:pt idx="21776">
                  <c:v>60.499000000000002</c:v>
                </c:pt>
                <c:pt idx="21777">
                  <c:v>60.5</c:v>
                </c:pt>
                <c:pt idx="21778">
                  <c:v>60.500999999999998</c:v>
                </c:pt>
                <c:pt idx="21779">
                  <c:v>60.502000000000002</c:v>
                </c:pt>
                <c:pt idx="21780">
                  <c:v>60.503</c:v>
                </c:pt>
                <c:pt idx="21781">
                  <c:v>60.503</c:v>
                </c:pt>
                <c:pt idx="21782">
                  <c:v>60.505000000000003</c:v>
                </c:pt>
                <c:pt idx="21783">
                  <c:v>60.505000000000003</c:v>
                </c:pt>
                <c:pt idx="21784">
                  <c:v>60.506</c:v>
                </c:pt>
                <c:pt idx="21785">
                  <c:v>60.508000000000003</c:v>
                </c:pt>
                <c:pt idx="21786">
                  <c:v>60.508000000000003</c:v>
                </c:pt>
                <c:pt idx="21787">
                  <c:v>60.509</c:v>
                </c:pt>
                <c:pt idx="21788">
                  <c:v>60.51</c:v>
                </c:pt>
                <c:pt idx="21789">
                  <c:v>60.51</c:v>
                </c:pt>
                <c:pt idx="21790">
                  <c:v>60.511000000000003</c:v>
                </c:pt>
                <c:pt idx="21791">
                  <c:v>60.512</c:v>
                </c:pt>
                <c:pt idx="21792">
                  <c:v>60.512999999999998</c:v>
                </c:pt>
                <c:pt idx="21793">
                  <c:v>60.514000000000003</c:v>
                </c:pt>
                <c:pt idx="21794">
                  <c:v>60.515000000000001</c:v>
                </c:pt>
                <c:pt idx="21795">
                  <c:v>60.515999999999998</c:v>
                </c:pt>
                <c:pt idx="21796">
                  <c:v>60.515999999999998</c:v>
                </c:pt>
                <c:pt idx="21797">
                  <c:v>60.517000000000003</c:v>
                </c:pt>
                <c:pt idx="21798">
                  <c:v>60.518000000000001</c:v>
                </c:pt>
                <c:pt idx="21799">
                  <c:v>60.52</c:v>
                </c:pt>
                <c:pt idx="21800">
                  <c:v>60.52</c:v>
                </c:pt>
                <c:pt idx="21801">
                  <c:v>60.521000000000001</c:v>
                </c:pt>
                <c:pt idx="21802">
                  <c:v>60.521000000000001</c:v>
                </c:pt>
                <c:pt idx="21803">
                  <c:v>60.521999999999998</c:v>
                </c:pt>
                <c:pt idx="21804">
                  <c:v>60.523000000000003</c:v>
                </c:pt>
                <c:pt idx="21805">
                  <c:v>60.524000000000001</c:v>
                </c:pt>
                <c:pt idx="21806">
                  <c:v>60.524999999999999</c:v>
                </c:pt>
                <c:pt idx="21807">
                  <c:v>60.526000000000003</c:v>
                </c:pt>
                <c:pt idx="21808">
                  <c:v>60.527000000000001</c:v>
                </c:pt>
                <c:pt idx="21809">
                  <c:v>60.527999999999999</c:v>
                </c:pt>
                <c:pt idx="21810">
                  <c:v>60.529000000000003</c:v>
                </c:pt>
                <c:pt idx="21811">
                  <c:v>60.53</c:v>
                </c:pt>
                <c:pt idx="21812">
                  <c:v>60.531999999999996</c:v>
                </c:pt>
                <c:pt idx="21813">
                  <c:v>60.533000000000001</c:v>
                </c:pt>
                <c:pt idx="21814">
                  <c:v>60.533000000000001</c:v>
                </c:pt>
                <c:pt idx="21815">
                  <c:v>60.533999999999999</c:v>
                </c:pt>
                <c:pt idx="21816">
                  <c:v>60.534999999999997</c:v>
                </c:pt>
                <c:pt idx="21817">
                  <c:v>60.536000000000001</c:v>
                </c:pt>
                <c:pt idx="21818">
                  <c:v>60.536999999999999</c:v>
                </c:pt>
                <c:pt idx="21819">
                  <c:v>60.537999999999997</c:v>
                </c:pt>
                <c:pt idx="21820">
                  <c:v>60.539000000000001</c:v>
                </c:pt>
                <c:pt idx="21821">
                  <c:v>60.539000000000001</c:v>
                </c:pt>
                <c:pt idx="21822">
                  <c:v>60.54</c:v>
                </c:pt>
                <c:pt idx="21823">
                  <c:v>60.540999999999997</c:v>
                </c:pt>
                <c:pt idx="21824">
                  <c:v>60.542000000000002</c:v>
                </c:pt>
                <c:pt idx="21825">
                  <c:v>60.542999999999999</c:v>
                </c:pt>
                <c:pt idx="21826">
                  <c:v>60.543999999999997</c:v>
                </c:pt>
                <c:pt idx="21827">
                  <c:v>60.543999999999997</c:v>
                </c:pt>
                <c:pt idx="21828">
                  <c:v>60.545000000000002</c:v>
                </c:pt>
                <c:pt idx="21829">
                  <c:v>60.546999999999997</c:v>
                </c:pt>
                <c:pt idx="21830">
                  <c:v>60.548000000000002</c:v>
                </c:pt>
                <c:pt idx="21831">
                  <c:v>60.548999999999999</c:v>
                </c:pt>
                <c:pt idx="21832">
                  <c:v>60.548999999999999</c:v>
                </c:pt>
                <c:pt idx="21833">
                  <c:v>60.551000000000002</c:v>
                </c:pt>
                <c:pt idx="21834">
                  <c:v>60.551000000000002</c:v>
                </c:pt>
                <c:pt idx="21835">
                  <c:v>60.552999999999997</c:v>
                </c:pt>
                <c:pt idx="21836">
                  <c:v>60.554000000000002</c:v>
                </c:pt>
                <c:pt idx="21837">
                  <c:v>60.555</c:v>
                </c:pt>
                <c:pt idx="21838">
                  <c:v>60.555999999999997</c:v>
                </c:pt>
                <c:pt idx="21839">
                  <c:v>60.557000000000002</c:v>
                </c:pt>
                <c:pt idx="21840">
                  <c:v>60.558</c:v>
                </c:pt>
                <c:pt idx="21841">
                  <c:v>60.558999999999997</c:v>
                </c:pt>
                <c:pt idx="21842">
                  <c:v>60.558999999999997</c:v>
                </c:pt>
                <c:pt idx="21843">
                  <c:v>60.56</c:v>
                </c:pt>
                <c:pt idx="21844">
                  <c:v>60.561</c:v>
                </c:pt>
                <c:pt idx="21845">
                  <c:v>60.561999999999998</c:v>
                </c:pt>
                <c:pt idx="21846">
                  <c:v>60.563000000000002</c:v>
                </c:pt>
                <c:pt idx="21847">
                  <c:v>60.564</c:v>
                </c:pt>
                <c:pt idx="21848">
                  <c:v>60.564999999999998</c:v>
                </c:pt>
                <c:pt idx="21849">
                  <c:v>60.566000000000003</c:v>
                </c:pt>
                <c:pt idx="21850">
                  <c:v>60.567</c:v>
                </c:pt>
                <c:pt idx="21851">
                  <c:v>60.567999999999998</c:v>
                </c:pt>
                <c:pt idx="21852">
                  <c:v>60.569000000000003</c:v>
                </c:pt>
                <c:pt idx="21853">
                  <c:v>60.57</c:v>
                </c:pt>
                <c:pt idx="21854">
                  <c:v>60.57</c:v>
                </c:pt>
                <c:pt idx="21855">
                  <c:v>60.572000000000003</c:v>
                </c:pt>
                <c:pt idx="21856">
                  <c:v>60.573</c:v>
                </c:pt>
                <c:pt idx="21857">
                  <c:v>60.573999999999998</c:v>
                </c:pt>
                <c:pt idx="21858">
                  <c:v>60.573999999999998</c:v>
                </c:pt>
                <c:pt idx="21859">
                  <c:v>60.576000000000001</c:v>
                </c:pt>
                <c:pt idx="21860">
                  <c:v>60.576999999999998</c:v>
                </c:pt>
                <c:pt idx="21861">
                  <c:v>60.578000000000003</c:v>
                </c:pt>
                <c:pt idx="21862">
                  <c:v>60.579000000000001</c:v>
                </c:pt>
                <c:pt idx="21863">
                  <c:v>60.58</c:v>
                </c:pt>
                <c:pt idx="21864">
                  <c:v>60.581000000000003</c:v>
                </c:pt>
                <c:pt idx="21865">
                  <c:v>60.582000000000001</c:v>
                </c:pt>
                <c:pt idx="21866">
                  <c:v>60.582000000000001</c:v>
                </c:pt>
                <c:pt idx="21867">
                  <c:v>60.582999999999998</c:v>
                </c:pt>
                <c:pt idx="21868">
                  <c:v>60.584000000000003</c:v>
                </c:pt>
                <c:pt idx="21869">
                  <c:v>60.585999999999999</c:v>
                </c:pt>
                <c:pt idx="21870">
                  <c:v>60.585999999999999</c:v>
                </c:pt>
                <c:pt idx="21871">
                  <c:v>60.588000000000001</c:v>
                </c:pt>
                <c:pt idx="21872">
                  <c:v>60.588999999999999</c:v>
                </c:pt>
                <c:pt idx="21873">
                  <c:v>60.59</c:v>
                </c:pt>
                <c:pt idx="21874">
                  <c:v>60.591000000000001</c:v>
                </c:pt>
                <c:pt idx="21875">
                  <c:v>60.591999999999999</c:v>
                </c:pt>
                <c:pt idx="21876">
                  <c:v>60.593000000000004</c:v>
                </c:pt>
                <c:pt idx="21877">
                  <c:v>60.594000000000001</c:v>
                </c:pt>
                <c:pt idx="21878">
                  <c:v>60.594999999999999</c:v>
                </c:pt>
                <c:pt idx="21879">
                  <c:v>60.597000000000001</c:v>
                </c:pt>
                <c:pt idx="21880">
                  <c:v>60.597999999999999</c:v>
                </c:pt>
                <c:pt idx="21881">
                  <c:v>60.598999999999997</c:v>
                </c:pt>
                <c:pt idx="21882">
                  <c:v>60.6</c:v>
                </c:pt>
                <c:pt idx="21883">
                  <c:v>60.600999999999999</c:v>
                </c:pt>
                <c:pt idx="21884">
                  <c:v>60.601999999999997</c:v>
                </c:pt>
                <c:pt idx="21885">
                  <c:v>60.603000000000002</c:v>
                </c:pt>
                <c:pt idx="21886">
                  <c:v>60.603999999999999</c:v>
                </c:pt>
                <c:pt idx="21887">
                  <c:v>60.604999999999997</c:v>
                </c:pt>
                <c:pt idx="21888">
                  <c:v>60.606999999999999</c:v>
                </c:pt>
                <c:pt idx="21889">
                  <c:v>60.607999999999997</c:v>
                </c:pt>
                <c:pt idx="21890">
                  <c:v>60.609000000000002</c:v>
                </c:pt>
                <c:pt idx="21891">
                  <c:v>60.610999999999997</c:v>
                </c:pt>
                <c:pt idx="21892">
                  <c:v>60.610999999999997</c:v>
                </c:pt>
                <c:pt idx="21893">
                  <c:v>60.612000000000002</c:v>
                </c:pt>
                <c:pt idx="21894">
                  <c:v>60.613</c:v>
                </c:pt>
                <c:pt idx="21895">
                  <c:v>60.613999999999997</c:v>
                </c:pt>
                <c:pt idx="21896">
                  <c:v>60.615000000000002</c:v>
                </c:pt>
                <c:pt idx="21897">
                  <c:v>60.616</c:v>
                </c:pt>
                <c:pt idx="21898">
                  <c:v>60.618000000000002</c:v>
                </c:pt>
                <c:pt idx="21899">
                  <c:v>60.619</c:v>
                </c:pt>
                <c:pt idx="21900">
                  <c:v>60.62</c:v>
                </c:pt>
                <c:pt idx="21901">
                  <c:v>60.621000000000002</c:v>
                </c:pt>
                <c:pt idx="21902">
                  <c:v>60.622</c:v>
                </c:pt>
                <c:pt idx="21903">
                  <c:v>60.622999999999998</c:v>
                </c:pt>
                <c:pt idx="21904">
                  <c:v>60.624000000000002</c:v>
                </c:pt>
                <c:pt idx="21905">
                  <c:v>60.625999999999998</c:v>
                </c:pt>
                <c:pt idx="21906">
                  <c:v>60.625999999999998</c:v>
                </c:pt>
                <c:pt idx="21907">
                  <c:v>60.628</c:v>
                </c:pt>
                <c:pt idx="21908">
                  <c:v>60.628999999999998</c:v>
                </c:pt>
                <c:pt idx="21909">
                  <c:v>60.631</c:v>
                </c:pt>
                <c:pt idx="21910">
                  <c:v>60.631999999999998</c:v>
                </c:pt>
                <c:pt idx="21911">
                  <c:v>60.633000000000003</c:v>
                </c:pt>
                <c:pt idx="21912">
                  <c:v>60.634</c:v>
                </c:pt>
                <c:pt idx="21913">
                  <c:v>60.634999999999998</c:v>
                </c:pt>
                <c:pt idx="21914">
                  <c:v>60.634999999999998</c:v>
                </c:pt>
                <c:pt idx="21915">
                  <c:v>60.636000000000003</c:v>
                </c:pt>
                <c:pt idx="21916">
                  <c:v>60.637999999999998</c:v>
                </c:pt>
                <c:pt idx="21917">
                  <c:v>60.639000000000003</c:v>
                </c:pt>
                <c:pt idx="21918">
                  <c:v>60.64</c:v>
                </c:pt>
                <c:pt idx="21919">
                  <c:v>60.640999999999998</c:v>
                </c:pt>
                <c:pt idx="21920">
                  <c:v>60.642000000000003</c:v>
                </c:pt>
                <c:pt idx="21921">
                  <c:v>60.643000000000001</c:v>
                </c:pt>
                <c:pt idx="21922">
                  <c:v>60.643999999999998</c:v>
                </c:pt>
                <c:pt idx="21923">
                  <c:v>60.645000000000003</c:v>
                </c:pt>
                <c:pt idx="21924">
                  <c:v>60.645000000000003</c:v>
                </c:pt>
                <c:pt idx="21925">
                  <c:v>60.646000000000001</c:v>
                </c:pt>
                <c:pt idx="21926">
                  <c:v>60.646999999999998</c:v>
                </c:pt>
                <c:pt idx="21927">
                  <c:v>60.649000000000001</c:v>
                </c:pt>
                <c:pt idx="21928">
                  <c:v>60.65</c:v>
                </c:pt>
                <c:pt idx="21929">
                  <c:v>60.651000000000003</c:v>
                </c:pt>
                <c:pt idx="21930">
                  <c:v>60.652999999999999</c:v>
                </c:pt>
                <c:pt idx="21931">
                  <c:v>60.654000000000003</c:v>
                </c:pt>
                <c:pt idx="21932">
                  <c:v>60.655000000000001</c:v>
                </c:pt>
                <c:pt idx="21933">
                  <c:v>60.655999999999999</c:v>
                </c:pt>
                <c:pt idx="21934">
                  <c:v>60.656999999999996</c:v>
                </c:pt>
                <c:pt idx="21935">
                  <c:v>60.658000000000001</c:v>
                </c:pt>
                <c:pt idx="21936">
                  <c:v>60.658999999999999</c:v>
                </c:pt>
                <c:pt idx="21937">
                  <c:v>60.66</c:v>
                </c:pt>
                <c:pt idx="21938">
                  <c:v>60.661000000000001</c:v>
                </c:pt>
                <c:pt idx="21939">
                  <c:v>60.661999999999999</c:v>
                </c:pt>
                <c:pt idx="21940">
                  <c:v>60.662999999999997</c:v>
                </c:pt>
                <c:pt idx="21941">
                  <c:v>60.664000000000001</c:v>
                </c:pt>
                <c:pt idx="21942">
                  <c:v>60.664999999999999</c:v>
                </c:pt>
                <c:pt idx="21943">
                  <c:v>60.665999999999997</c:v>
                </c:pt>
                <c:pt idx="21944">
                  <c:v>60.667000000000002</c:v>
                </c:pt>
                <c:pt idx="21945">
                  <c:v>60.667999999999999</c:v>
                </c:pt>
                <c:pt idx="21946">
                  <c:v>60.668999999999997</c:v>
                </c:pt>
                <c:pt idx="21947">
                  <c:v>60.67</c:v>
                </c:pt>
                <c:pt idx="21948">
                  <c:v>60.67</c:v>
                </c:pt>
                <c:pt idx="21949">
                  <c:v>60.670999999999999</c:v>
                </c:pt>
                <c:pt idx="21950">
                  <c:v>60.671999999999997</c:v>
                </c:pt>
                <c:pt idx="21951">
                  <c:v>60.673999999999999</c:v>
                </c:pt>
                <c:pt idx="21952">
                  <c:v>60.673999999999999</c:v>
                </c:pt>
                <c:pt idx="21953">
                  <c:v>60.674999999999997</c:v>
                </c:pt>
                <c:pt idx="21954">
                  <c:v>60.676000000000002</c:v>
                </c:pt>
                <c:pt idx="21955">
                  <c:v>60.677</c:v>
                </c:pt>
                <c:pt idx="21956">
                  <c:v>60.677999999999997</c:v>
                </c:pt>
                <c:pt idx="21957">
                  <c:v>60.677999999999997</c:v>
                </c:pt>
                <c:pt idx="21958">
                  <c:v>60.679000000000002</c:v>
                </c:pt>
                <c:pt idx="21959">
                  <c:v>60.68</c:v>
                </c:pt>
                <c:pt idx="21960">
                  <c:v>60.680999999999997</c:v>
                </c:pt>
                <c:pt idx="21961">
                  <c:v>60.682000000000002</c:v>
                </c:pt>
                <c:pt idx="21962">
                  <c:v>60.683</c:v>
                </c:pt>
                <c:pt idx="21963">
                  <c:v>60.683</c:v>
                </c:pt>
                <c:pt idx="21964">
                  <c:v>60.683999999999997</c:v>
                </c:pt>
                <c:pt idx="21965">
                  <c:v>60.686</c:v>
                </c:pt>
                <c:pt idx="21966">
                  <c:v>60.686</c:v>
                </c:pt>
                <c:pt idx="21967">
                  <c:v>60.686999999999998</c:v>
                </c:pt>
                <c:pt idx="21968">
                  <c:v>60.688000000000002</c:v>
                </c:pt>
                <c:pt idx="21969">
                  <c:v>60.688000000000002</c:v>
                </c:pt>
                <c:pt idx="21970">
                  <c:v>60.689</c:v>
                </c:pt>
                <c:pt idx="21971">
                  <c:v>60.69</c:v>
                </c:pt>
                <c:pt idx="21972">
                  <c:v>60.691000000000003</c:v>
                </c:pt>
                <c:pt idx="21973">
                  <c:v>60.692</c:v>
                </c:pt>
                <c:pt idx="21974">
                  <c:v>60.692</c:v>
                </c:pt>
                <c:pt idx="21975">
                  <c:v>60.692999999999998</c:v>
                </c:pt>
                <c:pt idx="21976">
                  <c:v>60.692999999999998</c:v>
                </c:pt>
                <c:pt idx="21977">
                  <c:v>60.694000000000003</c:v>
                </c:pt>
                <c:pt idx="21978">
                  <c:v>60.695</c:v>
                </c:pt>
                <c:pt idx="21979">
                  <c:v>60.695999999999998</c:v>
                </c:pt>
                <c:pt idx="21980">
                  <c:v>60.697000000000003</c:v>
                </c:pt>
                <c:pt idx="21981">
                  <c:v>60.698</c:v>
                </c:pt>
                <c:pt idx="21982">
                  <c:v>60.698999999999998</c:v>
                </c:pt>
                <c:pt idx="21983">
                  <c:v>60.698999999999998</c:v>
                </c:pt>
                <c:pt idx="21984">
                  <c:v>60.701000000000001</c:v>
                </c:pt>
                <c:pt idx="21985">
                  <c:v>60.701000000000001</c:v>
                </c:pt>
                <c:pt idx="21986">
                  <c:v>60.701999999999998</c:v>
                </c:pt>
                <c:pt idx="21987">
                  <c:v>60.703000000000003</c:v>
                </c:pt>
                <c:pt idx="21988">
                  <c:v>60.703000000000003</c:v>
                </c:pt>
                <c:pt idx="21989">
                  <c:v>60.704000000000001</c:v>
                </c:pt>
                <c:pt idx="21990">
                  <c:v>60.704999999999998</c:v>
                </c:pt>
                <c:pt idx="21991">
                  <c:v>60.704999999999998</c:v>
                </c:pt>
                <c:pt idx="21992">
                  <c:v>60.706000000000003</c:v>
                </c:pt>
                <c:pt idx="21993">
                  <c:v>60.707000000000001</c:v>
                </c:pt>
                <c:pt idx="21994">
                  <c:v>60.707000000000001</c:v>
                </c:pt>
                <c:pt idx="21995">
                  <c:v>60.707999999999998</c:v>
                </c:pt>
                <c:pt idx="21996">
                  <c:v>60.707999999999998</c:v>
                </c:pt>
                <c:pt idx="21997">
                  <c:v>60.709000000000003</c:v>
                </c:pt>
                <c:pt idx="21998">
                  <c:v>60.71</c:v>
                </c:pt>
                <c:pt idx="21999">
                  <c:v>60.710999999999999</c:v>
                </c:pt>
                <c:pt idx="22000">
                  <c:v>60.710999999999999</c:v>
                </c:pt>
                <c:pt idx="22001">
                  <c:v>60.712000000000003</c:v>
                </c:pt>
                <c:pt idx="22002">
                  <c:v>60.712000000000003</c:v>
                </c:pt>
                <c:pt idx="22003">
                  <c:v>60.713000000000001</c:v>
                </c:pt>
                <c:pt idx="22004">
                  <c:v>60.713999999999999</c:v>
                </c:pt>
                <c:pt idx="22005">
                  <c:v>60.715000000000003</c:v>
                </c:pt>
                <c:pt idx="22006">
                  <c:v>60.715000000000003</c:v>
                </c:pt>
                <c:pt idx="22007">
                  <c:v>60.716000000000001</c:v>
                </c:pt>
                <c:pt idx="22008">
                  <c:v>60.716999999999999</c:v>
                </c:pt>
                <c:pt idx="22009">
                  <c:v>60.716999999999999</c:v>
                </c:pt>
                <c:pt idx="22010">
                  <c:v>60.716999999999999</c:v>
                </c:pt>
                <c:pt idx="22011">
                  <c:v>60.718000000000004</c:v>
                </c:pt>
                <c:pt idx="22012">
                  <c:v>60.719000000000001</c:v>
                </c:pt>
                <c:pt idx="22013">
                  <c:v>60.72</c:v>
                </c:pt>
                <c:pt idx="22014">
                  <c:v>60.720999999999997</c:v>
                </c:pt>
                <c:pt idx="22015">
                  <c:v>60.722000000000001</c:v>
                </c:pt>
                <c:pt idx="22016">
                  <c:v>60.722000000000001</c:v>
                </c:pt>
                <c:pt idx="22017">
                  <c:v>60.722999999999999</c:v>
                </c:pt>
                <c:pt idx="22018">
                  <c:v>60.723999999999997</c:v>
                </c:pt>
                <c:pt idx="22019">
                  <c:v>60.725000000000001</c:v>
                </c:pt>
                <c:pt idx="22020">
                  <c:v>60.725999999999999</c:v>
                </c:pt>
                <c:pt idx="22021">
                  <c:v>60.726999999999997</c:v>
                </c:pt>
                <c:pt idx="22022">
                  <c:v>60.728000000000002</c:v>
                </c:pt>
                <c:pt idx="22023">
                  <c:v>60.728000000000002</c:v>
                </c:pt>
                <c:pt idx="22024">
                  <c:v>60.728999999999999</c:v>
                </c:pt>
                <c:pt idx="22025">
                  <c:v>60.731000000000002</c:v>
                </c:pt>
                <c:pt idx="22026">
                  <c:v>60.731000000000002</c:v>
                </c:pt>
                <c:pt idx="22027">
                  <c:v>60.731999999999999</c:v>
                </c:pt>
                <c:pt idx="22028">
                  <c:v>60.731999999999999</c:v>
                </c:pt>
                <c:pt idx="22029">
                  <c:v>60.732999999999997</c:v>
                </c:pt>
                <c:pt idx="22030">
                  <c:v>60.734000000000002</c:v>
                </c:pt>
                <c:pt idx="22031">
                  <c:v>60.734999999999999</c:v>
                </c:pt>
                <c:pt idx="22032">
                  <c:v>60.735999999999997</c:v>
                </c:pt>
                <c:pt idx="22033">
                  <c:v>60.737000000000002</c:v>
                </c:pt>
                <c:pt idx="22034">
                  <c:v>60.738</c:v>
                </c:pt>
                <c:pt idx="22035">
                  <c:v>60.738</c:v>
                </c:pt>
                <c:pt idx="22036">
                  <c:v>60.738999999999997</c:v>
                </c:pt>
                <c:pt idx="22037">
                  <c:v>60.74</c:v>
                </c:pt>
                <c:pt idx="22038">
                  <c:v>60.741</c:v>
                </c:pt>
                <c:pt idx="22039">
                  <c:v>60.741999999999997</c:v>
                </c:pt>
                <c:pt idx="22040">
                  <c:v>60.743000000000002</c:v>
                </c:pt>
                <c:pt idx="22041">
                  <c:v>60.743000000000002</c:v>
                </c:pt>
                <c:pt idx="22042">
                  <c:v>60.744</c:v>
                </c:pt>
                <c:pt idx="22043">
                  <c:v>60.744999999999997</c:v>
                </c:pt>
                <c:pt idx="22044">
                  <c:v>60.746000000000002</c:v>
                </c:pt>
                <c:pt idx="22045">
                  <c:v>60.746000000000002</c:v>
                </c:pt>
                <c:pt idx="22046">
                  <c:v>60.747</c:v>
                </c:pt>
                <c:pt idx="22047">
                  <c:v>60.747999999999998</c:v>
                </c:pt>
                <c:pt idx="22048">
                  <c:v>60.749000000000002</c:v>
                </c:pt>
                <c:pt idx="22049">
                  <c:v>60.75</c:v>
                </c:pt>
                <c:pt idx="22050">
                  <c:v>60.75</c:v>
                </c:pt>
                <c:pt idx="22051">
                  <c:v>60.752000000000002</c:v>
                </c:pt>
                <c:pt idx="22052">
                  <c:v>60.753</c:v>
                </c:pt>
                <c:pt idx="22053">
                  <c:v>60.753999999999998</c:v>
                </c:pt>
                <c:pt idx="22054">
                  <c:v>60.755000000000003</c:v>
                </c:pt>
                <c:pt idx="22055">
                  <c:v>60.756</c:v>
                </c:pt>
                <c:pt idx="22056">
                  <c:v>60.756999999999998</c:v>
                </c:pt>
                <c:pt idx="22057">
                  <c:v>60.758000000000003</c:v>
                </c:pt>
                <c:pt idx="22058">
                  <c:v>60.759</c:v>
                </c:pt>
                <c:pt idx="22059">
                  <c:v>60.76</c:v>
                </c:pt>
                <c:pt idx="22060">
                  <c:v>60.76</c:v>
                </c:pt>
                <c:pt idx="22061">
                  <c:v>60.762</c:v>
                </c:pt>
                <c:pt idx="22062">
                  <c:v>60.762999999999998</c:v>
                </c:pt>
                <c:pt idx="22063">
                  <c:v>60.764000000000003</c:v>
                </c:pt>
                <c:pt idx="22064">
                  <c:v>60.764000000000003</c:v>
                </c:pt>
                <c:pt idx="22065">
                  <c:v>60.765000000000001</c:v>
                </c:pt>
                <c:pt idx="22066">
                  <c:v>60.765999999999998</c:v>
                </c:pt>
                <c:pt idx="22067">
                  <c:v>60.767000000000003</c:v>
                </c:pt>
                <c:pt idx="22068">
                  <c:v>60.768000000000001</c:v>
                </c:pt>
                <c:pt idx="22069">
                  <c:v>60.768999999999998</c:v>
                </c:pt>
                <c:pt idx="22070">
                  <c:v>60.77</c:v>
                </c:pt>
                <c:pt idx="22071">
                  <c:v>60.771000000000001</c:v>
                </c:pt>
                <c:pt idx="22072">
                  <c:v>60.771999999999998</c:v>
                </c:pt>
                <c:pt idx="22073">
                  <c:v>60.771999999999998</c:v>
                </c:pt>
                <c:pt idx="22074">
                  <c:v>60.774000000000001</c:v>
                </c:pt>
                <c:pt idx="22075">
                  <c:v>60.774000000000001</c:v>
                </c:pt>
                <c:pt idx="22076">
                  <c:v>60.774999999999999</c:v>
                </c:pt>
                <c:pt idx="22077">
                  <c:v>60.776000000000003</c:v>
                </c:pt>
                <c:pt idx="22078">
                  <c:v>60.777000000000001</c:v>
                </c:pt>
                <c:pt idx="22079">
                  <c:v>60.777999999999999</c:v>
                </c:pt>
                <c:pt idx="22080">
                  <c:v>60.779000000000003</c:v>
                </c:pt>
                <c:pt idx="22081">
                  <c:v>60.78</c:v>
                </c:pt>
                <c:pt idx="22082">
                  <c:v>60.780999999999999</c:v>
                </c:pt>
                <c:pt idx="22083">
                  <c:v>60.781999999999996</c:v>
                </c:pt>
                <c:pt idx="22084">
                  <c:v>60.781999999999996</c:v>
                </c:pt>
                <c:pt idx="22085">
                  <c:v>60.783999999999999</c:v>
                </c:pt>
                <c:pt idx="22086">
                  <c:v>60.783999999999999</c:v>
                </c:pt>
                <c:pt idx="22087">
                  <c:v>60.784999999999997</c:v>
                </c:pt>
                <c:pt idx="22088">
                  <c:v>60.786000000000001</c:v>
                </c:pt>
                <c:pt idx="22089">
                  <c:v>60.786999999999999</c:v>
                </c:pt>
                <c:pt idx="22090">
                  <c:v>60.787999999999997</c:v>
                </c:pt>
                <c:pt idx="22091">
                  <c:v>60.789000000000001</c:v>
                </c:pt>
                <c:pt idx="22092">
                  <c:v>60.789000000000001</c:v>
                </c:pt>
                <c:pt idx="22093">
                  <c:v>60.79</c:v>
                </c:pt>
                <c:pt idx="22094">
                  <c:v>60.790999999999997</c:v>
                </c:pt>
                <c:pt idx="22095">
                  <c:v>60.792000000000002</c:v>
                </c:pt>
                <c:pt idx="22096">
                  <c:v>60.792000000000002</c:v>
                </c:pt>
                <c:pt idx="22097">
                  <c:v>60.792999999999999</c:v>
                </c:pt>
                <c:pt idx="22098">
                  <c:v>60.793999999999997</c:v>
                </c:pt>
                <c:pt idx="22099">
                  <c:v>60.795000000000002</c:v>
                </c:pt>
                <c:pt idx="22100">
                  <c:v>60.795000000000002</c:v>
                </c:pt>
                <c:pt idx="22101">
                  <c:v>60.795999999999999</c:v>
                </c:pt>
                <c:pt idx="22102">
                  <c:v>60.796999999999997</c:v>
                </c:pt>
                <c:pt idx="22103">
                  <c:v>60.798000000000002</c:v>
                </c:pt>
                <c:pt idx="22104">
                  <c:v>60.798000000000002</c:v>
                </c:pt>
                <c:pt idx="22105">
                  <c:v>60.798999999999999</c:v>
                </c:pt>
                <c:pt idx="22106">
                  <c:v>60.798999999999999</c:v>
                </c:pt>
                <c:pt idx="22107">
                  <c:v>60.801000000000002</c:v>
                </c:pt>
                <c:pt idx="22108">
                  <c:v>60.801000000000002</c:v>
                </c:pt>
                <c:pt idx="22109">
                  <c:v>60.802</c:v>
                </c:pt>
                <c:pt idx="22110">
                  <c:v>60.802999999999997</c:v>
                </c:pt>
                <c:pt idx="22111">
                  <c:v>60.802999999999997</c:v>
                </c:pt>
                <c:pt idx="22112">
                  <c:v>60.804000000000002</c:v>
                </c:pt>
                <c:pt idx="22113">
                  <c:v>60.805</c:v>
                </c:pt>
                <c:pt idx="22114">
                  <c:v>60.805999999999997</c:v>
                </c:pt>
                <c:pt idx="22115">
                  <c:v>60.805999999999997</c:v>
                </c:pt>
                <c:pt idx="22116">
                  <c:v>60.807000000000002</c:v>
                </c:pt>
                <c:pt idx="22117">
                  <c:v>60.808</c:v>
                </c:pt>
                <c:pt idx="22118">
                  <c:v>60.808999999999997</c:v>
                </c:pt>
                <c:pt idx="22119">
                  <c:v>60.81</c:v>
                </c:pt>
                <c:pt idx="22120">
                  <c:v>60.811</c:v>
                </c:pt>
                <c:pt idx="22121">
                  <c:v>60.811</c:v>
                </c:pt>
                <c:pt idx="22122">
                  <c:v>60.811999999999998</c:v>
                </c:pt>
                <c:pt idx="22123">
                  <c:v>60.813000000000002</c:v>
                </c:pt>
                <c:pt idx="22124">
                  <c:v>60.813000000000002</c:v>
                </c:pt>
                <c:pt idx="22125">
                  <c:v>60.814</c:v>
                </c:pt>
                <c:pt idx="22126">
                  <c:v>60.814999999999998</c:v>
                </c:pt>
                <c:pt idx="22127">
                  <c:v>60.816000000000003</c:v>
                </c:pt>
                <c:pt idx="22128">
                  <c:v>60.817</c:v>
                </c:pt>
                <c:pt idx="22129">
                  <c:v>60.817999999999998</c:v>
                </c:pt>
                <c:pt idx="22130">
                  <c:v>60.817999999999998</c:v>
                </c:pt>
                <c:pt idx="22131">
                  <c:v>60.819000000000003</c:v>
                </c:pt>
                <c:pt idx="22132">
                  <c:v>60.82</c:v>
                </c:pt>
                <c:pt idx="22133">
                  <c:v>60.820999999999998</c:v>
                </c:pt>
                <c:pt idx="22134">
                  <c:v>60.822000000000003</c:v>
                </c:pt>
                <c:pt idx="22135">
                  <c:v>60.823</c:v>
                </c:pt>
                <c:pt idx="22136">
                  <c:v>60.823999999999998</c:v>
                </c:pt>
                <c:pt idx="22137">
                  <c:v>60.823999999999998</c:v>
                </c:pt>
                <c:pt idx="22138">
                  <c:v>60.826000000000001</c:v>
                </c:pt>
                <c:pt idx="22139">
                  <c:v>60.826999999999998</c:v>
                </c:pt>
                <c:pt idx="22140">
                  <c:v>60.828000000000003</c:v>
                </c:pt>
                <c:pt idx="22141">
                  <c:v>60.829000000000001</c:v>
                </c:pt>
                <c:pt idx="22142">
                  <c:v>60.83</c:v>
                </c:pt>
                <c:pt idx="22143">
                  <c:v>60.831000000000003</c:v>
                </c:pt>
                <c:pt idx="22144">
                  <c:v>60.832000000000001</c:v>
                </c:pt>
                <c:pt idx="22145">
                  <c:v>60.832000000000001</c:v>
                </c:pt>
                <c:pt idx="22146">
                  <c:v>60.834000000000003</c:v>
                </c:pt>
                <c:pt idx="22147">
                  <c:v>60.835000000000001</c:v>
                </c:pt>
                <c:pt idx="22148">
                  <c:v>60.835999999999999</c:v>
                </c:pt>
                <c:pt idx="22149">
                  <c:v>60.837000000000003</c:v>
                </c:pt>
                <c:pt idx="22150">
                  <c:v>60.837000000000003</c:v>
                </c:pt>
                <c:pt idx="22151">
                  <c:v>60.838000000000001</c:v>
                </c:pt>
                <c:pt idx="22152">
                  <c:v>60.838999999999999</c:v>
                </c:pt>
                <c:pt idx="22153">
                  <c:v>60.84</c:v>
                </c:pt>
                <c:pt idx="22154">
                  <c:v>60.841000000000001</c:v>
                </c:pt>
                <c:pt idx="22155">
                  <c:v>60.841999999999999</c:v>
                </c:pt>
                <c:pt idx="22156">
                  <c:v>60.843000000000004</c:v>
                </c:pt>
                <c:pt idx="22157">
                  <c:v>60.844000000000001</c:v>
                </c:pt>
                <c:pt idx="22158">
                  <c:v>60.844999999999999</c:v>
                </c:pt>
                <c:pt idx="22159">
                  <c:v>60.845999999999997</c:v>
                </c:pt>
                <c:pt idx="22160">
                  <c:v>60.847000000000001</c:v>
                </c:pt>
                <c:pt idx="22161">
                  <c:v>60.847999999999999</c:v>
                </c:pt>
                <c:pt idx="22162">
                  <c:v>60.848999999999997</c:v>
                </c:pt>
                <c:pt idx="22163">
                  <c:v>60.848999999999997</c:v>
                </c:pt>
                <c:pt idx="22164">
                  <c:v>60.85</c:v>
                </c:pt>
                <c:pt idx="22165">
                  <c:v>60.850999999999999</c:v>
                </c:pt>
                <c:pt idx="22166">
                  <c:v>60.851999999999997</c:v>
                </c:pt>
                <c:pt idx="22167">
                  <c:v>60.853000000000002</c:v>
                </c:pt>
                <c:pt idx="22168">
                  <c:v>60.853999999999999</c:v>
                </c:pt>
                <c:pt idx="22169">
                  <c:v>60.854999999999997</c:v>
                </c:pt>
                <c:pt idx="22170">
                  <c:v>60.856000000000002</c:v>
                </c:pt>
                <c:pt idx="22171">
                  <c:v>60.856999999999999</c:v>
                </c:pt>
                <c:pt idx="22172">
                  <c:v>60.857999999999997</c:v>
                </c:pt>
                <c:pt idx="22173">
                  <c:v>60.859000000000002</c:v>
                </c:pt>
                <c:pt idx="22174">
                  <c:v>60.86</c:v>
                </c:pt>
                <c:pt idx="22175">
                  <c:v>60.860999999999997</c:v>
                </c:pt>
                <c:pt idx="22176">
                  <c:v>60.860999999999997</c:v>
                </c:pt>
                <c:pt idx="22177">
                  <c:v>60.862000000000002</c:v>
                </c:pt>
                <c:pt idx="22178">
                  <c:v>60.863</c:v>
                </c:pt>
                <c:pt idx="22179">
                  <c:v>60.863999999999997</c:v>
                </c:pt>
                <c:pt idx="22180">
                  <c:v>60.865000000000002</c:v>
                </c:pt>
                <c:pt idx="22181">
                  <c:v>60.866</c:v>
                </c:pt>
                <c:pt idx="22182">
                  <c:v>60.866</c:v>
                </c:pt>
                <c:pt idx="22183">
                  <c:v>60.868000000000002</c:v>
                </c:pt>
                <c:pt idx="22184">
                  <c:v>60.869</c:v>
                </c:pt>
                <c:pt idx="22185">
                  <c:v>60.87</c:v>
                </c:pt>
                <c:pt idx="22186">
                  <c:v>60.871000000000002</c:v>
                </c:pt>
                <c:pt idx="22187">
                  <c:v>60.871000000000002</c:v>
                </c:pt>
                <c:pt idx="22188">
                  <c:v>60.872</c:v>
                </c:pt>
                <c:pt idx="22189">
                  <c:v>60.872999999999998</c:v>
                </c:pt>
                <c:pt idx="22190">
                  <c:v>60.874000000000002</c:v>
                </c:pt>
                <c:pt idx="22191">
                  <c:v>60.874000000000002</c:v>
                </c:pt>
                <c:pt idx="22192">
                  <c:v>60.875</c:v>
                </c:pt>
                <c:pt idx="22193">
                  <c:v>60.875</c:v>
                </c:pt>
                <c:pt idx="22194">
                  <c:v>60.877000000000002</c:v>
                </c:pt>
                <c:pt idx="22195">
                  <c:v>60.878</c:v>
                </c:pt>
                <c:pt idx="22196">
                  <c:v>60.878999999999998</c:v>
                </c:pt>
                <c:pt idx="22197">
                  <c:v>60.88</c:v>
                </c:pt>
                <c:pt idx="22198">
                  <c:v>60.881</c:v>
                </c:pt>
                <c:pt idx="22199">
                  <c:v>60.881999999999998</c:v>
                </c:pt>
                <c:pt idx="22200">
                  <c:v>60.883000000000003</c:v>
                </c:pt>
                <c:pt idx="22201">
                  <c:v>60.884</c:v>
                </c:pt>
                <c:pt idx="22202">
                  <c:v>60.884</c:v>
                </c:pt>
                <c:pt idx="22203">
                  <c:v>60.884999999999998</c:v>
                </c:pt>
                <c:pt idx="22204">
                  <c:v>60.886000000000003</c:v>
                </c:pt>
                <c:pt idx="22205">
                  <c:v>60.887</c:v>
                </c:pt>
                <c:pt idx="22206">
                  <c:v>60.887999999999998</c:v>
                </c:pt>
                <c:pt idx="22207">
                  <c:v>60.889000000000003</c:v>
                </c:pt>
                <c:pt idx="22208">
                  <c:v>60.89</c:v>
                </c:pt>
                <c:pt idx="22209">
                  <c:v>60.890999999999998</c:v>
                </c:pt>
                <c:pt idx="22210">
                  <c:v>60.892000000000003</c:v>
                </c:pt>
                <c:pt idx="22211">
                  <c:v>60.893000000000001</c:v>
                </c:pt>
                <c:pt idx="22212">
                  <c:v>60.893999999999998</c:v>
                </c:pt>
                <c:pt idx="22213">
                  <c:v>60.895000000000003</c:v>
                </c:pt>
                <c:pt idx="22214">
                  <c:v>60.896000000000001</c:v>
                </c:pt>
                <c:pt idx="22215">
                  <c:v>60.896999999999998</c:v>
                </c:pt>
                <c:pt idx="22216">
                  <c:v>60.898000000000003</c:v>
                </c:pt>
                <c:pt idx="22217">
                  <c:v>60.899000000000001</c:v>
                </c:pt>
                <c:pt idx="22218">
                  <c:v>60.901000000000003</c:v>
                </c:pt>
                <c:pt idx="22219">
                  <c:v>60.901000000000003</c:v>
                </c:pt>
                <c:pt idx="22220">
                  <c:v>60.902000000000001</c:v>
                </c:pt>
                <c:pt idx="22221">
                  <c:v>60.902999999999999</c:v>
                </c:pt>
                <c:pt idx="22222">
                  <c:v>60.904000000000003</c:v>
                </c:pt>
                <c:pt idx="22223">
                  <c:v>60.905000000000001</c:v>
                </c:pt>
                <c:pt idx="22224">
                  <c:v>60.906999999999996</c:v>
                </c:pt>
                <c:pt idx="22225">
                  <c:v>60.906999999999996</c:v>
                </c:pt>
                <c:pt idx="22226">
                  <c:v>60.908999999999999</c:v>
                </c:pt>
                <c:pt idx="22227">
                  <c:v>60.908999999999999</c:v>
                </c:pt>
                <c:pt idx="22228">
                  <c:v>60.911000000000001</c:v>
                </c:pt>
                <c:pt idx="22229">
                  <c:v>60.911999999999999</c:v>
                </c:pt>
                <c:pt idx="22230">
                  <c:v>60.912999999999997</c:v>
                </c:pt>
                <c:pt idx="22231">
                  <c:v>60.912999999999997</c:v>
                </c:pt>
                <c:pt idx="22232">
                  <c:v>60.914000000000001</c:v>
                </c:pt>
                <c:pt idx="22233">
                  <c:v>60.914999999999999</c:v>
                </c:pt>
                <c:pt idx="22234">
                  <c:v>60.915999999999997</c:v>
                </c:pt>
                <c:pt idx="22235">
                  <c:v>60.917000000000002</c:v>
                </c:pt>
                <c:pt idx="22236">
                  <c:v>60.917999999999999</c:v>
                </c:pt>
                <c:pt idx="22237">
                  <c:v>60.918999999999997</c:v>
                </c:pt>
                <c:pt idx="22238">
                  <c:v>60.918999999999997</c:v>
                </c:pt>
                <c:pt idx="22239">
                  <c:v>60.92</c:v>
                </c:pt>
                <c:pt idx="22240">
                  <c:v>60.920999999999999</c:v>
                </c:pt>
                <c:pt idx="22241">
                  <c:v>60.921999999999997</c:v>
                </c:pt>
                <c:pt idx="22242">
                  <c:v>60.923000000000002</c:v>
                </c:pt>
                <c:pt idx="22243">
                  <c:v>60.923000000000002</c:v>
                </c:pt>
                <c:pt idx="22244">
                  <c:v>60.923999999999999</c:v>
                </c:pt>
                <c:pt idx="22245">
                  <c:v>60.924999999999997</c:v>
                </c:pt>
                <c:pt idx="22246">
                  <c:v>60.924999999999997</c:v>
                </c:pt>
                <c:pt idx="22247">
                  <c:v>60.926000000000002</c:v>
                </c:pt>
                <c:pt idx="22248">
                  <c:v>60.927</c:v>
                </c:pt>
                <c:pt idx="22249">
                  <c:v>60.927999999999997</c:v>
                </c:pt>
                <c:pt idx="22250">
                  <c:v>60.927999999999997</c:v>
                </c:pt>
                <c:pt idx="22251">
                  <c:v>60.927999999999997</c:v>
                </c:pt>
                <c:pt idx="22252">
                  <c:v>60.929000000000002</c:v>
                </c:pt>
                <c:pt idx="22253">
                  <c:v>60.93</c:v>
                </c:pt>
                <c:pt idx="22254">
                  <c:v>60.930999999999997</c:v>
                </c:pt>
                <c:pt idx="22255">
                  <c:v>60.932000000000002</c:v>
                </c:pt>
                <c:pt idx="22256">
                  <c:v>60.933</c:v>
                </c:pt>
                <c:pt idx="22257">
                  <c:v>60.933</c:v>
                </c:pt>
                <c:pt idx="22258">
                  <c:v>60.933999999999997</c:v>
                </c:pt>
                <c:pt idx="22259">
                  <c:v>60.936</c:v>
                </c:pt>
                <c:pt idx="22260">
                  <c:v>60.936</c:v>
                </c:pt>
                <c:pt idx="22261">
                  <c:v>60.936999999999998</c:v>
                </c:pt>
                <c:pt idx="22262">
                  <c:v>60.939</c:v>
                </c:pt>
                <c:pt idx="22263">
                  <c:v>60.94</c:v>
                </c:pt>
                <c:pt idx="22264">
                  <c:v>60.94</c:v>
                </c:pt>
                <c:pt idx="22265">
                  <c:v>60.941000000000003</c:v>
                </c:pt>
                <c:pt idx="22266">
                  <c:v>60.942999999999998</c:v>
                </c:pt>
                <c:pt idx="22267">
                  <c:v>60.944000000000003</c:v>
                </c:pt>
                <c:pt idx="22268">
                  <c:v>60.945</c:v>
                </c:pt>
                <c:pt idx="22269">
                  <c:v>60.945999999999998</c:v>
                </c:pt>
                <c:pt idx="22270">
                  <c:v>60.947000000000003</c:v>
                </c:pt>
                <c:pt idx="22271">
                  <c:v>60.948</c:v>
                </c:pt>
                <c:pt idx="22272">
                  <c:v>60.948999999999998</c:v>
                </c:pt>
                <c:pt idx="22273">
                  <c:v>60.95</c:v>
                </c:pt>
                <c:pt idx="22274">
                  <c:v>60.951000000000001</c:v>
                </c:pt>
                <c:pt idx="22275">
                  <c:v>60.951999999999998</c:v>
                </c:pt>
                <c:pt idx="22276">
                  <c:v>60.953000000000003</c:v>
                </c:pt>
                <c:pt idx="22277">
                  <c:v>60.953000000000003</c:v>
                </c:pt>
                <c:pt idx="22278">
                  <c:v>60.954000000000001</c:v>
                </c:pt>
                <c:pt idx="22279">
                  <c:v>60.956000000000003</c:v>
                </c:pt>
                <c:pt idx="22280">
                  <c:v>60.957000000000001</c:v>
                </c:pt>
                <c:pt idx="22281">
                  <c:v>60.957000000000001</c:v>
                </c:pt>
                <c:pt idx="22282">
                  <c:v>60.957999999999998</c:v>
                </c:pt>
                <c:pt idx="22283">
                  <c:v>60.959000000000003</c:v>
                </c:pt>
                <c:pt idx="22284">
                  <c:v>60.96</c:v>
                </c:pt>
                <c:pt idx="22285">
                  <c:v>60.960999999999999</c:v>
                </c:pt>
                <c:pt idx="22286">
                  <c:v>60.960999999999999</c:v>
                </c:pt>
                <c:pt idx="22287">
                  <c:v>60.962000000000003</c:v>
                </c:pt>
                <c:pt idx="22288">
                  <c:v>60.963000000000001</c:v>
                </c:pt>
                <c:pt idx="22289">
                  <c:v>60.963999999999999</c:v>
                </c:pt>
                <c:pt idx="22290">
                  <c:v>60.963999999999999</c:v>
                </c:pt>
                <c:pt idx="22291">
                  <c:v>60.965000000000003</c:v>
                </c:pt>
                <c:pt idx="22292">
                  <c:v>60.966000000000001</c:v>
                </c:pt>
                <c:pt idx="22293">
                  <c:v>60.966999999999999</c:v>
                </c:pt>
                <c:pt idx="22294">
                  <c:v>60.966999999999999</c:v>
                </c:pt>
                <c:pt idx="22295">
                  <c:v>60.966999999999999</c:v>
                </c:pt>
                <c:pt idx="22296">
                  <c:v>60.968000000000004</c:v>
                </c:pt>
                <c:pt idx="22297">
                  <c:v>60.969000000000001</c:v>
                </c:pt>
                <c:pt idx="22298">
                  <c:v>60.97</c:v>
                </c:pt>
                <c:pt idx="22299">
                  <c:v>60.97</c:v>
                </c:pt>
                <c:pt idx="22300">
                  <c:v>60.970999999999997</c:v>
                </c:pt>
                <c:pt idx="22301">
                  <c:v>60.972000000000001</c:v>
                </c:pt>
                <c:pt idx="22302">
                  <c:v>60.972000000000001</c:v>
                </c:pt>
                <c:pt idx="22303">
                  <c:v>60.972999999999999</c:v>
                </c:pt>
                <c:pt idx="22304">
                  <c:v>60.973999999999997</c:v>
                </c:pt>
                <c:pt idx="22305">
                  <c:v>60.975000000000001</c:v>
                </c:pt>
                <c:pt idx="22306">
                  <c:v>60.975999999999999</c:v>
                </c:pt>
                <c:pt idx="22307">
                  <c:v>60.975999999999999</c:v>
                </c:pt>
                <c:pt idx="22308">
                  <c:v>60.975999999999999</c:v>
                </c:pt>
                <c:pt idx="22309">
                  <c:v>60.976999999999997</c:v>
                </c:pt>
                <c:pt idx="22310">
                  <c:v>60.978000000000002</c:v>
                </c:pt>
                <c:pt idx="22311">
                  <c:v>60.978999999999999</c:v>
                </c:pt>
                <c:pt idx="22312">
                  <c:v>60.98</c:v>
                </c:pt>
                <c:pt idx="22313">
                  <c:v>60.98</c:v>
                </c:pt>
                <c:pt idx="22314">
                  <c:v>60.981000000000002</c:v>
                </c:pt>
                <c:pt idx="22315">
                  <c:v>60.981000000000002</c:v>
                </c:pt>
                <c:pt idx="22316">
                  <c:v>60.981999999999999</c:v>
                </c:pt>
                <c:pt idx="22317">
                  <c:v>60.982999999999997</c:v>
                </c:pt>
                <c:pt idx="22318">
                  <c:v>60.982999999999997</c:v>
                </c:pt>
                <c:pt idx="22319">
                  <c:v>60.984000000000002</c:v>
                </c:pt>
                <c:pt idx="22320">
                  <c:v>60.984999999999999</c:v>
                </c:pt>
                <c:pt idx="22321">
                  <c:v>60.985999999999997</c:v>
                </c:pt>
                <c:pt idx="22322">
                  <c:v>60.985999999999997</c:v>
                </c:pt>
                <c:pt idx="22323">
                  <c:v>60.985999999999997</c:v>
                </c:pt>
                <c:pt idx="22324">
                  <c:v>60.987000000000002</c:v>
                </c:pt>
                <c:pt idx="22325">
                  <c:v>60.988</c:v>
                </c:pt>
                <c:pt idx="22326">
                  <c:v>60.988999999999997</c:v>
                </c:pt>
                <c:pt idx="22327">
                  <c:v>60.988999999999997</c:v>
                </c:pt>
                <c:pt idx="22328">
                  <c:v>60.99</c:v>
                </c:pt>
                <c:pt idx="22329">
                  <c:v>60.99</c:v>
                </c:pt>
                <c:pt idx="22330">
                  <c:v>60.991</c:v>
                </c:pt>
                <c:pt idx="22331">
                  <c:v>60.991999999999997</c:v>
                </c:pt>
                <c:pt idx="22332">
                  <c:v>60.991999999999997</c:v>
                </c:pt>
                <c:pt idx="22333">
                  <c:v>60.993000000000002</c:v>
                </c:pt>
                <c:pt idx="22334">
                  <c:v>60.994</c:v>
                </c:pt>
                <c:pt idx="22335">
                  <c:v>60.994999999999997</c:v>
                </c:pt>
                <c:pt idx="22336">
                  <c:v>60.994999999999997</c:v>
                </c:pt>
                <c:pt idx="22337">
                  <c:v>60.996000000000002</c:v>
                </c:pt>
                <c:pt idx="22338">
                  <c:v>60.997</c:v>
                </c:pt>
                <c:pt idx="22339">
                  <c:v>60.997999999999998</c:v>
                </c:pt>
                <c:pt idx="22340">
                  <c:v>60.997999999999998</c:v>
                </c:pt>
                <c:pt idx="22341">
                  <c:v>60.999000000000002</c:v>
                </c:pt>
                <c:pt idx="22342">
                  <c:v>61</c:v>
                </c:pt>
                <c:pt idx="22343">
                  <c:v>61.000999999999998</c:v>
                </c:pt>
                <c:pt idx="22344">
                  <c:v>61.000999999999998</c:v>
                </c:pt>
                <c:pt idx="22345">
                  <c:v>61.002000000000002</c:v>
                </c:pt>
                <c:pt idx="22346">
                  <c:v>61.003</c:v>
                </c:pt>
                <c:pt idx="22347">
                  <c:v>61.003999999999998</c:v>
                </c:pt>
                <c:pt idx="22348">
                  <c:v>61.005000000000003</c:v>
                </c:pt>
                <c:pt idx="22349">
                  <c:v>61.005000000000003</c:v>
                </c:pt>
                <c:pt idx="22350">
                  <c:v>61.006</c:v>
                </c:pt>
                <c:pt idx="22351">
                  <c:v>61.006999999999998</c:v>
                </c:pt>
                <c:pt idx="22352">
                  <c:v>61.006999999999998</c:v>
                </c:pt>
                <c:pt idx="22353">
                  <c:v>61.009</c:v>
                </c:pt>
                <c:pt idx="22354">
                  <c:v>61.009</c:v>
                </c:pt>
                <c:pt idx="22355">
                  <c:v>61.01</c:v>
                </c:pt>
                <c:pt idx="22356">
                  <c:v>61.011000000000003</c:v>
                </c:pt>
                <c:pt idx="22357">
                  <c:v>61.011000000000003</c:v>
                </c:pt>
                <c:pt idx="22358">
                  <c:v>61.012</c:v>
                </c:pt>
                <c:pt idx="22359">
                  <c:v>61.012999999999998</c:v>
                </c:pt>
                <c:pt idx="22360">
                  <c:v>61.014000000000003</c:v>
                </c:pt>
                <c:pt idx="22361">
                  <c:v>61.015000000000001</c:v>
                </c:pt>
                <c:pt idx="22362">
                  <c:v>61.015000000000001</c:v>
                </c:pt>
                <c:pt idx="22363">
                  <c:v>61.015000000000001</c:v>
                </c:pt>
                <c:pt idx="22364">
                  <c:v>61.017000000000003</c:v>
                </c:pt>
                <c:pt idx="22365">
                  <c:v>61.017000000000003</c:v>
                </c:pt>
                <c:pt idx="22366">
                  <c:v>61.018000000000001</c:v>
                </c:pt>
                <c:pt idx="22367">
                  <c:v>61.018999999999998</c:v>
                </c:pt>
                <c:pt idx="22368">
                  <c:v>61.018999999999998</c:v>
                </c:pt>
                <c:pt idx="22369">
                  <c:v>61.02</c:v>
                </c:pt>
                <c:pt idx="22370">
                  <c:v>61.021999999999998</c:v>
                </c:pt>
                <c:pt idx="22371">
                  <c:v>61.021999999999998</c:v>
                </c:pt>
                <c:pt idx="22372">
                  <c:v>61.023000000000003</c:v>
                </c:pt>
                <c:pt idx="22373">
                  <c:v>61.024000000000001</c:v>
                </c:pt>
                <c:pt idx="22374">
                  <c:v>61.024000000000001</c:v>
                </c:pt>
                <c:pt idx="22375">
                  <c:v>61.024999999999999</c:v>
                </c:pt>
                <c:pt idx="22376">
                  <c:v>61.026000000000003</c:v>
                </c:pt>
                <c:pt idx="22377">
                  <c:v>61.027000000000001</c:v>
                </c:pt>
                <c:pt idx="22378">
                  <c:v>61.027999999999999</c:v>
                </c:pt>
                <c:pt idx="22379">
                  <c:v>61.027999999999999</c:v>
                </c:pt>
                <c:pt idx="22380">
                  <c:v>61.029000000000003</c:v>
                </c:pt>
                <c:pt idx="22381">
                  <c:v>61.03</c:v>
                </c:pt>
                <c:pt idx="22382">
                  <c:v>61.03</c:v>
                </c:pt>
                <c:pt idx="22383">
                  <c:v>61.030999999999999</c:v>
                </c:pt>
                <c:pt idx="22384">
                  <c:v>61.031999999999996</c:v>
                </c:pt>
                <c:pt idx="22385">
                  <c:v>61.033000000000001</c:v>
                </c:pt>
                <c:pt idx="22386">
                  <c:v>61.033999999999999</c:v>
                </c:pt>
                <c:pt idx="22387">
                  <c:v>61.033999999999999</c:v>
                </c:pt>
                <c:pt idx="22388">
                  <c:v>61.034999999999997</c:v>
                </c:pt>
                <c:pt idx="22389">
                  <c:v>61.036000000000001</c:v>
                </c:pt>
                <c:pt idx="22390">
                  <c:v>61.036999999999999</c:v>
                </c:pt>
                <c:pt idx="22391">
                  <c:v>61.037999999999997</c:v>
                </c:pt>
                <c:pt idx="22392">
                  <c:v>61.039000000000001</c:v>
                </c:pt>
                <c:pt idx="22393">
                  <c:v>61.039000000000001</c:v>
                </c:pt>
                <c:pt idx="22394">
                  <c:v>61.040999999999997</c:v>
                </c:pt>
                <c:pt idx="22395">
                  <c:v>61.042000000000002</c:v>
                </c:pt>
                <c:pt idx="22396">
                  <c:v>61.042999999999999</c:v>
                </c:pt>
                <c:pt idx="22397">
                  <c:v>61.043999999999997</c:v>
                </c:pt>
                <c:pt idx="22398">
                  <c:v>61.045999999999999</c:v>
                </c:pt>
                <c:pt idx="22399">
                  <c:v>61.046999999999997</c:v>
                </c:pt>
                <c:pt idx="22400">
                  <c:v>61.048000000000002</c:v>
                </c:pt>
                <c:pt idx="22401">
                  <c:v>61.048999999999999</c:v>
                </c:pt>
                <c:pt idx="22402">
                  <c:v>61.05</c:v>
                </c:pt>
                <c:pt idx="22403">
                  <c:v>61.05</c:v>
                </c:pt>
                <c:pt idx="22404">
                  <c:v>61.052</c:v>
                </c:pt>
                <c:pt idx="22405">
                  <c:v>61.052999999999997</c:v>
                </c:pt>
                <c:pt idx="22406">
                  <c:v>61.054000000000002</c:v>
                </c:pt>
                <c:pt idx="22407">
                  <c:v>61.054000000000002</c:v>
                </c:pt>
                <c:pt idx="22408">
                  <c:v>61.055999999999997</c:v>
                </c:pt>
                <c:pt idx="22409">
                  <c:v>61.057000000000002</c:v>
                </c:pt>
                <c:pt idx="22410">
                  <c:v>61.058</c:v>
                </c:pt>
                <c:pt idx="22411">
                  <c:v>61.058999999999997</c:v>
                </c:pt>
                <c:pt idx="22412">
                  <c:v>61.06</c:v>
                </c:pt>
                <c:pt idx="22413">
                  <c:v>61.06</c:v>
                </c:pt>
                <c:pt idx="22414">
                  <c:v>61.061</c:v>
                </c:pt>
                <c:pt idx="22415">
                  <c:v>61.061999999999998</c:v>
                </c:pt>
                <c:pt idx="22416">
                  <c:v>61.063000000000002</c:v>
                </c:pt>
                <c:pt idx="22417">
                  <c:v>61.063000000000002</c:v>
                </c:pt>
                <c:pt idx="22418">
                  <c:v>61.064</c:v>
                </c:pt>
                <c:pt idx="22419">
                  <c:v>61.064999999999998</c:v>
                </c:pt>
                <c:pt idx="22420">
                  <c:v>61.066000000000003</c:v>
                </c:pt>
                <c:pt idx="22421">
                  <c:v>61.067</c:v>
                </c:pt>
                <c:pt idx="22422">
                  <c:v>61.067999999999998</c:v>
                </c:pt>
                <c:pt idx="22423">
                  <c:v>61.067999999999998</c:v>
                </c:pt>
                <c:pt idx="22424">
                  <c:v>61.07</c:v>
                </c:pt>
                <c:pt idx="22425">
                  <c:v>61.070999999999998</c:v>
                </c:pt>
                <c:pt idx="22426">
                  <c:v>61.073</c:v>
                </c:pt>
                <c:pt idx="22427">
                  <c:v>61.073</c:v>
                </c:pt>
                <c:pt idx="22428">
                  <c:v>61.073</c:v>
                </c:pt>
                <c:pt idx="22429">
                  <c:v>61.075000000000003</c:v>
                </c:pt>
                <c:pt idx="22430">
                  <c:v>61.076999999999998</c:v>
                </c:pt>
                <c:pt idx="22431">
                  <c:v>61.076999999999998</c:v>
                </c:pt>
                <c:pt idx="22432">
                  <c:v>61.078000000000003</c:v>
                </c:pt>
                <c:pt idx="22433">
                  <c:v>61.079000000000001</c:v>
                </c:pt>
                <c:pt idx="22434">
                  <c:v>61.08</c:v>
                </c:pt>
                <c:pt idx="22435">
                  <c:v>61.081000000000003</c:v>
                </c:pt>
                <c:pt idx="22436">
                  <c:v>61.082000000000001</c:v>
                </c:pt>
                <c:pt idx="22437">
                  <c:v>61.084000000000003</c:v>
                </c:pt>
                <c:pt idx="22438">
                  <c:v>61.085000000000001</c:v>
                </c:pt>
                <c:pt idx="22439">
                  <c:v>61.085000000000001</c:v>
                </c:pt>
                <c:pt idx="22440">
                  <c:v>61.087000000000003</c:v>
                </c:pt>
                <c:pt idx="22441">
                  <c:v>61.088000000000001</c:v>
                </c:pt>
                <c:pt idx="22442">
                  <c:v>61.088999999999999</c:v>
                </c:pt>
                <c:pt idx="22443">
                  <c:v>61.09</c:v>
                </c:pt>
                <c:pt idx="22444">
                  <c:v>61.091000000000001</c:v>
                </c:pt>
                <c:pt idx="22445">
                  <c:v>61.091999999999999</c:v>
                </c:pt>
                <c:pt idx="22446">
                  <c:v>61.093000000000004</c:v>
                </c:pt>
                <c:pt idx="22447">
                  <c:v>61.094000000000001</c:v>
                </c:pt>
                <c:pt idx="22448">
                  <c:v>61.094999999999999</c:v>
                </c:pt>
                <c:pt idx="22449">
                  <c:v>61.095999999999997</c:v>
                </c:pt>
                <c:pt idx="22450">
                  <c:v>61.097000000000001</c:v>
                </c:pt>
                <c:pt idx="22451">
                  <c:v>61.097999999999999</c:v>
                </c:pt>
                <c:pt idx="22452">
                  <c:v>61.1</c:v>
                </c:pt>
                <c:pt idx="22453">
                  <c:v>61.100999999999999</c:v>
                </c:pt>
                <c:pt idx="22454">
                  <c:v>61.101999999999997</c:v>
                </c:pt>
                <c:pt idx="22455">
                  <c:v>61.101999999999997</c:v>
                </c:pt>
                <c:pt idx="22456">
                  <c:v>61.103000000000002</c:v>
                </c:pt>
                <c:pt idx="22457">
                  <c:v>61.104999999999997</c:v>
                </c:pt>
                <c:pt idx="22458">
                  <c:v>61.104999999999997</c:v>
                </c:pt>
                <c:pt idx="22459">
                  <c:v>61.106000000000002</c:v>
                </c:pt>
                <c:pt idx="22460">
                  <c:v>61.106999999999999</c:v>
                </c:pt>
                <c:pt idx="22461">
                  <c:v>61.107999999999997</c:v>
                </c:pt>
                <c:pt idx="22462">
                  <c:v>61.109000000000002</c:v>
                </c:pt>
                <c:pt idx="22463">
                  <c:v>61.110999999999997</c:v>
                </c:pt>
                <c:pt idx="22464">
                  <c:v>61.110999999999997</c:v>
                </c:pt>
                <c:pt idx="22465">
                  <c:v>61.112000000000002</c:v>
                </c:pt>
                <c:pt idx="22466">
                  <c:v>61.113</c:v>
                </c:pt>
                <c:pt idx="22467">
                  <c:v>61.113</c:v>
                </c:pt>
                <c:pt idx="22468">
                  <c:v>61.115000000000002</c:v>
                </c:pt>
                <c:pt idx="22469">
                  <c:v>61.116</c:v>
                </c:pt>
                <c:pt idx="22470">
                  <c:v>61.116</c:v>
                </c:pt>
                <c:pt idx="22471">
                  <c:v>61.116999999999997</c:v>
                </c:pt>
                <c:pt idx="22472">
                  <c:v>61.118000000000002</c:v>
                </c:pt>
                <c:pt idx="22473">
                  <c:v>61.119</c:v>
                </c:pt>
                <c:pt idx="22474">
                  <c:v>61.12</c:v>
                </c:pt>
                <c:pt idx="22475">
                  <c:v>61.121000000000002</c:v>
                </c:pt>
                <c:pt idx="22476">
                  <c:v>61.122</c:v>
                </c:pt>
                <c:pt idx="22477">
                  <c:v>61.122999999999998</c:v>
                </c:pt>
                <c:pt idx="22478">
                  <c:v>61.124000000000002</c:v>
                </c:pt>
                <c:pt idx="22479">
                  <c:v>61.125</c:v>
                </c:pt>
                <c:pt idx="22480">
                  <c:v>61.125</c:v>
                </c:pt>
                <c:pt idx="22481">
                  <c:v>61.125999999999998</c:v>
                </c:pt>
                <c:pt idx="22482">
                  <c:v>61.127000000000002</c:v>
                </c:pt>
                <c:pt idx="22483">
                  <c:v>61.128</c:v>
                </c:pt>
                <c:pt idx="22484">
                  <c:v>61.128</c:v>
                </c:pt>
                <c:pt idx="22485">
                  <c:v>61.13</c:v>
                </c:pt>
                <c:pt idx="22486">
                  <c:v>61.13</c:v>
                </c:pt>
                <c:pt idx="22487">
                  <c:v>61.131</c:v>
                </c:pt>
                <c:pt idx="22488">
                  <c:v>61.133000000000003</c:v>
                </c:pt>
                <c:pt idx="22489">
                  <c:v>61.134</c:v>
                </c:pt>
                <c:pt idx="22490">
                  <c:v>61.134</c:v>
                </c:pt>
                <c:pt idx="22491">
                  <c:v>61.134999999999998</c:v>
                </c:pt>
                <c:pt idx="22492">
                  <c:v>61.134999999999998</c:v>
                </c:pt>
                <c:pt idx="22493">
                  <c:v>61.136000000000003</c:v>
                </c:pt>
                <c:pt idx="22494">
                  <c:v>61.137</c:v>
                </c:pt>
                <c:pt idx="22495">
                  <c:v>61.137999999999998</c:v>
                </c:pt>
                <c:pt idx="22496">
                  <c:v>61.139000000000003</c:v>
                </c:pt>
                <c:pt idx="22497">
                  <c:v>61.139000000000003</c:v>
                </c:pt>
                <c:pt idx="22498">
                  <c:v>61.14</c:v>
                </c:pt>
                <c:pt idx="22499">
                  <c:v>61.140999999999998</c:v>
                </c:pt>
                <c:pt idx="22500">
                  <c:v>61.140999999999998</c:v>
                </c:pt>
                <c:pt idx="22501">
                  <c:v>61.142000000000003</c:v>
                </c:pt>
                <c:pt idx="22502">
                  <c:v>61.143000000000001</c:v>
                </c:pt>
                <c:pt idx="22503">
                  <c:v>61.143999999999998</c:v>
                </c:pt>
                <c:pt idx="22504">
                  <c:v>61.145000000000003</c:v>
                </c:pt>
                <c:pt idx="22505">
                  <c:v>61.145000000000003</c:v>
                </c:pt>
                <c:pt idx="22506">
                  <c:v>61.146000000000001</c:v>
                </c:pt>
                <c:pt idx="22507">
                  <c:v>61.146999999999998</c:v>
                </c:pt>
                <c:pt idx="22508">
                  <c:v>61.148000000000003</c:v>
                </c:pt>
                <c:pt idx="22509">
                  <c:v>61.148000000000003</c:v>
                </c:pt>
                <c:pt idx="22510">
                  <c:v>61.149000000000001</c:v>
                </c:pt>
                <c:pt idx="22511">
                  <c:v>61.15</c:v>
                </c:pt>
                <c:pt idx="22512">
                  <c:v>61.151000000000003</c:v>
                </c:pt>
                <c:pt idx="22513">
                  <c:v>61.152000000000001</c:v>
                </c:pt>
                <c:pt idx="22514">
                  <c:v>61.152999999999999</c:v>
                </c:pt>
                <c:pt idx="22515">
                  <c:v>61.154000000000003</c:v>
                </c:pt>
                <c:pt idx="22516">
                  <c:v>61.155000000000001</c:v>
                </c:pt>
                <c:pt idx="22517">
                  <c:v>61.155999999999999</c:v>
                </c:pt>
                <c:pt idx="22518">
                  <c:v>61.156999999999996</c:v>
                </c:pt>
                <c:pt idx="22519">
                  <c:v>61.158999999999999</c:v>
                </c:pt>
                <c:pt idx="22520">
                  <c:v>61.16</c:v>
                </c:pt>
                <c:pt idx="22521">
                  <c:v>61.161000000000001</c:v>
                </c:pt>
                <c:pt idx="22522">
                  <c:v>61.161999999999999</c:v>
                </c:pt>
                <c:pt idx="22523">
                  <c:v>61.164000000000001</c:v>
                </c:pt>
                <c:pt idx="22524">
                  <c:v>61.164000000000001</c:v>
                </c:pt>
                <c:pt idx="22525">
                  <c:v>61.164999999999999</c:v>
                </c:pt>
                <c:pt idx="22526">
                  <c:v>61.167000000000002</c:v>
                </c:pt>
                <c:pt idx="22527">
                  <c:v>61.167999999999999</c:v>
                </c:pt>
                <c:pt idx="22528">
                  <c:v>61.168999999999997</c:v>
                </c:pt>
                <c:pt idx="22529">
                  <c:v>61.168999999999997</c:v>
                </c:pt>
                <c:pt idx="22530">
                  <c:v>61.170999999999999</c:v>
                </c:pt>
                <c:pt idx="22531">
                  <c:v>61.171999999999997</c:v>
                </c:pt>
                <c:pt idx="22532">
                  <c:v>61.173000000000002</c:v>
                </c:pt>
                <c:pt idx="22533">
                  <c:v>61.173999999999999</c:v>
                </c:pt>
                <c:pt idx="22534">
                  <c:v>61.173999999999999</c:v>
                </c:pt>
                <c:pt idx="22535">
                  <c:v>61.174999999999997</c:v>
                </c:pt>
                <c:pt idx="22536">
                  <c:v>61.176000000000002</c:v>
                </c:pt>
                <c:pt idx="22537">
                  <c:v>61.177</c:v>
                </c:pt>
                <c:pt idx="22538">
                  <c:v>61.177999999999997</c:v>
                </c:pt>
                <c:pt idx="22539">
                  <c:v>61.177999999999997</c:v>
                </c:pt>
                <c:pt idx="22540">
                  <c:v>61.179000000000002</c:v>
                </c:pt>
                <c:pt idx="22541">
                  <c:v>61.18</c:v>
                </c:pt>
                <c:pt idx="22542">
                  <c:v>61.180999999999997</c:v>
                </c:pt>
                <c:pt idx="22543">
                  <c:v>61.182000000000002</c:v>
                </c:pt>
                <c:pt idx="22544">
                  <c:v>61.183</c:v>
                </c:pt>
                <c:pt idx="22545">
                  <c:v>61.183</c:v>
                </c:pt>
                <c:pt idx="22546">
                  <c:v>61.183999999999997</c:v>
                </c:pt>
                <c:pt idx="22547">
                  <c:v>61.185000000000002</c:v>
                </c:pt>
                <c:pt idx="22548">
                  <c:v>61.186999999999998</c:v>
                </c:pt>
                <c:pt idx="22549">
                  <c:v>61.186999999999998</c:v>
                </c:pt>
                <c:pt idx="22550">
                  <c:v>61.188000000000002</c:v>
                </c:pt>
                <c:pt idx="22551">
                  <c:v>61.189</c:v>
                </c:pt>
                <c:pt idx="22552">
                  <c:v>61.189</c:v>
                </c:pt>
                <c:pt idx="22553">
                  <c:v>61.19</c:v>
                </c:pt>
                <c:pt idx="22554">
                  <c:v>61.191000000000003</c:v>
                </c:pt>
                <c:pt idx="22555">
                  <c:v>61.192</c:v>
                </c:pt>
                <c:pt idx="22556">
                  <c:v>61.192999999999998</c:v>
                </c:pt>
                <c:pt idx="22557">
                  <c:v>61.192999999999998</c:v>
                </c:pt>
                <c:pt idx="22558">
                  <c:v>61.194000000000003</c:v>
                </c:pt>
                <c:pt idx="22559">
                  <c:v>61.195</c:v>
                </c:pt>
                <c:pt idx="22560">
                  <c:v>61.195999999999998</c:v>
                </c:pt>
                <c:pt idx="22561">
                  <c:v>61.197000000000003</c:v>
                </c:pt>
                <c:pt idx="22562">
                  <c:v>61.198</c:v>
                </c:pt>
                <c:pt idx="22563">
                  <c:v>61.198999999999998</c:v>
                </c:pt>
                <c:pt idx="22564">
                  <c:v>61.2</c:v>
                </c:pt>
                <c:pt idx="22565">
                  <c:v>61.2</c:v>
                </c:pt>
                <c:pt idx="22566">
                  <c:v>61.201000000000001</c:v>
                </c:pt>
                <c:pt idx="22567">
                  <c:v>61.201999999999998</c:v>
                </c:pt>
                <c:pt idx="22568">
                  <c:v>61.203000000000003</c:v>
                </c:pt>
                <c:pt idx="22569">
                  <c:v>61.203000000000003</c:v>
                </c:pt>
                <c:pt idx="22570">
                  <c:v>61.204000000000001</c:v>
                </c:pt>
                <c:pt idx="22571">
                  <c:v>61.204999999999998</c:v>
                </c:pt>
                <c:pt idx="22572">
                  <c:v>61.206000000000003</c:v>
                </c:pt>
                <c:pt idx="22573">
                  <c:v>61.207000000000001</c:v>
                </c:pt>
                <c:pt idx="22574">
                  <c:v>61.207000000000001</c:v>
                </c:pt>
                <c:pt idx="22575">
                  <c:v>61.207999999999998</c:v>
                </c:pt>
                <c:pt idx="22576">
                  <c:v>61.209000000000003</c:v>
                </c:pt>
                <c:pt idx="22577">
                  <c:v>61.21</c:v>
                </c:pt>
                <c:pt idx="22578">
                  <c:v>61.210999999999999</c:v>
                </c:pt>
                <c:pt idx="22579">
                  <c:v>61.212000000000003</c:v>
                </c:pt>
                <c:pt idx="22580">
                  <c:v>61.213000000000001</c:v>
                </c:pt>
                <c:pt idx="22581">
                  <c:v>61.213999999999999</c:v>
                </c:pt>
                <c:pt idx="22582">
                  <c:v>61.213999999999999</c:v>
                </c:pt>
                <c:pt idx="22583">
                  <c:v>61.215000000000003</c:v>
                </c:pt>
                <c:pt idx="22584">
                  <c:v>61.216999999999999</c:v>
                </c:pt>
                <c:pt idx="22585">
                  <c:v>61.216999999999999</c:v>
                </c:pt>
                <c:pt idx="22586">
                  <c:v>61.218000000000004</c:v>
                </c:pt>
                <c:pt idx="22587">
                  <c:v>61.219000000000001</c:v>
                </c:pt>
                <c:pt idx="22588">
                  <c:v>61.219000000000001</c:v>
                </c:pt>
                <c:pt idx="22589">
                  <c:v>61.22</c:v>
                </c:pt>
                <c:pt idx="22590">
                  <c:v>61.220999999999997</c:v>
                </c:pt>
                <c:pt idx="22591">
                  <c:v>61.222000000000001</c:v>
                </c:pt>
                <c:pt idx="22592">
                  <c:v>61.222000000000001</c:v>
                </c:pt>
                <c:pt idx="22593">
                  <c:v>61.222999999999999</c:v>
                </c:pt>
                <c:pt idx="22594">
                  <c:v>61.223999999999997</c:v>
                </c:pt>
                <c:pt idx="22595">
                  <c:v>61.225000000000001</c:v>
                </c:pt>
                <c:pt idx="22596">
                  <c:v>61.225999999999999</c:v>
                </c:pt>
                <c:pt idx="22597">
                  <c:v>61.225999999999999</c:v>
                </c:pt>
                <c:pt idx="22598">
                  <c:v>61.226999999999997</c:v>
                </c:pt>
                <c:pt idx="22599">
                  <c:v>61.226999999999997</c:v>
                </c:pt>
                <c:pt idx="22600">
                  <c:v>61.228000000000002</c:v>
                </c:pt>
                <c:pt idx="22601">
                  <c:v>61.228999999999999</c:v>
                </c:pt>
                <c:pt idx="22602">
                  <c:v>61.23</c:v>
                </c:pt>
                <c:pt idx="22603">
                  <c:v>61.231000000000002</c:v>
                </c:pt>
                <c:pt idx="22604">
                  <c:v>61.231000000000002</c:v>
                </c:pt>
                <c:pt idx="22605">
                  <c:v>61.231999999999999</c:v>
                </c:pt>
                <c:pt idx="22606">
                  <c:v>61.232999999999997</c:v>
                </c:pt>
                <c:pt idx="22607">
                  <c:v>61.234000000000002</c:v>
                </c:pt>
                <c:pt idx="22608">
                  <c:v>61.234999999999999</c:v>
                </c:pt>
                <c:pt idx="22609">
                  <c:v>61.235999999999997</c:v>
                </c:pt>
                <c:pt idx="22610">
                  <c:v>61.235999999999997</c:v>
                </c:pt>
                <c:pt idx="22611">
                  <c:v>61.237000000000002</c:v>
                </c:pt>
                <c:pt idx="22612">
                  <c:v>61.238</c:v>
                </c:pt>
                <c:pt idx="22613">
                  <c:v>61.238999999999997</c:v>
                </c:pt>
                <c:pt idx="22614">
                  <c:v>61.238999999999997</c:v>
                </c:pt>
                <c:pt idx="22615">
                  <c:v>61.24</c:v>
                </c:pt>
                <c:pt idx="22616">
                  <c:v>61.241</c:v>
                </c:pt>
                <c:pt idx="22617">
                  <c:v>61.241</c:v>
                </c:pt>
                <c:pt idx="22618">
                  <c:v>61.241999999999997</c:v>
                </c:pt>
                <c:pt idx="22619">
                  <c:v>61.243000000000002</c:v>
                </c:pt>
                <c:pt idx="22620">
                  <c:v>61.244</c:v>
                </c:pt>
                <c:pt idx="22621">
                  <c:v>61.244999999999997</c:v>
                </c:pt>
                <c:pt idx="22622">
                  <c:v>61.246000000000002</c:v>
                </c:pt>
                <c:pt idx="22623">
                  <c:v>61.246000000000002</c:v>
                </c:pt>
                <c:pt idx="22624">
                  <c:v>61.247</c:v>
                </c:pt>
                <c:pt idx="22625">
                  <c:v>61.247</c:v>
                </c:pt>
                <c:pt idx="22626">
                  <c:v>61.247999999999998</c:v>
                </c:pt>
                <c:pt idx="22627">
                  <c:v>61.249000000000002</c:v>
                </c:pt>
                <c:pt idx="22628">
                  <c:v>61.249000000000002</c:v>
                </c:pt>
                <c:pt idx="22629">
                  <c:v>61.250999999999998</c:v>
                </c:pt>
                <c:pt idx="22630">
                  <c:v>61.250999999999998</c:v>
                </c:pt>
                <c:pt idx="22631">
                  <c:v>61.253</c:v>
                </c:pt>
                <c:pt idx="22632">
                  <c:v>61.253</c:v>
                </c:pt>
                <c:pt idx="22633">
                  <c:v>61.253999999999998</c:v>
                </c:pt>
                <c:pt idx="22634">
                  <c:v>61.253999999999998</c:v>
                </c:pt>
                <c:pt idx="22635">
                  <c:v>61.255000000000003</c:v>
                </c:pt>
                <c:pt idx="22636">
                  <c:v>61.256</c:v>
                </c:pt>
                <c:pt idx="22637">
                  <c:v>61.256999999999998</c:v>
                </c:pt>
                <c:pt idx="22638">
                  <c:v>61.258000000000003</c:v>
                </c:pt>
                <c:pt idx="22639">
                  <c:v>61.259</c:v>
                </c:pt>
                <c:pt idx="22640">
                  <c:v>61.26</c:v>
                </c:pt>
                <c:pt idx="22641">
                  <c:v>61.26</c:v>
                </c:pt>
                <c:pt idx="22642">
                  <c:v>61.261000000000003</c:v>
                </c:pt>
                <c:pt idx="22643">
                  <c:v>61.261000000000003</c:v>
                </c:pt>
                <c:pt idx="22644">
                  <c:v>61.262</c:v>
                </c:pt>
                <c:pt idx="22645">
                  <c:v>61.264000000000003</c:v>
                </c:pt>
                <c:pt idx="22646">
                  <c:v>61.265000000000001</c:v>
                </c:pt>
                <c:pt idx="22647">
                  <c:v>61.265999999999998</c:v>
                </c:pt>
                <c:pt idx="22648">
                  <c:v>61.265999999999998</c:v>
                </c:pt>
                <c:pt idx="22649">
                  <c:v>61.267000000000003</c:v>
                </c:pt>
                <c:pt idx="22650">
                  <c:v>61.268000000000001</c:v>
                </c:pt>
                <c:pt idx="22651">
                  <c:v>61.268999999999998</c:v>
                </c:pt>
                <c:pt idx="22652">
                  <c:v>61.27</c:v>
                </c:pt>
                <c:pt idx="22653">
                  <c:v>61.27</c:v>
                </c:pt>
                <c:pt idx="22654">
                  <c:v>61.27</c:v>
                </c:pt>
                <c:pt idx="22655">
                  <c:v>61.271000000000001</c:v>
                </c:pt>
                <c:pt idx="22656">
                  <c:v>61.271999999999998</c:v>
                </c:pt>
                <c:pt idx="22657">
                  <c:v>61.273000000000003</c:v>
                </c:pt>
                <c:pt idx="22658">
                  <c:v>61.273000000000003</c:v>
                </c:pt>
                <c:pt idx="22659">
                  <c:v>61.274000000000001</c:v>
                </c:pt>
                <c:pt idx="22660">
                  <c:v>61.274000000000001</c:v>
                </c:pt>
                <c:pt idx="22661">
                  <c:v>61.274999999999999</c:v>
                </c:pt>
                <c:pt idx="22662">
                  <c:v>61.276000000000003</c:v>
                </c:pt>
                <c:pt idx="22663">
                  <c:v>61.276000000000003</c:v>
                </c:pt>
                <c:pt idx="22664">
                  <c:v>61.277999999999999</c:v>
                </c:pt>
                <c:pt idx="22665">
                  <c:v>61.277999999999999</c:v>
                </c:pt>
                <c:pt idx="22666">
                  <c:v>61.279000000000003</c:v>
                </c:pt>
                <c:pt idx="22667">
                  <c:v>61.279000000000003</c:v>
                </c:pt>
                <c:pt idx="22668">
                  <c:v>61.280999999999999</c:v>
                </c:pt>
                <c:pt idx="22669">
                  <c:v>61.281999999999996</c:v>
                </c:pt>
                <c:pt idx="22670">
                  <c:v>61.283000000000001</c:v>
                </c:pt>
                <c:pt idx="22671">
                  <c:v>61.283999999999999</c:v>
                </c:pt>
                <c:pt idx="22672">
                  <c:v>61.284999999999997</c:v>
                </c:pt>
                <c:pt idx="22673">
                  <c:v>61.286000000000001</c:v>
                </c:pt>
                <c:pt idx="22674">
                  <c:v>61.286999999999999</c:v>
                </c:pt>
                <c:pt idx="22675">
                  <c:v>61.287999999999997</c:v>
                </c:pt>
                <c:pt idx="22676">
                  <c:v>61.289000000000001</c:v>
                </c:pt>
                <c:pt idx="22677">
                  <c:v>61.29</c:v>
                </c:pt>
                <c:pt idx="22678">
                  <c:v>61.290999999999997</c:v>
                </c:pt>
                <c:pt idx="22679">
                  <c:v>61.292000000000002</c:v>
                </c:pt>
                <c:pt idx="22680">
                  <c:v>61.292999999999999</c:v>
                </c:pt>
                <c:pt idx="22681">
                  <c:v>61.293999999999997</c:v>
                </c:pt>
                <c:pt idx="22682">
                  <c:v>61.295000000000002</c:v>
                </c:pt>
                <c:pt idx="22683">
                  <c:v>61.295999999999999</c:v>
                </c:pt>
                <c:pt idx="22684">
                  <c:v>61.296999999999997</c:v>
                </c:pt>
                <c:pt idx="22685">
                  <c:v>61.296999999999997</c:v>
                </c:pt>
                <c:pt idx="22686">
                  <c:v>61.298000000000002</c:v>
                </c:pt>
                <c:pt idx="22687">
                  <c:v>61.3</c:v>
                </c:pt>
                <c:pt idx="22688">
                  <c:v>61.301000000000002</c:v>
                </c:pt>
                <c:pt idx="22689">
                  <c:v>61.302</c:v>
                </c:pt>
                <c:pt idx="22690">
                  <c:v>61.302999999999997</c:v>
                </c:pt>
                <c:pt idx="22691">
                  <c:v>61.304000000000002</c:v>
                </c:pt>
                <c:pt idx="22692">
                  <c:v>61.305</c:v>
                </c:pt>
                <c:pt idx="22693">
                  <c:v>61.305999999999997</c:v>
                </c:pt>
                <c:pt idx="22694">
                  <c:v>61.307000000000002</c:v>
                </c:pt>
                <c:pt idx="22695">
                  <c:v>61.308</c:v>
                </c:pt>
                <c:pt idx="22696">
                  <c:v>61.308999999999997</c:v>
                </c:pt>
                <c:pt idx="22697">
                  <c:v>61.31</c:v>
                </c:pt>
                <c:pt idx="22698">
                  <c:v>61.311</c:v>
                </c:pt>
                <c:pt idx="22699">
                  <c:v>61.313000000000002</c:v>
                </c:pt>
                <c:pt idx="22700">
                  <c:v>61.313000000000002</c:v>
                </c:pt>
                <c:pt idx="22701">
                  <c:v>61.314999999999998</c:v>
                </c:pt>
                <c:pt idx="22702">
                  <c:v>61.314999999999998</c:v>
                </c:pt>
                <c:pt idx="22703">
                  <c:v>61.316000000000003</c:v>
                </c:pt>
                <c:pt idx="22704">
                  <c:v>61.317</c:v>
                </c:pt>
                <c:pt idx="22705">
                  <c:v>61.317999999999998</c:v>
                </c:pt>
                <c:pt idx="22706">
                  <c:v>61.319000000000003</c:v>
                </c:pt>
                <c:pt idx="22707">
                  <c:v>61.320999999999998</c:v>
                </c:pt>
                <c:pt idx="22708">
                  <c:v>61.320999999999998</c:v>
                </c:pt>
                <c:pt idx="22709">
                  <c:v>61.322000000000003</c:v>
                </c:pt>
                <c:pt idx="22710">
                  <c:v>61.323</c:v>
                </c:pt>
                <c:pt idx="22711">
                  <c:v>61.323999999999998</c:v>
                </c:pt>
                <c:pt idx="22712">
                  <c:v>61.323999999999998</c:v>
                </c:pt>
                <c:pt idx="22713">
                  <c:v>61.325000000000003</c:v>
                </c:pt>
                <c:pt idx="22714">
                  <c:v>61.326000000000001</c:v>
                </c:pt>
                <c:pt idx="22715">
                  <c:v>61.326999999999998</c:v>
                </c:pt>
                <c:pt idx="22716">
                  <c:v>61.328000000000003</c:v>
                </c:pt>
                <c:pt idx="22717">
                  <c:v>61.328000000000003</c:v>
                </c:pt>
                <c:pt idx="22718">
                  <c:v>61.329000000000001</c:v>
                </c:pt>
                <c:pt idx="22719">
                  <c:v>61.33</c:v>
                </c:pt>
                <c:pt idx="22720">
                  <c:v>61.331000000000003</c:v>
                </c:pt>
                <c:pt idx="22721">
                  <c:v>61.332000000000001</c:v>
                </c:pt>
                <c:pt idx="22722">
                  <c:v>61.332000000000001</c:v>
                </c:pt>
                <c:pt idx="22723">
                  <c:v>61.332999999999998</c:v>
                </c:pt>
                <c:pt idx="22724">
                  <c:v>61.334000000000003</c:v>
                </c:pt>
                <c:pt idx="22725">
                  <c:v>61.335000000000001</c:v>
                </c:pt>
                <c:pt idx="22726">
                  <c:v>61.335000000000001</c:v>
                </c:pt>
                <c:pt idx="22727">
                  <c:v>61.335999999999999</c:v>
                </c:pt>
                <c:pt idx="22728">
                  <c:v>61.337000000000003</c:v>
                </c:pt>
                <c:pt idx="22729">
                  <c:v>61.337000000000003</c:v>
                </c:pt>
                <c:pt idx="22730">
                  <c:v>61.338000000000001</c:v>
                </c:pt>
                <c:pt idx="22731">
                  <c:v>61.338000000000001</c:v>
                </c:pt>
                <c:pt idx="22732">
                  <c:v>61.338999999999999</c:v>
                </c:pt>
                <c:pt idx="22733">
                  <c:v>61.34</c:v>
                </c:pt>
                <c:pt idx="22734">
                  <c:v>61.341000000000001</c:v>
                </c:pt>
                <c:pt idx="22735">
                  <c:v>61.341999999999999</c:v>
                </c:pt>
                <c:pt idx="22736">
                  <c:v>61.341999999999999</c:v>
                </c:pt>
                <c:pt idx="22737">
                  <c:v>61.343000000000004</c:v>
                </c:pt>
                <c:pt idx="22738">
                  <c:v>61.344000000000001</c:v>
                </c:pt>
                <c:pt idx="22739">
                  <c:v>61.344999999999999</c:v>
                </c:pt>
                <c:pt idx="22740">
                  <c:v>61.345999999999997</c:v>
                </c:pt>
                <c:pt idx="22741">
                  <c:v>61.347000000000001</c:v>
                </c:pt>
                <c:pt idx="22742">
                  <c:v>61.347999999999999</c:v>
                </c:pt>
                <c:pt idx="22743">
                  <c:v>61.347999999999999</c:v>
                </c:pt>
                <c:pt idx="22744">
                  <c:v>61.348999999999997</c:v>
                </c:pt>
                <c:pt idx="22745">
                  <c:v>61.35</c:v>
                </c:pt>
                <c:pt idx="22746">
                  <c:v>61.350999999999999</c:v>
                </c:pt>
                <c:pt idx="22747">
                  <c:v>61.351999999999997</c:v>
                </c:pt>
                <c:pt idx="22748">
                  <c:v>61.351999999999997</c:v>
                </c:pt>
                <c:pt idx="22749">
                  <c:v>61.353000000000002</c:v>
                </c:pt>
                <c:pt idx="22750">
                  <c:v>61.353999999999999</c:v>
                </c:pt>
                <c:pt idx="22751">
                  <c:v>61.353999999999999</c:v>
                </c:pt>
                <c:pt idx="22752">
                  <c:v>61.356000000000002</c:v>
                </c:pt>
                <c:pt idx="22753">
                  <c:v>61.356000000000002</c:v>
                </c:pt>
                <c:pt idx="22754">
                  <c:v>61.356999999999999</c:v>
                </c:pt>
                <c:pt idx="22755">
                  <c:v>61.357999999999997</c:v>
                </c:pt>
                <c:pt idx="22756">
                  <c:v>61.359000000000002</c:v>
                </c:pt>
                <c:pt idx="22757">
                  <c:v>61.36</c:v>
                </c:pt>
                <c:pt idx="22758">
                  <c:v>61.360999999999997</c:v>
                </c:pt>
                <c:pt idx="22759">
                  <c:v>61.360999999999997</c:v>
                </c:pt>
                <c:pt idx="22760">
                  <c:v>61.362000000000002</c:v>
                </c:pt>
                <c:pt idx="22761">
                  <c:v>61.363</c:v>
                </c:pt>
                <c:pt idx="22762">
                  <c:v>61.363999999999997</c:v>
                </c:pt>
                <c:pt idx="22763">
                  <c:v>61.365000000000002</c:v>
                </c:pt>
                <c:pt idx="22764">
                  <c:v>61.366</c:v>
                </c:pt>
                <c:pt idx="22765">
                  <c:v>61.366</c:v>
                </c:pt>
                <c:pt idx="22766">
                  <c:v>61.366999999999997</c:v>
                </c:pt>
                <c:pt idx="22767">
                  <c:v>61.368000000000002</c:v>
                </c:pt>
                <c:pt idx="22768">
                  <c:v>61.369</c:v>
                </c:pt>
                <c:pt idx="22769">
                  <c:v>61.369</c:v>
                </c:pt>
                <c:pt idx="22770">
                  <c:v>61.37</c:v>
                </c:pt>
                <c:pt idx="22771">
                  <c:v>61.371000000000002</c:v>
                </c:pt>
                <c:pt idx="22772">
                  <c:v>61.371000000000002</c:v>
                </c:pt>
                <c:pt idx="22773">
                  <c:v>61.372</c:v>
                </c:pt>
                <c:pt idx="22774">
                  <c:v>61.372999999999998</c:v>
                </c:pt>
                <c:pt idx="22775">
                  <c:v>61.374000000000002</c:v>
                </c:pt>
                <c:pt idx="22776">
                  <c:v>61.374000000000002</c:v>
                </c:pt>
                <c:pt idx="22777">
                  <c:v>61.375</c:v>
                </c:pt>
                <c:pt idx="22778">
                  <c:v>61.375999999999998</c:v>
                </c:pt>
                <c:pt idx="22779">
                  <c:v>61.375999999999998</c:v>
                </c:pt>
                <c:pt idx="22780">
                  <c:v>61.377000000000002</c:v>
                </c:pt>
                <c:pt idx="22781">
                  <c:v>61.378999999999998</c:v>
                </c:pt>
                <c:pt idx="22782">
                  <c:v>61.38</c:v>
                </c:pt>
                <c:pt idx="22783">
                  <c:v>61.38</c:v>
                </c:pt>
                <c:pt idx="22784">
                  <c:v>61.381</c:v>
                </c:pt>
                <c:pt idx="22785">
                  <c:v>61.381</c:v>
                </c:pt>
                <c:pt idx="22786">
                  <c:v>61.383000000000003</c:v>
                </c:pt>
                <c:pt idx="22787">
                  <c:v>61.384</c:v>
                </c:pt>
                <c:pt idx="22788">
                  <c:v>61.384999999999998</c:v>
                </c:pt>
                <c:pt idx="22789">
                  <c:v>61.384999999999998</c:v>
                </c:pt>
                <c:pt idx="22790">
                  <c:v>61.386000000000003</c:v>
                </c:pt>
                <c:pt idx="22791">
                  <c:v>61.387</c:v>
                </c:pt>
                <c:pt idx="22792">
                  <c:v>61.387999999999998</c:v>
                </c:pt>
                <c:pt idx="22793">
                  <c:v>61.389000000000003</c:v>
                </c:pt>
                <c:pt idx="22794">
                  <c:v>61.39</c:v>
                </c:pt>
                <c:pt idx="22795">
                  <c:v>61.39</c:v>
                </c:pt>
                <c:pt idx="22796">
                  <c:v>61.390999999999998</c:v>
                </c:pt>
                <c:pt idx="22797">
                  <c:v>61.392000000000003</c:v>
                </c:pt>
                <c:pt idx="22798">
                  <c:v>61.393000000000001</c:v>
                </c:pt>
                <c:pt idx="22799">
                  <c:v>61.393999999999998</c:v>
                </c:pt>
                <c:pt idx="22800">
                  <c:v>61.395000000000003</c:v>
                </c:pt>
                <c:pt idx="22801">
                  <c:v>61.395000000000003</c:v>
                </c:pt>
                <c:pt idx="22802">
                  <c:v>61.396000000000001</c:v>
                </c:pt>
                <c:pt idx="22803">
                  <c:v>61.396999999999998</c:v>
                </c:pt>
                <c:pt idx="22804">
                  <c:v>61.398000000000003</c:v>
                </c:pt>
                <c:pt idx="22805">
                  <c:v>61.399000000000001</c:v>
                </c:pt>
                <c:pt idx="22806">
                  <c:v>61.399000000000001</c:v>
                </c:pt>
                <c:pt idx="22807">
                  <c:v>61.401000000000003</c:v>
                </c:pt>
                <c:pt idx="22808">
                  <c:v>61.402000000000001</c:v>
                </c:pt>
                <c:pt idx="22809">
                  <c:v>61.404000000000003</c:v>
                </c:pt>
                <c:pt idx="22810">
                  <c:v>61.404000000000003</c:v>
                </c:pt>
                <c:pt idx="22811">
                  <c:v>61.405000000000001</c:v>
                </c:pt>
                <c:pt idx="22812">
                  <c:v>61.405999999999999</c:v>
                </c:pt>
                <c:pt idx="22813">
                  <c:v>61.408000000000001</c:v>
                </c:pt>
                <c:pt idx="22814">
                  <c:v>61.408999999999999</c:v>
                </c:pt>
                <c:pt idx="22815">
                  <c:v>61.41</c:v>
                </c:pt>
                <c:pt idx="22816">
                  <c:v>61.411000000000001</c:v>
                </c:pt>
                <c:pt idx="22817">
                  <c:v>61.411999999999999</c:v>
                </c:pt>
                <c:pt idx="22818">
                  <c:v>61.412999999999997</c:v>
                </c:pt>
                <c:pt idx="22819">
                  <c:v>61.414000000000001</c:v>
                </c:pt>
                <c:pt idx="22820">
                  <c:v>61.414999999999999</c:v>
                </c:pt>
                <c:pt idx="22821">
                  <c:v>61.415999999999997</c:v>
                </c:pt>
                <c:pt idx="22822">
                  <c:v>61.417999999999999</c:v>
                </c:pt>
                <c:pt idx="22823">
                  <c:v>61.418999999999997</c:v>
                </c:pt>
                <c:pt idx="22824">
                  <c:v>61.42</c:v>
                </c:pt>
                <c:pt idx="22825">
                  <c:v>61.42</c:v>
                </c:pt>
                <c:pt idx="22826">
                  <c:v>61.421999999999997</c:v>
                </c:pt>
                <c:pt idx="22827">
                  <c:v>61.423000000000002</c:v>
                </c:pt>
                <c:pt idx="22828">
                  <c:v>61.424999999999997</c:v>
                </c:pt>
                <c:pt idx="22829">
                  <c:v>61.426000000000002</c:v>
                </c:pt>
                <c:pt idx="22830">
                  <c:v>61.427</c:v>
                </c:pt>
                <c:pt idx="22831">
                  <c:v>61.427999999999997</c:v>
                </c:pt>
                <c:pt idx="22832">
                  <c:v>61.429000000000002</c:v>
                </c:pt>
                <c:pt idx="22833">
                  <c:v>61.43</c:v>
                </c:pt>
                <c:pt idx="22834">
                  <c:v>61.430999999999997</c:v>
                </c:pt>
                <c:pt idx="22835">
                  <c:v>61.432000000000002</c:v>
                </c:pt>
                <c:pt idx="22836">
                  <c:v>61.433</c:v>
                </c:pt>
                <c:pt idx="22837">
                  <c:v>61.433999999999997</c:v>
                </c:pt>
                <c:pt idx="22838">
                  <c:v>61.436</c:v>
                </c:pt>
                <c:pt idx="22839">
                  <c:v>61.436999999999998</c:v>
                </c:pt>
                <c:pt idx="22840">
                  <c:v>61.438000000000002</c:v>
                </c:pt>
                <c:pt idx="22841">
                  <c:v>61.438000000000002</c:v>
                </c:pt>
                <c:pt idx="22842">
                  <c:v>61.439</c:v>
                </c:pt>
                <c:pt idx="22843">
                  <c:v>61.441000000000003</c:v>
                </c:pt>
                <c:pt idx="22844">
                  <c:v>61.442</c:v>
                </c:pt>
                <c:pt idx="22845">
                  <c:v>61.442999999999998</c:v>
                </c:pt>
                <c:pt idx="22846">
                  <c:v>61.444000000000003</c:v>
                </c:pt>
                <c:pt idx="22847">
                  <c:v>61.445</c:v>
                </c:pt>
                <c:pt idx="22848">
                  <c:v>61.445999999999998</c:v>
                </c:pt>
                <c:pt idx="22849">
                  <c:v>61.447000000000003</c:v>
                </c:pt>
                <c:pt idx="22850">
                  <c:v>61.448</c:v>
                </c:pt>
                <c:pt idx="22851">
                  <c:v>61.45</c:v>
                </c:pt>
                <c:pt idx="22852">
                  <c:v>61.451000000000001</c:v>
                </c:pt>
                <c:pt idx="22853">
                  <c:v>61.451999999999998</c:v>
                </c:pt>
                <c:pt idx="22854">
                  <c:v>61.453000000000003</c:v>
                </c:pt>
                <c:pt idx="22855">
                  <c:v>61.454000000000001</c:v>
                </c:pt>
                <c:pt idx="22856">
                  <c:v>61.454999999999998</c:v>
                </c:pt>
                <c:pt idx="22857">
                  <c:v>61.456000000000003</c:v>
                </c:pt>
                <c:pt idx="22858">
                  <c:v>61.457000000000001</c:v>
                </c:pt>
                <c:pt idx="22859">
                  <c:v>61.457000000000001</c:v>
                </c:pt>
                <c:pt idx="22860">
                  <c:v>61.459000000000003</c:v>
                </c:pt>
                <c:pt idx="22861">
                  <c:v>61.46</c:v>
                </c:pt>
                <c:pt idx="22862">
                  <c:v>61.460999999999999</c:v>
                </c:pt>
                <c:pt idx="22863">
                  <c:v>61.462000000000003</c:v>
                </c:pt>
                <c:pt idx="22864">
                  <c:v>61.462000000000003</c:v>
                </c:pt>
                <c:pt idx="22865">
                  <c:v>61.463000000000001</c:v>
                </c:pt>
                <c:pt idx="22866">
                  <c:v>61.463999999999999</c:v>
                </c:pt>
                <c:pt idx="22867">
                  <c:v>61.466000000000001</c:v>
                </c:pt>
                <c:pt idx="22868">
                  <c:v>61.466999999999999</c:v>
                </c:pt>
                <c:pt idx="22869">
                  <c:v>61.468000000000004</c:v>
                </c:pt>
                <c:pt idx="22870">
                  <c:v>61.469000000000001</c:v>
                </c:pt>
                <c:pt idx="22871">
                  <c:v>61.470999999999997</c:v>
                </c:pt>
                <c:pt idx="22872">
                  <c:v>61.472000000000001</c:v>
                </c:pt>
                <c:pt idx="22873">
                  <c:v>61.472999999999999</c:v>
                </c:pt>
                <c:pt idx="22874">
                  <c:v>61.473999999999997</c:v>
                </c:pt>
                <c:pt idx="22875">
                  <c:v>61.475000000000001</c:v>
                </c:pt>
                <c:pt idx="22876">
                  <c:v>61.475999999999999</c:v>
                </c:pt>
                <c:pt idx="22877">
                  <c:v>61.476999999999997</c:v>
                </c:pt>
                <c:pt idx="22878">
                  <c:v>61.478999999999999</c:v>
                </c:pt>
                <c:pt idx="22879">
                  <c:v>61.48</c:v>
                </c:pt>
                <c:pt idx="22880">
                  <c:v>61.48</c:v>
                </c:pt>
                <c:pt idx="22881">
                  <c:v>61.481000000000002</c:v>
                </c:pt>
                <c:pt idx="22882">
                  <c:v>61.481999999999999</c:v>
                </c:pt>
                <c:pt idx="22883">
                  <c:v>61.482999999999997</c:v>
                </c:pt>
                <c:pt idx="22884">
                  <c:v>61.484000000000002</c:v>
                </c:pt>
                <c:pt idx="22885">
                  <c:v>61.484999999999999</c:v>
                </c:pt>
                <c:pt idx="22886">
                  <c:v>61.485999999999997</c:v>
                </c:pt>
                <c:pt idx="22887">
                  <c:v>61.485999999999997</c:v>
                </c:pt>
                <c:pt idx="22888">
                  <c:v>61.487000000000002</c:v>
                </c:pt>
                <c:pt idx="22889">
                  <c:v>61.488</c:v>
                </c:pt>
                <c:pt idx="22890">
                  <c:v>61.488999999999997</c:v>
                </c:pt>
                <c:pt idx="22891">
                  <c:v>61.49</c:v>
                </c:pt>
                <c:pt idx="22892">
                  <c:v>61.491</c:v>
                </c:pt>
                <c:pt idx="22893">
                  <c:v>61.491</c:v>
                </c:pt>
                <c:pt idx="22894">
                  <c:v>61.491999999999997</c:v>
                </c:pt>
                <c:pt idx="22895">
                  <c:v>61.493000000000002</c:v>
                </c:pt>
                <c:pt idx="22896">
                  <c:v>61.494999999999997</c:v>
                </c:pt>
                <c:pt idx="22897">
                  <c:v>61.496000000000002</c:v>
                </c:pt>
                <c:pt idx="22898">
                  <c:v>61.497</c:v>
                </c:pt>
                <c:pt idx="22899">
                  <c:v>61.497</c:v>
                </c:pt>
                <c:pt idx="22900">
                  <c:v>61.497999999999998</c:v>
                </c:pt>
                <c:pt idx="22901">
                  <c:v>61.499000000000002</c:v>
                </c:pt>
                <c:pt idx="22902">
                  <c:v>61.5</c:v>
                </c:pt>
                <c:pt idx="22903">
                  <c:v>61.500999999999998</c:v>
                </c:pt>
                <c:pt idx="22904">
                  <c:v>61.502000000000002</c:v>
                </c:pt>
                <c:pt idx="22905">
                  <c:v>61.503</c:v>
                </c:pt>
                <c:pt idx="22906">
                  <c:v>61.503999999999998</c:v>
                </c:pt>
                <c:pt idx="22907">
                  <c:v>61.505000000000003</c:v>
                </c:pt>
                <c:pt idx="22908">
                  <c:v>61.506</c:v>
                </c:pt>
                <c:pt idx="22909">
                  <c:v>61.506999999999998</c:v>
                </c:pt>
                <c:pt idx="22910">
                  <c:v>61.508000000000003</c:v>
                </c:pt>
                <c:pt idx="22911">
                  <c:v>61.51</c:v>
                </c:pt>
                <c:pt idx="22912">
                  <c:v>61.51</c:v>
                </c:pt>
                <c:pt idx="22913">
                  <c:v>61.511000000000003</c:v>
                </c:pt>
                <c:pt idx="22914">
                  <c:v>61.512999999999998</c:v>
                </c:pt>
                <c:pt idx="22915">
                  <c:v>61.514000000000003</c:v>
                </c:pt>
                <c:pt idx="22916">
                  <c:v>61.515000000000001</c:v>
                </c:pt>
                <c:pt idx="22917">
                  <c:v>61.515000000000001</c:v>
                </c:pt>
                <c:pt idx="22918">
                  <c:v>61.515999999999998</c:v>
                </c:pt>
                <c:pt idx="22919">
                  <c:v>61.517000000000003</c:v>
                </c:pt>
                <c:pt idx="22920">
                  <c:v>61.518999999999998</c:v>
                </c:pt>
                <c:pt idx="22921">
                  <c:v>61.52</c:v>
                </c:pt>
                <c:pt idx="22922">
                  <c:v>61.521000000000001</c:v>
                </c:pt>
                <c:pt idx="22923">
                  <c:v>61.521000000000001</c:v>
                </c:pt>
                <c:pt idx="22924">
                  <c:v>61.521999999999998</c:v>
                </c:pt>
                <c:pt idx="22925">
                  <c:v>61.523000000000003</c:v>
                </c:pt>
                <c:pt idx="22926">
                  <c:v>61.524000000000001</c:v>
                </c:pt>
                <c:pt idx="22927">
                  <c:v>61.524000000000001</c:v>
                </c:pt>
                <c:pt idx="22928">
                  <c:v>61.524999999999999</c:v>
                </c:pt>
                <c:pt idx="22929">
                  <c:v>61.526000000000003</c:v>
                </c:pt>
                <c:pt idx="22930">
                  <c:v>61.527000000000001</c:v>
                </c:pt>
                <c:pt idx="22931">
                  <c:v>61.527999999999999</c:v>
                </c:pt>
                <c:pt idx="22932">
                  <c:v>61.529000000000003</c:v>
                </c:pt>
                <c:pt idx="22933">
                  <c:v>61.53</c:v>
                </c:pt>
                <c:pt idx="22934">
                  <c:v>61.530999999999999</c:v>
                </c:pt>
                <c:pt idx="22935">
                  <c:v>61.531999999999996</c:v>
                </c:pt>
                <c:pt idx="22936">
                  <c:v>61.533000000000001</c:v>
                </c:pt>
                <c:pt idx="22937">
                  <c:v>61.533999999999999</c:v>
                </c:pt>
                <c:pt idx="22938">
                  <c:v>61.533999999999999</c:v>
                </c:pt>
                <c:pt idx="22939">
                  <c:v>61.536000000000001</c:v>
                </c:pt>
                <c:pt idx="22940">
                  <c:v>61.536999999999999</c:v>
                </c:pt>
                <c:pt idx="22941">
                  <c:v>61.537999999999997</c:v>
                </c:pt>
                <c:pt idx="22942">
                  <c:v>61.537999999999997</c:v>
                </c:pt>
                <c:pt idx="22943">
                  <c:v>61.539000000000001</c:v>
                </c:pt>
                <c:pt idx="22944">
                  <c:v>61.539000000000001</c:v>
                </c:pt>
                <c:pt idx="22945">
                  <c:v>61.54</c:v>
                </c:pt>
                <c:pt idx="22946">
                  <c:v>61.540999999999997</c:v>
                </c:pt>
                <c:pt idx="22947">
                  <c:v>61.540999999999997</c:v>
                </c:pt>
                <c:pt idx="22948">
                  <c:v>61.542000000000002</c:v>
                </c:pt>
                <c:pt idx="22949">
                  <c:v>61.542999999999999</c:v>
                </c:pt>
                <c:pt idx="22950">
                  <c:v>61.543999999999997</c:v>
                </c:pt>
                <c:pt idx="22951">
                  <c:v>61.543999999999997</c:v>
                </c:pt>
                <c:pt idx="22952">
                  <c:v>61.545000000000002</c:v>
                </c:pt>
                <c:pt idx="22953">
                  <c:v>61.545999999999999</c:v>
                </c:pt>
                <c:pt idx="22954">
                  <c:v>61.545999999999999</c:v>
                </c:pt>
                <c:pt idx="22955">
                  <c:v>61.546999999999997</c:v>
                </c:pt>
                <c:pt idx="22956">
                  <c:v>61.548000000000002</c:v>
                </c:pt>
                <c:pt idx="22957">
                  <c:v>61.548000000000002</c:v>
                </c:pt>
                <c:pt idx="22958">
                  <c:v>61.548999999999999</c:v>
                </c:pt>
                <c:pt idx="22959">
                  <c:v>61.55</c:v>
                </c:pt>
                <c:pt idx="22960">
                  <c:v>61.551000000000002</c:v>
                </c:pt>
                <c:pt idx="22961">
                  <c:v>61.552</c:v>
                </c:pt>
                <c:pt idx="22962">
                  <c:v>61.552999999999997</c:v>
                </c:pt>
                <c:pt idx="22963">
                  <c:v>61.552999999999997</c:v>
                </c:pt>
                <c:pt idx="22964">
                  <c:v>61.554000000000002</c:v>
                </c:pt>
                <c:pt idx="22965">
                  <c:v>61.554000000000002</c:v>
                </c:pt>
                <c:pt idx="22966">
                  <c:v>61.555</c:v>
                </c:pt>
                <c:pt idx="22967">
                  <c:v>61.557000000000002</c:v>
                </c:pt>
                <c:pt idx="22968">
                  <c:v>61.558</c:v>
                </c:pt>
                <c:pt idx="22969">
                  <c:v>61.558</c:v>
                </c:pt>
                <c:pt idx="22970">
                  <c:v>61.558999999999997</c:v>
                </c:pt>
                <c:pt idx="22971">
                  <c:v>61.56</c:v>
                </c:pt>
                <c:pt idx="22972">
                  <c:v>61.561</c:v>
                </c:pt>
                <c:pt idx="22973">
                  <c:v>61.561999999999998</c:v>
                </c:pt>
                <c:pt idx="22974">
                  <c:v>61.563000000000002</c:v>
                </c:pt>
                <c:pt idx="22975">
                  <c:v>61.564</c:v>
                </c:pt>
                <c:pt idx="22976">
                  <c:v>61.564999999999998</c:v>
                </c:pt>
                <c:pt idx="22977">
                  <c:v>61.566000000000003</c:v>
                </c:pt>
                <c:pt idx="22978">
                  <c:v>61.567</c:v>
                </c:pt>
                <c:pt idx="22979">
                  <c:v>61.567</c:v>
                </c:pt>
                <c:pt idx="22980">
                  <c:v>61.567999999999998</c:v>
                </c:pt>
                <c:pt idx="22981">
                  <c:v>61.569000000000003</c:v>
                </c:pt>
                <c:pt idx="22982">
                  <c:v>61.57</c:v>
                </c:pt>
                <c:pt idx="22983">
                  <c:v>61.572000000000003</c:v>
                </c:pt>
                <c:pt idx="22984">
                  <c:v>61.572000000000003</c:v>
                </c:pt>
                <c:pt idx="22985">
                  <c:v>61.573999999999998</c:v>
                </c:pt>
                <c:pt idx="22986">
                  <c:v>61.573999999999998</c:v>
                </c:pt>
                <c:pt idx="22987">
                  <c:v>61.576000000000001</c:v>
                </c:pt>
                <c:pt idx="22988">
                  <c:v>61.576999999999998</c:v>
                </c:pt>
                <c:pt idx="22989">
                  <c:v>61.576999999999998</c:v>
                </c:pt>
                <c:pt idx="22990">
                  <c:v>61.578000000000003</c:v>
                </c:pt>
                <c:pt idx="22991">
                  <c:v>61.579000000000001</c:v>
                </c:pt>
                <c:pt idx="22992">
                  <c:v>61.58</c:v>
                </c:pt>
                <c:pt idx="22993">
                  <c:v>61.581000000000003</c:v>
                </c:pt>
                <c:pt idx="22994">
                  <c:v>61.582999999999998</c:v>
                </c:pt>
                <c:pt idx="22995">
                  <c:v>61.584000000000003</c:v>
                </c:pt>
                <c:pt idx="22996">
                  <c:v>61.585000000000001</c:v>
                </c:pt>
                <c:pt idx="22997">
                  <c:v>61.585999999999999</c:v>
                </c:pt>
                <c:pt idx="22998">
                  <c:v>61.587000000000003</c:v>
                </c:pt>
                <c:pt idx="22999">
                  <c:v>61.588000000000001</c:v>
                </c:pt>
                <c:pt idx="23000">
                  <c:v>61.588999999999999</c:v>
                </c:pt>
                <c:pt idx="23001">
                  <c:v>61.59</c:v>
                </c:pt>
                <c:pt idx="23002">
                  <c:v>61.591000000000001</c:v>
                </c:pt>
                <c:pt idx="23003">
                  <c:v>61.591999999999999</c:v>
                </c:pt>
                <c:pt idx="23004">
                  <c:v>61.591999999999999</c:v>
                </c:pt>
                <c:pt idx="23005">
                  <c:v>61.594000000000001</c:v>
                </c:pt>
                <c:pt idx="23006">
                  <c:v>61.594999999999999</c:v>
                </c:pt>
                <c:pt idx="23007">
                  <c:v>61.595999999999997</c:v>
                </c:pt>
                <c:pt idx="23008">
                  <c:v>61.597000000000001</c:v>
                </c:pt>
                <c:pt idx="23009">
                  <c:v>61.597000000000001</c:v>
                </c:pt>
                <c:pt idx="23010">
                  <c:v>61.597999999999999</c:v>
                </c:pt>
                <c:pt idx="23011">
                  <c:v>61.598999999999997</c:v>
                </c:pt>
                <c:pt idx="23012">
                  <c:v>61.6</c:v>
                </c:pt>
                <c:pt idx="23013">
                  <c:v>61.600999999999999</c:v>
                </c:pt>
                <c:pt idx="23014">
                  <c:v>61.601999999999997</c:v>
                </c:pt>
                <c:pt idx="23015">
                  <c:v>61.603000000000002</c:v>
                </c:pt>
                <c:pt idx="23016">
                  <c:v>61.604999999999997</c:v>
                </c:pt>
                <c:pt idx="23017">
                  <c:v>61.604999999999997</c:v>
                </c:pt>
                <c:pt idx="23018">
                  <c:v>61.606000000000002</c:v>
                </c:pt>
                <c:pt idx="23019">
                  <c:v>61.606999999999999</c:v>
                </c:pt>
                <c:pt idx="23020">
                  <c:v>61.609000000000002</c:v>
                </c:pt>
                <c:pt idx="23021">
                  <c:v>61.609000000000002</c:v>
                </c:pt>
                <c:pt idx="23022">
                  <c:v>61.61</c:v>
                </c:pt>
                <c:pt idx="23023">
                  <c:v>61.610999999999997</c:v>
                </c:pt>
                <c:pt idx="23024">
                  <c:v>61.612000000000002</c:v>
                </c:pt>
                <c:pt idx="23025">
                  <c:v>61.613</c:v>
                </c:pt>
                <c:pt idx="23026">
                  <c:v>61.613999999999997</c:v>
                </c:pt>
                <c:pt idx="23027">
                  <c:v>61.613999999999997</c:v>
                </c:pt>
                <c:pt idx="23028">
                  <c:v>61.616</c:v>
                </c:pt>
                <c:pt idx="23029">
                  <c:v>61.616</c:v>
                </c:pt>
                <c:pt idx="23030">
                  <c:v>61.616999999999997</c:v>
                </c:pt>
                <c:pt idx="23031">
                  <c:v>61.618000000000002</c:v>
                </c:pt>
                <c:pt idx="23032">
                  <c:v>61.619</c:v>
                </c:pt>
                <c:pt idx="23033">
                  <c:v>61.62</c:v>
                </c:pt>
                <c:pt idx="23034">
                  <c:v>61.62</c:v>
                </c:pt>
                <c:pt idx="23035">
                  <c:v>61.622</c:v>
                </c:pt>
                <c:pt idx="23036">
                  <c:v>61.622999999999998</c:v>
                </c:pt>
                <c:pt idx="23037">
                  <c:v>61.624000000000002</c:v>
                </c:pt>
                <c:pt idx="23038">
                  <c:v>61.624000000000002</c:v>
                </c:pt>
                <c:pt idx="23039">
                  <c:v>61.625</c:v>
                </c:pt>
                <c:pt idx="23040">
                  <c:v>61.625999999999998</c:v>
                </c:pt>
                <c:pt idx="23041">
                  <c:v>61.627000000000002</c:v>
                </c:pt>
                <c:pt idx="23042">
                  <c:v>61.628</c:v>
                </c:pt>
                <c:pt idx="23043">
                  <c:v>61.63</c:v>
                </c:pt>
                <c:pt idx="23044">
                  <c:v>61.63</c:v>
                </c:pt>
                <c:pt idx="23045">
                  <c:v>61.631</c:v>
                </c:pt>
                <c:pt idx="23046">
                  <c:v>61.631999999999998</c:v>
                </c:pt>
                <c:pt idx="23047">
                  <c:v>61.634</c:v>
                </c:pt>
                <c:pt idx="23048">
                  <c:v>61.634999999999998</c:v>
                </c:pt>
                <c:pt idx="23049">
                  <c:v>61.636000000000003</c:v>
                </c:pt>
                <c:pt idx="23050">
                  <c:v>61.637</c:v>
                </c:pt>
                <c:pt idx="23051">
                  <c:v>61.637999999999998</c:v>
                </c:pt>
                <c:pt idx="23052">
                  <c:v>61.639000000000003</c:v>
                </c:pt>
                <c:pt idx="23053">
                  <c:v>61.639000000000003</c:v>
                </c:pt>
                <c:pt idx="23054">
                  <c:v>61.64</c:v>
                </c:pt>
                <c:pt idx="23055">
                  <c:v>61.640999999999998</c:v>
                </c:pt>
                <c:pt idx="23056">
                  <c:v>61.642000000000003</c:v>
                </c:pt>
                <c:pt idx="23057">
                  <c:v>61.643000000000001</c:v>
                </c:pt>
                <c:pt idx="23058">
                  <c:v>61.643999999999998</c:v>
                </c:pt>
                <c:pt idx="23059">
                  <c:v>61.645000000000003</c:v>
                </c:pt>
                <c:pt idx="23060">
                  <c:v>61.645000000000003</c:v>
                </c:pt>
                <c:pt idx="23061">
                  <c:v>61.646999999999998</c:v>
                </c:pt>
                <c:pt idx="23062">
                  <c:v>61.648000000000003</c:v>
                </c:pt>
                <c:pt idx="23063">
                  <c:v>61.649000000000001</c:v>
                </c:pt>
                <c:pt idx="23064">
                  <c:v>61.649000000000001</c:v>
                </c:pt>
                <c:pt idx="23065">
                  <c:v>61.65</c:v>
                </c:pt>
                <c:pt idx="23066">
                  <c:v>61.652000000000001</c:v>
                </c:pt>
                <c:pt idx="23067">
                  <c:v>61.654000000000003</c:v>
                </c:pt>
                <c:pt idx="23068">
                  <c:v>61.654000000000003</c:v>
                </c:pt>
                <c:pt idx="23069">
                  <c:v>61.655999999999999</c:v>
                </c:pt>
                <c:pt idx="23070">
                  <c:v>61.656999999999996</c:v>
                </c:pt>
                <c:pt idx="23071">
                  <c:v>61.658000000000001</c:v>
                </c:pt>
                <c:pt idx="23072">
                  <c:v>61.658999999999999</c:v>
                </c:pt>
                <c:pt idx="23073">
                  <c:v>61.658999999999999</c:v>
                </c:pt>
                <c:pt idx="23074">
                  <c:v>61.66</c:v>
                </c:pt>
                <c:pt idx="23075">
                  <c:v>61.661999999999999</c:v>
                </c:pt>
                <c:pt idx="23076">
                  <c:v>61.661999999999999</c:v>
                </c:pt>
                <c:pt idx="23077">
                  <c:v>61.662999999999997</c:v>
                </c:pt>
                <c:pt idx="23078">
                  <c:v>61.664000000000001</c:v>
                </c:pt>
                <c:pt idx="23079">
                  <c:v>61.664999999999999</c:v>
                </c:pt>
                <c:pt idx="23080">
                  <c:v>61.667000000000002</c:v>
                </c:pt>
                <c:pt idx="23081">
                  <c:v>61.667000000000002</c:v>
                </c:pt>
                <c:pt idx="23082">
                  <c:v>61.667999999999999</c:v>
                </c:pt>
                <c:pt idx="23083">
                  <c:v>61.668999999999997</c:v>
                </c:pt>
                <c:pt idx="23084">
                  <c:v>61.67</c:v>
                </c:pt>
                <c:pt idx="23085">
                  <c:v>61.67</c:v>
                </c:pt>
                <c:pt idx="23086">
                  <c:v>61.671999999999997</c:v>
                </c:pt>
                <c:pt idx="23087">
                  <c:v>61.673000000000002</c:v>
                </c:pt>
                <c:pt idx="23088">
                  <c:v>61.673000000000002</c:v>
                </c:pt>
                <c:pt idx="23089">
                  <c:v>61.673999999999999</c:v>
                </c:pt>
                <c:pt idx="23090">
                  <c:v>61.676000000000002</c:v>
                </c:pt>
                <c:pt idx="23091">
                  <c:v>61.676000000000002</c:v>
                </c:pt>
                <c:pt idx="23092">
                  <c:v>61.677999999999997</c:v>
                </c:pt>
                <c:pt idx="23093">
                  <c:v>61.677999999999997</c:v>
                </c:pt>
                <c:pt idx="23094">
                  <c:v>61.679000000000002</c:v>
                </c:pt>
                <c:pt idx="23095">
                  <c:v>61.680999999999997</c:v>
                </c:pt>
                <c:pt idx="23096">
                  <c:v>61.682000000000002</c:v>
                </c:pt>
                <c:pt idx="23097">
                  <c:v>61.683</c:v>
                </c:pt>
                <c:pt idx="23098">
                  <c:v>61.683</c:v>
                </c:pt>
                <c:pt idx="23099">
                  <c:v>61.683999999999997</c:v>
                </c:pt>
                <c:pt idx="23100">
                  <c:v>61.685000000000002</c:v>
                </c:pt>
                <c:pt idx="23101">
                  <c:v>61.686999999999998</c:v>
                </c:pt>
                <c:pt idx="23102">
                  <c:v>61.686999999999998</c:v>
                </c:pt>
                <c:pt idx="23103">
                  <c:v>61.688000000000002</c:v>
                </c:pt>
                <c:pt idx="23104">
                  <c:v>61.688000000000002</c:v>
                </c:pt>
                <c:pt idx="23105">
                  <c:v>61.69</c:v>
                </c:pt>
                <c:pt idx="23106">
                  <c:v>61.691000000000003</c:v>
                </c:pt>
                <c:pt idx="23107">
                  <c:v>61.692</c:v>
                </c:pt>
                <c:pt idx="23108">
                  <c:v>61.692</c:v>
                </c:pt>
                <c:pt idx="23109">
                  <c:v>61.692999999999998</c:v>
                </c:pt>
                <c:pt idx="23110">
                  <c:v>61.694000000000003</c:v>
                </c:pt>
                <c:pt idx="23111">
                  <c:v>61.695</c:v>
                </c:pt>
                <c:pt idx="23112">
                  <c:v>61.695999999999998</c:v>
                </c:pt>
                <c:pt idx="23113">
                  <c:v>61.697000000000003</c:v>
                </c:pt>
                <c:pt idx="23114">
                  <c:v>61.697000000000003</c:v>
                </c:pt>
                <c:pt idx="23115">
                  <c:v>61.698</c:v>
                </c:pt>
                <c:pt idx="23116">
                  <c:v>61.698999999999998</c:v>
                </c:pt>
                <c:pt idx="23117">
                  <c:v>61.7</c:v>
                </c:pt>
                <c:pt idx="23118">
                  <c:v>61.7</c:v>
                </c:pt>
                <c:pt idx="23119">
                  <c:v>61.701000000000001</c:v>
                </c:pt>
                <c:pt idx="23120">
                  <c:v>61.701999999999998</c:v>
                </c:pt>
                <c:pt idx="23121">
                  <c:v>61.703000000000003</c:v>
                </c:pt>
                <c:pt idx="23122">
                  <c:v>61.704000000000001</c:v>
                </c:pt>
                <c:pt idx="23123">
                  <c:v>61.704000000000001</c:v>
                </c:pt>
                <c:pt idx="23124">
                  <c:v>61.704999999999998</c:v>
                </c:pt>
                <c:pt idx="23125">
                  <c:v>61.704999999999998</c:v>
                </c:pt>
                <c:pt idx="23126">
                  <c:v>61.706000000000003</c:v>
                </c:pt>
                <c:pt idx="23127">
                  <c:v>61.707000000000001</c:v>
                </c:pt>
                <c:pt idx="23128">
                  <c:v>61.707999999999998</c:v>
                </c:pt>
                <c:pt idx="23129">
                  <c:v>61.709000000000003</c:v>
                </c:pt>
                <c:pt idx="23130">
                  <c:v>61.709000000000003</c:v>
                </c:pt>
                <c:pt idx="23131">
                  <c:v>61.71</c:v>
                </c:pt>
                <c:pt idx="23132">
                  <c:v>61.710999999999999</c:v>
                </c:pt>
                <c:pt idx="23133">
                  <c:v>61.710999999999999</c:v>
                </c:pt>
                <c:pt idx="23134">
                  <c:v>61.712000000000003</c:v>
                </c:pt>
                <c:pt idx="23135">
                  <c:v>61.712000000000003</c:v>
                </c:pt>
                <c:pt idx="23136">
                  <c:v>61.713000000000001</c:v>
                </c:pt>
                <c:pt idx="23137">
                  <c:v>61.713999999999999</c:v>
                </c:pt>
                <c:pt idx="23138">
                  <c:v>61.715000000000003</c:v>
                </c:pt>
                <c:pt idx="23139">
                  <c:v>61.716000000000001</c:v>
                </c:pt>
                <c:pt idx="23140">
                  <c:v>61.716999999999999</c:v>
                </c:pt>
                <c:pt idx="23141">
                  <c:v>61.718000000000004</c:v>
                </c:pt>
                <c:pt idx="23142">
                  <c:v>61.719000000000001</c:v>
                </c:pt>
                <c:pt idx="23143">
                  <c:v>61.719000000000001</c:v>
                </c:pt>
                <c:pt idx="23144">
                  <c:v>61.72</c:v>
                </c:pt>
                <c:pt idx="23145">
                  <c:v>61.720999999999997</c:v>
                </c:pt>
                <c:pt idx="23146">
                  <c:v>61.720999999999997</c:v>
                </c:pt>
                <c:pt idx="23147">
                  <c:v>61.722000000000001</c:v>
                </c:pt>
                <c:pt idx="23148">
                  <c:v>61.722999999999999</c:v>
                </c:pt>
                <c:pt idx="23149">
                  <c:v>61.723999999999997</c:v>
                </c:pt>
                <c:pt idx="23150">
                  <c:v>61.725000000000001</c:v>
                </c:pt>
                <c:pt idx="23151">
                  <c:v>61.725000000000001</c:v>
                </c:pt>
                <c:pt idx="23152">
                  <c:v>61.725999999999999</c:v>
                </c:pt>
                <c:pt idx="23153">
                  <c:v>61.725999999999999</c:v>
                </c:pt>
                <c:pt idx="23154">
                  <c:v>61.726999999999997</c:v>
                </c:pt>
                <c:pt idx="23155">
                  <c:v>61.728000000000002</c:v>
                </c:pt>
                <c:pt idx="23156">
                  <c:v>61.728999999999999</c:v>
                </c:pt>
                <c:pt idx="23157">
                  <c:v>61.73</c:v>
                </c:pt>
                <c:pt idx="23158">
                  <c:v>61.731000000000002</c:v>
                </c:pt>
                <c:pt idx="23159">
                  <c:v>61.731000000000002</c:v>
                </c:pt>
                <c:pt idx="23160">
                  <c:v>61.731999999999999</c:v>
                </c:pt>
                <c:pt idx="23161">
                  <c:v>61.732999999999997</c:v>
                </c:pt>
                <c:pt idx="23162">
                  <c:v>61.732999999999997</c:v>
                </c:pt>
                <c:pt idx="23163">
                  <c:v>61.734000000000002</c:v>
                </c:pt>
                <c:pt idx="23164">
                  <c:v>61.734999999999999</c:v>
                </c:pt>
                <c:pt idx="23165">
                  <c:v>61.735999999999997</c:v>
                </c:pt>
                <c:pt idx="23166">
                  <c:v>61.737000000000002</c:v>
                </c:pt>
                <c:pt idx="23167">
                  <c:v>61.738</c:v>
                </c:pt>
                <c:pt idx="23168">
                  <c:v>61.738999999999997</c:v>
                </c:pt>
                <c:pt idx="23169">
                  <c:v>61.738999999999997</c:v>
                </c:pt>
                <c:pt idx="23170">
                  <c:v>61.74</c:v>
                </c:pt>
                <c:pt idx="23171">
                  <c:v>61.741</c:v>
                </c:pt>
                <c:pt idx="23172">
                  <c:v>61.741999999999997</c:v>
                </c:pt>
                <c:pt idx="23173">
                  <c:v>61.743000000000002</c:v>
                </c:pt>
                <c:pt idx="23174">
                  <c:v>61.744</c:v>
                </c:pt>
                <c:pt idx="23175">
                  <c:v>61.744999999999997</c:v>
                </c:pt>
                <c:pt idx="23176">
                  <c:v>61.744999999999997</c:v>
                </c:pt>
                <c:pt idx="23177">
                  <c:v>61.746000000000002</c:v>
                </c:pt>
                <c:pt idx="23178">
                  <c:v>61.747</c:v>
                </c:pt>
                <c:pt idx="23179">
                  <c:v>61.749000000000002</c:v>
                </c:pt>
                <c:pt idx="23180">
                  <c:v>61.749000000000002</c:v>
                </c:pt>
                <c:pt idx="23181">
                  <c:v>61.75</c:v>
                </c:pt>
                <c:pt idx="23182">
                  <c:v>61.750999999999998</c:v>
                </c:pt>
                <c:pt idx="23183">
                  <c:v>61.752000000000002</c:v>
                </c:pt>
                <c:pt idx="23184">
                  <c:v>61.753</c:v>
                </c:pt>
                <c:pt idx="23185">
                  <c:v>61.753999999999998</c:v>
                </c:pt>
                <c:pt idx="23186">
                  <c:v>61.755000000000003</c:v>
                </c:pt>
                <c:pt idx="23187">
                  <c:v>61.756</c:v>
                </c:pt>
                <c:pt idx="23188">
                  <c:v>61.758000000000003</c:v>
                </c:pt>
                <c:pt idx="23189">
                  <c:v>61.759</c:v>
                </c:pt>
                <c:pt idx="23190">
                  <c:v>61.76</c:v>
                </c:pt>
                <c:pt idx="23191">
                  <c:v>61.76</c:v>
                </c:pt>
                <c:pt idx="23192">
                  <c:v>61.761000000000003</c:v>
                </c:pt>
                <c:pt idx="23193">
                  <c:v>61.762</c:v>
                </c:pt>
                <c:pt idx="23194">
                  <c:v>61.762999999999998</c:v>
                </c:pt>
                <c:pt idx="23195">
                  <c:v>61.764000000000003</c:v>
                </c:pt>
                <c:pt idx="23196">
                  <c:v>61.765000000000001</c:v>
                </c:pt>
                <c:pt idx="23197">
                  <c:v>61.765999999999998</c:v>
                </c:pt>
                <c:pt idx="23198">
                  <c:v>61.767000000000003</c:v>
                </c:pt>
                <c:pt idx="23199">
                  <c:v>61.767000000000003</c:v>
                </c:pt>
                <c:pt idx="23200">
                  <c:v>61.768000000000001</c:v>
                </c:pt>
                <c:pt idx="23201">
                  <c:v>61.768999999999998</c:v>
                </c:pt>
                <c:pt idx="23202">
                  <c:v>61.77</c:v>
                </c:pt>
                <c:pt idx="23203">
                  <c:v>61.77</c:v>
                </c:pt>
                <c:pt idx="23204">
                  <c:v>61.771999999999998</c:v>
                </c:pt>
                <c:pt idx="23205">
                  <c:v>61.771999999999998</c:v>
                </c:pt>
                <c:pt idx="23206">
                  <c:v>61.773000000000003</c:v>
                </c:pt>
                <c:pt idx="23207">
                  <c:v>61.774000000000001</c:v>
                </c:pt>
                <c:pt idx="23208">
                  <c:v>61.774000000000001</c:v>
                </c:pt>
                <c:pt idx="23209">
                  <c:v>61.776000000000003</c:v>
                </c:pt>
                <c:pt idx="23210">
                  <c:v>61.776000000000003</c:v>
                </c:pt>
                <c:pt idx="23211">
                  <c:v>61.777000000000001</c:v>
                </c:pt>
                <c:pt idx="23212">
                  <c:v>61.779000000000003</c:v>
                </c:pt>
                <c:pt idx="23213">
                  <c:v>61.779000000000003</c:v>
                </c:pt>
                <c:pt idx="23214">
                  <c:v>61.78</c:v>
                </c:pt>
                <c:pt idx="23215">
                  <c:v>61.780999999999999</c:v>
                </c:pt>
                <c:pt idx="23216">
                  <c:v>61.781999999999996</c:v>
                </c:pt>
                <c:pt idx="23217">
                  <c:v>61.783000000000001</c:v>
                </c:pt>
                <c:pt idx="23218">
                  <c:v>61.783999999999999</c:v>
                </c:pt>
                <c:pt idx="23219">
                  <c:v>61.784999999999997</c:v>
                </c:pt>
                <c:pt idx="23220">
                  <c:v>61.786000000000001</c:v>
                </c:pt>
                <c:pt idx="23221">
                  <c:v>61.786999999999999</c:v>
                </c:pt>
                <c:pt idx="23222">
                  <c:v>61.786999999999999</c:v>
                </c:pt>
                <c:pt idx="23223">
                  <c:v>61.789000000000001</c:v>
                </c:pt>
                <c:pt idx="23224">
                  <c:v>61.789000000000001</c:v>
                </c:pt>
                <c:pt idx="23225">
                  <c:v>61.79</c:v>
                </c:pt>
                <c:pt idx="23226">
                  <c:v>61.790999999999997</c:v>
                </c:pt>
                <c:pt idx="23227">
                  <c:v>61.792000000000002</c:v>
                </c:pt>
                <c:pt idx="23228">
                  <c:v>61.792999999999999</c:v>
                </c:pt>
                <c:pt idx="23229">
                  <c:v>61.793999999999997</c:v>
                </c:pt>
                <c:pt idx="23230">
                  <c:v>61.793999999999997</c:v>
                </c:pt>
                <c:pt idx="23231">
                  <c:v>61.795999999999999</c:v>
                </c:pt>
                <c:pt idx="23232">
                  <c:v>61.795999999999999</c:v>
                </c:pt>
                <c:pt idx="23233">
                  <c:v>61.796999999999997</c:v>
                </c:pt>
                <c:pt idx="23234">
                  <c:v>61.798000000000002</c:v>
                </c:pt>
                <c:pt idx="23235">
                  <c:v>61.798999999999999</c:v>
                </c:pt>
                <c:pt idx="23236">
                  <c:v>61.801000000000002</c:v>
                </c:pt>
                <c:pt idx="23237">
                  <c:v>61.801000000000002</c:v>
                </c:pt>
                <c:pt idx="23238">
                  <c:v>61.802999999999997</c:v>
                </c:pt>
                <c:pt idx="23239">
                  <c:v>61.802999999999997</c:v>
                </c:pt>
                <c:pt idx="23240">
                  <c:v>61.805</c:v>
                </c:pt>
                <c:pt idx="23241">
                  <c:v>61.805999999999997</c:v>
                </c:pt>
                <c:pt idx="23242">
                  <c:v>61.808</c:v>
                </c:pt>
                <c:pt idx="23243">
                  <c:v>61.808</c:v>
                </c:pt>
                <c:pt idx="23244">
                  <c:v>61.81</c:v>
                </c:pt>
                <c:pt idx="23245">
                  <c:v>61.811</c:v>
                </c:pt>
                <c:pt idx="23246">
                  <c:v>61.811</c:v>
                </c:pt>
                <c:pt idx="23247">
                  <c:v>61.813000000000002</c:v>
                </c:pt>
                <c:pt idx="23248">
                  <c:v>61.813000000000002</c:v>
                </c:pt>
                <c:pt idx="23249">
                  <c:v>61.814</c:v>
                </c:pt>
                <c:pt idx="23250">
                  <c:v>61.814999999999998</c:v>
                </c:pt>
                <c:pt idx="23251">
                  <c:v>61.816000000000003</c:v>
                </c:pt>
                <c:pt idx="23252">
                  <c:v>61.817</c:v>
                </c:pt>
                <c:pt idx="23253">
                  <c:v>61.817999999999998</c:v>
                </c:pt>
                <c:pt idx="23254">
                  <c:v>61.817999999999998</c:v>
                </c:pt>
                <c:pt idx="23255">
                  <c:v>61.819000000000003</c:v>
                </c:pt>
                <c:pt idx="23256">
                  <c:v>61.82</c:v>
                </c:pt>
                <c:pt idx="23257">
                  <c:v>61.820999999999998</c:v>
                </c:pt>
                <c:pt idx="23258">
                  <c:v>61.822000000000003</c:v>
                </c:pt>
                <c:pt idx="23259">
                  <c:v>61.822000000000003</c:v>
                </c:pt>
                <c:pt idx="23260">
                  <c:v>61.823</c:v>
                </c:pt>
                <c:pt idx="23261">
                  <c:v>61.823999999999998</c:v>
                </c:pt>
                <c:pt idx="23262">
                  <c:v>61.825000000000003</c:v>
                </c:pt>
                <c:pt idx="23263">
                  <c:v>61.826000000000001</c:v>
                </c:pt>
                <c:pt idx="23264">
                  <c:v>61.826999999999998</c:v>
                </c:pt>
                <c:pt idx="23265">
                  <c:v>61.826999999999998</c:v>
                </c:pt>
                <c:pt idx="23266">
                  <c:v>61.828000000000003</c:v>
                </c:pt>
                <c:pt idx="23267">
                  <c:v>61.829000000000001</c:v>
                </c:pt>
                <c:pt idx="23268">
                  <c:v>61.83</c:v>
                </c:pt>
                <c:pt idx="23269">
                  <c:v>61.83</c:v>
                </c:pt>
                <c:pt idx="23270">
                  <c:v>61.831000000000003</c:v>
                </c:pt>
                <c:pt idx="23271">
                  <c:v>61.832000000000001</c:v>
                </c:pt>
                <c:pt idx="23272">
                  <c:v>61.832999999999998</c:v>
                </c:pt>
                <c:pt idx="23273">
                  <c:v>61.834000000000003</c:v>
                </c:pt>
                <c:pt idx="23274">
                  <c:v>61.835000000000001</c:v>
                </c:pt>
                <c:pt idx="23275">
                  <c:v>61.835999999999999</c:v>
                </c:pt>
                <c:pt idx="23276">
                  <c:v>61.837000000000003</c:v>
                </c:pt>
                <c:pt idx="23277">
                  <c:v>61.837000000000003</c:v>
                </c:pt>
                <c:pt idx="23278">
                  <c:v>61.838000000000001</c:v>
                </c:pt>
                <c:pt idx="23279">
                  <c:v>61.838999999999999</c:v>
                </c:pt>
                <c:pt idx="23280">
                  <c:v>61.84</c:v>
                </c:pt>
                <c:pt idx="23281">
                  <c:v>61.84</c:v>
                </c:pt>
                <c:pt idx="23282">
                  <c:v>61.841000000000001</c:v>
                </c:pt>
                <c:pt idx="23283">
                  <c:v>61.841999999999999</c:v>
                </c:pt>
                <c:pt idx="23284">
                  <c:v>61.843000000000004</c:v>
                </c:pt>
                <c:pt idx="23285">
                  <c:v>61.844000000000001</c:v>
                </c:pt>
                <c:pt idx="23286">
                  <c:v>61.845999999999997</c:v>
                </c:pt>
                <c:pt idx="23287">
                  <c:v>61.847000000000001</c:v>
                </c:pt>
                <c:pt idx="23288">
                  <c:v>61.847999999999999</c:v>
                </c:pt>
                <c:pt idx="23289">
                  <c:v>61.85</c:v>
                </c:pt>
                <c:pt idx="23290">
                  <c:v>61.850999999999999</c:v>
                </c:pt>
                <c:pt idx="23291">
                  <c:v>61.851999999999997</c:v>
                </c:pt>
                <c:pt idx="23292">
                  <c:v>61.853000000000002</c:v>
                </c:pt>
                <c:pt idx="23293">
                  <c:v>61.854999999999997</c:v>
                </c:pt>
                <c:pt idx="23294">
                  <c:v>61.856000000000002</c:v>
                </c:pt>
                <c:pt idx="23295">
                  <c:v>61.856999999999999</c:v>
                </c:pt>
                <c:pt idx="23296">
                  <c:v>61.857999999999997</c:v>
                </c:pt>
                <c:pt idx="23297">
                  <c:v>61.859000000000002</c:v>
                </c:pt>
                <c:pt idx="23298">
                  <c:v>61.86</c:v>
                </c:pt>
                <c:pt idx="23299">
                  <c:v>61.860999999999997</c:v>
                </c:pt>
                <c:pt idx="23300">
                  <c:v>61.862000000000002</c:v>
                </c:pt>
                <c:pt idx="23301">
                  <c:v>61.863</c:v>
                </c:pt>
                <c:pt idx="23302">
                  <c:v>61.865000000000002</c:v>
                </c:pt>
                <c:pt idx="23303">
                  <c:v>61.866</c:v>
                </c:pt>
                <c:pt idx="23304">
                  <c:v>61.866999999999997</c:v>
                </c:pt>
                <c:pt idx="23305">
                  <c:v>61.866999999999997</c:v>
                </c:pt>
                <c:pt idx="23306">
                  <c:v>61.869</c:v>
                </c:pt>
                <c:pt idx="23307">
                  <c:v>61.87</c:v>
                </c:pt>
                <c:pt idx="23308">
                  <c:v>61.87</c:v>
                </c:pt>
                <c:pt idx="23309">
                  <c:v>61.871000000000002</c:v>
                </c:pt>
                <c:pt idx="23310">
                  <c:v>61.872</c:v>
                </c:pt>
                <c:pt idx="23311">
                  <c:v>61.872999999999998</c:v>
                </c:pt>
                <c:pt idx="23312">
                  <c:v>61.874000000000002</c:v>
                </c:pt>
                <c:pt idx="23313">
                  <c:v>61.875</c:v>
                </c:pt>
                <c:pt idx="23314">
                  <c:v>61.875999999999998</c:v>
                </c:pt>
                <c:pt idx="23315">
                  <c:v>61.877000000000002</c:v>
                </c:pt>
                <c:pt idx="23316">
                  <c:v>61.878</c:v>
                </c:pt>
                <c:pt idx="23317">
                  <c:v>61.878999999999998</c:v>
                </c:pt>
                <c:pt idx="23318">
                  <c:v>61.88</c:v>
                </c:pt>
                <c:pt idx="23319">
                  <c:v>61.881</c:v>
                </c:pt>
                <c:pt idx="23320">
                  <c:v>61.881</c:v>
                </c:pt>
                <c:pt idx="23321">
                  <c:v>61.881999999999998</c:v>
                </c:pt>
                <c:pt idx="23322">
                  <c:v>61.884</c:v>
                </c:pt>
                <c:pt idx="23323">
                  <c:v>61.884999999999998</c:v>
                </c:pt>
                <c:pt idx="23324">
                  <c:v>61.884999999999998</c:v>
                </c:pt>
                <c:pt idx="23325">
                  <c:v>61.886000000000003</c:v>
                </c:pt>
                <c:pt idx="23326">
                  <c:v>61.887999999999998</c:v>
                </c:pt>
                <c:pt idx="23327">
                  <c:v>61.889000000000003</c:v>
                </c:pt>
                <c:pt idx="23328">
                  <c:v>61.89</c:v>
                </c:pt>
                <c:pt idx="23329">
                  <c:v>61.89</c:v>
                </c:pt>
                <c:pt idx="23330">
                  <c:v>61.890999999999998</c:v>
                </c:pt>
                <c:pt idx="23331">
                  <c:v>61.892000000000003</c:v>
                </c:pt>
                <c:pt idx="23332">
                  <c:v>61.893999999999998</c:v>
                </c:pt>
                <c:pt idx="23333">
                  <c:v>61.893999999999998</c:v>
                </c:pt>
                <c:pt idx="23334">
                  <c:v>61.895000000000003</c:v>
                </c:pt>
                <c:pt idx="23335">
                  <c:v>61.896000000000001</c:v>
                </c:pt>
                <c:pt idx="23336">
                  <c:v>61.896999999999998</c:v>
                </c:pt>
                <c:pt idx="23337">
                  <c:v>61.898000000000003</c:v>
                </c:pt>
                <c:pt idx="23338">
                  <c:v>61.899000000000001</c:v>
                </c:pt>
                <c:pt idx="23339">
                  <c:v>61.899000000000001</c:v>
                </c:pt>
                <c:pt idx="23340">
                  <c:v>61.9</c:v>
                </c:pt>
                <c:pt idx="23341">
                  <c:v>61.901000000000003</c:v>
                </c:pt>
                <c:pt idx="23342">
                  <c:v>61.902999999999999</c:v>
                </c:pt>
                <c:pt idx="23343">
                  <c:v>61.904000000000003</c:v>
                </c:pt>
                <c:pt idx="23344">
                  <c:v>61.905000000000001</c:v>
                </c:pt>
                <c:pt idx="23345">
                  <c:v>61.906999999999996</c:v>
                </c:pt>
                <c:pt idx="23346">
                  <c:v>61.906999999999996</c:v>
                </c:pt>
                <c:pt idx="23347">
                  <c:v>61.908000000000001</c:v>
                </c:pt>
                <c:pt idx="23348">
                  <c:v>61.91</c:v>
                </c:pt>
                <c:pt idx="23349">
                  <c:v>61.911000000000001</c:v>
                </c:pt>
                <c:pt idx="23350">
                  <c:v>61.911999999999999</c:v>
                </c:pt>
                <c:pt idx="23351">
                  <c:v>61.912999999999997</c:v>
                </c:pt>
                <c:pt idx="23352">
                  <c:v>61.914000000000001</c:v>
                </c:pt>
                <c:pt idx="23353">
                  <c:v>61.914999999999999</c:v>
                </c:pt>
                <c:pt idx="23354">
                  <c:v>61.917000000000002</c:v>
                </c:pt>
                <c:pt idx="23355">
                  <c:v>61.917000000000002</c:v>
                </c:pt>
                <c:pt idx="23356">
                  <c:v>61.917999999999999</c:v>
                </c:pt>
                <c:pt idx="23357">
                  <c:v>61.918999999999997</c:v>
                </c:pt>
                <c:pt idx="23358">
                  <c:v>61.918999999999997</c:v>
                </c:pt>
                <c:pt idx="23359">
                  <c:v>61.920999999999999</c:v>
                </c:pt>
                <c:pt idx="23360">
                  <c:v>61.921999999999997</c:v>
                </c:pt>
                <c:pt idx="23361">
                  <c:v>61.921999999999997</c:v>
                </c:pt>
                <c:pt idx="23362">
                  <c:v>61.923000000000002</c:v>
                </c:pt>
                <c:pt idx="23363">
                  <c:v>61.923999999999999</c:v>
                </c:pt>
                <c:pt idx="23364">
                  <c:v>61.924999999999997</c:v>
                </c:pt>
                <c:pt idx="23365">
                  <c:v>61.926000000000002</c:v>
                </c:pt>
                <c:pt idx="23366">
                  <c:v>61.927</c:v>
                </c:pt>
                <c:pt idx="23367">
                  <c:v>61.927</c:v>
                </c:pt>
                <c:pt idx="23368">
                  <c:v>61.927999999999997</c:v>
                </c:pt>
                <c:pt idx="23369">
                  <c:v>61.929000000000002</c:v>
                </c:pt>
                <c:pt idx="23370">
                  <c:v>61.93</c:v>
                </c:pt>
                <c:pt idx="23371">
                  <c:v>61.930999999999997</c:v>
                </c:pt>
                <c:pt idx="23372">
                  <c:v>61.933</c:v>
                </c:pt>
                <c:pt idx="23373">
                  <c:v>61.933</c:v>
                </c:pt>
                <c:pt idx="23374">
                  <c:v>61.933999999999997</c:v>
                </c:pt>
                <c:pt idx="23375">
                  <c:v>61.935000000000002</c:v>
                </c:pt>
                <c:pt idx="23376">
                  <c:v>61.936</c:v>
                </c:pt>
                <c:pt idx="23377">
                  <c:v>61.936999999999998</c:v>
                </c:pt>
                <c:pt idx="23378">
                  <c:v>61.936999999999998</c:v>
                </c:pt>
                <c:pt idx="23379">
                  <c:v>61.938000000000002</c:v>
                </c:pt>
                <c:pt idx="23380">
                  <c:v>61.939</c:v>
                </c:pt>
                <c:pt idx="23381">
                  <c:v>61.94</c:v>
                </c:pt>
                <c:pt idx="23382">
                  <c:v>61.941000000000003</c:v>
                </c:pt>
                <c:pt idx="23383">
                  <c:v>61.941000000000003</c:v>
                </c:pt>
                <c:pt idx="23384">
                  <c:v>61.942</c:v>
                </c:pt>
                <c:pt idx="23385">
                  <c:v>61.942999999999998</c:v>
                </c:pt>
                <c:pt idx="23386">
                  <c:v>61.944000000000003</c:v>
                </c:pt>
                <c:pt idx="23387">
                  <c:v>61.944000000000003</c:v>
                </c:pt>
                <c:pt idx="23388">
                  <c:v>61.945</c:v>
                </c:pt>
                <c:pt idx="23389">
                  <c:v>61.945999999999998</c:v>
                </c:pt>
                <c:pt idx="23390">
                  <c:v>61.947000000000003</c:v>
                </c:pt>
                <c:pt idx="23391">
                  <c:v>61.947000000000003</c:v>
                </c:pt>
                <c:pt idx="23392">
                  <c:v>61.948</c:v>
                </c:pt>
                <c:pt idx="23393">
                  <c:v>61.948999999999998</c:v>
                </c:pt>
                <c:pt idx="23394">
                  <c:v>61.95</c:v>
                </c:pt>
                <c:pt idx="23395">
                  <c:v>61.951000000000001</c:v>
                </c:pt>
                <c:pt idx="23396">
                  <c:v>61.951999999999998</c:v>
                </c:pt>
                <c:pt idx="23397">
                  <c:v>61.951999999999998</c:v>
                </c:pt>
                <c:pt idx="23398">
                  <c:v>61.953000000000003</c:v>
                </c:pt>
                <c:pt idx="23399">
                  <c:v>61.954000000000001</c:v>
                </c:pt>
                <c:pt idx="23400">
                  <c:v>61.954000000000001</c:v>
                </c:pt>
                <c:pt idx="23401">
                  <c:v>61.954999999999998</c:v>
                </c:pt>
                <c:pt idx="23402">
                  <c:v>61.956000000000003</c:v>
                </c:pt>
                <c:pt idx="23403">
                  <c:v>61.957000000000001</c:v>
                </c:pt>
                <c:pt idx="23404">
                  <c:v>61.957999999999998</c:v>
                </c:pt>
                <c:pt idx="23405">
                  <c:v>61.957999999999998</c:v>
                </c:pt>
                <c:pt idx="23406">
                  <c:v>61.96</c:v>
                </c:pt>
                <c:pt idx="23407">
                  <c:v>61.96</c:v>
                </c:pt>
                <c:pt idx="23408">
                  <c:v>61.960999999999999</c:v>
                </c:pt>
                <c:pt idx="23409">
                  <c:v>61.962000000000003</c:v>
                </c:pt>
                <c:pt idx="23410">
                  <c:v>61.963000000000001</c:v>
                </c:pt>
                <c:pt idx="23411">
                  <c:v>61.963999999999999</c:v>
                </c:pt>
                <c:pt idx="23412">
                  <c:v>61.963999999999999</c:v>
                </c:pt>
                <c:pt idx="23413">
                  <c:v>61.966000000000001</c:v>
                </c:pt>
                <c:pt idx="23414">
                  <c:v>61.966999999999999</c:v>
                </c:pt>
                <c:pt idx="23415">
                  <c:v>61.966999999999999</c:v>
                </c:pt>
                <c:pt idx="23416">
                  <c:v>61.966999999999999</c:v>
                </c:pt>
                <c:pt idx="23417">
                  <c:v>61.968000000000004</c:v>
                </c:pt>
                <c:pt idx="23418">
                  <c:v>61.969000000000001</c:v>
                </c:pt>
                <c:pt idx="23419">
                  <c:v>61.97</c:v>
                </c:pt>
                <c:pt idx="23420">
                  <c:v>61.970999999999997</c:v>
                </c:pt>
                <c:pt idx="23421">
                  <c:v>61.970999999999997</c:v>
                </c:pt>
                <c:pt idx="23422">
                  <c:v>61.972999999999999</c:v>
                </c:pt>
                <c:pt idx="23423">
                  <c:v>61.973999999999997</c:v>
                </c:pt>
                <c:pt idx="23424">
                  <c:v>61.975000000000001</c:v>
                </c:pt>
                <c:pt idx="23425">
                  <c:v>61.975999999999999</c:v>
                </c:pt>
                <c:pt idx="23426">
                  <c:v>61.975999999999999</c:v>
                </c:pt>
                <c:pt idx="23427">
                  <c:v>61.976999999999997</c:v>
                </c:pt>
                <c:pt idx="23428">
                  <c:v>61.976999999999997</c:v>
                </c:pt>
                <c:pt idx="23429">
                  <c:v>61.978999999999999</c:v>
                </c:pt>
                <c:pt idx="23430">
                  <c:v>61.98</c:v>
                </c:pt>
                <c:pt idx="23431">
                  <c:v>61.981000000000002</c:v>
                </c:pt>
                <c:pt idx="23432">
                  <c:v>61.981000000000002</c:v>
                </c:pt>
                <c:pt idx="23433">
                  <c:v>61.981999999999999</c:v>
                </c:pt>
                <c:pt idx="23434">
                  <c:v>61.982999999999997</c:v>
                </c:pt>
                <c:pt idx="23435">
                  <c:v>61.984000000000002</c:v>
                </c:pt>
                <c:pt idx="23436">
                  <c:v>61.984000000000002</c:v>
                </c:pt>
                <c:pt idx="23437">
                  <c:v>61.984999999999999</c:v>
                </c:pt>
                <c:pt idx="23438">
                  <c:v>61.985999999999997</c:v>
                </c:pt>
                <c:pt idx="23439">
                  <c:v>61.987000000000002</c:v>
                </c:pt>
                <c:pt idx="23440">
                  <c:v>61.988</c:v>
                </c:pt>
                <c:pt idx="23441">
                  <c:v>61.99</c:v>
                </c:pt>
                <c:pt idx="23442">
                  <c:v>61.991</c:v>
                </c:pt>
                <c:pt idx="23443">
                  <c:v>61.991999999999997</c:v>
                </c:pt>
                <c:pt idx="23444">
                  <c:v>61.993000000000002</c:v>
                </c:pt>
                <c:pt idx="23445">
                  <c:v>61.994</c:v>
                </c:pt>
                <c:pt idx="23446">
                  <c:v>61.994999999999997</c:v>
                </c:pt>
                <c:pt idx="23447">
                  <c:v>61.994999999999997</c:v>
                </c:pt>
                <c:pt idx="23448">
                  <c:v>61.997</c:v>
                </c:pt>
                <c:pt idx="23449">
                  <c:v>61.997</c:v>
                </c:pt>
                <c:pt idx="23450">
                  <c:v>61.997999999999998</c:v>
                </c:pt>
                <c:pt idx="23451">
                  <c:v>61.999000000000002</c:v>
                </c:pt>
                <c:pt idx="23452">
                  <c:v>62</c:v>
                </c:pt>
                <c:pt idx="23453">
                  <c:v>62.002000000000002</c:v>
                </c:pt>
                <c:pt idx="23454">
                  <c:v>62.003</c:v>
                </c:pt>
                <c:pt idx="23455">
                  <c:v>62.003999999999998</c:v>
                </c:pt>
                <c:pt idx="23456">
                  <c:v>62.003999999999998</c:v>
                </c:pt>
                <c:pt idx="23457">
                  <c:v>62.006</c:v>
                </c:pt>
                <c:pt idx="23458">
                  <c:v>62.006</c:v>
                </c:pt>
                <c:pt idx="23459">
                  <c:v>62.008000000000003</c:v>
                </c:pt>
                <c:pt idx="23460">
                  <c:v>62.009</c:v>
                </c:pt>
                <c:pt idx="23461">
                  <c:v>62.01</c:v>
                </c:pt>
                <c:pt idx="23462">
                  <c:v>62.011000000000003</c:v>
                </c:pt>
                <c:pt idx="23463">
                  <c:v>62.012</c:v>
                </c:pt>
                <c:pt idx="23464">
                  <c:v>62.012999999999998</c:v>
                </c:pt>
                <c:pt idx="23465">
                  <c:v>62.012999999999998</c:v>
                </c:pt>
                <c:pt idx="23466">
                  <c:v>62.015000000000001</c:v>
                </c:pt>
                <c:pt idx="23467">
                  <c:v>62.015000000000001</c:v>
                </c:pt>
                <c:pt idx="23468">
                  <c:v>62.017000000000003</c:v>
                </c:pt>
                <c:pt idx="23469">
                  <c:v>62.018000000000001</c:v>
                </c:pt>
                <c:pt idx="23470">
                  <c:v>62.018000000000001</c:v>
                </c:pt>
                <c:pt idx="23471">
                  <c:v>62.018999999999998</c:v>
                </c:pt>
                <c:pt idx="23472">
                  <c:v>62.018999999999998</c:v>
                </c:pt>
                <c:pt idx="23473">
                  <c:v>62.02</c:v>
                </c:pt>
                <c:pt idx="23474">
                  <c:v>62.021000000000001</c:v>
                </c:pt>
                <c:pt idx="23475">
                  <c:v>62.023000000000003</c:v>
                </c:pt>
                <c:pt idx="23476">
                  <c:v>62.023000000000003</c:v>
                </c:pt>
                <c:pt idx="23477">
                  <c:v>62.024000000000001</c:v>
                </c:pt>
                <c:pt idx="23478">
                  <c:v>62.024999999999999</c:v>
                </c:pt>
                <c:pt idx="23479">
                  <c:v>62.026000000000003</c:v>
                </c:pt>
                <c:pt idx="23480">
                  <c:v>62.027000000000001</c:v>
                </c:pt>
                <c:pt idx="23481">
                  <c:v>62.027000000000001</c:v>
                </c:pt>
                <c:pt idx="23482">
                  <c:v>62.027999999999999</c:v>
                </c:pt>
                <c:pt idx="23483">
                  <c:v>62.029000000000003</c:v>
                </c:pt>
                <c:pt idx="23484">
                  <c:v>62.03</c:v>
                </c:pt>
                <c:pt idx="23485">
                  <c:v>62.030999999999999</c:v>
                </c:pt>
                <c:pt idx="23486">
                  <c:v>62.031999999999996</c:v>
                </c:pt>
                <c:pt idx="23487">
                  <c:v>62.031999999999996</c:v>
                </c:pt>
                <c:pt idx="23488">
                  <c:v>62.033000000000001</c:v>
                </c:pt>
                <c:pt idx="23489">
                  <c:v>62.033999999999999</c:v>
                </c:pt>
                <c:pt idx="23490">
                  <c:v>62.034999999999997</c:v>
                </c:pt>
                <c:pt idx="23491">
                  <c:v>62.034999999999997</c:v>
                </c:pt>
                <c:pt idx="23492">
                  <c:v>62.036000000000001</c:v>
                </c:pt>
                <c:pt idx="23493">
                  <c:v>62.036999999999999</c:v>
                </c:pt>
                <c:pt idx="23494">
                  <c:v>62.037999999999997</c:v>
                </c:pt>
                <c:pt idx="23495">
                  <c:v>62.037999999999997</c:v>
                </c:pt>
                <c:pt idx="23496">
                  <c:v>62.039000000000001</c:v>
                </c:pt>
                <c:pt idx="23497">
                  <c:v>62.039000000000001</c:v>
                </c:pt>
                <c:pt idx="23498">
                  <c:v>62.04</c:v>
                </c:pt>
                <c:pt idx="23499">
                  <c:v>62.040999999999997</c:v>
                </c:pt>
                <c:pt idx="23500">
                  <c:v>62.042000000000002</c:v>
                </c:pt>
                <c:pt idx="23501">
                  <c:v>62.042000000000002</c:v>
                </c:pt>
                <c:pt idx="23502">
                  <c:v>62.042999999999999</c:v>
                </c:pt>
                <c:pt idx="23503">
                  <c:v>62.042999999999999</c:v>
                </c:pt>
                <c:pt idx="23504">
                  <c:v>62.043999999999997</c:v>
                </c:pt>
                <c:pt idx="23505">
                  <c:v>62.045000000000002</c:v>
                </c:pt>
                <c:pt idx="23506">
                  <c:v>62.045999999999999</c:v>
                </c:pt>
                <c:pt idx="23507">
                  <c:v>62.046999999999997</c:v>
                </c:pt>
                <c:pt idx="23508">
                  <c:v>62.046999999999997</c:v>
                </c:pt>
                <c:pt idx="23509">
                  <c:v>62.048000000000002</c:v>
                </c:pt>
                <c:pt idx="23510">
                  <c:v>62.048000000000002</c:v>
                </c:pt>
                <c:pt idx="23511">
                  <c:v>62.048999999999999</c:v>
                </c:pt>
                <c:pt idx="23512">
                  <c:v>62.05</c:v>
                </c:pt>
                <c:pt idx="23513">
                  <c:v>62.051000000000002</c:v>
                </c:pt>
                <c:pt idx="23514">
                  <c:v>62.052</c:v>
                </c:pt>
                <c:pt idx="23515">
                  <c:v>62.052</c:v>
                </c:pt>
                <c:pt idx="23516">
                  <c:v>62.052999999999997</c:v>
                </c:pt>
                <c:pt idx="23517">
                  <c:v>62.054000000000002</c:v>
                </c:pt>
                <c:pt idx="23518">
                  <c:v>62.054000000000002</c:v>
                </c:pt>
                <c:pt idx="23519">
                  <c:v>62.055</c:v>
                </c:pt>
                <c:pt idx="23520">
                  <c:v>62.055999999999997</c:v>
                </c:pt>
                <c:pt idx="23521">
                  <c:v>62.055999999999997</c:v>
                </c:pt>
                <c:pt idx="23522">
                  <c:v>62.058</c:v>
                </c:pt>
                <c:pt idx="23523">
                  <c:v>62.058</c:v>
                </c:pt>
                <c:pt idx="23524">
                  <c:v>62.058999999999997</c:v>
                </c:pt>
                <c:pt idx="23525">
                  <c:v>62.06</c:v>
                </c:pt>
                <c:pt idx="23526">
                  <c:v>62.06</c:v>
                </c:pt>
                <c:pt idx="23527">
                  <c:v>62.061</c:v>
                </c:pt>
                <c:pt idx="23528">
                  <c:v>62.061999999999998</c:v>
                </c:pt>
                <c:pt idx="23529">
                  <c:v>62.061999999999998</c:v>
                </c:pt>
                <c:pt idx="23530">
                  <c:v>62.063000000000002</c:v>
                </c:pt>
                <c:pt idx="23531">
                  <c:v>62.064</c:v>
                </c:pt>
                <c:pt idx="23532">
                  <c:v>62.064</c:v>
                </c:pt>
                <c:pt idx="23533">
                  <c:v>62.064999999999998</c:v>
                </c:pt>
                <c:pt idx="23534">
                  <c:v>62.066000000000003</c:v>
                </c:pt>
                <c:pt idx="23535">
                  <c:v>62.067</c:v>
                </c:pt>
                <c:pt idx="23536">
                  <c:v>62.067999999999998</c:v>
                </c:pt>
                <c:pt idx="23537">
                  <c:v>62.067999999999998</c:v>
                </c:pt>
                <c:pt idx="23538">
                  <c:v>62.069000000000003</c:v>
                </c:pt>
                <c:pt idx="23539">
                  <c:v>62.069000000000003</c:v>
                </c:pt>
                <c:pt idx="23540">
                  <c:v>62.07</c:v>
                </c:pt>
                <c:pt idx="23541">
                  <c:v>62.070999999999998</c:v>
                </c:pt>
                <c:pt idx="23542">
                  <c:v>62.072000000000003</c:v>
                </c:pt>
                <c:pt idx="23543">
                  <c:v>62.073</c:v>
                </c:pt>
                <c:pt idx="23544">
                  <c:v>62.073999999999998</c:v>
                </c:pt>
                <c:pt idx="23545">
                  <c:v>62.075000000000003</c:v>
                </c:pt>
                <c:pt idx="23546">
                  <c:v>62.076000000000001</c:v>
                </c:pt>
                <c:pt idx="23547">
                  <c:v>62.076999999999998</c:v>
                </c:pt>
                <c:pt idx="23548">
                  <c:v>62.078000000000003</c:v>
                </c:pt>
                <c:pt idx="23549">
                  <c:v>62.079000000000001</c:v>
                </c:pt>
                <c:pt idx="23550">
                  <c:v>62.08</c:v>
                </c:pt>
                <c:pt idx="23551">
                  <c:v>62.081000000000003</c:v>
                </c:pt>
                <c:pt idx="23552">
                  <c:v>62.082000000000001</c:v>
                </c:pt>
                <c:pt idx="23553">
                  <c:v>62.082999999999998</c:v>
                </c:pt>
                <c:pt idx="23554">
                  <c:v>62.084000000000003</c:v>
                </c:pt>
                <c:pt idx="23555">
                  <c:v>62.085000000000001</c:v>
                </c:pt>
                <c:pt idx="23556">
                  <c:v>62.085999999999999</c:v>
                </c:pt>
                <c:pt idx="23557">
                  <c:v>62.087000000000003</c:v>
                </c:pt>
                <c:pt idx="23558">
                  <c:v>62.088000000000001</c:v>
                </c:pt>
                <c:pt idx="23559">
                  <c:v>62.088000000000001</c:v>
                </c:pt>
                <c:pt idx="23560">
                  <c:v>62.088999999999999</c:v>
                </c:pt>
                <c:pt idx="23561">
                  <c:v>62.09</c:v>
                </c:pt>
                <c:pt idx="23562">
                  <c:v>62.091000000000001</c:v>
                </c:pt>
                <c:pt idx="23563">
                  <c:v>62.091999999999999</c:v>
                </c:pt>
                <c:pt idx="23564">
                  <c:v>62.091999999999999</c:v>
                </c:pt>
                <c:pt idx="23565">
                  <c:v>62.091999999999999</c:v>
                </c:pt>
                <c:pt idx="23566">
                  <c:v>62.093000000000004</c:v>
                </c:pt>
                <c:pt idx="23567">
                  <c:v>62.094000000000001</c:v>
                </c:pt>
                <c:pt idx="23568">
                  <c:v>62.094999999999999</c:v>
                </c:pt>
                <c:pt idx="23569">
                  <c:v>62.095999999999997</c:v>
                </c:pt>
                <c:pt idx="23570">
                  <c:v>62.095999999999997</c:v>
                </c:pt>
                <c:pt idx="23571">
                  <c:v>62.097000000000001</c:v>
                </c:pt>
                <c:pt idx="23572">
                  <c:v>62.097999999999999</c:v>
                </c:pt>
                <c:pt idx="23573">
                  <c:v>62.098999999999997</c:v>
                </c:pt>
                <c:pt idx="23574">
                  <c:v>62.1</c:v>
                </c:pt>
                <c:pt idx="23575">
                  <c:v>62.100999999999999</c:v>
                </c:pt>
                <c:pt idx="23576">
                  <c:v>62.100999999999999</c:v>
                </c:pt>
                <c:pt idx="23577">
                  <c:v>62.101999999999997</c:v>
                </c:pt>
                <c:pt idx="23578">
                  <c:v>62.103000000000002</c:v>
                </c:pt>
                <c:pt idx="23579">
                  <c:v>62.103999999999999</c:v>
                </c:pt>
                <c:pt idx="23580">
                  <c:v>62.103999999999999</c:v>
                </c:pt>
                <c:pt idx="23581">
                  <c:v>62.104999999999997</c:v>
                </c:pt>
                <c:pt idx="23582">
                  <c:v>62.106000000000002</c:v>
                </c:pt>
                <c:pt idx="23583">
                  <c:v>62.106000000000002</c:v>
                </c:pt>
                <c:pt idx="23584">
                  <c:v>62.106999999999999</c:v>
                </c:pt>
                <c:pt idx="23585">
                  <c:v>62.107999999999997</c:v>
                </c:pt>
                <c:pt idx="23586">
                  <c:v>62.109000000000002</c:v>
                </c:pt>
                <c:pt idx="23587">
                  <c:v>62.11</c:v>
                </c:pt>
                <c:pt idx="23588">
                  <c:v>62.110999999999997</c:v>
                </c:pt>
                <c:pt idx="23589">
                  <c:v>62.112000000000002</c:v>
                </c:pt>
                <c:pt idx="23590">
                  <c:v>62.113</c:v>
                </c:pt>
                <c:pt idx="23591">
                  <c:v>62.113999999999997</c:v>
                </c:pt>
                <c:pt idx="23592">
                  <c:v>62.115000000000002</c:v>
                </c:pt>
                <c:pt idx="23593">
                  <c:v>62.116</c:v>
                </c:pt>
                <c:pt idx="23594">
                  <c:v>62.116999999999997</c:v>
                </c:pt>
                <c:pt idx="23595">
                  <c:v>62.116999999999997</c:v>
                </c:pt>
                <c:pt idx="23596">
                  <c:v>62.118000000000002</c:v>
                </c:pt>
                <c:pt idx="23597">
                  <c:v>62.119</c:v>
                </c:pt>
                <c:pt idx="23598">
                  <c:v>62.12</c:v>
                </c:pt>
                <c:pt idx="23599">
                  <c:v>62.121000000000002</c:v>
                </c:pt>
                <c:pt idx="23600">
                  <c:v>62.122</c:v>
                </c:pt>
                <c:pt idx="23601">
                  <c:v>62.122999999999998</c:v>
                </c:pt>
                <c:pt idx="23602">
                  <c:v>62.124000000000002</c:v>
                </c:pt>
                <c:pt idx="23603">
                  <c:v>62.125</c:v>
                </c:pt>
                <c:pt idx="23604">
                  <c:v>62.127000000000002</c:v>
                </c:pt>
                <c:pt idx="23605">
                  <c:v>62.128</c:v>
                </c:pt>
                <c:pt idx="23606">
                  <c:v>62.13</c:v>
                </c:pt>
                <c:pt idx="23607">
                  <c:v>62.131</c:v>
                </c:pt>
                <c:pt idx="23608">
                  <c:v>62.131999999999998</c:v>
                </c:pt>
                <c:pt idx="23609">
                  <c:v>62.133000000000003</c:v>
                </c:pt>
                <c:pt idx="23610">
                  <c:v>62.134999999999998</c:v>
                </c:pt>
                <c:pt idx="23611">
                  <c:v>62.136000000000003</c:v>
                </c:pt>
                <c:pt idx="23612">
                  <c:v>62.137</c:v>
                </c:pt>
                <c:pt idx="23613">
                  <c:v>62.139000000000003</c:v>
                </c:pt>
                <c:pt idx="23614">
                  <c:v>62.14</c:v>
                </c:pt>
                <c:pt idx="23615">
                  <c:v>62.140999999999998</c:v>
                </c:pt>
                <c:pt idx="23616">
                  <c:v>62.142000000000003</c:v>
                </c:pt>
                <c:pt idx="23617">
                  <c:v>62.143999999999998</c:v>
                </c:pt>
                <c:pt idx="23618">
                  <c:v>62.145000000000003</c:v>
                </c:pt>
                <c:pt idx="23619">
                  <c:v>62.146999999999998</c:v>
                </c:pt>
                <c:pt idx="23620">
                  <c:v>62.148000000000003</c:v>
                </c:pt>
                <c:pt idx="23621">
                  <c:v>62.15</c:v>
                </c:pt>
                <c:pt idx="23622">
                  <c:v>62.151000000000003</c:v>
                </c:pt>
                <c:pt idx="23623">
                  <c:v>62.152999999999999</c:v>
                </c:pt>
                <c:pt idx="23624">
                  <c:v>62.154000000000003</c:v>
                </c:pt>
                <c:pt idx="23625">
                  <c:v>62.154000000000003</c:v>
                </c:pt>
                <c:pt idx="23626">
                  <c:v>62.155000000000001</c:v>
                </c:pt>
                <c:pt idx="23627">
                  <c:v>62.155999999999999</c:v>
                </c:pt>
                <c:pt idx="23628">
                  <c:v>62.158000000000001</c:v>
                </c:pt>
                <c:pt idx="23629">
                  <c:v>62.158999999999999</c:v>
                </c:pt>
                <c:pt idx="23630">
                  <c:v>62.158999999999999</c:v>
                </c:pt>
                <c:pt idx="23631">
                  <c:v>62.16</c:v>
                </c:pt>
                <c:pt idx="23632">
                  <c:v>62.161000000000001</c:v>
                </c:pt>
                <c:pt idx="23633">
                  <c:v>62.161000000000001</c:v>
                </c:pt>
                <c:pt idx="23634">
                  <c:v>62.162999999999997</c:v>
                </c:pt>
                <c:pt idx="23635">
                  <c:v>62.164000000000001</c:v>
                </c:pt>
                <c:pt idx="23636">
                  <c:v>62.164000000000001</c:v>
                </c:pt>
                <c:pt idx="23637">
                  <c:v>62.164999999999999</c:v>
                </c:pt>
                <c:pt idx="23638">
                  <c:v>62.165999999999997</c:v>
                </c:pt>
                <c:pt idx="23639">
                  <c:v>62.167000000000002</c:v>
                </c:pt>
                <c:pt idx="23640">
                  <c:v>62.167999999999999</c:v>
                </c:pt>
                <c:pt idx="23641">
                  <c:v>62.168999999999997</c:v>
                </c:pt>
                <c:pt idx="23642">
                  <c:v>62.170999999999999</c:v>
                </c:pt>
                <c:pt idx="23643">
                  <c:v>62.171999999999997</c:v>
                </c:pt>
                <c:pt idx="23644">
                  <c:v>62.171999999999997</c:v>
                </c:pt>
                <c:pt idx="23645">
                  <c:v>62.173000000000002</c:v>
                </c:pt>
                <c:pt idx="23646">
                  <c:v>62.173999999999999</c:v>
                </c:pt>
                <c:pt idx="23647">
                  <c:v>62.174999999999997</c:v>
                </c:pt>
                <c:pt idx="23648">
                  <c:v>62.176000000000002</c:v>
                </c:pt>
                <c:pt idx="23649">
                  <c:v>62.177</c:v>
                </c:pt>
                <c:pt idx="23650">
                  <c:v>62.177999999999997</c:v>
                </c:pt>
                <c:pt idx="23651">
                  <c:v>62.179000000000002</c:v>
                </c:pt>
                <c:pt idx="23652">
                  <c:v>62.18</c:v>
                </c:pt>
                <c:pt idx="23653">
                  <c:v>62.180999999999997</c:v>
                </c:pt>
                <c:pt idx="23654">
                  <c:v>62.180999999999997</c:v>
                </c:pt>
                <c:pt idx="23655">
                  <c:v>62.182000000000002</c:v>
                </c:pt>
                <c:pt idx="23656">
                  <c:v>62.183</c:v>
                </c:pt>
                <c:pt idx="23657">
                  <c:v>62.183</c:v>
                </c:pt>
                <c:pt idx="23658">
                  <c:v>62.185000000000002</c:v>
                </c:pt>
                <c:pt idx="23659">
                  <c:v>62.186</c:v>
                </c:pt>
                <c:pt idx="23660">
                  <c:v>62.186</c:v>
                </c:pt>
                <c:pt idx="23661">
                  <c:v>62.186999999999998</c:v>
                </c:pt>
                <c:pt idx="23662">
                  <c:v>62.188000000000002</c:v>
                </c:pt>
                <c:pt idx="23663">
                  <c:v>62.188000000000002</c:v>
                </c:pt>
                <c:pt idx="23664">
                  <c:v>62.189</c:v>
                </c:pt>
                <c:pt idx="23665">
                  <c:v>62.19</c:v>
                </c:pt>
                <c:pt idx="23666">
                  <c:v>62.191000000000003</c:v>
                </c:pt>
                <c:pt idx="23667">
                  <c:v>62.192</c:v>
                </c:pt>
                <c:pt idx="23668">
                  <c:v>62.192</c:v>
                </c:pt>
                <c:pt idx="23669">
                  <c:v>62.192999999999998</c:v>
                </c:pt>
                <c:pt idx="23670">
                  <c:v>62.194000000000003</c:v>
                </c:pt>
                <c:pt idx="23671">
                  <c:v>62.195</c:v>
                </c:pt>
                <c:pt idx="23672">
                  <c:v>62.195999999999998</c:v>
                </c:pt>
                <c:pt idx="23673">
                  <c:v>62.197000000000003</c:v>
                </c:pt>
                <c:pt idx="23674">
                  <c:v>62.197000000000003</c:v>
                </c:pt>
                <c:pt idx="23675">
                  <c:v>62.198</c:v>
                </c:pt>
                <c:pt idx="23676">
                  <c:v>62.198999999999998</c:v>
                </c:pt>
                <c:pt idx="23677">
                  <c:v>62.2</c:v>
                </c:pt>
                <c:pt idx="23678">
                  <c:v>62.201000000000001</c:v>
                </c:pt>
                <c:pt idx="23679">
                  <c:v>62.201999999999998</c:v>
                </c:pt>
                <c:pt idx="23680">
                  <c:v>62.203000000000003</c:v>
                </c:pt>
                <c:pt idx="23681">
                  <c:v>62.203000000000003</c:v>
                </c:pt>
                <c:pt idx="23682">
                  <c:v>62.204000000000001</c:v>
                </c:pt>
                <c:pt idx="23683">
                  <c:v>62.204999999999998</c:v>
                </c:pt>
                <c:pt idx="23684">
                  <c:v>62.206000000000003</c:v>
                </c:pt>
                <c:pt idx="23685">
                  <c:v>62.207000000000001</c:v>
                </c:pt>
                <c:pt idx="23686">
                  <c:v>62.207000000000001</c:v>
                </c:pt>
                <c:pt idx="23687">
                  <c:v>62.207999999999998</c:v>
                </c:pt>
                <c:pt idx="23688">
                  <c:v>62.209000000000003</c:v>
                </c:pt>
                <c:pt idx="23689">
                  <c:v>62.21</c:v>
                </c:pt>
                <c:pt idx="23690">
                  <c:v>62.21</c:v>
                </c:pt>
                <c:pt idx="23691">
                  <c:v>62.210999999999999</c:v>
                </c:pt>
                <c:pt idx="23692">
                  <c:v>62.212000000000003</c:v>
                </c:pt>
                <c:pt idx="23693">
                  <c:v>62.212000000000003</c:v>
                </c:pt>
                <c:pt idx="23694">
                  <c:v>62.212000000000003</c:v>
                </c:pt>
                <c:pt idx="23695">
                  <c:v>62.213999999999999</c:v>
                </c:pt>
                <c:pt idx="23696">
                  <c:v>62.213999999999999</c:v>
                </c:pt>
                <c:pt idx="23697">
                  <c:v>62.215000000000003</c:v>
                </c:pt>
                <c:pt idx="23698">
                  <c:v>62.216000000000001</c:v>
                </c:pt>
                <c:pt idx="23699">
                  <c:v>62.216000000000001</c:v>
                </c:pt>
                <c:pt idx="23700">
                  <c:v>62.216999999999999</c:v>
                </c:pt>
                <c:pt idx="23701">
                  <c:v>62.216999999999999</c:v>
                </c:pt>
                <c:pt idx="23702">
                  <c:v>62.218000000000004</c:v>
                </c:pt>
                <c:pt idx="23703">
                  <c:v>62.219000000000001</c:v>
                </c:pt>
                <c:pt idx="23704">
                  <c:v>62.22</c:v>
                </c:pt>
                <c:pt idx="23705">
                  <c:v>62.22</c:v>
                </c:pt>
                <c:pt idx="23706">
                  <c:v>62.220999999999997</c:v>
                </c:pt>
                <c:pt idx="23707">
                  <c:v>62.220999999999997</c:v>
                </c:pt>
                <c:pt idx="23708">
                  <c:v>62.222000000000001</c:v>
                </c:pt>
                <c:pt idx="23709">
                  <c:v>62.222999999999999</c:v>
                </c:pt>
                <c:pt idx="23710">
                  <c:v>62.223999999999997</c:v>
                </c:pt>
                <c:pt idx="23711">
                  <c:v>62.225000000000001</c:v>
                </c:pt>
                <c:pt idx="23712">
                  <c:v>62.225000000000001</c:v>
                </c:pt>
                <c:pt idx="23713">
                  <c:v>62.225999999999999</c:v>
                </c:pt>
                <c:pt idx="23714">
                  <c:v>62.226999999999997</c:v>
                </c:pt>
                <c:pt idx="23715">
                  <c:v>62.226999999999997</c:v>
                </c:pt>
                <c:pt idx="23716">
                  <c:v>62.228000000000002</c:v>
                </c:pt>
                <c:pt idx="23717">
                  <c:v>62.228999999999999</c:v>
                </c:pt>
                <c:pt idx="23718">
                  <c:v>62.23</c:v>
                </c:pt>
                <c:pt idx="23719">
                  <c:v>62.231000000000002</c:v>
                </c:pt>
                <c:pt idx="23720">
                  <c:v>62.231999999999999</c:v>
                </c:pt>
                <c:pt idx="23721">
                  <c:v>62.231999999999999</c:v>
                </c:pt>
                <c:pt idx="23722">
                  <c:v>62.232999999999997</c:v>
                </c:pt>
                <c:pt idx="23723">
                  <c:v>62.234000000000002</c:v>
                </c:pt>
                <c:pt idx="23724">
                  <c:v>62.235999999999997</c:v>
                </c:pt>
                <c:pt idx="23725">
                  <c:v>62.235999999999997</c:v>
                </c:pt>
                <c:pt idx="23726">
                  <c:v>62.237000000000002</c:v>
                </c:pt>
                <c:pt idx="23727">
                  <c:v>62.238</c:v>
                </c:pt>
                <c:pt idx="23728">
                  <c:v>62.238999999999997</c:v>
                </c:pt>
                <c:pt idx="23729">
                  <c:v>62.24</c:v>
                </c:pt>
                <c:pt idx="23730">
                  <c:v>62.241</c:v>
                </c:pt>
                <c:pt idx="23731">
                  <c:v>62.241999999999997</c:v>
                </c:pt>
                <c:pt idx="23732">
                  <c:v>62.243000000000002</c:v>
                </c:pt>
                <c:pt idx="23733">
                  <c:v>62.244999999999997</c:v>
                </c:pt>
                <c:pt idx="23734">
                  <c:v>62.244999999999997</c:v>
                </c:pt>
                <c:pt idx="23735">
                  <c:v>62.247</c:v>
                </c:pt>
                <c:pt idx="23736">
                  <c:v>62.247999999999998</c:v>
                </c:pt>
                <c:pt idx="23737">
                  <c:v>62.249000000000002</c:v>
                </c:pt>
                <c:pt idx="23738">
                  <c:v>62.25</c:v>
                </c:pt>
                <c:pt idx="23739">
                  <c:v>62.250999999999998</c:v>
                </c:pt>
                <c:pt idx="23740">
                  <c:v>62.252000000000002</c:v>
                </c:pt>
                <c:pt idx="23741">
                  <c:v>62.253999999999998</c:v>
                </c:pt>
                <c:pt idx="23742">
                  <c:v>62.256</c:v>
                </c:pt>
                <c:pt idx="23743">
                  <c:v>62.256999999999998</c:v>
                </c:pt>
                <c:pt idx="23744">
                  <c:v>62.259</c:v>
                </c:pt>
                <c:pt idx="23745">
                  <c:v>62.26</c:v>
                </c:pt>
                <c:pt idx="23746">
                  <c:v>62.26</c:v>
                </c:pt>
                <c:pt idx="23747">
                  <c:v>62.261000000000003</c:v>
                </c:pt>
                <c:pt idx="23748">
                  <c:v>62.262999999999998</c:v>
                </c:pt>
                <c:pt idx="23749">
                  <c:v>62.265000000000001</c:v>
                </c:pt>
                <c:pt idx="23750">
                  <c:v>62.265000000000001</c:v>
                </c:pt>
                <c:pt idx="23751">
                  <c:v>62.267000000000003</c:v>
                </c:pt>
                <c:pt idx="23752">
                  <c:v>62.268000000000001</c:v>
                </c:pt>
                <c:pt idx="23753">
                  <c:v>62.268999999999998</c:v>
                </c:pt>
                <c:pt idx="23754">
                  <c:v>62.271000000000001</c:v>
                </c:pt>
                <c:pt idx="23755">
                  <c:v>62.271000000000001</c:v>
                </c:pt>
                <c:pt idx="23756">
                  <c:v>62.273000000000003</c:v>
                </c:pt>
                <c:pt idx="23757">
                  <c:v>62.274000000000001</c:v>
                </c:pt>
                <c:pt idx="23758">
                  <c:v>62.274000000000001</c:v>
                </c:pt>
                <c:pt idx="23759">
                  <c:v>62.274999999999999</c:v>
                </c:pt>
                <c:pt idx="23760">
                  <c:v>62.276000000000003</c:v>
                </c:pt>
                <c:pt idx="23761">
                  <c:v>62.277000000000001</c:v>
                </c:pt>
                <c:pt idx="23762">
                  <c:v>62.277999999999999</c:v>
                </c:pt>
                <c:pt idx="23763">
                  <c:v>62.279000000000003</c:v>
                </c:pt>
                <c:pt idx="23764">
                  <c:v>62.28</c:v>
                </c:pt>
                <c:pt idx="23765">
                  <c:v>62.28</c:v>
                </c:pt>
                <c:pt idx="23766">
                  <c:v>62.281999999999996</c:v>
                </c:pt>
                <c:pt idx="23767">
                  <c:v>62.283000000000001</c:v>
                </c:pt>
                <c:pt idx="23768">
                  <c:v>62.283000000000001</c:v>
                </c:pt>
                <c:pt idx="23769">
                  <c:v>62.283999999999999</c:v>
                </c:pt>
                <c:pt idx="23770">
                  <c:v>62.284999999999997</c:v>
                </c:pt>
                <c:pt idx="23771">
                  <c:v>62.286999999999999</c:v>
                </c:pt>
                <c:pt idx="23772">
                  <c:v>62.287999999999997</c:v>
                </c:pt>
                <c:pt idx="23773">
                  <c:v>62.289000000000001</c:v>
                </c:pt>
                <c:pt idx="23774">
                  <c:v>62.289000000000001</c:v>
                </c:pt>
                <c:pt idx="23775">
                  <c:v>62.290999999999997</c:v>
                </c:pt>
                <c:pt idx="23776">
                  <c:v>62.292000000000002</c:v>
                </c:pt>
                <c:pt idx="23777">
                  <c:v>62.292999999999999</c:v>
                </c:pt>
                <c:pt idx="23778">
                  <c:v>62.292999999999999</c:v>
                </c:pt>
                <c:pt idx="23779">
                  <c:v>62.293999999999997</c:v>
                </c:pt>
                <c:pt idx="23780">
                  <c:v>62.295000000000002</c:v>
                </c:pt>
                <c:pt idx="23781">
                  <c:v>62.295999999999999</c:v>
                </c:pt>
                <c:pt idx="23782">
                  <c:v>62.296999999999997</c:v>
                </c:pt>
                <c:pt idx="23783">
                  <c:v>62.296999999999997</c:v>
                </c:pt>
                <c:pt idx="23784">
                  <c:v>62.298000000000002</c:v>
                </c:pt>
                <c:pt idx="23785">
                  <c:v>62.298000000000002</c:v>
                </c:pt>
                <c:pt idx="23786">
                  <c:v>62.298999999999999</c:v>
                </c:pt>
                <c:pt idx="23787">
                  <c:v>62.301000000000002</c:v>
                </c:pt>
                <c:pt idx="23788">
                  <c:v>62.301000000000002</c:v>
                </c:pt>
                <c:pt idx="23789">
                  <c:v>62.302</c:v>
                </c:pt>
                <c:pt idx="23790">
                  <c:v>62.302</c:v>
                </c:pt>
                <c:pt idx="23791">
                  <c:v>62.302999999999997</c:v>
                </c:pt>
                <c:pt idx="23792">
                  <c:v>62.304000000000002</c:v>
                </c:pt>
                <c:pt idx="23793">
                  <c:v>62.305</c:v>
                </c:pt>
                <c:pt idx="23794">
                  <c:v>62.305999999999997</c:v>
                </c:pt>
                <c:pt idx="23795">
                  <c:v>62.307000000000002</c:v>
                </c:pt>
                <c:pt idx="23796">
                  <c:v>62.308</c:v>
                </c:pt>
                <c:pt idx="23797">
                  <c:v>62.308</c:v>
                </c:pt>
                <c:pt idx="23798">
                  <c:v>62.308999999999997</c:v>
                </c:pt>
                <c:pt idx="23799">
                  <c:v>62.31</c:v>
                </c:pt>
                <c:pt idx="23800">
                  <c:v>62.311</c:v>
                </c:pt>
                <c:pt idx="23801">
                  <c:v>62.311</c:v>
                </c:pt>
                <c:pt idx="23802">
                  <c:v>62.313000000000002</c:v>
                </c:pt>
                <c:pt idx="23803">
                  <c:v>62.313000000000002</c:v>
                </c:pt>
                <c:pt idx="23804">
                  <c:v>62.314</c:v>
                </c:pt>
                <c:pt idx="23805">
                  <c:v>62.314999999999998</c:v>
                </c:pt>
                <c:pt idx="23806">
                  <c:v>62.316000000000003</c:v>
                </c:pt>
                <c:pt idx="23807">
                  <c:v>62.317</c:v>
                </c:pt>
                <c:pt idx="23808">
                  <c:v>62.317999999999998</c:v>
                </c:pt>
                <c:pt idx="23809">
                  <c:v>62.319000000000003</c:v>
                </c:pt>
                <c:pt idx="23810">
                  <c:v>62.32</c:v>
                </c:pt>
                <c:pt idx="23811">
                  <c:v>62.320999999999998</c:v>
                </c:pt>
                <c:pt idx="23812">
                  <c:v>62.322000000000003</c:v>
                </c:pt>
                <c:pt idx="23813">
                  <c:v>62.322000000000003</c:v>
                </c:pt>
                <c:pt idx="23814">
                  <c:v>62.323</c:v>
                </c:pt>
                <c:pt idx="23815">
                  <c:v>62.325000000000003</c:v>
                </c:pt>
                <c:pt idx="23816">
                  <c:v>62.325000000000003</c:v>
                </c:pt>
                <c:pt idx="23817">
                  <c:v>62.326000000000001</c:v>
                </c:pt>
                <c:pt idx="23818">
                  <c:v>62.326999999999998</c:v>
                </c:pt>
                <c:pt idx="23819">
                  <c:v>62.326999999999998</c:v>
                </c:pt>
                <c:pt idx="23820">
                  <c:v>62.328000000000003</c:v>
                </c:pt>
                <c:pt idx="23821">
                  <c:v>62.329000000000001</c:v>
                </c:pt>
                <c:pt idx="23822">
                  <c:v>62.33</c:v>
                </c:pt>
                <c:pt idx="23823">
                  <c:v>62.331000000000003</c:v>
                </c:pt>
                <c:pt idx="23824">
                  <c:v>62.332000000000001</c:v>
                </c:pt>
                <c:pt idx="23825">
                  <c:v>62.332999999999998</c:v>
                </c:pt>
                <c:pt idx="23826">
                  <c:v>62.334000000000003</c:v>
                </c:pt>
                <c:pt idx="23827">
                  <c:v>62.335000000000001</c:v>
                </c:pt>
                <c:pt idx="23828">
                  <c:v>62.335999999999999</c:v>
                </c:pt>
                <c:pt idx="23829">
                  <c:v>62.337000000000003</c:v>
                </c:pt>
                <c:pt idx="23830">
                  <c:v>62.338000000000001</c:v>
                </c:pt>
                <c:pt idx="23831">
                  <c:v>62.338999999999999</c:v>
                </c:pt>
                <c:pt idx="23832">
                  <c:v>62.34</c:v>
                </c:pt>
                <c:pt idx="23833">
                  <c:v>62.341000000000001</c:v>
                </c:pt>
                <c:pt idx="23834">
                  <c:v>62.341000000000001</c:v>
                </c:pt>
                <c:pt idx="23835">
                  <c:v>62.341999999999999</c:v>
                </c:pt>
                <c:pt idx="23836">
                  <c:v>62.343000000000004</c:v>
                </c:pt>
                <c:pt idx="23837">
                  <c:v>62.344000000000001</c:v>
                </c:pt>
                <c:pt idx="23838">
                  <c:v>62.344999999999999</c:v>
                </c:pt>
                <c:pt idx="23839">
                  <c:v>62.345999999999997</c:v>
                </c:pt>
                <c:pt idx="23840">
                  <c:v>62.345999999999997</c:v>
                </c:pt>
                <c:pt idx="23841">
                  <c:v>62.347999999999999</c:v>
                </c:pt>
                <c:pt idx="23842">
                  <c:v>62.348999999999997</c:v>
                </c:pt>
                <c:pt idx="23843">
                  <c:v>62.35</c:v>
                </c:pt>
                <c:pt idx="23844">
                  <c:v>62.350999999999999</c:v>
                </c:pt>
                <c:pt idx="23845">
                  <c:v>62.350999999999999</c:v>
                </c:pt>
                <c:pt idx="23846">
                  <c:v>62.351999999999997</c:v>
                </c:pt>
                <c:pt idx="23847">
                  <c:v>62.351999999999997</c:v>
                </c:pt>
                <c:pt idx="23848">
                  <c:v>62.353000000000002</c:v>
                </c:pt>
                <c:pt idx="23849">
                  <c:v>62.353999999999999</c:v>
                </c:pt>
                <c:pt idx="23850">
                  <c:v>62.354999999999997</c:v>
                </c:pt>
                <c:pt idx="23851">
                  <c:v>62.356000000000002</c:v>
                </c:pt>
                <c:pt idx="23852">
                  <c:v>62.356999999999999</c:v>
                </c:pt>
                <c:pt idx="23853">
                  <c:v>62.356999999999999</c:v>
                </c:pt>
                <c:pt idx="23854">
                  <c:v>62.357999999999997</c:v>
                </c:pt>
                <c:pt idx="23855">
                  <c:v>62.359000000000002</c:v>
                </c:pt>
                <c:pt idx="23856">
                  <c:v>62.36</c:v>
                </c:pt>
                <c:pt idx="23857">
                  <c:v>62.360999999999997</c:v>
                </c:pt>
                <c:pt idx="23858">
                  <c:v>62.360999999999997</c:v>
                </c:pt>
                <c:pt idx="23859">
                  <c:v>62.362000000000002</c:v>
                </c:pt>
                <c:pt idx="23860">
                  <c:v>62.363999999999997</c:v>
                </c:pt>
                <c:pt idx="23861">
                  <c:v>62.365000000000002</c:v>
                </c:pt>
                <c:pt idx="23862">
                  <c:v>62.365000000000002</c:v>
                </c:pt>
                <c:pt idx="23863">
                  <c:v>62.366</c:v>
                </c:pt>
                <c:pt idx="23864">
                  <c:v>62.366</c:v>
                </c:pt>
                <c:pt idx="23865">
                  <c:v>62.366999999999997</c:v>
                </c:pt>
                <c:pt idx="23866">
                  <c:v>62.368000000000002</c:v>
                </c:pt>
                <c:pt idx="23867">
                  <c:v>62.369</c:v>
                </c:pt>
                <c:pt idx="23868">
                  <c:v>62.37</c:v>
                </c:pt>
                <c:pt idx="23869">
                  <c:v>62.371000000000002</c:v>
                </c:pt>
                <c:pt idx="23870">
                  <c:v>62.372</c:v>
                </c:pt>
                <c:pt idx="23871">
                  <c:v>62.372999999999998</c:v>
                </c:pt>
                <c:pt idx="23872">
                  <c:v>62.374000000000002</c:v>
                </c:pt>
                <c:pt idx="23873">
                  <c:v>62.375</c:v>
                </c:pt>
                <c:pt idx="23874">
                  <c:v>62.375</c:v>
                </c:pt>
                <c:pt idx="23875">
                  <c:v>62.375999999999998</c:v>
                </c:pt>
                <c:pt idx="23876">
                  <c:v>62.378</c:v>
                </c:pt>
                <c:pt idx="23877">
                  <c:v>62.378999999999998</c:v>
                </c:pt>
                <c:pt idx="23878">
                  <c:v>62.38</c:v>
                </c:pt>
                <c:pt idx="23879">
                  <c:v>62.38</c:v>
                </c:pt>
                <c:pt idx="23880">
                  <c:v>62.381</c:v>
                </c:pt>
                <c:pt idx="23881">
                  <c:v>62.383000000000003</c:v>
                </c:pt>
                <c:pt idx="23882">
                  <c:v>62.384</c:v>
                </c:pt>
                <c:pt idx="23883">
                  <c:v>62.384999999999998</c:v>
                </c:pt>
                <c:pt idx="23884">
                  <c:v>62.386000000000003</c:v>
                </c:pt>
                <c:pt idx="23885">
                  <c:v>62.387999999999998</c:v>
                </c:pt>
                <c:pt idx="23886">
                  <c:v>62.39</c:v>
                </c:pt>
                <c:pt idx="23887">
                  <c:v>62.39</c:v>
                </c:pt>
                <c:pt idx="23888">
                  <c:v>62.392000000000003</c:v>
                </c:pt>
                <c:pt idx="23889">
                  <c:v>62.393999999999998</c:v>
                </c:pt>
                <c:pt idx="23890">
                  <c:v>62.395000000000003</c:v>
                </c:pt>
                <c:pt idx="23891">
                  <c:v>62.396999999999998</c:v>
                </c:pt>
                <c:pt idx="23892">
                  <c:v>62.398000000000003</c:v>
                </c:pt>
                <c:pt idx="23893">
                  <c:v>62.399000000000001</c:v>
                </c:pt>
                <c:pt idx="23894">
                  <c:v>62.4</c:v>
                </c:pt>
                <c:pt idx="23895">
                  <c:v>62.401000000000003</c:v>
                </c:pt>
                <c:pt idx="23896">
                  <c:v>62.402999999999999</c:v>
                </c:pt>
                <c:pt idx="23897">
                  <c:v>62.404000000000003</c:v>
                </c:pt>
                <c:pt idx="23898">
                  <c:v>62.404000000000003</c:v>
                </c:pt>
                <c:pt idx="23899">
                  <c:v>62.405999999999999</c:v>
                </c:pt>
                <c:pt idx="23900">
                  <c:v>62.406999999999996</c:v>
                </c:pt>
                <c:pt idx="23901">
                  <c:v>62.408000000000001</c:v>
                </c:pt>
                <c:pt idx="23902">
                  <c:v>62.408000000000001</c:v>
                </c:pt>
                <c:pt idx="23903">
                  <c:v>62.408999999999999</c:v>
                </c:pt>
                <c:pt idx="23904">
                  <c:v>62.41</c:v>
                </c:pt>
                <c:pt idx="23905">
                  <c:v>62.411000000000001</c:v>
                </c:pt>
                <c:pt idx="23906">
                  <c:v>62.411999999999999</c:v>
                </c:pt>
                <c:pt idx="23907">
                  <c:v>62.412999999999997</c:v>
                </c:pt>
                <c:pt idx="23908">
                  <c:v>62.414000000000001</c:v>
                </c:pt>
                <c:pt idx="23909">
                  <c:v>62.414999999999999</c:v>
                </c:pt>
                <c:pt idx="23910">
                  <c:v>62.415999999999997</c:v>
                </c:pt>
                <c:pt idx="23911">
                  <c:v>62.417000000000002</c:v>
                </c:pt>
                <c:pt idx="23912">
                  <c:v>62.417999999999999</c:v>
                </c:pt>
                <c:pt idx="23913">
                  <c:v>62.418999999999997</c:v>
                </c:pt>
                <c:pt idx="23914">
                  <c:v>62.42</c:v>
                </c:pt>
                <c:pt idx="23915">
                  <c:v>62.420999999999999</c:v>
                </c:pt>
                <c:pt idx="23916">
                  <c:v>62.420999999999999</c:v>
                </c:pt>
                <c:pt idx="23917">
                  <c:v>62.421999999999997</c:v>
                </c:pt>
                <c:pt idx="23918">
                  <c:v>62.423000000000002</c:v>
                </c:pt>
                <c:pt idx="23919">
                  <c:v>62.423999999999999</c:v>
                </c:pt>
                <c:pt idx="23920">
                  <c:v>62.426000000000002</c:v>
                </c:pt>
                <c:pt idx="23921">
                  <c:v>62.426000000000002</c:v>
                </c:pt>
                <c:pt idx="23922">
                  <c:v>62.427</c:v>
                </c:pt>
                <c:pt idx="23923">
                  <c:v>62.427999999999997</c:v>
                </c:pt>
                <c:pt idx="23924">
                  <c:v>62.427999999999997</c:v>
                </c:pt>
                <c:pt idx="23925">
                  <c:v>62.429000000000002</c:v>
                </c:pt>
                <c:pt idx="23926">
                  <c:v>62.430999999999997</c:v>
                </c:pt>
                <c:pt idx="23927">
                  <c:v>62.432000000000002</c:v>
                </c:pt>
                <c:pt idx="23928">
                  <c:v>62.433</c:v>
                </c:pt>
                <c:pt idx="23929">
                  <c:v>62.433</c:v>
                </c:pt>
                <c:pt idx="23930">
                  <c:v>62.433999999999997</c:v>
                </c:pt>
                <c:pt idx="23931">
                  <c:v>62.436</c:v>
                </c:pt>
                <c:pt idx="23932">
                  <c:v>62.436999999999998</c:v>
                </c:pt>
                <c:pt idx="23933">
                  <c:v>62.436999999999998</c:v>
                </c:pt>
                <c:pt idx="23934">
                  <c:v>62.438000000000002</c:v>
                </c:pt>
                <c:pt idx="23935">
                  <c:v>62.44</c:v>
                </c:pt>
                <c:pt idx="23936">
                  <c:v>62.441000000000003</c:v>
                </c:pt>
                <c:pt idx="23937">
                  <c:v>62.442</c:v>
                </c:pt>
                <c:pt idx="23938">
                  <c:v>62.442</c:v>
                </c:pt>
                <c:pt idx="23939">
                  <c:v>62.444000000000003</c:v>
                </c:pt>
                <c:pt idx="23940">
                  <c:v>62.445</c:v>
                </c:pt>
                <c:pt idx="23941">
                  <c:v>62.445999999999998</c:v>
                </c:pt>
                <c:pt idx="23942">
                  <c:v>62.447000000000003</c:v>
                </c:pt>
                <c:pt idx="23943">
                  <c:v>62.448999999999998</c:v>
                </c:pt>
                <c:pt idx="23944">
                  <c:v>62.448999999999998</c:v>
                </c:pt>
                <c:pt idx="23945">
                  <c:v>62.45</c:v>
                </c:pt>
                <c:pt idx="23946">
                  <c:v>62.451000000000001</c:v>
                </c:pt>
                <c:pt idx="23947">
                  <c:v>62.451999999999998</c:v>
                </c:pt>
                <c:pt idx="23948">
                  <c:v>62.453000000000003</c:v>
                </c:pt>
                <c:pt idx="23949">
                  <c:v>62.454000000000001</c:v>
                </c:pt>
                <c:pt idx="23950">
                  <c:v>62.454999999999998</c:v>
                </c:pt>
                <c:pt idx="23951">
                  <c:v>62.456000000000003</c:v>
                </c:pt>
                <c:pt idx="23952">
                  <c:v>62.457000000000001</c:v>
                </c:pt>
                <c:pt idx="23953">
                  <c:v>62.457000000000001</c:v>
                </c:pt>
                <c:pt idx="23954">
                  <c:v>62.457999999999998</c:v>
                </c:pt>
                <c:pt idx="23955">
                  <c:v>62.459000000000003</c:v>
                </c:pt>
                <c:pt idx="23956">
                  <c:v>62.46</c:v>
                </c:pt>
                <c:pt idx="23957">
                  <c:v>62.460999999999999</c:v>
                </c:pt>
                <c:pt idx="23958">
                  <c:v>62.462000000000003</c:v>
                </c:pt>
                <c:pt idx="23959">
                  <c:v>62.463000000000001</c:v>
                </c:pt>
                <c:pt idx="23960">
                  <c:v>62.463999999999999</c:v>
                </c:pt>
                <c:pt idx="23961">
                  <c:v>62.465000000000003</c:v>
                </c:pt>
                <c:pt idx="23962">
                  <c:v>62.466000000000001</c:v>
                </c:pt>
                <c:pt idx="23963">
                  <c:v>62.468000000000004</c:v>
                </c:pt>
                <c:pt idx="23964">
                  <c:v>62.468000000000004</c:v>
                </c:pt>
                <c:pt idx="23965">
                  <c:v>62.470999999999997</c:v>
                </c:pt>
                <c:pt idx="23966">
                  <c:v>62.472000000000001</c:v>
                </c:pt>
                <c:pt idx="23967">
                  <c:v>62.472999999999999</c:v>
                </c:pt>
                <c:pt idx="23968">
                  <c:v>62.473999999999997</c:v>
                </c:pt>
                <c:pt idx="23969">
                  <c:v>62.475000000000001</c:v>
                </c:pt>
                <c:pt idx="23970">
                  <c:v>62.475999999999999</c:v>
                </c:pt>
                <c:pt idx="23971">
                  <c:v>62.476999999999997</c:v>
                </c:pt>
                <c:pt idx="23972">
                  <c:v>62.478000000000002</c:v>
                </c:pt>
                <c:pt idx="23973">
                  <c:v>62.478999999999999</c:v>
                </c:pt>
                <c:pt idx="23974">
                  <c:v>62.48</c:v>
                </c:pt>
                <c:pt idx="23975">
                  <c:v>62.481000000000002</c:v>
                </c:pt>
                <c:pt idx="23976">
                  <c:v>62.481000000000002</c:v>
                </c:pt>
                <c:pt idx="23977">
                  <c:v>62.482999999999997</c:v>
                </c:pt>
                <c:pt idx="23978">
                  <c:v>62.484000000000002</c:v>
                </c:pt>
                <c:pt idx="23979">
                  <c:v>62.484999999999999</c:v>
                </c:pt>
                <c:pt idx="23980">
                  <c:v>62.485999999999997</c:v>
                </c:pt>
                <c:pt idx="23981">
                  <c:v>62.485999999999997</c:v>
                </c:pt>
                <c:pt idx="23982">
                  <c:v>62.487000000000002</c:v>
                </c:pt>
                <c:pt idx="23983">
                  <c:v>62.488</c:v>
                </c:pt>
                <c:pt idx="23984">
                  <c:v>62.488999999999997</c:v>
                </c:pt>
                <c:pt idx="23985">
                  <c:v>62.49</c:v>
                </c:pt>
                <c:pt idx="23986">
                  <c:v>62.49</c:v>
                </c:pt>
                <c:pt idx="23987">
                  <c:v>62.491</c:v>
                </c:pt>
                <c:pt idx="23988">
                  <c:v>62.491999999999997</c:v>
                </c:pt>
                <c:pt idx="23989">
                  <c:v>62.493000000000002</c:v>
                </c:pt>
                <c:pt idx="23990">
                  <c:v>62.494</c:v>
                </c:pt>
                <c:pt idx="23991">
                  <c:v>62.494999999999997</c:v>
                </c:pt>
                <c:pt idx="23992">
                  <c:v>62.494999999999997</c:v>
                </c:pt>
                <c:pt idx="23993">
                  <c:v>62.496000000000002</c:v>
                </c:pt>
                <c:pt idx="23994">
                  <c:v>62.497999999999998</c:v>
                </c:pt>
                <c:pt idx="23995">
                  <c:v>62.497999999999998</c:v>
                </c:pt>
                <c:pt idx="23996">
                  <c:v>62.499000000000002</c:v>
                </c:pt>
                <c:pt idx="23997">
                  <c:v>62.5</c:v>
                </c:pt>
                <c:pt idx="23998">
                  <c:v>62.5</c:v>
                </c:pt>
                <c:pt idx="23999">
                  <c:v>62.500999999999998</c:v>
                </c:pt>
                <c:pt idx="24000">
                  <c:v>62.502000000000002</c:v>
                </c:pt>
                <c:pt idx="24001">
                  <c:v>62.503</c:v>
                </c:pt>
                <c:pt idx="24002">
                  <c:v>62.503999999999998</c:v>
                </c:pt>
                <c:pt idx="24003">
                  <c:v>62.505000000000003</c:v>
                </c:pt>
                <c:pt idx="24004">
                  <c:v>62.505000000000003</c:v>
                </c:pt>
                <c:pt idx="24005">
                  <c:v>62.506999999999998</c:v>
                </c:pt>
                <c:pt idx="24006">
                  <c:v>62.508000000000003</c:v>
                </c:pt>
                <c:pt idx="24007">
                  <c:v>62.508000000000003</c:v>
                </c:pt>
                <c:pt idx="24008">
                  <c:v>62.509</c:v>
                </c:pt>
                <c:pt idx="24009">
                  <c:v>62.51</c:v>
                </c:pt>
                <c:pt idx="24010">
                  <c:v>62.512</c:v>
                </c:pt>
                <c:pt idx="24011">
                  <c:v>62.512999999999998</c:v>
                </c:pt>
                <c:pt idx="24012">
                  <c:v>62.514000000000003</c:v>
                </c:pt>
                <c:pt idx="24013">
                  <c:v>62.515000000000001</c:v>
                </c:pt>
                <c:pt idx="24014">
                  <c:v>62.515000000000001</c:v>
                </c:pt>
                <c:pt idx="24015">
                  <c:v>62.515999999999998</c:v>
                </c:pt>
                <c:pt idx="24016">
                  <c:v>62.517000000000003</c:v>
                </c:pt>
                <c:pt idx="24017">
                  <c:v>62.518000000000001</c:v>
                </c:pt>
                <c:pt idx="24018">
                  <c:v>62.518999999999998</c:v>
                </c:pt>
                <c:pt idx="24019">
                  <c:v>62.518999999999998</c:v>
                </c:pt>
                <c:pt idx="24020">
                  <c:v>62.52</c:v>
                </c:pt>
                <c:pt idx="24021">
                  <c:v>62.521000000000001</c:v>
                </c:pt>
                <c:pt idx="24022">
                  <c:v>62.521999999999998</c:v>
                </c:pt>
                <c:pt idx="24023">
                  <c:v>62.523000000000003</c:v>
                </c:pt>
                <c:pt idx="24024">
                  <c:v>62.524000000000001</c:v>
                </c:pt>
                <c:pt idx="24025">
                  <c:v>62.524999999999999</c:v>
                </c:pt>
                <c:pt idx="24026">
                  <c:v>62.526000000000003</c:v>
                </c:pt>
                <c:pt idx="24027">
                  <c:v>62.527000000000001</c:v>
                </c:pt>
                <c:pt idx="24028">
                  <c:v>62.527999999999999</c:v>
                </c:pt>
                <c:pt idx="24029">
                  <c:v>62.529000000000003</c:v>
                </c:pt>
                <c:pt idx="24030">
                  <c:v>62.529000000000003</c:v>
                </c:pt>
                <c:pt idx="24031">
                  <c:v>62.53</c:v>
                </c:pt>
                <c:pt idx="24032">
                  <c:v>62.533000000000001</c:v>
                </c:pt>
                <c:pt idx="24033">
                  <c:v>62.533999999999999</c:v>
                </c:pt>
                <c:pt idx="24034">
                  <c:v>62.534999999999997</c:v>
                </c:pt>
                <c:pt idx="24035">
                  <c:v>62.534999999999997</c:v>
                </c:pt>
                <c:pt idx="24036">
                  <c:v>62.536000000000001</c:v>
                </c:pt>
                <c:pt idx="24037">
                  <c:v>62.537999999999997</c:v>
                </c:pt>
                <c:pt idx="24038">
                  <c:v>62.539000000000001</c:v>
                </c:pt>
                <c:pt idx="24039">
                  <c:v>62.54</c:v>
                </c:pt>
                <c:pt idx="24040">
                  <c:v>62.540999999999997</c:v>
                </c:pt>
                <c:pt idx="24041">
                  <c:v>62.540999999999997</c:v>
                </c:pt>
                <c:pt idx="24042">
                  <c:v>62.542999999999999</c:v>
                </c:pt>
                <c:pt idx="24043">
                  <c:v>62.542999999999999</c:v>
                </c:pt>
                <c:pt idx="24044">
                  <c:v>62.543999999999997</c:v>
                </c:pt>
                <c:pt idx="24045">
                  <c:v>62.543999999999997</c:v>
                </c:pt>
                <c:pt idx="24046">
                  <c:v>62.545000000000002</c:v>
                </c:pt>
                <c:pt idx="24047">
                  <c:v>62.546999999999997</c:v>
                </c:pt>
                <c:pt idx="24048">
                  <c:v>62.546999999999997</c:v>
                </c:pt>
                <c:pt idx="24049">
                  <c:v>62.548000000000002</c:v>
                </c:pt>
                <c:pt idx="24050">
                  <c:v>62.548000000000002</c:v>
                </c:pt>
                <c:pt idx="24051">
                  <c:v>62.548999999999999</c:v>
                </c:pt>
                <c:pt idx="24052">
                  <c:v>62.551000000000002</c:v>
                </c:pt>
                <c:pt idx="24053">
                  <c:v>62.552</c:v>
                </c:pt>
                <c:pt idx="24054">
                  <c:v>62.552</c:v>
                </c:pt>
                <c:pt idx="24055">
                  <c:v>62.552999999999997</c:v>
                </c:pt>
                <c:pt idx="24056">
                  <c:v>62.554000000000002</c:v>
                </c:pt>
                <c:pt idx="24057">
                  <c:v>62.555</c:v>
                </c:pt>
                <c:pt idx="24058">
                  <c:v>62.555999999999997</c:v>
                </c:pt>
                <c:pt idx="24059">
                  <c:v>62.555999999999997</c:v>
                </c:pt>
                <c:pt idx="24060">
                  <c:v>62.557000000000002</c:v>
                </c:pt>
                <c:pt idx="24061">
                  <c:v>62.557000000000002</c:v>
                </c:pt>
                <c:pt idx="24062">
                  <c:v>62.558999999999997</c:v>
                </c:pt>
                <c:pt idx="24063">
                  <c:v>62.56</c:v>
                </c:pt>
                <c:pt idx="24064">
                  <c:v>62.56</c:v>
                </c:pt>
                <c:pt idx="24065">
                  <c:v>62.561</c:v>
                </c:pt>
                <c:pt idx="24066">
                  <c:v>62.561999999999998</c:v>
                </c:pt>
                <c:pt idx="24067">
                  <c:v>62.561999999999998</c:v>
                </c:pt>
                <c:pt idx="24068">
                  <c:v>62.564</c:v>
                </c:pt>
                <c:pt idx="24069">
                  <c:v>62.564</c:v>
                </c:pt>
                <c:pt idx="24070">
                  <c:v>62.564999999999998</c:v>
                </c:pt>
                <c:pt idx="24071">
                  <c:v>62.566000000000003</c:v>
                </c:pt>
                <c:pt idx="24072">
                  <c:v>62.567</c:v>
                </c:pt>
                <c:pt idx="24073">
                  <c:v>62.567</c:v>
                </c:pt>
                <c:pt idx="24074">
                  <c:v>62.569000000000003</c:v>
                </c:pt>
                <c:pt idx="24075">
                  <c:v>62.57</c:v>
                </c:pt>
                <c:pt idx="24076">
                  <c:v>62.570999999999998</c:v>
                </c:pt>
                <c:pt idx="24077">
                  <c:v>62.572000000000003</c:v>
                </c:pt>
                <c:pt idx="24078">
                  <c:v>62.572000000000003</c:v>
                </c:pt>
                <c:pt idx="24079">
                  <c:v>62.573</c:v>
                </c:pt>
                <c:pt idx="24080">
                  <c:v>62.573999999999998</c:v>
                </c:pt>
                <c:pt idx="24081">
                  <c:v>62.575000000000003</c:v>
                </c:pt>
                <c:pt idx="24082">
                  <c:v>62.576999999999998</c:v>
                </c:pt>
                <c:pt idx="24083">
                  <c:v>62.576999999999998</c:v>
                </c:pt>
                <c:pt idx="24084">
                  <c:v>62.578000000000003</c:v>
                </c:pt>
                <c:pt idx="24085">
                  <c:v>62.579000000000001</c:v>
                </c:pt>
                <c:pt idx="24086">
                  <c:v>62.579000000000001</c:v>
                </c:pt>
                <c:pt idx="24087">
                  <c:v>62.581000000000003</c:v>
                </c:pt>
                <c:pt idx="24088">
                  <c:v>62.582000000000001</c:v>
                </c:pt>
                <c:pt idx="24089">
                  <c:v>62.582000000000001</c:v>
                </c:pt>
                <c:pt idx="24090">
                  <c:v>62.584000000000003</c:v>
                </c:pt>
                <c:pt idx="24091">
                  <c:v>62.585000000000001</c:v>
                </c:pt>
                <c:pt idx="24092">
                  <c:v>62.585000000000001</c:v>
                </c:pt>
                <c:pt idx="24093">
                  <c:v>62.587000000000003</c:v>
                </c:pt>
                <c:pt idx="24094">
                  <c:v>62.588000000000001</c:v>
                </c:pt>
                <c:pt idx="24095">
                  <c:v>62.588999999999999</c:v>
                </c:pt>
                <c:pt idx="24096">
                  <c:v>62.59</c:v>
                </c:pt>
                <c:pt idx="24097">
                  <c:v>62.591000000000001</c:v>
                </c:pt>
                <c:pt idx="24098">
                  <c:v>62.593000000000004</c:v>
                </c:pt>
                <c:pt idx="24099">
                  <c:v>62.594000000000001</c:v>
                </c:pt>
                <c:pt idx="24100">
                  <c:v>62.594999999999999</c:v>
                </c:pt>
                <c:pt idx="24101">
                  <c:v>62.595999999999997</c:v>
                </c:pt>
                <c:pt idx="24102">
                  <c:v>62.595999999999997</c:v>
                </c:pt>
                <c:pt idx="24103">
                  <c:v>62.597000000000001</c:v>
                </c:pt>
                <c:pt idx="24104">
                  <c:v>62.597999999999999</c:v>
                </c:pt>
                <c:pt idx="24105">
                  <c:v>62.598999999999997</c:v>
                </c:pt>
                <c:pt idx="24106">
                  <c:v>62.6</c:v>
                </c:pt>
                <c:pt idx="24107">
                  <c:v>62.600999999999999</c:v>
                </c:pt>
                <c:pt idx="24108">
                  <c:v>62.601999999999997</c:v>
                </c:pt>
                <c:pt idx="24109">
                  <c:v>62.603000000000002</c:v>
                </c:pt>
                <c:pt idx="24110">
                  <c:v>62.603999999999999</c:v>
                </c:pt>
                <c:pt idx="24111">
                  <c:v>62.604999999999997</c:v>
                </c:pt>
                <c:pt idx="24112">
                  <c:v>62.606000000000002</c:v>
                </c:pt>
                <c:pt idx="24113">
                  <c:v>62.606000000000002</c:v>
                </c:pt>
                <c:pt idx="24114">
                  <c:v>62.606999999999999</c:v>
                </c:pt>
                <c:pt idx="24115">
                  <c:v>62.607999999999997</c:v>
                </c:pt>
                <c:pt idx="24116">
                  <c:v>62.609000000000002</c:v>
                </c:pt>
                <c:pt idx="24117">
                  <c:v>62.61</c:v>
                </c:pt>
                <c:pt idx="24118">
                  <c:v>62.610999999999997</c:v>
                </c:pt>
                <c:pt idx="24119">
                  <c:v>62.612000000000002</c:v>
                </c:pt>
                <c:pt idx="24120">
                  <c:v>62.613</c:v>
                </c:pt>
                <c:pt idx="24121">
                  <c:v>62.613999999999997</c:v>
                </c:pt>
                <c:pt idx="24122">
                  <c:v>62.615000000000002</c:v>
                </c:pt>
                <c:pt idx="24123">
                  <c:v>62.616</c:v>
                </c:pt>
                <c:pt idx="24124">
                  <c:v>62.618000000000002</c:v>
                </c:pt>
                <c:pt idx="24125">
                  <c:v>62.618000000000002</c:v>
                </c:pt>
                <c:pt idx="24126">
                  <c:v>62.619</c:v>
                </c:pt>
                <c:pt idx="24127">
                  <c:v>62.62</c:v>
                </c:pt>
                <c:pt idx="24128">
                  <c:v>62.621000000000002</c:v>
                </c:pt>
                <c:pt idx="24129">
                  <c:v>62.622</c:v>
                </c:pt>
                <c:pt idx="24130">
                  <c:v>62.622999999999998</c:v>
                </c:pt>
                <c:pt idx="24131">
                  <c:v>62.624000000000002</c:v>
                </c:pt>
                <c:pt idx="24132">
                  <c:v>62.625</c:v>
                </c:pt>
                <c:pt idx="24133">
                  <c:v>62.625999999999998</c:v>
                </c:pt>
                <c:pt idx="24134">
                  <c:v>62.627000000000002</c:v>
                </c:pt>
                <c:pt idx="24135">
                  <c:v>62.628</c:v>
                </c:pt>
                <c:pt idx="24136">
                  <c:v>62.628999999999998</c:v>
                </c:pt>
                <c:pt idx="24137">
                  <c:v>62.628999999999998</c:v>
                </c:pt>
                <c:pt idx="24138">
                  <c:v>62.63</c:v>
                </c:pt>
                <c:pt idx="24139">
                  <c:v>62.631</c:v>
                </c:pt>
                <c:pt idx="24140">
                  <c:v>62.633000000000003</c:v>
                </c:pt>
                <c:pt idx="24141">
                  <c:v>62.633000000000003</c:v>
                </c:pt>
                <c:pt idx="24142">
                  <c:v>62.634</c:v>
                </c:pt>
                <c:pt idx="24143">
                  <c:v>62.634999999999998</c:v>
                </c:pt>
                <c:pt idx="24144">
                  <c:v>62.636000000000003</c:v>
                </c:pt>
                <c:pt idx="24145">
                  <c:v>62.637</c:v>
                </c:pt>
                <c:pt idx="24146">
                  <c:v>62.637999999999998</c:v>
                </c:pt>
                <c:pt idx="24147">
                  <c:v>62.639000000000003</c:v>
                </c:pt>
                <c:pt idx="24148">
                  <c:v>62.639000000000003</c:v>
                </c:pt>
                <c:pt idx="24149">
                  <c:v>62.64</c:v>
                </c:pt>
                <c:pt idx="24150">
                  <c:v>62.640999999999998</c:v>
                </c:pt>
                <c:pt idx="24151">
                  <c:v>62.642000000000003</c:v>
                </c:pt>
                <c:pt idx="24152">
                  <c:v>62.643000000000001</c:v>
                </c:pt>
                <c:pt idx="24153">
                  <c:v>62.643999999999998</c:v>
                </c:pt>
                <c:pt idx="24154">
                  <c:v>62.645000000000003</c:v>
                </c:pt>
                <c:pt idx="24155">
                  <c:v>62.646000000000001</c:v>
                </c:pt>
                <c:pt idx="24156">
                  <c:v>62.646999999999998</c:v>
                </c:pt>
                <c:pt idx="24157">
                  <c:v>62.649000000000001</c:v>
                </c:pt>
                <c:pt idx="24158">
                  <c:v>62.65</c:v>
                </c:pt>
                <c:pt idx="24159">
                  <c:v>62.651000000000003</c:v>
                </c:pt>
                <c:pt idx="24160">
                  <c:v>62.652000000000001</c:v>
                </c:pt>
                <c:pt idx="24161">
                  <c:v>62.652999999999999</c:v>
                </c:pt>
                <c:pt idx="24162">
                  <c:v>62.654000000000003</c:v>
                </c:pt>
                <c:pt idx="24163">
                  <c:v>62.655000000000001</c:v>
                </c:pt>
                <c:pt idx="24164">
                  <c:v>62.655999999999999</c:v>
                </c:pt>
                <c:pt idx="24165">
                  <c:v>62.656999999999996</c:v>
                </c:pt>
                <c:pt idx="24166">
                  <c:v>62.658999999999999</c:v>
                </c:pt>
                <c:pt idx="24167">
                  <c:v>62.658999999999999</c:v>
                </c:pt>
                <c:pt idx="24168">
                  <c:v>62.661000000000001</c:v>
                </c:pt>
                <c:pt idx="24169">
                  <c:v>62.661999999999999</c:v>
                </c:pt>
                <c:pt idx="24170">
                  <c:v>62.662999999999997</c:v>
                </c:pt>
                <c:pt idx="24171">
                  <c:v>62.664000000000001</c:v>
                </c:pt>
                <c:pt idx="24172">
                  <c:v>62.664999999999999</c:v>
                </c:pt>
                <c:pt idx="24173">
                  <c:v>62.665999999999997</c:v>
                </c:pt>
                <c:pt idx="24174">
                  <c:v>62.667000000000002</c:v>
                </c:pt>
                <c:pt idx="24175">
                  <c:v>62.667999999999999</c:v>
                </c:pt>
                <c:pt idx="24176">
                  <c:v>62.67</c:v>
                </c:pt>
                <c:pt idx="24177">
                  <c:v>62.670999999999999</c:v>
                </c:pt>
                <c:pt idx="24178">
                  <c:v>62.671999999999997</c:v>
                </c:pt>
                <c:pt idx="24179">
                  <c:v>62.673000000000002</c:v>
                </c:pt>
                <c:pt idx="24180">
                  <c:v>62.673999999999999</c:v>
                </c:pt>
                <c:pt idx="24181">
                  <c:v>62.674999999999997</c:v>
                </c:pt>
                <c:pt idx="24182">
                  <c:v>62.677</c:v>
                </c:pt>
                <c:pt idx="24183">
                  <c:v>62.677999999999997</c:v>
                </c:pt>
                <c:pt idx="24184">
                  <c:v>62.677999999999997</c:v>
                </c:pt>
                <c:pt idx="24185">
                  <c:v>62.679000000000002</c:v>
                </c:pt>
                <c:pt idx="24186">
                  <c:v>62.68</c:v>
                </c:pt>
                <c:pt idx="24187">
                  <c:v>62.682000000000002</c:v>
                </c:pt>
                <c:pt idx="24188">
                  <c:v>62.683</c:v>
                </c:pt>
                <c:pt idx="24189">
                  <c:v>62.683</c:v>
                </c:pt>
                <c:pt idx="24190">
                  <c:v>62.683999999999997</c:v>
                </c:pt>
                <c:pt idx="24191">
                  <c:v>62.686</c:v>
                </c:pt>
                <c:pt idx="24192">
                  <c:v>62.686999999999998</c:v>
                </c:pt>
                <c:pt idx="24193">
                  <c:v>62.688000000000002</c:v>
                </c:pt>
                <c:pt idx="24194">
                  <c:v>62.689</c:v>
                </c:pt>
                <c:pt idx="24195">
                  <c:v>62.69</c:v>
                </c:pt>
                <c:pt idx="24196">
                  <c:v>62.691000000000003</c:v>
                </c:pt>
                <c:pt idx="24197">
                  <c:v>62.692</c:v>
                </c:pt>
                <c:pt idx="24198">
                  <c:v>62.692</c:v>
                </c:pt>
                <c:pt idx="24199">
                  <c:v>62.694000000000003</c:v>
                </c:pt>
                <c:pt idx="24200">
                  <c:v>62.695</c:v>
                </c:pt>
                <c:pt idx="24201">
                  <c:v>62.695</c:v>
                </c:pt>
                <c:pt idx="24202">
                  <c:v>62.697000000000003</c:v>
                </c:pt>
                <c:pt idx="24203">
                  <c:v>62.697000000000003</c:v>
                </c:pt>
                <c:pt idx="24204">
                  <c:v>62.698</c:v>
                </c:pt>
                <c:pt idx="24205">
                  <c:v>62.7</c:v>
                </c:pt>
                <c:pt idx="24206">
                  <c:v>62.701000000000001</c:v>
                </c:pt>
                <c:pt idx="24207">
                  <c:v>62.701999999999998</c:v>
                </c:pt>
                <c:pt idx="24208">
                  <c:v>62.701999999999998</c:v>
                </c:pt>
                <c:pt idx="24209">
                  <c:v>62.703000000000003</c:v>
                </c:pt>
                <c:pt idx="24210">
                  <c:v>62.704000000000001</c:v>
                </c:pt>
                <c:pt idx="24211">
                  <c:v>62.704999999999998</c:v>
                </c:pt>
                <c:pt idx="24212">
                  <c:v>62.707000000000001</c:v>
                </c:pt>
                <c:pt idx="24213">
                  <c:v>62.707999999999998</c:v>
                </c:pt>
                <c:pt idx="24214">
                  <c:v>62.709000000000003</c:v>
                </c:pt>
                <c:pt idx="24215">
                  <c:v>62.71</c:v>
                </c:pt>
                <c:pt idx="24216">
                  <c:v>62.710999999999999</c:v>
                </c:pt>
                <c:pt idx="24217">
                  <c:v>62.713000000000001</c:v>
                </c:pt>
                <c:pt idx="24218">
                  <c:v>62.713999999999999</c:v>
                </c:pt>
                <c:pt idx="24219">
                  <c:v>62.715000000000003</c:v>
                </c:pt>
                <c:pt idx="24220">
                  <c:v>62.716000000000001</c:v>
                </c:pt>
                <c:pt idx="24221">
                  <c:v>62.718000000000004</c:v>
                </c:pt>
                <c:pt idx="24222">
                  <c:v>62.719000000000001</c:v>
                </c:pt>
                <c:pt idx="24223">
                  <c:v>62.720999999999997</c:v>
                </c:pt>
                <c:pt idx="24224">
                  <c:v>62.720999999999997</c:v>
                </c:pt>
                <c:pt idx="24225">
                  <c:v>62.722999999999999</c:v>
                </c:pt>
                <c:pt idx="24226">
                  <c:v>62.725000000000001</c:v>
                </c:pt>
                <c:pt idx="24227">
                  <c:v>62.725999999999999</c:v>
                </c:pt>
                <c:pt idx="24228">
                  <c:v>62.726999999999997</c:v>
                </c:pt>
                <c:pt idx="24229">
                  <c:v>62.728000000000002</c:v>
                </c:pt>
                <c:pt idx="24230">
                  <c:v>62.73</c:v>
                </c:pt>
                <c:pt idx="24231">
                  <c:v>62.731000000000002</c:v>
                </c:pt>
                <c:pt idx="24232">
                  <c:v>62.731999999999999</c:v>
                </c:pt>
                <c:pt idx="24233">
                  <c:v>62.731999999999999</c:v>
                </c:pt>
                <c:pt idx="24234">
                  <c:v>62.734000000000002</c:v>
                </c:pt>
                <c:pt idx="24235">
                  <c:v>62.734999999999999</c:v>
                </c:pt>
                <c:pt idx="24236">
                  <c:v>62.735999999999997</c:v>
                </c:pt>
                <c:pt idx="24237">
                  <c:v>62.737000000000002</c:v>
                </c:pt>
                <c:pt idx="24238">
                  <c:v>62.738</c:v>
                </c:pt>
                <c:pt idx="24239">
                  <c:v>62.738999999999997</c:v>
                </c:pt>
                <c:pt idx="24240">
                  <c:v>62.74</c:v>
                </c:pt>
                <c:pt idx="24241">
                  <c:v>62.741</c:v>
                </c:pt>
                <c:pt idx="24242">
                  <c:v>62.741999999999997</c:v>
                </c:pt>
                <c:pt idx="24243">
                  <c:v>62.741999999999997</c:v>
                </c:pt>
                <c:pt idx="24244">
                  <c:v>62.743000000000002</c:v>
                </c:pt>
                <c:pt idx="24245">
                  <c:v>62.744</c:v>
                </c:pt>
                <c:pt idx="24246">
                  <c:v>62.744999999999997</c:v>
                </c:pt>
                <c:pt idx="24247">
                  <c:v>62.746000000000002</c:v>
                </c:pt>
                <c:pt idx="24248">
                  <c:v>62.747</c:v>
                </c:pt>
                <c:pt idx="24249">
                  <c:v>62.747999999999998</c:v>
                </c:pt>
                <c:pt idx="24250">
                  <c:v>62.749000000000002</c:v>
                </c:pt>
                <c:pt idx="24251">
                  <c:v>62.749000000000002</c:v>
                </c:pt>
                <c:pt idx="24252">
                  <c:v>62.75</c:v>
                </c:pt>
                <c:pt idx="24253">
                  <c:v>62.75</c:v>
                </c:pt>
                <c:pt idx="24254">
                  <c:v>62.750999999999998</c:v>
                </c:pt>
                <c:pt idx="24255">
                  <c:v>62.752000000000002</c:v>
                </c:pt>
                <c:pt idx="24256">
                  <c:v>62.753</c:v>
                </c:pt>
                <c:pt idx="24257">
                  <c:v>62.753999999999998</c:v>
                </c:pt>
                <c:pt idx="24258">
                  <c:v>62.755000000000003</c:v>
                </c:pt>
                <c:pt idx="24259">
                  <c:v>62.755000000000003</c:v>
                </c:pt>
                <c:pt idx="24260">
                  <c:v>62.756</c:v>
                </c:pt>
                <c:pt idx="24261">
                  <c:v>62.756999999999998</c:v>
                </c:pt>
                <c:pt idx="24262">
                  <c:v>62.756999999999998</c:v>
                </c:pt>
                <c:pt idx="24263">
                  <c:v>62.758000000000003</c:v>
                </c:pt>
                <c:pt idx="24264">
                  <c:v>62.759</c:v>
                </c:pt>
                <c:pt idx="24265">
                  <c:v>62.76</c:v>
                </c:pt>
                <c:pt idx="24266">
                  <c:v>62.761000000000003</c:v>
                </c:pt>
                <c:pt idx="24267">
                  <c:v>62.761000000000003</c:v>
                </c:pt>
                <c:pt idx="24268">
                  <c:v>62.762</c:v>
                </c:pt>
                <c:pt idx="24269">
                  <c:v>62.762999999999998</c:v>
                </c:pt>
                <c:pt idx="24270">
                  <c:v>62.764000000000003</c:v>
                </c:pt>
                <c:pt idx="24271">
                  <c:v>62.764000000000003</c:v>
                </c:pt>
                <c:pt idx="24272">
                  <c:v>62.765000000000001</c:v>
                </c:pt>
                <c:pt idx="24273">
                  <c:v>62.765999999999998</c:v>
                </c:pt>
                <c:pt idx="24274">
                  <c:v>62.768000000000001</c:v>
                </c:pt>
                <c:pt idx="24275">
                  <c:v>62.768999999999998</c:v>
                </c:pt>
                <c:pt idx="24276">
                  <c:v>62.77</c:v>
                </c:pt>
                <c:pt idx="24277">
                  <c:v>62.77</c:v>
                </c:pt>
                <c:pt idx="24278">
                  <c:v>62.771999999999998</c:v>
                </c:pt>
                <c:pt idx="24279">
                  <c:v>62.773000000000003</c:v>
                </c:pt>
                <c:pt idx="24280">
                  <c:v>62.774000000000001</c:v>
                </c:pt>
                <c:pt idx="24281">
                  <c:v>62.774999999999999</c:v>
                </c:pt>
                <c:pt idx="24282">
                  <c:v>62.776000000000003</c:v>
                </c:pt>
                <c:pt idx="24283">
                  <c:v>62.777000000000001</c:v>
                </c:pt>
                <c:pt idx="24284">
                  <c:v>62.777999999999999</c:v>
                </c:pt>
                <c:pt idx="24285">
                  <c:v>62.779000000000003</c:v>
                </c:pt>
                <c:pt idx="24286">
                  <c:v>62.779000000000003</c:v>
                </c:pt>
                <c:pt idx="24287">
                  <c:v>62.78</c:v>
                </c:pt>
                <c:pt idx="24288">
                  <c:v>62.780999999999999</c:v>
                </c:pt>
                <c:pt idx="24289">
                  <c:v>62.781999999999996</c:v>
                </c:pt>
                <c:pt idx="24290">
                  <c:v>62.783000000000001</c:v>
                </c:pt>
                <c:pt idx="24291">
                  <c:v>62.783999999999999</c:v>
                </c:pt>
                <c:pt idx="24292">
                  <c:v>62.784999999999997</c:v>
                </c:pt>
                <c:pt idx="24293">
                  <c:v>62.786000000000001</c:v>
                </c:pt>
                <c:pt idx="24294">
                  <c:v>62.786999999999999</c:v>
                </c:pt>
                <c:pt idx="24295">
                  <c:v>62.787999999999997</c:v>
                </c:pt>
                <c:pt idx="24296">
                  <c:v>62.789000000000001</c:v>
                </c:pt>
                <c:pt idx="24297">
                  <c:v>62.79</c:v>
                </c:pt>
                <c:pt idx="24298">
                  <c:v>62.790999999999997</c:v>
                </c:pt>
                <c:pt idx="24299">
                  <c:v>62.792000000000002</c:v>
                </c:pt>
                <c:pt idx="24300">
                  <c:v>62.792999999999999</c:v>
                </c:pt>
                <c:pt idx="24301">
                  <c:v>62.792999999999999</c:v>
                </c:pt>
                <c:pt idx="24302">
                  <c:v>62.792999999999999</c:v>
                </c:pt>
                <c:pt idx="24303">
                  <c:v>62.795000000000002</c:v>
                </c:pt>
                <c:pt idx="24304">
                  <c:v>62.795999999999999</c:v>
                </c:pt>
                <c:pt idx="24305">
                  <c:v>62.796999999999997</c:v>
                </c:pt>
                <c:pt idx="24306">
                  <c:v>62.798000000000002</c:v>
                </c:pt>
                <c:pt idx="24307">
                  <c:v>62.798999999999999</c:v>
                </c:pt>
                <c:pt idx="24308">
                  <c:v>62.8</c:v>
                </c:pt>
                <c:pt idx="24309">
                  <c:v>62.801000000000002</c:v>
                </c:pt>
                <c:pt idx="24310">
                  <c:v>62.802999999999997</c:v>
                </c:pt>
                <c:pt idx="24311">
                  <c:v>62.802999999999997</c:v>
                </c:pt>
                <c:pt idx="24312">
                  <c:v>62.804000000000002</c:v>
                </c:pt>
                <c:pt idx="24313">
                  <c:v>62.805</c:v>
                </c:pt>
                <c:pt idx="24314">
                  <c:v>62.805999999999997</c:v>
                </c:pt>
                <c:pt idx="24315">
                  <c:v>62.808</c:v>
                </c:pt>
                <c:pt idx="24316">
                  <c:v>62.808999999999997</c:v>
                </c:pt>
                <c:pt idx="24317">
                  <c:v>62.81</c:v>
                </c:pt>
                <c:pt idx="24318">
                  <c:v>62.811999999999998</c:v>
                </c:pt>
                <c:pt idx="24319">
                  <c:v>62.813000000000002</c:v>
                </c:pt>
                <c:pt idx="24320">
                  <c:v>62.813000000000002</c:v>
                </c:pt>
                <c:pt idx="24321">
                  <c:v>62.814</c:v>
                </c:pt>
                <c:pt idx="24322">
                  <c:v>62.816000000000003</c:v>
                </c:pt>
                <c:pt idx="24323">
                  <c:v>62.817</c:v>
                </c:pt>
                <c:pt idx="24324">
                  <c:v>62.819000000000003</c:v>
                </c:pt>
                <c:pt idx="24325">
                  <c:v>62.82</c:v>
                </c:pt>
                <c:pt idx="24326">
                  <c:v>62.820999999999998</c:v>
                </c:pt>
                <c:pt idx="24327">
                  <c:v>62.822000000000003</c:v>
                </c:pt>
                <c:pt idx="24328">
                  <c:v>62.823</c:v>
                </c:pt>
                <c:pt idx="24329">
                  <c:v>62.823999999999998</c:v>
                </c:pt>
                <c:pt idx="24330">
                  <c:v>62.826000000000001</c:v>
                </c:pt>
                <c:pt idx="24331">
                  <c:v>62.826999999999998</c:v>
                </c:pt>
                <c:pt idx="24332">
                  <c:v>62.826999999999998</c:v>
                </c:pt>
                <c:pt idx="24333">
                  <c:v>62.829000000000001</c:v>
                </c:pt>
                <c:pt idx="24334">
                  <c:v>62.83</c:v>
                </c:pt>
                <c:pt idx="24335">
                  <c:v>62.831000000000003</c:v>
                </c:pt>
                <c:pt idx="24336">
                  <c:v>62.832000000000001</c:v>
                </c:pt>
                <c:pt idx="24337">
                  <c:v>62.832999999999998</c:v>
                </c:pt>
                <c:pt idx="24338">
                  <c:v>62.835000000000001</c:v>
                </c:pt>
                <c:pt idx="24339">
                  <c:v>62.835999999999999</c:v>
                </c:pt>
                <c:pt idx="24340">
                  <c:v>62.837000000000003</c:v>
                </c:pt>
                <c:pt idx="24341">
                  <c:v>62.838000000000001</c:v>
                </c:pt>
                <c:pt idx="24342">
                  <c:v>62.838999999999999</c:v>
                </c:pt>
                <c:pt idx="24343">
                  <c:v>62.84</c:v>
                </c:pt>
                <c:pt idx="24344">
                  <c:v>62.841999999999999</c:v>
                </c:pt>
                <c:pt idx="24345">
                  <c:v>62.843000000000004</c:v>
                </c:pt>
                <c:pt idx="24346">
                  <c:v>62.844000000000001</c:v>
                </c:pt>
                <c:pt idx="24347">
                  <c:v>62.844999999999999</c:v>
                </c:pt>
                <c:pt idx="24348">
                  <c:v>62.845999999999997</c:v>
                </c:pt>
                <c:pt idx="24349">
                  <c:v>62.847999999999999</c:v>
                </c:pt>
                <c:pt idx="24350">
                  <c:v>62.848999999999997</c:v>
                </c:pt>
                <c:pt idx="24351">
                  <c:v>62.85</c:v>
                </c:pt>
                <c:pt idx="24352">
                  <c:v>62.851999999999997</c:v>
                </c:pt>
                <c:pt idx="24353">
                  <c:v>62.853000000000002</c:v>
                </c:pt>
                <c:pt idx="24354">
                  <c:v>62.853999999999999</c:v>
                </c:pt>
                <c:pt idx="24355">
                  <c:v>62.853999999999999</c:v>
                </c:pt>
                <c:pt idx="24356">
                  <c:v>62.856000000000002</c:v>
                </c:pt>
                <c:pt idx="24357">
                  <c:v>62.856000000000002</c:v>
                </c:pt>
                <c:pt idx="24358">
                  <c:v>62.857999999999997</c:v>
                </c:pt>
                <c:pt idx="24359">
                  <c:v>62.859000000000002</c:v>
                </c:pt>
                <c:pt idx="24360">
                  <c:v>62.86</c:v>
                </c:pt>
                <c:pt idx="24361">
                  <c:v>62.860999999999997</c:v>
                </c:pt>
                <c:pt idx="24362">
                  <c:v>62.862000000000002</c:v>
                </c:pt>
                <c:pt idx="24363">
                  <c:v>62.863</c:v>
                </c:pt>
                <c:pt idx="24364">
                  <c:v>62.863999999999997</c:v>
                </c:pt>
                <c:pt idx="24365">
                  <c:v>62.865000000000002</c:v>
                </c:pt>
                <c:pt idx="24366">
                  <c:v>62.865000000000002</c:v>
                </c:pt>
                <c:pt idx="24367">
                  <c:v>62.866</c:v>
                </c:pt>
                <c:pt idx="24368">
                  <c:v>62.866999999999997</c:v>
                </c:pt>
                <c:pt idx="24369">
                  <c:v>62.869</c:v>
                </c:pt>
                <c:pt idx="24370">
                  <c:v>62.87</c:v>
                </c:pt>
                <c:pt idx="24371">
                  <c:v>62.871000000000002</c:v>
                </c:pt>
                <c:pt idx="24372">
                  <c:v>62.872</c:v>
                </c:pt>
                <c:pt idx="24373">
                  <c:v>62.872999999999998</c:v>
                </c:pt>
                <c:pt idx="24374">
                  <c:v>62.874000000000002</c:v>
                </c:pt>
                <c:pt idx="24375">
                  <c:v>62.875</c:v>
                </c:pt>
                <c:pt idx="24376">
                  <c:v>62.875999999999998</c:v>
                </c:pt>
                <c:pt idx="24377">
                  <c:v>62.878</c:v>
                </c:pt>
                <c:pt idx="24378">
                  <c:v>62.878999999999998</c:v>
                </c:pt>
                <c:pt idx="24379">
                  <c:v>62.88</c:v>
                </c:pt>
                <c:pt idx="24380">
                  <c:v>62.88</c:v>
                </c:pt>
                <c:pt idx="24381">
                  <c:v>62.881</c:v>
                </c:pt>
                <c:pt idx="24382">
                  <c:v>62.883000000000003</c:v>
                </c:pt>
                <c:pt idx="24383">
                  <c:v>62.884</c:v>
                </c:pt>
                <c:pt idx="24384">
                  <c:v>62.884999999999998</c:v>
                </c:pt>
                <c:pt idx="24385">
                  <c:v>62.886000000000003</c:v>
                </c:pt>
                <c:pt idx="24386">
                  <c:v>62.887</c:v>
                </c:pt>
                <c:pt idx="24387">
                  <c:v>62.887999999999998</c:v>
                </c:pt>
                <c:pt idx="24388">
                  <c:v>62.889000000000003</c:v>
                </c:pt>
                <c:pt idx="24389">
                  <c:v>62.89</c:v>
                </c:pt>
                <c:pt idx="24390">
                  <c:v>62.890999999999998</c:v>
                </c:pt>
                <c:pt idx="24391">
                  <c:v>62.892000000000003</c:v>
                </c:pt>
                <c:pt idx="24392">
                  <c:v>62.893000000000001</c:v>
                </c:pt>
                <c:pt idx="24393">
                  <c:v>62.893999999999998</c:v>
                </c:pt>
                <c:pt idx="24394">
                  <c:v>62.895000000000003</c:v>
                </c:pt>
                <c:pt idx="24395">
                  <c:v>62.896000000000001</c:v>
                </c:pt>
                <c:pt idx="24396">
                  <c:v>62.896999999999998</c:v>
                </c:pt>
                <c:pt idx="24397">
                  <c:v>62.899000000000001</c:v>
                </c:pt>
                <c:pt idx="24398">
                  <c:v>62.899000000000001</c:v>
                </c:pt>
                <c:pt idx="24399">
                  <c:v>62.9</c:v>
                </c:pt>
                <c:pt idx="24400">
                  <c:v>62.902000000000001</c:v>
                </c:pt>
                <c:pt idx="24401">
                  <c:v>62.902999999999999</c:v>
                </c:pt>
                <c:pt idx="24402">
                  <c:v>62.904000000000003</c:v>
                </c:pt>
                <c:pt idx="24403">
                  <c:v>62.905000000000001</c:v>
                </c:pt>
                <c:pt idx="24404">
                  <c:v>62.905999999999999</c:v>
                </c:pt>
                <c:pt idx="24405">
                  <c:v>62.908000000000001</c:v>
                </c:pt>
                <c:pt idx="24406">
                  <c:v>62.908999999999999</c:v>
                </c:pt>
                <c:pt idx="24407">
                  <c:v>62.908999999999999</c:v>
                </c:pt>
                <c:pt idx="24408">
                  <c:v>62.911000000000001</c:v>
                </c:pt>
                <c:pt idx="24409">
                  <c:v>62.911999999999999</c:v>
                </c:pt>
                <c:pt idx="24410">
                  <c:v>62.914000000000001</c:v>
                </c:pt>
                <c:pt idx="24411">
                  <c:v>62.914999999999999</c:v>
                </c:pt>
                <c:pt idx="24412">
                  <c:v>62.915999999999997</c:v>
                </c:pt>
                <c:pt idx="24413">
                  <c:v>62.917000000000002</c:v>
                </c:pt>
                <c:pt idx="24414">
                  <c:v>62.917999999999999</c:v>
                </c:pt>
                <c:pt idx="24415">
                  <c:v>62.918999999999997</c:v>
                </c:pt>
                <c:pt idx="24416">
                  <c:v>62.92</c:v>
                </c:pt>
                <c:pt idx="24417">
                  <c:v>62.920999999999999</c:v>
                </c:pt>
                <c:pt idx="24418">
                  <c:v>62.923000000000002</c:v>
                </c:pt>
                <c:pt idx="24419">
                  <c:v>62.923999999999999</c:v>
                </c:pt>
                <c:pt idx="24420">
                  <c:v>62.924999999999997</c:v>
                </c:pt>
                <c:pt idx="24421">
                  <c:v>62.926000000000002</c:v>
                </c:pt>
                <c:pt idx="24422">
                  <c:v>62.927999999999997</c:v>
                </c:pt>
                <c:pt idx="24423">
                  <c:v>62.929000000000002</c:v>
                </c:pt>
                <c:pt idx="24424">
                  <c:v>62.93</c:v>
                </c:pt>
                <c:pt idx="24425">
                  <c:v>62.930999999999997</c:v>
                </c:pt>
                <c:pt idx="24426">
                  <c:v>62.933</c:v>
                </c:pt>
                <c:pt idx="24427">
                  <c:v>62.933999999999997</c:v>
                </c:pt>
                <c:pt idx="24428">
                  <c:v>62.935000000000002</c:v>
                </c:pt>
                <c:pt idx="24429">
                  <c:v>62.936</c:v>
                </c:pt>
                <c:pt idx="24430">
                  <c:v>62.936999999999998</c:v>
                </c:pt>
                <c:pt idx="24431">
                  <c:v>62.938000000000002</c:v>
                </c:pt>
                <c:pt idx="24432">
                  <c:v>62.939</c:v>
                </c:pt>
                <c:pt idx="24433">
                  <c:v>62.94</c:v>
                </c:pt>
                <c:pt idx="24434">
                  <c:v>62.941000000000003</c:v>
                </c:pt>
                <c:pt idx="24435">
                  <c:v>62.942</c:v>
                </c:pt>
                <c:pt idx="24436">
                  <c:v>62.942999999999998</c:v>
                </c:pt>
                <c:pt idx="24437">
                  <c:v>62.945</c:v>
                </c:pt>
                <c:pt idx="24438">
                  <c:v>62.945999999999998</c:v>
                </c:pt>
                <c:pt idx="24439">
                  <c:v>62.947000000000003</c:v>
                </c:pt>
                <c:pt idx="24440">
                  <c:v>62.948</c:v>
                </c:pt>
                <c:pt idx="24441">
                  <c:v>62.95</c:v>
                </c:pt>
                <c:pt idx="24442">
                  <c:v>62.951999999999998</c:v>
                </c:pt>
                <c:pt idx="24443">
                  <c:v>62.953000000000003</c:v>
                </c:pt>
                <c:pt idx="24444">
                  <c:v>62.954000000000001</c:v>
                </c:pt>
                <c:pt idx="24445">
                  <c:v>62.954999999999998</c:v>
                </c:pt>
                <c:pt idx="24446">
                  <c:v>62.957000000000001</c:v>
                </c:pt>
                <c:pt idx="24447">
                  <c:v>62.957000000000001</c:v>
                </c:pt>
                <c:pt idx="24448">
                  <c:v>62.959000000000003</c:v>
                </c:pt>
                <c:pt idx="24449">
                  <c:v>62.96</c:v>
                </c:pt>
                <c:pt idx="24450">
                  <c:v>62.962000000000003</c:v>
                </c:pt>
                <c:pt idx="24451">
                  <c:v>62.963000000000001</c:v>
                </c:pt>
                <c:pt idx="24452">
                  <c:v>62.965000000000003</c:v>
                </c:pt>
                <c:pt idx="24453">
                  <c:v>62.966000000000001</c:v>
                </c:pt>
                <c:pt idx="24454">
                  <c:v>62.966000000000001</c:v>
                </c:pt>
                <c:pt idx="24455">
                  <c:v>62.968000000000004</c:v>
                </c:pt>
                <c:pt idx="24456">
                  <c:v>62.969000000000001</c:v>
                </c:pt>
                <c:pt idx="24457">
                  <c:v>62.970999999999997</c:v>
                </c:pt>
                <c:pt idx="24458">
                  <c:v>62.972000000000001</c:v>
                </c:pt>
                <c:pt idx="24459">
                  <c:v>62.973999999999997</c:v>
                </c:pt>
                <c:pt idx="24460">
                  <c:v>62.975999999999999</c:v>
                </c:pt>
                <c:pt idx="24461">
                  <c:v>62.978000000000002</c:v>
                </c:pt>
                <c:pt idx="24462">
                  <c:v>62.978999999999999</c:v>
                </c:pt>
                <c:pt idx="24463">
                  <c:v>62.981000000000002</c:v>
                </c:pt>
                <c:pt idx="24464">
                  <c:v>62.981999999999999</c:v>
                </c:pt>
                <c:pt idx="24465">
                  <c:v>62.984000000000002</c:v>
                </c:pt>
                <c:pt idx="24466">
                  <c:v>62.984999999999999</c:v>
                </c:pt>
                <c:pt idx="24467">
                  <c:v>62.985999999999997</c:v>
                </c:pt>
                <c:pt idx="24468">
                  <c:v>62.988</c:v>
                </c:pt>
                <c:pt idx="24469">
                  <c:v>62.988999999999997</c:v>
                </c:pt>
                <c:pt idx="24470">
                  <c:v>62.99</c:v>
                </c:pt>
                <c:pt idx="24471">
                  <c:v>62.991</c:v>
                </c:pt>
                <c:pt idx="24472">
                  <c:v>62.991999999999997</c:v>
                </c:pt>
                <c:pt idx="24473">
                  <c:v>62.994</c:v>
                </c:pt>
                <c:pt idx="24474">
                  <c:v>62.994999999999997</c:v>
                </c:pt>
                <c:pt idx="24475">
                  <c:v>62.996000000000002</c:v>
                </c:pt>
                <c:pt idx="24476">
                  <c:v>62.997</c:v>
                </c:pt>
                <c:pt idx="24477">
                  <c:v>62.997999999999998</c:v>
                </c:pt>
                <c:pt idx="24478">
                  <c:v>62.999000000000002</c:v>
                </c:pt>
                <c:pt idx="24479">
                  <c:v>63</c:v>
                </c:pt>
                <c:pt idx="24480">
                  <c:v>63</c:v>
                </c:pt>
                <c:pt idx="24481">
                  <c:v>63.003</c:v>
                </c:pt>
                <c:pt idx="24482">
                  <c:v>63.005000000000003</c:v>
                </c:pt>
                <c:pt idx="24483">
                  <c:v>63.006</c:v>
                </c:pt>
                <c:pt idx="24484">
                  <c:v>63.006999999999998</c:v>
                </c:pt>
                <c:pt idx="24485">
                  <c:v>63.008000000000003</c:v>
                </c:pt>
                <c:pt idx="24486">
                  <c:v>63.01</c:v>
                </c:pt>
                <c:pt idx="24487">
                  <c:v>63.01</c:v>
                </c:pt>
                <c:pt idx="24488">
                  <c:v>63.011000000000003</c:v>
                </c:pt>
                <c:pt idx="24489">
                  <c:v>63.012</c:v>
                </c:pt>
                <c:pt idx="24490">
                  <c:v>63.012999999999998</c:v>
                </c:pt>
                <c:pt idx="24491">
                  <c:v>63.014000000000003</c:v>
                </c:pt>
                <c:pt idx="24492">
                  <c:v>63.015000000000001</c:v>
                </c:pt>
                <c:pt idx="24493">
                  <c:v>63.017000000000003</c:v>
                </c:pt>
                <c:pt idx="24494">
                  <c:v>63.018000000000001</c:v>
                </c:pt>
                <c:pt idx="24495">
                  <c:v>63.018999999999998</c:v>
                </c:pt>
                <c:pt idx="24496">
                  <c:v>63.021000000000001</c:v>
                </c:pt>
                <c:pt idx="24497">
                  <c:v>63.021999999999998</c:v>
                </c:pt>
                <c:pt idx="24498">
                  <c:v>63.023000000000003</c:v>
                </c:pt>
                <c:pt idx="24499">
                  <c:v>63.024999999999999</c:v>
                </c:pt>
                <c:pt idx="24500">
                  <c:v>63.026000000000003</c:v>
                </c:pt>
                <c:pt idx="24501">
                  <c:v>63.027000000000001</c:v>
                </c:pt>
                <c:pt idx="24502">
                  <c:v>63.027999999999999</c:v>
                </c:pt>
                <c:pt idx="24503">
                  <c:v>63.03</c:v>
                </c:pt>
                <c:pt idx="24504">
                  <c:v>63.030999999999999</c:v>
                </c:pt>
                <c:pt idx="24505">
                  <c:v>63.033000000000001</c:v>
                </c:pt>
                <c:pt idx="24506">
                  <c:v>63.034999999999997</c:v>
                </c:pt>
                <c:pt idx="24507">
                  <c:v>63.036999999999999</c:v>
                </c:pt>
                <c:pt idx="24508">
                  <c:v>63.037999999999997</c:v>
                </c:pt>
                <c:pt idx="24509">
                  <c:v>63.039000000000001</c:v>
                </c:pt>
                <c:pt idx="24510">
                  <c:v>63.04</c:v>
                </c:pt>
                <c:pt idx="24511">
                  <c:v>63.040999999999997</c:v>
                </c:pt>
                <c:pt idx="24512">
                  <c:v>63.042999999999999</c:v>
                </c:pt>
                <c:pt idx="24513">
                  <c:v>63.043999999999997</c:v>
                </c:pt>
                <c:pt idx="24514">
                  <c:v>63.045999999999999</c:v>
                </c:pt>
                <c:pt idx="24515">
                  <c:v>63.046999999999997</c:v>
                </c:pt>
                <c:pt idx="24516">
                  <c:v>63.05</c:v>
                </c:pt>
                <c:pt idx="24517">
                  <c:v>63.051000000000002</c:v>
                </c:pt>
                <c:pt idx="24518">
                  <c:v>63.052</c:v>
                </c:pt>
                <c:pt idx="24519">
                  <c:v>63.054000000000002</c:v>
                </c:pt>
                <c:pt idx="24520">
                  <c:v>63.055999999999997</c:v>
                </c:pt>
                <c:pt idx="24521">
                  <c:v>63.057000000000002</c:v>
                </c:pt>
                <c:pt idx="24522">
                  <c:v>63.058</c:v>
                </c:pt>
                <c:pt idx="24523">
                  <c:v>63.058999999999997</c:v>
                </c:pt>
                <c:pt idx="24524">
                  <c:v>63.06</c:v>
                </c:pt>
                <c:pt idx="24525">
                  <c:v>63.061</c:v>
                </c:pt>
                <c:pt idx="24526">
                  <c:v>63.063000000000002</c:v>
                </c:pt>
                <c:pt idx="24527">
                  <c:v>63.064999999999998</c:v>
                </c:pt>
                <c:pt idx="24528">
                  <c:v>63.064999999999998</c:v>
                </c:pt>
                <c:pt idx="24529">
                  <c:v>63.067</c:v>
                </c:pt>
                <c:pt idx="24530">
                  <c:v>63.067999999999998</c:v>
                </c:pt>
                <c:pt idx="24531">
                  <c:v>63.069000000000003</c:v>
                </c:pt>
                <c:pt idx="24532">
                  <c:v>63.07</c:v>
                </c:pt>
                <c:pt idx="24533">
                  <c:v>63.070999999999998</c:v>
                </c:pt>
                <c:pt idx="24534">
                  <c:v>63.072000000000003</c:v>
                </c:pt>
                <c:pt idx="24535">
                  <c:v>63.072000000000003</c:v>
                </c:pt>
                <c:pt idx="24536">
                  <c:v>63.073999999999998</c:v>
                </c:pt>
                <c:pt idx="24537">
                  <c:v>63.076000000000001</c:v>
                </c:pt>
                <c:pt idx="24538">
                  <c:v>63.076999999999998</c:v>
                </c:pt>
                <c:pt idx="24539">
                  <c:v>63.079000000000001</c:v>
                </c:pt>
                <c:pt idx="24540">
                  <c:v>63.08</c:v>
                </c:pt>
                <c:pt idx="24541">
                  <c:v>63.081000000000003</c:v>
                </c:pt>
                <c:pt idx="24542">
                  <c:v>63.082000000000001</c:v>
                </c:pt>
                <c:pt idx="24543">
                  <c:v>63.082999999999998</c:v>
                </c:pt>
                <c:pt idx="24544">
                  <c:v>63.084000000000003</c:v>
                </c:pt>
                <c:pt idx="24545">
                  <c:v>63.085000000000001</c:v>
                </c:pt>
                <c:pt idx="24546">
                  <c:v>63.087000000000003</c:v>
                </c:pt>
                <c:pt idx="24547">
                  <c:v>63.088000000000001</c:v>
                </c:pt>
                <c:pt idx="24548">
                  <c:v>63.09</c:v>
                </c:pt>
                <c:pt idx="24549">
                  <c:v>63.091000000000001</c:v>
                </c:pt>
                <c:pt idx="24550">
                  <c:v>63.093000000000004</c:v>
                </c:pt>
                <c:pt idx="24551">
                  <c:v>63.094000000000001</c:v>
                </c:pt>
                <c:pt idx="24552">
                  <c:v>63.095999999999997</c:v>
                </c:pt>
                <c:pt idx="24553">
                  <c:v>63.097000000000001</c:v>
                </c:pt>
                <c:pt idx="24554">
                  <c:v>63.097999999999999</c:v>
                </c:pt>
                <c:pt idx="24555">
                  <c:v>63.1</c:v>
                </c:pt>
                <c:pt idx="24556">
                  <c:v>63.100999999999999</c:v>
                </c:pt>
                <c:pt idx="24557">
                  <c:v>63.101999999999997</c:v>
                </c:pt>
                <c:pt idx="24558">
                  <c:v>63.103999999999999</c:v>
                </c:pt>
                <c:pt idx="24559">
                  <c:v>63.104999999999997</c:v>
                </c:pt>
                <c:pt idx="24560">
                  <c:v>63.106000000000002</c:v>
                </c:pt>
                <c:pt idx="24561">
                  <c:v>63.106000000000002</c:v>
                </c:pt>
                <c:pt idx="24562">
                  <c:v>63.106999999999999</c:v>
                </c:pt>
                <c:pt idx="24563">
                  <c:v>63.11</c:v>
                </c:pt>
                <c:pt idx="24564">
                  <c:v>63.110999999999997</c:v>
                </c:pt>
                <c:pt idx="24565">
                  <c:v>63.113</c:v>
                </c:pt>
                <c:pt idx="24566">
                  <c:v>63.113999999999997</c:v>
                </c:pt>
                <c:pt idx="24567">
                  <c:v>63.115000000000002</c:v>
                </c:pt>
                <c:pt idx="24568">
                  <c:v>63.116999999999997</c:v>
                </c:pt>
                <c:pt idx="24569">
                  <c:v>63.119</c:v>
                </c:pt>
                <c:pt idx="24570">
                  <c:v>63.121000000000002</c:v>
                </c:pt>
                <c:pt idx="24571">
                  <c:v>63.122</c:v>
                </c:pt>
                <c:pt idx="24572">
                  <c:v>63.124000000000002</c:v>
                </c:pt>
                <c:pt idx="24573">
                  <c:v>63.125</c:v>
                </c:pt>
                <c:pt idx="24574">
                  <c:v>63.125999999999998</c:v>
                </c:pt>
                <c:pt idx="24575">
                  <c:v>63.128999999999998</c:v>
                </c:pt>
                <c:pt idx="24576">
                  <c:v>63.13</c:v>
                </c:pt>
                <c:pt idx="24577">
                  <c:v>63.13</c:v>
                </c:pt>
                <c:pt idx="24578">
                  <c:v>63.131999999999998</c:v>
                </c:pt>
                <c:pt idx="24579">
                  <c:v>63.133000000000003</c:v>
                </c:pt>
                <c:pt idx="24580">
                  <c:v>63.134999999999998</c:v>
                </c:pt>
                <c:pt idx="24581">
                  <c:v>63.136000000000003</c:v>
                </c:pt>
                <c:pt idx="24582">
                  <c:v>63.136000000000003</c:v>
                </c:pt>
                <c:pt idx="24583">
                  <c:v>63.137999999999998</c:v>
                </c:pt>
                <c:pt idx="24584">
                  <c:v>63.139000000000003</c:v>
                </c:pt>
                <c:pt idx="24585">
                  <c:v>63.14</c:v>
                </c:pt>
                <c:pt idx="24586">
                  <c:v>63.140999999999998</c:v>
                </c:pt>
                <c:pt idx="24587">
                  <c:v>63.143999999999998</c:v>
                </c:pt>
                <c:pt idx="24588">
                  <c:v>63.145000000000003</c:v>
                </c:pt>
                <c:pt idx="24589">
                  <c:v>63.146000000000001</c:v>
                </c:pt>
                <c:pt idx="24590">
                  <c:v>63.149000000000001</c:v>
                </c:pt>
                <c:pt idx="24591">
                  <c:v>63.15</c:v>
                </c:pt>
                <c:pt idx="24592">
                  <c:v>63.152000000000001</c:v>
                </c:pt>
                <c:pt idx="24593">
                  <c:v>63.152999999999999</c:v>
                </c:pt>
                <c:pt idx="24594">
                  <c:v>63.154000000000003</c:v>
                </c:pt>
                <c:pt idx="24595">
                  <c:v>63.155000000000001</c:v>
                </c:pt>
                <c:pt idx="24596">
                  <c:v>63.155999999999999</c:v>
                </c:pt>
                <c:pt idx="24597">
                  <c:v>63.158000000000001</c:v>
                </c:pt>
                <c:pt idx="24598">
                  <c:v>63.158999999999999</c:v>
                </c:pt>
                <c:pt idx="24599">
                  <c:v>63.16</c:v>
                </c:pt>
                <c:pt idx="24600">
                  <c:v>63.161999999999999</c:v>
                </c:pt>
                <c:pt idx="24601">
                  <c:v>63.162999999999997</c:v>
                </c:pt>
                <c:pt idx="24602">
                  <c:v>63.164000000000001</c:v>
                </c:pt>
                <c:pt idx="24603">
                  <c:v>63.164999999999999</c:v>
                </c:pt>
                <c:pt idx="24604">
                  <c:v>63.167000000000002</c:v>
                </c:pt>
                <c:pt idx="24605">
                  <c:v>63.167999999999999</c:v>
                </c:pt>
                <c:pt idx="24606">
                  <c:v>63.167999999999999</c:v>
                </c:pt>
                <c:pt idx="24607">
                  <c:v>63.17</c:v>
                </c:pt>
                <c:pt idx="24608">
                  <c:v>63.170999999999999</c:v>
                </c:pt>
                <c:pt idx="24609">
                  <c:v>63.173000000000002</c:v>
                </c:pt>
                <c:pt idx="24610">
                  <c:v>63.173000000000002</c:v>
                </c:pt>
                <c:pt idx="24611">
                  <c:v>63.174999999999997</c:v>
                </c:pt>
                <c:pt idx="24612">
                  <c:v>63.176000000000002</c:v>
                </c:pt>
                <c:pt idx="24613">
                  <c:v>63.177</c:v>
                </c:pt>
                <c:pt idx="24614">
                  <c:v>63.179000000000002</c:v>
                </c:pt>
                <c:pt idx="24615">
                  <c:v>63.18</c:v>
                </c:pt>
                <c:pt idx="24616">
                  <c:v>63.180999999999997</c:v>
                </c:pt>
                <c:pt idx="24617">
                  <c:v>63.182000000000002</c:v>
                </c:pt>
                <c:pt idx="24618">
                  <c:v>63.183</c:v>
                </c:pt>
                <c:pt idx="24619">
                  <c:v>63.183999999999997</c:v>
                </c:pt>
                <c:pt idx="24620">
                  <c:v>63.186</c:v>
                </c:pt>
                <c:pt idx="24621">
                  <c:v>63.186999999999998</c:v>
                </c:pt>
                <c:pt idx="24622">
                  <c:v>63.188000000000002</c:v>
                </c:pt>
                <c:pt idx="24623">
                  <c:v>63.19</c:v>
                </c:pt>
                <c:pt idx="24624">
                  <c:v>63.191000000000003</c:v>
                </c:pt>
                <c:pt idx="24625">
                  <c:v>63.192</c:v>
                </c:pt>
                <c:pt idx="24626">
                  <c:v>63.192999999999998</c:v>
                </c:pt>
                <c:pt idx="24627">
                  <c:v>63.195</c:v>
                </c:pt>
                <c:pt idx="24628">
                  <c:v>63.195999999999998</c:v>
                </c:pt>
                <c:pt idx="24629">
                  <c:v>63.197000000000003</c:v>
                </c:pt>
                <c:pt idx="24630">
                  <c:v>63.198</c:v>
                </c:pt>
                <c:pt idx="24631">
                  <c:v>63.2</c:v>
                </c:pt>
                <c:pt idx="24632">
                  <c:v>63.201000000000001</c:v>
                </c:pt>
                <c:pt idx="24633">
                  <c:v>63.201999999999998</c:v>
                </c:pt>
                <c:pt idx="24634">
                  <c:v>63.204000000000001</c:v>
                </c:pt>
                <c:pt idx="24635">
                  <c:v>63.204999999999998</c:v>
                </c:pt>
                <c:pt idx="24636">
                  <c:v>63.206000000000003</c:v>
                </c:pt>
                <c:pt idx="24637">
                  <c:v>63.207000000000001</c:v>
                </c:pt>
                <c:pt idx="24638">
                  <c:v>63.207999999999998</c:v>
                </c:pt>
                <c:pt idx="24639">
                  <c:v>63.209000000000003</c:v>
                </c:pt>
                <c:pt idx="24640">
                  <c:v>63.21</c:v>
                </c:pt>
                <c:pt idx="24641">
                  <c:v>63.210999999999999</c:v>
                </c:pt>
                <c:pt idx="24642">
                  <c:v>63.210999999999999</c:v>
                </c:pt>
                <c:pt idx="24643">
                  <c:v>63.213000000000001</c:v>
                </c:pt>
                <c:pt idx="24644">
                  <c:v>63.213999999999999</c:v>
                </c:pt>
                <c:pt idx="24645">
                  <c:v>63.215000000000003</c:v>
                </c:pt>
                <c:pt idx="24646">
                  <c:v>63.216000000000001</c:v>
                </c:pt>
                <c:pt idx="24647">
                  <c:v>63.218000000000004</c:v>
                </c:pt>
                <c:pt idx="24648">
                  <c:v>63.22</c:v>
                </c:pt>
                <c:pt idx="24649">
                  <c:v>63.220999999999997</c:v>
                </c:pt>
                <c:pt idx="24650">
                  <c:v>63.222000000000001</c:v>
                </c:pt>
                <c:pt idx="24651">
                  <c:v>63.222999999999999</c:v>
                </c:pt>
                <c:pt idx="24652">
                  <c:v>63.225000000000001</c:v>
                </c:pt>
                <c:pt idx="24653">
                  <c:v>63.225999999999999</c:v>
                </c:pt>
                <c:pt idx="24654">
                  <c:v>63.225999999999999</c:v>
                </c:pt>
                <c:pt idx="24655">
                  <c:v>63.228000000000002</c:v>
                </c:pt>
                <c:pt idx="24656">
                  <c:v>63.228999999999999</c:v>
                </c:pt>
                <c:pt idx="24657">
                  <c:v>63.231000000000002</c:v>
                </c:pt>
                <c:pt idx="24658">
                  <c:v>63.231999999999999</c:v>
                </c:pt>
                <c:pt idx="24659">
                  <c:v>63.232999999999997</c:v>
                </c:pt>
                <c:pt idx="24660">
                  <c:v>63.234999999999999</c:v>
                </c:pt>
                <c:pt idx="24661">
                  <c:v>63.235999999999997</c:v>
                </c:pt>
                <c:pt idx="24662">
                  <c:v>63.237000000000002</c:v>
                </c:pt>
                <c:pt idx="24663">
                  <c:v>63.238</c:v>
                </c:pt>
                <c:pt idx="24664">
                  <c:v>63.24</c:v>
                </c:pt>
                <c:pt idx="24665">
                  <c:v>63.241999999999997</c:v>
                </c:pt>
                <c:pt idx="24666">
                  <c:v>63.243000000000002</c:v>
                </c:pt>
                <c:pt idx="24667">
                  <c:v>63.244</c:v>
                </c:pt>
                <c:pt idx="24668">
                  <c:v>63.244999999999997</c:v>
                </c:pt>
                <c:pt idx="24669">
                  <c:v>63.247</c:v>
                </c:pt>
                <c:pt idx="24670">
                  <c:v>63.249000000000002</c:v>
                </c:pt>
                <c:pt idx="24671">
                  <c:v>63.25</c:v>
                </c:pt>
                <c:pt idx="24672">
                  <c:v>63.25</c:v>
                </c:pt>
                <c:pt idx="24673">
                  <c:v>63.252000000000002</c:v>
                </c:pt>
                <c:pt idx="24674">
                  <c:v>63.253</c:v>
                </c:pt>
                <c:pt idx="24675">
                  <c:v>63.255000000000003</c:v>
                </c:pt>
                <c:pt idx="24676">
                  <c:v>63.255000000000003</c:v>
                </c:pt>
                <c:pt idx="24677">
                  <c:v>63.256</c:v>
                </c:pt>
                <c:pt idx="24678">
                  <c:v>63.256999999999998</c:v>
                </c:pt>
                <c:pt idx="24679">
                  <c:v>63.259</c:v>
                </c:pt>
                <c:pt idx="24680">
                  <c:v>63.26</c:v>
                </c:pt>
                <c:pt idx="24681">
                  <c:v>63.261000000000003</c:v>
                </c:pt>
                <c:pt idx="24682">
                  <c:v>63.262</c:v>
                </c:pt>
                <c:pt idx="24683">
                  <c:v>63.264000000000003</c:v>
                </c:pt>
                <c:pt idx="24684">
                  <c:v>63.265000000000001</c:v>
                </c:pt>
                <c:pt idx="24685">
                  <c:v>63.265999999999998</c:v>
                </c:pt>
                <c:pt idx="24686">
                  <c:v>63.268000000000001</c:v>
                </c:pt>
                <c:pt idx="24687">
                  <c:v>63.268999999999998</c:v>
                </c:pt>
                <c:pt idx="24688">
                  <c:v>63.27</c:v>
                </c:pt>
                <c:pt idx="24689">
                  <c:v>63.271000000000001</c:v>
                </c:pt>
                <c:pt idx="24690">
                  <c:v>63.271999999999998</c:v>
                </c:pt>
                <c:pt idx="24691">
                  <c:v>63.274000000000001</c:v>
                </c:pt>
                <c:pt idx="24692">
                  <c:v>63.274999999999999</c:v>
                </c:pt>
                <c:pt idx="24693">
                  <c:v>63.276000000000003</c:v>
                </c:pt>
                <c:pt idx="24694">
                  <c:v>63.277999999999999</c:v>
                </c:pt>
                <c:pt idx="24695">
                  <c:v>63.279000000000003</c:v>
                </c:pt>
                <c:pt idx="24696">
                  <c:v>63.28</c:v>
                </c:pt>
                <c:pt idx="24697">
                  <c:v>63.281999999999996</c:v>
                </c:pt>
                <c:pt idx="24698">
                  <c:v>63.283999999999999</c:v>
                </c:pt>
                <c:pt idx="24699">
                  <c:v>63.284999999999997</c:v>
                </c:pt>
                <c:pt idx="24700">
                  <c:v>63.286999999999999</c:v>
                </c:pt>
                <c:pt idx="24701">
                  <c:v>63.289000000000001</c:v>
                </c:pt>
                <c:pt idx="24702">
                  <c:v>63.29</c:v>
                </c:pt>
                <c:pt idx="24703">
                  <c:v>63.290999999999997</c:v>
                </c:pt>
                <c:pt idx="24704">
                  <c:v>63.292999999999999</c:v>
                </c:pt>
                <c:pt idx="24705">
                  <c:v>63.293999999999997</c:v>
                </c:pt>
                <c:pt idx="24706">
                  <c:v>63.295999999999999</c:v>
                </c:pt>
                <c:pt idx="24707">
                  <c:v>63.296999999999997</c:v>
                </c:pt>
                <c:pt idx="24708">
                  <c:v>63.298000000000002</c:v>
                </c:pt>
                <c:pt idx="24709">
                  <c:v>63.3</c:v>
                </c:pt>
                <c:pt idx="24710">
                  <c:v>63.302</c:v>
                </c:pt>
                <c:pt idx="24711">
                  <c:v>63.304000000000002</c:v>
                </c:pt>
                <c:pt idx="24712">
                  <c:v>63.305999999999997</c:v>
                </c:pt>
                <c:pt idx="24713">
                  <c:v>63.308</c:v>
                </c:pt>
                <c:pt idx="24714">
                  <c:v>63.31</c:v>
                </c:pt>
                <c:pt idx="24715">
                  <c:v>63.311999999999998</c:v>
                </c:pt>
                <c:pt idx="24716">
                  <c:v>63.314</c:v>
                </c:pt>
                <c:pt idx="24717">
                  <c:v>63.317</c:v>
                </c:pt>
                <c:pt idx="24718">
                  <c:v>63.317999999999998</c:v>
                </c:pt>
                <c:pt idx="24719">
                  <c:v>63.32</c:v>
                </c:pt>
                <c:pt idx="24720">
                  <c:v>63.320999999999998</c:v>
                </c:pt>
                <c:pt idx="24721">
                  <c:v>63.322000000000003</c:v>
                </c:pt>
                <c:pt idx="24722">
                  <c:v>63.323999999999998</c:v>
                </c:pt>
                <c:pt idx="24723">
                  <c:v>63.325000000000003</c:v>
                </c:pt>
                <c:pt idx="24724">
                  <c:v>63.326000000000001</c:v>
                </c:pt>
                <c:pt idx="24725">
                  <c:v>63.326999999999998</c:v>
                </c:pt>
                <c:pt idx="24726">
                  <c:v>63.33</c:v>
                </c:pt>
                <c:pt idx="24727">
                  <c:v>63.331000000000003</c:v>
                </c:pt>
                <c:pt idx="24728">
                  <c:v>63.332000000000001</c:v>
                </c:pt>
                <c:pt idx="24729">
                  <c:v>63.332999999999998</c:v>
                </c:pt>
                <c:pt idx="24730">
                  <c:v>63.335000000000001</c:v>
                </c:pt>
                <c:pt idx="24731">
                  <c:v>63.337000000000003</c:v>
                </c:pt>
                <c:pt idx="24732">
                  <c:v>63.338999999999999</c:v>
                </c:pt>
                <c:pt idx="24733">
                  <c:v>63.341000000000001</c:v>
                </c:pt>
                <c:pt idx="24734">
                  <c:v>63.341999999999999</c:v>
                </c:pt>
                <c:pt idx="24735">
                  <c:v>63.341999999999999</c:v>
                </c:pt>
                <c:pt idx="24736">
                  <c:v>63.344000000000001</c:v>
                </c:pt>
                <c:pt idx="24737">
                  <c:v>63.345999999999997</c:v>
                </c:pt>
                <c:pt idx="24738">
                  <c:v>63.347000000000001</c:v>
                </c:pt>
                <c:pt idx="24739">
                  <c:v>63.347999999999999</c:v>
                </c:pt>
                <c:pt idx="24740">
                  <c:v>63.35</c:v>
                </c:pt>
                <c:pt idx="24741">
                  <c:v>63.350999999999999</c:v>
                </c:pt>
                <c:pt idx="24742">
                  <c:v>63.353000000000002</c:v>
                </c:pt>
                <c:pt idx="24743">
                  <c:v>63.353999999999999</c:v>
                </c:pt>
                <c:pt idx="24744">
                  <c:v>63.356000000000002</c:v>
                </c:pt>
                <c:pt idx="24745">
                  <c:v>63.356999999999999</c:v>
                </c:pt>
                <c:pt idx="24746">
                  <c:v>63.359000000000002</c:v>
                </c:pt>
                <c:pt idx="24747">
                  <c:v>63.360999999999997</c:v>
                </c:pt>
                <c:pt idx="24748">
                  <c:v>63.362000000000002</c:v>
                </c:pt>
                <c:pt idx="24749">
                  <c:v>63.363</c:v>
                </c:pt>
                <c:pt idx="24750">
                  <c:v>63.365000000000002</c:v>
                </c:pt>
                <c:pt idx="24751">
                  <c:v>63.366</c:v>
                </c:pt>
                <c:pt idx="24752">
                  <c:v>63.368000000000002</c:v>
                </c:pt>
                <c:pt idx="24753">
                  <c:v>63.37</c:v>
                </c:pt>
                <c:pt idx="24754">
                  <c:v>63.371000000000002</c:v>
                </c:pt>
                <c:pt idx="24755">
                  <c:v>63.372999999999998</c:v>
                </c:pt>
                <c:pt idx="24756">
                  <c:v>63.375</c:v>
                </c:pt>
                <c:pt idx="24757">
                  <c:v>63.375999999999998</c:v>
                </c:pt>
                <c:pt idx="24758">
                  <c:v>63.378</c:v>
                </c:pt>
                <c:pt idx="24759">
                  <c:v>63.38</c:v>
                </c:pt>
                <c:pt idx="24760">
                  <c:v>63.381</c:v>
                </c:pt>
                <c:pt idx="24761">
                  <c:v>63.383000000000003</c:v>
                </c:pt>
                <c:pt idx="24762">
                  <c:v>63.384999999999998</c:v>
                </c:pt>
                <c:pt idx="24763">
                  <c:v>63.387</c:v>
                </c:pt>
                <c:pt idx="24764">
                  <c:v>63.387999999999998</c:v>
                </c:pt>
                <c:pt idx="24765">
                  <c:v>63.39</c:v>
                </c:pt>
                <c:pt idx="24766">
                  <c:v>63.392000000000003</c:v>
                </c:pt>
                <c:pt idx="24767">
                  <c:v>63.393999999999998</c:v>
                </c:pt>
                <c:pt idx="24768">
                  <c:v>63.396000000000001</c:v>
                </c:pt>
                <c:pt idx="24769">
                  <c:v>63.398000000000003</c:v>
                </c:pt>
                <c:pt idx="24770">
                  <c:v>63.399000000000001</c:v>
                </c:pt>
                <c:pt idx="24771">
                  <c:v>63.4</c:v>
                </c:pt>
                <c:pt idx="24772">
                  <c:v>63.402000000000001</c:v>
                </c:pt>
                <c:pt idx="24773">
                  <c:v>63.404000000000003</c:v>
                </c:pt>
                <c:pt idx="24774">
                  <c:v>63.405000000000001</c:v>
                </c:pt>
                <c:pt idx="24775">
                  <c:v>63.405999999999999</c:v>
                </c:pt>
                <c:pt idx="24776">
                  <c:v>63.406999999999996</c:v>
                </c:pt>
                <c:pt idx="24777">
                  <c:v>63.408999999999999</c:v>
                </c:pt>
                <c:pt idx="24778">
                  <c:v>63.408999999999999</c:v>
                </c:pt>
                <c:pt idx="24779">
                  <c:v>63.41</c:v>
                </c:pt>
                <c:pt idx="24780">
                  <c:v>63.411999999999999</c:v>
                </c:pt>
                <c:pt idx="24781">
                  <c:v>63.412999999999997</c:v>
                </c:pt>
                <c:pt idx="24782">
                  <c:v>63.414999999999999</c:v>
                </c:pt>
                <c:pt idx="24783">
                  <c:v>63.415999999999997</c:v>
                </c:pt>
                <c:pt idx="24784">
                  <c:v>63.417999999999999</c:v>
                </c:pt>
                <c:pt idx="24785">
                  <c:v>63.418999999999997</c:v>
                </c:pt>
                <c:pt idx="24786">
                  <c:v>63.420999999999999</c:v>
                </c:pt>
                <c:pt idx="24787">
                  <c:v>63.421999999999997</c:v>
                </c:pt>
                <c:pt idx="24788">
                  <c:v>63.423000000000002</c:v>
                </c:pt>
                <c:pt idx="24789">
                  <c:v>63.423999999999999</c:v>
                </c:pt>
                <c:pt idx="24790">
                  <c:v>63.424999999999997</c:v>
                </c:pt>
                <c:pt idx="24791">
                  <c:v>63.426000000000002</c:v>
                </c:pt>
                <c:pt idx="24792">
                  <c:v>63.427999999999997</c:v>
                </c:pt>
                <c:pt idx="24793">
                  <c:v>63.427999999999997</c:v>
                </c:pt>
                <c:pt idx="24794">
                  <c:v>63.43</c:v>
                </c:pt>
                <c:pt idx="24795">
                  <c:v>63.432000000000002</c:v>
                </c:pt>
                <c:pt idx="24796">
                  <c:v>63.433</c:v>
                </c:pt>
                <c:pt idx="24797">
                  <c:v>63.433999999999997</c:v>
                </c:pt>
                <c:pt idx="24798">
                  <c:v>63.436</c:v>
                </c:pt>
                <c:pt idx="24799">
                  <c:v>63.436999999999998</c:v>
                </c:pt>
                <c:pt idx="24800">
                  <c:v>63.438000000000002</c:v>
                </c:pt>
                <c:pt idx="24801">
                  <c:v>63.439</c:v>
                </c:pt>
                <c:pt idx="24802">
                  <c:v>63.441000000000003</c:v>
                </c:pt>
                <c:pt idx="24803">
                  <c:v>63.442</c:v>
                </c:pt>
                <c:pt idx="24804">
                  <c:v>63.442999999999998</c:v>
                </c:pt>
                <c:pt idx="24805">
                  <c:v>63.445</c:v>
                </c:pt>
                <c:pt idx="24806">
                  <c:v>63.445999999999998</c:v>
                </c:pt>
                <c:pt idx="24807">
                  <c:v>63.447000000000003</c:v>
                </c:pt>
                <c:pt idx="24808">
                  <c:v>63.448999999999998</c:v>
                </c:pt>
                <c:pt idx="24809">
                  <c:v>63.448999999999998</c:v>
                </c:pt>
                <c:pt idx="24810">
                  <c:v>63.45</c:v>
                </c:pt>
                <c:pt idx="24811">
                  <c:v>63.451999999999998</c:v>
                </c:pt>
                <c:pt idx="24812">
                  <c:v>63.451999999999998</c:v>
                </c:pt>
                <c:pt idx="24813">
                  <c:v>63.453000000000003</c:v>
                </c:pt>
                <c:pt idx="24814">
                  <c:v>63.454000000000001</c:v>
                </c:pt>
                <c:pt idx="24815">
                  <c:v>63.454999999999998</c:v>
                </c:pt>
                <c:pt idx="24816">
                  <c:v>63.456000000000003</c:v>
                </c:pt>
                <c:pt idx="24817">
                  <c:v>63.457000000000001</c:v>
                </c:pt>
                <c:pt idx="24818">
                  <c:v>63.457999999999998</c:v>
                </c:pt>
                <c:pt idx="24819">
                  <c:v>63.46</c:v>
                </c:pt>
                <c:pt idx="24820">
                  <c:v>63.460999999999999</c:v>
                </c:pt>
                <c:pt idx="24821">
                  <c:v>63.460999999999999</c:v>
                </c:pt>
                <c:pt idx="24822">
                  <c:v>63.462000000000003</c:v>
                </c:pt>
                <c:pt idx="24823">
                  <c:v>63.463999999999999</c:v>
                </c:pt>
                <c:pt idx="24824">
                  <c:v>63.465000000000003</c:v>
                </c:pt>
                <c:pt idx="24825">
                  <c:v>63.466999999999999</c:v>
                </c:pt>
                <c:pt idx="24826">
                  <c:v>63.468000000000004</c:v>
                </c:pt>
                <c:pt idx="24827">
                  <c:v>63.469000000000001</c:v>
                </c:pt>
                <c:pt idx="24828">
                  <c:v>63.470999999999997</c:v>
                </c:pt>
                <c:pt idx="24829">
                  <c:v>63.472000000000001</c:v>
                </c:pt>
                <c:pt idx="24830">
                  <c:v>63.472999999999999</c:v>
                </c:pt>
                <c:pt idx="24831">
                  <c:v>63.475000000000001</c:v>
                </c:pt>
                <c:pt idx="24832">
                  <c:v>63.475999999999999</c:v>
                </c:pt>
                <c:pt idx="24833">
                  <c:v>63.476999999999997</c:v>
                </c:pt>
                <c:pt idx="24834">
                  <c:v>63.478000000000002</c:v>
                </c:pt>
                <c:pt idx="24835">
                  <c:v>63.478999999999999</c:v>
                </c:pt>
                <c:pt idx="24836">
                  <c:v>63.48</c:v>
                </c:pt>
                <c:pt idx="24837">
                  <c:v>63.481000000000002</c:v>
                </c:pt>
                <c:pt idx="24838">
                  <c:v>63.481999999999999</c:v>
                </c:pt>
                <c:pt idx="24839">
                  <c:v>63.484000000000002</c:v>
                </c:pt>
                <c:pt idx="24840">
                  <c:v>63.485999999999997</c:v>
                </c:pt>
                <c:pt idx="24841">
                  <c:v>63.487000000000002</c:v>
                </c:pt>
                <c:pt idx="24842">
                  <c:v>63.488</c:v>
                </c:pt>
                <c:pt idx="24843">
                  <c:v>63.49</c:v>
                </c:pt>
                <c:pt idx="24844">
                  <c:v>63.491</c:v>
                </c:pt>
                <c:pt idx="24845">
                  <c:v>63.493000000000002</c:v>
                </c:pt>
                <c:pt idx="24846">
                  <c:v>63.494999999999997</c:v>
                </c:pt>
                <c:pt idx="24847">
                  <c:v>63.494999999999997</c:v>
                </c:pt>
                <c:pt idx="24848">
                  <c:v>63.496000000000002</c:v>
                </c:pt>
                <c:pt idx="24849">
                  <c:v>63.497</c:v>
                </c:pt>
                <c:pt idx="24850">
                  <c:v>63.499000000000002</c:v>
                </c:pt>
                <c:pt idx="24851">
                  <c:v>63.499000000000002</c:v>
                </c:pt>
                <c:pt idx="24852">
                  <c:v>63.5</c:v>
                </c:pt>
                <c:pt idx="24853">
                  <c:v>63.500999999999998</c:v>
                </c:pt>
                <c:pt idx="24854">
                  <c:v>63.502000000000002</c:v>
                </c:pt>
                <c:pt idx="24855">
                  <c:v>63.503999999999998</c:v>
                </c:pt>
                <c:pt idx="24856">
                  <c:v>63.505000000000003</c:v>
                </c:pt>
                <c:pt idx="24857">
                  <c:v>63.506</c:v>
                </c:pt>
                <c:pt idx="24858">
                  <c:v>63.506999999999998</c:v>
                </c:pt>
                <c:pt idx="24859">
                  <c:v>63.506999999999998</c:v>
                </c:pt>
                <c:pt idx="24860">
                  <c:v>63.509</c:v>
                </c:pt>
                <c:pt idx="24861">
                  <c:v>63.51</c:v>
                </c:pt>
                <c:pt idx="24862">
                  <c:v>63.511000000000003</c:v>
                </c:pt>
                <c:pt idx="24863">
                  <c:v>63.512</c:v>
                </c:pt>
                <c:pt idx="24864">
                  <c:v>63.514000000000003</c:v>
                </c:pt>
                <c:pt idx="24865">
                  <c:v>63.515000000000001</c:v>
                </c:pt>
                <c:pt idx="24866">
                  <c:v>63.515999999999998</c:v>
                </c:pt>
                <c:pt idx="24867">
                  <c:v>63.517000000000003</c:v>
                </c:pt>
                <c:pt idx="24868">
                  <c:v>63.518999999999998</c:v>
                </c:pt>
                <c:pt idx="24869">
                  <c:v>63.521000000000001</c:v>
                </c:pt>
                <c:pt idx="24870">
                  <c:v>63.523000000000003</c:v>
                </c:pt>
                <c:pt idx="24871">
                  <c:v>63.524000000000001</c:v>
                </c:pt>
                <c:pt idx="24872">
                  <c:v>63.524000000000001</c:v>
                </c:pt>
                <c:pt idx="24873">
                  <c:v>63.526000000000003</c:v>
                </c:pt>
                <c:pt idx="24874">
                  <c:v>63.527000000000001</c:v>
                </c:pt>
                <c:pt idx="24875">
                  <c:v>63.529000000000003</c:v>
                </c:pt>
                <c:pt idx="24876">
                  <c:v>63.53</c:v>
                </c:pt>
                <c:pt idx="24877">
                  <c:v>63.531999999999996</c:v>
                </c:pt>
                <c:pt idx="24878">
                  <c:v>63.533000000000001</c:v>
                </c:pt>
                <c:pt idx="24879">
                  <c:v>63.533999999999999</c:v>
                </c:pt>
                <c:pt idx="24880">
                  <c:v>63.536000000000001</c:v>
                </c:pt>
                <c:pt idx="24881">
                  <c:v>63.537999999999997</c:v>
                </c:pt>
                <c:pt idx="24882">
                  <c:v>63.539000000000001</c:v>
                </c:pt>
                <c:pt idx="24883">
                  <c:v>63.540999999999997</c:v>
                </c:pt>
                <c:pt idx="24884">
                  <c:v>63.542999999999999</c:v>
                </c:pt>
                <c:pt idx="24885">
                  <c:v>63.543999999999997</c:v>
                </c:pt>
                <c:pt idx="24886">
                  <c:v>63.545999999999999</c:v>
                </c:pt>
                <c:pt idx="24887">
                  <c:v>63.548000000000002</c:v>
                </c:pt>
                <c:pt idx="24888">
                  <c:v>63.548999999999999</c:v>
                </c:pt>
                <c:pt idx="24889">
                  <c:v>63.551000000000002</c:v>
                </c:pt>
                <c:pt idx="24890">
                  <c:v>63.552</c:v>
                </c:pt>
                <c:pt idx="24891">
                  <c:v>63.552999999999997</c:v>
                </c:pt>
                <c:pt idx="24892">
                  <c:v>63.555</c:v>
                </c:pt>
                <c:pt idx="24893">
                  <c:v>63.555999999999997</c:v>
                </c:pt>
                <c:pt idx="24894">
                  <c:v>63.557000000000002</c:v>
                </c:pt>
                <c:pt idx="24895">
                  <c:v>63.558</c:v>
                </c:pt>
                <c:pt idx="24896">
                  <c:v>63.558999999999997</c:v>
                </c:pt>
                <c:pt idx="24897">
                  <c:v>63.561</c:v>
                </c:pt>
                <c:pt idx="24898">
                  <c:v>63.561999999999998</c:v>
                </c:pt>
                <c:pt idx="24899">
                  <c:v>63.564</c:v>
                </c:pt>
                <c:pt idx="24900">
                  <c:v>63.566000000000003</c:v>
                </c:pt>
                <c:pt idx="24901">
                  <c:v>63.567</c:v>
                </c:pt>
                <c:pt idx="24902">
                  <c:v>63.567999999999998</c:v>
                </c:pt>
                <c:pt idx="24903">
                  <c:v>63.57</c:v>
                </c:pt>
                <c:pt idx="24904">
                  <c:v>63.57</c:v>
                </c:pt>
                <c:pt idx="24905">
                  <c:v>63.572000000000003</c:v>
                </c:pt>
                <c:pt idx="24906">
                  <c:v>63.572000000000003</c:v>
                </c:pt>
                <c:pt idx="24907">
                  <c:v>63.573</c:v>
                </c:pt>
                <c:pt idx="24908">
                  <c:v>63.573999999999998</c:v>
                </c:pt>
                <c:pt idx="24909">
                  <c:v>63.576000000000001</c:v>
                </c:pt>
                <c:pt idx="24910">
                  <c:v>63.578000000000003</c:v>
                </c:pt>
                <c:pt idx="24911">
                  <c:v>63.579000000000001</c:v>
                </c:pt>
                <c:pt idx="24912">
                  <c:v>63.581000000000003</c:v>
                </c:pt>
                <c:pt idx="24913">
                  <c:v>63.582000000000001</c:v>
                </c:pt>
                <c:pt idx="24914">
                  <c:v>63.582999999999998</c:v>
                </c:pt>
                <c:pt idx="24915">
                  <c:v>63.584000000000003</c:v>
                </c:pt>
                <c:pt idx="24916">
                  <c:v>63.585000000000001</c:v>
                </c:pt>
                <c:pt idx="24917">
                  <c:v>63.585999999999999</c:v>
                </c:pt>
                <c:pt idx="24918">
                  <c:v>63.587000000000003</c:v>
                </c:pt>
                <c:pt idx="24919">
                  <c:v>63.588999999999999</c:v>
                </c:pt>
                <c:pt idx="24920">
                  <c:v>63.59</c:v>
                </c:pt>
                <c:pt idx="24921">
                  <c:v>63.591999999999999</c:v>
                </c:pt>
                <c:pt idx="24922">
                  <c:v>63.591999999999999</c:v>
                </c:pt>
                <c:pt idx="24923">
                  <c:v>63.594000000000001</c:v>
                </c:pt>
                <c:pt idx="24924">
                  <c:v>63.594999999999999</c:v>
                </c:pt>
                <c:pt idx="24925">
                  <c:v>63.595999999999997</c:v>
                </c:pt>
                <c:pt idx="24926">
                  <c:v>63.597000000000001</c:v>
                </c:pt>
                <c:pt idx="24927">
                  <c:v>63.597999999999999</c:v>
                </c:pt>
                <c:pt idx="24928">
                  <c:v>63.600999999999999</c:v>
                </c:pt>
                <c:pt idx="24929">
                  <c:v>63.600999999999999</c:v>
                </c:pt>
                <c:pt idx="24930">
                  <c:v>63.603000000000002</c:v>
                </c:pt>
                <c:pt idx="24931">
                  <c:v>63.604999999999997</c:v>
                </c:pt>
                <c:pt idx="24932">
                  <c:v>63.606000000000002</c:v>
                </c:pt>
                <c:pt idx="24933">
                  <c:v>63.606999999999999</c:v>
                </c:pt>
                <c:pt idx="24934">
                  <c:v>63.61</c:v>
                </c:pt>
                <c:pt idx="24935">
                  <c:v>63.61</c:v>
                </c:pt>
                <c:pt idx="24936">
                  <c:v>63.612000000000002</c:v>
                </c:pt>
                <c:pt idx="24937">
                  <c:v>63.613</c:v>
                </c:pt>
                <c:pt idx="24938">
                  <c:v>63.615000000000002</c:v>
                </c:pt>
                <c:pt idx="24939">
                  <c:v>63.616</c:v>
                </c:pt>
                <c:pt idx="24940">
                  <c:v>63.616999999999997</c:v>
                </c:pt>
                <c:pt idx="24941">
                  <c:v>63.619</c:v>
                </c:pt>
                <c:pt idx="24942">
                  <c:v>63.62</c:v>
                </c:pt>
                <c:pt idx="24943">
                  <c:v>63.621000000000002</c:v>
                </c:pt>
                <c:pt idx="24944">
                  <c:v>63.622999999999998</c:v>
                </c:pt>
                <c:pt idx="24945">
                  <c:v>63.624000000000002</c:v>
                </c:pt>
                <c:pt idx="24946">
                  <c:v>63.625999999999998</c:v>
                </c:pt>
                <c:pt idx="24947">
                  <c:v>63.628</c:v>
                </c:pt>
                <c:pt idx="24948">
                  <c:v>63.628999999999998</c:v>
                </c:pt>
                <c:pt idx="24949">
                  <c:v>63.63</c:v>
                </c:pt>
                <c:pt idx="24950">
                  <c:v>63.631</c:v>
                </c:pt>
                <c:pt idx="24951">
                  <c:v>63.631999999999998</c:v>
                </c:pt>
                <c:pt idx="24952">
                  <c:v>63.633000000000003</c:v>
                </c:pt>
                <c:pt idx="24953">
                  <c:v>63.634999999999998</c:v>
                </c:pt>
                <c:pt idx="24954">
                  <c:v>63.636000000000003</c:v>
                </c:pt>
                <c:pt idx="24955">
                  <c:v>63.637999999999998</c:v>
                </c:pt>
                <c:pt idx="24956">
                  <c:v>63.639000000000003</c:v>
                </c:pt>
                <c:pt idx="24957">
                  <c:v>63.639000000000003</c:v>
                </c:pt>
                <c:pt idx="24958">
                  <c:v>63.640999999999998</c:v>
                </c:pt>
                <c:pt idx="24959">
                  <c:v>63.642000000000003</c:v>
                </c:pt>
                <c:pt idx="24960">
                  <c:v>63.643999999999998</c:v>
                </c:pt>
                <c:pt idx="24961">
                  <c:v>63.645000000000003</c:v>
                </c:pt>
                <c:pt idx="24962">
                  <c:v>63.646999999999998</c:v>
                </c:pt>
                <c:pt idx="24963">
                  <c:v>63.648000000000003</c:v>
                </c:pt>
                <c:pt idx="24964">
                  <c:v>63.649000000000001</c:v>
                </c:pt>
                <c:pt idx="24965">
                  <c:v>63.65</c:v>
                </c:pt>
                <c:pt idx="24966">
                  <c:v>63.652000000000001</c:v>
                </c:pt>
                <c:pt idx="24967">
                  <c:v>63.652999999999999</c:v>
                </c:pt>
                <c:pt idx="24968">
                  <c:v>63.654000000000003</c:v>
                </c:pt>
                <c:pt idx="24969">
                  <c:v>63.655000000000001</c:v>
                </c:pt>
                <c:pt idx="24970">
                  <c:v>63.655999999999999</c:v>
                </c:pt>
                <c:pt idx="24971">
                  <c:v>63.656999999999996</c:v>
                </c:pt>
                <c:pt idx="24972">
                  <c:v>63.658000000000001</c:v>
                </c:pt>
                <c:pt idx="24973">
                  <c:v>63.658999999999999</c:v>
                </c:pt>
                <c:pt idx="24974">
                  <c:v>63.66</c:v>
                </c:pt>
                <c:pt idx="24975">
                  <c:v>63.661999999999999</c:v>
                </c:pt>
                <c:pt idx="24976">
                  <c:v>63.662999999999997</c:v>
                </c:pt>
                <c:pt idx="24977">
                  <c:v>63.664000000000001</c:v>
                </c:pt>
                <c:pt idx="24978">
                  <c:v>63.664999999999999</c:v>
                </c:pt>
                <c:pt idx="24979">
                  <c:v>63.665999999999997</c:v>
                </c:pt>
                <c:pt idx="24980">
                  <c:v>63.667999999999999</c:v>
                </c:pt>
                <c:pt idx="24981">
                  <c:v>63.667999999999999</c:v>
                </c:pt>
                <c:pt idx="24982">
                  <c:v>63.67</c:v>
                </c:pt>
                <c:pt idx="24983">
                  <c:v>63.671999999999997</c:v>
                </c:pt>
                <c:pt idx="24984">
                  <c:v>63.673000000000002</c:v>
                </c:pt>
                <c:pt idx="24985">
                  <c:v>63.673999999999999</c:v>
                </c:pt>
                <c:pt idx="24986">
                  <c:v>63.677</c:v>
                </c:pt>
                <c:pt idx="24987">
                  <c:v>63.677999999999997</c:v>
                </c:pt>
                <c:pt idx="24988">
                  <c:v>63.68</c:v>
                </c:pt>
                <c:pt idx="24989">
                  <c:v>63.682000000000002</c:v>
                </c:pt>
                <c:pt idx="24990">
                  <c:v>63.683</c:v>
                </c:pt>
                <c:pt idx="24991">
                  <c:v>63.686</c:v>
                </c:pt>
                <c:pt idx="24992">
                  <c:v>63.686999999999998</c:v>
                </c:pt>
                <c:pt idx="24993">
                  <c:v>63.69</c:v>
                </c:pt>
                <c:pt idx="24994">
                  <c:v>63.692</c:v>
                </c:pt>
                <c:pt idx="24995">
                  <c:v>63.692999999999998</c:v>
                </c:pt>
                <c:pt idx="24996">
                  <c:v>63.695</c:v>
                </c:pt>
                <c:pt idx="24997">
                  <c:v>63.698</c:v>
                </c:pt>
                <c:pt idx="24998">
                  <c:v>63.701000000000001</c:v>
                </c:pt>
                <c:pt idx="24999">
                  <c:v>63.703000000000003</c:v>
                </c:pt>
                <c:pt idx="25000">
                  <c:v>63.704999999999998</c:v>
                </c:pt>
                <c:pt idx="25001">
                  <c:v>63.707000000000001</c:v>
                </c:pt>
                <c:pt idx="25002">
                  <c:v>63.710999999999999</c:v>
                </c:pt>
                <c:pt idx="25003">
                  <c:v>63.712000000000003</c:v>
                </c:pt>
                <c:pt idx="25004">
                  <c:v>63.713999999999999</c:v>
                </c:pt>
                <c:pt idx="25005">
                  <c:v>63.716000000000001</c:v>
                </c:pt>
                <c:pt idx="25006">
                  <c:v>63.718000000000004</c:v>
                </c:pt>
                <c:pt idx="25007">
                  <c:v>63.719000000000001</c:v>
                </c:pt>
                <c:pt idx="25008">
                  <c:v>63.720999999999997</c:v>
                </c:pt>
                <c:pt idx="25009">
                  <c:v>63.722000000000001</c:v>
                </c:pt>
                <c:pt idx="25010">
                  <c:v>63.723999999999997</c:v>
                </c:pt>
                <c:pt idx="25011">
                  <c:v>63.725999999999999</c:v>
                </c:pt>
                <c:pt idx="25012">
                  <c:v>63.726999999999997</c:v>
                </c:pt>
                <c:pt idx="25013">
                  <c:v>63.728999999999999</c:v>
                </c:pt>
                <c:pt idx="25014">
                  <c:v>63.731000000000002</c:v>
                </c:pt>
                <c:pt idx="25015">
                  <c:v>63.731999999999999</c:v>
                </c:pt>
                <c:pt idx="25016">
                  <c:v>63.734000000000002</c:v>
                </c:pt>
                <c:pt idx="25017">
                  <c:v>63.734999999999999</c:v>
                </c:pt>
                <c:pt idx="25018">
                  <c:v>63.735999999999997</c:v>
                </c:pt>
                <c:pt idx="25019">
                  <c:v>63.738</c:v>
                </c:pt>
                <c:pt idx="25020">
                  <c:v>63.738999999999997</c:v>
                </c:pt>
                <c:pt idx="25021">
                  <c:v>63.74</c:v>
                </c:pt>
                <c:pt idx="25022">
                  <c:v>63.741</c:v>
                </c:pt>
                <c:pt idx="25023">
                  <c:v>63.743000000000002</c:v>
                </c:pt>
                <c:pt idx="25024">
                  <c:v>63.744999999999997</c:v>
                </c:pt>
                <c:pt idx="25025">
                  <c:v>63.746000000000002</c:v>
                </c:pt>
                <c:pt idx="25026">
                  <c:v>63.747999999999998</c:v>
                </c:pt>
                <c:pt idx="25027">
                  <c:v>63.749000000000002</c:v>
                </c:pt>
                <c:pt idx="25028">
                  <c:v>63.75</c:v>
                </c:pt>
                <c:pt idx="25029">
                  <c:v>63.750999999999998</c:v>
                </c:pt>
                <c:pt idx="25030">
                  <c:v>63.753</c:v>
                </c:pt>
                <c:pt idx="25031">
                  <c:v>63.755000000000003</c:v>
                </c:pt>
                <c:pt idx="25032">
                  <c:v>63.755000000000003</c:v>
                </c:pt>
                <c:pt idx="25033">
                  <c:v>63.756999999999998</c:v>
                </c:pt>
                <c:pt idx="25034">
                  <c:v>63.759</c:v>
                </c:pt>
                <c:pt idx="25035">
                  <c:v>63.76</c:v>
                </c:pt>
                <c:pt idx="25036">
                  <c:v>63.761000000000003</c:v>
                </c:pt>
                <c:pt idx="25037">
                  <c:v>63.762</c:v>
                </c:pt>
                <c:pt idx="25038">
                  <c:v>63.764000000000003</c:v>
                </c:pt>
                <c:pt idx="25039">
                  <c:v>63.765000000000001</c:v>
                </c:pt>
                <c:pt idx="25040">
                  <c:v>63.765999999999998</c:v>
                </c:pt>
                <c:pt idx="25041">
                  <c:v>63.768000000000001</c:v>
                </c:pt>
                <c:pt idx="25042">
                  <c:v>63.768999999999998</c:v>
                </c:pt>
                <c:pt idx="25043">
                  <c:v>63.771999999999998</c:v>
                </c:pt>
                <c:pt idx="25044">
                  <c:v>63.774000000000001</c:v>
                </c:pt>
                <c:pt idx="25045">
                  <c:v>63.774000000000001</c:v>
                </c:pt>
                <c:pt idx="25046">
                  <c:v>63.776000000000003</c:v>
                </c:pt>
                <c:pt idx="25047">
                  <c:v>63.777000000000001</c:v>
                </c:pt>
                <c:pt idx="25048">
                  <c:v>63.779000000000003</c:v>
                </c:pt>
                <c:pt idx="25049">
                  <c:v>63.78</c:v>
                </c:pt>
                <c:pt idx="25050">
                  <c:v>63.781999999999996</c:v>
                </c:pt>
                <c:pt idx="25051">
                  <c:v>63.783000000000001</c:v>
                </c:pt>
                <c:pt idx="25052">
                  <c:v>63.784999999999997</c:v>
                </c:pt>
                <c:pt idx="25053">
                  <c:v>63.786000000000001</c:v>
                </c:pt>
                <c:pt idx="25054">
                  <c:v>63.787999999999997</c:v>
                </c:pt>
                <c:pt idx="25055">
                  <c:v>63.787999999999997</c:v>
                </c:pt>
                <c:pt idx="25056">
                  <c:v>63.789000000000001</c:v>
                </c:pt>
                <c:pt idx="25057">
                  <c:v>63.790999999999997</c:v>
                </c:pt>
                <c:pt idx="25058">
                  <c:v>63.792999999999999</c:v>
                </c:pt>
                <c:pt idx="25059">
                  <c:v>63.793999999999997</c:v>
                </c:pt>
                <c:pt idx="25060">
                  <c:v>63.796999999999997</c:v>
                </c:pt>
                <c:pt idx="25061">
                  <c:v>63.798000000000002</c:v>
                </c:pt>
                <c:pt idx="25062">
                  <c:v>63.8</c:v>
                </c:pt>
                <c:pt idx="25063">
                  <c:v>63.801000000000002</c:v>
                </c:pt>
                <c:pt idx="25064">
                  <c:v>63.802999999999997</c:v>
                </c:pt>
                <c:pt idx="25065">
                  <c:v>63.805</c:v>
                </c:pt>
                <c:pt idx="25066">
                  <c:v>63.805999999999997</c:v>
                </c:pt>
                <c:pt idx="25067">
                  <c:v>63.807000000000002</c:v>
                </c:pt>
                <c:pt idx="25068">
                  <c:v>63.808999999999997</c:v>
                </c:pt>
                <c:pt idx="25069">
                  <c:v>63.811</c:v>
                </c:pt>
                <c:pt idx="25070">
                  <c:v>63.811999999999998</c:v>
                </c:pt>
                <c:pt idx="25071">
                  <c:v>63.814</c:v>
                </c:pt>
                <c:pt idx="25072">
                  <c:v>63.814999999999998</c:v>
                </c:pt>
                <c:pt idx="25073">
                  <c:v>63.816000000000003</c:v>
                </c:pt>
                <c:pt idx="25074">
                  <c:v>63.817</c:v>
                </c:pt>
                <c:pt idx="25075">
                  <c:v>63.819000000000003</c:v>
                </c:pt>
                <c:pt idx="25076">
                  <c:v>63.820999999999998</c:v>
                </c:pt>
                <c:pt idx="25077">
                  <c:v>63.822000000000003</c:v>
                </c:pt>
                <c:pt idx="25078">
                  <c:v>63.823</c:v>
                </c:pt>
                <c:pt idx="25079">
                  <c:v>63.823999999999998</c:v>
                </c:pt>
                <c:pt idx="25080">
                  <c:v>63.826000000000001</c:v>
                </c:pt>
                <c:pt idx="25081">
                  <c:v>63.826999999999998</c:v>
                </c:pt>
                <c:pt idx="25082">
                  <c:v>63.83</c:v>
                </c:pt>
                <c:pt idx="25083">
                  <c:v>63.831000000000003</c:v>
                </c:pt>
                <c:pt idx="25084">
                  <c:v>63.831000000000003</c:v>
                </c:pt>
                <c:pt idx="25085">
                  <c:v>63.832000000000001</c:v>
                </c:pt>
                <c:pt idx="25086">
                  <c:v>63.834000000000003</c:v>
                </c:pt>
                <c:pt idx="25087">
                  <c:v>63.835000000000001</c:v>
                </c:pt>
                <c:pt idx="25088">
                  <c:v>63.835999999999999</c:v>
                </c:pt>
                <c:pt idx="25089">
                  <c:v>63.838000000000001</c:v>
                </c:pt>
                <c:pt idx="25090">
                  <c:v>63.838999999999999</c:v>
                </c:pt>
                <c:pt idx="25091">
                  <c:v>63.841000000000001</c:v>
                </c:pt>
                <c:pt idx="25092">
                  <c:v>63.841999999999999</c:v>
                </c:pt>
                <c:pt idx="25093">
                  <c:v>63.843000000000004</c:v>
                </c:pt>
                <c:pt idx="25094">
                  <c:v>63.844999999999999</c:v>
                </c:pt>
                <c:pt idx="25095">
                  <c:v>63.845999999999997</c:v>
                </c:pt>
                <c:pt idx="25096">
                  <c:v>63.85</c:v>
                </c:pt>
                <c:pt idx="25097">
                  <c:v>63.851999999999997</c:v>
                </c:pt>
                <c:pt idx="25098">
                  <c:v>63.853999999999999</c:v>
                </c:pt>
                <c:pt idx="25099">
                  <c:v>63.856999999999999</c:v>
                </c:pt>
                <c:pt idx="25100">
                  <c:v>63.857999999999997</c:v>
                </c:pt>
                <c:pt idx="25101">
                  <c:v>63.86</c:v>
                </c:pt>
                <c:pt idx="25102">
                  <c:v>63.862000000000002</c:v>
                </c:pt>
                <c:pt idx="25103">
                  <c:v>63.863999999999997</c:v>
                </c:pt>
                <c:pt idx="25104">
                  <c:v>63.865000000000002</c:v>
                </c:pt>
                <c:pt idx="25105">
                  <c:v>63.866</c:v>
                </c:pt>
                <c:pt idx="25106">
                  <c:v>63.866999999999997</c:v>
                </c:pt>
                <c:pt idx="25107">
                  <c:v>63.87</c:v>
                </c:pt>
                <c:pt idx="25108">
                  <c:v>63.871000000000002</c:v>
                </c:pt>
                <c:pt idx="25109">
                  <c:v>63.872</c:v>
                </c:pt>
                <c:pt idx="25110">
                  <c:v>63.872999999999998</c:v>
                </c:pt>
                <c:pt idx="25111">
                  <c:v>63.875</c:v>
                </c:pt>
                <c:pt idx="25112">
                  <c:v>63.875999999999998</c:v>
                </c:pt>
                <c:pt idx="25113">
                  <c:v>63.878</c:v>
                </c:pt>
                <c:pt idx="25114">
                  <c:v>63.878999999999998</c:v>
                </c:pt>
                <c:pt idx="25115">
                  <c:v>63.88</c:v>
                </c:pt>
                <c:pt idx="25116">
                  <c:v>63.881999999999998</c:v>
                </c:pt>
                <c:pt idx="25117">
                  <c:v>63.883000000000003</c:v>
                </c:pt>
                <c:pt idx="25118">
                  <c:v>63.884</c:v>
                </c:pt>
                <c:pt idx="25119">
                  <c:v>63.884999999999998</c:v>
                </c:pt>
                <c:pt idx="25120">
                  <c:v>63.887</c:v>
                </c:pt>
                <c:pt idx="25121">
                  <c:v>63.887999999999998</c:v>
                </c:pt>
                <c:pt idx="25122">
                  <c:v>63.889000000000003</c:v>
                </c:pt>
                <c:pt idx="25123">
                  <c:v>63.89</c:v>
                </c:pt>
                <c:pt idx="25124">
                  <c:v>63.890999999999998</c:v>
                </c:pt>
                <c:pt idx="25125">
                  <c:v>63.893000000000001</c:v>
                </c:pt>
                <c:pt idx="25126">
                  <c:v>63.895000000000003</c:v>
                </c:pt>
                <c:pt idx="25127">
                  <c:v>63.895000000000003</c:v>
                </c:pt>
                <c:pt idx="25128">
                  <c:v>63.899000000000001</c:v>
                </c:pt>
                <c:pt idx="25129">
                  <c:v>63.9</c:v>
                </c:pt>
                <c:pt idx="25130">
                  <c:v>63.901000000000003</c:v>
                </c:pt>
                <c:pt idx="25131">
                  <c:v>63.904000000000003</c:v>
                </c:pt>
                <c:pt idx="25132">
                  <c:v>63.905000000000001</c:v>
                </c:pt>
                <c:pt idx="25133">
                  <c:v>63.908000000000001</c:v>
                </c:pt>
                <c:pt idx="25134">
                  <c:v>63.908999999999999</c:v>
                </c:pt>
                <c:pt idx="25135">
                  <c:v>63.911000000000001</c:v>
                </c:pt>
                <c:pt idx="25136">
                  <c:v>63.912999999999997</c:v>
                </c:pt>
                <c:pt idx="25137">
                  <c:v>63.914999999999999</c:v>
                </c:pt>
                <c:pt idx="25138">
                  <c:v>63.915999999999997</c:v>
                </c:pt>
                <c:pt idx="25139">
                  <c:v>63.917999999999999</c:v>
                </c:pt>
                <c:pt idx="25140">
                  <c:v>63.920999999999999</c:v>
                </c:pt>
                <c:pt idx="25141">
                  <c:v>63.921999999999997</c:v>
                </c:pt>
                <c:pt idx="25142">
                  <c:v>63.923999999999999</c:v>
                </c:pt>
                <c:pt idx="25143">
                  <c:v>63.926000000000002</c:v>
                </c:pt>
                <c:pt idx="25144">
                  <c:v>63.927</c:v>
                </c:pt>
                <c:pt idx="25145">
                  <c:v>63.929000000000002</c:v>
                </c:pt>
                <c:pt idx="25146">
                  <c:v>63.93</c:v>
                </c:pt>
                <c:pt idx="25147">
                  <c:v>63.933</c:v>
                </c:pt>
                <c:pt idx="25148">
                  <c:v>63.933999999999997</c:v>
                </c:pt>
                <c:pt idx="25149">
                  <c:v>63.935000000000002</c:v>
                </c:pt>
                <c:pt idx="25150">
                  <c:v>63.936999999999998</c:v>
                </c:pt>
                <c:pt idx="25151">
                  <c:v>63.939</c:v>
                </c:pt>
                <c:pt idx="25152">
                  <c:v>63.941000000000003</c:v>
                </c:pt>
                <c:pt idx="25153">
                  <c:v>63.942</c:v>
                </c:pt>
                <c:pt idx="25154">
                  <c:v>63.942999999999998</c:v>
                </c:pt>
                <c:pt idx="25155">
                  <c:v>63.945</c:v>
                </c:pt>
                <c:pt idx="25156">
                  <c:v>63.945999999999998</c:v>
                </c:pt>
                <c:pt idx="25157">
                  <c:v>63.947000000000003</c:v>
                </c:pt>
                <c:pt idx="25158">
                  <c:v>63.948</c:v>
                </c:pt>
                <c:pt idx="25159">
                  <c:v>63.95</c:v>
                </c:pt>
                <c:pt idx="25160">
                  <c:v>63.951999999999998</c:v>
                </c:pt>
                <c:pt idx="25161">
                  <c:v>63.951999999999998</c:v>
                </c:pt>
                <c:pt idx="25162">
                  <c:v>63.953000000000003</c:v>
                </c:pt>
                <c:pt idx="25163">
                  <c:v>63.954999999999998</c:v>
                </c:pt>
                <c:pt idx="25164">
                  <c:v>63.956000000000003</c:v>
                </c:pt>
                <c:pt idx="25165">
                  <c:v>63.957000000000001</c:v>
                </c:pt>
                <c:pt idx="25166">
                  <c:v>63.957999999999998</c:v>
                </c:pt>
                <c:pt idx="25167">
                  <c:v>63.959000000000003</c:v>
                </c:pt>
                <c:pt idx="25168">
                  <c:v>63.960999999999999</c:v>
                </c:pt>
                <c:pt idx="25169">
                  <c:v>63.960999999999999</c:v>
                </c:pt>
                <c:pt idx="25170">
                  <c:v>63.963000000000001</c:v>
                </c:pt>
                <c:pt idx="25171">
                  <c:v>63.965000000000003</c:v>
                </c:pt>
                <c:pt idx="25172">
                  <c:v>63.966000000000001</c:v>
                </c:pt>
                <c:pt idx="25173">
                  <c:v>63.968000000000004</c:v>
                </c:pt>
                <c:pt idx="25174">
                  <c:v>63.969000000000001</c:v>
                </c:pt>
                <c:pt idx="25175">
                  <c:v>63.97</c:v>
                </c:pt>
                <c:pt idx="25176">
                  <c:v>63.970999999999997</c:v>
                </c:pt>
                <c:pt idx="25177">
                  <c:v>63.972999999999999</c:v>
                </c:pt>
                <c:pt idx="25178">
                  <c:v>63.973999999999997</c:v>
                </c:pt>
                <c:pt idx="25179">
                  <c:v>63.975000000000001</c:v>
                </c:pt>
                <c:pt idx="25180">
                  <c:v>63.975999999999999</c:v>
                </c:pt>
                <c:pt idx="25181">
                  <c:v>63.978999999999999</c:v>
                </c:pt>
                <c:pt idx="25182">
                  <c:v>63.98</c:v>
                </c:pt>
                <c:pt idx="25183">
                  <c:v>63.981999999999999</c:v>
                </c:pt>
                <c:pt idx="25184">
                  <c:v>63.984000000000002</c:v>
                </c:pt>
                <c:pt idx="25185">
                  <c:v>63.984999999999999</c:v>
                </c:pt>
                <c:pt idx="25186">
                  <c:v>63.987000000000002</c:v>
                </c:pt>
                <c:pt idx="25187">
                  <c:v>63.988</c:v>
                </c:pt>
                <c:pt idx="25188">
                  <c:v>63.99</c:v>
                </c:pt>
                <c:pt idx="25189">
                  <c:v>63.991</c:v>
                </c:pt>
                <c:pt idx="25190">
                  <c:v>63.991999999999997</c:v>
                </c:pt>
                <c:pt idx="25191">
                  <c:v>63.994</c:v>
                </c:pt>
                <c:pt idx="25192">
                  <c:v>63.996000000000002</c:v>
                </c:pt>
                <c:pt idx="25193">
                  <c:v>63.997</c:v>
                </c:pt>
                <c:pt idx="25194">
                  <c:v>63.999000000000002</c:v>
                </c:pt>
                <c:pt idx="25195">
                  <c:v>64</c:v>
                </c:pt>
                <c:pt idx="25196">
                  <c:v>64.001999999999995</c:v>
                </c:pt>
                <c:pt idx="25197">
                  <c:v>64.003</c:v>
                </c:pt>
                <c:pt idx="25198">
                  <c:v>64.004999999999995</c:v>
                </c:pt>
                <c:pt idx="25199">
                  <c:v>64.007000000000005</c:v>
                </c:pt>
                <c:pt idx="25200">
                  <c:v>64.009</c:v>
                </c:pt>
                <c:pt idx="25201">
                  <c:v>64.010000000000005</c:v>
                </c:pt>
                <c:pt idx="25202">
                  <c:v>64.013000000000005</c:v>
                </c:pt>
                <c:pt idx="25203">
                  <c:v>64.013999999999996</c:v>
                </c:pt>
                <c:pt idx="25204">
                  <c:v>64.015000000000001</c:v>
                </c:pt>
                <c:pt idx="25205">
                  <c:v>64.016999999999996</c:v>
                </c:pt>
                <c:pt idx="25206">
                  <c:v>64.019000000000005</c:v>
                </c:pt>
                <c:pt idx="25207">
                  <c:v>64.02</c:v>
                </c:pt>
                <c:pt idx="25208">
                  <c:v>64.022999999999996</c:v>
                </c:pt>
                <c:pt idx="25209">
                  <c:v>64.024000000000001</c:v>
                </c:pt>
                <c:pt idx="25210">
                  <c:v>64.025000000000006</c:v>
                </c:pt>
                <c:pt idx="25211">
                  <c:v>64.028999999999996</c:v>
                </c:pt>
                <c:pt idx="25212">
                  <c:v>64.03</c:v>
                </c:pt>
                <c:pt idx="25213">
                  <c:v>64.031000000000006</c:v>
                </c:pt>
                <c:pt idx="25214">
                  <c:v>64.034000000000006</c:v>
                </c:pt>
                <c:pt idx="25215">
                  <c:v>64.034999999999997</c:v>
                </c:pt>
                <c:pt idx="25216">
                  <c:v>64.036000000000001</c:v>
                </c:pt>
                <c:pt idx="25217">
                  <c:v>64.037999999999997</c:v>
                </c:pt>
                <c:pt idx="25218">
                  <c:v>64.039000000000001</c:v>
                </c:pt>
                <c:pt idx="25219">
                  <c:v>64.040999999999997</c:v>
                </c:pt>
                <c:pt idx="25220">
                  <c:v>64.043000000000006</c:v>
                </c:pt>
                <c:pt idx="25221">
                  <c:v>64.045000000000002</c:v>
                </c:pt>
                <c:pt idx="25222">
                  <c:v>64.048000000000002</c:v>
                </c:pt>
                <c:pt idx="25223">
                  <c:v>64.05</c:v>
                </c:pt>
                <c:pt idx="25224">
                  <c:v>64.052000000000007</c:v>
                </c:pt>
                <c:pt idx="25225">
                  <c:v>64.054000000000002</c:v>
                </c:pt>
                <c:pt idx="25226">
                  <c:v>64.055000000000007</c:v>
                </c:pt>
                <c:pt idx="25227">
                  <c:v>64.057000000000002</c:v>
                </c:pt>
                <c:pt idx="25228">
                  <c:v>64.058000000000007</c:v>
                </c:pt>
                <c:pt idx="25229">
                  <c:v>64.06</c:v>
                </c:pt>
                <c:pt idx="25230">
                  <c:v>64.061999999999998</c:v>
                </c:pt>
                <c:pt idx="25231">
                  <c:v>64.063000000000002</c:v>
                </c:pt>
                <c:pt idx="25232">
                  <c:v>64.064999999999998</c:v>
                </c:pt>
                <c:pt idx="25233">
                  <c:v>64.066999999999993</c:v>
                </c:pt>
                <c:pt idx="25234">
                  <c:v>64.067999999999998</c:v>
                </c:pt>
                <c:pt idx="25235">
                  <c:v>64.069999999999993</c:v>
                </c:pt>
                <c:pt idx="25236">
                  <c:v>64.070999999999998</c:v>
                </c:pt>
                <c:pt idx="25237">
                  <c:v>64.072000000000003</c:v>
                </c:pt>
                <c:pt idx="25238">
                  <c:v>64.073999999999998</c:v>
                </c:pt>
                <c:pt idx="25239">
                  <c:v>64.076999999999998</c:v>
                </c:pt>
                <c:pt idx="25240">
                  <c:v>64.076999999999998</c:v>
                </c:pt>
                <c:pt idx="25241">
                  <c:v>64.078999999999994</c:v>
                </c:pt>
                <c:pt idx="25242">
                  <c:v>64.081000000000003</c:v>
                </c:pt>
                <c:pt idx="25243">
                  <c:v>64.082999999999998</c:v>
                </c:pt>
                <c:pt idx="25244">
                  <c:v>64.084000000000003</c:v>
                </c:pt>
                <c:pt idx="25245">
                  <c:v>64.085999999999999</c:v>
                </c:pt>
                <c:pt idx="25246">
                  <c:v>64.087000000000003</c:v>
                </c:pt>
                <c:pt idx="25247">
                  <c:v>64.088999999999999</c:v>
                </c:pt>
                <c:pt idx="25248">
                  <c:v>64.090999999999994</c:v>
                </c:pt>
                <c:pt idx="25249">
                  <c:v>64.091999999999999</c:v>
                </c:pt>
                <c:pt idx="25250">
                  <c:v>64.093999999999994</c:v>
                </c:pt>
                <c:pt idx="25251">
                  <c:v>64.096000000000004</c:v>
                </c:pt>
                <c:pt idx="25252">
                  <c:v>64.097999999999999</c:v>
                </c:pt>
                <c:pt idx="25253">
                  <c:v>64.099000000000004</c:v>
                </c:pt>
                <c:pt idx="25254">
                  <c:v>64.100999999999999</c:v>
                </c:pt>
                <c:pt idx="25255">
                  <c:v>64.102000000000004</c:v>
                </c:pt>
                <c:pt idx="25256">
                  <c:v>64.103999999999999</c:v>
                </c:pt>
                <c:pt idx="25257">
                  <c:v>64.105999999999995</c:v>
                </c:pt>
                <c:pt idx="25258">
                  <c:v>64.106999999999999</c:v>
                </c:pt>
                <c:pt idx="25259">
                  <c:v>64.108000000000004</c:v>
                </c:pt>
                <c:pt idx="25260">
                  <c:v>64.11</c:v>
                </c:pt>
                <c:pt idx="25261">
                  <c:v>64.111999999999995</c:v>
                </c:pt>
                <c:pt idx="25262">
                  <c:v>64.114000000000004</c:v>
                </c:pt>
                <c:pt idx="25263">
                  <c:v>64.114999999999995</c:v>
                </c:pt>
                <c:pt idx="25264">
                  <c:v>64.116</c:v>
                </c:pt>
                <c:pt idx="25265">
                  <c:v>64.117999999999995</c:v>
                </c:pt>
                <c:pt idx="25266">
                  <c:v>64.12</c:v>
                </c:pt>
                <c:pt idx="25267">
                  <c:v>64.122</c:v>
                </c:pt>
                <c:pt idx="25268">
                  <c:v>64.123999999999995</c:v>
                </c:pt>
                <c:pt idx="25269">
                  <c:v>64.125</c:v>
                </c:pt>
                <c:pt idx="25270">
                  <c:v>64.126999999999995</c:v>
                </c:pt>
                <c:pt idx="25271">
                  <c:v>64.129000000000005</c:v>
                </c:pt>
                <c:pt idx="25272">
                  <c:v>64.13</c:v>
                </c:pt>
                <c:pt idx="25273">
                  <c:v>64.132000000000005</c:v>
                </c:pt>
                <c:pt idx="25274">
                  <c:v>64.134</c:v>
                </c:pt>
                <c:pt idx="25275">
                  <c:v>64.135999999999996</c:v>
                </c:pt>
                <c:pt idx="25276">
                  <c:v>64.138999999999996</c:v>
                </c:pt>
                <c:pt idx="25277">
                  <c:v>64.14</c:v>
                </c:pt>
                <c:pt idx="25278">
                  <c:v>64.143000000000001</c:v>
                </c:pt>
                <c:pt idx="25279">
                  <c:v>64.144000000000005</c:v>
                </c:pt>
                <c:pt idx="25280">
                  <c:v>64.146000000000001</c:v>
                </c:pt>
                <c:pt idx="25281">
                  <c:v>64.147000000000006</c:v>
                </c:pt>
                <c:pt idx="25282">
                  <c:v>64.149000000000001</c:v>
                </c:pt>
                <c:pt idx="25283">
                  <c:v>64.150000000000006</c:v>
                </c:pt>
                <c:pt idx="25284">
                  <c:v>64.152000000000001</c:v>
                </c:pt>
                <c:pt idx="25285">
                  <c:v>64.153999999999996</c:v>
                </c:pt>
                <c:pt idx="25286">
                  <c:v>64.156000000000006</c:v>
                </c:pt>
                <c:pt idx="25287">
                  <c:v>64.158000000000001</c:v>
                </c:pt>
                <c:pt idx="25288">
                  <c:v>64.16</c:v>
                </c:pt>
                <c:pt idx="25289">
                  <c:v>64.162999999999997</c:v>
                </c:pt>
                <c:pt idx="25290">
                  <c:v>64.165999999999997</c:v>
                </c:pt>
                <c:pt idx="25291">
                  <c:v>64.167000000000002</c:v>
                </c:pt>
                <c:pt idx="25292">
                  <c:v>64.168999999999997</c:v>
                </c:pt>
                <c:pt idx="25293">
                  <c:v>64.171000000000006</c:v>
                </c:pt>
                <c:pt idx="25294">
                  <c:v>64.173000000000002</c:v>
                </c:pt>
                <c:pt idx="25295">
                  <c:v>64.174000000000007</c:v>
                </c:pt>
                <c:pt idx="25296">
                  <c:v>64.177999999999997</c:v>
                </c:pt>
                <c:pt idx="25297">
                  <c:v>64.177999999999997</c:v>
                </c:pt>
                <c:pt idx="25298">
                  <c:v>64.180000000000007</c:v>
                </c:pt>
                <c:pt idx="25299">
                  <c:v>64.180999999999997</c:v>
                </c:pt>
                <c:pt idx="25300">
                  <c:v>64.182000000000002</c:v>
                </c:pt>
                <c:pt idx="25301">
                  <c:v>64.185000000000002</c:v>
                </c:pt>
                <c:pt idx="25302">
                  <c:v>64.186999999999998</c:v>
                </c:pt>
                <c:pt idx="25303">
                  <c:v>64.188000000000002</c:v>
                </c:pt>
                <c:pt idx="25304">
                  <c:v>64.19</c:v>
                </c:pt>
                <c:pt idx="25305">
                  <c:v>64.191999999999993</c:v>
                </c:pt>
                <c:pt idx="25306">
                  <c:v>64.195999999999998</c:v>
                </c:pt>
                <c:pt idx="25307">
                  <c:v>64.198999999999998</c:v>
                </c:pt>
                <c:pt idx="25308">
                  <c:v>64.201999999999998</c:v>
                </c:pt>
                <c:pt idx="25309">
                  <c:v>64.204999999999998</c:v>
                </c:pt>
                <c:pt idx="25310">
                  <c:v>64.210999999999999</c:v>
                </c:pt>
                <c:pt idx="25311">
                  <c:v>64.215999999999994</c:v>
                </c:pt>
                <c:pt idx="25312">
                  <c:v>64.218999999999994</c:v>
                </c:pt>
                <c:pt idx="25313">
                  <c:v>64.222999999999999</c:v>
                </c:pt>
                <c:pt idx="25314">
                  <c:v>64.227999999999994</c:v>
                </c:pt>
                <c:pt idx="25315">
                  <c:v>64.231999999999999</c:v>
                </c:pt>
                <c:pt idx="25316">
                  <c:v>64.234999999999999</c:v>
                </c:pt>
                <c:pt idx="25317">
                  <c:v>64.238</c:v>
                </c:pt>
                <c:pt idx="25318">
                  <c:v>64.239999999999995</c:v>
                </c:pt>
                <c:pt idx="25319">
                  <c:v>64.242999999999995</c:v>
                </c:pt>
                <c:pt idx="25320">
                  <c:v>64.245000000000005</c:v>
                </c:pt>
                <c:pt idx="25321">
                  <c:v>64.248999999999995</c:v>
                </c:pt>
                <c:pt idx="25322">
                  <c:v>64.25</c:v>
                </c:pt>
                <c:pt idx="25323">
                  <c:v>64.253</c:v>
                </c:pt>
                <c:pt idx="25324">
                  <c:v>64.254999999999995</c:v>
                </c:pt>
                <c:pt idx="25325">
                  <c:v>64.256</c:v>
                </c:pt>
                <c:pt idx="25326">
                  <c:v>64.257999999999996</c:v>
                </c:pt>
                <c:pt idx="25327">
                  <c:v>64.260999999999996</c:v>
                </c:pt>
                <c:pt idx="25328">
                  <c:v>64.262</c:v>
                </c:pt>
                <c:pt idx="25329">
                  <c:v>64.263999999999996</c:v>
                </c:pt>
                <c:pt idx="25330">
                  <c:v>64.265000000000001</c:v>
                </c:pt>
                <c:pt idx="25331">
                  <c:v>64.266999999999996</c:v>
                </c:pt>
                <c:pt idx="25332">
                  <c:v>64.268000000000001</c:v>
                </c:pt>
                <c:pt idx="25333">
                  <c:v>64.27</c:v>
                </c:pt>
                <c:pt idx="25334">
                  <c:v>64.271000000000001</c:v>
                </c:pt>
                <c:pt idx="25335">
                  <c:v>64.272999999999996</c:v>
                </c:pt>
                <c:pt idx="25336">
                  <c:v>64.274000000000001</c:v>
                </c:pt>
                <c:pt idx="25337">
                  <c:v>64.277000000000001</c:v>
                </c:pt>
                <c:pt idx="25338">
                  <c:v>64.277000000000001</c:v>
                </c:pt>
                <c:pt idx="25339">
                  <c:v>64.278999999999996</c:v>
                </c:pt>
                <c:pt idx="25340">
                  <c:v>64.28</c:v>
                </c:pt>
                <c:pt idx="25341">
                  <c:v>64.283000000000001</c:v>
                </c:pt>
                <c:pt idx="25342">
                  <c:v>64.284000000000006</c:v>
                </c:pt>
                <c:pt idx="25343">
                  <c:v>64.286000000000001</c:v>
                </c:pt>
                <c:pt idx="25344">
                  <c:v>64.287999999999997</c:v>
                </c:pt>
                <c:pt idx="25345">
                  <c:v>64.290000000000006</c:v>
                </c:pt>
                <c:pt idx="25346">
                  <c:v>64.293000000000006</c:v>
                </c:pt>
                <c:pt idx="25347">
                  <c:v>64.296000000000006</c:v>
                </c:pt>
                <c:pt idx="25348">
                  <c:v>64.298000000000002</c:v>
                </c:pt>
                <c:pt idx="25349">
                  <c:v>64.3</c:v>
                </c:pt>
                <c:pt idx="25350">
                  <c:v>64.302999999999997</c:v>
                </c:pt>
                <c:pt idx="25351">
                  <c:v>64.304000000000002</c:v>
                </c:pt>
                <c:pt idx="25352">
                  <c:v>64.305999999999997</c:v>
                </c:pt>
                <c:pt idx="25353">
                  <c:v>64.308000000000007</c:v>
                </c:pt>
                <c:pt idx="25354">
                  <c:v>64.31</c:v>
                </c:pt>
                <c:pt idx="25355">
                  <c:v>64.311999999999998</c:v>
                </c:pt>
                <c:pt idx="25356">
                  <c:v>64.313000000000002</c:v>
                </c:pt>
                <c:pt idx="25357">
                  <c:v>64.316000000000003</c:v>
                </c:pt>
                <c:pt idx="25358">
                  <c:v>64.317999999999998</c:v>
                </c:pt>
                <c:pt idx="25359">
                  <c:v>64.319999999999993</c:v>
                </c:pt>
                <c:pt idx="25360">
                  <c:v>64.320999999999998</c:v>
                </c:pt>
                <c:pt idx="25361">
                  <c:v>64.322999999999993</c:v>
                </c:pt>
                <c:pt idx="25362">
                  <c:v>64.325999999999993</c:v>
                </c:pt>
                <c:pt idx="25363">
                  <c:v>64.328000000000003</c:v>
                </c:pt>
                <c:pt idx="25364">
                  <c:v>64.331000000000003</c:v>
                </c:pt>
                <c:pt idx="25365">
                  <c:v>64.331999999999994</c:v>
                </c:pt>
                <c:pt idx="25366">
                  <c:v>64.334000000000003</c:v>
                </c:pt>
                <c:pt idx="25367">
                  <c:v>64.335999999999999</c:v>
                </c:pt>
                <c:pt idx="25368">
                  <c:v>64.338999999999999</c:v>
                </c:pt>
                <c:pt idx="25369">
                  <c:v>64.340999999999994</c:v>
                </c:pt>
                <c:pt idx="25370">
                  <c:v>64.343000000000004</c:v>
                </c:pt>
                <c:pt idx="25371">
                  <c:v>64.344999999999999</c:v>
                </c:pt>
                <c:pt idx="25372">
                  <c:v>64.346999999999994</c:v>
                </c:pt>
                <c:pt idx="25373">
                  <c:v>64.349000000000004</c:v>
                </c:pt>
                <c:pt idx="25374">
                  <c:v>64.350999999999999</c:v>
                </c:pt>
                <c:pt idx="25375">
                  <c:v>64.353999999999999</c:v>
                </c:pt>
                <c:pt idx="25376">
                  <c:v>64.355000000000004</c:v>
                </c:pt>
                <c:pt idx="25377">
                  <c:v>64.358999999999995</c:v>
                </c:pt>
                <c:pt idx="25378">
                  <c:v>64.361000000000004</c:v>
                </c:pt>
                <c:pt idx="25379">
                  <c:v>64.363</c:v>
                </c:pt>
                <c:pt idx="25380">
                  <c:v>64.366</c:v>
                </c:pt>
                <c:pt idx="25381">
                  <c:v>64.369</c:v>
                </c:pt>
                <c:pt idx="25382">
                  <c:v>64.370999999999995</c:v>
                </c:pt>
                <c:pt idx="25383">
                  <c:v>64.373000000000005</c:v>
                </c:pt>
                <c:pt idx="25384">
                  <c:v>64.375</c:v>
                </c:pt>
                <c:pt idx="25385">
                  <c:v>64.376000000000005</c:v>
                </c:pt>
                <c:pt idx="25386">
                  <c:v>64.378</c:v>
                </c:pt>
                <c:pt idx="25387">
                  <c:v>64.379000000000005</c:v>
                </c:pt>
                <c:pt idx="25388">
                  <c:v>64.381</c:v>
                </c:pt>
                <c:pt idx="25389">
                  <c:v>64.384</c:v>
                </c:pt>
                <c:pt idx="25390">
                  <c:v>64.387</c:v>
                </c:pt>
                <c:pt idx="25391">
                  <c:v>64.388999999999996</c:v>
                </c:pt>
                <c:pt idx="25392">
                  <c:v>64.393000000000001</c:v>
                </c:pt>
                <c:pt idx="25393">
                  <c:v>64.394000000000005</c:v>
                </c:pt>
                <c:pt idx="25394">
                  <c:v>64.397999999999996</c:v>
                </c:pt>
                <c:pt idx="25395">
                  <c:v>64.400000000000006</c:v>
                </c:pt>
                <c:pt idx="25396">
                  <c:v>64.403000000000006</c:v>
                </c:pt>
                <c:pt idx="25397">
                  <c:v>64.406999999999996</c:v>
                </c:pt>
                <c:pt idx="25398">
                  <c:v>64.409000000000006</c:v>
                </c:pt>
                <c:pt idx="25399">
                  <c:v>64.412000000000006</c:v>
                </c:pt>
                <c:pt idx="25400">
                  <c:v>64.415999999999997</c:v>
                </c:pt>
                <c:pt idx="25401">
                  <c:v>64.418000000000006</c:v>
                </c:pt>
                <c:pt idx="25402">
                  <c:v>64.421999999999997</c:v>
                </c:pt>
                <c:pt idx="25403">
                  <c:v>64.423000000000002</c:v>
                </c:pt>
                <c:pt idx="25404">
                  <c:v>64.426000000000002</c:v>
                </c:pt>
                <c:pt idx="25405">
                  <c:v>64.427999999999997</c:v>
                </c:pt>
                <c:pt idx="25406">
                  <c:v>64.430000000000007</c:v>
                </c:pt>
                <c:pt idx="25407">
                  <c:v>64.432000000000002</c:v>
                </c:pt>
                <c:pt idx="25408">
                  <c:v>64.433999999999997</c:v>
                </c:pt>
                <c:pt idx="25409">
                  <c:v>64.436000000000007</c:v>
                </c:pt>
                <c:pt idx="25410">
                  <c:v>64.438000000000002</c:v>
                </c:pt>
                <c:pt idx="25411">
                  <c:v>64.441000000000003</c:v>
                </c:pt>
                <c:pt idx="25412">
                  <c:v>64.444000000000003</c:v>
                </c:pt>
                <c:pt idx="25413">
                  <c:v>64.445999999999998</c:v>
                </c:pt>
                <c:pt idx="25414">
                  <c:v>64.447999999999993</c:v>
                </c:pt>
                <c:pt idx="25415">
                  <c:v>64.450999999999993</c:v>
                </c:pt>
                <c:pt idx="25416">
                  <c:v>64.453999999999994</c:v>
                </c:pt>
                <c:pt idx="25417">
                  <c:v>64.456000000000003</c:v>
                </c:pt>
                <c:pt idx="25418">
                  <c:v>64.457999999999998</c:v>
                </c:pt>
                <c:pt idx="25419">
                  <c:v>64.460999999999999</c:v>
                </c:pt>
                <c:pt idx="25420">
                  <c:v>64.462999999999994</c:v>
                </c:pt>
                <c:pt idx="25421">
                  <c:v>64.465000000000003</c:v>
                </c:pt>
                <c:pt idx="25422">
                  <c:v>64.466999999999999</c:v>
                </c:pt>
                <c:pt idx="25423">
                  <c:v>64.471000000000004</c:v>
                </c:pt>
                <c:pt idx="25424">
                  <c:v>64.471999999999994</c:v>
                </c:pt>
                <c:pt idx="25425">
                  <c:v>64.474999999999994</c:v>
                </c:pt>
                <c:pt idx="25426">
                  <c:v>64.475999999999999</c:v>
                </c:pt>
                <c:pt idx="25427">
                  <c:v>64.48</c:v>
                </c:pt>
                <c:pt idx="25428">
                  <c:v>64.481999999999999</c:v>
                </c:pt>
                <c:pt idx="25429">
                  <c:v>64.484999999999999</c:v>
                </c:pt>
                <c:pt idx="25430">
                  <c:v>64.486000000000004</c:v>
                </c:pt>
                <c:pt idx="25431">
                  <c:v>64.489999999999995</c:v>
                </c:pt>
                <c:pt idx="25432">
                  <c:v>64.491</c:v>
                </c:pt>
                <c:pt idx="25433">
                  <c:v>64.495000000000005</c:v>
                </c:pt>
                <c:pt idx="25434">
                  <c:v>64.495000000000005</c:v>
                </c:pt>
                <c:pt idx="25435">
                  <c:v>64.498000000000005</c:v>
                </c:pt>
                <c:pt idx="25436">
                  <c:v>64.5</c:v>
                </c:pt>
                <c:pt idx="25437">
                  <c:v>64.503</c:v>
                </c:pt>
                <c:pt idx="25438">
                  <c:v>64.504999999999995</c:v>
                </c:pt>
                <c:pt idx="25439">
                  <c:v>64.507000000000005</c:v>
                </c:pt>
                <c:pt idx="25440">
                  <c:v>64.509</c:v>
                </c:pt>
                <c:pt idx="25441">
                  <c:v>64.512</c:v>
                </c:pt>
                <c:pt idx="25442">
                  <c:v>64.513999999999996</c:v>
                </c:pt>
                <c:pt idx="25443">
                  <c:v>64.515000000000001</c:v>
                </c:pt>
                <c:pt idx="25444">
                  <c:v>64.516999999999996</c:v>
                </c:pt>
                <c:pt idx="25445">
                  <c:v>64.519000000000005</c:v>
                </c:pt>
                <c:pt idx="25446">
                  <c:v>64.52</c:v>
                </c:pt>
                <c:pt idx="25447">
                  <c:v>64.522999999999996</c:v>
                </c:pt>
                <c:pt idx="25448">
                  <c:v>64.524000000000001</c:v>
                </c:pt>
                <c:pt idx="25449">
                  <c:v>64.525000000000006</c:v>
                </c:pt>
                <c:pt idx="25450">
                  <c:v>64.525999999999996</c:v>
                </c:pt>
                <c:pt idx="25451">
                  <c:v>64.528999999999996</c:v>
                </c:pt>
                <c:pt idx="25452">
                  <c:v>64.53</c:v>
                </c:pt>
                <c:pt idx="25453">
                  <c:v>64.531999999999996</c:v>
                </c:pt>
                <c:pt idx="25454">
                  <c:v>64.534000000000006</c:v>
                </c:pt>
                <c:pt idx="25455">
                  <c:v>64.536000000000001</c:v>
                </c:pt>
                <c:pt idx="25456">
                  <c:v>64.537999999999997</c:v>
                </c:pt>
                <c:pt idx="25457">
                  <c:v>64.540999999999997</c:v>
                </c:pt>
                <c:pt idx="25458">
                  <c:v>64.543000000000006</c:v>
                </c:pt>
                <c:pt idx="25459">
                  <c:v>64.546000000000006</c:v>
                </c:pt>
                <c:pt idx="25460">
                  <c:v>64.548000000000002</c:v>
                </c:pt>
                <c:pt idx="25461">
                  <c:v>64.549000000000007</c:v>
                </c:pt>
                <c:pt idx="25462">
                  <c:v>64.552999999999997</c:v>
                </c:pt>
                <c:pt idx="25463">
                  <c:v>64.555000000000007</c:v>
                </c:pt>
                <c:pt idx="25464">
                  <c:v>64.558000000000007</c:v>
                </c:pt>
                <c:pt idx="25465">
                  <c:v>64.561000000000007</c:v>
                </c:pt>
                <c:pt idx="25466">
                  <c:v>64.561999999999998</c:v>
                </c:pt>
                <c:pt idx="25467">
                  <c:v>64.564999999999998</c:v>
                </c:pt>
                <c:pt idx="25468">
                  <c:v>64.566999999999993</c:v>
                </c:pt>
                <c:pt idx="25469">
                  <c:v>64.572000000000003</c:v>
                </c:pt>
                <c:pt idx="25470">
                  <c:v>64.575000000000003</c:v>
                </c:pt>
                <c:pt idx="25471">
                  <c:v>64.578000000000003</c:v>
                </c:pt>
                <c:pt idx="25472">
                  <c:v>64.582999999999998</c:v>
                </c:pt>
                <c:pt idx="25473">
                  <c:v>64.585999999999999</c:v>
                </c:pt>
                <c:pt idx="25474">
                  <c:v>64.59</c:v>
                </c:pt>
                <c:pt idx="25475">
                  <c:v>64.593999999999994</c:v>
                </c:pt>
                <c:pt idx="25476">
                  <c:v>64.597999999999999</c:v>
                </c:pt>
                <c:pt idx="25477">
                  <c:v>64.600999999999999</c:v>
                </c:pt>
                <c:pt idx="25478">
                  <c:v>64.602999999999994</c:v>
                </c:pt>
                <c:pt idx="25479">
                  <c:v>64.605000000000004</c:v>
                </c:pt>
                <c:pt idx="25480">
                  <c:v>64.608000000000004</c:v>
                </c:pt>
                <c:pt idx="25481">
                  <c:v>64.61</c:v>
                </c:pt>
                <c:pt idx="25482">
                  <c:v>64.611999999999995</c:v>
                </c:pt>
                <c:pt idx="25483">
                  <c:v>64.614000000000004</c:v>
                </c:pt>
                <c:pt idx="25484">
                  <c:v>64.614999999999995</c:v>
                </c:pt>
                <c:pt idx="25485">
                  <c:v>64.617999999999995</c:v>
                </c:pt>
                <c:pt idx="25486">
                  <c:v>64.62</c:v>
                </c:pt>
                <c:pt idx="25487">
                  <c:v>64.623999999999995</c:v>
                </c:pt>
                <c:pt idx="25488">
                  <c:v>64.626000000000005</c:v>
                </c:pt>
                <c:pt idx="25489">
                  <c:v>64.628</c:v>
                </c:pt>
                <c:pt idx="25490">
                  <c:v>64.63</c:v>
                </c:pt>
                <c:pt idx="25491">
                  <c:v>64.631</c:v>
                </c:pt>
                <c:pt idx="25492">
                  <c:v>64.634</c:v>
                </c:pt>
                <c:pt idx="25493">
                  <c:v>64.635999999999996</c:v>
                </c:pt>
                <c:pt idx="25494">
                  <c:v>64.638999999999996</c:v>
                </c:pt>
                <c:pt idx="25495">
                  <c:v>64.641000000000005</c:v>
                </c:pt>
                <c:pt idx="25496">
                  <c:v>64.641999999999996</c:v>
                </c:pt>
                <c:pt idx="25497">
                  <c:v>64.646000000000001</c:v>
                </c:pt>
                <c:pt idx="25498">
                  <c:v>64.650000000000006</c:v>
                </c:pt>
                <c:pt idx="25499">
                  <c:v>64.653999999999996</c:v>
                </c:pt>
                <c:pt idx="25500">
                  <c:v>64.656000000000006</c:v>
                </c:pt>
                <c:pt idx="25501">
                  <c:v>64.659000000000006</c:v>
                </c:pt>
                <c:pt idx="25502">
                  <c:v>64.662999999999997</c:v>
                </c:pt>
                <c:pt idx="25503">
                  <c:v>64.665000000000006</c:v>
                </c:pt>
                <c:pt idx="25504">
                  <c:v>64.668999999999997</c:v>
                </c:pt>
                <c:pt idx="25505">
                  <c:v>64.673000000000002</c:v>
                </c:pt>
                <c:pt idx="25506">
                  <c:v>64.677000000000007</c:v>
                </c:pt>
                <c:pt idx="25507">
                  <c:v>64.677999999999997</c:v>
                </c:pt>
                <c:pt idx="25508">
                  <c:v>64.680999999999997</c:v>
                </c:pt>
                <c:pt idx="25509">
                  <c:v>64.685000000000002</c:v>
                </c:pt>
                <c:pt idx="25510">
                  <c:v>64.686999999999998</c:v>
                </c:pt>
                <c:pt idx="25511">
                  <c:v>64.691000000000003</c:v>
                </c:pt>
                <c:pt idx="25512">
                  <c:v>64.694000000000003</c:v>
                </c:pt>
                <c:pt idx="25513">
                  <c:v>64.695999999999998</c:v>
                </c:pt>
                <c:pt idx="25514">
                  <c:v>64.698999999999998</c:v>
                </c:pt>
                <c:pt idx="25515">
                  <c:v>64.703999999999994</c:v>
                </c:pt>
                <c:pt idx="25516">
                  <c:v>64.707999999999998</c:v>
                </c:pt>
                <c:pt idx="25517">
                  <c:v>64.709999999999994</c:v>
                </c:pt>
                <c:pt idx="25518">
                  <c:v>64.712999999999994</c:v>
                </c:pt>
                <c:pt idx="25519">
                  <c:v>64.716999999999999</c:v>
                </c:pt>
                <c:pt idx="25520">
                  <c:v>64.72</c:v>
                </c:pt>
                <c:pt idx="25521">
                  <c:v>64.724999999999994</c:v>
                </c:pt>
                <c:pt idx="25522">
                  <c:v>64.728999999999999</c:v>
                </c:pt>
                <c:pt idx="25523">
                  <c:v>64.733000000000004</c:v>
                </c:pt>
                <c:pt idx="25524">
                  <c:v>64.738</c:v>
                </c:pt>
                <c:pt idx="25525">
                  <c:v>64.742000000000004</c:v>
                </c:pt>
                <c:pt idx="25526">
                  <c:v>64.748000000000005</c:v>
                </c:pt>
                <c:pt idx="25527">
                  <c:v>64.753</c:v>
                </c:pt>
                <c:pt idx="25528">
                  <c:v>64.756</c:v>
                </c:pt>
                <c:pt idx="25529">
                  <c:v>64.760000000000005</c:v>
                </c:pt>
                <c:pt idx="25530">
                  <c:v>64.765000000000001</c:v>
                </c:pt>
                <c:pt idx="25531">
                  <c:v>64.771000000000001</c:v>
                </c:pt>
                <c:pt idx="25532">
                  <c:v>64.777000000000001</c:v>
                </c:pt>
                <c:pt idx="25533">
                  <c:v>64.78</c:v>
                </c:pt>
                <c:pt idx="25534">
                  <c:v>64.783000000000001</c:v>
                </c:pt>
                <c:pt idx="25535">
                  <c:v>64.784999999999997</c:v>
                </c:pt>
                <c:pt idx="25536">
                  <c:v>64.789000000000001</c:v>
                </c:pt>
                <c:pt idx="25537">
                  <c:v>64.790999999999997</c:v>
                </c:pt>
                <c:pt idx="25538">
                  <c:v>64.793000000000006</c:v>
                </c:pt>
                <c:pt idx="25539">
                  <c:v>64.796000000000006</c:v>
                </c:pt>
                <c:pt idx="25540">
                  <c:v>64.798000000000002</c:v>
                </c:pt>
                <c:pt idx="25541">
                  <c:v>64.802000000000007</c:v>
                </c:pt>
                <c:pt idx="25542">
                  <c:v>64.805000000000007</c:v>
                </c:pt>
                <c:pt idx="25543">
                  <c:v>64.807000000000002</c:v>
                </c:pt>
                <c:pt idx="25544">
                  <c:v>64.808999999999997</c:v>
                </c:pt>
                <c:pt idx="25545">
                  <c:v>64.811999999999998</c:v>
                </c:pt>
                <c:pt idx="25546">
                  <c:v>64.813000000000002</c:v>
                </c:pt>
                <c:pt idx="25547">
                  <c:v>64.816000000000003</c:v>
                </c:pt>
                <c:pt idx="25548">
                  <c:v>64.817999999999998</c:v>
                </c:pt>
                <c:pt idx="25549">
                  <c:v>64.820999999999998</c:v>
                </c:pt>
                <c:pt idx="25550">
                  <c:v>64.822999999999993</c:v>
                </c:pt>
                <c:pt idx="25551">
                  <c:v>64.825999999999993</c:v>
                </c:pt>
                <c:pt idx="25552">
                  <c:v>64.828000000000003</c:v>
                </c:pt>
                <c:pt idx="25553">
                  <c:v>64.831999999999994</c:v>
                </c:pt>
                <c:pt idx="25554">
                  <c:v>64.834999999999994</c:v>
                </c:pt>
                <c:pt idx="25555">
                  <c:v>64.835999999999999</c:v>
                </c:pt>
                <c:pt idx="25556">
                  <c:v>64.840999999999994</c:v>
                </c:pt>
                <c:pt idx="25557">
                  <c:v>64.844999999999999</c:v>
                </c:pt>
                <c:pt idx="25558">
                  <c:v>64.846000000000004</c:v>
                </c:pt>
                <c:pt idx="25559">
                  <c:v>64.849000000000004</c:v>
                </c:pt>
                <c:pt idx="25560">
                  <c:v>64.852000000000004</c:v>
                </c:pt>
                <c:pt idx="25561">
                  <c:v>64.855000000000004</c:v>
                </c:pt>
                <c:pt idx="25562">
                  <c:v>64.858999999999995</c:v>
                </c:pt>
                <c:pt idx="25563">
                  <c:v>64.861999999999995</c:v>
                </c:pt>
                <c:pt idx="25564">
                  <c:v>64.864999999999995</c:v>
                </c:pt>
                <c:pt idx="25565">
                  <c:v>64.87</c:v>
                </c:pt>
                <c:pt idx="25566">
                  <c:v>64.875</c:v>
                </c:pt>
                <c:pt idx="25567">
                  <c:v>64.879000000000005</c:v>
                </c:pt>
                <c:pt idx="25568">
                  <c:v>64.884</c:v>
                </c:pt>
                <c:pt idx="25569">
                  <c:v>64.89</c:v>
                </c:pt>
                <c:pt idx="25570">
                  <c:v>64.894000000000005</c:v>
                </c:pt>
                <c:pt idx="25571">
                  <c:v>64.897000000000006</c:v>
                </c:pt>
                <c:pt idx="25572">
                  <c:v>64.900999999999996</c:v>
                </c:pt>
                <c:pt idx="25573">
                  <c:v>64.903999999999996</c:v>
                </c:pt>
                <c:pt idx="25574">
                  <c:v>64.908000000000001</c:v>
                </c:pt>
                <c:pt idx="25575">
                  <c:v>64.911000000000001</c:v>
                </c:pt>
                <c:pt idx="25576">
                  <c:v>64.914000000000001</c:v>
                </c:pt>
                <c:pt idx="25577">
                  <c:v>64.918000000000006</c:v>
                </c:pt>
                <c:pt idx="25578">
                  <c:v>64.921999999999997</c:v>
                </c:pt>
                <c:pt idx="25579">
                  <c:v>64.924000000000007</c:v>
                </c:pt>
                <c:pt idx="25580">
                  <c:v>64.927000000000007</c:v>
                </c:pt>
                <c:pt idx="25581">
                  <c:v>64.929000000000002</c:v>
                </c:pt>
                <c:pt idx="25582">
                  <c:v>64.933999999999997</c:v>
                </c:pt>
                <c:pt idx="25583">
                  <c:v>64.936999999999998</c:v>
                </c:pt>
                <c:pt idx="25584">
                  <c:v>64.94</c:v>
                </c:pt>
                <c:pt idx="25585">
                  <c:v>64.944000000000003</c:v>
                </c:pt>
                <c:pt idx="25586">
                  <c:v>64.947999999999993</c:v>
                </c:pt>
                <c:pt idx="25587">
                  <c:v>64.950999999999993</c:v>
                </c:pt>
                <c:pt idx="25588">
                  <c:v>64.953000000000003</c:v>
                </c:pt>
                <c:pt idx="25589">
                  <c:v>64.954999999999998</c:v>
                </c:pt>
                <c:pt idx="25590">
                  <c:v>64.957999999999998</c:v>
                </c:pt>
                <c:pt idx="25591">
                  <c:v>64.959999999999994</c:v>
                </c:pt>
                <c:pt idx="25592">
                  <c:v>64.962999999999994</c:v>
                </c:pt>
                <c:pt idx="25593">
                  <c:v>64.965999999999994</c:v>
                </c:pt>
                <c:pt idx="25594">
                  <c:v>64.97</c:v>
                </c:pt>
                <c:pt idx="25595">
                  <c:v>64.975999999999999</c:v>
                </c:pt>
                <c:pt idx="25596">
                  <c:v>64.977999999999994</c:v>
                </c:pt>
                <c:pt idx="25597">
                  <c:v>64.98</c:v>
                </c:pt>
                <c:pt idx="25598">
                  <c:v>64.983000000000004</c:v>
                </c:pt>
                <c:pt idx="25599">
                  <c:v>64.984999999999999</c:v>
                </c:pt>
                <c:pt idx="25600">
                  <c:v>64.988</c:v>
                </c:pt>
                <c:pt idx="25601">
                  <c:v>64.992999999999995</c:v>
                </c:pt>
                <c:pt idx="25602">
                  <c:v>65</c:v>
                </c:pt>
                <c:pt idx="25603">
                  <c:v>65.004999999999995</c:v>
                </c:pt>
                <c:pt idx="25604">
                  <c:v>65.010000000000005</c:v>
                </c:pt>
                <c:pt idx="25605">
                  <c:v>65.015000000000001</c:v>
                </c:pt>
                <c:pt idx="25606">
                  <c:v>65.02</c:v>
                </c:pt>
                <c:pt idx="25607">
                  <c:v>65.022999999999996</c:v>
                </c:pt>
                <c:pt idx="25608">
                  <c:v>65.028999999999996</c:v>
                </c:pt>
                <c:pt idx="25609">
                  <c:v>65.034000000000006</c:v>
                </c:pt>
                <c:pt idx="25610">
                  <c:v>65.039000000000001</c:v>
                </c:pt>
                <c:pt idx="25611">
                  <c:v>65.049000000000007</c:v>
                </c:pt>
                <c:pt idx="25612">
                  <c:v>65.055999999999997</c:v>
                </c:pt>
                <c:pt idx="25613">
                  <c:v>65.061999999999998</c:v>
                </c:pt>
                <c:pt idx="25614">
                  <c:v>65.066000000000003</c:v>
                </c:pt>
                <c:pt idx="25615">
                  <c:v>65.070999999999998</c:v>
                </c:pt>
                <c:pt idx="25616">
                  <c:v>65.073999999999998</c:v>
                </c:pt>
                <c:pt idx="25617">
                  <c:v>65.078000000000003</c:v>
                </c:pt>
                <c:pt idx="25618">
                  <c:v>65.081000000000003</c:v>
                </c:pt>
                <c:pt idx="25619">
                  <c:v>65.084999999999994</c:v>
                </c:pt>
                <c:pt idx="25620">
                  <c:v>65.087999999999994</c:v>
                </c:pt>
                <c:pt idx="25621">
                  <c:v>65.091999999999999</c:v>
                </c:pt>
                <c:pt idx="25622">
                  <c:v>65.096000000000004</c:v>
                </c:pt>
                <c:pt idx="25623">
                  <c:v>65.099999999999994</c:v>
                </c:pt>
                <c:pt idx="25624">
                  <c:v>65.103999999999999</c:v>
                </c:pt>
                <c:pt idx="25625">
                  <c:v>65.108000000000004</c:v>
                </c:pt>
                <c:pt idx="25626">
                  <c:v>65.113</c:v>
                </c:pt>
                <c:pt idx="25627">
                  <c:v>65.117000000000004</c:v>
                </c:pt>
                <c:pt idx="25628">
                  <c:v>65.123000000000005</c:v>
                </c:pt>
                <c:pt idx="25629">
                  <c:v>65.128</c:v>
                </c:pt>
                <c:pt idx="25630">
                  <c:v>65.135000000000005</c:v>
                </c:pt>
                <c:pt idx="25631">
                  <c:v>65.14</c:v>
                </c:pt>
                <c:pt idx="25632">
                  <c:v>65.144000000000005</c:v>
                </c:pt>
                <c:pt idx="25633">
                  <c:v>65.147999999999996</c:v>
                </c:pt>
                <c:pt idx="25634">
                  <c:v>65.152000000000001</c:v>
                </c:pt>
                <c:pt idx="25635">
                  <c:v>65.156000000000006</c:v>
                </c:pt>
                <c:pt idx="25636">
                  <c:v>65.159000000000006</c:v>
                </c:pt>
                <c:pt idx="25637">
                  <c:v>65.162000000000006</c:v>
                </c:pt>
                <c:pt idx="25638">
                  <c:v>65.165000000000006</c:v>
                </c:pt>
                <c:pt idx="25639">
                  <c:v>65.168000000000006</c:v>
                </c:pt>
                <c:pt idx="25640">
                  <c:v>65.17</c:v>
                </c:pt>
                <c:pt idx="25641">
                  <c:v>65.174000000000007</c:v>
                </c:pt>
                <c:pt idx="25642">
                  <c:v>65.176000000000002</c:v>
                </c:pt>
                <c:pt idx="25643">
                  <c:v>65.180999999999997</c:v>
                </c:pt>
                <c:pt idx="25644">
                  <c:v>65.185000000000002</c:v>
                </c:pt>
                <c:pt idx="25645">
                  <c:v>65.188000000000002</c:v>
                </c:pt>
                <c:pt idx="25646">
                  <c:v>65.191999999999993</c:v>
                </c:pt>
                <c:pt idx="25647">
                  <c:v>65.194000000000003</c:v>
                </c:pt>
                <c:pt idx="25648">
                  <c:v>65.197999999999993</c:v>
                </c:pt>
                <c:pt idx="25649">
                  <c:v>65.200999999999993</c:v>
                </c:pt>
                <c:pt idx="25650">
                  <c:v>65.201999999999998</c:v>
                </c:pt>
                <c:pt idx="25651">
                  <c:v>65.206000000000003</c:v>
                </c:pt>
                <c:pt idx="25652">
                  <c:v>65.206999999999994</c:v>
                </c:pt>
                <c:pt idx="25653">
                  <c:v>65.210999999999999</c:v>
                </c:pt>
                <c:pt idx="25654">
                  <c:v>65.215000000000003</c:v>
                </c:pt>
                <c:pt idx="25655">
                  <c:v>65.215999999999994</c:v>
                </c:pt>
                <c:pt idx="25656">
                  <c:v>65.218999999999994</c:v>
                </c:pt>
                <c:pt idx="25657">
                  <c:v>65.221000000000004</c:v>
                </c:pt>
                <c:pt idx="25658">
                  <c:v>65.224000000000004</c:v>
                </c:pt>
                <c:pt idx="25659">
                  <c:v>65.23</c:v>
                </c:pt>
                <c:pt idx="25660">
                  <c:v>65.233999999999995</c:v>
                </c:pt>
                <c:pt idx="25661">
                  <c:v>65.239000000000004</c:v>
                </c:pt>
                <c:pt idx="25662">
                  <c:v>65.242999999999995</c:v>
                </c:pt>
                <c:pt idx="25663">
                  <c:v>65.247</c:v>
                </c:pt>
                <c:pt idx="25664">
                  <c:v>65.25</c:v>
                </c:pt>
                <c:pt idx="25665">
                  <c:v>65.253</c:v>
                </c:pt>
                <c:pt idx="25666">
                  <c:v>65.257999999999996</c:v>
                </c:pt>
                <c:pt idx="25667">
                  <c:v>65.263999999999996</c:v>
                </c:pt>
                <c:pt idx="25668">
                  <c:v>65.269000000000005</c:v>
                </c:pt>
                <c:pt idx="25669">
                  <c:v>65.274000000000001</c:v>
                </c:pt>
                <c:pt idx="25670">
                  <c:v>65.278000000000006</c:v>
                </c:pt>
                <c:pt idx="25671">
                  <c:v>65.283000000000001</c:v>
                </c:pt>
                <c:pt idx="25672">
                  <c:v>65.284999999999997</c:v>
                </c:pt>
                <c:pt idx="25673">
                  <c:v>65.287999999999997</c:v>
                </c:pt>
                <c:pt idx="25674">
                  <c:v>65.290999999999997</c:v>
                </c:pt>
                <c:pt idx="25675">
                  <c:v>65.293000000000006</c:v>
                </c:pt>
                <c:pt idx="25676">
                  <c:v>65.296000000000006</c:v>
                </c:pt>
                <c:pt idx="25677">
                  <c:v>65.301000000000002</c:v>
                </c:pt>
                <c:pt idx="25678">
                  <c:v>65.305000000000007</c:v>
                </c:pt>
                <c:pt idx="25679">
                  <c:v>65.308999999999997</c:v>
                </c:pt>
                <c:pt idx="25680">
                  <c:v>65.314999999999998</c:v>
                </c:pt>
                <c:pt idx="25681">
                  <c:v>65.322000000000003</c:v>
                </c:pt>
                <c:pt idx="25682">
                  <c:v>65.328000000000003</c:v>
                </c:pt>
                <c:pt idx="25683">
                  <c:v>65.334999999999994</c:v>
                </c:pt>
                <c:pt idx="25684">
                  <c:v>65.343000000000004</c:v>
                </c:pt>
                <c:pt idx="25685">
                  <c:v>65.349999999999994</c:v>
                </c:pt>
                <c:pt idx="25686">
                  <c:v>65.353999999999999</c:v>
                </c:pt>
                <c:pt idx="25687">
                  <c:v>65.36</c:v>
                </c:pt>
                <c:pt idx="25688">
                  <c:v>65.367000000000004</c:v>
                </c:pt>
                <c:pt idx="25689">
                  <c:v>65.370999999999995</c:v>
                </c:pt>
                <c:pt idx="25690">
                  <c:v>65.373999999999995</c:v>
                </c:pt>
                <c:pt idx="25691">
                  <c:v>65.376999999999995</c:v>
                </c:pt>
                <c:pt idx="25692">
                  <c:v>65.38</c:v>
                </c:pt>
                <c:pt idx="25693">
                  <c:v>65.384</c:v>
                </c:pt>
                <c:pt idx="25694">
                  <c:v>65.385999999999996</c:v>
                </c:pt>
                <c:pt idx="25695">
                  <c:v>65.39</c:v>
                </c:pt>
                <c:pt idx="25696">
                  <c:v>65.394000000000005</c:v>
                </c:pt>
                <c:pt idx="25697">
                  <c:v>65.397999999999996</c:v>
                </c:pt>
                <c:pt idx="25698">
                  <c:v>65.400999999999996</c:v>
                </c:pt>
                <c:pt idx="25699">
                  <c:v>65.403000000000006</c:v>
                </c:pt>
                <c:pt idx="25700">
                  <c:v>65.406999999999996</c:v>
                </c:pt>
                <c:pt idx="25701">
                  <c:v>65.41</c:v>
                </c:pt>
                <c:pt idx="25702">
                  <c:v>65.412999999999997</c:v>
                </c:pt>
                <c:pt idx="25703">
                  <c:v>65.415999999999997</c:v>
                </c:pt>
                <c:pt idx="25704">
                  <c:v>65.42</c:v>
                </c:pt>
                <c:pt idx="25705">
                  <c:v>65.423000000000002</c:v>
                </c:pt>
                <c:pt idx="25706">
                  <c:v>65.424999999999997</c:v>
                </c:pt>
                <c:pt idx="25707">
                  <c:v>65.432000000000002</c:v>
                </c:pt>
                <c:pt idx="25708">
                  <c:v>65.436000000000007</c:v>
                </c:pt>
                <c:pt idx="25709">
                  <c:v>65.438999999999993</c:v>
                </c:pt>
                <c:pt idx="25710">
                  <c:v>65.441000000000003</c:v>
                </c:pt>
                <c:pt idx="25711">
                  <c:v>65.442999999999998</c:v>
                </c:pt>
                <c:pt idx="25712">
                  <c:v>65.447000000000003</c:v>
                </c:pt>
                <c:pt idx="25713">
                  <c:v>65.448999999999998</c:v>
                </c:pt>
                <c:pt idx="25714">
                  <c:v>65.453000000000003</c:v>
                </c:pt>
                <c:pt idx="25715">
                  <c:v>65.456999999999994</c:v>
                </c:pt>
                <c:pt idx="25716">
                  <c:v>65.460999999999999</c:v>
                </c:pt>
                <c:pt idx="25717">
                  <c:v>65.462999999999994</c:v>
                </c:pt>
                <c:pt idx="25718">
                  <c:v>65.465000000000003</c:v>
                </c:pt>
                <c:pt idx="25719">
                  <c:v>65.466999999999999</c:v>
                </c:pt>
                <c:pt idx="25720">
                  <c:v>65.471999999999994</c:v>
                </c:pt>
                <c:pt idx="25721">
                  <c:v>65.474000000000004</c:v>
                </c:pt>
                <c:pt idx="25722">
                  <c:v>65.478999999999999</c:v>
                </c:pt>
                <c:pt idx="25723">
                  <c:v>65.480999999999995</c:v>
                </c:pt>
                <c:pt idx="25724">
                  <c:v>65.486999999999995</c:v>
                </c:pt>
                <c:pt idx="25725">
                  <c:v>65.495000000000005</c:v>
                </c:pt>
                <c:pt idx="25726">
                  <c:v>65.498999999999995</c:v>
                </c:pt>
                <c:pt idx="25727">
                  <c:v>65.504000000000005</c:v>
                </c:pt>
                <c:pt idx="25728">
                  <c:v>65.510999999999996</c:v>
                </c:pt>
                <c:pt idx="25729">
                  <c:v>65.516000000000005</c:v>
                </c:pt>
                <c:pt idx="25730">
                  <c:v>65.522999999999996</c:v>
                </c:pt>
                <c:pt idx="25731">
                  <c:v>65.528000000000006</c:v>
                </c:pt>
                <c:pt idx="25732">
                  <c:v>65.531999999999996</c:v>
                </c:pt>
                <c:pt idx="25733">
                  <c:v>65.534999999999997</c:v>
                </c:pt>
                <c:pt idx="25734">
                  <c:v>65.540999999999997</c:v>
                </c:pt>
                <c:pt idx="25735">
                  <c:v>65.543999999999997</c:v>
                </c:pt>
                <c:pt idx="25736">
                  <c:v>65.548000000000002</c:v>
                </c:pt>
                <c:pt idx="25737">
                  <c:v>65.551000000000002</c:v>
                </c:pt>
                <c:pt idx="25738">
                  <c:v>65.552999999999997</c:v>
                </c:pt>
                <c:pt idx="25739">
                  <c:v>65.557000000000002</c:v>
                </c:pt>
                <c:pt idx="25740">
                  <c:v>65.56</c:v>
                </c:pt>
                <c:pt idx="25741">
                  <c:v>65.563999999999993</c:v>
                </c:pt>
                <c:pt idx="25742">
                  <c:v>65.566999999999993</c:v>
                </c:pt>
                <c:pt idx="25743">
                  <c:v>65.570999999999998</c:v>
                </c:pt>
                <c:pt idx="25744">
                  <c:v>65.578000000000003</c:v>
                </c:pt>
                <c:pt idx="25745">
                  <c:v>65.581000000000003</c:v>
                </c:pt>
                <c:pt idx="25746">
                  <c:v>65.584000000000003</c:v>
                </c:pt>
                <c:pt idx="25747">
                  <c:v>65.587999999999994</c:v>
                </c:pt>
                <c:pt idx="25748">
                  <c:v>65.59</c:v>
                </c:pt>
                <c:pt idx="25749">
                  <c:v>65.593999999999994</c:v>
                </c:pt>
                <c:pt idx="25750">
                  <c:v>65.599000000000004</c:v>
                </c:pt>
                <c:pt idx="25751">
                  <c:v>65.605000000000004</c:v>
                </c:pt>
                <c:pt idx="25752">
                  <c:v>65.61</c:v>
                </c:pt>
                <c:pt idx="25753">
                  <c:v>65.613</c:v>
                </c:pt>
                <c:pt idx="25754">
                  <c:v>65.617999999999995</c:v>
                </c:pt>
                <c:pt idx="25755">
                  <c:v>65.622</c:v>
                </c:pt>
                <c:pt idx="25756">
                  <c:v>65.626000000000005</c:v>
                </c:pt>
                <c:pt idx="25757">
                  <c:v>65.63</c:v>
                </c:pt>
                <c:pt idx="25758">
                  <c:v>65.634</c:v>
                </c:pt>
                <c:pt idx="25759">
                  <c:v>65.638999999999996</c:v>
                </c:pt>
                <c:pt idx="25760">
                  <c:v>65.641000000000005</c:v>
                </c:pt>
                <c:pt idx="25761">
                  <c:v>65.644000000000005</c:v>
                </c:pt>
                <c:pt idx="25762">
                  <c:v>65.646000000000001</c:v>
                </c:pt>
                <c:pt idx="25763">
                  <c:v>65.650000000000006</c:v>
                </c:pt>
                <c:pt idx="25764">
                  <c:v>65.653999999999996</c:v>
                </c:pt>
                <c:pt idx="25765">
                  <c:v>65.66</c:v>
                </c:pt>
                <c:pt idx="25766">
                  <c:v>65.665999999999997</c:v>
                </c:pt>
                <c:pt idx="25767">
                  <c:v>65.668000000000006</c:v>
                </c:pt>
                <c:pt idx="25768">
                  <c:v>65.671000000000006</c:v>
                </c:pt>
                <c:pt idx="25769">
                  <c:v>65.673000000000002</c:v>
                </c:pt>
                <c:pt idx="25770">
                  <c:v>65.676000000000002</c:v>
                </c:pt>
                <c:pt idx="25771">
                  <c:v>65.680000000000007</c:v>
                </c:pt>
                <c:pt idx="25772">
                  <c:v>65.686000000000007</c:v>
                </c:pt>
                <c:pt idx="25773">
                  <c:v>65.688999999999993</c:v>
                </c:pt>
                <c:pt idx="25774">
                  <c:v>65.691999999999993</c:v>
                </c:pt>
                <c:pt idx="25775">
                  <c:v>65.694999999999993</c:v>
                </c:pt>
                <c:pt idx="25776">
                  <c:v>65.697999999999993</c:v>
                </c:pt>
                <c:pt idx="25777">
                  <c:v>65.703000000000003</c:v>
                </c:pt>
                <c:pt idx="25778">
                  <c:v>65.706000000000003</c:v>
                </c:pt>
                <c:pt idx="25779">
                  <c:v>65.712000000000003</c:v>
                </c:pt>
                <c:pt idx="25780">
                  <c:v>65.716999999999999</c:v>
                </c:pt>
                <c:pt idx="25781">
                  <c:v>65.72</c:v>
                </c:pt>
                <c:pt idx="25782">
                  <c:v>65.724999999999994</c:v>
                </c:pt>
                <c:pt idx="25783">
                  <c:v>65.728999999999999</c:v>
                </c:pt>
                <c:pt idx="25784">
                  <c:v>65.733999999999995</c:v>
                </c:pt>
                <c:pt idx="25785">
                  <c:v>65.738</c:v>
                </c:pt>
                <c:pt idx="25786">
                  <c:v>65.741</c:v>
                </c:pt>
                <c:pt idx="25787">
                  <c:v>65.748999999999995</c:v>
                </c:pt>
                <c:pt idx="25788">
                  <c:v>65.757999999999996</c:v>
                </c:pt>
                <c:pt idx="25789">
                  <c:v>65.765000000000001</c:v>
                </c:pt>
                <c:pt idx="25790">
                  <c:v>65.77</c:v>
                </c:pt>
                <c:pt idx="25791">
                  <c:v>65.775999999999996</c:v>
                </c:pt>
                <c:pt idx="25792">
                  <c:v>65.78</c:v>
                </c:pt>
                <c:pt idx="25793">
                  <c:v>65.784999999999997</c:v>
                </c:pt>
                <c:pt idx="25794">
                  <c:v>65.789000000000001</c:v>
                </c:pt>
                <c:pt idx="25795">
                  <c:v>65.793999999999997</c:v>
                </c:pt>
                <c:pt idx="25796">
                  <c:v>65.796999999999997</c:v>
                </c:pt>
                <c:pt idx="25797">
                  <c:v>65.801000000000002</c:v>
                </c:pt>
                <c:pt idx="25798">
                  <c:v>65.802999999999997</c:v>
                </c:pt>
                <c:pt idx="25799">
                  <c:v>65.805999999999997</c:v>
                </c:pt>
                <c:pt idx="25800">
                  <c:v>65.808999999999997</c:v>
                </c:pt>
                <c:pt idx="25801">
                  <c:v>65.811000000000007</c:v>
                </c:pt>
                <c:pt idx="25802">
                  <c:v>65.813000000000002</c:v>
                </c:pt>
                <c:pt idx="25803">
                  <c:v>65.814999999999998</c:v>
                </c:pt>
                <c:pt idx="25804">
                  <c:v>65.817999999999998</c:v>
                </c:pt>
                <c:pt idx="25805">
                  <c:v>65.819000000000003</c:v>
                </c:pt>
                <c:pt idx="25806">
                  <c:v>65.822000000000003</c:v>
                </c:pt>
                <c:pt idx="25807">
                  <c:v>65.825999999999993</c:v>
                </c:pt>
                <c:pt idx="25808">
                  <c:v>65.83</c:v>
                </c:pt>
                <c:pt idx="25809">
                  <c:v>65.834999999999994</c:v>
                </c:pt>
                <c:pt idx="25810">
                  <c:v>65.840999999999994</c:v>
                </c:pt>
                <c:pt idx="25811">
                  <c:v>65.846999999999994</c:v>
                </c:pt>
                <c:pt idx="25812">
                  <c:v>65.858999999999995</c:v>
                </c:pt>
                <c:pt idx="25813">
                  <c:v>65.864999999999995</c:v>
                </c:pt>
                <c:pt idx="25814">
                  <c:v>65.872</c:v>
                </c:pt>
                <c:pt idx="25815">
                  <c:v>65.881</c:v>
                </c:pt>
                <c:pt idx="25816">
                  <c:v>65.887</c:v>
                </c:pt>
                <c:pt idx="25817">
                  <c:v>65.891999999999996</c:v>
                </c:pt>
                <c:pt idx="25818">
                  <c:v>65.896000000000001</c:v>
                </c:pt>
                <c:pt idx="25819">
                  <c:v>65.903000000000006</c:v>
                </c:pt>
                <c:pt idx="25820">
                  <c:v>65.908000000000001</c:v>
                </c:pt>
                <c:pt idx="25821">
                  <c:v>65.915000000000006</c:v>
                </c:pt>
                <c:pt idx="25822">
                  <c:v>65.918000000000006</c:v>
                </c:pt>
                <c:pt idx="25823">
                  <c:v>65.921000000000006</c:v>
                </c:pt>
                <c:pt idx="25824">
                  <c:v>65.927000000000007</c:v>
                </c:pt>
                <c:pt idx="25825">
                  <c:v>65.930999999999997</c:v>
                </c:pt>
                <c:pt idx="25826">
                  <c:v>65.935000000000002</c:v>
                </c:pt>
                <c:pt idx="25827">
                  <c:v>65.94</c:v>
                </c:pt>
                <c:pt idx="25828">
                  <c:v>65.944999999999993</c:v>
                </c:pt>
                <c:pt idx="25829">
                  <c:v>65.950999999999993</c:v>
                </c:pt>
                <c:pt idx="25830">
                  <c:v>65.959999999999994</c:v>
                </c:pt>
                <c:pt idx="25831">
                  <c:v>65.972999999999999</c:v>
                </c:pt>
                <c:pt idx="25832">
                  <c:v>65.98</c:v>
                </c:pt>
                <c:pt idx="25833">
                  <c:v>65.986000000000004</c:v>
                </c:pt>
                <c:pt idx="25834">
                  <c:v>65.994</c:v>
                </c:pt>
                <c:pt idx="25835">
                  <c:v>66</c:v>
                </c:pt>
                <c:pt idx="25836">
                  <c:v>66.007000000000005</c:v>
                </c:pt>
                <c:pt idx="25837">
                  <c:v>66.013000000000005</c:v>
                </c:pt>
                <c:pt idx="25838">
                  <c:v>66.019000000000005</c:v>
                </c:pt>
                <c:pt idx="25839">
                  <c:v>66.022000000000006</c:v>
                </c:pt>
                <c:pt idx="25840">
                  <c:v>66.028999999999996</c:v>
                </c:pt>
                <c:pt idx="25841">
                  <c:v>66.037999999999997</c:v>
                </c:pt>
                <c:pt idx="25842">
                  <c:v>66.046999999999997</c:v>
                </c:pt>
                <c:pt idx="25843">
                  <c:v>66.055000000000007</c:v>
                </c:pt>
                <c:pt idx="25844">
                  <c:v>66.058999999999997</c:v>
                </c:pt>
                <c:pt idx="25845">
                  <c:v>66.063000000000002</c:v>
                </c:pt>
                <c:pt idx="25846">
                  <c:v>66.070999999999998</c:v>
                </c:pt>
                <c:pt idx="25847">
                  <c:v>66.078000000000003</c:v>
                </c:pt>
                <c:pt idx="25848">
                  <c:v>66.087999999999994</c:v>
                </c:pt>
                <c:pt idx="25849">
                  <c:v>66.093999999999994</c:v>
                </c:pt>
                <c:pt idx="25850">
                  <c:v>66.100999999999999</c:v>
                </c:pt>
                <c:pt idx="25851">
                  <c:v>66.116</c:v>
                </c:pt>
                <c:pt idx="25852">
                  <c:v>66.129000000000005</c:v>
                </c:pt>
                <c:pt idx="25853">
                  <c:v>66.144000000000005</c:v>
                </c:pt>
                <c:pt idx="25854">
                  <c:v>66.156000000000006</c:v>
                </c:pt>
                <c:pt idx="25855">
                  <c:v>66.164000000000001</c:v>
                </c:pt>
                <c:pt idx="25856">
                  <c:v>66.171999999999997</c:v>
                </c:pt>
                <c:pt idx="25857">
                  <c:v>66.180000000000007</c:v>
                </c:pt>
                <c:pt idx="25858">
                  <c:v>66.186999999999998</c:v>
                </c:pt>
                <c:pt idx="25859">
                  <c:v>66.197999999999993</c:v>
                </c:pt>
                <c:pt idx="25860">
                  <c:v>66.204999999999998</c:v>
                </c:pt>
                <c:pt idx="25861">
                  <c:v>66.210999999999999</c:v>
                </c:pt>
                <c:pt idx="25862">
                  <c:v>66.218000000000004</c:v>
                </c:pt>
                <c:pt idx="25863">
                  <c:v>66.224999999999994</c:v>
                </c:pt>
                <c:pt idx="25864">
                  <c:v>66.228999999999999</c:v>
                </c:pt>
                <c:pt idx="25865">
                  <c:v>66.231999999999999</c:v>
                </c:pt>
                <c:pt idx="25866">
                  <c:v>66.236999999999995</c:v>
                </c:pt>
                <c:pt idx="25867">
                  <c:v>66.242000000000004</c:v>
                </c:pt>
                <c:pt idx="25868">
                  <c:v>66.25</c:v>
                </c:pt>
                <c:pt idx="25869">
                  <c:v>66.259</c:v>
                </c:pt>
                <c:pt idx="25870">
                  <c:v>66.27</c:v>
                </c:pt>
                <c:pt idx="25871">
                  <c:v>66.28</c:v>
                </c:pt>
                <c:pt idx="25872">
                  <c:v>66.287999999999997</c:v>
                </c:pt>
                <c:pt idx="25873">
                  <c:v>66.292000000000002</c:v>
                </c:pt>
                <c:pt idx="25874">
                  <c:v>66.298000000000002</c:v>
                </c:pt>
                <c:pt idx="25875">
                  <c:v>66.305999999999997</c:v>
                </c:pt>
                <c:pt idx="25876">
                  <c:v>66.313000000000002</c:v>
                </c:pt>
                <c:pt idx="25877">
                  <c:v>66.322999999999993</c:v>
                </c:pt>
                <c:pt idx="25878">
                  <c:v>66.331999999999994</c:v>
                </c:pt>
                <c:pt idx="25879">
                  <c:v>66.340999999999994</c:v>
                </c:pt>
                <c:pt idx="25880">
                  <c:v>66.344999999999999</c:v>
                </c:pt>
                <c:pt idx="25881">
                  <c:v>66.353999999999999</c:v>
                </c:pt>
                <c:pt idx="25882">
                  <c:v>66.36</c:v>
                </c:pt>
                <c:pt idx="25883">
                  <c:v>66.364999999999995</c:v>
                </c:pt>
                <c:pt idx="25884">
                  <c:v>66.369</c:v>
                </c:pt>
                <c:pt idx="25885">
                  <c:v>66.376999999999995</c:v>
                </c:pt>
                <c:pt idx="25886">
                  <c:v>66.384</c:v>
                </c:pt>
                <c:pt idx="25887">
                  <c:v>66.391000000000005</c:v>
                </c:pt>
                <c:pt idx="25888">
                  <c:v>66.397999999999996</c:v>
                </c:pt>
                <c:pt idx="25889">
                  <c:v>66.403999999999996</c:v>
                </c:pt>
                <c:pt idx="25890">
                  <c:v>66.409000000000006</c:v>
                </c:pt>
                <c:pt idx="25891">
                  <c:v>66.415000000000006</c:v>
                </c:pt>
                <c:pt idx="25892">
                  <c:v>66.418000000000006</c:v>
                </c:pt>
                <c:pt idx="25893">
                  <c:v>66.421000000000006</c:v>
                </c:pt>
                <c:pt idx="25894">
                  <c:v>66.427999999999997</c:v>
                </c:pt>
                <c:pt idx="25895">
                  <c:v>66.433999999999997</c:v>
                </c:pt>
                <c:pt idx="25896">
                  <c:v>66.44</c:v>
                </c:pt>
                <c:pt idx="25897">
                  <c:v>66.447999999999993</c:v>
                </c:pt>
                <c:pt idx="25898">
                  <c:v>66.451999999999998</c:v>
                </c:pt>
                <c:pt idx="25899">
                  <c:v>66.454999999999998</c:v>
                </c:pt>
                <c:pt idx="25900">
                  <c:v>66.459000000000003</c:v>
                </c:pt>
                <c:pt idx="25901">
                  <c:v>66.465000000000003</c:v>
                </c:pt>
                <c:pt idx="25902">
                  <c:v>66.47</c:v>
                </c:pt>
                <c:pt idx="25903">
                  <c:v>66.475999999999999</c:v>
                </c:pt>
                <c:pt idx="25904">
                  <c:v>66.483000000000004</c:v>
                </c:pt>
                <c:pt idx="25905">
                  <c:v>66.488</c:v>
                </c:pt>
                <c:pt idx="25906">
                  <c:v>66.494</c:v>
                </c:pt>
                <c:pt idx="25907">
                  <c:v>66.498000000000005</c:v>
                </c:pt>
                <c:pt idx="25908">
                  <c:v>66.501000000000005</c:v>
                </c:pt>
                <c:pt idx="25909">
                  <c:v>66.506</c:v>
                </c:pt>
                <c:pt idx="25910">
                  <c:v>66.509</c:v>
                </c:pt>
                <c:pt idx="25911">
                  <c:v>66.512</c:v>
                </c:pt>
                <c:pt idx="25912">
                  <c:v>66.518000000000001</c:v>
                </c:pt>
                <c:pt idx="25913">
                  <c:v>66.522000000000006</c:v>
                </c:pt>
                <c:pt idx="25914">
                  <c:v>66.525999999999996</c:v>
                </c:pt>
                <c:pt idx="25915">
                  <c:v>66.528999999999996</c:v>
                </c:pt>
                <c:pt idx="25916">
                  <c:v>66.534999999999997</c:v>
                </c:pt>
                <c:pt idx="25917">
                  <c:v>66.537999999999997</c:v>
                </c:pt>
                <c:pt idx="25918">
                  <c:v>66.543999999999997</c:v>
                </c:pt>
                <c:pt idx="25919">
                  <c:v>66.551000000000002</c:v>
                </c:pt>
                <c:pt idx="25920">
                  <c:v>66.555000000000007</c:v>
                </c:pt>
                <c:pt idx="25921">
                  <c:v>66.564999999999998</c:v>
                </c:pt>
                <c:pt idx="25922">
                  <c:v>66.572999999999993</c:v>
                </c:pt>
                <c:pt idx="25923">
                  <c:v>66.575999999999993</c:v>
                </c:pt>
                <c:pt idx="25924">
                  <c:v>66.581000000000003</c:v>
                </c:pt>
                <c:pt idx="25925">
                  <c:v>66.585999999999999</c:v>
                </c:pt>
                <c:pt idx="25926">
                  <c:v>66.590999999999994</c:v>
                </c:pt>
                <c:pt idx="25927">
                  <c:v>66.594999999999999</c:v>
                </c:pt>
                <c:pt idx="25928">
                  <c:v>66.602999999999994</c:v>
                </c:pt>
                <c:pt idx="25929">
                  <c:v>66.61</c:v>
                </c:pt>
                <c:pt idx="25930">
                  <c:v>66.62</c:v>
                </c:pt>
                <c:pt idx="25931">
                  <c:v>66.631</c:v>
                </c:pt>
                <c:pt idx="25932">
                  <c:v>66.635999999999996</c:v>
                </c:pt>
                <c:pt idx="25933">
                  <c:v>66.641000000000005</c:v>
                </c:pt>
                <c:pt idx="25934">
                  <c:v>66.646000000000001</c:v>
                </c:pt>
                <c:pt idx="25935">
                  <c:v>66.653999999999996</c:v>
                </c:pt>
                <c:pt idx="25936">
                  <c:v>66.658000000000001</c:v>
                </c:pt>
                <c:pt idx="25937">
                  <c:v>66.664000000000001</c:v>
                </c:pt>
                <c:pt idx="25938">
                  <c:v>66.668999999999997</c:v>
                </c:pt>
                <c:pt idx="25939">
                  <c:v>66.671999999999997</c:v>
                </c:pt>
                <c:pt idx="25940">
                  <c:v>66.680999999999997</c:v>
                </c:pt>
                <c:pt idx="25941">
                  <c:v>66.686999999999998</c:v>
                </c:pt>
                <c:pt idx="25942">
                  <c:v>66.69</c:v>
                </c:pt>
                <c:pt idx="25943">
                  <c:v>66.700999999999993</c:v>
                </c:pt>
                <c:pt idx="25944">
                  <c:v>66.707999999999998</c:v>
                </c:pt>
                <c:pt idx="25945">
                  <c:v>66.715999999999994</c:v>
                </c:pt>
                <c:pt idx="25946">
                  <c:v>66.721999999999994</c:v>
                </c:pt>
                <c:pt idx="25947">
                  <c:v>66.728999999999999</c:v>
                </c:pt>
                <c:pt idx="25948">
                  <c:v>66.736000000000004</c:v>
                </c:pt>
                <c:pt idx="25949">
                  <c:v>66.739999999999995</c:v>
                </c:pt>
                <c:pt idx="25950">
                  <c:v>66.742999999999995</c:v>
                </c:pt>
                <c:pt idx="25951">
                  <c:v>66.748000000000005</c:v>
                </c:pt>
                <c:pt idx="25952">
                  <c:v>66.754000000000005</c:v>
                </c:pt>
                <c:pt idx="25953">
                  <c:v>66.759</c:v>
                </c:pt>
                <c:pt idx="25954">
                  <c:v>66.766000000000005</c:v>
                </c:pt>
                <c:pt idx="25955">
                  <c:v>66.774000000000001</c:v>
                </c:pt>
                <c:pt idx="25956">
                  <c:v>66.78</c:v>
                </c:pt>
                <c:pt idx="25957">
                  <c:v>66.784999999999997</c:v>
                </c:pt>
                <c:pt idx="25958">
                  <c:v>66.795000000000002</c:v>
                </c:pt>
                <c:pt idx="25959">
                  <c:v>66.804000000000002</c:v>
                </c:pt>
                <c:pt idx="25960">
                  <c:v>66.811000000000007</c:v>
                </c:pt>
                <c:pt idx="25961">
                  <c:v>66.819999999999993</c:v>
                </c:pt>
                <c:pt idx="25962">
                  <c:v>66.83</c:v>
                </c:pt>
                <c:pt idx="25963">
                  <c:v>66.837000000000003</c:v>
                </c:pt>
                <c:pt idx="25964">
                  <c:v>66.844999999999999</c:v>
                </c:pt>
                <c:pt idx="25965">
                  <c:v>66.850999999999999</c:v>
                </c:pt>
                <c:pt idx="25966">
                  <c:v>66.855000000000004</c:v>
                </c:pt>
                <c:pt idx="25967">
                  <c:v>66.86</c:v>
                </c:pt>
                <c:pt idx="25968">
                  <c:v>66.878</c:v>
                </c:pt>
                <c:pt idx="25969">
                  <c:v>66.903000000000006</c:v>
                </c:pt>
                <c:pt idx="25970">
                  <c:v>66.911000000000001</c:v>
                </c:pt>
                <c:pt idx="25971">
                  <c:v>66.918000000000006</c:v>
                </c:pt>
                <c:pt idx="25972">
                  <c:v>66.924999999999997</c:v>
                </c:pt>
                <c:pt idx="25973">
                  <c:v>66.929000000000002</c:v>
                </c:pt>
                <c:pt idx="25974">
                  <c:v>66.936000000000007</c:v>
                </c:pt>
                <c:pt idx="25975">
                  <c:v>66.938999999999993</c:v>
                </c:pt>
                <c:pt idx="25976">
                  <c:v>66.945999999999998</c:v>
                </c:pt>
                <c:pt idx="25977">
                  <c:v>66.956999999999994</c:v>
                </c:pt>
                <c:pt idx="25978">
                  <c:v>66.968000000000004</c:v>
                </c:pt>
                <c:pt idx="25979">
                  <c:v>66.977999999999994</c:v>
                </c:pt>
                <c:pt idx="25980">
                  <c:v>66.989000000000004</c:v>
                </c:pt>
                <c:pt idx="25981">
                  <c:v>66.995000000000005</c:v>
                </c:pt>
                <c:pt idx="25982">
                  <c:v>66.998999999999995</c:v>
                </c:pt>
                <c:pt idx="25983">
                  <c:v>67.003</c:v>
                </c:pt>
                <c:pt idx="25984">
                  <c:v>67.006</c:v>
                </c:pt>
                <c:pt idx="25985">
                  <c:v>67.016999999999996</c:v>
                </c:pt>
                <c:pt idx="25986">
                  <c:v>67.025999999999996</c:v>
                </c:pt>
                <c:pt idx="25987">
                  <c:v>67.037999999999997</c:v>
                </c:pt>
                <c:pt idx="25988">
                  <c:v>67.051000000000002</c:v>
                </c:pt>
                <c:pt idx="25989">
                  <c:v>67.06</c:v>
                </c:pt>
                <c:pt idx="25990">
                  <c:v>67.066999999999993</c:v>
                </c:pt>
                <c:pt idx="25991">
                  <c:v>67.072000000000003</c:v>
                </c:pt>
                <c:pt idx="25992">
                  <c:v>67.078999999999994</c:v>
                </c:pt>
                <c:pt idx="25993">
                  <c:v>67.085999999999999</c:v>
                </c:pt>
                <c:pt idx="25994">
                  <c:v>67.09</c:v>
                </c:pt>
                <c:pt idx="25995">
                  <c:v>67.093999999999994</c:v>
                </c:pt>
                <c:pt idx="25996">
                  <c:v>67.099000000000004</c:v>
                </c:pt>
                <c:pt idx="25997">
                  <c:v>67.103999999999999</c:v>
                </c:pt>
                <c:pt idx="25998">
                  <c:v>67.106999999999999</c:v>
                </c:pt>
                <c:pt idx="25999">
                  <c:v>67.111999999999995</c:v>
                </c:pt>
                <c:pt idx="26000">
                  <c:v>67.116</c:v>
                </c:pt>
                <c:pt idx="26001">
                  <c:v>67.120999999999995</c:v>
                </c:pt>
                <c:pt idx="26002">
                  <c:v>67.123999999999995</c:v>
                </c:pt>
                <c:pt idx="26003">
                  <c:v>67.126999999999995</c:v>
                </c:pt>
                <c:pt idx="26004">
                  <c:v>67.132000000000005</c:v>
                </c:pt>
                <c:pt idx="26005">
                  <c:v>67.135999999999996</c:v>
                </c:pt>
                <c:pt idx="26006">
                  <c:v>67.138999999999996</c:v>
                </c:pt>
                <c:pt idx="26007">
                  <c:v>67.144000000000005</c:v>
                </c:pt>
                <c:pt idx="26008">
                  <c:v>67.149000000000001</c:v>
                </c:pt>
                <c:pt idx="26009">
                  <c:v>67.156999999999996</c:v>
                </c:pt>
                <c:pt idx="26010">
                  <c:v>67.165999999999997</c:v>
                </c:pt>
                <c:pt idx="26011">
                  <c:v>67.171999999999997</c:v>
                </c:pt>
                <c:pt idx="26012">
                  <c:v>67.177999999999997</c:v>
                </c:pt>
                <c:pt idx="26013">
                  <c:v>67.180999999999997</c:v>
                </c:pt>
                <c:pt idx="26014">
                  <c:v>67.186999999999998</c:v>
                </c:pt>
                <c:pt idx="26015">
                  <c:v>67.191000000000003</c:v>
                </c:pt>
                <c:pt idx="26016">
                  <c:v>67.197000000000003</c:v>
                </c:pt>
                <c:pt idx="26017">
                  <c:v>67.203000000000003</c:v>
                </c:pt>
                <c:pt idx="26018">
                  <c:v>67.207999999999998</c:v>
                </c:pt>
                <c:pt idx="26019">
                  <c:v>67.215000000000003</c:v>
                </c:pt>
                <c:pt idx="26020">
                  <c:v>67.224000000000004</c:v>
                </c:pt>
                <c:pt idx="26021">
                  <c:v>67.233000000000004</c:v>
                </c:pt>
                <c:pt idx="26022">
                  <c:v>67.245000000000005</c:v>
                </c:pt>
                <c:pt idx="26023">
                  <c:v>67.253</c:v>
                </c:pt>
                <c:pt idx="26024">
                  <c:v>67.259</c:v>
                </c:pt>
                <c:pt idx="26025">
                  <c:v>67.266999999999996</c:v>
                </c:pt>
                <c:pt idx="26026">
                  <c:v>67.281999999999996</c:v>
                </c:pt>
                <c:pt idx="26027">
                  <c:v>67.292000000000002</c:v>
                </c:pt>
                <c:pt idx="26028">
                  <c:v>67.302000000000007</c:v>
                </c:pt>
                <c:pt idx="26029">
                  <c:v>67.313000000000002</c:v>
                </c:pt>
                <c:pt idx="26030">
                  <c:v>67.322999999999993</c:v>
                </c:pt>
                <c:pt idx="26031">
                  <c:v>67.332999999999998</c:v>
                </c:pt>
                <c:pt idx="26032">
                  <c:v>67.335999999999999</c:v>
                </c:pt>
                <c:pt idx="26033">
                  <c:v>67.340999999999994</c:v>
                </c:pt>
                <c:pt idx="26034">
                  <c:v>67.344999999999999</c:v>
                </c:pt>
                <c:pt idx="26035">
                  <c:v>67.349999999999994</c:v>
                </c:pt>
                <c:pt idx="26036">
                  <c:v>67.352999999999994</c:v>
                </c:pt>
                <c:pt idx="26037">
                  <c:v>67.36</c:v>
                </c:pt>
                <c:pt idx="26038">
                  <c:v>67.364999999999995</c:v>
                </c:pt>
                <c:pt idx="26039">
                  <c:v>67.367000000000004</c:v>
                </c:pt>
                <c:pt idx="26040">
                  <c:v>67.376000000000005</c:v>
                </c:pt>
                <c:pt idx="26041">
                  <c:v>67.384</c:v>
                </c:pt>
                <c:pt idx="26042">
                  <c:v>67.388999999999996</c:v>
                </c:pt>
                <c:pt idx="26043">
                  <c:v>67.397999999999996</c:v>
                </c:pt>
                <c:pt idx="26044">
                  <c:v>67.403000000000006</c:v>
                </c:pt>
                <c:pt idx="26045">
                  <c:v>67.412000000000006</c:v>
                </c:pt>
                <c:pt idx="26046">
                  <c:v>67.415999999999997</c:v>
                </c:pt>
                <c:pt idx="26047">
                  <c:v>67.421999999999997</c:v>
                </c:pt>
                <c:pt idx="26048">
                  <c:v>67.427000000000007</c:v>
                </c:pt>
                <c:pt idx="26049">
                  <c:v>67.432000000000002</c:v>
                </c:pt>
                <c:pt idx="26050">
                  <c:v>67.436999999999998</c:v>
                </c:pt>
                <c:pt idx="26051">
                  <c:v>67.444000000000003</c:v>
                </c:pt>
                <c:pt idx="26052">
                  <c:v>67.447999999999993</c:v>
                </c:pt>
                <c:pt idx="26053">
                  <c:v>67.456999999999994</c:v>
                </c:pt>
                <c:pt idx="26054">
                  <c:v>67.462999999999994</c:v>
                </c:pt>
                <c:pt idx="26055">
                  <c:v>67.47</c:v>
                </c:pt>
                <c:pt idx="26056">
                  <c:v>67.474999999999994</c:v>
                </c:pt>
                <c:pt idx="26057">
                  <c:v>67.481999999999999</c:v>
                </c:pt>
                <c:pt idx="26058">
                  <c:v>67.486999999999995</c:v>
                </c:pt>
                <c:pt idx="26059">
                  <c:v>67.494</c:v>
                </c:pt>
                <c:pt idx="26060">
                  <c:v>67.506</c:v>
                </c:pt>
                <c:pt idx="26061">
                  <c:v>67.519000000000005</c:v>
                </c:pt>
                <c:pt idx="26062">
                  <c:v>67.528000000000006</c:v>
                </c:pt>
                <c:pt idx="26063">
                  <c:v>67.543000000000006</c:v>
                </c:pt>
                <c:pt idx="26064">
                  <c:v>67.552000000000007</c:v>
                </c:pt>
                <c:pt idx="26065">
                  <c:v>67.564999999999998</c:v>
                </c:pt>
                <c:pt idx="26066">
                  <c:v>67.573999999999998</c:v>
                </c:pt>
                <c:pt idx="26067">
                  <c:v>67.578999999999994</c:v>
                </c:pt>
                <c:pt idx="26068">
                  <c:v>67.584000000000003</c:v>
                </c:pt>
                <c:pt idx="26069">
                  <c:v>67.594999999999999</c:v>
                </c:pt>
                <c:pt idx="26070">
                  <c:v>67.606999999999999</c:v>
                </c:pt>
                <c:pt idx="26071">
                  <c:v>67.614000000000004</c:v>
                </c:pt>
                <c:pt idx="26072">
                  <c:v>67.62</c:v>
                </c:pt>
                <c:pt idx="26073">
                  <c:v>67.629000000000005</c:v>
                </c:pt>
                <c:pt idx="26074">
                  <c:v>67.641000000000005</c:v>
                </c:pt>
                <c:pt idx="26075">
                  <c:v>67.650999999999996</c:v>
                </c:pt>
                <c:pt idx="26076">
                  <c:v>67.664000000000001</c:v>
                </c:pt>
                <c:pt idx="26077">
                  <c:v>67.668999999999997</c:v>
                </c:pt>
                <c:pt idx="26078">
                  <c:v>67.683000000000007</c:v>
                </c:pt>
                <c:pt idx="26079">
                  <c:v>67.692999999999998</c:v>
                </c:pt>
                <c:pt idx="26080">
                  <c:v>67.706000000000003</c:v>
                </c:pt>
                <c:pt idx="26081">
                  <c:v>67.715999999999994</c:v>
                </c:pt>
                <c:pt idx="26082">
                  <c:v>67.724000000000004</c:v>
                </c:pt>
                <c:pt idx="26083">
                  <c:v>67.736999999999995</c:v>
                </c:pt>
                <c:pt idx="26084">
                  <c:v>67.757000000000005</c:v>
                </c:pt>
                <c:pt idx="26085">
                  <c:v>67.772999999999996</c:v>
                </c:pt>
                <c:pt idx="26086">
                  <c:v>67.790000000000006</c:v>
                </c:pt>
                <c:pt idx="26087">
                  <c:v>67.802999999999997</c:v>
                </c:pt>
                <c:pt idx="26088">
                  <c:v>67.811999999999998</c:v>
                </c:pt>
                <c:pt idx="26089">
                  <c:v>67.816999999999993</c:v>
                </c:pt>
                <c:pt idx="26090">
                  <c:v>67.831000000000003</c:v>
                </c:pt>
                <c:pt idx="26091">
                  <c:v>67.84</c:v>
                </c:pt>
                <c:pt idx="26092">
                  <c:v>67.852999999999994</c:v>
                </c:pt>
                <c:pt idx="26093">
                  <c:v>67.861000000000004</c:v>
                </c:pt>
                <c:pt idx="26094">
                  <c:v>67.869</c:v>
                </c:pt>
                <c:pt idx="26095">
                  <c:v>67.873999999999995</c:v>
                </c:pt>
                <c:pt idx="26096">
                  <c:v>67.876999999999995</c:v>
                </c:pt>
                <c:pt idx="26097">
                  <c:v>67.882999999999996</c:v>
                </c:pt>
                <c:pt idx="26098">
                  <c:v>67.887</c:v>
                </c:pt>
                <c:pt idx="26099">
                  <c:v>67.893000000000001</c:v>
                </c:pt>
                <c:pt idx="26100">
                  <c:v>67.899000000000001</c:v>
                </c:pt>
                <c:pt idx="26101">
                  <c:v>67.911000000000001</c:v>
                </c:pt>
                <c:pt idx="26102">
                  <c:v>67.932000000000002</c:v>
                </c:pt>
                <c:pt idx="26103">
                  <c:v>67.936000000000007</c:v>
                </c:pt>
                <c:pt idx="26104">
                  <c:v>67.950999999999993</c:v>
                </c:pt>
                <c:pt idx="26105">
                  <c:v>67.963999999999999</c:v>
                </c:pt>
                <c:pt idx="26106">
                  <c:v>67.971000000000004</c:v>
                </c:pt>
                <c:pt idx="26107">
                  <c:v>67.98</c:v>
                </c:pt>
                <c:pt idx="26108">
                  <c:v>67.986999999999995</c:v>
                </c:pt>
                <c:pt idx="26109">
                  <c:v>67.991</c:v>
                </c:pt>
                <c:pt idx="26110">
                  <c:v>67.998000000000005</c:v>
                </c:pt>
                <c:pt idx="26111">
                  <c:v>68.004000000000005</c:v>
                </c:pt>
                <c:pt idx="26112">
                  <c:v>68.010999999999996</c:v>
                </c:pt>
                <c:pt idx="26113">
                  <c:v>68.025000000000006</c:v>
                </c:pt>
                <c:pt idx="26114">
                  <c:v>68.037000000000006</c:v>
                </c:pt>
                <c:pt idx="26115">
                  <c:v>68.046000000000006</c:v>
                </c:pt>
                <c:pt idx="26116">
                  <c:v>68.058999999999997</c:v>
                </c:pt>
                <c:pt idx="26117">
                  <c:v>68.063999999999993</c:v>
                </c:pt>
                <c:pt idx="26118">
                  <c:v>68.070999999999998</c:v>
                </c:pt>
                <c:pt idx="26119">
                  <c:v>68.076999999999998</c:v>
                </c:pt>
                <c:pt idx="26120">
                  <c:v>68.082999999999998</c:v>
                </c:pt>
                <c:pt idx="26121">
                  <c:v>68.09</c:v>
                </c:pt>
                <c:pt idx="26122">
                  <c:v>68.093999999999994</c:v>
                </c:pt>
                <c:pt idx="26123">
                  <c:v>68.100999999999999</c:v>
                </c:pt>
                <c:pt idx="26124">
                  <c:v>68.108000000000004</c:v>
                </c:pt>
                <c:pt idx="26125">
                  <c:v>68.116</c:v>
                </c:pt>
                <c:pt idx="26126">
                  <c:v>68.125</c:v>
                </c:pt>
                <c:pt idx="26127">
                  <c:v>68.131</c:v>
                </c:pt>
                <c:pt idx="26128">
                  <c:v>68.138999999999996</c:v>
                </c:pt>
                <c:pt idx="26129">
                  <c:v>68.143000000000001</c:v>
                </c:pt>
                <c:pt idx="26130">
                  <c:v>68.150000000000006</c:v>
                </c:pt>
                <c:pt idx="26131">
                  <c:v>68.158000000000001</c:v>
                </c:pt>
                <c:pt idx="26132">
                  <c:v>68.171000000000006</c:v>
                </c:pt>
                <c:pt idx="26133">
                  <c:v>68.179000000000002</c:v>
                </c:pt>
                <c:pt idx="26134">
                  <c:v>68.191000000000003</c:v>
                </c:pt>
                <c:pt idx="26135">
                  <c:v>68.197000000000003</c:v>
                </c:pt>
                <c:pt idx="26136">
                  <c:v>68.206000000000003</c:v>
                </c:pt>
                <c:pt idx="26137">
                  <c:v>68.212999999999994</c:v>
                </c:pt>
                <c:pt idx="26138">
                  <c:v>68.222999999999999</c:v>
                </c:pt>
                <c:pt idx="26139">
                  <c:v>68.231999999999999</c:v>
                </c:pt>
                <c:pt idx="26140">
                  <c:v>68.236999999999995</c:v>
                </c:pt>
                <c:pt idx="26141">
                  <c:v>68.241</c:v>
                </c:pt>
                <c:pt idx="26142">
                  <c:v>68.247</c:v>
                </c:pt>
                <c:pt idx="26143">
                  <c:v>68.257000000000005</c:v>
                </c:pt>
                <c:pt idx="26144">
                  <c:v>68.266999999999996</c:v>
                </c:pt>
                <c:pt idx="26145">
                  <c:v>68.272999999999996</c:v>
                </c:pt>
                <c:pt idx="26146">
                  <c:v>68.281999999999996</c:v>
                </c:pt>
                <c:pt idx="26147">
                  <c:v>68.292000000000002</c:v>
                </c:pt>
                <c:pt idx="26148">
                  <c:v>68.305999999999997</c:v>
                </c:pt>
                <c:pt idx="26149">
                  <c:v>68.325999999999993</c:v>
                </c:pt>
                <c:pt idx="26150">
                  <c:v>68.338999999999999</c:v>
                </c:pt>
                <c:pt idx="26151">
                  <c:v>68.349999999999994</c:v>
                </c:pt>
                <c:pt idx="26152">
                  <c:v>68.355000000000004</c:v>
                </c:pt>
                <c:pt idx="26153">
                  <c:v>68.364000000000004</c:v>
                </c:pt>
                <c:pt idx="26154">
                  <c:v>68.37</c:v>
                </c:pt>
                <c:pt idx="26155">
                  <c:v>68.387</c:v>
                </c:pt>
                <c:pt idx="26156">
                  <c:v>68.405000000000001</c:v>
                </c:pt>
                <c:pt idx="26157">
                  <c:v>68.423000000000002</c:v>
                </c:pt>
                <c:pt idx="26158">
                  <c:v>68.433999999999997</c:v>
                </c:pt>
                <c:pt idx="26159">
                  <c:v>68.441000000000003</c:v>
                </c:pt>
                <c:pt idx="26160">
                  <c:v>68.447999999999993</c:v>
                </c:pt>
                <c:pt idx="26161">
                  <c:v>68.456000000000003</c:v>
                </c:pt>
                <c:pt idx="26162">
                  <c:v>68.465999999999994</c:v>
                </c:pt>
                <c:pt idx="26163">
                  <c:v>68.48</c:v>
                </c:pt>
                <c:pt idx="26164">
                  <c:v>68.494</c:v>
                </c:pt>
                <c:pt idx="26165">
                  <c:v>68.503</c:v>
                </c:pt>
                <c:pt idx="26166">
                  <c:v>68.528999999999996</c:v>
                </c:pt>
                <c:pt idx="26167">
                  <c:v>68.539000000000001</c:v>
                </c:pt>
                <c:pt idx="26168">
                  <c:v>68.548000000000002</c:v>
                </c:pt>
                <c:pt idx="26169">
                  <c:v>68.555000000000007</c:v>
                </c:pt>
                <c:pt idx="26170">
                  <c:v>68.561000000000007</c:v>
                </c:pt>
                <c:pt idx="26171">
                  <c:v>68.567999999999998</c:v>
                </c:pt>
                <c:pt idx="26172">
                  <c:v>68.575000000000003</c:v>
                </c:pt>
                <c:pt idx="26173">
                  <c:v>68.581999999999994</c:v>
                </c:pt>
                <c:pt idx="26174">
                  <c:v>68.587000000000003</c:v>
                </c:pt>
                <c:pt idx="26175">
                  <c:v>68.593999999999994</c:v>
                </c:pt>
                <c:pt idx="26176">
                  <c:v>68.605000000000004</c:v>
                </c:pt>
                <c:pt idx="26177">
                  <c:v>68.611000000000004</c:v>
                </c:pt>
                <c:pt idx="26178">
                  <c:v>68.626999999999995</c:v>
                </c:pt>
                <c:pt idx="26179">
                  <c:v>68.635000000000005</c:v>
                </c:pt>
                <c:pt idx="26180">
                  <c:v>68.641999999999996</c:v>
                </c:pt>
                <c:pt idx="26181">
                  <c:v>68.650000000000006</c:v>
                </c:pt>
                <c:pt idx="26182">
                  <c:v>68.665999999999997</c:v>
                </c:pt>
                <c:pt idx="26183">
                  <c:v>68.671000000000006</c:v>
                </c:pt>
                <c:pt idx="26184">
                  <c:v>68.680000000000007</c:v>
                </c:pt>
                <c:pt idx="26185">
                  <c:v>68.69</c:v>
                </c:pt>
                <c:pt idx="26186">
                  <c:v>68.695999999999998</c:v>
                </c:pt>
                <c:pt idx="26187">
                  <c:v>68.718999999999994</c:v>
                </c:pt>
                <c:pt idx="26188">
                  <c:v>68.739000000000004</c:v>
                </c:pt>
                <c:pt idx="26189">
                  <c:v>68.756</c:v>
                </c:pt>
                <c:pt idx="26190">
                  <c:v>68.772000000000006</c:v>
                </c:pt>
                <c:pt idx="26191">
                  <c:v>68.778000000000006</c:v>
                </c:pt>
                <c:pt idx="26192">
                  <c:v>68.813999999999993</c:v>
                </c:pt>
                <c:pt idx="26193">
                  <c:v>68.844999999999999</c:v>
                </c:pt>
                <c:pt idx="26194">
                  <c:v>68.858999999999995</c:v>
                </c:pt>
                <c:pt idx="26195">
                  <c:v>68.864000000000004</c:v>
                </c:pt>
                <c:pt idx="26196">
                  <c:v>68.879000000000005</c:v>
                </c:pt>
                <c:pt idx="26197">
                  <c:v>68.899000000000001</c:v>
                </c:pt>
                <c:pt idx="26198">
                  <c:v>68.91</c:v>
                </c:pt>
                <c:pt idx="26199">
                  <c:v>68.918000000000006</c:v>
                </c:pt>
                <c:pt idx="26200">
                  <c:v>68.927000000000007</c:v>
                </c:pt>
                <c:pt idx="26201">
                  <c:v>68.935000000000002</c:v>
                </c:pt>
                <c:pt idx="26202">
                  <c:v>68.947000000000003</c:v>
                </c:pt>
                <c:pt idx="26203">
                  <c:v>68.963999999999999</c:v>
                </c:pt>
                <c:pt idx="26204">
                  <c:v>68.974000000000004</c:v>
                </c:pt>
                <c:pt idx="26205">
                  <c:v>68.986000000000004</c:v>
                </c:pt>
                <c:pt idx="26206">
                  <c:v>68.995999999999995</c:v>
                </c:pt>
                <c:pt idx="26207">
                  <c:v>69.003</c:v>
                </c:pt>
                <c:pt idx="26208">
                  <c:v>69.012</c:v>
                </c:pt>
                <c:pt idx="26209">
                  <c:v>69.022999999999996</c:v>
                </c:pt>
                <c:pt idx="26210">
                  <c:v>69.043000000000006</c:v>
                </c:pt>
                <c:pt idx="26211">
                  <c:v>69.055999999999997</c:v>
                </c:pt>
                <c:pt idx="26212">
                  <c:v>69.072000000000003</c:v>
                </c:pt>
                <c:pt idx="26213">
                  <c:v>69.084999999999994</c:v>
                </c:pt>
                <c:pt idx="26214">
                  <c:v>69.093000000000004</c:v>
                </c:pt>
                <c:pt idx="26215">
                  <c:v>69.120999999999995</c:v>
                </c:pt>
                <c:pt idx="26216">
                  <c:v>69.143000000000001</c:v>
                </c:pt>
                <c:pt idx="26217">
                  <c:v>69.206999999999994</c:v>
                </c:pt>
                <c:pt idx="26218">
                  <c:v>69.216999999999999</c:v>
                </c:pt>
                <c:pt idx="26219">
                  <c:v>69.221000000000004</c:v>
                </c:pt>
                <c:pt idx="26220">
                  <c:v>69.238</c:v>
                </c:pt>
                <c:pt idx="26221">
                  <c:v>69.266000000000005</c:v>
                </c:pt>
                <c:pt idx="26222">
                  <c:v>69.296999999999997</c:v>
                </c:pt>
                <c:pt idx="26223">
                  <c:v>69.311000000000007</c:v>
                </c:pt>
                <c:pt idx="26224">
                  <c:v>69.349000000000004</c:v>
                </c:pt>
                <c:pt idx="26225">
                  <c:v>69.373999999999995</c:v>
                </c:pt>
                <c:pt idx="26226">
                  <c:v>69.388000000000005</c:v>
                </c:pt>
                <c:pt idx="26227">
                  <c:v>69.408000000000001</c:v>
                </c:pt>
                <c:pt idx="26228">
                  <c:v>69.417000000000002</c:v>
                </c:pt>
                <c:pt idx="26229">
                  <c:v>69.430999999999997</c:v>
                </c:pt>
                <c:pt idx="26230">
                  <c:v>69.442999999999998</c:v>
                </c:pt>
                <c:pt idx="26231">
                  <c:v>69.463999999999999</c:v>
                </c:pt>
                <c:pt idx="26232">
                  <c:v>69.486000000000004</c:v>
                </c:pt>
                <c:pt idx="26233">
                  <c:v>69.503</c:v>
                </c:pt>
                <c:pt idx="26234">
                  <c:v>69.522999999999996</c:v>
                </c:pt>
                <c:pt idx="26235">
                  <c:v>69.561000000000007</c:v>
                </c:pt>
                <c:pt idx="26236">
                  <c:v>69.576999999999998</c:v>
                </c:pt>
                <c:pt idx="26237">
                  <c:v>69.590999999999994</c:v>
                </c:pt>
                <c:pt idx="26238">
                  <c:v>69.611000000000004</c:v>
                </c:pt>
                <c:pt idx="26239">
                  <c:v>69.623999999999995</c:v>
                </c:pt>
                <c:pt idx="26240">
                  <c:v>69.644000000000005</c:v>
                </c:pt>
                <c:pt idx="26241">
                  <c:v>69.664000000000001</c:v>
                </c:pt>
                <c:pt idx="26242">
                  <c:v>69.688000000000002</c:v>
                </c:pt>
                <c:pt idx="26243">
                  <c:v>69.715000000000003</c:v>
                </c:pt>
                <c:pt idx="26244">
                  <c:v>69.727000000000004</c:v>
                </c:pt>
                <c:pt idx="26245">
                  <c:v>69.747</c:v>
                </c:pt>
                <c:pt idx="26246">
                  <c:v>69.766000000000005</c:v>
                </c:pt>
                <c:pt idx="26247">
                  <c:v>69.775999999999996</c:v>
                </c:pt>
                <c:pt idx="26248">
                  <c:v>69.784000000000006</c:v>
                </c:pt>
                <c:pt idx="26249">
                  <c:v>69.807000000000002</c:v>
                </c:pt>
                <c:pt idx="26250">
                  <c:v>69.814999999999998</c:v>
                </c:pt>
                <c:pt idx="26251">
                  <c:v>69.826999999999998</c:v>
                </c:pt>
                <c:pt idx="26252">
                  <c:v>69.837000000000003</c:v>
                </c:pt>
                <c:pt idx="26253">
                  <c:v>69.847999999999999</c:v>
                </c:pt>
                <c:pt idx="26254">
                  <c:v>69.853999999999999</c:v>
                </c:pt>
                <c:pt idx="26255">
                  <c:v>69.861000000000004</c:v>
                </c:pt>
                <c:pt idx="26256">
                  <c:v>69.869</c:v>
                </c:pt>
                <c:pt idx="26257">
                  <c:v>69.882999999999996</c:v>
                </c:pt>
                <c:pt idx="26258">
                  <c:v>69.918000000000006</c:v>
                </c:pt>
                <c:pt idx="26259">
                  <c:v>69.998000000000005</c:v>
                </c:pt>
                <c:pt idx="26260">
                  <c:v>70.028000000000006</c:v>
                </c:pt>
                <c:pt idx="26261">
                  <c:v>70.052000000000007</c:v>
                </c:pt>
                <c:pt idx="26262">
                  <c:v>70.067999999999998</c:v>
                </c:pt>
                <c:pt idx="26263">
                  <c:v>70.078999999999994</c:v>
                </c:pt>
                <c:pt idx="26264">
                  <c:v>70.09</c:v>
                </c:pt>
                <c:pt idx="26265">
                  <c:v>70.102000000000004</c:v>
                </c:pt>
                <c:pt idx="26266">
                  <c:v>70.114000000000004</c:v>
                </c:pt>
                <c:pt idx="26267">
                  <c:v>70.125</c:v>
                </c:pt>
                <c:pt idx="26268">
                  <c:v>70.147999999999996</c:v>
                </c:pt>
                <c:pt idx="26269">
                  <c:v>70.165000000000006</c:v>
                </c:pt>
                <c:pt idx="26270">
                  <c:v>70.182000000000002</c:v>
                </c:pt>
                <c:pt idx="26271">
                  <c:v>70.191000000000003</c:v>
                </c:pt>
                <c:pt idx="26272">
                  <c:v>70.206999999999994</c:v>
                </c:pt>
                <c:pt idx="26273">
                  <c:v>70.215999999999994</c:v>
                </c:pt>
                <c:pt idx="26274">
                  <c:v>70.221999999999994</c:v>
                </c:pt>
                <c:pt idx="26275">
                  <c:v>70.230999999999995</c:v>
                </c:pt>
                <c:pt idx="26276">
                  <c:v>70.242999999999995</c:v>
                </c:pt>
                <c:pt idx="26277">
                  <c:v>70.28</c:v>
                </c:pt>
                <c:pt idx="26278">
                  <c:v>70.316000000000003</c:v>
                </c:pt>
                <c:pt idx="26279">
                  <c:v>70.403000000000006</c:v>
                </c:pt>
                <c:pt idx="26280">
                  <c:v>70.412999999999997</c:v>
                </c:pt>
                <c:pt idx="26281">
                  <c:v>70.436000000000007</c:v>
                </c:pt>
                <c:pt idx="26282">
                  <c:v>70.465000000000003</c:v>
                </c:pt>
                <c:pt idx="26283">
                  <c:v>70.504000000000005</c:v>
                </c:pt>
                <c:pt idx="26284">
                  <c:v>70.599000000000004</c:v>
                </c:pt>
                <c:pt idx="26285">
                  <c:v>70.620999999999995</c:v>
                </c:pt>
                <c:pt idx="26286">
                  <c:v>70.66</c:v>
                </c:pt>
                <c:pt idx="26287">
                  <c:v>70.668999999999997</c:v>
                </c:pt>
                <c:pt idx="26288">
                  <c:v>70.677000000000007</c:v>
                </c:pt>
                <c:pt idx="26289">
                  <c:v>70.688000000000002</c:v>
                </c:pt>
                <c:pt idx="26290">
                  <c:v>70.694999999999993</c:v>
                </c:pt>
                <c:pt idx="26291">
                  <c:v>70.707999999999998</c:v>
                </c:pt>
                <c:pt idx="26292">
                  <c:v>70.718999999999994</c:v>
                </c:pt>
                <c:pt idx="26293">
                  <c:v>70.769000000000005</c:v>
                </c:pt>
                <c:pt idx="26294">
                  <c:v>70.781999999999996</c:v>
                </c:pt>
                <c:pt idx="26295">
                  <c:v>70.789000000000001</c:v>
                </c:pt>
                <c:pt idx="26296">
                  <c:v>70.796000000000006</c:v>
                </c:pt>
                <c:pt idx="26297">
                  <c:v>70.805000000000007</c:v>
                </c:pt>
                <c:pt idx="26298">
                  <c:v>70.811000000000007</c:v>
                </c:pt>
                <c:pt idx="26299">
                  <c:v>70.817999999999998</c:v>
                </c:pt>
                <c:pt idx="26300">
                  <c:v>70.834000000000003</c:v>
                </c:pt>
                <c:pt idx="26301">
                  <c:v>70.843000000000004</c:v>
                </c:pt>
                <c:pt idx="26302">
                  <c:v>70.856999999999999</c:v>
                </c:pt>
                <c:pt idx="26303">
                  <c:v>70.87</c:v>
                </c:pt>
                <c:pt idx="26304">
                  <c:v>70.888000000000005</c:v>
                </c:pt>
                <c:pt idx="26305">
                  <c:v>70.908000000000001</c:v>
                </c:pt>
                <c:pt idx="26306">
                  <c:v>70.956000000000003</c:v>
                </c:pt>
                <c:pt idx="26307">
                  <c:v>70.974000000000004</c:v>
                </c:pt>
                <c:pt idx="26308">
                  <c:v>70.989000000000004</c:v>
                </c:pt>
                <c:pt idx="26309">
                  <c:v>71.007000000000005</c:v>
                </c:pt>
                <c:pt idx="26310">
                  <c:v>71.013000000000005</c:v>
                </c:pt>
                <c:pt idx="26311">
                  <c:v>71.027000000000001</c:v>
                </c:pt>
                <c:pt idx="26312">
                  <c:v>71.037000000000006</c:v>
                </c:pt>
                <c:pt idx="26313">
                  <c:v>71.06</c:v>
                </c:pt>
                <c:pt idx="26314">
                  <c:v>71.123000000000005</c:v>
                </c:pt>
                <c:pt idx="26315">
                  <c:v>71.150000000000006</c:v>
                </c:pt>
                <c:pt idx="26316">
                  <c:v>71.215000000000003</c:v>
                </c:pt>
                <c:pt idx="26317">
                  <c:v>71.244</c:v>
                </c:pt>
                <c:pt idx="26318">
                  <c:v>71.251999999999995</c:v>
                </c:pt>
                <c:pt idx="26319">
                  <c:v>71.271000000000001</c:v>
                </c:pt>
                <c:pt idx="26320">
                  <c:v>71.277000000000001</c:v>
                </c:pt>
                <c:pt idx="26321">
                  <c:v>71.292000000000002</c:v>
                </c:pt>
                <c:pt idx="26322">
                  <c:v>71.304000000000002</c:v>
                </c:pt>
                <c:pt idx="26323">
                  <c:v>71.322999999999993</c:v>
                </c:pt>
                <c:pt idx="26324">
                  <c:v>71.334999999999994</c:v>
                </c:pt>
                <c:pt idx="26325">
                  <c:v>71.363</c:v>
                </c:pt>
                <c:pt idx="26326">
                  <c:v>71.402000000000001</c:v>
                </c:pt>
                <c:pt idx="26327">
                  <c:v>71.426000000000002</c:v>
                </c:pt>
                <c:pt idx="26328">
                  <c:v>71.442999999999998</c:v>
                </c:pt>
                <c:pt idx="26329">
                  <c:v>71.48</c:v>
                </c:pt>
                <c:pt idx="26330">
                  <c:v>71.491</c:v>
                </c:pt>
                <c:pt idx="26331">
                  <c:v>71.504000000000005</c:v>
                </c:pt>
                <c:pt idx="26332">
                  <c:v>71.52</c:v>
                </c:pt>
                <c:pt idx="26333">
                  <c:v>71.555000000000007</c:v>
                </c:pt>
                <c:pt idx="26334">
                  <c:v>71.582999999999998</c:v>
                </c:pt>
                <c:pt idx="26335">
                  <c:v>71.602999999999994</c:v>
                </c:pt>
                <c:pt idx="26336">
                  <c:v>71.626999999999995</c:v>
                </c:pt>
                <c:pt idx="26337">
                  <c:v>71.646000000000001</c:v>
                </c:pt>
                <c:pt idx="26338">
                  <c:v>71.658000000000001</c:v>
                </c:pt>
                <c:pt idx="26339">
                  <c:v>71.715000000000003</c:v>
                </c:pt>
                <c:pt idx="26340">
                  <c:v>71.744</c:v>
                </c:pt>
                <c:pt idx="26341">
                  <c:v>71.769000000000005</c:v>
                </c:pt>
                <c:pt idx="26342">
                  <c:v>71.790999999999997</c:v>
                </c:pt>
                <c:pt idx="26343">
                  <c:v>71.823999999999998</c:v>
                </c:pt>
                <c:pt idx="26344">
                  <c:v>71.847999999999999</c:v>
                </c:pt>
                <c:pt idx="26345">
                  <c:v>71.86</c:v>
                </c:pt>
                <c:pt idx="26346">
                  <c:v>71.876000000000005</c:v>
                </c:pt>
                <c:pt idx="26347">
                  <c:v>71.902000000000001</c:v>
                </c:pt>
                <c:pt idx="26348">
                  <c:v>71.971999999999994</c:v>
                </c:pt>
                <c:pt idx="26349">
                  <c:v>72.018000000000001</c:v>
                </c:pt>
                <c:pt idx="26350">
                  <c:v>72.037999999999997</c:v>
                </c:pt>
                <c:pt idx="26351">
                  <c:v>72.063999999999993</c:v>
                </c:pt>
                <c:pt idx="26352">
                  <c:v>72.103999999999999</c:v>
                </c:pt>
                <c:pt idx="26353">
                  <c:v>72.12</c:v>
                </c:pt>
                <c:pt idx="26354">
                  <c:v>72.152000000000001</c:v>
                </c:pt>
                <c:pt idx="26355">
                  <c:v>72.191999999999993</c:v>
                </c:pt>
                <c:pt idx="26356">
                  <c:v>72.204999999999998</c:v>
                </c:pt>
                <c:pt idx="26357">
                  <c:v>72.253</c:v>
                </c:pt>
                <c:pt idx="26358">
                  <c:v>72.266999999999996</c:v>
                </c:pt>
                <c:pt idx="26359">
                  <c:v>72.305000000000007</c:v>
                </c:pt>
                <c:pt idx="26360">
                  <c:v>72.322999999999993</c:v>
                </c:pt>
                <c:pt idx="26361">
                  <c:v>72.361000000000004</c:v>
                </c:pt>
                <c:pt idx="26362">
                  <c:v>72.39</c:v>
                </c:pt>
                <c:pt idx="26363">
                  <c:v>72.414000000000001</c:v>
                </c:pt>
                <c:pt idx="26364">
                  <c:v>72.44</c:v>
                </c:pt>
                <c:pt idx="26365">
                  <c:v>72.475999999999999</c:v>
                </c:pt>
                <c:pt idx="26366">
                  <c:v>72.509</c:v>
                </c:pt>
                <c:pt idx="26367">
                  <c:v>72.528999999999996</c:v>
                </c:pt>
                <c:pt idx="26368">
                  <c:v>72.555000000000007</c:v>
                </c:pt>
                <c:pt idx="26369">
                  <c:v>72.58</c:v>
                </c:pt>
                <c:pt idx="26370">
                  <c:v>72.593999999999994</c:v>
                </c:pt>
                <c:pt idx="26371">
                  <c:v>72.613</c:v>
                </c:pt>
                <c:pt idx="26372">
                  <c:v>72.641000000000005</c:v>
                </c:pt>
                <c:pt idx="26373">
                  <c:v>72.661000000000001</c:v>
                </c:pt>
                <c:pt idx="26374">
                  <c:v>72.677999999999997</c:v>
                </c:pt>
                <c:pt idx="26375">
                  <c:v>72.7</c:v>
                </c:pt>
                <c:pt idx="26376">
                  <c:v>72.727999999999994</c:v>
                </c:pt>
                <c:pt idx="26377">
                  <c:v>72.745999999999995</c:v>
                </c:pt>
                <c:pt idx="26378">
                  <c:v>72.766000000000005</c:v>
                </c:pt>
                <c:pt idx="26379">
                  <c:v>72.777000000000001</c:v>
                </c:pt>
                <c:pt idx="26380">
                  <c:v>72.801000000000002</c:v>
                </c:pt>
                <c:pt idx="26381">
                  <c:v>72.823999999999998</c:v>
                </c:pt>
                <c:pt idx="26382">
                  <c:v>72.852000000000004</c:v>
                </c:pt>
                <c:pt idx="26383">
                  <c:v>72.86</c:v>
                </c:pt>
                <c:pt idx="26384">
                  <c:v>72.867999999999995</c:v>
                </c:pt>
                <c:pt idx="26385">
                  <c:v>72.873999999999995</c:v>
                </c:pt>
                <c:pt idx="26386">
                  <c:v>72.887</c:v>
                </c:pt>
                <c:pt idx="26387">
                  <c:v>72.896000000000001</c:v>
                </c:pt>
                <c:pt idx="26388">
                  <c:v>72.915999999999997</c:v>
                </c:pt>
                <c:pt idx="26389">
                  <c:v>72.929000000000002</c:v>
                </c:pt>
                <c:pt idx="26390">
                  <c:v>72.936999999999998</c:v>
                </c:pt>
                <c:pt idx="26391">
                  <c:v>72.950999999999993</c:v>
                </c:pt>
                <c:pt idx="26392">
                  <c:v>72.965999999999994</c:v>
                </c:pt>
                <c:pt idx="26393">
                  <c:v>73.010000000000005</c:v>
                </c:pt>
                <c:pt idx="26394">
                  <c:v>73.031999999999996</c:v>
                </c:pt>
                <c:pt idx="26395">
                  <c:v>73.046000000000006</c:v>
                </c:pt>
                <c:pt idx="26396">
                  <c:v>73.061000000000007</c:v>
                </c:pt>
                <c:pt idx="26397">
                  <c:v>73.097999999999999</c:v>
                </c:pt>
                <c:pt idx="26398">
                  <c:v>73.111999999999995</c:v>
                </c:pt>
                <c:pt idx="26399">
                  <c:v>73.114999999999995</c:v>
                </c:pt>
                <c:pt idx="26400">
                  <c:v>73.117999999999995</c:v>
                </c:pt>
                <c:pt idx="26401">
                  <c:v>73.122</c:v>
                </c:pt>
                <c:pt idx="26402">
                  <c:v>73.128</c:v>
                </c:pt>
                <c:pt idx="26403">
                  <c:v>73.137</c:v>
                </c:pt>
                <c:pt idx="26404">
                  <c:v>73.150999999999996</c:v>
                </c:pt>
                <c:pt idx="26405">
                  <c:v>73.168999999999997</c:v>
                </c:pt>
                <c:pt idx="26406">
                  <c:v>73.186999999999998</c:v>
                </c:pt>
                <c:pt idx="26407">
                  <c:v>73.203999999999994</c:v>
                </c:pt>
                <c:pt idx="26408">
                  <c:v>73.228999999999999</c:v>
                </c:pt>
                <c:pt idx="26409">
                  <c:v>73.253</c:v>
                </c:pt>
                <c:pt idx="26410">
                  <c:v>73.271000000000001</c:v>
                </c:pt>
                <c:pt idx="26411">
                  <c:v>73.302999999999997</c:v>
                </c:pt>
                <c:pt idx="26412">
                  <c:v>73.313999999999993</c:v>
                </c:pt>
                <c:pt idx="26413">
                  <c:v>73.334000000000003</c:v>
                </c:pt>
                <c:pt idx="26414">
                  <c:v>73.343999999999994</c:v>
                </c:pt>
                <c:pt idx="26415">
                  <c:v>73.363</c:v>
                </c:pt>
                <c:pt idx="26416">
                  <c:v>73.396000000000001</c:v>
                </c:pt>
                <c:pt idx="26417">
                  <c:v>73.429000000000002</c:v>
                </c:pt>
                <c:pt idx="26418">
                  <c:v>73.438999999999993</c:v>
                </c:pt>
                <c:pt idx="26419">
                  <c:v>73.451999999999998</c:v>
                </c:pt>
                <c:pt idx="26420">
                  <c:v>73.463999999999999</c:v>
                </c:pt>
                <c:pt idx="26421">
                  <c:v>73.471999999999994</c:v>
                </c:pt>
                <c:pt idx="26422">
                  <c:v>73.477999999999994</c:v>
                </c:pt>
                <c:pt idx="26423">
                  <c:v>73.512</c:v>
                </c:pt>
                <c:pt idx="26424">
                  <c:v>73.525999999999996</c:v>
                </c:pt>
                <c:pt idx="26425">
                  <c:v>73.543999999999997</c:v>
                </c:pt>
                <c:pt idx="26426">
                  <c:v>73.552999999999997</c:v>
                </c:pt>
                <c:pt idx="26427">
                  <c:v>73.563000000000002</c:v>
                </c:pt>
                <c:pt idx="26428">
                  <c:v>73.573999999999998</c:v>
                </c:pt>
                <c:pt idx="26429">
                  <c:v>73.584999999999994</c:v>
                </c:pt>
                <c:pt idx="26430">
                  <c:v>73.61</c:v>
                </c:pt>
                <c:pt idx="26431">
                  <c:v>73.62</c:v>
                </c:pt>
                <c:pt idx="26432">
                  <c:v>73.632000000000005</c:v>
                </c:pt>
                <c:pt idx="26433">
                  <c:v>73.649000000000001</c:v>
                </c:pt>
                <c:pt idx="26434">
                  <c:v>73.665000000000006</c:v>
                </c:pt>
                <c:pt idx="26435">
                  <c:v>73.683000000000007</c:v>
                </c:pt>
                <c:pt idx="26436">
                  <c:v>73.691999999999993</c:v>
                </c:pt>
                <c:pt idx="26437">
                  <c:v>73.701999999999998</c:v>
                </c:pt>
                <c:pt idx="26438">
                  <c:v>73.72</c:v>
                </c:pt>
                <c:pt idx="26439">
                  <c:v>73.733000000000004</c:v>
                </c:pt>
                <c:pt idx="26440">
                  <c:v>73.759</c:v>
                </c:pt>
                <c:pt idx="26441">
                  <c:v>73.781999999999996</c:v>
                </c:pt>
                <c:pt idx="26442">
                  <c:v>73.83</c:v>
                </c:pt>
                <c:pt idx="26443">
                  <c:v>73.863</c:v>
                </c:pt>
                <c:pt idx="26444">
                  <c:v>73.888000000000005</c:v>
                </c:pt>
                <c:pt idx="26445">
                  <c:v>73.91</c:v>
                </c:pt>
                <c:pt idx="26446">
                  <c:v>73.915999999999997</c:v>
                </c:pt>
                <c:pt idx="26447">
                  <c:v>73.933000000000007</c:v>
                </c:pt>
                <c:pt idx="26448">
                  <c:v>73.959000000000003</c:v>
                </c:pt>
                <c:pt idx="26449">
                  <c:v>73.971000000000004</c:v>
                </c:pt>
                <c:pt idx="26450">
                  <c:v>73.994</c:v>
                </c:pt>
                <c:pt idx="26451">
                  <c:v>74.025999999999996</c:v>
                </c:pt>
                <c:pt idx="26452">
                  <c:v>74.072999999999993</c:v>
                </c:pt>
                <c:pt idx="26453">
                  <c:v>74.162000000000006</c:v>
                </c:pt>
                <c:pt idx="26454">
                  <c:v>74.179000000000002</c:v>
                </c:pt>
                <c:pt idx="26455">
                  <c:v>74.231999999999999</c:v>
                </c:pt>
                <c:pt idx="26456">
                  <c:v>74.257000000000005</c:v>
                </c:pt>
                <c:pt idx="26457">
                  <c:v>74.302999999999997</c:v>
                </c:pt>
                <c:pt idx="26458">
                  <c:v>74.341999999999999</c:v>
                </c:pt>
                <c:pt idx="26459">
                  <c:v>74.391000000000005</c:v>
                </c:pt>
                <c:pt idx="26460">
                  <c:v>74.429000000000002</c:v>
                </c:pt>
                <c:pt idx="26461">
                  <c:v>74.444999999999993</c:v>
                </c:pt>
                <c:pt idx="26462">
                  <c:v>74.468000000000004</c:v>
                </c:pt>
                <c:pt idx="26463">
                  <c:v>74.488</c:v>
                </c:pt>
                <c:pt idx="26464">
                  <c:v>74.503</c:v>
                </c:pt>
                <c:pt idx="26465">
                  <c:v>74.528000000000006</c:v>
                </c:pt>
                <c:pt idx="26466">
                  <c:v>74.540999999999997</c:v>
                </c:pt>
                <c:pt idx="26467">
                  <c:v>74.561000000000007</c:v>
                </c:pt>
                <c:pt idx="26468">
                  <c:v>74.590999999999994</c:v>
                </c:pt>
                <c:pt idx="26469">
                  <c:v>74.597999999999999</c:v>
                </c:pt>
                <c:pt idx="26470">
                  <c:v>74.603999999999999</c:v>
                </c:pt>
                <c:pt idx="26471">
                  <c:v>74.617999999999995</c:v>
                </c:pt>
                <c:pt idx="26472">
                  <c:v>74.665000000000006</c:v>
                </c:pt>
                <c:pt idx="26473">
                  <c:v>74.677999999999997</c:v>
                </c:pt>
                <c:pt idx="26474">
                  <c:v>74.691000000000003</c:v>
                </c:pt>
                <c:pt idx="26475">
                  <c:v>74.706999999999994</c:v>
                </c:pt>
                <c:pt idx="26476">
                  <c:v>74.716999999999999</c:v>
                </c:pt>
                <c:pt idx="26477">
                  <c:v>74.722999999999999</c:v>
                </c:pt>
                <c:pt idx="26478">
                  <c:v>74.739000000000004</c:v>
                </c:pt>
                <c:pt idx="26479">
                  <c:v>74.747</c:v>
                </c:pt>
                <c:pt idx="26480">
                  <c:v>74.751999999999995</c:v>
                </c:pt>
                <c:pt idx="26481">
                  <c:v>74.760000000000005</c:v>
                </c:pt>
                <c:pt idx="26482">
                  <c:v>74.786000000000001</c:v>
                </c:pt>
                <c:pt idx="26483">
                  <c:v>74.804000000000002</c:v>
                </c:pt>
                <c:pt idx="26484">
                  <c:v>74.822000000000003</c:v>
                </c:pt>
                <c:pt idx="26485">
                  <c:v>74.835999999999999</c:v>
                </c:pt>
                <c:pt idx="26486">
                  <c:v>74.861999999999995</c:v>
                </c:pt>
                <c:pt idx="26487">
                  <c:v>74.881</c:v>
                </c:pt>
                <c:pt idx="26488">
                  <c:v>74.944999999999993</c:v>
                </c:pt>
                <c:pt idx="26489">
                  <c:v>74.992999999999995</c:v>
                </c:pt>
                <c:pt idx="26490">
                  <c:v>75.067999999999998</c:v>
                </c:pt>
                <c:pt idx="26491">
                  <c:v>75.119</c:v>
                </c:pt>
                <c:pt idx="26492">
                  <c:v>75.203999999999994</c:v>
                </c:pt>
                <c:pt idx="26493">
                  <c:v>75.239999999999995</c:v>
                </c:pt>
                <c:pt idx="26494">
                  <c:v>75.256</c:v>
                </c:pt>
                <c:pt idx="26495">
                  <c:v>75.293999999999997</c:v>
                </c:pt>
                <c:pt idx="26496">
                  <c:v>75.322000000000003</c:v>
                </c:pt>
                <c:pt idx="26497">
                  <c:v>75.335999999999999</c:v>
                </c:pt>
                <c:pt idx="26498">
                  <c:v>75.361999999999995</c:v>
                </c:pt>
                <c:pt idx="26499">
                  <c:v>75.376999999999995</c:v>
                </c:pt>
                <c:pt idx="26500">
                  <c:v>75.408000000000001</c:v>
                </c:pt>
                <c:pt idx="26501">
                  <c:v>75.489000000000004</c:v>
                </c:pt>
                <c:pt idx="26502">
                  <c:v>75.522999999999996</c:v>
                </c:pt>
                <c:pt idx="26503">
                  <c:v>75.569999999999993</c:v>
                </c:pt>
                <c:pt idx="26504">
                  <c:v>75.611999999999995</c:v>
                </c:pt>
                <c:pt idx="26505">
                  <c:v>75.646000000000001</c:v>
                </c:pt>
                <c:pt idx="26506">
                  <c:v>75.674999999999997</c:v>
                </c:pt>
                <c:pt idx="26507">
                  <c:v>75.688999999999993</c:v>
                </c:pt>
                <c:pt idx="26508">
                  <c:v>75.706000000000003</c:v>
                </c:pt>
                <c:pt idx="26509">
                  <c:v>75.736999999999995</c:v>
                </c:pt>
                <c:pt idx="26510">
                  <c:v>75.822999999999993</c:v>
                </c:pt>
                <c:pt idx="26511">
                  <c:v>75.855999999999995</c:v>
                </c:pt>
                <c:pt idx="26512">
                  <c:v>75.879000000000005</c:v>
                </c:pt>
                <c:pt idx="26513">
                  <c:v>75.94</c:v>
                </c:pt>
                <c:pt idx="26514">
                  <c:v>75.962000000000003</c:v>
                </c:pt>
                <c:pt idx="26515">
                  <c:v>75.972999999999999</c:v>
                </c:pt>
                <c:pt idx="26516">
                  <c:v>75.988</c:v>
                </c:pt>
                <c:pt idx="26517">
                  <c:v>76.019000000000005</c:v>
                </c:pt>
                <c:pt idx="26518">
                  <c:v>76.088999999999999</c:v>
                </c:pt>
                <c:pt idx="26519">
                  <c:v>76.126999999999995</c:v>
                </c:pt>
                <c:pt idx="26520">
                  <c:v>76.144000000000005</c:v>
                </c:pt>
                <c:pt idx="26521">
                  <c:v>76.174999999999997</c:v>
                </c:pt>
                <c:pt idx="26522">
                  <c:v>76.2</c:v>
                </c:pt>
                <c:pt idx="26523">
                  <c:v>76.213999999999999</c:v>
                </c:pt>
                <c:pt idx="26524">
                  <c:v>76.224000000000004</c:v>
                </c:pt>
                <c:pt idx="26525">
                  <c:v>76.233000000000004</c:v>
                </c:pt>
                <c:pt idx="26526">
                  <c:v>76.238</c:v>
                </c:pt>
                <c:pt idx="26527">
                  <c:v>76.247</c:v>
                </c:pt>
                <c:pt idx="26528">
                  <c:v>76.263000000000005</c:v>
                </c:pt>
                <c:pt idx="26529">
                  <c:v>76.272999999999996</c:v>
                </c:pt>
                <c:pt idx="26530">
                  <c:v>76.287000000000006</c:v>
                </c:pt>
                <c:pt idx="26531">
                  <c:v>76.299000000000007</c:v>
                </c:pt>
                <c:pt idx="26532">
                  <c:v>76.316000000000003</c:v>
                </c:pt>
                <c:pt idx="26533">
                  <c:v>76.331999999999994</c:v>
                </c:pt>
                <c:pt idx="26534">
                  <c:v>76.352000000000004</c:v>
                </c:pt>
                <c:pt idx="26535">
                  <c:v>76.378</c:v>
                </c:pt>
                <c:pt idx="26536">
                  <c:v>76.403000000000006</c:v>
                </c:pt>
                <c:pt idx="26537">
                  <c:v>76.426000000000002</c:v>
                </c:pt>
                <c:pt idx="26538">
                  <c:v>76.453999999999994</c:v>
                </c:pt>
                <c:pt idx="26539">
                  <c:v>76.521000000000001</c:v>
                </c:pt>
                <c:pt idx="26540">
                  <c:v>76.555000000000007</c:v>
                </c:pt>
                <c:pt idx="26541">
                  <c:v>76.608999999999995</c:v>
                </c:pt>
                <c:pt idx="26542">
                  <c:v>76.632999999999996</c:v>
                </c:pt>
                <c:pt idx="26543">
                  <c:v>76.656000000000006</c:v>
                </c:pt>
                <c:pt idx="26544">
                  <c:v>76.676000000000002</c:v>
                </c:pt>
                <c:pt idx="26545">
                  <c:v>76.688000000000002</c:v>
                </c:pt>
                <c:pt idx="26546">
                  <c:v>76.718999999999994</c:v>
                </c:pt>
                <c:pt idx="26547">
                  <c:v>76.751999999999995</c:v>
                </c:pt>
                <c:pt idx="26548">
                  <c:v>76.799000000000007</c:v>
                </c:pt>
                <c:pt idx="26549">
                  <c:v>76.811999999999998</c:v>
                </c:pt>
                <c:pt idx="26550">
                  <c:v>76.861000000000004</c:v>
                </c:pt>
                <c:pt idx="26551">
                  <c:v>76.912000000000006</c:v>
                </c:pt>
                <c:pt idx="26552">
                  <c:v>76.938999999999993</c:v>
                </c:pt>
                <c:pt idx="26553">
                  <c:v>77.010999999999996</c:v>
                </c:pt>
                <c:pt idx="26554">
                  <c:v>77.037999999999997</c:v>
                </c:pt>
                <c:pt idx="26555">
                  <c:v>77.066000000000003</c:v>
                </c:pt>
                <c:pt idx="26556">
                  <c:v>77.075999999999993</c:v>
                </c:pt>
                <c:pt idx="26557">
                  <c:v>77.093000000000004</c:v>
                </c:pt>
                <c:pt idx="26558">
                  <c:v>77.123000000000005</c:v>
                </c:pt>
                <c:pt idx="26559">
                  <c:v>77.141000000000005</c:v>
                </c:pt>
                <c:pt idx="26560">
                  <c:v>77.17</c:v>
                </c:pt>
                <c:pt idx="26561">
                  <c:v>77.195999999999998</c:v>
                </c:pt>
                <c:pt idx="26562">
                  <c:v>77.231999999999999</c:v>
                </c:pt>
                <c:pt idx="26563">
                  <c:v>77.247</c:v>
                </c:pt>
                <c:pt idx="26564">
                  <c:v>77.283000000000001</c:v>
                </c:pt>
                <c:pt idx="26565">
                  <c:v>77.287999999999997</c:v>
                </c:pt>
                <c:pt idx="26566">
                  <c:v>77.305999999999997</c:v>
                </c:pt>
                <c:pt idx="26567">
                  <c:v>77.334999999999994</c:v>
                </c:pt>
                <c:pt idx="26568">
                  <c:v>77.349999999999994</c:v>
                </c:pt>
                <c:pt idx="26569">
                  <c:v>77.405000000000001</c:v>
                </c:pt>
                <c:pt idx="26570">
                  <c:v>77.429000000000002</c:v>
                </c:pt>
                <c:pt idx="26571">
                  <c:v>77.477000000000004</c:v>
                </c:pt>
                <c:pt idx="26572">
                  <c:v>77.501999999999995</c:v>
                </c:pt>
                <c:pt idx="26573">
                  <c:v>77.56</c:v>
                </c:pt>
                <c:pt idx="26574">
                  <c:v>77.603999999999999</c:v>
                </c:pt>
                <c:pt idx="26575">
                  <c:v>77.650000000000006</c:v>
                </c:pt>
                <c:pt idx="26576">
                  <c:v>77.754999999999995</c:v>
                </c:pt>
                <c:pt idx="26577">
                  <c:v>77.849999999999994</c:v>
                </c:pt>
                <c:pt idx="26578">
                  <c:v>77.899000000000001</c:v>
                </c:pt>
                <c:pt idx="26579">
                  <c:v>77.918999999999997</c:v>
                </c:pt>
                <c:pt idx="26580">
                  <c:v>77.936999999999998</c:v>
                </c:pt>
                <c:pt idx="26581">
                  <c:v>78.028999999999996</c:v>
                </c:pt>
                <c:pt idx="26582">
                  <c:v>78.054000000000002</c:v>
                </c:pt>
                <c:pt idx="26583">
                  <c:v>78.158000000000001</c:v>
                </c:pt>
                <c:pt idx="26584">
                  <c:v>78.182000000000002</c:v>
                </c:pt>
                <c:pt idx="26585">
                  <c:v>78.22</c:v>
                </c:pt>
                <c:pt idx="26586">
                  <c:v>78.271000000000001</c:v>
                </c:pt>
                <c:pt idx="26587">
                  <c:v>78.311000000000007</c:v>
                </c:pt>
                <c:pt idx="26588">
                  <c:v>78.322000000000003</c:v>
                </c:pt>
                <c:pt idx="26589">
                  <c:v>78.335999999999999</c:v>
                </c:pt>
                <c:pt idx="26590">
                  <c:v>78.424000000000007</c:v>
                </c:pt>
                <c:pt idx="26591">
                  <c:v>78.507000000000005</c:v>
                </c:pt>
                <c:pt idx="26592">
                  <c:v>78.534999999999997</c:v>
                </c:pt>
                <c:pt idx="26593">
                  <c:v>78.554000000000002</c:v>
                </c:pt>
                <c:pt idx="26594">
                  <c:v>78.738</c:v>
                </c:pt>
                <c:pt idx="26595">
                  <c:v>79.138999999999996</c:v>
                </c:pt>
                <c:pt idx="26596">
                  <c:v>79.272000000000006</c:v>
                </c:pt>
                <c:pt idx="26597">
                  <c:v>79.292000000000002</c:v>
                </c:pt>
                <c:pt idx="26598">
                  <c:v>79.388000000000005</c:v>
                </c:pt>
                <c:pt idx="26599">
                  <c:v>79.453000000000003</c:v>
                </c:pt>
                <c:pt idx="26600">
                  <c:v>79.528999999999996</c:v>
                </c:pt>
                <c:pt idx="26601">
                  <c:v>79.573999999999998</c:v>
                </c:pt>
                <c:pt idx="26602">
                  <c:v>79.596000000000004</c:v>
                </c:pt>
                <c:pt idx="26603">
                  <c:v>79.632999999999996</c:v>
                </c:pt>
                <c:pt idx="26604">
                  <c:v>79.674000000000007</c:v>
                </c:pt>
                <c:pt idx="26605">
                  <c:v>79.721000000000004</c:v>
                </c:pt>
                <c:pt idx="26606">
                  <c:v>79.778000000000006</c:v>
                </c:pt>
                <c:pt idx="26607">
                  <c:v>79.841999999999999</c:v>
                </c:pt>
                <c:pt idx="26608">
                  <c:v>79.972999999999999</c:v>
                </c:pt>
                <c:pt idx="26609">
                  <c:v>80.067999999999998</c:v>
                </c:pt>
                <c:pt idx="26610">
                  <c:v>80.126999999999995</c:v>
                </c:pt>
                <c:pt idx="26611">
                  <c:v>80.203000000000003</c:v>
                </c:pt>
                <c:pt idx="26612">
                  <c:v>80.272999999999996</c:v>
                </c:pt>
                <c:pt idx="26613">
                  <c:v>80.341999999999999</c:v>
                </c:pt>
                <c:pt idx="26614">
                  <c:v>80.375</c:v>
                </c:pt>
                <c:pt idx="26615">
                  <c:v>80.451999999999998</c:v>
                </c:pt>
                <c:pt idx="26616">
                  <c:v>80.489000000000004</c:v>
                </c:pt>
                <c:pt idx="26617">
                  <c:v>80.525999999999996</c:v>
                </c:pt>
                <c:pt idx="26618">
                  <c:v>80.59</c:v>
                </c:pt>
                <c:pt idx="26619">
                  <c:v>80.671999999999997</c:v>
                </c:pt>
                <c:pt idx="26620">
                  <c:v>80.804000000000002</c:v>
                </c:pt>
                <c:pt idx="26621">
                  <c:v>80.817999999999998</c:v>
                </c:pt>
                <c:pt idx="26622">
                  <c:v>80.849999999999994</c:v>
                </c:pt>
                <c:pt idx="26623">
                  <c:v>80.894000000000005</c:v>
                </c:pt>
                <c:pt idx="26624">
                  <c:v>80.906999999999996</c:v>
                </c:pt>
                <c:pt idx="26625">
                  <c:v>80.92</c:v>
                </c:pt>
                <c:pt idx="26626">
                  <c:v>80.929000000000002</c:v>
                </c:pt>
                <c:pt idx="26627">
                  <c:v>80.935000000000002</c:v>
                </c:pt>
                <c:pt idx="26628">
                  <c:v>80.968999999999994</c:v>
                </c:pt>
                <c:pt idx="26629">
                  <c:v>81.018000000000001</c:v>
                </c:pt>
                <c:pt idx="26630">
                  <c:v>81.069000000000003</c:v>
                </c:pt>
                <c:pt idx="26631">
                  <c:v>81.082999999999998</c:v>
                </c:pt>
                <c:pt idx="26632">
                  <c:v>81.096999999999994</c:v>
                </c:pt>
                <c:pt idx="26633">
                  <c:v>81.103999999999999</c:v>
                </c:pt>
                <c:pt idx="26634">
                  <c:v>81.12</c:v>
                </c:pt>
                <c:pt idx="26635">
                  <c:v>81.132999999999996</c:v>
                </c:pt>
                <c:pt idx="26636">
                  <c:v>81.141000000000005</c:v>
                </c:pt>
                <c:pt idx="26637">
                  <c:v>81.150999999999996</c:v>
                </c:pt>
                <c:pt idx="26638">
                  <c:v>81.164000000000001</c:v>
                </c:pt>
                <c:pt idx="26639">
                  <c:v>81.180999999999997</c:v>
                </c:pt>
                <c:pt idx="26640">
                  <c:v>81.188999999999993</c:v>
                </c:pt>
                <c:pt idx="26641">
                  <c:v>81.2</c:v>
                </c:pt>
                <c:pt idx="26642">
                  <c:v>81.275999999999996</c:v>
                </c:pt>
                <c:pt idx="26643">
                  <c:v>81.299000000000007</c:v>
                </c:pt>
                <c:pt idx="26644">
                  <c:v>81.319999999999993</c:v>
                </c:pt>
                <c:pt idx="26645">
                  <c:v>81.353999999999999</c:v>
                </c:pt>
                <c:pt idx="26646">
                  <c:v>81.394999999999996</c:v>
                </c:pt>
                <c:pt idx="26647">
                  <c:v>81.442999999999998</c:v>
                </c:pt>
                <c:pt idx="26648">
                  <c:v>81.474000000000004</c:v>
                </c:pt>
                <c:pt idx="26649">
                  <c:v>81.527000000000001</c:v>
                </c:pt>
                <c:pt idx="26650">
                  <c:v>81.587999999999994</c:v>
                </c:pt>
                <c:pt idx="26651">
                  <c:v>81.677000000000007</c:v>
                </c:pt>
                <c:pt idx="26652">
                  <c:v>81.754000000000005</c:v>
                </c:pt>
                <c:pt idx="26653">
                  <c:v>81.918000000000006</c:v>
                </c:pt>
                <c:pt idx="26654">
                  <c:v>82.036000000000001</c:v>
                </c:pt>
                <c:pt idx="26655">
                  <c:v>82.197999999999993</c:v>
                </c:pt>
                <c:pt idx="26656">
                  <c:v>82.302999999999997</c:v>
                </c:pt>
                <c:pt idx="26657">
                  <c:v>82.344999999999999</c:v>
                </c:pt>
                <c:pt idx="26658">
                  <c:v>82.373999999999995</c:v>
                </c:pt>
                <c:pt idx="26659">
                  <c:v>82.41</c:v>
                </c:pt>
                <c:pt idx="26660">
                  <c:v>82.444999999999993</c:v>
                </c:pt>
                <c:pt idx="26661">
                  <c:v>82.471999999999994</c:v>
                </c:pt>
                <c:pt idx="26662">
                  <c:v>82.484999999999999</c:v>
                </c:pt>
                <c:pt idx="26663">
                  <c:v>82.501999999999995</c:v>
                </c:pt>
                <c:pt idx="26664">
                  <c:v>82.513999999999996</c:v>
                </c:pt>
                <c:pt idx="26665">
                  <c:v>82.555000000000007</c:v>
                </c:pt>
                <c:pt idx="26666">
                  <c:v>82.745999999999995</c:v>
                </c:pt>
                <c:pt idx="26667">
                  <c:v>82.864999999999995</c:v>
                </c:pt>
                <c:pt idx="26668">
                  <c:v>82.932000000000002</c:v>
                </c:pt>
                <c:pt idx="26669">
                  <c:v>83.076999999999998</c:v>
                </c:pt>
                <c:pt idx="26670">
                  <c:v>83.096000000000004</c:v>
                </c:pt>
                <c:pt idx="26671">
                  <c:v>83.215000000000003</c:v>
                </c:pt>
                <c:pt idx="26672">
                  <c:v>83.263999999999996</c:v>
                </c:pt>
                <c:pt idx="26673">
                  <c:v>83.369</c:v>
                </c:pt>
                <c:pt idx="26674">
                  <c:v>83.498000000000005</c:v>
                </c:pt>
                <c:pt idx="26675">
                  <c:v>83.558000000000007</c:v>
                </c:pt>
                <c:pt idx="26676">
                  <c:v>83.861000000000004</c:v>
                </c:pt>
                <c:pt idx="26677">
                  <c:v>84.122</c:v>
                </c:pt>
                <c:pt idx="26678">
                  <c:v>84.153000000000006</c:v>
                </c:pt>
                <c:pt idx="26679">
                  <c:v>84.197999999999993</c:v>
                </c:pt>
                <c:pt idx="26680">
                  <c:v>84.236000000000004</c:v>
                </c:pt>
                <c:pt idx="26681">
                  <c:v>84.305999999999997</c:v>
                </c:pt>
                <c:pt idx="26682">
                  <c:v>84.316999999999993</c:v>
                </c:pt>
                <c:pt idx="26683">
                  <c:v>84.335999999999999</c:v>
                </c:pt>
                <c:pt idx="26684">
                  <c:v>84.385999999999996</c:v>
                </c:pt>
                <c:pt idx="26685">
                  <c:v>84.444999999999993</c:v>
                </c:pt>
                <c:pt idx="26686">
                  <c:v>84.456000000000003</c:v>
                </c:pt>
                <c:pt idx="26687">
                  <c:v>84.472999999999999</c:v>
                </c:pt>
                <c:pt idx="26688">
                  <c:v>84.492000000000004</c:v>
                </c:pt>
                <c:pt idx="26689">
                  <c:v>84.504000000000005</c:v>
                </c:pt>
                <c:pt idx="26690">
                  <c:v>84.524000000000001</c:v>
                </c:pt>
                <c:pt idx="26691">
                  <c:v>84.566999999999993</c:v>
                </c:pt>
                <c:pt idx="26692">
                  <c:v>84.66</c:v>
                </c:pt>
                <c:pt idx="26693">
                  <c:v>84.72</c:v>
                </c:pt>
                <c:pt idx="26694">
                  <c:v>84.778999999999996</c:v>
                </c:pt>
                <c:pt idx="26695">
                  <c:v>84.816999999999993</c:v>
                </c:pt>
                <c:pt idx="26696">
                  <c:v>84.948999999999998</c:v>
                </c:pt>
                <c:pt idx="26697">
                  <c:v>84.981999999999999</c:v>
                </c:pt>
                <c:pt idx="26698">
                  <c:v>85.078999999999994</c:v>
                </c:pt>
                <c:pt idx="26699">
                  <c:v>85.147000000000006</c:v>
                </c:pt>
                <c:pt idx="26700">
                  <c:v>85.197999999999993</c:v>
                </c:pt>
                <c:pt idx="26701">
                  <c:v>85.213999999999999</c:v>
                </c:pt>
                <c:pt idx="26702">
                  <c:v>85.225999999999999</c:v>
                </c:pt>
                <c:pt idx="26703">
                  <c:v>85.495000000000005</c:v>
                </c:pt>
                <c:pt idx="26704">
                  <c:v>85.768000000000001</c:v>
                </c:pt>
                <c:pt idx="26705">
                  <c:v>85.853999999999999</c:v>
                </c:pt>
                <c:pt idx="26706">
                  <c:v>86.156000000000006</c:v>
                </c:pt>
                <c:pt idx="26707">
                  <c:v>86.561000000000007</c:v>
                </c:pt>
                <c:pt idx="26708">
                  <c:v>86.656999999999996</c:v>
                </c:pt>
                <c:pt idx="26709">
                  <c:v>86.772999999999996</c:v>
                </c:pt>
                <c:pt idx="26710">
                  <c:v>86.837000000000003</c:v>
                </c:pt>
                <c:pt idx="26711">
                  <c:v>86.921999999999997</c:v>
                </c:pt>
                <c:pt idx="26712">
                  <c:v>86.936000000000007</c:v>
                </c:pt>
                <c:pt idx="26713">
                  <c:v>86.944000000000003</c:v>
                </c:pt>
                <c:pt idx="26714">
                  <c:v>86.968000000000004</c:v>
                </c:pt>
                <c:pt idx="26715">
                  <c:v>86.991</c:v>
                </c:pt>
                <c:pt idx="26716">
                  <c:v>87.028000000000006</c:v>
                </c:pt>
                <c:pt idx="26717">
                  <c:v>87.113</c:v>
                </c:pt>
                <c:pt idx="26718">
                  <c:v>87.16</c:v>
                </c:pt>
                <c:pt idx="26719">
                  <c:v>87.177000000000007</c:v>
                </c:pt>
                <c:pt idx="26720">
                  <c:v>87.242000000000004</c:v>
                </c:pt>
                <c:pt idx="26721">
                  <c:v>87.463999999999999</c:v>
                </c:pt>
                <c:pt idx="26722">
                  <c:v>87.61</c:v>
                </c:pt>
                <c:pt idx="26723">
                  <c:v>87.73</c:v>
                </c:pt>
                <c:pt idx="26724">
                  <c:v>87.870999999999995</c:v>
                </c:pt>
                <c:pt idx="26725">
                  <c:v>87.894999999999996</c:v>
                </c:pt>
                <c:pt idx="26726">
                  <c:v>87.914000000000001</c:v>
                </c:pt>
                <c:pt idx="26727">
                  <c:v>87.92</c:v>
                </c:pt>
                <c:pt idx="26728">
                  <c:v>87.927999999999997</c:v>
                </c:pt>
                <c:pt idx="26729">
                  <c:v>87.941000000000003</c:v>
                </c:pt>
                <c:pt idx="26730">
                  <c:v>87.962999999999994</c:v>
                </c:pt>
                <c:pt idx="26731">
                  <c:v>87.988</c:v>
                </c:pt>
                <c:pt idx="26732">
                  <c:v>88</c:v>
                </c:pt>
                <c:pt idx="26733">
                  <c:v>88.037999999999997</c:v>
                </c:pt>
                <c:pt idx="26734">
                  <c:v>88.054000000000002</c:v>
                </c:pt>
                <c:pt idx="26735">
                  <c:v>88.078000000000003</c:v>
                </c:pt>
                <c:pt idx="26736">
                  <c:v>88.114000000000004</c:v>
                </c:pt>
                <c:pt idx="26737">
                  <c:v>88.15</c:v>
                </c:pt>
                <c:pt idx="26738">
                  <c:v>88.18</c:v>
                </c:pt>
                <c:pt idx="26739">
                  <c:v>88.259</c:v>
                </c:pt>
                <c:pt idx="26740">
                  <c:v>88.311000000000007</c:v>
                </c:pt>
                <c:pt idx="26741">
                  <c:v>88.338999999999999</c:v>
                </c:pt>
                <c:pt idx="26742">
                  <c:v>88.537000000000006</c:v>
                </c:pt>
                <c:pt idx="26743">
                  <c:v>88.647999999999996</c:v>
                </c:pt>
                <c:pt idx="26744">
                  <c:v>88.881</c:v>
                </c:pt>
                <c:pt idx="26745">
                  <c:v>88.978999999999999</c:v>
                </c:pt>
                <c:pt idx="26746">
                  <c:v>88.997</c:v>
                </c:pt>
                <c:pt idx="26747">
                  <c:v>89.072000000000003</c:v>
                </c:pt>
                <c:pt idx="26748">
                  <c:v>89.094999999999999</c:v>
                </c:pt>
                <c:pt idx="26749">
                  <c:v>89.11</c:v>
                </c:pt>
                <c:pt idx="26750">
                  <c:v>89.149000000000001</c:v>
                </c:pt>
                <c:pt idx="26751">
                  <c:v>89.162000000000006</c:v>
                </c:pt>
                <c:pt idx="26752">
                  <c:v>89.176000000000002</c:v>
                </c:pt>
                <c:pt idx="26753">
                  <c:v>89.194999999999993</c:v>
                </c:pt>
                <c:pt idx="26754">
                  <c:v>89.206000000000003</c:v>
                </c:pt>
                <c:pt idx="26755">
                  <c:v>89.247</c:v>
                </c:pt>
                <c:pt idx="26756">
                  <c:v>89.35</c:v>
                </c:pt>
                <c:pt idx="26757">
                  <c:v>89.369</c:v>
                </c:pt>
                <c:pt idx="26758">
                  <c:v>89.41</c:v>
                </c:pt>
                <c:pt idx="26759">
                  <c:v>89.447000000000003</c:v>
                </c:pt>
                <c:pt idx="26760">
                  <c:v>89.459000000000003</c:v>
                </c:pt>
                <c:pt idx="26761">
                  <c:v>89.522000000000006</c:v>
                </c:pt>
                <c:pt idx="26762">
                  <c:v>89.619</c:v>
                </c:pt>
                <c:pt idx="26763">
                  <c:v>89.65</c:v>
                </c:pt>
                <c:pt idx="26764">
                  <c:v>89.783000000000001</c:v>
                </c:pt>
                <c:pt idx="26765">
                  <c:v>90.028000000000006</c:v>
                </c:pt>
                <c:pt idx="26766">
                  <c:v>90.058999999999997</c:v>
                </c:pt>
                <c:pt idx="26767">
                  <c:v>90.320999999999998</c:v>
                </c:pt>
                <c:pt idx="26768">
                  <c:v>90.924000000000007</c:v>
                </c:pt>
                <c:pt idx="26769">
                  <c:v>91.11</c:v>
                </c:pt>
                <c:pt idx="26770">
                  <c:v>91.167000000000002</c:v>
                </c:pt>
                <c:pt idx="26771">
                  <c:v>91.391999999999996</c:v>
                </c:pt>
                <c:pt idx="26772">
                  <c:v>91.731999999999999</c:v>
                </c:pt>
                <c:pt idx="26773">
                  <c:v>92.021000000000001</c:v>
                </c:pt>
                <c:pt idx="26774">
                  <c:v>92.087000000000003</c:v>
                </c:pt>
                <c:pt idx="26775">
                  <c:v>92.183999999999997</c:v>
                </c:pt>
                <c:pt idx="26776">
                  <c:v>92.22</c:v>
                </c:pt>
                <c:pt idx="26777">
                  <c:v>92.325999999999993</c:v>
                </c:pt>
                <c:pt idx="26778">
                  <c:v>92.347999999999999</c:v>
                </c:pt>
                <c:pt idx="26779">
                  <c:v>92.373000000000005</c:v>
                </c:pt>
                <c:pt idx="26780">
                  <c:v>92.697999999999993</c:v>
                </c:pt>
                <c:pt idx="26781">
                  <c:v>92.838999999999999</c:v>
                </c:pt>
                <c:pt idx="26782">
                  <c:v>92.921999999999997</c:v>
                </c:pt>
                <c:pt idx="26783">
                  <c:v>93.001999999999995</c:v>
                </c:pt>
                <c:pt idx="26784">
                  <c:v>93.05</c:v>
                </c:pt>
                <c:pt idx="26785">
                  <c:v>93.09</c:v>
                </c:pt>
                <c:pt idx="26786">
                  <c:v>93.317999999999998</c:v>
                </c:pt>
                <c:pt idx="26787">
                  <c:v>93.394000000000005</c:v>
                </c:pt>
                <c:pt idx="26788">
                  <c:v>93.578999999999994</c:v>
                </c:pt>
                <c:pt idx="26789">
                  <c:v>93.694999999999993</c:v>
                </c:pt>
                <c:pt idx="26790">
                  <c:v>93.71</c:v>
                </c:pt>
                <c:pt idx="26791">
                  <c:v>93.745000000000005</c:v>
                </c:pt>
                <c:pt idx="26792">
                  <c:v>93.866</c:v>
                </c:pt>
                <c:pt idx="26793">
                  <c:v>94.281999999999996</c:v>
                </c:pt>
                <c:pt idx="26794">
                  <c:v>94.391999999999996</c:v>
                </c:pt>
                <c:pt idx="26795">
                  <c:v>94.540999999999997</c:v>
                </c:pt>
                <c:pt idx="26796">
                  <c:v>94.817999999999998</c:v>
                </c:pt>
                <c:pt idx="26797">
                  <c:v>94.835999999999999</c:v>
                </c:pt>
                <c:pt idx="26798">
                  <c:v>94.930999999999997</c:v>
                </c:pt>
                <c:pt idx="26799">
                  <c:v>94.97</c:v>
                </c:pt>
                <c:pt idx="26800">
                  <c:v>94.989000000000004</c:v>
                </c:pt>
                <c:pt idx="26801">
                  <c:v>95.156000000000006</c:v>
                </c:pt>
                <c:pt idx="26802">
                  <c:v>95.242999999999995</c:v>
                </c:pt>
                <c:pt idx="26803">
                  <c:v>95.388000000000005</c:v>
                </c:pt>
                <c:pt idx="26804">
                  <c:v>95.462999999999994</c:v>
                </c:pt>
                <c:pt idx="26805">
                  <c:v>95.483999999999995</c:v>
                </c:pt>
                <c:pt idx="26806">
                  <c:v>95.503</c:v>
                </c:pt>
                <c:pt idx="26807">
                  <c:v>95.519000000000005</c:v>
                </c:pt>
                <c:pt idx="26808">
                  <c:v>95.543999999999997</c:v>
                </c:pt>
                <c:pt idx="26809">
                  <c:v>95.614999999999995</c:v>
                </c:pt>
                <c:pt idx="26810">
                  <c:v>95.736000000000004</c:v>
                </c:pt>
                <c:pt idx="26811">
                  <c:v>95.796000000000006</c:v>
                </c:pt>
                <c:pt idx="26812">
                  <c:v>96.010999999999996</c:v>
                </c:pt>
                <c:pt idx="26813">
                  <c:v>96.221999999999994</c:v>
                </c:pt>
                <c:pt idx="26814">
                  <c:v>96.525999999999996</c:v>
                </c:pt>
                <c:pt idx="26815">
                  <c:v>96.614999999999995</c:v>
                </c:pt>
                <c:pt idx="26816">
                  <c:v>97.012</c:v>
                </c:pt>
                <c:pt idx="26817">
                  <c:v>97.275000000000006</c:v>
                </c:pt>
                <c:pt idx="26818">
                  <c:v>98.185000000000002</c:v>
                </c:pt>
                <c:pt idx="26819">
                  <c:v>98.257000000000005</c:v>
                </c:pt>
                <c:pt idx="26820">
                  <c:v>98.341999999999999</c:v>
                </c:pt>
                <c:pt idx="26821">
                  <c:v>98.623000000000005</c:v>
                </c:pt>
                <c:pt idx="26822">
                  <c:v>99.129000000000005</c:v>
                </c:pt>
                <c:pt idx="26823">
                  <c:v>99.233999999999995</c:v>
                </c:pt>
                <c:pt idx="26824">
                  <c:v>99.266999999999996</c:v>
                </c:pt>
                <c:pt idx="26825">
                  <c:v>99.504000000000005</c:v>
                </c:pt>
                <c:pt idx="26826">
                  <c:v>99.614999999999995</c:v>
                </c:pt>
                <c:pt idx="26827">
                  <c:v>99.756</c:v>
                </c:pt>
                <c:pt idx="26828">
                  <c:v>100.318</c:v>
                </c:pt>
                <c:pt idx="26829">
                  <c:v>100.34099999999999</c:v>
                </c:pt>
                <c:pt idx="26830">
                  <c:v>100.59</c:v>
                </c:pt>
                <c:pt idx="26831">
                  <c:v>100.652</c:v>
                </c:pt>
                <c:pt idx="26832">
                  <c:v>100.67400000000001</c:v>
                </c:pt>
                <c:pt idx="26833">
                  <c:v>101.767</c:v>
                </c:pt>
                <c:pt idx="26834">
                  <c:v>101.777</c:v>
                </c:pt>
                <c:pt idx="26835">
                  <c:v>101.879</c:v>
                </c:pt>
                <c:pt idx="26836">
                  <c:v>101.925</c:v>
                </c:pt>
                <c:pt idx="26837">
                  <c:v>102.054</c:v>
                </c:pt>
                <c:pt idx="26838">
                  <c:v>102.205</c:v>
                </c:pt>
                <c:pt idx="26839">
                  <c:v>102.361</c:v>
                </c:pt>
                <c:pt idx="26840">
                  <c:v>102.381</c:v>
                </c:pt>
                <c:pt idx="26841">
                  <c:v>102.39700000000001</c:v>
                </c:pt>
                <c:pt idx="26842">
                  <c:v>102.52200000000001</c:v>
                </c:pt>
                <c:pt idx="26843">
                  <c:v>102.565</c:v>
                </c:pt>
                <c:pt idx="26844">
                  <c:v>102.589</c:v>
                </c:pt>
                <c:pt idx="26845">
                  <c:v>102.636</c:v>
                </c:pt>
                <c:pt idx="26846">
                  <c:v>102.664</c:v>
                </c:pt>
                <c:pt idx="26847">
                  <c:v>102.7</c:v>
                </c:pt>
                <c:pt idx="26848">
                  <c:v>103.51</c:v>
                </c:pt>
                <c:pt idx="26849">
                  <c:v>103.538</c:v>
                </c:pt>
                <c:pt idx="26850">
                  <c:v>103.751</c:v>
                </c:pt>
                <c:pt idx="26851">
                  <c:v>103.89700000000001</c:v>
                </c:pt>
                <c:pt idx="26852">
                  <c:v>103.935</c:v>
                </c:pt>
                <c:pt idx="26853">
                  <c:v>104.152</c:v>
                </c:pt>
                <c:pt idx="26854">
                  <c:v>104.27800000000001</c:v>
                </c:pt>
                <c:pt idx="26855">
                  <c:v>104.325</c:v>
                </c:pt>
                <c:pt idx="26856">
                  <c:v>104.33799999999999</c:v>
                </c:pt>
                <c:pt idx="26857">
                  <c:v>104.46299999999999</c:v>
                </c:pt>
                <c:pt idx="26858">
                  <c:v>104.511</c:v>
                </c:pt>
                <c:pt idx="26859">
                  <c:v>105.09399999999999</c:v>
                </c:pt>
                <c:pt idx="26860">
                  <c:v>105.264</c:v>
                </c:pt>
                <c:pt idx="26861">
                  <c:v>105.30800000000001</c:v>
                </c:pt>
                <c:pt idx="26862">
                  <c:v>105.45399999999999</c:v>
                </c:pt>
                <c:pt idx="26863">
                  <c:v>105.574</c:v>
                </c:pt>
                <c:pt idx="26864">
                  <c:v>105.712</c:v>
                </c:pt>
                <c:pt idx="26865">
                  <c:v>105.747</c:v>
                </c:pt>
                <c:pt idx="26866">
                  <c:v>105.77200000000001</c:v>
                </c:pt>
                <c:pt idx="26867">
                  <c:v>105.825</c:v>
                </c:pt>
                <c:pt idx="26868">
                  <c:v>106.131</c:v>
                </c:pt>
                <c:pt idx="26869">
                  <c:v>106.553</c:v>
                </c:pt>
                <c:pt idx="26870">
                  <c:v>108.017</c:v>
                </c:pt>
                <c:pt idx="26871">
                  <c:v>108.259</c:v>
                </c:pt>
                <c:pt idx="26872">
                  <c:v>108.282</c:v>
                </c:pt>
                <c:pt idx="26873">
                  <c:v>108.49</c:v>
                </c:pt>
                <c:pt idx="26874">
                  <c:v>108.565</c:v>
                </c:pt>
                <c:pt idx="26875">
                  <c:v>108.611</c:v>
                </c:pt>
                <c:pt idx="26876">
                  <c:v>108.65300000000001</c:v>
                </c:pt>
                <c:pt idx="26877">
                  <c:v>108.682</c:v>
                </c:pt>
                <c:pt idx="26878">
                  <c:v>109.645</c:v>
                </c:pt>
                <c:pt idx="26879">
                  <c:v>109.681</c:v>
                </c:pt>
                <c:pt idx="26880">
                  <c:v>112.239</c:v>
                </c:pt>
                <c:pt idx="26881">
                  <c:v>113.14400000000001</c:v>
                </c:pt>
                <c:pt idx="26882">
                  <c:v>113.20099999999999</c:v>
                </c:pt>
                <c:pt idx="26883">
                  <c:v>113.226</c:v>
                </c:pt>
                <c:pt idx="26884">
                  <c:v>113.247</c:v>
                </c:pt>
                <c:pt idx="26885">
                  <c:v>113.27500000000001</c:v>
                </c:pt>
                <c:pt idx="26886">
                  <c:v>113.36199999999999</c:v>
                </c:pt>
                <c:pt idx="26887">
                  <c:v>117.79</c:v>
                </c:pt>
                <c:pt idx="26888">
                  <c:v>117.842</c:v>
                </c:pt>
                <c:pt idx="26889">
                  <c:v>117.893</c:v>
                </c:pt>
                <c:pt idx="26890">
                  <c:v>117.996</c:v>
                </c:pt>
                <c:pt idx="26891">
                  <c:v>118.062</c:v>
                </c:pt>
                <c:pt idx="26892">
                  <c:v>118.148</c:v>
                </c:pt>
                <c:pt idx="26893">
                  <c:v>118.26</c:v>
                </c:pt>
                <c:pt idx="26894">
                  <c:v>118.28</c:v>
                </c:pt>
                <c:pt idx="26895">
                  <c:v>118.468</c:v>
                </c:pt>
                <c:pt idx="26896">
                  <c:v>118.59099999999999</c:v>
                </c:pt>
                <c:pt idx="26897">
                  <c:v>118.7</c:v>
                </c:pt>
                <c:pt idx="26898">
                  <c:v>118.755</c:v>
                </c:pt>
                <c:pt idx="26899">
                  <c:v>119.04300000000001</c:v>
                </c:pt>
                <c:pt idx="26900">
                  <c:v>119.104</c:v>
                </c:pt>
                <c:pt idx="26901">
                  <c:v>119.24299999999999</c:v>
                </c:pt>
                <c:pt idx="26902">
                  <c:v>119.492</c:v>
                </c:pt>
                <c:pt idx="26903">
                  <c:v>127.81399999999999</c:v>
                </c:pt>
                <c:pt idx="26904">
                  <c:v>129.03800000000001</c:v>
                </c:pt>
                <c:pt idx="26905">
                  <c:v>129.16</c:v>
                </c:pt>
                <c:pt idx="26906">
                  <c:v>129.262</c:v>
                </c:pt>
                <c:pt idx="26907">
                  <c:v>129.46600000000001</c:v>
                </c:pt>
                <c:pt idx="26908">
                  <c:v>136.9</c:v>
                </c:pt>
                <c:pt idx="26909">
                  <c:v>137.10599999999999</c:v>
                </c:pt>
                <c:pt idx="26910">
                  <c:v>137.31299999999999</c:v>
                </c:pt>
                <c:pt idx="26911">
                  <c:v>137.43</c:v>
                </c:pt>
                <c:pt idx="26912">
                  <c:v>137.643</c:v>
                </c:pt>
                <c:pt idx="26913">
                  <c:v>140.233</c:v>
                </c:pt>
                <c:pt idx="26914">
                  <c:v>140.47</c:v>
                </c:pt>
                <c:pt idx="26915">
                  <c:v>140.53800000000001</c:v>
                </c:pt>
                <c:pt idx="26916">
                  <c:v>142.36699999999999</c:v>
                </c:pt>
                <c:pt idx="26917">
                  <c:v>142.887</c:v>
                </c:pt>
                <c:pt idx="26918">
                  <c:v>143.06299999999999</c:v>
                </c:pt>
                <c:pt idx="26919">
                  <c:v>143.08600000000001</c:v>
                </c:pt>
                <c:pt idx="26920">
                  <c:v>143.108</c:v>
                </c:pt>
                <c:pt idx="26921">
                  <c:v>143.172</c:v>
                </c:pt>
                <c:pt idx="26922">
                  <c:v>144.28399999999999</c:v>
                </c:pt>
                <c:pt idx="26923">
                  <c:v>148.233</c:v>
                </c:pt>
                <c:pt idx="26924">
                  <c:v>148.31100000000001</c:v>
                </c:pt>
                <c:pt idx="26925">
                  <c:v>148.435</c:v>
                </c:pt>
                <c:pt idx="26926">
                  <c:v>150.96</c:v>
                </c:pt>
                <c:pt idx="26927">
                  <c:v>150.97200000000001</c:v>
                </c:pt>
                <c:pt idx="26928">
                  <c:v>151.08199999999999</c:v>
                </c:pt>
                <c:pt idx="26929">
                  <c:v>151.12899999999999</c:v>
                </c:pt>
                <c:pt idx="26930">
                  <c:v>151.21199999999999</c:v>
                </c:pt>
                <c:pt idx="26931">
                  <c:v>151.71</c:v>
                </c:pt>
                <c:pt idx="26932">
                  <c:v>152.23400000000001</c:v>
                </c:pt>
                <c:pt idx="26933">
                  <c:v>153.07900000000001</c:v>
                </c:pt>
                <c:pt idx="26934">
                  <c:v>153.15</c:v>
                </c:pt>
                <c:pt idx="26935">
                  <c:v>153.297</c:v>
                </c:pt>
                <c:pt idx="26936">
                  <c:v>153.464</c:v>
                </c:pt>
                <c:pt idx="26937">
                  <c:v>154.584</c:v>
                </c:pt>
                <c:pt idx="26938">
                  <c:v>154.60499999999999</c:v>
                </c:pt>
                <c:pt idx="26939">
                  <c:v>154.934</c:v>
                </c:pt>
                <c:pt idx="26940">
                  <c:v>155.018</c:v>
                </c:pt>
                <c:pt idx="26941">
                  <c:v>155.16399999999999</c:v>
                </c:pt>
                <c:pt idx="26942">
                  <c:v>155.36799999999999</c:v>
                </c:pt>
                <c:pt idx="26943">
                  <c:v>156.16399999999999</c:v>
                </c:pt>
                <c:pt idx="26944">
                  <c:v>156.95400000000001</c:v>
                </c:pt>
                <c:pt idx="26945">
                  <c:v>157.238</c:v>
                </c:pt>
                <c:pt idx="26946">
                  <c:v>157.30600000000001</c:v>
                </c:pt>
                <c:pt idx="26947">
                  <c:v>157.53399999999999</c:v>
                </c:pt>
                <c:pt idx="26948">
                  <c:v>157.631</c:v>
                </c:pt>
                <c:pt idx="26949">
                  <c:v>157.91300000000001</c:v>
                </c:pt>
                <c:pt idx="26950">
                  <c:v>157.97399999999999</c:v>
                </c:pt>
                <c:pt idx="26951">
                  <c:v>157.988</c:v>
                </c:pt>
                <c:pt idx="26952">
                  <c:v>158.13800000000001</c:v>
                </c:pt>
                <c:pt idx="26953">
                  <c:v>159.80199999999999</c:v>
                </c:pt>
                <c:pt idx="26954">
                  <c:v>159.91200000000001</c:v>
                </c:pt>
                <c:pt idx="26955">
                  <c:v>160.024</c:v>
                </c:pt>
                <c:pt idx="26956">
                  <c:v>166.72800000000001</c:v>
                </c:pt>
                <c:pt idx="26957">
                  <c:v>167.869</c:v>
                </c:pt>
                <c:pt idx="26958">
                  <c:v>168.16399999999999</c:v>
                </c:pt>
                <c:pt idx="26959">
                  <c:v>168.21600000000001</c:v>
                </c:pt>
                <c:pt idx="26960">
                  <c:v>168.25700000000001</c:v>
                </c:pt>
                <c:pt idx="26961">
                  <c:v>168.364</c:v>
                </c:pt>
                <c:pt idx="26962">
                  <c:v>168.49100000000001</c:v>
                </c:pt>
                <c:pt idx="26963">
                  <c:v>455.97500000000002</c:v>
                </c:pt>
                <c:pt idx="26964">
                  <c:v>456.64400000000001</c:v>
                </c:pt>
                <c:pt idx="26965">
                  <c:v>479.733</c:v>
                </c:pt>
                <c:pt idx="26966">
                  <c:v>480.26100000000002</c:v>
                </c:pt>
                <c:pt idx="26967">
                  <c:v>480.42599999999999</c:v>
                </c:pt>
                <c:pt idx="26968">
                  <c:v>480.48</c:v>
                </c:pt>
                <c:pt idx="26969">
                  <c:v>480.56400000000002</c:v>
                </c:pt>
                <c:pt idx="26970">
                  <c:v>481.14299999999997</c:v>
                </c:pt>
                <c:pt idx="26971">
                  <c:v>481.21699999999998</c:v>
                </c:pt>
                <c:pt idx="26972">
                  <c:v>481.46199999999999</c:v>
                </c:pt>
                <c:pt idx="26973">
                  <c:v>505.642</c:v>
                </c:pt>
                <c:pt idx="26974">
                  <c:v>505.66199999999998</c:v>
                </c:pt>
                <c:pt idx="26975">
                  <c:v>505.67200000000003</c:v>
                </c:pt>
                <c:pt idx="26976">
                  <c:v>505.68900000000002</c:v>
                </c:pt>
                <c:pt idx="26977">
                  <c:v>505.79</c:v>
                </c:pt>
                <c:pt idx="26978">
                  <c:v>507.00599999999997</c:v>
                </c:pt>
                <c:pt idx="26979">
                  <c:v>507.28</c:v>
                </c:pt>
                <c:pt idx="26980">
                  <c:v>507.464</c:v>
                </c:pt>
                <c:pt idx="26981">
                  <c:v>507.55099999999999</c:v>
                </c:pt>
                <c:pt idx="26982">
                  <c:v>507.64</c:v>
                </c:pt>
                <c:pt idx="26983">
                  <c:v>547.74400000000003</c:v>
                </c:pt>
                <c:pt idx="26984">
                  <c:v>548.39400000000001</c:v>
                </c:pt>
                <c:pt idx="26985">
                  <c:v>548.49699999999996</c:v>
                </c:pt>
                <c:pt idx="26986">
                  <c:v>572.54700000000003</c:v>
                </c:pt>
                <c:pt idx="26987">
                  <c:v>572.64700000000005</c:v>
                </c:pt>
                <c:pt idx="26988">
                  <c:v>572.83100000000002</c:v>
                </c:pt>
                <c:pt idx="26989">
                  <c:v>572.85199999999998</c:v>
                </c:pt>
                <c:pt idx="26990">
                  <c:v>572.96199999999999</c:v>
                </c:pt>
                <c:pt idx="26991">
                  <c:v>573.43399999999997</c:v>
                </c:pt>
                <c:pt idx="26992">
                  <c:v>573.84400000000005</c:v>
                </c:pt>
                <c:pt idx="26993">
                  <c:v>644.31299999999999</c:v>
                </c:pt>
                <c:pt idx="26994">
                  <c:v>644.35500000000002</c:v>
                </c:pt>
                <c:pt idx="26995">
                  <c:v>644.49</c:v>
                </c:pt>
                <c:pt idx="26996">
                  <c:v>645.56700000000001</c:v>
                </c:pt>
                <c:pt idx="26997">
                  <c:v>675.02599999999995</c:v>
                </c:pt>
                <c:pt idx="26998">
                  <c:v>675.96699999999998</c:v>
                </c:pt>
                <c:pt idx="26999">
                  <c:v>676.005</c:v>
                </c:pt>
                <c:pt idx="27000">
                  <c:v>676.07100000000003</c:v>
                </c:pt>
                <c:pt idx="27001">
                  <c:v>676.19899999999996</c:v>
                </c:pt>
                <c:pt idx="27002">
                  <c:v>676.55200000000002</c:v>
                </c:pt>
                <c:pt idx="27003">
                  <c:v>7.9478949999999999</c:v>
                </c:pt>
                <c:pt idx="27004">
                  <c:v>8.280322</c:v>
                </c:pt>
                <c:pt idx="27005">
                  <c:v>8.4501580000000001</c:v>
                </c:pt>
                <c:pt idx="27006">
                  <c:v>8.5094879999999993</c:v>
                </c:pt>
                <c:pt idx="27007">
                  <c:v>8.5814979999999998</c:v>
                </c:pt>
                <c:pt idx="27008">
                  <c:v>8.6612080000000002</c:v>
                </c:pt>
                <c:pt idx="27009">
                  <c:v>8.7477119999999999</c:v>
                </c:pt>
                <c:pt idx="27010">
                  <c:v>8.7916430000000005</c:v>
                </c:pt>
                <c:pt idx="27011">
                  <c:v>8.8536900000000003</c:v>
                </c:pt>
                <c:pt idx="27012">
                  <c:v>8.9003379999999996</c:v>
                </c:pt>
                <c:pt idx="27013">
                  <c:v>8.9537800000000001</c:v>
                </c:pt>
                <c:pt idx="27014">
                  <c:v>8.9823129999999995</c:v>
                </c:pt>
                <c:pt idx="27015">
                  <c:v>9.0529650000000004</c:v>
                </c:pt>
                <c:pt idx="27016">
                  <c:v>9.0910080000000004</c:v>
                </c:pt>
                <c:pt idx="27017">
                  <c:v>9.1304099999999995</c:v>
                </c:pt>
                <c:pt idx="27018">
                  <c:v>9.1666419999999995</c:v>
                </c:pt>
                <c:pt idx="27019">
                  <c:v>9.2209889999999994</c:v>
                </c:pt>
                <c:pt idx="27020">
                  <c:v>9.3052279999999996</c:v>
                </c:pt>
                <c:pt idx="27021">
                  <c:v>9.3772389999999994</c:v>
                </c:pt>
                <c:pt idx="27022">
                  <c:v>9.4442679999999992</c:v>
                </c:pt>
                <c:pt idx="27023">
                  <c:v>9.5343940000000007</c:v>
                </c:pt>
                <c:pt idx="27024">
                  <c:v>9.6258800000000004</c:v>
                </c:pt>
                <c:pt idx="27025">
                  <c:v>9.6806800000000006</c:v>
                </c:pt>
                <c:pt idx="27026">
                  <c:v>9.7721649999999993</c:v>
                </c:pt>
                <c:pt idx="27027">
                  <c:v>9.8342120000000008</c:v>
                </c:pt>
                <c:pt idx="27028">
                  <c:v>9.9623819999999998</c:v>
                </c:pt>
                <c:pt idx="27029">
                  <c:v>10.116820000000001</c:v>
                </c:pt>
                <c:pt idx="27030">
                  <c:v>10.30749</c:v>
                </c:pt>
                <c:pt idx="27031">
                  <c:v>10.453322999999999</c:v>
                </c:pt>
                <c:pt idx="27032">
                  <c:v>10.593268</c:v>
                </c:pt>
                <c:pt idx="27033">
                  <c:v>10.811112</c:v>
                </c:pt>
                <c:pt idx="27034">
                  <c:v>11.031673</c:v>
                </c:pt>
                <c:pt idx="27035">
                  <c:v>11.67207</c:v>
                </c:pt>
                <c:pt idx="27036">
                  <c:v>12.328771</c:v>
                </c:pt>
                <c:pt idx="27037">
                  <c:v>12.988642</c:v>
                </c:pt>
                <c:pt idx="27038">
                  <c:v>13.723694999999999</c:v>
                </c:pt>
                <c:pt idx="27039">
                  <c:v>14.545703</c:v>
                </c:pt>
                <c:pt idx="27040">
                  <c:v>15.542077000000001</c:v>
                </c:pt>
                <c:pt idx="27041">
                  <c:v>16.570606999999999</c:v>
                </c:pt>
                <c:pt idx="27042">
                  <c:v>17.780749</c:v>
                </c:pt>
                <c:pt idx="27043">
                  <c:v>19.093698</c:v>
                </c:pt>
                <c:pt idx="27044">
                  <c:v>20.249492</c:v>
                </c:pt>
                <c:pt idx="27045">
                  <c:v>21.240884000000001</c:v>
                </c:pt>
                <c:pt idx="27046">
                  <c:v>21.506734999999999</c:v>
                </c:pt>
                <c:pt idx="27047">
                  <c:v>21.70918</c:v>
                </c:pt>
                <c:pt idx="27048">
                  <c:v>21.900303000000001</c:v>
                </c:pt>
                <c:pt idx="27049">
                  <c:v>22.068328000000001</c:v>
                </c:pt>
                <c:pt idx="27050">
                  <c:v>22.258545000000002</c:v>
                </c:pt>
                <c:pt idx="27051">
                  <c:v>22.416153000000001</c:v>
                </c:pt>
                <c:pt idx="27052">
                  <c:v>22.528017999999999</c:v>
                </c:pt>
                <c:pt idx="27053">
                  <c:v>22.677022000000001</c:v>
                </c:pt>
                <c:pt idx="27054">
                  <c:v>23.001749</c:v>
                </c:pt>
                <c:pt idx="27055">
                  <c:v>23.200571</c:v>
                </c:pt>
                <c:pt idx="27056">
                  <c:v>23.268052999999998</c:v>
                </c:pt>
                <c:pt idx="27057">
                  <c:v>23.394863999999998</c:v>
                </c:pt>
                <c:pt idx="27058">
                  <c:v>23.46461</c:v>
                </c:pt>
                <c:pt idx="27059">
                  <c:v>23.650297999999999</c:v>
                </c:pt>
                <c:pt idx="27060">
                  <c:v>23.832816000000001</c:v>
                </c:pt>
                <c:pt idx="27061">
                  <c:v>23.922035999999999</c:v>
                </c:pt>
                <c:pt idx="27062">
                  <c:v>24.056546999999998</c:v>
                </c:pt>
                <c:pt idx="27063">
                  <c:v>24.18834</c:v>
                </c:pt>
                <c:pt idx="27064">
                  <c:v>24.297035000000001</c:v>
                </c:pt>
                <c:pt idx="27065">
                  <c:v>24.386255999999999</c:v>
                </c:pt>
                <c:pt idx="27066">
                  <c:v>24.516691000000002</c:v>
                </c:pt>
                <c:pt idx="27067">
                  <c:v>24.583718999999999</c:v>
                </c:pt>
                <c:pt idx="27068">
                  <c:v>24.641690000000001</c:v>
                </c:pt>
                <c:pt idx="27069">
                  <c:v>24.753556</c:v>
                </c:pt>
                <c:pt idx="27070">
                  <c:v>24.836888999999999</c:v>
                </c:pt>
                <c:pt idx="27071">
                  <c:v>24.917957999999999</c:v>
                </c:pt>
                <c:pt idx="27072">
                  <c:v>24.956454000000001</c:v>
                </c:pt>
                <c:pt idx="27073">
                  <c:v>25.027106</c:v>
                </c:pt>
                <c:pt idx="27074">
                  <c:v>25.148029000000001</c:v>
                </c:pt>
                <c:pt idx="27075">
                  <c:v>25.253554999999999</c:v>
                </c:pt>
                <c:pt idx="27076">
                  <c:v>25.316960000000002</c:v>
                </c:pt>
                <c:pt idx="27077">
                  <c:v>25.386253</c:v>
                </c:pt>
                <c:pt idx="27078">
                  <c:v>25.502648000000001</c:v>
                </c:pt>
                <c:pt idx="27079">
                  <c:v>25.564695</c:v>
                </c:pt>
                <c:pt idx="27080">
                  <c:v>25.691959000000001</c:v>
                </c:pt>
                <c:pt idx="27081">
                  <c:v>25.773934000000001</c:v>
                </c:pt>
                <c:pt idx="27082">
                  <c:v>25.897575</c:v>
                </c:pt>
                <c:pt idx="27083">
                  <c:v>25.946487000000001</c:v>
                </c:pt>
                <c:pt idx="27084">
                  <c:v>26.087339</c:v>
                </c:pt>
                <c:pt idx="27085">
                  <c:v>26.165237000000001</c:v>
                </c:pt>
                <c:pt idx="27086">
                  <c:v>26.255362999999999</c:v>
                </c:pt>
                <c:pt idx="27087">
                  <c:v>26.371758</c:v>
                </c:pt>
                <c:pt idx="27088">
                  <c:v>26.463242999999999</c:v>
                </c:pt>
                <c:pt idx="27089">
                  <c:v>26.638515000000002</c:v>
                </c:pt>
                <c:pt idx="27090">
                  <c:v>26.704184999999999</c:v>
                </c:pt>
                <c:pt idx="27091">
                  <c:v>26.801105</c:v>
                </c:pt>
                <c:pt idx="27092">
                  <c:v>26.863605</c:v>
                </c:pt>
                <c:pt idx="27093">
                  <c:v>26.949655</c:v>
                </c:pt>
                <c:pt idx="27094">
                  <c:v>27.028911999999998</c:v>
                </c:pt>
                <c:pt idx="27095">
                  <c:v>27.163423000000002</c:v>
                </c:pt>
                <c:pt idx="27096">
                  <c:v>27.213694</c:v>
                </c:pt>
                <c:pt idx="27097">
                  <c:v>27.271664999999999</c:v>
                </c:pt>
                <c:pt idx="27098">
                  <c:v>27.389417999999999</c:v>
                </c:pt>
                <c:pt idx="27099">
                  <c:v>27.496755</c:v>
                </c:pt>
                <c:pt idx="27100">
                  <c:v>27.553367000000001</c:v>
                </c:pt>
                <c:pt idx="27101">
                  <c:v>27.678820000000002</c:v>
                </c:pt>
                <c:pt idx="27102">
                  <c:v>27.815594999999998</c:v>
                </c:pt>
                <c:pt idx="27103">
                  <c:v>27.893492999999999</c:v>
                </c:pt>
                <c:pt idx="27104">
                  <c:v>27.995847999999999</c:v>
                </c:pt>
                <c:pt idx="27105">
                  <c:v>28.090955999999998</c:v>
                </c:pt>
                <c:pt idx="27106">
                  <c:v>28.154814999999999</c:v>
                </c:pt>
                <c:pt idx="27107">
                  <c:v>28.305177</c:v>
                </c:pt>
                <c:pt idx="27108">
                  <c:v>28.454180000000001</c:v>
                </c:pt>
                <c:pt idx="27109">
                  <c:v>28.586879</c:v>
                </c:pt>
                <c:pt idx="27110">
                  <c:v>28.718219000000001</c:v>
                </c:pt>
                <c:pt idx="27111">
                  <c:v>28.865411000000002</c:v>
                </c:pt>
                <c:pt idx="27112">
                  <c:v>28.986333999999999</c:v>
                </c:pt>
                <c:pt idx="27113">
                  <c:v>29.126732000000001</c:v>
                </c:pt>
                <c:pt idx="27114">
                  <c:v>29.354087</c:v>
                </c:pt>
                <c:pt idx="27115">
                  <c:v>29.532076</c:v>
                </c:pt>
                <c:pt idx="27116">
                  <c:v>29.632618999999998</c:v>
                </c:pt>
                <c:pt idx="27117">
                  <c:v>29.975915000000001</c:v>
                </c:pt>
                <c:pt idx="27118">
                  <c:v>30.235878</c:v>
                </c:pt>
                <c:pt idx="27119">
                  <c:v>30.453268999999999</c:v>
                </c:pt>
                <c:pt idx="27120">
                  <c:v>30.707343999999999</c:v>
                </c:pt>
                <c:pt idx="27121">
                  <c:v>31.021201999999999</c:v>
                </c:pt>
                <c:pt idx="27122">
                  <c:v>31.431526999999999</c:v>
                </c:pt>
                <c:pt idx="27123">
                  <c:v>31.56015</c:v>
                </c:pt>
                <c:pt idx="27124">
                  <c:v>31.761689000000001</c:v>
                </c:pt>
                <c:pt idx="27125">
                  <c:v>31.959605</c:v>
                </c:pt>
                <c:pt idx="27126">
                  <c:v>32.089134000000001</c:v>
                </c:pt>
                <c:pt idx="27127">
                  <c:v>32.253535999999997</c:v>
                </c:pt>
                <c:pt idx="27128">
                  <c:v>32.321469999999998</c:v>
                </c:pt>
                <c:pt idx="27129">
                  <c:v>32.506704999999997</c:v>
                </c:pt>
                <c:pt idx="27130">
                  <c:v>32.618571000000003</c:v>
                </c:pt>
                <c:pt idx="27131">
                  <c:v>32.782066999999998</c:v>
                </c:pt>
                <c:pt idx="27132">
                  <c:v>32.881703999999999</c:v>
                </c:pt>
                <c:pt idx="27133">
                  <c:v>33.014403000000001</c:v>
                </c:pt>
                <c:pt idx="27134">
                  <c:v>33.209601999999997</c:v>
                </c:pt>
                <c:pt idx="27135">
                  <c:v>33.364040000000003</c:v>
                </c:pt>
                <c:pt idx="27136">
                  <c:v>33.455978000000002</c:v>
                </c:pt>
                <c:pt idx="27137">
                  <c:v>33.564219999999999</c:v>
                </c:pt>
                <c:pt idx="27138">
                  <c:v>33.653441000000001</c:v>
                </c:pt>
                <c:pt idx="27139">
                  <c:v>33.78931</c:v>
                </c:pt>
                <c:pt idx="27140">
                  <c:v>33.841394000000001</c:v>
                </c:pt>
                <c:pt idx="27141">
                  <c:v>33.944654</c:v>
                </c:pt>
                <c:pt idx="27142">
                  <c:v>34.083241000000001</c:v>
                </c:pt>
                <c:pt idx="27143">
                  <c:v>34.189219000000001</c:v>
                </c:pt>
                <c:pt idx="27144">
                  <c:v>34.266663999999999</c:v>
                </c:pt>
                <c:pt idx="27145">
                  <c:v>34.346373999999997</c:v>
                </c:pt>
                <c:pt idx="27146">
                  <c:v>34.458692999999997</c:v>
                </c:pt>
                <c:pt idx="27147">
                  <c:v>34.613582999999998</c:v>
                </c:pt>
                <c:pt idx="27148">
                  <c:v>34.697822000000002</c:v>
                </c:pt>
                <c:pt idx="27149">
                  <c:v>34.816029</c:v>
                </c:pt>
                <c:pt idx="27150">
                  <c:v>34.902985000000001</c:v>
                </c:pt>
                <c:pt idx="27151">
                  <c:v>34.979525000000002</c:v>
                </c:pt>
                <c:pt idx="27152">
                  <c:v>35.036136999999997</c:v>
                </c:pt>
                <c:pt idx="27153">
                  <c:v>35.097731000000003</c:v>
                </c:pt>
                <c:pt idx="27154">
                  <c:v>35.21322</c:v>
                </c:pt>
                <c:pt idx="27155">
                  <c:v>35.307875000000003</c:v>
                </c:pt>
                <c:pt idx="27156">
                  <c:v>35.355882000000001</c:v>
                </c:pt>
                <c:pt idx="27157">
                  <c:v>35.452801999999998</c:v>
                </c:pt>
                <c:pt idx="27158">
                  <c:v>35.579613000000002</c:v>
                </c:pt>
                <c:pt idx="27159">
                  <c:v>35.662041000000002</c:v>
                </c:pt>
                <c:pt idx="27160">
                  <c:v>35.743561999999997</c:v>
                </c:pt>
                <c:pt idx="27161">
                  <c:v>35.795192999999998</c:v>
                </c:pt>
                <c:pt idx="27162">
                  <c:v>35.902529000000001</c:v>
                </c:pt>
                <c:pt idx="27163">
                  <c:v>36.011678000000003</c:v>
                </c:pt>
                <c:pt idx="27164">
                  <c:v>36.085500000000003</c:v>
                </c:pt>
                <c:pt idx="27165">
                  <c:v>36.163851000000001</c:v>
                </c:pt>
                <c:pt idx="27166">
                  <c:v>36.243561</c:v>
                </c:pt>
                <c:pt idx="27167">
                  <c:v>36.362673000000001</c:v>
                </c:pt>
                <c:pt idx="27168">
                  <c:v>36.478614999999998</c:v>
                </c:pt>
                <c:pt idx="27169">
                  <c:v>36.549267</c:v>
                </c:pt>
                <c:pt idx="27170">
                  <c:v>36.681513000000002</c:v>
                </c:pt>
                <c:pt idx="27171">
                  <c:v>36.747183</c:v>
                </c:pt>
                <c:pt idx="27172">
                  <c:v>36.795189999999998</c:v>
                </c:pt>
                <c:pt idx="27173">
                  <c:v>36.903885000000002</c:v>
                </c:pt>
                <c:pt idx="27174">
                  <c:v>36.985407000000002</c:v>
                </c:pt>
                <c:pt idx="27175">
                  <c:v>37.100442999999999</c:v>
                </c:pt>
                <c:pt idx="27176">
                  <c:v>37.224989000000001</c:v>
                </c:pt>
                <c:pt idx="27177">
                  <c:v>37.334138000000003</c:v>
                </c:pt>
                <c:pt idx="27178">
                  <c:v>37.463666000000003</c:v>
                </c:pt>
                <c:pt idx="27179">
                  <c:v>37.626255999999998</c:v>
                </c:pt>
                <c:pt idx="27180">
                  <c:v>37.723176000000002</c:v>
                </c:pt>
                <c:pt idx="27181">
                  <c:v>37.835042000000001</c:v>
                </c:pt>
                <c:pt idx="27182">
                  <c:v>37.930151000000002</c:v>
                </c:pt>
                <c:pt idx="27183">
                  <c:v>38.077795000000002</c:v>
                </c:pt>
                <c:pt idx="27184">
                  <c:v>38.217286999999999</c:v>
                </c:pt>
                <c:pt idx="27185">
                  <c:v>38.324171</c:v>
                </c:pt>
                <c:pt idx="27186">
                  <c:v>38.464568999999997</c:v>
                </c:pt>
                <c:pt idx="27187">
                  <c:v>38.560130999999998</c:v>
                </c:pt>
                <c:pt idx="27188">
                  <c:v>38.691471</c:v>
                </c:pt>
                <c:pt idx="27189">
                  <c:v>38.837304000000003</c:v>
                </c:pt>
                <c:pt idx="27190">
                  <c:v>38.987212999999997</c:v>
                </c:pt>
                <c:pt idx="27191">
                  <c:v>39.164296</c:v>
                </c:pt>
                <c:pt idx="27192">
                  <c:v>39.514837999999997</c:v>
                </c:pt>
                <c:pt idx="27193">
                  <c:v>39.736305000000002</c:v>
                </c:pt>
                <c:pt idx="27194">
                  <c:v>39.907499999999999</c:v>
                </c:pt>
                <c:pt idx="27195">
                  <c:v>40.13259</c:v>
                </c:pt>
                <c:pt idx="27196">
                  <c:v>40.346358000000002</c:v>
                </c:pt>
                <c:pt idx="27197">
                  <c:v>40.859490000000001</c:v>
                </c:pt>
                <c:pt idx="27198">
                  <c:v>41.397531999999998</c:v>
                </c:pt>
                <c:pt idx="27199">
                  <c:v>41.685122</c:v>
                </c:pt>
                <c:pt idx="27200">
                  <c:v>42.093183000000003</c:v>
                </c:pt>
                <c:pt idx="27201">
                  <c:v>42.708669999999998</c:v>
                </c:pt>
                <c:pt idx="27202">
                  <c:v>43.69191</c:v>
                </c:pt>
                <c:pt idx="27203">
                  <c:v>45.695075000000003</c:v>
                </c:pt>
                <c:pt idx="27204">
                  <c:v>47.518439999999998</c:v>
                </c:pt>
                <c:pt idx="27205">
                  <c:v>50.421964000000003</c:v>
                </c:pt>
                <c:pt idx="27206">
                  <c:v>52.273409000000001</c:v>
                </c:pt>
                <c:pt idx="27207">
                  <c:v>56.931910999999999</c:v>
                </c:pt>
                <c:pt idx="27208">
                  <c:v>72.519278</c:v>
                </c:pt>
              </c:numCache>
            </c:numRef>
          </c:xVal>
          <c:yVal>
            <c:numRef>
              <c:f>ZKLite!$D$2:$D$27210</c:f>
              <c:numCache>
                <c:formatCode>General</c:formatCode>
                <c:ptCount val="27209"/>
                <c:pt idx="18002">
                  <c:v>0</c:v>
                </c:pt>
                <c:pt idx="18003">
                  <c:v>1.1110999999999999E-2</c:v>
                </c:pt>
                <c:pt idx="18004">
                  <c:v>2.2221999999999999E-2</c:v>
                </c:pt>
                <c:pt idx="18005">
                  <c:v>3.3333000000000002E-2</c:v>
                </c:pt>
                <c:pt idx="18006">
                  <c:v>4.4443999999999997E-2</c:v>
                </c:pt>
                <c:pt idx="18007">
                  <c:v>5.5555E-2</c:v>
                </c:pt>
                <c:pt idx="18008">
                  <c:v>6.6666000000000003E-2</c:v>
                </c:pt>
                <c:pt idx="18009">
                  <c:v>7.7776999999999999E-2</c:v>
                </c:pt>
                <c:pt idx="18010">
                  <c:v>8.8887999999999995E-2</c:v>
                </c:pt>
                <c:pt idx="18011">
                  <c:v>9.9999000000000005E-2</c:v>
                </c:pt>
                <c:pt idx="18012">
                  <c:v>0.11111</c:v>
                </c:pt>
                <c:pt idx="18013">
                  <c:v>0.122221</c:v>
                </c:pt>
                <c:pt idx="18014">
                  <c:v>0.13333200000000001</c:v>
                </c:pt>
                <c:pt idx="18015">
                  <c:v>0.14444299999999999</c:v>
                </c:pt>
                <c:pt idx="18016">
                  <c:v>0.155554</c:v>
                </c:pt>
                <c:pt idx="18017">
                  <c:v>0.16666500000000001</c:v>
                </c:pt>
                <c:pt idx="18018">
                  <c:v>0.17777599999999999</c:v>
                </c:pt>
                <c:pt idx="18019">
                  <c:v>0.188887</c:v>
                </c:pt>
                <c:pt idx="18020">
                  <c:v>0.19999800000000001</c:v>
                </c:pt>
                <c:pt idx="18021">
                  <c:v>0.21110899999999999</c:v>
                </c:pt>
                <c:pt idx="18022">
                  <c:v>0.22222</c:v>
                </c:pt>
                <c:pt idx="18023">
                  <c:v>0.23333100000000001</c:v>
                </c:pt>
                <c:pt idx="18024">
                  <c:v>0.24444199999999999</c:v>
                </c:pt>
                <c:pt idx="18025">
                  <c:v>0.25555299999999997</c:v>
                </c:pt>
                <c:pt idx="18026">
                  <c:v>0.26666400000000001</c:v>
                </c:pt>
                <c:pt idx="18027">
                  <c:v>0.27777499999999999</c:v>
                </c:pt>
                <c:pt idx="18028">
                  <c:v>0.28888599999999998</c:v>
                </c:pt>
                <c:pt idx="18029">
                  <c:v>0.29999700000000001</c:v>
                </c:pt>
                <c:pt idx="18030">
                  <c:v>0.311108</c:v>
                </c:pt>
                <c:pt idx="18031">
                  <c:v>0.32221899999999998</c:v>
                </c:pt>
                <c:pt idx="18032">
                  <c:v>0.33333000000000002</c:v>
                </c:pt>
                <c:pt idx="18033">
                  <c:v>0.344441</c:v>
                </c:pt>
                <c:pt idx="18034">
                  <c:v>0.35555199999999998</c:v>
                </c:pt>
                <c:pt idx="18035">
                  <c:v>0.36666300000000002</c:v>
                </c:pt>
                <c:pt idx="18036">
                  <c:v>0.377774</c:v>
                </c:pt>
                <c:pt idx="18037">
                  <c:v>0.38888499999999998</c:v>
                </c:pt>
                <c:pt idx="18038">
                  <c:v>0.39999600000000002</c:v>
                </c:pt>
                <c:pt idx="18039">
                  <c:v>0.411107</c:v>
                </c:pt>
                <c:pt idx="18040">
                  <c:v>0.42221799999999998</c:v>
                </c:pt>
                <c:pt idx="18041">
                  <c:v>0.43332900000000002</c:v>
                </c:pt>
                <c:pt idx="18042">
                  <c:v>0.44444</c:v>
                </c:pt>
                <c:pt idx="18043">
                  <c:v>0.45555000000000001</c:v>
                </c:pt>
                <c:pt idx="18044">
                  <c:v>0.46666099999999999</c:v>
                </c:pt>
                <c:pt idx="18045">
                  <c:v>0.47777199999999997</c:v>
                </c:pt>
                <c:pt idx="18046">
                  <c:v>0.48888300000000001</c:v>
                </c:pt>
                <c:pt idx="18047">
                  <c:v>0.49999399999999999</c:v>
                </c:pt>
                <c:pt idx="18048">
                  <c:v>0.51110500000000003</c:v>
                </c:pt>
                <c:pt idx="18049">
                  <c:v>0.52221600000000001</c:v>
                </c:pt>
                <c:pt idx="18050">
                  <c:v>0.533327</c:v>
                </c:pt>
                <c:pt idx="18051">
                  <c:v>0.54443799999999998</c:v>
                </c:pt>
                <c:pt idx="18052">
                  <c:v>0.55554899999999996</c:v>
                </c:pt>
                <c:pt idx="18053">
                  <c:v>0.56666000000000005</c:v>
                </c:pt>
                <c:pt idx="18054">
                  <c:v>0.57777100000000003</c:v>
                </c:pt>
                <c:pt idx="18055">
                  <c:v>0.58888200000000002</c:v>
                </c:pt>
                <c:pt idx="18056">
                  <c:v>0.599993</c:v>
                </c:pt>
                <c:pt idx="18057">
                  <c:v>0.61110399999999998</c:v>
                </c:pt>
                <c:pt idx="18058">
                  <c:v>0.62221499999999996</c:v>
                </c:pt>
                <c:pt idx="18059">
                  <c:v>0.63332599999999994</c:v>
                </c:pt>
                <c:pt idx="18060">
                  <c:v>0.64443700000000004</c:v>
                </c:pt>
                <c:pt idx="18061">
                  <c:v>0.65554800000000002</c:v>
                </c:pt>
                <c:pt idx="18062">
                  <c:v>0.666659</c:v>
                </c:pt>
                <c:pt idx="18063">
                  <c:v>0.67776999999999998</c:v>
                </c:pt>
                <c:pt idx="18064">
                  <c:v>0.68888099999999997</c:v>
                </c:pt>
                <c:pt idx="18065">
                  <c:v>0.69999199999999995</c:v>
                </c:pt>
                <c:pt idx="18066">
                  <c:v>0.71110300000000004</c:v>
                </c:pt>
                <c:pt idx="18067">
                  <c:v>0.72221400000000002</c:v>
                </c:pt>
                <c:pt idx="18068">
                  <c:v>0.733325</c:v>
                </c:pt>
                <c:pt idx="18069">
                  <c:v>0.74443599999999999</c:v>
                </c:pt>
                <c:pt idx="18070">
                  <c:v>0.75554699999999997</c:v>
                </c:pt>
                <c:pt idx="18071">
                  <c:v>0.76665799999999995</c:v>
                </c:pt>
                <c:pt idx="18072">
                  <c:v>0.77776900000000004</c:v>
                </c:pt>
                <c:pt idx="18073">
                  <c:v>0.78888000000000003</c:v>
                </c:pt>
                <c:pt idx="18074">
                  <c:v>0.79999100000000001</c:v>
                </c:pt>
                <c:pt idx="18075">
                  <c:v>0.81110199999999999</c:v>
                </c:pt>
                <c:pt idx="18076">
                  <c:v>0.82221299999999997</c:v>
                </c:pt>
                <c:pt idx="18077">
                  <c:v>0.83332399999999995</c:v>
                </c:pt>
                <c:pt idx="18078">
                  <c:v>0.84443500000000005</c:v>
                </c:pt>
                <c:pt idx="18079">
                  <c:v>0.85554600000000003</c:v>
                </c:pt>
                <c:pt idx="18080">
                  <c:v>0.86665700000000001</c:v>
                </c:pt>
                <c:pt idx="18081">
                  <c:v>0.87776799999999999</c:v>
                </c:pt>
                <c:pt idx="18082">
                  <c:v>0.88887899999999997</c:v>
                </c:pt>
                <c:pt idx="18083">
                  <c:v>0.89998999999999996</c:v>
                </c:pt>
                <c:pt idx="18084">
                  <c:v>0.91110100000000005</c:v>
                </c:pt>
                <c:pt idx="18085">
                  <c:v>0.92221200000000003</c:v>
                </c:pt>
                <c:pt idx="18086">
                  <c:v>0.93332300000000001</c:v>
                </c:pt>
                <c:pt idx="18087">
                  <c:v>0.944434</c:v>
                </c:pt>
                <c:pt idx="18088">
                  <c:v>0.95554499999999998</c:v>
                </c:pt>
                <c:pt idx="18089">
                  <c:v>0.96665599999999996</c:v>
                </c:pt>
                <c:pt idx="18090">
                  <c:v>0.97776700000000005</c:v>
                </c:pt>
                <c:pt idx="18091">
                  <c:v>0.98887800000000003</c:v>
                </c:pt>
                <c:pt idx="18092">
                  <c:v>0.99998900000000002</c:v>
                </c:pt>
                <c:pt idx="18093">
                  <c:v>1.0111000000000001</c:v>
                </c:pt>
                <c:pt idx="18094">
                  <c:v>1.022211</c:v>
                </c:pt>
                <c:pt idx="18095">
                  <c:v>1.0333220000000001</c:v>
                </c:pt>
                <c:pt idx="18096">
                  <c:v>1.0444329999999999</c:v>
                </c:pt>
                <c:pt idx="18097">
                  <c:v>1.055544</c:v>
                </c:pt>
                <c:pt idx="18098">
                  <c:v>1.0666549999999999</c:v>
                </c:pt>
                <c:pt idx="18099">
                  <c:v>1.077766</c:v>
                </c:pt>
                <c:pt idx="18100">
                  <c:v>1.0888770000000001</c:v>
                </c:pt>
                <c:pt idx="18101">
                  <c:v>1.099988</c:v>
                </c:pt>
                <c:pt idx="18102">
                  <c:v>1.1110990000000001</c:v>
                </c:pt>
                <c:pt idx="18103">
                  <c:v>1.1222099999999999</c:v>
                </c:pt>
                <c:pt idx="18104">
                  <c:v>1.133321</c:v>
                </c:pt>
                <c:pt idx="18105">
                  <c:v>1.1444319999999999</c:v>
                </c:pt>
                <c:pt idx="18106">
                  <c:v>1.155543</c:v>
                </c:pt>
                <c:pt idx="18107">
                  <c:v>1.1666540000000001</c:v>
                </c:pt>
                <c:pt idx="18108">
                  <c:v>1.177765</c:v>
                </c:pt>
                <c:pt idx="18109">
                  <c:v>1.188876</c:v>
                </c:pt>
                <c:pt idx="18110">
                  <c:v>1.1999869999999999</c:v>
                </c:pt>
                <c:pt idx="18111">
                  <c:v>1.211098</c:v>
                </c:pt>
                <c:pt idx="18112">
                  <c:v>1.2222090000000001</c:v>
                </c:pt>
                <c:pt idx="18113">
                  <c:v>1.23332</c:v>
                </c:pt>
                <c:pt idx="18114">
                  <c:v>1.2444310000000001</c:v>
                </c:pt>
                <c:pt idx="18115">
                  <c:v>1.2555419999999999</c:v>
                </c:pt>
                <c:pt idx="18116">
                  <c:v>1.266653</c:v>
                </c:pt>
                <c:pt idx="18117">
                  <c:v>1.2777639999999999</c:v>
                </c:pt>
                <c:pt idx="18118">
                  <c:v>1.288875</c:v>
                </c:pt>
                <c:pt idx="18119">
                  <c:v>1.2999860000000001</c:v>
                </c:pt>
                <c:pt idx="18120">
                  <c:v>1.311097</c:v>
                </c:pt>
                <c:pt idx="18121">
                  <c:v>1.322208</c:v>
                </c:pt>
                <c:pt idx="18122">
                  <c:v>1.3333189999999999</c:v>
                </c:pt>
                <c:pt idx="18123">
                  <c:v>1.34443</c:v>
                </c:pt>
                <c:pt idx="18124">
                  <c:v>1.35554</c:v>
                </c:pt>
                <c:pt idx="18125">
                  <c:v>1.3666510000000001</c:v>
                </c:pt>
                <c:pt idx="18126">
                  <c:v>1.3777619999999999</c:v>
                </c:pt>
                <c:pt idx="18127">
                  <c:v>1.388873</c:v>
                </c:pt>
                <c:pt idx="18128">
                  <c:v>1.3999839999999999</c:v>
                </c:pt>
                <c:pt idx="18129">
                  <c:v>1.411095</c:v>
                </c:pt>
                <c:pt idx="18130">
                  <c:v>1.4222060000000001</c:v>
                </c:pt>
                <c:pt idx="18131">
                  <c:v>1.433317</c:v>
                </c:pt>
                <c:pt idx="18132">
                  <c:v>1.444428</c:v>
                </c:pt>
                <c:pt idx="18133">
                  <c:v>1.4555389999999999</c:v>
                </c:pt>
                <c:pt idx="18134">
                  <c:v>1.46665</c:v>
                </c:pt>
                <c:pt idx="18135">
                  <c:v>1.4777610000000001</c:v>
                </c:pt>
                <c:pt idx="18136">
                  <c:v>1.488872</c:v>
                </c:pt>
                <c:pt idx="18137">
                  <c:v>1.4999830000000001</c:v>
                </c:pt>
                <c:pt idx="18138">
                  <c:v>1.5110939999999999</c:v>
                </c:pt>
                <c:pt idx="18139">
                  <c:v>1.522205</c:v>
                </c:pt>
                <c:pt idx="18140">
                  <c:v>1.5333159999999999</c:v>
                </c:pt>
                <c:pt idx="18141">
                  <c:v>1.544427</c:v>
                </c:pt>
                <c:pt idx="18142">
                  <c:v>1.5555380000000001</c:v>
                </c:pt>
                <c:pt idx="18143">
                  <c:v>1.566649</c:v>
                </c:pt>
                <c:pt idx="18144">
                  <c:v>1.5777600000000001</c:v>
                </c:pt>
                <c:pt idx="18145">
                  <c:v>1.5888709999999999</c:v>
                </c:pt>
                <c:pt idx="18146">
                  <c:v>1.599982</c:v>
                </c:pt>
                <c:pt idx="18147">
                  <c:v>1.6110930000000001</c:v>
                </c:pt>
                <c:pt idx="18148">
                  <c:v>1.622204</c:v>
                </c:pt>
                <c:pt idx="18149">
                  <c:v>1.6333150000000001</c:v>
                </c:pt>
                <c:pt idx="18150">
                  <c:v>1.6444259999999999</c:v>
                </c:pt>
                <c:pt idx="18151">
                  <c:v>1.655537</c:v>
                </c:pt>
                <c:pt idx="18152">
                  <c:v>1.6666479999999999</c:v>
                </c:pt>
                <c:pt idx="18153">
                  <c:v>1.677759</c:v>
                </c:pt>
                <c:pt idx="18154">
                  <c:v>1.6888700000000001</c:v>
                </c:pt>
                <c:pt idx="18155">
                  <c:v>1.699981</c:v>
                </c:pt>
                <c:pt idx="18156">
                  <c:v>1.7110920000000001</c:v>
                </c:pt>
                <c:pt idx="18157">
                  <c:v>1.7222029999999999</c:v>
                </c:pt>
                <c:pt idx="18158">
                  <c:v>1.733314</c:v>
                </c:pt>
                <c:pt idx="18159">
                  <c:v>1.7444249999999999</c:v>
                </c:pt>
                <c:pt idx="18160">
                  <c:v>1.755536</c:v>
                </c:pt>
                <c:pt idx="18161">
                  <c:v>1.7666470000000001</c:v>
                </c:pt>
                <c:pt idx="18162">
                  <c:v>1.7777579999999999</c:v>
                </c:pt>
                <c:pt idx="18163">
                  <c:v>1.788869</c:v>
                </c:pt>
                <c:pt idx="18164">
                  <c:v>1.7999799999999999</c:v>
                </c:pt>
                <c:pt idx="18165">
                  <c:v>1.811091</c:v>
                </c:pt>
                <c:pt idx="18166">
                  <c:v>1.8222020000000001</c:v>
                </c:pt>
                <c:pt idx="18167">
                  <c:v>1.833313</c:v>
                </c:pt>
                <c:pt idx="18168">
                  <c:v>1.8444240000000001</c:v>
                </c:pt>
                <c:pt idx="18169">
                  <c:v>1.8555349999999999</c:v>
                </c:pt>
                <c:pt idx="18170">
                  <c:v>1.866646</c:v>
                </c:pt>
                <c:pt idx="18171">
                  <c:v>1.8777569999999999</c:v>
                </c:pt>
                <c:pt idx="18172">
                  <c:v>1.888868</c:v>
                </c:pt>
                <c:pt idx="18173">
                  <c:v>1.8999790000000001</c:v>
                </c:pt>
                <c:pt idx="18174">
                  <c:v>1.91109</c:v>
                </c:pt>
                <c:pt idx="18175">
                  <c:v>1.922201</c:v>
                </c:pt>
                <c:pt idx="18176">
                  <c:v>1.9333119999999999</c:v>
                </c:pt>
                <c:pt idx="18177">
                  <c:v>1.944423</c:v>
                </c:pt>
                <c:pt idx="18178">
                  <c:v>1.9555340000000001</c:v>
                </c:pt>
                <c:pt idx="18179">
                  <c:v>1.966645</c:v>
                </c:pt>
                <c:pt idx="18180">
                  <c:v>1.9777560000000001</c:v>
                </c:pt>
                <c:pt idx="18181">
                  <c:v>1.9888669999999999</c:v>
                </c:pt>
                <c:pt idx="18182">
                  <c:v>1.999978</c:v>
                </c:pt>
                <c:pt idx="18183">
                  <c:v>2.0110890000000001</c:v>
                </c:pt>
                <c:pt idx="18184">
                  <c:v>2.0222000000000002</c:v>
                </c:pt>
                <c:pt idx="18185">
                  <c:v>2.0333109999999999</c:v>
                </c:pt>
                <c:pt idx="18186">
                  <c:v>2.044422</c:v>
                </c:pt>
                <c:pt idx="18187">
                  <c:v>2.0555330000000001</c:v>
                </c:pt>
                <c:pt idx="18188">
                  <c:v>2.0666440000000001</c:v>
                </c:pt>
                <c:pt idx="18189">
                  <c:v>2.0777549999999998</c:v>
                </c:pt>
                <c:pt idx="18190">
                  <c:v>2.0888659999999999</c:v>
                </c:pt>
                <c:pt idx="18191">
                  <c:v>2.099977</c:v>
                </c:pt>
                <c:pt idx="18192">
                  <c:v>2.1110880000000001</c:v>
                </c:pt>
                <c:pt idx="18193">
                  <c:v>2.1221990000000002</c:v>
                </c:pt>
                <c:pt idx="18194">
                  <c:v>2.1333099999999998</c:v>
                </c:pt>
                <c:pt idx="18195">
                  <c:v>2.1444209999999999</c:v>
                </c:pt>
                <c:pt idx="18196">
                  <c:v>2.155532</c:v>
                </c:pt>
                <c:pt idx="18197">
                  <c:v>2.1666430000000001</c:v>
                </c:pt>
                <c:pt idx="18198">
                  <c:v>2.1777540000000002</c:v>
                </c:pt>
                <c:pt idx="18199">
                  <c:v>2.1888649999999998</c:v>
                </c:pt>
                <c:pt idx="18200">
                  <c:v>2.1999759999999999</c:v>
                </c:pt>
                <c:pt idx="18201">
                  <c:v>2.211087</c:v>
                </c:pt>
                <c:pt idx="18202">
                  <c:v>2.2221980000000001</c:v>
                </c:pt>
                <c:pt idx="18203">
                  <c:v>2.2333090000000002</c:v>
                </c:pt>
                <c:pt idx="18204">
                  <c:v>2.2444199999999999</c:v>
                </c:pt>
                <c:pt idx="18205">
                  <c:v>2.2555299999999998</c:v>
                </c:pt>
                <c:pt idx="18206">
                  <c:v>2.2666409999999999</c:v>
                </c:pt>
                <c:pt idx="18207">
                  <c:v>2.277752</c:v>
                </c:pt>
                <c:pt idx="18208">
                  <c:v>2.2888630000000001</c:v>
                </c:pt>
                <c:pt idx="18209">
                  <c:v>2.2999740000000002</c:v>
                </c:pt>
                <c:pt idx="18210">
                  <c:v>2.3110849999999998</c:v>
                </c:pt>
                <c:pt idx="18211">
                  <c:v>2.3221959999999999</c:v>
                </c:pt>
                <c:pt idx="18212">
                  <c:v>2.333307</c:v>
                </c:pt>
                <c:pt idx="18213">
                  <c:v>2.3444180000000001</c:v>
                </c:pt>
                <c:pt idx="18214">
                  <c:v>2.3555290000000002</c:v>
                </c:pt>
                <c:pt idx="18215">
                  <c:v>2.3666399999999999</c:v>
                </c:pt>
                <c:pt idx="18216">
                  <c:v>2.3777509999999999</c:v>
                </c:pt>
                <c:pt idx="18217">
                  <c:v>2.388862</c:v>
                </c:pt>
                <c:pt idx="18218">
                  <c:v>2.3999730000000001</c:v>
                </c:pt>
                <c:pt idx="18219">
                  <c:v>2.4110839999999998</c:v>
                </c:pt>
                <c:pt idx="18220">
                  <c:v>2.4221949999999999</c:v>
                </c:pt>
                <c:pt idx="18221">
                  <c:v>2.433306</c:v>
                </c:pt>
                <c:pt idx="18222">
                  <c:v>2.4444170000000001</c:v>
                </c:pt>
                <c:pt idx="18223">
                  <c:v>2.4555280000000002</c:v>
                </c:pt>
                <c:pt idx="18224">
                  <c:v>2.4666389999999998</c:v>
                </c:pt>
                <c:pt idx="18225">
                  <c:v>2.4777499999999999</c:v>
                </c:pt>
                <c:pt idx="18226">
                  <c:v>2.488861</c:v>
                </c:pt>
                <c:pt idx="18227">
                  <c:v>2.4999720000000001</c:v>
                </c:pt>
                <c:pt idx="18228">
                  <c:v>2.5110830000000002</c:v>
                </c:pt>
                <c:pt idx="18229">
                  <c:v>2.5221939999999998</c:v>
                </c:pt>
                <c:pt idx="18230">
                  <c:v>2.5333049999999999</c:v>
                </c:pt>
                <c:pt idx="18231">
                  <c:v>2.544416</c:v>
                </c:pt>
                <c:pt idx="18232">
                  <c:v>2.5555270000000001</c:v>
                </c:pt>
                <c:pt idx="18233">
                  <c:v>2.5666380000000002</c:v>
                </c:pt>
                <c:pt idx="18234">
                  <c:v>2.5777489999999998</c:v>
                </c:pt>
                <c:pt idx="18235">
                  <c:v>2.5888599999999999</c:v>
                </c:pt>
                <c:pt idx="18236">
                  <c:v>2.599971</c:v>
                </c:pt>
                <c:pt idx="18237">
                  <c:v>2.6110820000000001</c:v>
                </c:pt>
                <c:pt idx="18238">
                  <c:v>2.6221930000000002</c:v>
                </c:pt>
                <c:pt idx="18239">
                  <c:v>2.6333039999999999</c:v>
                </c:pt>
                <c:pt idx="18240">
                  <c:v>2.644415</c:v>
                </c:pt>
                <c:pt idx="18241">
                  <c:v>2.6555260000000001</c:v>
                </c:pt>
                <c:pt idx="18242">
                  <c:v>2.6666370000000001</c:v>
                </c:pt>
                <c:pt idx="18243">
                  <c:v>2.6777479999999998</c:v>
                </c:pt>
                <c:pt idx="18244">
                  <c:v>2.6888589999999999</c:v>
                </c:pt>
                <c:pt idx="18245">
                  <c:v>2.69997</c:v>
                </c:pt>
                <c:pt idx="18246">
                  <c:v>2.7110810000000001</c:v>
                </c:pt>
                <c:pt idx="18247">
                  <c:v>2.7221920000000002</c:v>
                </c:pt>
                <c:pt idx="18248">
                  <c:v>2.7333029999999998</c:v>
                </c:pt>
                <c:pt idx="18249">
                  <c:v>2.7444139999999999</c:v>
                </c:pt>
                <c:pt idx="18250">
                  <c:v>2.755525</c:v>
                </c:pt>
                <c:pt idx="18251">
                  <c:v>2.7666360000000001</c:v>
                </c:pt>
                <c:pt idx="18252">
                  <c:v>2.7777470000000002</c:v>
                </c:pt>
                <c:pt idx="18253">
                  <c:v>2.7888579999999998</c:v>
                </c:pt>
                <c:pt idx="18254">
                  <c:v>2.7999689999999999</c:v>
                </c:pt>
                <c:pt idx="18255">
                  <c:v>2.81108</c:v>
                </c:pt>
                <c:pt idx="18256">
                  <c:v>2.8221910000000001</c:v>
                </c:pt>
                <c:pt idx="18257">
                  <c:v>2.8333020000000002</c:v>
                </c:pt>
                <c:pt idx="18258">
                  <c:v>2.8444129999999999</c:v>
                </c:pt>
                <c:pt idx="18259">
                  <c:v>2.855524</c:v>
                </c:pt>
                <c:pt idx="18260">
                  <c:v>2.866635</c:v>
                </c:pt>
                <c:pt idx="18261">
                  <c:v>2.8777460000000001</c:v>
                </c:pt>
                <c:pt idx="18262">
                  <c:v>2.8888569999999998</c:v>
                </c:pt>
                <c:pt idx="18263">
                  <c:v>2.8999679999999999</c:v>
                </c:pt>
                <c:pt idx="18264">
                  <c:v>2.911079</c:v>
                </c:pt>
                <c:pt idx="18265">
                  <c:v>2.9221900000000001</c:v>
                </c:pt>
                <c:pt idx="18266">
                  <c:v>2.9333010000000002</c:v>
                </c:pt>
                <c:pt idx="18267">
                  <c:v>2.9444119999999998</c:v>
                </c:pt>
                <c:pt idx="18268">
                  <c:v>2.9555229999999999</c:v>
                </c:pt>
                <c:pt idx="18269">
                  <c:v>2.966634</c:v>
                </c:pt>
                <c:pt idx="18270">
                  <c:v>2.9777450000000001</c:v>
                </c:pt>
                <c:pt idx="18271">
                  <c:v>2.9888560000000002</c:v>
                </c:pt>
                <c:pt idx="18272">
                  <c:v>2.9999669999999998</c:v>
                </c:pt>
                <c:pt idx="18273">
                  <c:v>3.0110779999999999</c:v>
                </c:pt>
                <c:pt idx="18274">
                  <c:v>3.022189</c:v>
                </c:pt>
                <c:pt idx="18275">
                  <c:v>3.0333000000000001</c:v>
                </c:pt>
                <c:pt idx="18276">
                  <c:v>3.0444110000000002</c:v>
                </c:pt>
                <c:pt idx="18277">
                  <c:v>3.0555219999999998</c:v>
                </c:pt>
                <c:pt idx="18278">
                  <c:v>3.0666329999999999</c:v>
                </c:pt>
                <c:pt idx="18279">
                  <c:v>3.077744</c:v>
                </c:pt>
                <c:pt idx="18280">
                  <c:v>3.0888550000000001</c:v>
                </c:pt>
                <c:pt idx="18281">
                  <c:v>3.0999660000000002</c:v>
                </c:pt>
                <c:pt idx="18282">
                  <c:v>3.1110769999999999</c:v>
                </c:pt>
                <c:pt idx="18283">
                  <c:v>3.122188</c:v>
                </c:pt>
                <c:pt idx="18284">
                  <c:v>3.1332990000000001</c:v>
                </c:pt>
                <c:pt idx="18285">
                  <c:v>3.1444100000000001</c:v>
                </c:pt>
                <c:pt idx="18286">
                  <c:v>3.1555200000000001</c:v>
                </c:pt>
                <c:pt idx="18287">
                  <c:v>3.1666310000000002</c:v>
                </c:pt>
                <c:pt idx="18288">
                  <c:v>3.1777419999999998</c:v>
                </c:pt>
                <c:pt idx="18289">
                  <c:v>3.1888529999999999</c:v>
                </c:pt>
                <c:pt idx="18290">
                  <c:v>3.199964</c:v>
                </c:pt>
                <c:pt idx="18291">
                  <c:v>3.2110750000000001</c:v>
                </c:pt>
                <c:pt idx="18292">
                  <c:v>3.2221860000000002</c:v>
                </c:pt>
                <c:pt idx="18293">
                  <c:v>3.2332969999999999</c:v>
                </c:pt>
                <c:pt idx="18294">
                  <c:v>3.244408</c:v>
                </c:pt>
                <c:pt idx="18295">
                  <c:v>3.2555190000000001</c:v>
                </c:pt>
                <c:pt idx="18296">
                  <c:v>3.2666300000000001</c:v>
                </c:pt>
                <c:pt idx="18297">
                  <c:v>3.2777409999999998</c:v>
                </c:pt>
                <c:pt idx="18298">
                  <c:v>3.2888519999999999</c:v>
                </c:pt>
                <c:pt idx="18299">
                  <c:v>3.299963</c:v>
                </c:pt>
                <c:pt idx="18300">
                  <c:v>3.3110740000000001</c:v>
                </c:pt>
                <c:pt idx="18301">
                  <c:v>3.3221850000000002</c:v>
                </c:pt>
                <c:pt idx="18302">
                  <c:v>3.3332959999999998</c:v>
                </c:pt>
                <c:pt idx="18303">
                  <c:v>3.3444069999999999</c:v>
                </c:pt>
                <c:pt idx="18304">
                  <c:v>3.355518</c:v>
                </c:pt>
                <c:pt idx="18305">
                  <c:v>3.3666290000000001</c:v>
                </c:pt>
                <c:pt idx="18306">
                  <c:v>3.3777400000000002</c:v>
                </c:pt>
                <c:pt idx="18307">
                  <c:v>3.3888509999999998</c:v>
                </c:pt>
                <c:pt idx="18308">
                  <c:v>3.3999619999999999</c:v>
                </c:pt>
                <c:pt idx="18309">
                  <c:v>3.411073</c:v>
                </c:pt>
                <c:pt idx="18310">
                  <c:v>3.4221840000000001</c:v>
                </c:pt>
                <c:pt idx="18311">
                  <c:v>3.4332950000000002</c:v>
                </c:pt>
                <c:pt idx="18312">
                  <c:v>3.4444059999999999</c:v>
                </c:pt>
                <c:pt idx="18313">
                  <c:v>3.4555169999999999</c:v>
                </c:pt>
                <c:pt idx="18314">
                  <c:v>3.466628</c:v>
                </c:pt>
                <c:pt idx="18315">
                  <c:v>3.4777390000000001</c:v>
                </c:pt>
                <c:pt idx="18316">
                  <c:v>3.4888499999999998</c:v>
                </c:pt>
                <c:pt idx="18317">
                  <c:v>3.4999609999999999</c:v>
                </c:pt>
                <c:pt idx="18318">
                  <c:v>3.511072</c:v>
                </c:pt>
                <c:pt idx="18319">
                  <c:v>3.5221830000000001</c:v>
                </c:pt>
                <c:pt idx="18320">
                  <c:v>3.5332940000000002</c:v>
                </c:pt>
                <c:pt idx="18321">
                  <c:v>3.5444049999999998</c:v>
                </c:pt>
                <c:pt idx="18322">
                  <c:v>3.5555159999999999</c:v>
                </c:pt>
                <c:pt idx="18323">
                  <c:v>3.566627</c:v>
                </c:pt>
                <c:pt idx="18324">
                  <c:v>3.5777380000000001</c:v>
                </c:pt>
                <c:pt idx="18325">
                  <c:v>3.5888490000000002</c:v>
                </c:pt>
                <c:pt idx="18326">
                  <c:v>3.5999599999999998</c:v>
                </c:pt>
                <c:pt idx="18327">
                  <c:v>3.6110709999999999</c:v>
                </c:pt>
                <c:pt idx="18328">
                  <c:v>3.622182</c:v>
                </c:pt>
                <c:pt idx="18329">
                  <c:v>3.6332930000000001</c:v>
                </c:pt>
                <c:pt idx="18330">
                  <c:v>3.6444040000000002</c:v>
                </c:pt>
                <c:pt idx="18331">
                  <c:v>3.6555149999999998</c:v>
                </c:pt>
                <c:pt idx="18332">
                  <c:v>3.6666259999999999</c:v>
                </c:pt>
                <c:pt idx="18333">
                  <c:v>3.677737</c:v>
                </c:pt>
                <c:pt idx="18334">
                  <c:v>3.6888480000000001</c:v>
                </c:pt>
                <c:pt idx="18335">
                  <c:v>3.6999590000000002</c:v>
                </c:pt>
                <c:pt idx="18336">
                  <c:v>3.7110699999999999</c:v>
                </c:pt>
                <c:pt idx="18337">
                  <c:v>3.722181</c:v>
                </c:pt>
                <c:pt idx="18338">
                  <c:v>3.7332920000000001</c:v>
                </c:pt>
                <c:pt idx="18339">
                  <c:v>3.7444030000000001</c:v>
                </c:pt>
                <c:pt idx="18340">
                  <c:v>3.7555139999999998</c:v>
                </c:pt>
                <c:pt idx="18341">
                  <c:v>3.7666249999999999</c:v>
                </c:pt>
                <c:pt idx="18342">
                  <c:v>3.777736</c:v>
                </c:pt>
                <c:pt idx="18343">
                  <c:v>3.7888470000000001</c:v>
                </c:pt>
                <c:pt idx="18344">
                  <c:v>3.7999580000000002</c:v>
                </c:pt>
                <c:pt idx="18345">
                  <c:v>3.8110689999999998</c:v>
                </c:pt>
                <c:pt idx="18346">
                  <c:v>3.8221799999999999</c:v>
                </c:pt>
                <c:pt idx="18347">
                  <c:v>3.833291</c:v>
                </c:pt>
                <c:pt idx="18348">
                  <c:v>3.8444020000000001</c:v>
                </c:pt>
                <c:pt idx="18349">
                  <c:v>3.8555130000000002</c:v>
                </c:pt>
                <c:pt idx="18350">
                  <c:v>3.8666239999999998</c:v>
                </c:pt>
                <c:pt idx="18351">
                  <c:v>3.8777349999999999</c:v>
                </c:pt>
                <c:pt idx="18352">
                  <c:v>3.888846</c:v>
                </c:pt>
                <c:pt idx="18353">
                  <c:v>3.8999570000000001</c:v>
                </c:pt>
                <c:pt idx="18354">
                  <c:v>3.9110680000000002</c:v>
                </c:pt>
                <c:pt idx="18355">
                  <c:v>3.9221789999999999</c:v>
                </c:pt>
                <c:pt idx="18356">
                  <c:v>3.93329</c:v>
                </c:pt>
                <c:pt idx="18357">
                  <c:v>3.944401</c:v>
                </c:pt>
                <c:pt idx="18358">
                  <c:v>3.9555120000000001</c:v>
                </c:pt>
                <c:pt idx="18359">
                  <c:v>3.9666229999999998</c:v>
                </c:pt>
                <c:pt idx="18360">
                  <c:v>3.9777339999999999</c:v>
                </c:pt>
                <c:pt idx="18361">
                  <c:v>3.988845</c:v>
                </c:pt>
                <c:pt idx="18362">
                  <c:v>3.9999560000000001</c:v>
                </c:pt>
                <c:pt idx="18363">
                  <c:v>4.0110669999999997</c:v>
                </c:pt>
                <c:pt idx="18364">
                  <c:v>4.0221780000000003</c:v>
                </c:pt>
                <c:pt idx="18365">
                  <c:v>4.0332889999999999</c:v>
                </c:pt>
                <c:pt idx="18366">
                  <c:v>4.0444000000000004</c:v>
                </c:pt>
                <c:pt idx="18367">
                  <c:v>4.0555099999999999</c:v>
                </c:pt>
                <c:pt idx="18368">
                  <c:v>4.0666209999999996</c:v>
                </c:pt>
                <c:pt idx="18369">
                  <c:v>4.0777320000000001</c:v>
                </c:pt>
                <c:pt idx="18370">
                  <c:v>4.0888429999999998</c:v>
                </c:pt>
                <c:pt idx="18371">
                  <c:v>4.0999540000000003</c:v>
                </c:pt>
                <c:pt idx="18372">
                  <c:v>4.111065</c:v>
                </c:pt>
                <c:pt idx="18373">
                  <c:v>4.1221759999999996</c:v>
                </c:pt>
                <c:pt idx="18374">
                  <c:v>4.1332870000000002</c:v>
                </c:pt>
                <c:pt idx="18375">
                  <c:v>4.1443979999999998</c:v>
                </c:pt>
                <c:pt idx="18376">
                  <c:v>4.1555090000000003</c:v>
                </c:pt>
                <c:pt idx="18377">
                  <c:v>4.16662</c:v>
                </c:pt>
                <c:pt idx="18378">
                  <c:v>4.1777309999999996</c:v>
                </c:pt>
                <c:pt idx="18379">
                  <c:v>4.1888420000000002</c:v>
                </c:pt>
                <c:pt idx="18380">
                  <c:v>4.1999529999999998</c:v>
                </c:pt>
                <c:pt idx="18381">
                  <c:v>4.2110640000000004</c:v>
                </c:pt>
                <c:pt idx="18382">
                  <c:v>4.222175</c:v>
                </c:pt>
                <c:pt idx="18383">
                  <c:v>4.2332859999999997</c:v>
                </c:pt>
                <c:pt idx="18384">
                  <c:v>4.2443970000000002</c:v>
                </c:pt>
                <c:pt idx="18385">
                  <c:v>4.2555079999999998</c:v>
                </c:pt>
                <c:pt idx="18386">
                  <c:v>4.2666190000000004</c:v>
                </c:pt>
                <c:pt idx="18387">
                  <c:v>4.27773</c:v>
                </c:pt>
                <c:pt idx="18388">
                  <c:v>4.2888409999999997</c:v>
                </c:pt>
                <c:pt idx="18389">
                  <c:v>4.2999520000000002</c:v>
                </c:pt>
                <c:pt idx="18390">
                  <c:v>4.3110629999999999</c:v>
                </c:pt>
                <c:pt idx="18391">
                  <c:v>4.3221740000000004</c:v>
                </c:pt>
                <c:pt idx="18392">
                  <c:v>4.3332850000000001</c:v>
                </c:pt>
                <c:pt idx="18393">
                  <c:v>4.3443959999999997</c:v>
                </c:pt>
                <c:pt idx="18394">
                  <c:v>4.3555070000000002</c:v>
                </c:pt>
                <c:pt idx="18395">
                  <c:v>4.3666179999999999</c:v>
                </c:pt>
                <c:pt idx="18396">
                  <c:v>4.3777290000000004</c:v>
                </c:pt>
                <c:pt idx="18397">
                  <c:v>4.3888400000000001</c:v>
                </c:pt>
                <c:pt idx="18398">
                  <c:v>4.3999509999999997</c:v>
                </c:pt>
                <c:pt idx="18399">
                  <c:v>4.4110620000000003</c:v>
                </c:pt>
                <c:pt idx="18400">
                  <c:v>4.4221729999999999</c:v>
                </c:pt>
                <c:pt idx="18401">
                  <c:v>4.4332839999999996</c:v>
                </c:pt>
                <c:pt idx="18402">
                  <c:v>4.4443950000000001</c:v>
                </c:pt>
                <c:pt idx="18403">
                  <c:v>4.4555059999999997</c:v>
                </c:pt>
                <c:pt idx="18404">
                  <c:v>4.4666170000000003</c:v>
                </c:pt>
                <c:pt idx="18405">
                  <c:v>4.4777279999999999</c:v>
                </c:pt>
                <c:pt idx="18406">
                  <c:v>4.4888389999999996</c:v>
                </c:pt>
                <c:pt idx="18407">
                  <c:v>4.4999500000000001</c:v>
                </c:pt>
                <c:pt idx="18408">
                  <c:v>4.5110609999999998</c:v>
                </c:pt>
                <c:pt idx="18409">
                  <c:v>4.5221720000000003</c:v>
                </c:pt>
                <c:pt idx="18410">
                  <c:v>4.533283</c:v>
                </c:pt>
                <c:pt idx="18411">
                  <c:v>4.5443939999999996</c:v>
                </c:pt>
                <c:pt idx="18412">
                  <c:v>4.5555050000000001</c:v>
                </c:pt>
                <c:pt idx="18413">
                  <c:v>4.5666159999999998</c:v>
                </c:pt>
                <c:pt idx="18414">
                  <c:v>4.5777270000000003</c:v>
                </c:pt>
                <c:pt idx="18415">
                  <c:v>4.588838</c:v>
                </c:pt>
                <c:pt idx="18416">
                  <c:v>4.5999489999999996</c:v>
                </c:pt>
                <c:pt idx="18417">
                  <c:v>4.6110600000000002</c:v>
                </c:pt>
                <c:pt idx="18418">
                  <c:v>4.6221709999999998</c:v>
                </c:pt>
                <c:pt idx="18419">
                  <c:v>4.6332820000000003</c:v>
                </c:pt>
                <c:pt idx="18420">
                  <c:v>4.644393</c:v>
                </c:pt>
                <c:pt idx="18421">
                  <c:v>4.6555039999999996</c:v>
                </c:pt>
                <c:pt idx="18422">
                  <c:v>4.6666150000000002</c:v>
                </c:pt>
                <c:pt idx="18423">
                  <c:v>4.6777259999999998</c:v>
                </c:pt>
                <c:pt idx="18424">
                  <c:v>4.6888370000000004</c:v>
                </c:pt>
                <c:pt idx="18425">
                  <c:v>4.699948</c:v>
                </c:pt>
                <c:pt idx="18426">
                  <c:v>4.7110589999999997</c:v>
                </c:pt>
                <c:pt idx="18427">
                  <c:v>4.7221700000000002</c:v>
                </c:pt>
                <c:pt idx="18428">
                  <c:v>4.7332809999999998</c:v>
                </c:pt>
                <c:pt idx="18429">
                  <c:v>4.7443920000000004</c:v>
                </c:pt>
                <c:pt idx="18430">
                  <c:v>4.755503</c:v>
                </c:pt>
                <c:pt idx="18431">
                  <c:v>4.7666139999999997</c:v>
                </c:pt>
                <c:pt idx="18432">
                  <c:v>4.7777250000000002</c:v>
                </c:pt>
                <c:pt idx="18433">
                  <c:v>4.7888359999999999</c:v>
                </c:pt>
                <c:pt idx="18434">
                  <c:v>4.7999470000000004</c:v>
                </c:pt>
                <c:pt idx="18435">
                  <c:v>4.8110580000000001</c:v>
                </c:pt>
                <c:pt idx="18436">
                  <c:v>4.8221689999999997</c:v>
                </c:pt>
                <c:pt idx="18437">
                  <c:v>4.8332800000000002</c:v>
                </c:pt>
                <c:pt idx="18438">
                  <c:v>4.8443909999999999</c:v>
                </c:pt>
                <c:pt idx="18439">
                  <c:v>4.8555020000000004</c:v>
                </c:pt>
                <c:pt idx="18440">
                  <c:v>4.8666130000000001</c:v>
                </c:pt>
                <c:pt idx="18441">
                  <c:v>4.8777239999999997</c:v>
                </c:pt>
                <c:pt idx="18442">
                  <c:v>4.8888350000000003</c:v>
                </c:pt>
                <c:pt idx="18443">
                  <c:v>4.8999459999999999</c:v>
                </c:pt>
                <c:pt idx="18444">
                  <c:v>4.9110569999999996</c:v>
                </c:pt>
                <c:pt idx="18445">
                  <c:v>4.9221680000000001</c:v>
                </c:pt>
                <c:pt idx="18446">
                  <c:v>4.9332789999999997</c:v>
                </c:pt>
                <c:pt idx="18447">
                  <c:v>4.9443900000000003</c:v>
                </c:pt>
                <c:pt idx="18448">
                  <c:v>4.9554999999999998</c:v>
                </c:pt>
                <c:pt idx="18449">
                  <c:v>4.9666110000000003</c:v>
                </c:pt>
                <c:pt idx="18450">
                  <c:v>4.977722</c:v>
                </c:pt>
                <c:pt idx="18451">
                  <c:v>4.9888329999999996</c:v>
                </c:pt>
                <c:pt idx="18452">
                  <c:v>4.9999440000000002</c:v>
                </c:pt>
                <c:pt idx="18453">
                  <c:v>5.0110549999999998</c:v>
                </c:pt>
                <c:pt idx="18454">
                  <c:v>5.0221660000000004</c:v>
                </c:pt>
                <c:pt idx="18455">
                  <c:v>5.033277</c:v>
                </c:pt>
                <c:pt idx="18456">
                  <c:v>5.0443879999999996</c:v>
                </c:pt>
                <c:pt idx="18457">
                  <c:v>5.0554990000000002</c:v>
                </c:pt>
                <c:pt idx="18458">
                  <c:v>5.0666099999999998</c:v>
                </c:pt>
                <c:pt idx="18459">
                  <c:v>5.0777210000000004</c:v>
                </c:pt>
                <c:pt idx="18460">
                  <c:v>5.088832</c:v>
                </c:pt>
                <c:pt idx="18461">
                  <c:v>5.0999429999999997</c:v>
                </c:pt>
                <c:pt idx="18462">
                  <c:v>5.1110540000000002</c:v>
                </c:pt>
                <c:pt idx="18463">
                  <c:v>5.1221649999999999</c:v>
                </c:pt>
                <c:pt idx="18464">
                  <c:v>5.1332760000000004</c:v>
                </c:pt>
                <c:pt idx="18465">
                  <c:v>5.144387</c:v>
                </c:pt>
                <c:pt idx="18466">
                  <c:v>5.1554979999999997</c:v>
                </c:pt>
                <c:pt idx="18467">
                  <c:v>5.1666090000000002</c:v>
                </c:pt>
                <c:pt idx="18468">
                  <c:v>5.1777199999999999</c:v>
                </c:pt>
                <c:pt idx="18469">
                  <c:v>5.1888310000000004</c:v>
                </c:pt>
                <c:pt idx="18470">
                  <c:v>5.1999420000000001</c:v>
                </c:pt>
                <c:pt idx="18471">
                  <c:v>5.2110529999999997</c:v>
                </c:pt>
                <c:pt idx="18472">
                  <c:v>5.2221640000000003</c:v>
                </c:pt>
                <c:pt idx="18473">
                  <c:v>5.2332749999999999</c:v>
                </c:pt>
                <c:pt idx="18474">
                  <c:v>5.2443860000000004</c:v>
                </c:pt>
                <c:pt idx="18475">
                  <c:v>5.2554970000000001</c:v>
                </c:pt>
                <c:pt idx="18476">
                  <c:v>5.2666079999999997</c:v>
                </c:pt>
                <c:pt idx="18477">
                  <c:v>5.2777190000000003</c:v>
                </c:pt>
                <c:pt idx="18478">
                  <c:v>5.2888299999999999</c:v>
                </c:pt>
                <c:pt idx="18479">
                  <c:v>5.2999409999999996</c:v>
                </c:pt>
                <c:pt idx="18480">
                  <c:v>5.3110520000000001</c:v>
                </c:pt>
                <c:pt idx="18481">
                  <c:v>5.3221629999999998</c:v>
                </c:pt>
                <c:pt idx="18482">
                  <c:v>5.3332740000000003</c:v>
                </c:pt>
                <c:pt idx="18483">
                  <c:v>5.3443849999999999</c:v>
                </c:pt>
                <c:pt idx="18484">
                  <c:v>5.3554959999999996</c:v>
                </c:pt>
                <c:pt idx="18485">
                  <c:v>5.3666070000000001</c:v>
                </c:pt>
                <c:pt idx="18486">
                  <c:v>5.3777179999999998</c:v>
                </c:pt>
                <c:pt idx="18487">
                  <c:v>5.3888290000000003</c:v>
                </c:pt>
                <c:pt idx="18488">
                  <c:v>5.39994</c:v>
                </c:pt>
                <c:pt idx="18489">
                  <c:v>5.4110509999999996</c:v>
                </c:pt>
                <c:pt idx="18490">
                  <c:v>5.4221620000000001</c:v>
                </c:pt>
                <c:pt idx="18491">
                  <c:v>5.4332729999999998</c:v>
                </c:pt>
                <c:pt idx="18492">
                  <c:v>5.4443840000000003</c:v>
                </c:pt>
                <c:pt idx="18493">
                  <c:v>5.455495</c:v>
                </c:pt>
                <c:pt idx="18494">
                  <c:v>5.4666059999999996</c:v>
                </c:pt>
                <c:pt idx="18495">
                  <c:v>5.4777170000000002</c:v>
                </c:pt>
                <c:pt idx="18496">
                  <c:v>5.4888279999999998</c:v>
                </c:pt>
                <c:pt idx="18497">
                  <c:v>5.4999390000000004</c:v>
                </c:pt>
                <c:pt idx="18498">
                  <c:v>5.51105</c:v>
                </c:pt>
                <c:pt idx="18499">
                  <c:v>5.5221609999999997</c:v>
                </c:pt>
                <c:pt idx="18500">
                  <c:v>5.5332720000000002</c:v>
                </c:pt>
                <c:pt idx="18501">
                  <c:v>5.5443829999999998</c:v>
                </c:pt>
                <c:pt idx="18502">
                  <c:v>5.5554940000000004</c:v>
                </c:pt>
                <c:pt idx="18503">
                  <c:v>5.566605</c:v>
                </c:pt>
                <c:pt idx="18504">
                  <c:v>5.5777159999999997</c:v>
                </c:pt>
                <c:pt idx="18505">
                  <c:v>5.5888270000000002</c:v>
                </c:pt>
                <c:pt idx="18506">
                  <c:v>5.5999379999999999</c:v>
                </c:pt>
                <c:pt idx="18507">
                  <c:v>5.6110490000000004</c:v>
                </c:pt>
                <c:pt idx="18508">
                  <c:v>5.62216</c:v>
                </c:pt>
                <c:pt idx="18509">
                  <c:v>5.6332709999999997</c:v>
                </c:pt>
                <c:pt idx="18510">
                  <c:v>5.6443820000000002</c:v>
                </c:pt>
                <c:pt idx="18511">
                  <c:v>5.6554929999999999</c:v>
                </c:pt>
                <c:pt idx="18512">
                  <c:v>5.6666040000000004</c:v>
                </c:pt>
                <c:pt idx="18513">
                  <c:v>5.6777150000000001</c:v>
                </c:pt>
                <c:pt idx="18514">
                  <c:v>5.6888259999999997</c:v>
                </c:pt>
                <c:pt idx="18515">
                  <c:v>5.6999370000000003</c:v>
                </c:pt>
                <c:pt idx="18516">
                  <c:v>5.7110479999999999</c:v>
                </c:pt>
                <c:pt idx="18517">
                  <c:v>5.7221590000000004</c:v>
                </c:pt>
                <c:pt idx="18518">
                  <c:v>5.7332700000000001</c:v>
                </c:pt>
                <c:pt idx="18519">
                  <c:v>5.7443809999999997</c:v>
                </c:pt>
                <c:pt idx="18520">
                  <c:v>5.7554920000000003</c:v>
                </c:pt>
                <c:pt idx="18521">
                  <c:v>5.7666029999999999</c:v>
                </c:pt>
                <c:pt idx="18522">
                  <c:v>5.7777139999999996</c:v>
                </c:pt>
                <c:pt idx="18523">
                  <c:v>5.7888250000000001</c:v>
                </c:pt>
                <c:pt idx="18524">
                  <c:v>5.7999359999999998</c:v>
                </c:pt>
                <c:pt idx="18525">
                  <c:v>5.8110470000000003</c:v>
                </c:pt>
                <c:pt idx="18526">
                  <c:v>5.8221579999999999</c:v>
                </c:pt>
                <c:pt idx="18527">
                  <c:v>5.8332689999999996</c:v>
                </c:pt>
                <c:pt idx="18528">
                  <c:v>5.8443800000000001</c:v>
                </c:pt>
                <c:pt idx="18529">
                  <c:v>5.8554899999999996</c:v>
                </c:pt>
                <c:pt idx="18530">
                  <c:v>5.8666010000000002</c:v>
                </c:pt>
                <c:pt idx="18531">
                  <c:v>5.8777119999999998</c:v>
                </c:pt>
                <c:pt idx="18532">
                  <c:v>5.8888230000000004</c:v>
                </c:pt>
                <c:pt idx="18533">
                  <c:v>5.899934</c:v>
                </c:pt>
                <c:pt idx="18534">
                  <c:v>5.9110449999999997</c:v>
                </c:pt>
                <c:pt idx="18535">
                  <c:v>5.9221560000000002</c:v>
                </c:pt>
                <c:pt idx="18536">
                  <c:v>5.9332669999999998</c:v>
                </c:pt>
                <c:pt idx="18537">
                  <c:v>5.9443780000000004</c:v>
                </c:pt>
                <c:pt idx="18538">
                  <c:v>5.955489</c:v>
                </c:pt>
                <c:pt idx="18539">
                  <c:v>5.9665999999999997</c:v>
                </c:pt>
                <c:pt idx="18540">
                  <c:v>5.9777110000000002</c:v>
                </c:pt>
                <c:pt idx="18541">
                  <c:v>5.9888219999999999</c:v>
                </c:pt>
                <c:pt idx="18542">
                  <c:v>5.9999330000000004</c:v>
                </c:pt>
                <c:pt idx="18543">
                  <c:v>6.0110440000000001</c:v>
                </c:pt>
                <c:pt idx="18544">
                  <c:v>6.0221549999999997</c:v>
                </c:pt>
                <c:pt idx="18545">
                  <c:v>6.0332660000000002</c:v>
                </c:pt>
                <c:pt idx="18546">
                  <c:v>6.0443769999999999</c:v>
                </c:pt>
                <c:pt idx="18547">
                  <c:v>6.0554880000000004</c:v>
                </c:pt>
                <c:pt idx="18548">
                  <c:v>6.0665990000000001</c:v>
                </c:pt>
                <c:pt idx="18549">
                  <c:v>6.0777099999999997</c:v>
                </c:pt>
                <c:pt idx="18550">
                  <c:v>6.0888210000000003</c:v>
                </c:pt>
                <c:pt idx="18551">
                  <c:v>6.0999319999999999</c:v>
                </c:pt>
                <c:pt idx="18552">
                  <c:v>6.1110429999999996</c:v>
                </c:pt>
                <c:pt idx="18553">
                  <c:v>6.1221540000000001</c:v>
                </c:pt>
                <c:pt idx="18554">
                  <c:v>6.1332649999999997</c:v>
                </c:pt>
                <c:pt idx="18555">
                  <c:v>6.1443760000000003</c:v>
                </c:pt>
                <c:pt idx="18556">
                  <c:v>6.1554869999999999</c:v>
                </c:pt>
                <c:pt idx="18557">
                  <c:v>6.1665979999999996</c:v>
                </c:pt>
                <c:pt idx="18558">
                  <c:v>6.1777090000000001</c:v>
                </c:pt>
                <c:pt idx="18559">
                  <c:v>6.1888199999999998</c:v>
                </c:pt>
                <c:pt idx="18560">
                  <c:v>6.1999310000000003</c:v>
                </c:pt>
                <c:pt idx="18561">
                  <c:v>6.211042</c:v>
                </c:pt>
                <c:pt idx="18562">
                  <c:v>6.2221529999999996</c:v>
                </c:pt>
                <c:pt idx="18563">
                  <c:v>6.2332640000000001</c:v>
                </c:pt>
                <c:pt idx="18564">
                  <c:v>6.2443749999999998</c:v>
                </c:pt>
                <c:pt idx="18565">
                  <c:v>6.2554860000000003</c:v>
                </c:pt>
                <c:pt idx="18566">
                  <c:v>6.266597</c:v>
                </c:pt>
                <c:pt idx="18567">
                  <c:v>6.2777079999999996</c:v>
                </c:pt>
                <c:pt idx="18568">
                  <c:v>6.2888190000000002</c:v>
                </c:pt>
                <c:pt idx="18569">
                  <c:v>6.2999299999999998</c:v>
                </c:pt>
                <c:pt idx="18570">
                  <c:v>6.3110410000000003</c:v>
                </c:pt>
                <c:pt idx="18571">
                  <c:v>6.322152</c:v>
                </c:pt>
                <c:pt idx="18572">
                  <c:v>6.3332629999999996</c:v>
                </c:pt>
                <c:pt idx="18573">
                  <c:v>6.3443740000000002</c:v>
                </c:pt>
                <c:pt idx="18574">
                  <c:v>6.3554849999999998</c:v>
                </c:pt>
                <c:pt idx="18575">
                  <c:v>6.3665960000000004</c:v>
                </c:pt>
                <c:pt idx="18576">
                  <c:v>6.377707</c:v>
                </c:pt>
                <c:pt idx="18577">
                  <c:v>6.3888179999999997</c:v>
                </c:pt>
                <c:pt idx="18578">
                  <c:v>6.3999290000000002</c:v>
                </c:pt>
                <c:pt idx="18579">
                  <c:v>6.4110399999999998</c:v>
                </c:pt>
                <c:pt idx="18580">
                  <c:v>6.4221510000000004</c:v>
                </c:pt>
                <c:pt idx="18581">
                  <c:v>6.433262</c:v>
                </c:pt>
                <c:pt idx="18582">
                  <c:v>6.4443729999999997</c:v>
                </c:pt>
                <c:pt idx="18583">
                  <c:v>6.4554840000000002</c:v>
                </c:pt>
                <c:pt idx="18584">
                  <c:v>6.4665949999999999</c:v>
                </c:pt>
                <c:pt idx="18585">
                  <c:v>6.4777060000000004</c:v>
                </c:pt>
                <c:pt idx="18586">
                  <c:v>6.4888170000000001</c:v>
                </c:pt>
                <c:pt idx="18587">
                  <c:v>6.4999279999999997</c:v>
                </c:pt>
                <c:pt idx="18588">
                  <c:v>6.5110390000000002</c:v>
                </c:pt>
                <c:pt idx="18589">
                  <c:v>6.5221499999999999</c:v>
                </c:pt>
                <c:pt idx="18590">
                  <c:v>6.5332610000000004</c:v>
                </c:pt>
                <c:pt idx="18591">
                  <c:v>6.5443720000000001</c:v>
                </c:pt>
                <c:pt idx="18592">
                  <c:v>6.5554829999999997</c:v>
                </c:pt>
                <c:pt idx="18593">
                  <c:v>6.5665940000000003</c:v>
                </c:pt>
                <c:pt idx="18594">
                  <c:v>6.5777049999999999</c:v>
                </c:pt>
                <c:pt idx="18595">
                  <c:v>6.5888159999999996</c:v>
                </c:pt>
                <c:pt idx="18596">
                  <c:v>6.5999270000000001</c:v>
                </c:pt>
                <c:pt idx="18597">
                  <c:v>6.6110379999999997</c:v>
                </c:pt>
                <c:pt idx="18598">
                  <c:v>6.6221490000000003</c:v>
                </c:pt>
                <c:pt idx="18599">
                  <c:v>6.6332599999999999</c:v>
                </c:pt>
                <c:pt idx="18600">
                  <c:v>6.6443709999999996</c:v>
                </c:pt>
                <c:pt idx="18601">
                  <c:v>6.6554820000000001</c:v>
                </c:pt>
                <c:pt idx="18602">
                  <c:v>6.6665929999999998</c:v>
                </c:pt>
                <c:pt idx="18603">
                  <c:v>6.6777040000000003</c:v>
                </c:pt>
                <c:pt idx="18604">
                  <c:v>6.688815</c:v>
                </c:pt>
                <c:pt idx="18605">
                  <c:v>6.6999259999999996</c:v>
                </c:pt>
                <c:pt idx="18606">
                  <c:v>6.7110370000000001</c:v>
                </c:pt>
                <c:pt idx="18607">
                  <c:v>6.7221479999999998</c:v>
                </c:pt>
                <c:pt idx="18608">
                  <c:v>6.7332590000000003</c:v>
                </c:pt>
                <c:pt idx="18609">
                  <c:v>6.74437</c:v>
                </c:pt>
                <c:pt idx="18610">
                  <c:v>6.7554800000000004</c:v>
                </c:pt>
                <c:pt idx="18611">
                  <c:v>6.766591</c:v>
                </c:pt>
                <c:pt idx="18612">
                  <c:v>6.7777019999999997</c:v>
                </c:pt>
                <c:pt idx="18613">
                  <c:v>6.7888130000000002</c:v>
                </c:pt>
                <c:pt idx="18614">
                  <c:v>6.7999239999999999</c:v>
                </c:pt>
                <c:pt idx="18615">
                  <c:v>6.8110350000000004</c:v>
                </c:pt>
                <c:pt idx="18616">
                  <c:v>6.822146</c:v>
                </c:pt>
                <c:pt idx="18617">
                  <c:v>6.8332569999999997</c:v>
                </c:pt>
                <c:pt idx="18618">
                  <c:v>6.8443680000000002</c:v>
                </c:pt>
                <c:pt idx="18619">
                  <c:v>6.8554789999999999</c:v>
                </c:pt>
                <c:pt idx="18620">
                  <c:v>6.8665900000000004</c:v>
                </c:pt>
                <c:pt idx="18621">
                  <c:v>6.8777010000000001</c:v>
                </c:pt>
                <c:pt idx="18622">
                  <c:v>6.8888119999999997</c:v>
                </c:pt>
                <c:pt idx="18623">
                  <c:v>6.8999230000000003</c:v>
                </c:pt>
                <c:pt idx="18624">
                  <c:v>6.9110339999999999</c:v>
                </c:pt>
                <c:pt idx="18625">
                  <c:v>6.9221450000000004</c:v>
                </c:pt>
                <c:pt idx="18626">
                  <c:v>6.9332560000000001</c:v>
                </c:pt>
                <c:pt idx="18627">
                  <c:v>6.9443669999999997</c:v>
                </c:pt>
                <c:pt idx="18628">
                  <c:v>6.9554780000000003</c:v>
                </c:pt>
                <c:pt idx="18629">
                  <c:v>6.9665889999999999</c:v>
                </c:pt>
                <c:pt idx="18630">
                  <c:v>6.9776999999999996</c:v>
                </c:pt>
                <c:pt idx="18631">
                  <c:v>6.9888110000000001</c:v>
                </c:pt>
                <c:pt idx="18632">
                  <c:v>6.9999219999999998</c:v>
                </c:pt>
                <c:pt idx="18633">
                  <c:v>7.0110330000000003</c:v>
                </c:pt>
                <c:pt idx="18634">
                  <c:v>7.0221439999999999</c:v>
                </c:pt>
                <c:pt idx="18635">
                  <c:v>7.0332549999999996</c:v>
                </c:pt>
                <c:pt idx="18636">
                  <c:v>7.0443660000000001</c:v>
                </c:pt>
                <c:pt idx="18637">
                  <c:v>7.0554769999999998</c:v>
                </c:pt>
                <c:pt idx="18638">
                  <c:v>7.0665880000000003</c:v>
                </c:pt>
                <c:pt idx="18639">
                  <c:v>7.077699</c:v>
                </c:pt>
                <c:pt idx="18640">
                  <c:v>7.0888099999999996</c:v>
                </c:pt>
                <c:pt idx="18641">
                  <c:v>7.0999210000000001</c:v>
                </c:pt>
                <c:pt idx="18642">
                  <c:v>7.1110319999999998</c:v>
                </c:pt>
                <c:pt idx="18643">
                  <c:v>7.1221430000000003</c:v>
                </c:pt>
                <c:pt idx="18644">
                  <c:v>7.133254</c:v>
                </c:pt>
                <c:pt idx="18645">
                  <c:v>7.1443649999999996</c:v>
                </c:pt>
                <c:pt idx="18646">
                  <c:v>7.1554760000000002</c:v>
                </c:pt>
                <c:pt idx="18647">
                  <c:v>7.1665869999999998</c:v>
                </c:pt>
                <c:pt idx="18648">
                  <c:v>7.1776980000000004</c:v>
                </c:pt>
                <c:pt idx="18649">
                  <c:v>7.188809</c:v>
                </c:pt>
                <c:pt idx="18650">
                  <c:v>7.1999199999999997</c:v>
                </c:pt>
                <c:pt idx="18651">
                  <c:v>7.2110310000000002</c:v>
                </c:pt>
                <c:pt idx="18652">
                  <c:v>7.2221419999999998</c:v>
                </c:pt>
                <c:pt idx="18653">
                  <c:v>7.2332530000000004</c:v>
                </c:pt>
                <c:pt idx="18654">
                  <c:v>7.244364</c:v>
                </c:pt>
                <c:pt idx="18655">
                  <c:v>7.2554749999999997</c:v>
                </c:pt>
                <c:pt idx="18656">
                  <c:v>7.2665860000000002</c:v>
                </c:pt>
                <c:pt idx="18657">
                  <c:v>7.2776969999999999</c:v>
                </c:pt>
                <c:pt idx="18658">
                  <c:v>7.2888080000000004</c:v>
                </c:pt>
                <c:pt idx="18659">
                  <c:v>7.299919</c:v>
                </c:pt>
                <c:pt idx="18660">
                  <c:v>7.3110299999999997</c:v>
                </c:pt>
                <c:pt idx="18661">
                  <c:v>7.3221410000000002</c:v>
                </c:pt>
                <c:pt idx="18662">
                  <c:v>7.3332519999999999</c:v>
                </c:pt>
                <c:pt idx="18663">
                  <c:v>7.3443630000000004</c:v>
                </c:pt>
                <c:pt idx="18664">
                  <c:v>7.3554740000000001</c:v>
                </c:pt>
                <c:pt idx="18665">
                  <c:v>7.3665849999999997</c:v>
                </c:pt>
                <c:pt idx="18666">
                  <c:v>7.3776960000000003</c:v>
                </c:pt>
                <c:pt idx="18667">
                  <c:v>7.3888069999999999</c:v>
                </c:pt>
                <c:pt idx="18668">
                  <c:v>7.3999180000000004</c:v>
                </c:pt>
                <c:pt idx="18669">
                  <c:v>7.4110290000000001</c:v>
                </c:pt>
                <c:pt idx="18670">
                  <c:v>7.4221399999999997</c:v>
                </c:pt>
                <c:pt idx="18671">
                  <c:v>7.4332510000000003</c:v>
                </c:pt>
                <c:pt idx="18672">
                  <c:v>7.4443619999999999</c:v>
                </c:pt>
                <c:pt idx="18673">
                  <c:v>7.4554729999999996</c:v>
                </c:pt>
                <c:pt idx="18674">
                  <c:v>7.4665840000000001</c:v>
                </c:pt>
                <c:pt idx="18675">
                  <c:v>7.4776949999999998</c:v>
                </c:pt>
                <c:pt idx="18676">
                  <c:v>7.4888060000000003</c:v>
                </c:pt>
                <c:pt idx="18677">
                  <c:v>7.4999169999999999</c:v>
                </c:pt>
                <c:pt idx="18678">
                  <c:v>7.5110279999999996</c:v>
                </c:pt>
                <c:pt idx="18679">
                  <c:v>7.5221390000000001</c:v>
                </c:pt>
                <c:pt idx="18680">
                  <c:v>7.5332499999999998</c:v>
                </c:pt>
                <c:pt idx="18681">
                  <c:v>7.5443610000000003</c:v>
                </c:pt>
                <c:pt idx="18682">
                  <c:v>7.555472</c:v>
                </c:pt>
                <c:pt idx="18683">
                  <c:v>7.5665829999999996</c:v>
                </c:pt>
                <c:pt idx="18684">
                  <c:v>7.5776940000000002</c:v>
                </c:pt>
                <c:pt idx="18685">
                  <c:v>7.5888049999999998</c:v>
                </c:pt>
                <c:pt idx="18686">
                  <c:v>7.5999160000000003</c:v>
                </c:pt>
                <c:pt idx="18687">
                  <c:v>7.611027</c:v>
                </c:pt>
                <c:pt idx="18688">
                  <c:v>7.6221379999999996</c:v>
                </c:pt>
                <c:pt idx="18689">
                  <c:v>7.6332490000000002</c:v>
                </c:pt>
                <c:pt idx="18690">
                  <c:v>7.6443599999999998</c:v>
                </c:pt>
                <c:pt idx="18691">
                  <c:v>7.6554700000000002</c:v>
                </c:pt>
                <c:pt idx="18692">
                  <c:v>7.6665809999999999</c:v>
                </c:pt>
                <c:pt idx="18693">
                  <c:v>7.6776920000000004</c:v>
                </c:pt>
                <c:pt idx="18694">
                  <c:v>7.6888030000000001</c:v>
                </c:pt>
                <c:pt idx="18695">
                  <c:v>7.6999139999999997</c:v>
                </c:pt>
                <c:pt idx="18696">
                  <c:v>7.7110250000000002</c:v>
                </c:pt>
                <c:pt idx="18697">
                  <c:v>7.7221359999999999</c:v>
                </c:pt>
                <c:pt idx="18698">
                  <c:v>7.7332470000000004</c:v>
                </c:pt>
                <c:pt idx="18699">
                  <c:v>7.7443580000000001</c:v>
                </c:pt>
                <c:pt idx="18700">
                  <c:v>7.7554689999999997</c:v>
                </c:pt>
                <c:pt idx="18701">
                  <c:v>7.7665800000000003</c:v>
                </c:pt>
                <c:pt idx="18702">
                  <c:v>7.7776909999999999</c:v>
                </c:pt>
                <c:pt idx="18703">
                  <c:v>7.7888019999999996</c:v>
                </c:pt>
                <c:pt idx="18704">
                  <c:v>7.7999130000000001</c:v>
                </c:pt>
                <c:pt idx="18705">
                  <c:v>7.8110239999999997</c:v>
                </c:pt>
                <c:pt idx="18706">
                  <c:v>7.8221350000000003</c:v>
                </c:pt>
                <c:pt idx="18707">
                  <c:v>7.8332459999999999</c:v>
                </c:pt>
                <c:pt idx="18708">
                  <c:v>7.8443569999999996</c:v>
                </c:pt>
                <c:pt idx="18709">
                  <c:v>7.8554680000000001</c:v>
                </c:pt>
                <c:pt idx="18710">
                  <c:v>7.8665789999999998</c:v>
                </c:pt>
                <c:pt idx="18711">
                  <c:v>7.8776900000000003</c:v>
                </c:pt>
                <c:pt idx="18712">
                  <c:v>7.888801</c:v>
                </c:pt>
                <c:pt idx="18713">
                  <c:v>7.8999119999999996</c:v>
                </c:pt>
                <c:pt idx="18714">
                  <c:v>7.9110230000000001</c:v>
                </c:pt>
                <c:pt idx="18715">
                  <c:v>7.9221339999999998</c:v>
                </c:pt>
                <c:pt idx="18716">
                  <c:v>7.9332450000000003</c:v>
                </c:pt>
                <c:pt idx="18717">
                  <c:v>7.944356</c:v>
                </c:pt>
                <c:pt idx="18718">
                  <c:v>7.9554669999999996</c:v>
                </c:pt>
                <c:pt idx="18719">
                  <c:v>7.9665780000000002</c:v>
                </c:pt>
                <c:pt idx="18720">
                  <c:v>7.9776889999999998</c:v>
                </c:pt>
                <c:pt idx="18721">
                  <c:v>7.9888000000000003</c:v>
                </c:pt>
                <c:pt idx="18722">
                  <c:v>7.999911</c:v>
                </c:pt>
                <c:pt idx="18723">
                  <c:v>8.0110220000000005</c:v>
                </c:pt>
                <c:pt idx="18724">
                  <c:v>8.0221330000000002</c:v>
                </c:pt>
                <c:pt idx="18725">
                  <c:v>8.0332439999999998</c:v>
                </c:pt>
                <c:pt idx="18726">
                  <c:v>8.0443549999999995</c:v>
                </c:pt>
                <c:pt idx="18727">
                  <c:v>8.0554659999999991</c:v>
                </c:pt>
                <c:pt idx="18728">
                  <c:v>8.0665770000000006</c:v>
                </c:pt>
                <c:pt idx="18729">
                  <c:v>8.0776880000000002</c:v>
                </c:pt>
                <c:pt idx="18730">
                  <c:v>8.0887989999999999</c:v>
                </c:pt>
                <c:pt idx="18731">
                  <c:v>8.0999099999999995</c:v>
                </c:pt>
                <c:pt idx="18732">
                  <c:v>8.1110209999999991</c:v>
                </c:pt>
                <c:pt idx="18733">
                  <c:v>8.1221320000000006</c:v>
                </c:pt>
                <c:pt idx="18734">
                  <c:v>8.1332430000000002</c:v>
                </c:pt>
                <c:pt idx="18735">
                  <c:v>8.1443539999999999</c:v>
                </c:pt>
                <c:pt idx="18736">
                  <c:v>8.1554649999999995</c:v>
                </c:pt>
                <c:pt idx="18737">
                  <c:v>8.1665759999999992</c:v>
                </c:pt>
                <c:pt idx="18738">
                  <c:v>8.1776870000000006</c:v>
                </c:pt>
                <c:pt idx="18739">
                  <c:v>8.1887980000000002</c:v>
                </c:pt>
                <c:pt idx="18740">
                  <c:v>8.1999089999999999</c:v>
                </c:pt>
                <c:pt idx="18741">
                  <c:v>8.2110199999999995</c:v>
                </c:pt>
                <c:pt idx="18742">
                  <c:v>8.2221309999999992</c:v>
                </c:pt>
                <c:pt idx="18743">
                  <c:v>8.2332420000000006</c:v>
                </c:pt>
                <c:pt idx="18744">
                  <c:v>8.2443530000000003</c:v>
                </c:pt>
                <c:pt idx="18745">
                  <c:v>8.2554639999999999</c:v>
                </c:pt>
                <c:pt idx="18746">
                  <c:v>8.2665749999999996</c:v>
                </c:pt>
                <c:pt idx="18747">
                  <c:v>8.2776859999999992</c:v>
                </c:pt>
                <c:pt idx="18748">
                  <c:v>8.2887970000000006</c:v>
                </c:pt>
                <c:pt idx="18749">
                  <c:v>8.2999080000000003</c:v>
                </c:pt>
                <c:pt idx="18750">
                  <c:v>8.3110189999999999</c:v>
                </c:pt>
                <c:pt idx="18751">
                  <c:v>8.3221299999999996</c:v>
                </c:pt>
                <c:pt idx="18752">
                  <c:v>8.3332409999999992</c:v>
                </c:pt>
                <c:pt idx="18753">
                  <c:v>8.3443520000000007</c:v>
                </c:pt>
                <c:pt idx="18754">
                  <c:v>8.3554630000000003</c:v>
                </c:pt>
                <c:pt idx="18755">
                  <c:v>8.366574</c:v>
                </c:pt>
                <c:pt idx="18756">
                  <c:v>8.3776849999999996</c:v>
                </c:pt>
                <c:pt idx="18757">
                  <c:v>8.3887959999999993</c:v>
                </c:pt>
                <c:pt idx="18758">
                  <c:v>8.3999070000000007</c:v>
                </c:pt>
                <c:pt idx="18759">
                  <c:v>8.4110180000000003</c:v>
                </c:pt>
                <c:pt idx="18760">
                  <c:v>8.422129</c:v>
                </c:pt>
                <c:pt idx="18761">
                  <c:v>8.4332399999999996</c:v>
                </c:pt>
                <c:pt idx="18762">
                  <c:v>8.4443509999999993</c:v>
                </c:pt>
                <c:pt idx="18763">
                  <c:v>8.4554620000000007</c:v>
                </c:pt>
                <c:pt idx="18764">
                  <c:v>8.4665730000000003</c:v>
                </c:pt>
                <c:pt idx="18765">
                  <c:v>8.477684</c:v>
                </c:pt>
                <c:pt idx="18766">
                  <c:v>8.4887949999999996</c:v>
                </c:pt>
                <c:pt idx="18767">
                  <c:v>8.4999059999999993</c:v>
                </c:pt>
                <c:pt idx="18768">
                  <c:v>8.5110170000000007</c:v>
                </c:pt>
                <c:pt idx="18769">
                  <c:v>8.5221280000000004</c:v>
                </c:pt>
                <c:pt idx="18770">
                  <c:v>8.533239</c:v>
                </c:pt>
                <c:pt idx="18771">
                  <c:v>8.5443499999999997</c:v>
                </c:pt>
                <c:pt idx="18772">
                  <c:v>8.5554600000000001</c:v>
                </c:pt>
                <c:pt idx="18773">
                  <c:v>8.5665709999999997</c:v>
                </c:pt>
                <c:pt idx="18774">
                  <c:v>8.5776819999999994</c:v>
                </c:pt>
                <c:pt idx="18775">
                  <c:v>8.5887930000000008</c:v>
                </c:pt>
                <c:pt idx="18776">
                  <c:v>8.5999040000000004</c:v>
                </c:pt>
                <c:pt idx="18777">
                  <c:v>8.6110150000000001</c:v>
                </c:pt>
                <c:pt idx="18778">
                  <c:v>8.6221259999999997</c:v>
                </c:pt>
                <c:pt idx="18779">
                  <c:v>8.6332369999999994</c:v>
                </c:pt>
                <c:pt idx="18780">
                  <c:v>8.6443480000000008</c:v>
                </c:pt>
                <c:pt idx="18781">
                  <c:v>8.6554590000000005</c:v>
                </c:pt>
                <c:pt idx="18782">
                  <c:v>8.6665700000000001</c:v>
                </c:pt>
                <c:pt idx="18783">
                  <c:v>8.6776809999999998</c:v>
                </c:pt>
                <c:pt idx="18784">
                  <c:v>8.6887919999999994</c:v>
                </c:pt>
                <c:pt idx="18785">
                  <c:v>8.6999030000000008</c:v>
                </c:pt>
                <c:pt idx="18786">
                  <c:v>8.7110140000000005</c:v>
                </c:pt>
                <c:pt idx="18787">
                  <c:v>8.7221250000000001</c:v>
                </c:pt>
                <c:pt idx="18788">
                  <c:v>8.7332359999999998</c:v>
                </c:pt>
                <c:pt idx="18789">
                  <c:v>8.7443469999999994</c:v>
                </c:pt>
                <c:pt idx="18790">
                  <c:v>8.7554580000000009</c:v>
                </c:pt>
                <c:pt idx="18791">
                  <c:v>8.7665690000000005</c:v>
                </c:pt>
                <c:pt idx="18792">
                  <c:v>8.7776800000000001</c:v>
                </c:pt>
                <c:pt idx="18793">
                  <c:v>8.7887909999999998</c:v>
                </c:pt>
                <c:pt idx="18794">
                  <c:v>8.7999019999999994</c:v>
                </c:pt>
                <c:pt idx="18795">
                  <c:v>8.8110130000000009</c:v>
                </c:pt>
                <c:pt idx="18796">
                  <c:v>8.8221240000000005</c:v>
                </c:pt>
                <c:pt idx="18797">
                  <c:v>8.8332350000000002</c:v>
                </c:pt>
                <c:pt idx="18798">
                  <c:v>8.8443459999999998</c:v>
                </c:pt>
                <c:pt idx="18799">
                  <c:v>8.8554569999999995</c:v>
                </c:pt>
                <c:pt idx="18800">
                  <c:v>8.8665679999999991</c:v>
                </c:pt>
                <c:pt idx="18801">
                  <c:v>8.8776790000000005</c:v>
                </c:pt>
                <c:pt idx="18802">
                  <c:v>8.8887900000000002</c:v>
                </c:pt>
                <c:pt idx="18803">
                  <c:v>8.8999009999999998</c:v>
                </c:pt>
                <c:pt idx="18804">
                  <c:v>8.9110119999999995</c:v>
                </c:pt>
                <c:pt idx="18805">
                  <c:v>8.9221229999999991</c:v>
                </c:pt>
                <c:pt idx="18806">
                  <c:v>8.9332340000000006</c:v>
                </c:pt>
                <c:pt idx="18807">
                  <c:v>8.9443450000000002</c:v>
                </c:pt>
                <c:pt idx="18808">
                  <c:v>8.9554559999999999</c:v>
                </c:pt>
                <c:pt idx="18809">
                  <c:v>8.9665669999999995</c:v>
                </c:pt>
                <c:pt idx="18810">
                  <c:v>8.9776779999999992</c:v>
                </c:pt>
                <c:pt idx="18811">
                  <c:v>8.9887890000000006</c:v>
                </c:pt>
                <c:pt idx="18812">
                  <c:v>8.9999000000000002</c:v>
                </c:pt>
                <c:pt idx="18813">
                  <c:v>9.0110109999999999</c:v>
                </c:pt>
                <c:pt idx="18814">
                  <c:v>9.0221219999999995</c:v>
                </c:pt>
                <c:pt idx="18815">
                  <c:v>9.0332329999999992</c:v>
                </c:pt>
                <c:pt idx="18816">
                  <c:v>9.0443440000000006</c:v>
                </c:pt>
                <c:pt idx="18817">
                  <c:v>9.0554550000000003</c:v>
                </c:pt>
                <c:pt idx="18818">
                  <c:v>9.0665659999999999</c:v>
                </c:pt>
                <c:pt idx="18819">
                  <c:v>9.0776769999999996</c:v>
                </c:pt>
                <c:pt idx="18820">
                  <c:v>9.0887879999999992</c:v>
                </c:pt>
                <c:pt idx="18821">
                  <c:v>9.0998990000000006</c:v>
                </c:pt>
                <c:pt idx="18822">
                  <c:v>9.1110100000000003</c:v>
                </c:pt>
                <c:pt idx="18823">
                  <c:v>9.1221209999999999</c:v>
                </c:pt>
                <c:pt idx="18824">
                  <c:v>9.1332319999999996</c:v>
                </c:pt>
                <c:pt idx="18825">
                  <c:v>9.1443429999999992</c:v>
                </c:pt>
                <c:pt idx="18826">
                  <c:v>9.1554540000000006</c:v>
                </c:pt>
                <c:pt idx="18827">
                  <c:v>9.1665650000000003</c:v>
                </c:pt>
                <c:pt idx="18828">
                  <c:v>9.1776759999999999</c:v>
                </c:pt>
                <c:pt idx="18829">
                  <c:v>9.1887869999999996</c:v>
                </c:pt>
                <c:pt idx="18830">
                  <c:v>9.1998979999999992</c:v>
                </c:pt>
                <c:pt idx="18831">
                  <c:v>9.2110090000000007</c:v>
                </c:pt>
                <c:pt idx="18832">
                  <c:v>9.2221200000000003</c:v>
                </c:pt>
                <c:pt idx="18833">
                  <c:v>9.233231</c:v>
                </c:pt>
                <c:pt idx="18834">
                  <c:v>9.2443419999999996</c:v>
                </c:pt>
                <c:pt idx="18835">
                  <c:v>9.2554529999999993</c:v>
                </c:pt>
                <c:pt idx="18836">
                  <c:v>9.2665640000000007</c:v>
                </c:pt>
                <c:pt idx="18837">
                  <c:v>9.2776750000000003</c:v>
                </c:pt>
                <c:pt idx="18838">
                  <c:v>9.288786</c:v>
                </c:pt>
                <c:pt idx="18839">
                  <c:v>9.2998969999999996</c:v>
                </c:pt>
                <c:pt idx="18840">
                  <c:v>9.3110079999999993</c:v>
                </c:pt>
                <c:pt idx="18841">
                  <c:v>9.3221190000000007</c:v>
                </c:pt>
                <c:pt idx="18842">
                  <c:v>9.3332300000000004</c:v>
                </c:pt>
                <c:pt idx="18843">
                  <c:v>9.344341</c:v>
                </c:pt>
                <c:pt idx="18844">
                  <c:v>9.3554519999999997</c:v>
                </c:pt>
                <c:pt idx="18845">
                  <c:v>9.3665629999999993</c:v>
                </c:pt>
                <c:pt idx="18846">
                  <c:v>9.3776740000000007</c:v>
                </c:pt>
                <c:pt idx="18847">
                  <c:v>9.3887850000000004</c:v>
                </c:pt>
                <c:pt idx="18848">
                  <c:v>9.399896</c:v>
                </c:pt>
                <c:pt idx="18849">
                  <c:v>9.4110069999999997</c:v>
                </c:pt>
                <c:pt idx="18850">
                  <c:v>9.4221179999999993</c:v>
                </c:pt>
                <c:pt idx="18851">
                  <c:v>9.4332290000000008</c:v>
                </c:pt>
                <c:pt idx="18852">
                  <c:v>9.4443400000000004</c:v>
                </c:pt>
                <c:pt idx="18853">
                  <c:v>9.4554500000000008</c:v>
                </c:pt>
                <c:pt idx="18854">
                  <c:v>9.4665610000000004</c:v>
                </c:pt>
                <c:pt idx="18855">
                  <c:v>9.4776720000000001</c:v>
                </c:pt>
                <c:pt idx="18856">
                  <c:v>9.4887829999999997</c:v>
                </c:pt>
                <c:pt idx="18857">
                  <c:v>9.4998939999999994</c:v>
                </c:pt>
                <c:pt idx="18858">
                  <c:v>9.5110050000000008</c:v>
                </c:pt>
                <c:pt idx="18859">
                  <c:v>9.5221160000000005</c:v>
                </c:pt>
                <c:pt idx="18860">
                  <c:v>9.5332270000000001</c:v>
                </c:pt>
                <c:pt idx="18861">
                  <c:v>9.5443379999999998</c:v>
                </c:pt>
                <c:pt idx="18862">
                  <c:v>9.5554489999999994</c:v>
                </c:pt>
                <c:pt idx="18863">
                  <c:v>9.5665600000000008</c:v>
                </c:pt>
                <c:pt idx="18864">
                  <c:v>9.5776710000000005</c:v>
                </c:pt>
                <c:pt idx="18865">
                  <c:v>9.5887820000000001</c:v>
                </c:pt>
                <c:pt idx="18866">
                  <c:v>9.5998929999999998</c:v>
                </c:pt>
                <c:pt idx="18867">
                  <c:v>9.6110039999999994</c:v>
                </c:pt>
                <c:pt idx="18868">
                  <c:v>9.6221150000000009</c:v>
                </c:pt>
                <c:pt idx="18869">
                  <c:v>9.6332260000000005</c:v>
                </c:pt>
                <c:pt idx="18870">
                  <c:v>9.6443370000000002</c:v>
                </c:pt>
                <c:pt idx="18871">
                  <c:v>9.6554479999999998</c:v>
                </c:pt>
                <c:pt idx="18872">
                  <c:v>9.6665589999999995</c:v>
                </c:pt>
                <c:pt idx="18873">
                  <c:v>9.6776700000000009</c:v>
                </c:pt>
                <c:pt idx="18874">
                  <c:v>9.6887810000000005</c:v>
                </c:pt>
                <c:pt idx="18875">
                  <c:v>9.6998920000000002</c:v>
                </c:pt>
                <c:pt idx="18876">
                  <c:v>9.7110029999999998</c:v>
                </c:pt>
                <c:pt idx="18877">
                  <c:v>9.7221139999999995</c:v>
                </c:pt>
                <c:pt idx="18878">
                  <c:v>9.7332249999999991</c:v>
                </c:pt>
                <c:pt idx="18879">
                  <c:v>9.7443360000000006</c:v>
                </c:pt>
                <c:pt idx="18880">
                  <c:v>9.7554470000000002</c:v>
                </c:pt>
                <c:pt idx="18881">
                  <c:v>9.7665579999999999</c:v>
                </c:pt>
                <c:pt idx="18882">
                  <c:v>9.7776689999999995</c:v>
                </c:pt>
                <c:pt idx="18883">
                  <c:v>9.7887799999999991</c:v>
                </c:pt>
                <c:pt idx="18884">
                  <c:v>9.7998910000000006</c:v>
                </c:pt>
                <c:pt idx="18885">
                  <c:v>9.8110020000000002</c:v>
                </c:pt>
                <c:pt idx="18886">
                  <c:v>9.8221129999999999</c:v>
                </c:pt>
                <c:pt idx="18887">
                  <c:v>9.8332239999999995</c:v>
                </c:pt>
                <c:pt idx="18888">
                  <c:v>9.8443349999999992</c:v>
                </c:pt>
                <c:pt idx="18889">
                  <c:v>9.8554460000000006</c:v>
                </c:pt>
                <c:pt idx="18890">
                  <c:v>9.8665570000000002</c:v>
                </c:pt>
                <c:pt idx="18891">
                  <c:v>9.8776679999999999</c:v>
                </c:pt>
                <c:pt idx="18892">
                  <c:v>9.8887789999999995</c:v>
                </c:pt>
                <c:pt idx="18893">
                  <c:v>9.8998899999999992</c:v>
                </c:pt>
                <c:pt idx="18894">
                  <c:v>9.9110010000000006</c:v>
                </c:pt>
                <c:pt idx="18895">
                  <c:v>9.9221120000000003</c:v>
                </c:pt>
                <c:pt idx="18896">
                  <c:v>9.9332229999999999</c:v>
                </c:pt>
                <c:pt idx="18897">
                  <c:v>9.9443339999999996</c:v>
                </c:pt>
                <c:pt idx="18898">
                  <c:v>9.9554449999999992</c:v>
                </c:pt>
                <c:pt idx="18899">
                  <c:v>9.9665560000000006</c:v>
                </c:pt>
                <c:pt idx="18900">
                  <c:v>9.9776670000000003</c:v>
                </c:pt>
                <c:pt idx="18901">
                  <c:v>9.9887779999999999</c:v>
                </c:pt>
                <c:pt idx="18902">
                  <c:v>9.9998889999999996</c:v>
                </c:pt>
                <c:pt idx="18903">
                  <c:v>10.010999999999999</c:v>
                </c:pt>
                <c:pt idx="18904">
                  <c:v>10.022111000000001</c:v>
                </c:pt>
                <c:pt idx="18905">
                  <c:v>10.033222</c:v>
                </c:pt>
                <c:pt idx="18906">
                  <c:v>10.044333</c:v>
                </c:pt>
                <c:pt idx="18907">
                  <c:v>10.055444</c:v>
                </c:pt>
                <c:pt idx="18908">
                  <c:v>10.066554999999999</c:v>
                </c:pt>
                <c:pt idx="18909">
                  <c:v>10.077666000000001</c:v>
                </c:pt>
                <c:pt idx="18910">
                  <c:v>10.088777</c:v>
                </c:pt>
                <c:pt idx="18911">
                  <c:v>10.099888</c:v>
                </c:pt>
                <c:pt idx="18912">
                  <c:v>10.110999</c:v>
                </c:pt>
                <c:pt idx="18913">
                  <c:v>10.122109999999999</c:v>
                </c:pt>
                <c:pt idx="18914">
                  <c:v>10.133221000000001</c:v>
                </c:pt>
                <c:pt idx="18915">
                  <c:v>10.144332</c:v>
                </c:pt>
                <c:pt idx="18916">
                  <c:v>10.155443</c:v>
                </c:pt>
                <c:pt idx="18917">
                  <c:v>10.166554</c:v>
                </c:pt>
                <c:pt idx="18918">
                  <c:v>10.177664999999999</c:v>
                </c:pt>
                <c:pt idx="18919">
                  <c:v>10.188776000000001</c:v>
                </c:pt>
                <c:pt idx="18920">
                  <c:v>10.199887</c:v>
                </c:pt>
                <c:pt idx="18921">
                  <c:v>10.210998</c:v>
                </c:pt>
                <c:pt idx="18922">
                  <c:v>10.222109</c:v>
                </c:pt>
                <c:pt idx="18923">
                  <c:v>10.233219999999999</c:v>
                </c:pt>
                <c:pt idx="18924">
                  <c:v>10.244331000000001</c:v>
                </c:pt>
                <c:pt idx="18925">
                  <c:v>10.255442</c:v>
                </c:pt>
                <c:pt idx="18926">
                  <c:v>10.266553</c:v>
                </c:pt>
                <c:pt idx="18927">
                  <c:v>10.277664</c:v>
                </c:pt>
                <c:pt idx="18928">
                  <c:v>10.288774999999999</c:v>
                </c:pt>
                <c:pt idx="18929">
                  <c:v>10.299886000000001</c:v>
                </c:pt>
                <c:pt idx="18930">
                  <c:v>10.310997</c:v>
                </c:pt>
                <c:pt idx="18931">
                  <c:v>10.322108</c:v>
                </c:pt>
                <c:pt idx="18932">
                  <c:v>10.333219</c:v>
                </c:pt>
                <c:pt idx="18933">
                  <c:v>10.344329999999999</c:v>
                </c:pt>
                <c:pt idx="18934">
                  <c:v>10.35544</c:v>
                </c:pt>
                <c:pt idx="18935">
                  <c:v>10.366550999999999</c:v>
                </c:pt>
                <c:pt idx="18936">
                  <c:v>10.377662000000001</c:v>
                </c:pt>
                <c:pt idx="18937">
                  <c:v>10.388773</c:v>
                </c:pt>
                <c:pt idx="18938">
                  <c:v>10.399884</c:v>
                </c:pt>
                <c:pt idx="18939">
                  <c:v>10.410995</c:v>
                </c:pt>
                <c:pt idx="18940">
                  <c:v>10.422105999999999</c:v>
                </c:pt>
                <c:pt idx="18941">
                  <c:v>10.433217000000001</c:v>
                </c:pt>
                <c:pt idx="18942">
                  <c:v>10.444328000000001</c:v>
                </c:pt>
                <c:pt idx="18943">
                  <c:v>10.455439</c:v>
                </c:pt>
                <c:pt idx="18944">
                  <c:v>10.46655</c:v>
                </c:pt>
                <c:pt idx="18945">
                  <c:v>10.477660999999999</c:v>
                </c:pt>
                <c:pt idx="18946">
                  <c:v>10.488772000000001</c:v>
                </c:pt>
                <c:pt idx="18947">
                  <c:v>10.499883000000001</c:v>
                </c:pt>
                <c:pt idx="18948">
                  <c:v>10.510994</c:v>
                </c:pt>
                <c:pt idx="18949">
                  <c:v>10.522105</c:v>
                </c:pt>
                <c:pt idx="18950">
                  <c:v>10.533215999999999</c:v>
                </c:pt>
                <c:pt idx="18951">
                  <c:v>10.544326999999999</c:v>
                </c:pt>
                <c:pt idx="18952">
                  <c:v>10.555438000000001</c:v>
                </c:pt>
                <c:pt idx="18953">
                  <c:v>10.566549</c:v>
                </c:pt>
                <c:pt idx="18954">
                  <c:v>10.57766</c:v>
                </c:pt>
                <c:pt idx="18955">
                  <c:v>10.588770999999999</c:v>
                </c:pt>
                <c:pt idx="18956">
                  <c:v>10.599881999999999</c:v>
                </c:pt>
                <c:pt idx="18957">
                  <c:v>10.610993000000001</c:v>
                </c:pt>
                <c:pt idx="18958">
                  <c:v>10.622104</c:v>
                </c:pt>
                <c:pt idx="18959">
                  <c:v>10.633215</c:v>
                </c:pt>
                <c:pt idx="18960">
                  <c:v>10.644326</c:v>
                </c:pt>
                <c:pt idx="18961">
                  <c:v>10.655436999999999</c:v>
                </c:pt>
                <c:pt idx="18962">
                  <c:v>10.666548000000001</c:v>
                </c:pt>
                <c:pt idx="18963">
                  <c:v>10.677659</c:v>
                </c:pt>
                <c:pt idx="18964">
                  <c:v>10.68877</c:v>
                </c:pt>
                <c:pt idx="18965">
                  <c:v>10.699881</c:v>
                </c:pt>
                <c:pt idx="18966">
                  <c:v>10.710991999999999</c:v>
                </c:pt>
                <c:pt idx="18967">
                  <c:v>10.722103000000001</c:v>
                </c:pt>
                <c:pt idx="18968">
                  <c:v>10.733214</c:v>
                </c:pt>
                <c:pt idx="18969">
                  <c:v>10.744325</c:v>
                </c:pt>
                <c:pt idx="18970">
                  <c:v>10.755436</c:v>
                </c:pt>
                <c:pt idx="18971">
                  <c:v>10.766546999999999</c:v>
                </c:pt>
                <c:pt idx="18972">
                  <c:v>10.777658000000001</c:v>
                </c:pt>
                <c:pt idx="18973">
                  <c:v>10.788769</c:v>
                </c:pt>
                <c:pt idx="18974">
                  <c:v>10.79988</c:v>
                </c:pt>
                <c:pt idx="18975">
                  <c:v>10.810991</c:v>
                </c:pt>
                <c:pt idx="18976">
                  <c:v>10.822101999999999</c:v>
                </c:pt>
                <c:pt idx="18977">
                  <c:v>10.833213000000001</c:v>
                </c:pt>
                <c:pt idx="18978">
                  <c:v>10.844324</c:v>
                </c:pt>
                <c:pt idx="18979">
                  <c:v>10.855435</c:v>
                </c:pt>
                <c:pt idx="18980">
                  <c:v>10.866546</c:v>
                </c:pt>
                <c:pt idx="18981">
                  <c:v>10.877656999999999</c:v>
                </c:pt>
                <c:pt idx="18982">
                  <c:v>10.888768000000001</c:v>
                </c:pt>
                <c:pt idx="18983">
                  <c:v>10.899879</c:v>
                </c:pt>
                <c:pt idx="18984">
                  <c:v>10.91099</c:v>
                </c:pt>
                <c:pt idx="18985">
                  <c:v>10.922101</c:v>
                </c:pt>
                <c:pt idx="18986">
                  <c:v>10.933211999999999</c:v>
                </c:pt>
                <c:pt idx="18987">
                  <c:v>10.944323000000001</c:v>
                </c:pt>
                <c:pt idx="18988">
                  <c:v>10.955434</c:v>
                </c:pt>
                <c:pt idx="18989">
                  <c:v>10.966545</c:v>
                </c:pt>
                <c:pt idx="18990">
                  <c:v>10.977656</c:v>
                </c:pt>
                <c:pt idx="18991">
                  <c:v>10.988766999999999</c:v>
                </c:pt>
                <c:pt idx="18992">
                  <c:v>10.999878000000001</c:v>
                </c:pt>
                <c:pt idx="18993">
                  <c:v>11.010989</c:v>
                </c:pt>
                <c:pt idx="18994">
                  <c:v>11.0221</c:v>
                </c:pt>
                <c:pt idx="18995">
                  <c:v>11.033211</c:v>
                </c:pt>
                <c:pt idx="18996">
                  <c:v>11.044321999999999</c:v>
                </c:pt>
                <c:pt idx="18997">
                  <c:v>11.055433000000001</c:v>
                </c:pt>
                <c:pt idx="18998">
                  <c:v>11.066544</c:v>
                </c:pt>
                <c:pt idx="18999">
                  <c:v>11.077655</c:v>
                </c:pt>
                <c:pt idx="19000">
                  <c:v>11.088766</c:v>
                </c:pt>
                <c:pt idx="19001">
                  <c:v>11.099876999999999</c:v>
                </c:pt>
                <c:pt idx="19002">
                  <c:v>11.110988000000001</c:v>
                </c:pt>
                <c:pt idx="19003">
                  <c:v>11.122099</c:v>
                </c:pt>
                <c:pt idx="19004">
                  <c:v>11.13321</c:v>
                </c:pt>
                <c:pt idx="19005">
                  <c:v>11.144321</c:v>
                </c:pt>
                <c:pt idx="19006">
                  <c:v>11.155431999999999</c:v>
                </c:pt>
                <c:pt idx="19007">
                  <c:v>11.166543000000001</c:v>
                </c:pt>
                <c:pt idx="19008">
                  <c:v>11.177654</c:v>
                </c:pt>
                <c:pt idx="19009">
                  <c:v>11.188765</c:v>
                </c:pt>
                <c:pt idx="19010">
                  <c:v>11.199876</c:v>
                </c:pt>
                <c:pt idx="19011">
                  <c:v>11.210986999999999</c:v>
                </c:pt>
                <c:pt idx="19012">
                  <c:v>11.222098000000001</c:v>
                </c:pt>
                <c:pt idx="19013">
                  <c:v>11.233209</c:v>
                </c:pt>
                <c:pt idx="19014">
                  <c:v>11.24432</c:v>
                </c:pt>
                <c:pt idx="19015">
                  <c:v>11.25543</c:v>
                </c:pt>
                <c:pt idx="19016">
                  <c:v>11.266541</c:v>
                </c:pt>
                <c:pt idx="19017">
                  <c:v>11.277652</c:v>
                </c:pt>
                <c:pt idx="19018">
                  <c:v>11.288762999999999</c:v>
                </c:pt>
                <c:pt idx="19019">
                  <c:v>11.299874000000001</c:v>
                </c:pt>
                <c:pt idx="19020">
                  <c:v>11.310985000000001</c:v>
                </c:pt>
                <c:pt idx="19021">
                  <c:v>11.322096</c:v>
                </c:pt>
                <c:pt idx="19022">
                  <c:v>11.333207</c:v>
                </c:pt>
                <c:pt idx="19023">
                  <c:v>11.344317999999999</c:v>
                </c:pt>
                <c:pt idx="19024">
                  <c:v>11.355429000000001</c:v>
                </c:pt>
                <c:pt idx="19025">
                  <c:v>11.366540000000001</c:v>
                </c:pt>
                <c:pt idx="19026">
                  <c:v>11.377651</c:v>
                </c:pt>
                <c:pt idx="19027">
                  <c:v>11.388762</c:v>
                </c:pt>
                <c:pt idx="19028">
                  <c:v>11.399872999999999</c:v>
                </c:pt>
                <c:pt idx="19029">
                  <c:v>11.410983999999999</c:v>
                </c:pt>
                <c:pt idx="19030">
                  <c:v>11.422095000000001</c:v>
                </c:pt>
                <c:pt idx="19031">
                  <c:v>11.433206</c:v>
                </c:pt>
                <c:pt idx="19032">
                  <c:v>11.444317</c:v>
                </c:pt>
                <c:pt idx="19033">
                  <c:v>11.455427999999999</c:v>
                </c:pt>
                <c:pt idx="19034">
                  <c:v>11.466538999999999</c:v>
                </c:pt>
                <c:pt idx="19035">
                  <c:v>11.477650000000001</c:v>
                </c:pt>
                <c:pt idx="19036">
                  <c:v>11.488761</c:v>
                </c:pt>
                <c:pt idx="19037">
                  <c:v>11.499872</c:v>
                </c:pt>
                <c:pt idx="19038">
                  <c:v>11.510983</c:v>
                </c:pt>
                <c:pt idx="19039">
                  <c:v>11.522093999999999</c:v>
                </c:pt>
                <c:pt idx="19040">
                  <c:v>11.533205000000001</c:v>
                </c:pt>
                <c:pt idx="19041">
                  <c:v>11.544316</c:v>
                </c:pt>
                <c:pt idx="19042">
                  <c:v>11.555427</c:v>
                </c:pt>
                <c:pt idx="19043">
                  <c:v>11.566538</c:v>
                </c:pt>
                <c:pt idx="19044">
                  <c:v>11.577648999999999</c:v>
                </c:pt>
                <c:pt idx="19045">
                  <c:v>11.588760000000001</c:v>
                </c:pt>
                <c:pt idx="19046">
                  <c:v>11.599871</c:v>
                </c:pt>
                <c:pt idx="19047">
                  <c:v>11.610982</c:v>
                </c:pt>
                <c:pt idx="19048">
                  <c:v>11.622093</c:v>
                </c:pt>
                <c:pt idx="19049">
                  <c:v>11.633203999999999</c:v>
                </c:pt>
                <c:pt idx="19050">
                  <c:v>11.644315000000001</c:v>
                </c:pt>
                <c:pt idx="19051">
                  <c:v>11.655426</c:v>
                </c:pt>
                <c:pt idx="19052">
                  <c:v>11.666537</c:v>
                </c:pt>
                <c:pt idx="19053">
                  <c:v>11.677648</c:v>
                </c:pt>
                <c:pt idx="19054">
                  <c:v>11.688758999999999</c:v>
                </c:pt>
                <c:pt idx="19055">
                  <c:v>11.699870000000001</c:v>
                </c:pt>
                <c:pt idx="19056">
                  <c:v>11.710981</c:v>
                </c:pt>
                <c:pt idx="19057">
                  <c:v>11.722092</c:v>
                </c:pt>
                <c:pt idx="19058">
                  <c:v>11.733203</c:v>
                </c:pt>
                <c:pt idx="19059">
                  <c:v>11.744313999999999</c:v>
                </c:pt>
                <c:pt idx="19060">
                  <c:v>11.755425000000001</c:v>
                </c:pt>
                <c:pt idx="19061">
                  <c:v>11.766536</c:v>
                </c:pt>
                <c:pt idx="19062">
                  <c:v>11.777647</c:v>
                </c:pt>
                <c:pt idx="19063">
                  <c:v>11.788758</c:v>
                </c:pt>
                <c:pt idx="19064">
                  <c:v>11.799868999999999</c:v>
                </c:pt>
                <c:pt idx="19065">
                  <c:v>11.810980000000001</c:v>
                </c:pt>
                <c:pt idx="19066">
                  <c:v>11.822091</c:v>
                </c:pt>
                <c:pt idx="19067">
                  <c:v>11.833202</c:v>
                </c:pt>
                <c:pt idx="19068">
                  <c:v>11.844313</c:v>
                </c:pt>
                <c:pt idx="19069">
                  <c:v>11.855423999999999</c:v>
                </c:pt>
                <c:pt idx="19070">
                  <c:v>11.866535000000001</c:v>
                </c:pt>
                <c:pt idx="19071">
                  <c:v>11.877646</c:v>
                </c:pt>
                <c:pt idx="19072">
                  <c:v>11.888757</c:v>
                </c:pt>
                <c:pt idx="19073">
                  <c:v>11.899868</c:v>
                </c:pt>
                <c:pt idx="19074">
                  <c:v>11.910978999999999</c:v>
                </c:pt>
                <c:pt idx="19075">
                  <c:v>11.922090000000001</c:v>
                </c:pt>
                <c:pt idx="19076">
                  <c:v>11.933201</c:v>
                </c:pt>
                <c:pt idx="19077">
                  <c:v>11.944312</c:v>
                </c:pt>
                <c:pt idx="19078">
                  <c:v>11.955423</c:v>
                </c:pt>
                <c:pt idx="19079">
                  <c:v>11.966533999999999</c:v>
                </c:pt>
                <c:pt idx="19080">
                  <c:v>11.977645000000001</c:v>
                </c:pt>
                <c:pt idx="19081">
                  <c:v>11.988756</c:v>
                </c:pt>
                <c:pt idx="19082">
                  <c:v>11.999867</c:v>
                </c:pt>
                <c:pt idx="19083">
                  <c:v>12.010978</c:v>
                </c:pt>
                <c:pt idx="19084">
                  <c:v>12.022088999999999</c:v>
                </c:pt>
                <c:pt idx="19085">
                  <c:v>12.033200000000001</c:v>
                </c:pt>
                <c:pt idx="19086">
                  <c:v>12.044311</c:v>
                </c:pt>
                <c:pt idx="19087">
                  <c:v>12.055422</c:v>
                </c:pt>
                <c:pt idx="19088">
                  <c:v>12.066533</c:v>
                </c:pt>
                <c:pt idx="19089">
                  <c:v>12.077643999999999</c:v>
                </c:pt>
                <c:pt idx="19090">
                  <c:v>12.088755000000001</c:v>
                </c:pt>
                <c:pt idx="19091">
                  <c:v>12.099866</c:v>
                </c:pt>
                <c:pt idx="19092">
                  <c:v>12.110977</c:v>
                </c:pt>
                <c:pt idx="19093">
                  <c:v>12.122088</c:v>
                </c:pt>
                <c:pt idx="19094">
                  <c:v>12.133198999999999</c:v>
                </c:pt>
                <c:pt idx="19095">
                  <c:v>12.144310000000001</c:v>
                </c:pt>
                <c:pt idx="19096">
                  <c:v>12.155419999999999</c:v>
                </c:pt>
                <c:pt idx="19097">
                  <c:v>12.166531000000001</c:v>
                </c:pt>
                <c:pt idx="19098">
                  <c:v>12.177642000000001</c:v>
                </c:pt>
                <c:pt idx="19099">
                  <c:v>12.188753</c:v>
                </c:pt>
                <c:pt idx="19100">
                  <c:v>12.199864</c:v>
                </c:pt>
                <c:pt idx="19101">
                  <c:v>12.210974999999999</c:v>
                </c:pt>
                <c:pt idx="19102">
                  <c:v>12.222085999999999</c:v>
                </c:pt>
                <c:pt idx="19103">
                  <c:v>12.233197000000001</c:v>
                </c:pt>
                <c:pt idx="19104">
                  <c:v>12.244308</c:v>
                </c:pt>
                <c:pt idx="19105">
                  <c:v>12.255419</c:v>
                </c:pt>
                <c:pt idx="19106">
                  <c:v>12.266529999999999</c:v>
                </c:pt>
                <c:pt idx="19107">
                  <c:v>12.277640999999999</c:v>
                </c:pt>
                <c:pt idx="19108">
                  <c:v>12.288752000000001</c:v>
                </c:pt>
                <c:pt idx="19109">
                  <c:v>12.299863</c:v>
                </c:pt>
                <c:pt idx="19110">
                  <c:v>12.310974</c:v>
                </c:pt>
                <c:pt idx="19111">
                  <c:v>12.322085</c:v>
                </c:pt>
                <c:pt idx="19112">
                  <c:v>12.333195999999999</c:v>
                </c:pt>
                <c:pt idx="19113">
                  <c:v>12.344307000000001</c:v>
                </c:pt>
                <c:pt idx="19114">
                  <c:v>12.355418</c:v>
                </c:pt>
                <c:pt idx="19115">
                  <c:v>12.366529</c:v>
                </c:pt>
                <c:pt idx="19116">
                  <c:v>12.37764</c:v>
                </c:pt>
                <c:pt idx="19117">
                  <c:v>12.388750999999999</c:v>
                </c:pt>
                <c:pt idx="19118">
                  <c:v>12.399862000000001</c:v>
                </c:pt>
                <c:pt idx="19119">
                  <c:v>12.410973</c:v>
                </c:pt>
                <c:pt idx="19120">
                  <c:v>12.422084</c:v>
                </c:pt>
                <c:pt idx="19121">
                  <c:v>12.433195</c:v>
                </c:pt>
                <c:pt idx="19122">
                  <c:v>12.444305999999999</c:v>
                </c:pt>
                <c:pt idx="19123">
                  <c:v>12.455417000000001</c:v>
                </c:pt>
                <c:pt idx="19124">
                  <c:v>12.466528</c:v>
                </c:pt>
                <c:pt idx="19125">
                  <c:v>12.477639</c:v>
                </c:pt>
                <c:pt idx="19126">
                  <c:v>12.48875</c:v>
                </c:pt>
                <c:pt idx="19127">
                  <c:v>12.499860999999999</c:v>
                </c:pt>
                <c:pt idx="19128">
                  <c:v>12.510972000000001</c:v>
                </c:pt>
                <c:pt idx="19129">
                  <c:v>12.522083</c:v>
                </c:pt>
                <c:pt idx="19130">
                  <c:v>12.533194</c:v>
                </c:pt>
                <c:pt idx="19131">
                  <c:v>12.544305</c:v>
                </c:pt>
                <c:pt idx="19132">
                  <c:v>12.555415999999999</c:v>
                </c:pt>
                <c:pt idx="19133">
                  <c:v>12.566527000000001</c:v>
                </c:pt>
                <c:pt idx="19134">
                  <c:v>12.577638</c:v>
                </c:pt>
                <c:pt idx="19135">
                  <c:v>12.588749</c:v>
                </c:pt>
                <c:pt idx="19136">
                  <c:v>12.59986</c:v>
                </c:pt>
                <c:pt idx="19137">
                  <c:v>12.610970999999999</c:v>
                </c:pt>
                <c:pt idx="19138">
                  <c:v>12.622082000000001</c:v>
                </c:pt>
                <c:pt idx="19139">
                  <c:v>12.633193</c:v>
                </c:pt>
                <c:pt idx="19140">
                  <c:v>12.644304</c:v>
                </c:pt>
                <c:pt idx="19141">
                  <c:v>12.655415</c:v>
                </c:pt>
                <c:pt idx="19142">
                  <c:v>12.666525999999999</c:v>
                </c:pt>
                <c:pt idx="19143">
                  <c:v>12.677637000000001</c:v>
                </c:pt>
                <c:pt idx="19144">
                  <c:v>12.688748</c:v>
                </c:pt>
                <c:pt idx="19145">
                  <c:v>12.699859</c:v>
                </c:pt>
                <c:pt idx="19146">
                  <c:v>12.71097</c:v>
                </c:pt>
                <c:pt idx="19147">
                  <c:v>12.722080999999999</c:v>
                </c:pt>
                <c:pt idx="19148">
                  <c:v>12.733192000000001</c:v>
                </c:pt>
                <c:pt idx="19149">
                  <c:v>12.744303</c:v>
                </c:pt>
                <c:pt idx="19150">
                  <c:v>12.755414</c:v>
                </c:pt>
                <c:pt idx="19151">
                  <c:v>12.766525</c:v>
                </c:pt>
                <c:pt idx="19152">
                  <c:v>12.777635999999999</c:v>
                </c:pt>
                <c:pt idx="19153">
                  <c:v>12.788747000000001</c:v>
                </c:pt>
                <c:pt idx="19154">
                  <c:v>12.799858</c:v>
                </c:pt>
                <c:pt idx="19155">
                  <c:v>12.810969</c:v>
                </c:pt>
                <c:pt idx="19156">
                  <c:v>12.82208</c:v>
                </c:pt>
                <c:pt idx="19157">
                  <c:v>12.833190999999999</c:v>
                </c:pt>
                <c:pt idx="19158">
                  <c:v>12.844302000000001</c:v>
                </c:pt>
                <c:pt idx="19159">
                  <c:v>12.855413</c:v>
                </c:pt>
                <c:pt idx="19160">
                  <c:v>12.866524</c:v>
                </c:pt>
                <c:pt idx="19161">
                  <c:v>12.877635</c:v>
                </c:pt>
                <c:pt idx="19162">
                  <c:v>12.888745999999999</c:v>
                </c:pt>
                <c:pt idx="19163">
                  <c:v>12.899857000000001</c:v>
                </c:pt>
                <c:pt idx="19164">
                  <c:v>12.910968</c:v>
                </c:pt>
                <c:pt idx="19165">
                  <c:v>12.922079</c:v>
                </c:pt>
                <c:pt idx="19166">
                  <c:v>12.93319</c:v>
                </c:pt>
                <c:pt idx="19167">
                  <c:v>12.944300999999999</c:v>
                </c:pt>
                <c:pt idx="19168">
                  <c:v>12.955412000000001</c:v>
                </c:pt>
                <c:pt idx="19169">
                  <c:v>12.966523</c:v>
                </c:pt>
                <c:pt idx="19170">
                  <c:v>12.977634</c:v>
                </c:pt>
                <c:pt idx="19171">
                  <c:v>12.988745</c:v>
                </c:pt>
                <c:pt idx="19172">
                  <c:v>12.999855999999999</c:v>
                </c:pt>
                <c:pt idx="19173">
                  <c:v>13.010967000000001</c:v>
                </c:pt>
                <c:pt idx="19174">
                  <c:v>13.022078</c:v>
                </c:pt>
                <c:pt idx="19175">
                  <c:v>13.033189</c:v>
                </c:pt>
                <c:pt idx="19176">
                  <c:v>13.0443</c:v>
                </c:pt>
                <c:pt idx="19177">
                  <c:v>13.05541</c:v>
                </c:pt>
                <c:pt idx="19178">
                  <c:v>13.066521</c:v>
                </c:pt>
                <c:pt idx="19179">
                  <c:v>13.077631999999999</c:v>
                </c:pt>
                <c:pt idx="19180">
                  <c:v>13.088742999999999</c:v>
                </c:pt>
                <c:pt idx="19181">
                  <c:v>13.099854000000001</c:v>
                </c:pt>
                <c:pt idx="19182">
                  <c:v>13.110965</c:v>
                </c:pt>
                <c:pt idx="19183">
                  <c:v>13.122076</c:v>
                </c:pt>
                <c:pt idx="19184">
                  <c:v>13.133187</c:v>
                </c:pt>
                <c:pt idx="19185">
                  <c:v>13.144297999999999</c:v>
                </c:pt>
                <c:pt idx="19186">
                  <c:v>13.155409000000001</c:v>
                </c:pt>
                <c:pt idx="19187">
                  <c:v>13.16652</c:v>
                </c:pt>
                <c:pt idx="19188">
                  <c:v>13.177631</c:v>
                </c:pt>
                <c:pt idx="19189">
                  <c:v>13.188742</c:v>
                </c:pt>
                <c:pt idx="19190">
                  <c:v>13.199852999999999</c:v>
                </c:pt>
                <c:pt idx="19191">
                  <c:v>13.210964000000001</c:v>
                </c:pt>
                <c:pt idx="19192">
                  <c:v>13.222075</c:v>
                </c:pt>
                <c:pt idx="19193">
                  <c:v>13.233186</c:v>
                </c:pt>
                <c:pt idx="19194">
                  <c:v>13.244297</c:v>
                </c:pt>
                <c:pt idx="19195">
                  <c:v>13.255407999999999</c:v>
                </c:pt>
                <c:pt idx="19196">
                  <c:v>13.266519000000001</c:v>
                </c:pt>
                <c:pt idx="19197">
                  <c:v>13.27763</c:v>
                </c:pt>
                <c:pt idx="19198">
                  <c:v>13.288741</c:v>
                </c:pt>
                <c:pt idx="19199">
                  <c:v>13.299852</c:v>
                </c:pt>
                <c:pt idx="19200">
                  <c:v>13.310962999999999</c:v>
                </c:pt>
                <c:pt idx="19201">
                  <c:v>13.322074000000001</c:v>
                </c:pt>
                <c:pt idx="19202">
                  <c:v>13.333185</c:v>
                </c:pt>
                <c:pt idx="19203">
                  <c:v>13.344296</c:v>
                </c:pt>
                <c:pt idx="19204">
                  <c:v>13.355407</c:v>
                </c:pt>
                <c:pt idx="19205">
                  <c:v>13.366517999999999</c:v>
                </c:pt>
                <c:pt idx="19206">
                  <c:v>13.377629000000001</c:v>
                </c:pt>
                <c:pt idx="19207">
                  <c:v>13.38874</c:v>
                </c:pt>
                <c:pt idx="19208">
                  <c:v>13.399851</c:v>
                </c:pt>
                <c:pt idx="19209">
                  <c:v>13.410962</c:v>
                </c:pt>
                <c:pt idx="19210">
                  <c:v>13.422072999999999</c:v>
                </c:pt>
                <c:pt idx="19211">
                  <c:v>13.433184000000001</c:v>
                </c:pt>
                <c:pt idx="19212">
                  <c:v>13.444295</c:v>
                </c:pt>
                <c:pt idx="19213">
                  <c:v>13.455406</c:v>
                </c:pt>
                <c:pt idx="19214">
                  <c:v>13.466517</c:v>
                </c:pt>
                <c:pt idx="19215">
                  <c:v>13.477627999999999</c:v>
                </c:pt>
                <c:pt idx="19216">
                  <c:v>13.488739000000001</c:v>
                </c:pt>
                <c:pt idx="19217">
                  <c:v>13.49985</c:v>
                </c:pt>
                <c:pt idx="19218">
                  <c:v>13.510961</c:v>
                </c:pt>
                <c:pt idx="19219">
                  <c:v>13.522072</c:v>
                </c:pt>
                <c:pt idx="19220">
                  <c:v>13.533182999999999</c:v>
                </c:pt>
                <c:pt idx="19221">
                  <c:v>13.544294000000001</c:v>
                </c:pt>
                <c:pt idx="19222">
                  <c:v>13.555405</c:v>
                </c:pt>
                <c:pt idx="19223">
                  <c:v>13.566516</c:v>
                </c:pt>
                <c:pt idx="19224">
                  <c:v>13.577627</c:v>
                </c:pt>
                <c:pt idx="19225">
                  <c:v>13.588737999999999</c:v>
                </c:pt>
                <c:pt idx="19226">
                  <c:v>13.599849000000001</c:v>
                </c:pt>
                <c:pt idx="19227">
                  <c:v>13.61096</c:v>
                </c:pt>
                <c:pt idx="19228">
                  <c:v>13.622071</c:v>
                </c:pt>
                <c:pt idx="19229">
                  <c:v>13.633182</c:v>
                </c:pt>
                <c:pt idx="19230">
                  <c:v>13.644292999999999</c:v>
                </c:pt>
                <c:pt idx="19231">
                  <c:v>13.655404000000001</c:v>
                </c:pt>
                <c:pt idx="19232">
                  <c:v>13.666515</c:v>
                </c:pt>
                <c:pt idx="19233">
                  <c:v>13.677626</c:v>
                </c:pt>
                <c:pt idx="19234">
                  <c:v>13.688737</c:v>
                </c:pt>
                <c:pt idx="19235">
                  <c:v>13.699847999999999</c:v>
                </c:pt>
                <c:pt idx="19236">
                  <c:v>13.710959000000001</c:v>
                </c:pt>
                <c:pt idx="19237">
                  <c:v>13.72207</c:v>
                </c:pt>
                <c:pt idx="19238">
                  <c:v>13.733181</c:v>
                </c:pt>
                <c:pt idx="19239">
                  <c:v>13.744292</c:v>
                </c:pt>
                <c:pt idx="19240">
                  <c:v>13.755402999999999</c:v>
                </c:pt>
                <c:pt idx="19241">
                  <c:v>13.766514000000001</c:v>
                </c:pt>
                <c:pt idx="19242">
                  <c:v>13.777625</c:v>
                </c:pt>
                <c:pt idx="19243">
                  <c:v>13.788736</c:v>
                </c:pt>
                <c:pt idx="19244">
                  <c:v>13.799847</c:v>
                </c:pt>
                <c:pt idx="19245">
                  <c:v>13.810957999999999</c:v>
                </c:pt>
                <c:pt idx="19246">
                  <c:v>13.822069000000001</c:v>
                </c:pt>
                <c:pt idx="19247">
                  <c:v>13.83318</c:v>
                </c:pt>
                <c:pt idx="19248">
                  <c:v>13.844291</c:v>
                </c:pt>
                <c:pt idx="19249">
                  <c:v>13.855402</c:v>
                </c:pt>
                <c:pt idx="19250">
                  <c:v>13.866512999999999</c:v>
                </c:pt>
                <c:pt idx="19251">
                  <c:v>13.877624000000001</c:v>
                </c:pt>
                <c:pt idx="19252">
                  <c:v>13.888735</c:v>
                </c:pt>
                <c:pt idx="19253">
                  <c:v>13.899846</c:v>
                </c:pt>
                <c:pt idx="19254">
                  <c:v>13.910957</c:v>
                </c:pt>
                <c:pt idx="19255">
                  <c:v>13.922067999999999</c:v>
                </c:pt>
                <c:pt idx="19256">
                  <c:v>13.933179000000001</c:v>
                </c:pt>
                <c:pt idx="19257">
                  <c:v>13.944290000000001</c:v>
                </c:pt>
                <c:pt idx="19258">
                  <c:v>13.955399999999999</c:v>
                </c:pt>
                <c:pt idx="19259">
                  <c:v>13.966511000000001</c:v>
                </c:pt>
                <c:pt idx="19260">
                  <c:v>13.977622</c:v>
                </c:pt>
                <c:pt idx="19261">
                  <c:v>13.988733</c:v>
                </c:pt>
                <c:pt idx="19262">
                  <c:v>13.999844</c:v>
                </c:pt>
                <c:pt idx="19263">
                  <c:v>14.010954999999999</c:v>
                </c:pt>
                <c:pt idx="19264">
                  <c:v>14.022066000000001</c:v>
                </c:pt>
                <c:pt idx="19265">
                  <c:v>14.033177</c:v>
                </c:pt>
                <c:pt idx="19266">
                  <c:v>14.044288</c:v>
                </c:pt>
                <c:pt idx="19267">
                  <c:v>14.055399</c:v>
                </c:pt>
                <c:pt idx="19268">
                  <c:v>14.066509999999999</c:v>
                </c:pt>
                <c:pt idx="19269">
                  <c:v>14.077621000000001</c:v>
                </c:pt>
                <c:pt idx="19270">
                  <c:v>14.088732</c:v>
                </c:pt>
                <c:pt idx="19271">
                  <c:v>14.099843</c:v>
                </c:pt>
                <c:pt idx="19272">
                  <c:v>14.110954</c:v>
                </c:pt>
                <c:pt idx="19273">
                  <c:v>14.122064999999999</c:v>
                </c:pt>
                <c:pt idx="19274">
                  <c:v>14.133176000000001</c:v>
                </c:pt>
                <c:pt idx="19275">
                  <c:v>14.144287</c:v>
                </c:pt>
                <c:pt idx="19276">
                  <c:v>14.155398</c:v>
                </c:pt>
                <c:pt idx="19277">
                  <c:v>14.166509</c:v>
                </c:pt>
                <c:pt idx="19278">
                  <c:v>14.177619999999999</c:v>
                </c:pt>
                <c:pt idx="19279">
                  <c:v>14.188731000000001</c:v>
                </c:pt>
                <c:pt idx="19280">
                  <c:v>14.199842</c:v>
                </c:pt>
                <c:pt idx="19281">
                  <c:v>14.210953</c:v>
                </c:pt>
                <c:pt idx="19282">
                  <c:v>14.222064</c:v>
                </c:pt>
                <c:pt idx="19283">
                  <c:v>14.233174999999999</c:v>
                </c:pt>
                <c:pt idx="19284">
                  <c:v>14.244286000000001</c:v>
                </c:pt>
                <c:pt idx="19285">
                  <c:v>14.255397</c:v>
                </c:pt>
                <c:pt idx="19286">
                  <c:v>14.266508</c:v>
                </c:pt>
                <c:pt idx="19287">
                  <c:v>14.277619</c:v>
                </c:pt>
                <c:pt idx="19288">
                  <c:v>14.288729999999999</c:v>
                </c:pt>
                <c:pt idx="19289">
                  <c:v>14.299841000000001</c:v>
                </c:pt>
                <c:pt idx="19290">
                  <c:v>14.310952</c:v>
                </c:pt>
                <c:pt idx="19291">
                  <c:v>14.322063</c:v>
                </c:pt>
                <c:pt idx="19292">
                  <c:v>14.333174</c:v>
                </c:pt>
                <c:pt idx="19293">
                  <c:v>14.344284999999999</c:v>
                </c:pt>
                <c:pt idx="19294">
                  <c:v>14.355396000000001</c:v>
                </c:pt>
                <c:pt idx="19295">
                  <c:v>14.366507</c:v>
                </c:pt>
                <c:pt idx="19296">
                  <c:v>14.377618</c:v>
                </c:pt>
                <c:pt idx="19297">
                  <c:v>14.388729</c:v>
                </c:pt>
                <c:pt idx="19298">
                  <c:v>14.399839999999999</c:v>
                </c:pt>
                <c:pt idx="19299">
                  <c:v>14.410951000000001</c:v>
                </c:pt>
                <c:pt idx="19300">
                  <c:v>14.422062</c:v>
                </c:pt>
                <c:pt idx="19301">
                  <c:v>14.433173</c:v>
                </c:pt>
                <c:pt idx="19302">
                  <c:v>14.444284</c:v>
                </c:pt>
                <c:pt idx="19303">
                  <c:v>14.455394999999999</c:v>
                </c:pt>
                <c:pt idx="19304">
                  <c:v>14.466506000000001</c:v>
                </c:pt>
                <c:pt idx="19305">
                  <c:v>14.477617</c:v>
                </c:pt>
                <c:pt idx="19306">
                  <c:v>14.488728</c:v>
                </c:pt>
                <c:pt idx="19307">
                  <c:v>14.499839</c:v>
                </c:pt>
                <c:pt idx="19308">
                  <c:v>14.510949999999999</c:v>
                </c:pt>
                <c:pt idx="19309">
                  <c:v>14.522061000000001</c:v>
                </c:pt>
                <c:pt idx="19310">
                  <c:v>14.533172</c:v>
                </c:pt>
                <c:pt idx="19311">
                  <c:v>14.544283</c:v>
                </c:pt>
                <c:pt idx="19312">
                  <c:v>14.555394</c:v>
                </c:pt>
                <c:pt idx="19313">
                  <c:v>14.566504999999999</c:v>
                </c:pt>
                <c:pt idx="19314">
                  <c:v>14.577616000000001</c:v>
                </c:pt>
                <c:pt idx="19315">
                  <c:v>14.588727</c:v>
                </c:pt>
                <c:pt idx="19316">
                  <c:v>14.599838</c:v>
                </c:pt>
                <c:pt idx="19317">
                  <c:v>14.610949</c:v>
                </c:pt>
                <c:pt idx="19318">
                  <c:v>14.622059999999999</c:v>
                </c:pt>
                <c:pt idx="19319">
                  <c:v>14.633171000000001</c:v>
                </c:pt>
                <c:pt idx="19320">
                  <c:v>14.644282</c:v>
                </c:pt>
                <c:pt idx="19321">
                  <c:v>14.655393</c:v>
                </c:pt>
                <c:pt idx="19322">
                  <c:v>14.666504</c:v>
                </c:pt>
                <c:pt idx="19323">
                  <c:v>14.677614999999999</c:v>
                </c:pt>
                <c:pt idx="19324">
                  <c:v>14.688726000000001</c:v>
                </c:pt>
                <c:pt idx="19325">
                  <c:v>14.699837</c:v>
                </c:pt>
                <c:pt idx="19326">
                  <c:v>14.710948</c:v>
                </c:pt>
                <c:pt idx="19327">
                  <c:v>14.722059</c:v>
                </c:pt>
                <c:pt idx="19328">
                  <c:v>14.733169999999999</c:v>
                </c:pt>
                <c:pt idx="19329">
                  <c:v>14.744281000000001</c:v>
                </c:pt>
                <c:pt idx="19330">
                  <c:v>14.755392000000001</c:v>
                </c:pt>
                <c:pt idx="19331">
                  <c:v>14.766503</c:v>
                </c:pt>
                <c:pt idx="19332">
                  <c:v>14.777614</c:v>
                </c:pt>
                <c:pt idx="19333">
                  <c:v>14.788724999999999</c:v>
                </c:pt>
                <c:pt idx="19334">
                  <c:v>14.799836000000001</c:v>
                </c:pt>
                <c:pt idx="19335">
                  <c:v>14.810947000000001</c:v>
                </c:pt>
                <c:pt idx="19336">
                  <c:v>14.822058</c:v>
                </c:pt>
                <c:pt idx="19337">
                  <c:v>14.833169</c:v>
                </c:pt>
                <c:pt idx="19338">
                  <c:v>14.844279999999999</c:v>
                </c:pt>
                <c:pt idx="19339">
                  <c:v>14.85539</c:v>
                </c:pt>
                <c:pt idx="19340">
                  <c:v>14.866501</c:v>
                </c:pt>
                <c:pt idx="19341">
                  <c:v>14.877611999999999</c:v>
                </c:pt>
                <c:pt idx="19342">
                  <c:v>14.888723000000001</c:v>
                </c:pt>
                <c:pt idx="19343">
                  <c:v>14.899834</c:v>
                </c:pt>
                <c:pt idx="19344">
                  <c:v>14.910945</c:v>
                </c:pt>
                <c:pt idx="19345">
                  <c:v>14.922056</c:v>
                </c:pt>
                <c:pt idx="19346">
                  <c:v>14.933166999999999</c:v>
                </c:pt>
                <c:pt idx="19347">
                  <c:v>14.944278000000001</c:v>
                </c:pt>
                <c:pt idx="19348">
                  <c:v>14.955389</c:v>
                </c:pt>
                <c:pt idx="19349">
                  <c:v>14.9665</c:v>
                </c:pt>
                <c:pt idx="19350">
                  <c:v>14.977611</c:v>
                </c:pt>
                <c:pt idx="19351">
                  <c:v>14.988721999999999</c:v>
                </c:pt>
                <c:pt idx="19352">
                  <c:v>14.999833000000001</c:v>
                </c:pt>
                <c:pt idx="19353">
                  <c:v>15.010944</c:v>
                </c:pt>
                <c:pt idx="19354">
                  <c:v>15.022055</c:v>
                </c:pt>
                <c:pt idx="19355">
                  <c:v>15.033166</c:v>
                </c:pt>
                <c:pt idx="19356">
                  <c:v>15.044276999999999</c:v>
                </c:pt>
                <c:pt idx="19357">
                  <c:v>15.055388000000001</c:v>
                </c:pt>
                <c:pt idx="19358">
                  <c:v>15.066499</c:v>
                </c:pt>
                <c:pt idx="19359">
                  <c:v>15.07761</c:v>
                </c:pt>
                <c:pt idx="19360">
                  <c:v>15.088721</c:v>
                </c:pt>
                <c:pt idx="19361">
                  <c:v>15.099831999999999</c:v>
                </c:pt>
                <c:pt idx="19362">
                  <c:v>15.110943000000001</c:v>
                </c:pt>
                <c:pt idx="19363">
                  <c:v>15.122054</c:v>
                </c:pt>
                <c:pt idx="19364">
                  <c:v>15.133165</c:v>
                </c:pt>
                <c:pt idx="19365">
                  <c:v>15.144276</c:v>
                </c:pt>
                <c:pt idx="19366">
                  <c:v>15.155386999999999</c:v>
                </c:pt>
                <c:pt idx="19367">
                  <c:v>15.166498000000001</c:v>
                </c:pt>
                <c:pt idx="19368">
                  <c:v>15.177609</c:v>
                </c:pt>
                <c:pt idx="19369">
                  <c:v>15.18872</c:v>
                </c:pt>
                <c:pt idx="19370">
                  <c:v>15.199831</c:v>
                </c:pt>
                <c:pt idx="19371">
                  <c:v>15.210941999999999</c:v>
                </c:pt>
                <c:pt idx="19372">
                  <c:v>15.222053000000001</c:v>
                </c:pt>
                <c:pt idx="19373">
                  <c:v>15.233164</c:v>
                </c:pt>
                <c:pt idx="19374">
                  <c:v>15.244275</c:v>
                </c:pt>
                <c:pt idx="19375">
                  <c:v>15.255386</c:v>
                </c:pt>
                <c:pt idx="19376">
                  <c:v>15.266496999999999</c:v>
                </c:pt>
                <c:pt idx="19377">
                  <c:v>15.277608000000001</c:v>
                </c:pt>
                <c:pt idx="19378">
                  <c:v>15.288719</c:v>
                </c:pt>
                <c:pt idx="19379">
                  <c:v>15.29983</c:v>
                </c:pt>
                <c:pt idx="19380">
                  <c:v>15.310941</c:v>
                </c:pt>
                <c:pt idx="19381">
                  <c:v>15.322051999999999</c:v>
                </c:pt>
                <c:pt idx="19382">
                  <c:v>15.333163000000001</c:v>
                </c:pt>
                <c:pt idx="19383">
                  <c:v>15.344274</c:v>
                </c:pt>
                <c:pt idx="19384">
                  <c:v>15.355385</c:v>
                </c:pt>
                <c:pt idx="19385">
                  <c:v>15.366496</c:v>
                </c:pt>
                <c:pt idx="19386">
                  <c:v>15.377606999999999</c:v>
                </c:pt>
                <c:pt idx="19387">
                  <c:v>15.388718000000001</c:v>
                </c:pt>
                <c:pt idx="19388">
                  <c:v>15.399829</c:v>
                </c:pt>
                <c:pt idx="19389">
                  <c:v>15.41094</c:v>
                </c:pt>
                <c:pt idx="19390">
                  <c:v>15.422051</c:v>
                </c:pt>
                <c:pt idx="19391">
                  <c:v>15.433161999999999</c:v>
                </c:pt>
                <c:pt idx="19392">
                  <c:v>15.444273000000001</c:v>
                </c:pt>
                <c:pt idx="19393">
                  <c:v>15.455384</c:v>
                </c:pt>
                <c:pt idx="19394">
                  <c:v>15.466495</c:v>
                </c:pt>
                <c:pt idx="19395">
                  <c:v>15.477606</c:v>
                </c:pt>
                <c:pt idx="19396">
                  <c:v>15.488716999999999</c:v>
                </c:pt>
                <c:pt idx="19397">
                  <c:v>15.499828000000001</c:v>
                </c:pt>
                <c:pt idx="19398">
                  <c:v>15.510939</c:v>
                </c:pt>
                <c:pt idx="19399">
                  <c:v>15.52205</c:v>
                </c:pt>
                <c:pt idx="19400">
                  <c:v>15.533161</c:v>
                </c:pt>
                <c:pt idx="19401">
                  <c:v>15.544271999999999</c:v>
                </c:pt>
                <c:pt idx="19402">
                  <c:v>15.555383000000001</c:v>
                </c:pt>
                <c:pt idx="19403">
                  <c:v>15.566494</c:v>
                </c:pt>
                <c:pt idx="19404">
                  <c:v>15.577605</c:v>
                </c:pt>
                <c:pt idx="19405">
                  <c:v>15.588716</c:v>
                </c:pt>
                <c:pt idx="19406">
                  <c:v>15.599826999999999</c:v>
                </c:pt>
                <c:pt idx="19407">
                  <c:v>15.610938000000001</c:v>
                </c:pt>
                <c:pt idx="19408">
                  <c:v>15.622049000000001</c:v>
                </c:pt>
                <c:pt idx="19409">
                  <c:v>15.63316</c:v>
                </c:pt>
                <c:pt idx="19410">
                  <c:v>15.644271</c:v>
                </c:pt>
                <c:pt idx="19411">
                  <c:v>15.655381999999999</c:v>
                </c:pt>
                <c:pt idx="19412">
                  <c:v>15.666492999999999</c:v>
                </c:pt>
                <c:pt idx="19413">
                  <c:v>15.677604000000001</c:v>
                </c:pt>
                <c:pt idx="19414">
                  <c:v>15.688715</c:v>
                </c:pt>
                <c:pt idx="19415">
                  <c:v>15.699826</c:v>
                </c:pt>
                <c:pt idx="19416">
                  <c:v>15.710936999999999</c:v>
                </c:pt>
                <c:pt idx="19417">
                  <c:v>15.722047999999999</c:v>
                </c:pt>
                <c:pt idx="19418">
                  <c:v>15.733159000000001</c:v>
                </c:pt>
                <c:pt idx="19419">
                  <c:v>15.74427</c:v>
                </c:pt>
                <c:pt idx="19420">
                  <c:v>15.755380000000001</c:v>
                </c:pt>
                <c:pt idx="19421">
                  <c:v>15.766491</c:v>
                </c:pt>
                <c:pt idx="19422">
                  <c:v>15.777602</c:v>
                </c:pt>
                <c:pt idx="19423">
                  <c:v>15.788713</c:v>
                </c:pt>
                <c:pt idx="19424">
                  <c:v>15.799823999999999</c:v>
                </c:pt>
                <c:pt idx="19425">
                  <c:v>15.810935000000001</c:v>
                </c:pt>
                <c:pt idx="19426">
                  <c:v>15.822046</c:v>
                </c:pt>
                <c:pt idx="19427">
                  <c:v>15.833157</c:v>
                </c:pt>
                <c:pt idx="19428">
                  <c:v>15.844268</c:v>
                </c:pt>
                <c:pt idx="19429">
                  <c:v>15.855378999999999</c:v>
                </c:pt>
                <c:pt idx="19430">
                  <c:v>15.866490000000001</c:v>
                </c:pt>
                <c:pt idx="19431">
                  <c:v>15.877601</c:v>
                </c:pt>
                <c:pt idx="19432">
                  <c:v>15.888712</c:v>
                </c:pt>
                <c:pt idx="19433">
                  <c:v>15.899823</c:v>
                </c:pt>
                <c:pt idx="19434">
                  <c:v>15.910933999999999</c:v>
                </c:pt>
                <c:pt idx="19435">
                  <c:v>15.922045000000001</c:v>
                </c:pt>
                <c:pt idx="19436">
                  <c:v>15.933156</c:v>
                </c:pt>
                <c:pt idx="19437">
                  <c:v>15.944267</c:v>
                </c:pt>
                <c:pt idx="19438">
                  <c:v>15.955378</c:v>
                </c:pt>
                <c:pt idx="19439">
                  <c:v>15.966488999999999</c:v>
                </c:pt>
                <c:pt idx="19440">
                  <c:v>15.977600000000001</c:v>
                </c:pt>
                <c:pt idx="19441">
                  <c:v>15.988711</c:v>
                </c:pt>
                <c:pt idx="19442">
                  <c:v>15.999822</c:v>
                </c:pt>
                <c:pt idx="19443">
                  <c:v>16.010933000000001</c:v>
                </c:pt>
                <c:pt idx="19444">
                  <c:v>16.022044000000001</c:v>
                </c:pt>
                <c:pt idx="19445">
                  <c:v>16.033155000000001</c:v>
                </c:pt>
                <c:pt idx="19446">
                  <c:v>16.044266</c:v>
                </c:pt>
                <c:pt idx="19447">
                  <c:v>16.055377</c:v>
                </c:pt>
                <c:pt idx="19448">
                  <c:v>16.066488</c:v>
                </c:pt>
                <c:pt idx="19449">
                  <c:v>16.077598999999999</c:v>
                </c:pt>
                <c:pt idx="19450">
                  <c:v>16.088709999999999</c:v>
                </c:pt>
                <c:pt idx="19451">
                  <c:v>16.099820999999999</c:v>
                </c:pt>
                <c:pt idx="19452">
                  <c:v>16.110931999999998</c:v>
                </c:pt>
                <c:pt idx="19453">
                  <c:v>16.122043000000001</c:v>
                </c:pt>
                <c:pt idx="19454">
                  <c:v>16.133154000000001</c:v>
                </c:pt>
                <c:pt idx="19455">
                  <c:v>16.144265000000001</c:v>
                </c:pt>
                <c:pt idx="19456">
                  <c:v>16.155376</c:v>
                </c:pt>
                <c:pt idx="19457">
                  <c:v>16.166487</c:v>
                </c:pt>
                <c:pt idx="19458">
                  <c:v>16.177598</c:v>
                </c:pt>
                <c:pt idx="19459">
                  <c:v>16.188708999999999</c:v>
                </c:pt>
                <c:pt idx="19460">
                  <c:v>16.199819999999999</c:v>
                </c:pt>
                <c:pt idx="19461">
                  <c:v>16.210930999999999</c:v>
                </c:pt>
                <c:pt idx="19462">
                  <c:v>16.222041999999998</c:v>
                </c:pt>
                <c:pt idx="19463">
                  <c:v>16.233153000000001</c:v>
                </c:pt>
                <c:pt idx="19464">
                  <c:v>16.244264000000001</c:v>
                </c:pt>
                <c:pt idx="19465">
                  <c:v>16.255375000000001</c:v>
                </c:pt>
                <c:pt idx="19466">
                  <c:v>16.266486</c:v>
                </c:pt>
                <c:pt idx="19467">
                  <c:v>16.277597</c:v>
                </c:pt>
                <c:pt idx="19468">
                  <c:v>16.288708</c:v>
                </c:pt>
                <c:pt idx="19469">
                  <c:v>16.299818999999999</c:v>
                </c:pt>
                <c:pt idx="19470">
                  <c:v>16.310929999999999</c:v>
                </c:pt>
                <c:pt idx="19471">
                  <c:v>16.322040999999999</c:v>
                </c:pt>
                <c:pt idx="19472">
                  <c:v>16.333151999999998</c:v>
                </c:pt>
                <c:pt idx="19473">
                  <c:v>16.344263000000002</c:v>
                </c:pt>
                <c:pt idx="19474">
                  <c:v>16.355374000000001</c:v>
                </c:pt>
                <c:pt idx="19475">
                  <c:v>16.366485000000001</c:v>
                </c:pt>
                <c:pt idx="19476">
                  <c:v>16.377596</c:v>
                </c:pt>
                <c:pt idx="19477">
                  <c:v>16.388707</c:v>
                </c:pt>
                <c:pt idx="19478">
                  <c:v>16.399818</c:v>
                </c:pt>
                <c:pt idx="19479">
                  <c:v>16.410928999999999</c:v>
                </c:pt>
                <c:pt idx="19480">
                  <c:v>16.422039999999999</c:v>
                </c:pt>
                <c:pt idx="19481">
                  <c:v>16.433150999999999</c:v>
                </c:pt>
                <c:pt idx="19482">
                  <c:v>16.444261999999998</c:v>
                </c:pt>
                <c:pt idx="19483">
                  <c:v>16.455373000000002</c:v>
                </c:pt>
                <c:pt idx="19484">
                  <c:v>16.466484000000001</c:v>
                </c:pt>
                <c:pt idx="19485">
                  <c:v>16.477595000000001</c:v>
                </c:pt>
                <c:pt idx="19486">
                  <c:v>16.488706000000001</c:v>
                </c:pt>
                <c:pt idx="19487">
                  <c:v>16.499817</c:v>
                </c:pt>
                <c:pt idx="19488">
                  <c:v>16.510928</c:v>
                </c:pt>
                <c:pt idx="19489">
                  <c:v>16.522038999999999</c:v>
                </c:pt>
                <c:pt idx="19490">
                  <c:v>16.533149999999999</c:v>
                </c:pt>
                <c:pt idx="19491">
                  <c:v>16.544260999999999</c:v>
                </c:pt>
                <c:pt idx="19492">
                  <c:v>16.555371999999998</c:v>
                </c:pt>
                <c:pt idx="19493">
                  <c:v>16.566483000000002</c:v>
                </c:pt>
                <c:pt idx="19494">
                  <c:v>16.577594000000001</c:v>
                </c:pt>
                <c:pt idx="19495">
                  <c:v>16.588705000000001</c:v>
                </c:pt>
                <c:pt idx="19496">
                  <c:v>16.599816000000001</c:v>
                </c:pt>
                <c:pt idx="19497">
                  <c:v>16.610927</c:v>
                </c:pt>
                <c:pt idx="19498">
                  <c:v>16.622038</c:v>
                </c:pt>
                <c:pt idx="19499">
                  <c:v>16.633149</c:v>
                </c:pt>
                <c:pt idx="19500">
                  <c:v>16.644259999999999</c:v>
                </c:pt>
                <c:pt idx="19501">
                  <c:v>16.655370000000001</c:v>
                </c:pt>
                <c:pt idx="19502">
                  <c:v>16.666481000000001</c:v>
                </c:pt>
                <c:pt idx="19503">
                  <c:v>16.677592000000001</c:v>
                </c:pt>
                <c:pt idx="19504">
                  <c:v>16.688703</c:v>
                </c:pt>
                <c:pt idx="19505">
                  <c:v>16.699814</c:v>
                </c:pt>
                <c:pt idx="19506">
                  <c:v>16.710925</c:v>
                </c:pt>
                <c:pt idx="19507">
                  <c:v>16.722035999999999</c:v>
                </c:pt>
                <c:pt idx="19508">
                  <c:v>16.733146999999999</c:v>
                </c:pt>
                <c:pt idx="19509">
                  <c:v>16.744257999999999</c:v>
                </c:pt>
                <c:pt idx="19510">
                  <c:v>16.755369000000002</c:v>
                </c:pt>
                <c:pt idx="19511">
                  <c:v>16.766480000000001</c:v>
                </c:pt>
                <c:pt idx="19512">
                  <c:v>16.777591000000001</c:v>
                </c:pt>
                <c:pt idx="19513">
                  <c:v>16.788702000000001</c:v>
                </c:pt>
                <c:pt idx="19514">
                  <c:v>16.799813</c:v>
                </c:pt>
                <c:pt idx="19515">
                  <c:v>16.810924</c:v>
                </c:pt>
                <c:pt idx="19516">
                  <c:v>16.822035</c:v>
                </c:pt>
                <c:pt idx="19517">
                  <c:v>16.833145999999999</c:v>
                </c:pt>
                <c:pt idx="19518">
                  <c:v>16.844256999999999</c:v>
                </c:pt>
                <c:pt idx="19519">
                  <c:v>16.855367999999999</c:v>
                </c:pt>
                <c:pt idx="19520">
                  <c:v>16.866479000000002</c:v>
                </c:pt>
                <c:pt idx="19521">
                  <c:v>16.877590000000001</c:v>
                </c:pt>
                <c:pt idx="19522">
                  <c:v>16.888701000000001</c:v>
                </c:pt>
                <c:pt idx="19523">
                  <c:v>16.899812000000001</c:v>
                </c:pt>
                <c:pt idx="19524">
                  <c:v>16.910923</c:v>
                </c:pt>
                <c:pt idx="19525">
                  <c:v>16.922034</c:v>
                </c:pt>
                <c:pt idx="19526">
                  <c:v>16.933145</c:v>
                </c:pt>
                <c:pt idx="19527">
                  <c:v>16.944255999999999</c:v>
                </c:pt>
                <c:pt idx="19528">
                  <c:v>16.955366999999999</c:v>
                </c:pt>
                <c:pt idx="19529">
                  <c:v>16.966477999999999</c:v>
                </c:pt>
                <c:pt idx="19530">
                  <c:v>16.977588999999998</c:v>
                </c:pt>
                <c:pt idx="19531">
                  <c:v>16.988700000000001</c:v>
                </c:pt>
                <c:pt idx="19532">
                  <c:v>16.999811000000001</c:v>
                </c:pt>
                <c:pt idx="19533">
                  <c:v>17.010922000000001</c:v>
                </c:pt>
                <c:pt idx="19534">
                  <c:v>17.022033</c:v>
                </c:pt>
                <c:pt idx="19535">
                  <c:v>17.033144</c:v>
                </c:pt>
                <c:pt idx="19536">
                  <c:v>17.044255</c:v>
                </c:pt>
                <c:pt idx="19537">
                  <c:v>17.055365999999999</c:v>
                </c:pt>
                <c:pt idx="19538">
                  <c:v>17.066476999999999</c:v>
                </c:pt>
                <c:pt idx="19539">
                  <c:v>17.077587999999999</c:v>
                </c:pt>
                <c:pt idx="19540">
                  <c:v>17.088698999999998</c:v>
                </c:pt>
                <c:pt idx="19541">
                  <c:v>17.099810000000002</c:v>
                </c:pt>
                <c:pt idx="19542">
                  <c:v>17.110921000000001</c:v>
                </c:pt>
                <c:pt idx="19543">
                  <c:v>17.122032000000001</c:v>
                </c:pt>
                <c:pt idx="19544">
                  <c:v>17.133143</c:v>
                </c:pt>
                <c:pt idx="19545">
                  <c:v>17.144254</c:v>
                </c:pt>
                <c:pt idx="19546">
                  <c:v>17.155365</c:v>
                </c:pt>
                <c:pt idx="19547">
                  <c:v>17.166475999999999</c:v>
                </c:pt>
                <c:pt idx="19548">
                  <c:v>17.177586999999999</c:v>
                </c:pt>
                <c:pt idx="19549">
                  <c:v>17.188697999999999</c:v>
                </c:pt>
                <c:pt idx="19550">
                  <c:v>17.199808999999998</c:v>
                </c:pt>
                <c:pt idx="19551">
                  <c:v>17.210920000000002</c:v>
                </c:pt>
                <c:pt idx="19552">
                  <c:v>17.222031000000001</c:v>
                </c:pt>
                <c:pt idx="19553">
                  <c:v>17.233142000000001</c:v>
                </c:pt>
                <c:pt idx="19554">
                  <c:v>17.244253</c:v>
                </c:pt>
                <c:pt idx="19555">
                  <c:v>17.255364</c:v>
                </c:pt>
                <c:pt idx="19556">
                  <c:v>17.266475</c:v>
                </c:pt>
                <c:pt idx="19557">
                  <c:v>17.277585999999999</c:v>
                </c:pt>
                <c:pt idx="19558">
                  <c:v>17.288696999999999</c:v>
                </c:pt>
                <c:pt idx="19559">
                  <c:v>17.299807999999999</c:v>
                </c:pt>
                <c:pt idx="19560">
                  <c:v>17.310918999999998</c:v>
                </c:pt>
                <c:pt idx="19561">
                  <c:v>17.322030000000002</c:v>
                </c:pt>
                <c:pt idx="19562">
                  <c:v>17.333141000000001</c:v>
                </c:pt>
                <c:pt idx="19563">
                  <c:v>17.344252000000001</c:v>
                </c:pt>
                <c:pt idx="19564">
                  <c:v>17.355363000000001</c:v>
                </c:pt>
                <c:pt idx="19565">
                  <c:v>17.366474</c:v>
                </c:pt>
                <c:pt idx="19566">
                  <c:v>17.377585</c:v>
                </c:pt>
                <c:pt idx="19567">
                  <c:v>17.388695999999999</c:v>
                </c:pt>
                <c:pt idx="19568">
                  <c:v>17.399806999999999</c:v>
                </c:pt>
                <c:pt idx="19569">
                  <c:v>17.410917999999999</c:v>
                </c:pt>
                <c:pt idx="19570">
                  <c:v>17.422028999999998</c:v>
                </c:pt>
                <c:pt idx="19571">
                  <c:v>17.433140000000002</c:v>
                </c:pt>
                <c:pt idx="19572">
                  <c:v>17.444251000000001</c:v>
                </c:pt>
                <c:pt idx="19573">
                  <c:v>17.455362000000001</c:v>
                </c:pt>
                <c:pt idx="19574">
                  <c:v>17.466473000000001</c:v>
                </c:pt>
                <c:pt idx="19575">
                  <c:v>17.477584</c:v>
                </c:pt>
                <c:pt idx="19576">
                  <c:v>17.488695</c:v>
                </c:pt>
                <c:pt idx="19577">
                  <c:v>17.499806</c:v>
                </c:pt>
                <c:pt idx="19578">
                  <c:v>17.510916999999999</c:v>
                </c:pt>
                <c:pt idx="19579">
                  <c:v>17.522027999999999</c:v>
                </c:pt>
                <c:pt idx="19580">
                  <c:v>17.533138999999998</c:v>
                </c:pt>
                <c:pt idx="19581">
                  <c:v>17.544250000000002</c:v>
                </c:pt>
                <c:pt idx="19582">
                  <c:v>17.55536</c:v>
                </c:pt>
                <c:pt idx="19583">
                  <c:v>17.566471</c:v>
                </c:pt>
                <c:pt idx="19584">
                  <c:v>17.577582</c:v>
                </c:pt>
                <c:pt idx="19585">
                  <c:v>17.588692999999999</c:v>
                </c:pt>
                <c:pt idx="19586">
                  <c:v>17.599803999999999</c:v>
                </c:pt>
                <c:pt idx="19587">
                  <c:v>17.610914999999999</c:v>
                </c:pt>
                <c:pt idx="19588">
                  <c:v>17.622026000000002</c:v>
                </c:pt>
                <c:pt idx="19589">
                  <c:v>17.633137000000001</c:v>
                </c:pt>
                <c:pt idx="19590">
                  <c:v>17.644248000000001</c:v>
                </c:pt>
                <c:pt idx="19591">
                  <c:v>17.655359000000001</c:v>
                </c:pt>
                <c:pt idx="19592">
                  <c:v>17.66647</c:v>
                </c:pt>
                <c:pt idx="19593">
                  <c:v>17.677581</c:v>
                </c:pt>
                <c:pt idx="19594">
                  <c:v>17.688692</c:v>
                </c:pt>
                <c:pt idx="19595">
                  <c:v>17.699802999999999</c:v>
                </c:pt>
                <c:pt idx="19596">
                  <c:v>17.710913999999999</c:v>
                </c:pt>
                <c:pt idx="19597">
                  <c:v>17.722024999999999</c:v>
                </c:pt>
                <c:pt idx="19598">
                  <c:v>17.733135999999998</c:v>
                </c:pt>
                <c:pt idx="19599">
                  <c:v>17.744247000000001</c:v>
                </c:pt>
                <c:pt idx="19600">
                  <c:v>17.755358000000001</c:v>
                </c:pt>
                <c:pt idx="19601">
                  <c:v>17.766469000000001</c:v>
                </c:pt>
                <c:pt idx="19602">
                  <c:v>17.77758</c:v>
                </c:pt>
                <c:pt idx="19603">
                  <c:v>17.788691</c:v>
                </c:pt>
                <c:pt idx="19604">
                  <c:v>17.799802</c:v>
                </c:pt>
                <c:pt idx="19605">
                  <c:v>17.810912999999999</c:v>
                </c:pt>
                <c:pt idx="19606">
                  <c:v>17.822023999999999</c:v>
                </c:pt>
                <c:pt idx="19607">
                  <c:v>17.833134999999999</c:v>
                </c:pt>
                <c:pt idx="19608">
                  <c:v>17.844245999999998</c:v>
                </c:pt>
                <c:pt idx="19609">
                  <c:v>17.855357000000001</c:v>
                </c:pt>
                <c:pt idx="19610">
                  <c:v>17.866468000000001</c:v>
                </c:pt>
                <c:pt idx="19611">
                  <c:v>17.877579000000001</c:v>
                </c:pt>
                <c:pt idx="19612">
                  <c:v>17.88869</c:v>
                </c:pt>
                <c:pt idx="19613">
                  <c:v>17.899801</c:v>
                </c:pt>
                <c:pt idx="19614">
                  <c:v>17.910912</c:v>
                </c:pt>
                <c:pt idx="19615">
                  <c:v>17.922022999999999</c:v>
                </c:pt>
                <c:pt idx="19616">
                  <c:v>17.933133999999999</c:v>
                </c:pt>
                <c:pt idx="19617">
                  <c:v>17.944244999999999</c:v>
                </c:pt>
                <c:pt idx="19618">
                  <c:v>17.955355999999998</c:v>
                </c:pt>
                <c:pt idx="19619">
                  <c:v>17.966467000000002</c:v>
                </c:pt>
                <c:pt idx="19620">
                  <c:v>17.977578000000001</c:v>
                </c:pt>
                <c:pt idx="19621">
                  <c:v>17.988689000000001</c:v>
                </c:pt>
                <c:pt idx="19622">
                  <c:v>17.9998</c:v>
                </c:pt>
                <c:pt idx="19623">
                  <c:v>18.010911</c:v>
                </c:pt>
                <c:pt idx="19624">
                  <c:v>18.022022</c:v>
                </c:pt>
                <c:pt idx="19625">
                  <c:v>18.033132999999999</c:v>
                </c:pt>
                <c:pt idx="19626">
                  <c:v>18.044243999999999</c:v>
                </c:pt>
                <c:pt idx="19627">
                  <c:v>18.055354999999999</c:v>
                </c:pt>
                <c:pt idx="19628">
                  <c:v>18.066465999999998</c:v>
                </c:pt>
                <c:pt idx="19629">
                  <c:v>18.077577000000002</c:v>
                </c:pt>
                <c:pt idx="19630">
                  <c:v>18.088688000000001</c:v>
                </c:pt>
                <c:pt idx="19631">
                  <c:v>18.099799000000001</c:v>
                </c:pt>
                <c:pt idx="19632">
                  <c:v>18.110910000000001</c:v>
                </c:pt>
                <c:pt idx="19633">
                  <c:v>18.122021</c:v>
                </c:pt>
                <c:pt idx="19634">
                  <c:v>18.133132</c:v>
                </c:pt>
                <c:pt idx="19635">
                  <c:v>18.144242999999999</c:v>
                </c:pt>
                <c:pt idx="19636">
                  <c:v>18.155353999999999</c:v>
                </c:pt>
                <c:pt idx="19637">
                  <c:v>18.166464999999999</c:v>
                </c:pt>
                <c:pt idx="19638">
                  <c:v>18.177575999999998</c:v>
                </c:pt>
                <c:pt idx="19639">
                  <c:v>18.188687000000002</c:v>
                </c:pt>
                <c:pt idx="19640">
                  <c:v>18.199798000000001</c:v>
                </c:pt>
                <c:pt idx="19641">
                  <c:v>18.210909000000001</c:v>
                </c:pt>
                <c:pt idx="19642">
                  <c:v>18.222020000000001</c:v>
                </c:pt>
                <c:pt idx="19643">
                  <c:v>18.233131</c:v>
                </c:pt>
                <c:pt idx="19644">
                  <c:v>18.244242</c:v>
                </c:pt>
                <c:pt idx="19645">
                  <c:v>18.255352999999999</c:v>
                </c:pt>
                <c:pt idx="19646">
                  <c:v>18.266463999999999</c:v>
                </c:pt>
                <c:pt idx="19647">
                  <c:v>18.277574999999999</c:v>
                </c:pt>
                <c:pt idx="19648">
                  <c:v>18.288685999999998</c:v>
                </c:pt>
                <c:pt idx="19649">
                  <c:v>18.299797000000002</c:v>
                </c:pt>
                <c:pt idx="19650">
                  <c:v>18.310908000000001</c:v>
                </c:pt>
                <c:pt idx="19651">
                  <c:v>18.322019000000001</c:v>
                </c:pt>
                <c:pt idx="19652">
                  <c:v>18.333130000000001</c:v>
                </c:pt>
                <c:pt idx="19653">
                  <c:v>18.344241</c:v>
                </c:pt>
                <c:pt idx="19654">
                  <c:v>18.355352</c:v>
                </c:pt>
                <c:pt idx="19655">
                  <c:v>18.366463</c:v>
                </c:pt>
                <c:pt idx="19656">
                  <c:v>18.377573999999999</c:v>
                </c:pt>
                <c:pt idx="19657">
                  <c:v>18.388684999999999</c:v>
                </c:pt>
                <c:pt idx="19658">
                  <c:v>18.399795999999998</c:v>
                </c:pt>
                <c:pt idx="19659">
                  <c:v>18.410907000000002</c:v>
                </c:pt>
                <c:pt idx="19660">
                  <c:v>18.422018000000001</c:v>
                </c:pt>
                <c:pt idx="19661">
                  <c:v>18.433129000000001</c:v>
                </c:pt>
                <c:pt idx="19662">
                  <c:v>18.444240000000001</c:v>
                </c:pt>
                <c:pt idx="19663">
                  <c:v>18.455349999999999</c:v>
                </c:pt>
                <c:pt idx="19664">
                  <c:v>18.466460999999999</c:v>
                </c:pt>
                <c:pt idx="19665">
                  <c:v>18.477571999999999</c:v>
                </c:pt>
                <c:pt idx="19666">
                  <c:v>18.488683000000002</c:v>
                </c:pt>
                <c:pt idx="19667">
                  <c:v>18.499794000000001</c:v>
                </c:pt>
                <c:pt idx="19668">
                  <c:v>18.510905000000001</c:v>
                </c:pt>
                <c:pt idx="19669">
                  <c:v>18.522016000000001</c:v>
                </c:pt>
                <c:pt idx="19670">
                  <c:v>18.533127</c:v>
                </c:pt>
                <c:pt idx="19671">
                  <c:v>18.544238</c:v>
                </c:pt>
                <c:pt idx="19672">
                  <c:v>18.555349</c:v>
                </c:pt>
                <c:pt idx="19673">
                  <c:v>18.566459999999999</c:v>
                </c:pt>
                <c:pt idx="19674">
                  <c:v>18.577570999999999</c:v>
                </c:pt>
                <c:pt idx="19675">
                  <c:v>18.588681999999999</c:v>
                </c:pt>
                <c:pt idx="19676">
                  <c:v>18.599792999999998</c:v>
                </c:pt>
                <c:pt idx="19677">
                  <c:v>18.610904000000001</c:v>
                </c:pt>
                <c:pt idx="19678">
                  <c:v>18.622015000000001</c:v>
                </c:pt>
                <c:pt idx="19679">
                  <c:v>18.633126000000001</c:v>
                </c:pt>
                <c:pt idx="19680">
                  <c:v>18.644237</c:v>
                </c:pt>
                <c:pt idx="19681">
                  <c:v>18.655348</c:v>
                </c:pt>
                <c:pt idx="19682">
                  <c:v>18.666459</c:v>
                </c:pt>
                <c:pt idx="19683">
                  <c:v>18.677569999999999</c:v>
                </c:pt>
                <c:pt idx="19684">
                  <c:v>18.688680999999999</c:v>
                </c:pt>
                <c:pt idx="19685">
                  <c:v>18.699791999999999</c:v>
                </c:pt>
                <c:pt idx="19686">
                  <c:v>18.710902999999998</c:v>
                </c:pt>
                <c:pt idx="19687">
                  <c:v>18.722014000000001</c:v>
                </c:pt>
                <c:pt idx="19688">
                  <c:v>18.733125000000001</c:v>
                </c:pt>
                <c:pt idx="19689">
                  <c:v>18.744236000000001</c:v>
                </c:pt>
                <c:pt idx="19690">
                  <c:v>18.755347</c:v>
                </c:pt>
                <c:pt idx="19691">
                  <c:v>18.766458</c:v>
                </c:pt>
                <c:pt idx="19692">
                  <c:v>18.777569</c:v>
                </c:pt>
                <c:pt idx="19693">
                  <c:v>18.788679999999999</c:v>
                </c:pt>
                <c:pt idx="19694">
                  <c:v>18.799790999999999</c:v>
                </c:pt>
                <c:pt idx="19695">
                  <c:v>18.810901999999999</c:v>
                </c:pt>
                <c:pt idx="19696">
                  <c:v>18.822012999999998</c:v>
                </c:pt>
                <c:pt idx="19697">
                  <c:v>18.833124000000002</c:v>
                </c:pt>
                <c:pt idx="19698">
                  <c:v>18.844235000000001</c:v>
                </c:pt>
                <c:pt idx="19699">
                  <c:v>18.855346000000001</c:v>
                </c:pt>
                <c:pt idx="19700">
                  <c:v>18.866457</c:v>
                </c:pt>
                <c:pt idx="19701">
                  <c:v>18.877568</c:v>
                </c:pt>
                <c:pt idx="19702">
                  <c:v>18.888679</c:v>
                </c:pt>
                <c:pt idx="19703">
                  <c:v>18.899789999999999</c:v>
                </c:pt>
                <c:pt idx="19704">
                  <c:v>18.910900999999999</c:v>
                </c:pt>
                <c:pt idx="19705">
                  <c:v>18.922011999999999</c:v>
                </c:pt>
                <c:pt idx="19706">
                  <c:v>18.933122999999998</c:v>
                </c:pt>
                <c:pt idx="19707">
                  <c:v>18.944234000000002</c:v>
                </c:pt>
                <c:pt idx="19708">
                  <c:v>18.955345000000001</c:v>
                </c:pt>
                <c:pt idx="19709">
                  <c:v>18.966456000000001</c:v>
                </c:pt>
                <c:pt idx="19710">
                  <c:v>18.977567000000001</c:v>
                </c:pt>
                <c:pt idx="19711">
                  <c:v>18.988678</c:v>
                </c:pt>
                <c:pt idx="19712">
                  <c:v>18.999789</c:v>
                </c:pt>
                <c:pt idx="19713">
                  <c:v>19.010899999999999</c:v>
                </c:pt>
                <c:pt idx="19714">
                  <c:v>19.022010999999999</c:v>
                </c:pt>
                <c:pt idx="19715">
                  <c:v>19.033121999999999</c:v>
                </c:pt>
                <c:pt idx="19716">
                  <c:v>19.044232999999998</c:v>
                </c:pt>
                <c:pt idx="19717">
                  <c:v>19.055344000000002</c:v>
                </c:pt>
                <c:pt idx="19718">
                  <c:v>19.066455000000001</c:v>
                </c:pt>
                <c:pt idx="19719">
                  <c:v>19.077566000000001</c:v>
                </c:pt>
                <c:pt idx="19720">
                  <c:v>19.088677000000001</c:v>
                </c:pt>
                <c:pt idx="19721">
                  <c:v>19.099788</c:v>
                </c:pt>
                <c:pt idx="19722">
                  <c:v>19.110899</c:v>
                </c:pt>
                <c:pt idx="19723">
                  <c:v>19.12201</c:v>
                </c:pt>
                <c:pt idx="19724">
                  <c:v>19.133120999999999</c:v>
                </c:pt>
                <c:pt idx="19725">
                  <c:v>19.144231999999999</c:v>
                </c:pt>
                <c:pt idx="19726">
                  <c:v>19.155342999999998</c:v>
                </c:pt>
                <c:pt idx="19727">
                  <c:v>19.166454000000002</c:v>
                </c:pt>
                <c:pt idx="19728">
                  <c:v>19.177565000000001</c:v>
                </c:pt>
                <c:pt idx="19729">
                  <c:v>19.188676000000001</c:v>
                </c:pt>
                <c:pt idx="19730">
                  <c:v>19.199787000000001</c:v>
                </c:pt>
                <c:pt idx="19731">
                  <c:v>19.210898</c:v>
                </c:pt>
                <c:pt idx="19732">
                  <c:v>19.222009</c:v>
                </c:pt>
                <c:pt idx="19733">
                  <c:v>19.23312</c:v>
                </c:pt>
                <c:pt idx="19734">
                  <c:v>19.244230999999999</c:v>
                </c:pt>
                <c:pt idx="19735">
                  <c:v>19.255341999999999</c:v>
                </c:pt>
                <c:pt idx="19736">
                  <c:v>19.266452999999998</c:v>
                </c:pt>
                <c:pt idx="19737">
                  <c:v>19.277564000000002</c:v>
                </c:pt>
                <c:pt idx="19738">
                  <c:v>19.288675000000001</c:v>
                </c:pt>
                <c:pt idx="19739">
                  <c:v>19.299786000000001</c:v>
                </c:pt>
                <c:pt idx="19740">
                  <c:v>19.310897000000001</c:v>
                </c:pt>
                <c:pt idx="19741">
                  <c:v>19.322008</c:v>
                </c:pt>
                <c:pt idx="19742">
                  <c:v>19.333119</c:v>
                </c:pt>
                <c:pt idx="19743">
                  <c:v>19.34423</c:v>
                </c:pt>
                <c:pt idx="19744">
                  <c:v>19.355340000000002</c:v>
                </c:pt>
                <c:pt idx="19745">
                  <c:v>19.366451000000001</c:v>
                </c:pt>
                <c:pt idx="19746">
                  <c:v>19.377562000000001</c:v>
                </c:pt>
                <c:pt idx="19747">
                  <c:v>19.388673000000001</c:v>
                </c:pt>
                <c:pt idx="19748">
                  <c:v>19.399784</c:v>
                </c:pt>
                <c:pt idx="19749">
                  <c:v>19.410895</c:v>
                </c:pt>
                <c:pt idx="19750">
                  <c:v>19.422006</c:v>
                </c:pt>
                <c:pt idx="19751">
                  <c:v>19.433116999999999</c:v>
                </c:pt>
                <c:pt idx="19752">
                  <c:v>19.444227999999999</c:v>
                </c:pt>
                <c:pt idx="19753">
                  <c:v>19.455338999999999</c:v>
                </c:pt>
                <c:pt idx="19754">
                  <c:v>19.466449999999998</c:v>
                </c:pt>
                <c:pt idx="19755">
                  <c:v>19.477561000000001</c:v>
                </c:pt>
                <c:pt idx="19756">
                  <c:v>19.488672000000001</c:v>
                </c:pt>
                <c:pt idx="19757">
                  <c:v>19.499783000000001</c:v>
                </c:pt>
                <c:pt idx="19758">
                  <c:v>19.510894</c:v>
                </c:pt>
                <c:pt idx="19759">
                  <c:v>19.522005</c:v>
                </c:pt>
                <c:pt idx="19760">
                  <c:v>19.533116</c:v>
                </c:pt>
                <c:pt idx="19761">
                  <c:v>19.544226999999999</c:v>
                </c:pt>
                <c:pt idx="19762">
                  <c:v>19.555337999999999</c:v>
                </c:pt>
                <c:pt idx="19763">
                  <c:v>19.566448999999999</c:v>
                </c:pt>
                <c:pt idx="19764">
                  <c:v>19.577559999999998</c:v>
                </c:pt>
                <c:pt idx="19765">
                  <c:v>19.588671000000001</c:v>
                </c:pt>
                <c:pt idx="19766">
                  <c:v>19.599782000000001</c:v>
                </c:pt>
                <c:pt idx="19767">
                  <c:v>19.610893000000001</c:v>
                </c:pt>
                <c:pt idx="19768">
                  <c:v>19.622004</c:v>
                </c:pt>
                <c:pt idx="19769">
                  <c:v>19.633115</c:v>
                </c:pt>
                <c:pt idx="19770">
                  <c:v>19.644226</c:v>
                </c:pt>
                <c:pt idx="19771">
                  <c:v>19.655336999999999</c:v>
                </c:pt>
                <c:pt idx="19772">
                  <c:v>19.666447999999999</c:v>
                </c:pt>
                <c:pt idx="19773">
                  <c:v>19.677558999999999</c:v>
                </c:pt>
                <c:pt idx="19774">
                  <c:v>19.688669999999998</c:v>
                </c:pt>
                <c:pt idx="19775">
                  <c:v>19.699781000000002</c:v>
                </c:pt>
                <c:pt idx="19776">
                  <c:v>19.710892000000001</c:v>
                </c:pt>
                <c:pt idx="19777">
                  <c:v>19.722003000000001</c:v>
                </c:pt>
                <c:pt idx="19778">
                  <c:v>19.733114</c:v>
                </c:pt>
                <c:pt idx="19779">
                  <c:v>19.744225</c:v>
                </c:pt>
                <c:pt idx="19780">
                  <c:v>19.755336</c:v>
                </c:pt>
                <c:pt idx="19781">
                  <c:v>19.766446999999999</c:v>
                </c:pt>
                <c:pt idx="19782">
                  <c:v>19.777557999999999</c:v>
                </c:pt>
                <c:pt idx="19783">
                  <c:v>19.788668999999999</c:v>
                </c:pt>
                <c:pt idx="19784">
                  <c:v>19.799779999999998</c:v>
                </c:pt>
                <c:pt idx="19785">
                  <c:v>19.810891000000002</c:v>
                </c:pt>
                <c:pt idx="19786">
                  <c:v>19.822002000000001</c:v>
                </c:pt>
                <c:pt idx="19787">
                  <c:v>19.833113000000001</c:v>
                </c:pt>
                <c:pt idx="19788">
                  <c:v>19.844224000000001</c:v>
                </c:pt>
                <c:pt idx="19789">
                  <c:v>19.855335</c:v>
                </c:pt>
                <c:pt idx="19790">
                  <c:v>19.866446</c:v>
                </c:pt>
                <c:pt idx="19791">
                  <c:v>19.877556999999999</c:v>
                </c:pt>
                <c:pt idx="19792">
                  <c:v>19.888667999999999</c:v>
                </c:pt>
                <c:pt idx="19793">
                  <c:v>19.899778999999999</c:v>
                </c:pt>
                <c:pt idx="19794">
                  <c:v>19.910889999999998</c:v>
                </c:pt>
                <c:pt idx="19795">
                  <c:v>19.922001000000002</c:v>
                </c:pt>
                <c:pt idx="19796">
                  <c:v>19.933112000000001</c:v>
                </c:pt>
                <c:pt idx="19797">
                  <c:v>19.944223000000001</c:v>
                </c:pt>
                <c:pt idx="19798">
                  <c:v>19.955334000000001</c:v>
                </c:pt>
                <c:pt idx="19799">
                  <c:v>19.966445</c:v>
                </c:pt>
                <c:pt idx="19800">
                  <c:v>19.977556</c:v>
                </c:pt>
                <c:pt idx="19801">
                  <c:v>19.988667</c:v>
                </c:pt>
                <c:pt idx="19802">
                  <c:v>19.999777999999999</c:v>
                </c:pt>
                <c:pt idx="19803">
                  <c:v>20.010888999999999</c:v>
                </c:pt>
                <c:pt idx="19804">
                  <c:v>20.021999999999998</c:v>
                </c:pt>
                <c:pt idx="19805">
                  <c:v>20.033111000000002</c:v>
                </c:pt>
                <c:pt idx="19806">
                  <c:v>20.044222000000001</c:v>
                </c:pt>
                <c:pt idx="19807">
                  <c:v>20.055333000000001</c:v>
                </c:pt>
                <c:pt idx="19808">
                  <c:v>20.066444000000001</c:v>
                </c:pt>
                <c:pt idx="19809">
                  <c:v>20.077555</c:v>
                </c:pt>
                <c:pt idx="19810">
                  <c:v>20.088666</c:v>
                </c:pt>
                <c:pt idx="19811">
                  <c:v>20.099777</c:v>
                </c:pt>
                <c:pt idx="19812">
                  <c:v>20.110887999999999</c:v>
                </c:pt>
                <c:pt idx="19813">
                  <c:v>20.121998999999999</c:v>
                </c:pt>
                <c:pt idx="19814">
                  <c:v>20.133109999999999</c:v>
                </c:pt>
                <c:pt idx="19815">
                  <c:v>20.144221000000002</c:v>
                </c:pt>
                <c:pt idx="19816">
                  <c:v>20.155332000000001</c:v>
                </c:pt>
                <c:pt idx="19817">
                  <c:v>20.166443000000001</c:v>
                </c:pt>
                <c:pt idx="19818">
                  <c:v>20.177554000000001</c:v>
                </c:pt>
                <c:pt idx="19819">
                  <c:v>20.188665</c:v>
                </c:pt>
                <c:pt idx="19820">
                  <c:v>20.199776</c:v>
                </c:pt>
                <c:pt idx="19821">
                  <c:v>20.210887</c:v>
                </c:pt>
                <c:pt idx="19822">
                  <c:v>20.221997999999999</c:v>
                </c:pt>
                <c:pt idx="19823">
                  <c:v>20.233108999999999</c:v>
                </c:pt>
                <c:pt idx="19824">
                  <c:v>20.244219999999999</c:v>
                </c:pt>
                <c:pt idx="19825">
                  <c:v>20.255330000000001</c:v>
                </c:pt>
                <c:pt idx="19826">
                  <c:v>20.266441</c:v>
                </c:pt>
                <c:pt idx="19827">
                  <c:v>20.277552</c:v>
                </c:pt>
                <c:pt idx="19828">
                  <c:v>20.288663</c:v>
                </c:pt>
                <c:pt idx="19829">
                  <c:v>20.299773999999999</c:v>
                </c:pt>
                <c:pt idx="19830">
                  <c:v>20.310884999999999</c:v>
                </c:pt>
                <c:pt idx="19831">
                  <c:v>20.321995999999999</c:v>
                </c:pt>
                <c:pt idx="19832">
                  <c:v>20.333106999999998</c:v>
                </c:pt>
                <c:pt idx="19833">
                  <c:v>20.344218000000001</c:v>
                </c:pt>
                <c:pt idx="19834">
                  <c:v>20.355329000000001</c:v>
                </c:pt>
                <c:pt idx="19835">
                  <c:v>20.366440000000001</c:v>
                </c:pt>
                <c:pt idx="19836">
                  <c:v>20.377551</c:v>
                </c:pt>
                <c:pt idx="19837">
                  <c:v>20.388662</c:v>
                </c:pt>
                <c:pt idx="19838">
                  <c:v>20.399773</c:v>
                </c:pt>
                <c:pt idx="19839">
                  <c:v>20.410883999999999</c:v>
                </c:pt>
                <c:pt idx="19840">
                  <c:v>20.421994999999999</c:v>
                </c:pt>
                <c:pt idx="19841">
                  <c:v>20.433105999999999</c:v>
                </c:pt>
                <c:pt idx="19842">
                  <c:v>20.444216999999998</c:v>
                </c:pt>
                <c:pt idx="19843">
                  <c:v>20.455328000000002</c:v>
                </c:pt>
                <c:pt idx="19844">
                  <c:v>20.466439000000001</c:v>
                </c:pt>
                <c:pt idx="19845">
                  <c:v>20.477550000000001</c:v>
                </c:pt>
                <c:pt idx="19846">
                  <c:v>20.488661</c:v>
                </c:pt>
                <c:pt idx="19847">
                  <c:v>20.499772</c:v>
                </c:pt>
                <c:pt idx="19848">
                  <c:v>20.510883</c:v>
                </c:pt>
                <c:pt idx="19849">
                  <c:v>20.521993999999999</c:v>
                </c:pt>
                <c:pt idx="19850">
                  <c:v>20.533104999999999</c:v>
                </c:pt>
                <c:pt idx="19851">
                  <c:v>20.544215999999999</c:v>
                </c:pt>
                <c:pt idx="19852">
                  <c:v>20.555326999999998</c:v>
                </c:pt>
                <c:pt idx="19853">
                  <c:v>20.566438000000002</c:v>
                </c:pt>
                <c:pt idx="19854">
                  <c:v>20.577549000000001</c:v>
                </c:pt>
                <c:pt idx="19855">
                  <c:v>20.588660000000001</c:v>
                </c:pt>
                <c:pt idx="19856">
                  <c:v>20.599771</c:v>
                </c:pt>
                <c:pt idx="19857">
                  <c:v>20.610882</c:v>
                </c:pt>
                <c:pt idx="19858">
                  <c:v>20.621993</c:v>
                </c:pt>
                <c:pt idx="19859">
                  <c:v>20.633103999999999</c:v>
                </c:pt>
                <c:pt idx="19860">
                  <c:v>20.644214999999999</c:v>
                </c:pt>
                <c:pt idx="19861">
                  <c:v>20.655325999999999</c:v>
                </c:pt>
                <c:pt idx="19862">
                  <c:v>20.666436999999998</c:v>
                </c:pt>
                <c:pt idx="19863">
                  <c:v>20.677548000000002</c:v>
                </c:pt>
                <c:pt idx="19864">
                  <c:v>20.688659000000001</c:v>
                </c:pt>
                <c:pt idx="19865">
                  <c:v>20.699770000000001</c:v>
                </c:pt>
                <c:pt idx="19866">
                  <c:v>20.710881000000001</c:v>
                </c:pt>
                <c:pt idx="19867">
                  <c:v>20.721992</c:v>
                </c:pt>
                <c:pt idx="19868">
                  <c:v>20.733103</c:v>
                </c:pt>
                <c:pt idx="19869">
                  <c:v>20.744213999999999</c:v>
                </c:pt>
                <c:pt idx="19870">
                  <c:v>20.755324999999999</c:v>
                </c:pt>
                <c:pt idx="19871">
                  <c:v>20.766435999999999</c:v>
                </c:pt>
                <c:pt idx="19872">
                  <c:v>20.777546999999998</c:v>
                </c:pt>
                <c:pt idx="19873">
                  <c:v>20.788658000000002</c:v>
                </c:pt>
                <c:pt idx="19874">
                  <c:v>20.799769000000001</c:v>
                </c:pt>
                <c:pt idx="19875">
                  <c:v>20.810880000000001</c:v>
                </c:pt>
                <c:pt idx="19876">
                  <c:v>20.821991000000001</c:v>
                </c:pt>
                <c:pt idx="19877">
                  <c:v>20.833102</c:v>
                </c:pt>
                <c:pt idx="19878">
                  <c:v>20.844213</c:v>
                </c:pt>
                <c:pt idx="19879">
                  <c:v>20.855324</c:v>
                </c:pt>
                <c:pt idx="19880">
                  <c:v>20.866434999999999</c:v>
                </c:pt>
                <c:pt idx="19881">
                  <c:v>20.877545999999999</c:v>
                </c:pt>
                <c:pt idx="19882">
                  <c:v>20.888656999999998</c:v>
                </c:pt>
                <c:pt idx="19883">
                  <c:v>20.899768000000002</c:v>
                </c:pt>
                <c:pt idx="19884">
                  <c:v>20.910879000000001</c:v>
                </c:pt>
                <c:pt idx="19885">
                  <c:v>20.921990000000001</c:v>
                </c:pt>
                <c:pt idx="19886">
                  <c:v>20.933101000000001</c:v>
                </c:pt>
                <c:pt idx="19887">
                  <c:v>20.944212</c:v>
                </c:pt>
                <c:pt idx="19888">
                  <c:v>20.955323</c:v>
                </c:pt>
                <c:pt idx="19889">
                  <c:v>20.966434</c:v>
                </c:pt>
                <c:pt idx="19890">
                  <c:v>20.977544999999999</c:v>
                </c:pt>
                <c:pt idx="19891">
                  <c:v>20.988655999999999</c:v>
                </c:pt>
                <c:pt idx="19892">
                  <c:v>20.999766999999999</c:v>
                </c:pt>
                <c:pt idx="19893">
                  <c:v>21.010878000000002</c:v>
                </c:pt>
                <c:pt idx="19894">
                  <c:v>21.021989000000001</c:v>
                </c:pt>
                <c:pt idx="19895">
                  <c:v>21.033100000000001</c:v>
                </c:pt>
                <c:pt idx="19896">
                  <c:v>21.044211000000001</c:v>
                </c:pt>
                <c:pt idx="19897">
                  <c:v>21.055322</c:v>
                </c:pt>
                <c:pt idx="19898">
                  <c:v>21.066433</c:v>
                </c:pt>
                <c:pt idx="19899">
                  <c:v>21.077544</c:v>
                </c:pt>
                <c:pt idx="19900">
                  <c:v>21.088654999999999</c:v>
                </c:pt>
                <c:pt idx="19901">
                  <c:v>21.099765999999999</c:v>
                </c:pt>
                <c:pt idx="19902">
                  <c:v>21.110876999999999</c:v>
                </c:pt>
                <c:pt idx="19903">
                  <c:v>21.121988000000002</c:v>
                </c:pt>
                <c:pt idx="19904">
                  <c:v>21.133099000000001</c:v>
                </c:pt>
                <c:pt idx="19905">
                  <c:v>21.144210000000001</c:v>
                </c:pt>
                <c:pt idx="19906">
                  <c:v>21.15532</c:v>
                </c:pt>
                <c:pt idx="19907">
                  <c:v>21.166430999999999</c:v>
                </c:pt>
                <c:pt idx="19908">
                  <c:v>21.177541999999999</c:v>
                </c:pt>
                <c:pt idx="19909">
                  <c:v>21.188652999999999</c:v>
                </c:pt>
                <c:pt idx="19910">
                  <c:v>21.199763999999998</c:v>
                </c:pt>
                <c:pt idx="19911">
                  <c:v>21.210875000000001</c:v>
                </c:pt>
                <c:pt idx="19912">
                  <c:v>21.221986000000001</c:v>
                </c:pt>
                <c:pt idx="19913">
                  <c:v>21.233097000000001</c:v>
                </c:pt>
                <c:pt idx="19914">
                  <c:v>21.244208</c:v>
                </c:pt>
                <c:pt idx="19915">
                  <c:v>21.255319</c:v>
                </c:pt>
                <c:pt idx="19916">
                  <c:v>21.26643</c:v>
                </c:pt>
                <c:pt idx="19917">
                  <c:v>21.277540999999999</c:v>
                </c:pt>
                <c:pt idx="19918">
                  <c:v>21.288651999999999</c:v>
                </c:pt>
                <c:pt idx="19919">
                  <c:v>21.299762999999999</c:v>
                </c:pt>
                <c:pt idx="19920">
                  <c:v>21.310873999999998</c:v>
                </c:pt>
                <c:pt idx="19921">
                  <c:v>21.321985000000002</c:v>
                </c:pt>
                <c:pt idx="19922">
                  <c:v>21.333096000000001</c:v>
                </c:pt>
                <c:pt idx="19923">
                  <c:v>21.344207000000001</c:v>
                </c:pt>
                <c:pt idx="19924">
                  <c:v>21.355318</c:v>
                </c:pt>
                <c:pt idx="19925">
                  <c:v>21.366429</c:v>
                </c:pt>
                <c:pt idx="19926">
                  <c:v>21.37754</c:v>
                </c:pt>
                <c:pt idx="19927">
                  <c:v>21.388650999999999</c:v>
                </c:pt>
                <c:pt idx="19928">
                  <c:v>21.399761999999999</c:v>
                </c:pt>
                <c:pt idx="19929">
                  <c:v>21.410872999999999</c:v>
                </c:pt>
                <c:pt idx="19930">
                  <c:v>21.421983999999998</c:v>
                </c:pt>
                <c:pt idx="19931">
                  <c:v>21.433095000000002</c:v>
                </c:pt>
                <c:pt idx="19932">
                  <c:v>21.444206000000001</c:v>
                </c:pt>
                <c:pt idx="19933">
                  <c:v>21.455317000000001</c:v>
                </c:pt>
                <c:pt idx="19934">
                  <c:v>21.466428000000001</c:v>
                </c:pt>
                <c:pt idx="19935">
                  <c:v>21.477539</c:v>
                </c:pt>
                <c:pt idx="19936">
                  <c:v>21.48865</c:v>
                </c:pt>
                <c:pt idx="19937">
                  <c:v>21.499760999999999</c:v>
                </c:pt>
                <c:pt idx="19938">
                  <c:v>21.510871999999999</c:v>
                </c:pt>
                <c:pt idx="19939">
                  <c:v>21.521982999999999</c:v>
                </c:pt>
                <c:pt idx="19940">
                  <c:v>21.533093999999998</c:v>
                </c:pt>
                <c:pt idx="19941">
                  <c:v>21.544205000000002</c:v>
                </c:pt>
                <c:pt idx="19942">
                  <c:v>21.555316000000001</c:v>
                </c:pt>
                <c:pt idx="19943">
                  <c:v>21.566427000000001</c:v>
                </c:pt>
                <c:pt idx="19944">
                  <c:v>21.577538000000001</c:v>
                </c:pt>
                <c:pt idx="19945">
                  <c:v>21.588649</c:v>
                </c:pt>
                <c:pt idx="19946">
                  <c:v>21.59976</c:v>
                </c:pt>
                <c:pt idx="19947">
                  <c:v>21.610870999999999</c:v>
                </c:pt>
                <c:pt idx="19948">
                  <c:v>21.621981999999999</c:v>
                </c:pt>
                <c:pt idx="19949">
                  <c:v>21.633092999999999</c:v>
                </c:pt>
                <c:pt idx="19950">
                  <c:v>21.644203999999998</c:v>
                </c:pt>
                <c:pt idx="19951">
                  <c:v>21.655315000000002</c:v>
                </c:pt>
                <c:pt idx="19952">
                  <c:v>21.666426000000001</c:v>
                </c:pt>
                <c:pt idx="19953">
                  <c:v>21.677537000000001</c:v>
                </c:pt>
                <c:pt idx="19954">
                  <c:v>21.688648000000001</c:v>
                </c:pt>
                <c:pt idx="19955">
                  <c:v>21.699759</c:v>
                </c:pt>
                <c:pt idx="19956">
                  <c:v>21.71087</c:v>
                </c:pt>
                <c:pt idx="19957">
                  <c:v>21.721981</c:v>
                </c:pt>
                <c:pt idx="19958">
                  <c:v>21.733091999999999</c:v>
                </c:pt>
                <c:pt idx="19959">
                  <c:v>21.744202999999999</c:v>
                </c:pt>
                <c:pt idx="19960">
                  <c:v>21.755313999999998</c:v>
                </c:pt>
                <c:pt idx="19961">
                  <c:v>21.766425000000002</c:v>
                </c:pt>
                <c:pt idx="19962">
                  <c:v>21.777536000000001</c:v>
                </c:pt>
                <c:pt idx="19963">
                  <c:v>21.788647000000001</c:v>
                </c:pt>
                <c:pt idx="19964">
                  <c:v>21.799758000000001</c:v>
                </c:pt>
                <c:pt idx="19965">
                  <c:v>21.810869</c:v>
                </c:pt>
                <c:pt idx="19966">
                  <c:v>21.82198</c:v>
                </c:pt>
                <c:pt idx="19967">
                  <c:v>21.833091</c:v>
                </c:pt>
                <c:pt idx="19968">
                  <c:v>21.844201999999999</c:v>
                </c:pt>
                <c:pt idx="19969">
                  <c:v>21.855312999999999</c:v>
                </c:pt>
                <c:pt idx="19970">
                  <c:v>21.866423999999999</c:v>
                </c:pt>
                <c:pt idx="19971">
                  <c:v>21.877535000000002</c:v>
                </c:pt>
                <c:pt idx="19972">
                  <c:v>21.888646000000001</c:v>
                </c:pt>
                <c:pt idx="19973">
                  <c:v>21.899757000000001</c:v>
                </c:pt>
                <c:pt idx="19974">
                  <c:v>21.910868000000001</c:v>
                </c:pt>
                <c:pt idx="19975">
                  <c:v>21.921979</c:v>
                </c:pt>
                <c:pt idx="19976">
                  <c:v>21.93309</c:v>
                </c:pt>
                <c:pt idx="19977">
                  <c:v>21.944201</c:v>
                </c:pt>
                <c:pt idx="19978">
                  <c:v>21.955311999999999</c:v>
                </c:pt>
                <c:pt idx="19979">
                  <c:v>21.966422999999999</c:v>
                </c:pt>
                <c:pt idx="19980">
                  <c:v>21.977533999999999</c:v>
                </c:pt>
                <c:pt idx="19981">
                  <c:v>21.988645000000002</c:v>
                </c:pt>
                <c:pt idx="19982">
                  <c:v>21.999756000000001</c:v>
                </c:pt>
                <c:pt idx="19983">
                  <c:v>22.010867000000001</c:v>
                </c:pt>
                <c:pt idx="19984">
                  <c:v>22.021978000000001</c:v>
                </c:pt>
                <c:pt idx="19985">
                  <c:v>22.033089</c:v>
                </c:pt>
                <c:pt idx="19986">
                  <c:v>22.0442</c:v>
                </c:pt>
                <c:pt idx="19987">
                  <c:v>22.055309999999999</c:v>
                </c:pt>
                <c:pt idx="19988">
                  <c:v>22.066420999999998</c:v>
                </c:pt>
                <c:pt idx="19989">
                  <c:v>22.077532000000001</c:v>
                </c:pt>
                <c:pt idx="19990">
                  <c:v>22.088643000000001</c:v>
                </c:pt>
                <c:pt idx="19991">
                  <c:v>22.099754000000001</c:v>
                </c:pt>
                <c:pt idx="19992">
                  <c:v>22.110865</c:v>
                </c:pt>
                <c:pt idx="19993">
                  <c:v>22.121976</c:v>
                </c:pt>
                <c:pt idx="19994">
                  <c:v>22.133087</c:v>
                </c:pt>
                <c:pt idx="19995">
                  <c:v>22.144197999999999</c:v>
                </c:pt>
                <c:pt idx="19996">
                  <c:v>22.155308999999999</c:v>
                </c:pt>
                <c:pt idx="19997">
                  <c:v>22.166419999999999</c:v>
                </c:pt>
                <c:pt idx="19998">
                  <c:v>22.177530999999998</c:v>
                </c:pt>
                <c:pt idx="19999">
                  <c:v>22.188642000000002</c:v>
                </c:pt>
                <c:pt idx="20000">
                  <c:v>22.199753000000001</c:v>
                </c:pt>
                <c:pt idx="20001">
                  <c:v>22.210864000000001</c:v>
                </c:pt>
                <c:pt idx="20002">
                  <c:v>22.221975</c:v>
                </c:pt>
                <c:pt idx="20003">
                  <c:v>22.233086</c:v>
                </c:pt>
                <c:pt idx="20004">
                  <c:v>22.244197</c:v>
                </c:pt>
                <c:pt idx="20005">
                  <c:v>22.255307999999999</c:v>
                </c:pt>
                <c:pt idx="20006">
                  <c:v>22.266418999999999</c:v>
                </c:pt>
                <c:pt idx="20007">
                  <c:v>22.277529999999999</c:v>
                </c:pt>
                <c:pt idx="20008">
                  <c:v>22.288640999999998</c:v>
                </c:pt>
                <c:pt idx="20009">
                  <c:v>22.299752000000002</c:v>
                </c:pt>
                <c:pt idx="20010">
                  <c:v>22.310863000000001</c:v>
                </c:pt>
                <c:pt idx="20011">
                  <c:v>22.321974000000001</c:v>
                </c:pt>
                <c:pt idx="20012">
                  <c:v>22.333085000000001</c:v>
                </c:pt>
                <c:pt idx="20013">
                  <c:v>22.344196</c:v>
                </c:pt>
                <c:pt idx="20014">
                  <c:v>22.355307</c:v>
                </c:pt>
                <c:pt idx="20015">
                  <c:v>22.366417999999999</c:v>
                </c:pt>
                <c:pt idx="20016">
                  <c:v>22.377528999999999</c:v>
                </c:pt>
                <c:pt idx="20017">
                  <c:v>22.388639999999999</c:v>
                </c:pt>
                <c:pt idx="20018">
                  <c:v>22.399750999999998</c:v>
                </c:pt>
                <c:pt idx="20019">
                  <c:v>22.410862000000002</c:v>
                </c:pt>
                <c:pt idx="20020">
                  <c:v>22.421973000000001</c:v>
                </c:pt>
                <c:pt idx="20021">
                  <c:v>22.433084000000001</c:v>
                </c:pt>
                <c:pt idx="20022">
                  <c:v>22.444195000000001</c:v>
                </c:pt>
                <c:pt idx="20023">
                  <c:v>22.455306</c:v>
                </c:pt>
                <c:pt idx="20024">
                  <c:v>22.466417</c:v>
                </c:pt>
                <c:pt idx="20025">
                  <c:v>22.477528</c:v>
                </c:pt>
                <c:pt idx="20026">
                  <c:v>22.488638999999999</c:v>
                </c:pt>
                <c:pt idx="20027">
                  <c:v>22.499749999999999</c:v>
                </c:pt>
                <c:pt idx="20028">
                  <c:v>22.510860999999998</c:v>
                </c:pt>
                <c:pt idx="20029">
                  <c:v>22.521972000000002</c:v>
                </c:pt>
                <c:pt idx="20030">
                  <c:v>22.533083000000001</c:v>
                </c:pt>
                <c:pt idx="20031">
                  <c:v>22.544194000000001</c:v>
                </c:pt>
                <c:pt idx="20032">
                  <c:v>22.555305000000001</c:v>
                </c:pt>
                <c:pt idx="20033">
                  <c:v>22.566416</c:v>
                </c:pt>
                <c:pt idx="20034">
                  <c:v>22.577527</c:v>
                </c:pt>
                <c:pt idx="20035">
                  <c:v>22.588638</c:v>
                </c:pt>
                <c:pt idx="20036">
                  <c:v>22.599748999999999</c:v>
                </c:pt>
                <c:pt idx="20037">
                  <c:v>22.610859999999999</c:v>
                </c:pt>
                <c:pt idx="20038">
                  <c:v>22.621970999999998</c:v>
                </c:pt>
                <c:pt idx="20039">
                  <c:v>22.633082000000002</c:v>
                </c:pt>
                <c:pt idx="20040">
                  <c:v>22.644193000000001</c:v>
                </c:pt>
                <c:pt idx="20041">
                  <c:v>22.655304000000001</c:v>
                </c:pt>
                <c:pt idx="20042">
                  <c:v>22.666415000000001</c:v>
                </c:pt>
                <c:pt idx="20043">
                  <c:v>22.677526</c:v>
                </c:pt>
                <c:pt idx="20044">
                  <c:v>22.688637</c:v>
                </c:pt>
                <c:pt idx="20045">
                  <c:v>22.699748</c:v>
                </c:pt>
                <c:pt idx="20046">
                  <c:v>22.710858999999999</c:v>
                </c:pt>
                <c:pt idx="20047">
                  <c:v>22.721969999999999</c:v>
                </c:pt>
                <c:pt idx="20048">
                  <c:v>22.733080999999999</c:v>
                </c:pt>
                <c:pt idx="20049">
                  <c:v>22.744192000000002</c:v>
                </c:pt>
                <c:pt idx="20050">
                  <c:v>22.755303000000001</c:v>
                </c:pt>
                <c:pt idx="20051">
                  <c:v>22.766414000000001</c:v>
                </c:pt>
                <c:pt idx="20052">
                  <c:v>22.777525000000001</c:v>
                </c:pt>
                <c:pt idx="20053">
                  <c:v>22.788636</c:v>
                </c:pt>
                <c:pt idx="20054">
                  <c:v>22.799747</c:v>
                </c:pt>
                <c:pt idx="20055">
                  <c:v>22.810858</c:v>
                </c:pt>
                <c:pt idx="20056">
                  <c:v>22.821968999999999</c:v>
                </c:pt>
                <c:pt idx="20057">
                  <c:v>22.833079999999999</c:v>
                </c:pt>
                <c:pt idx="20058">
                  <c:v>22.844190999999999</c:v>
                </c:pt>
                <c:pt idx="20059">
                  <c:v>22.855301999999998</c:v>
                </c:pt>
                <c:pt idx="20060">
                  <c:v>22.866413000000001</c:v>
                </c:pt>
                <c:pt idx="20061">
                  <c:v>22.877524000000001</c:v>
                </c:pt>
                <c:pt idx="20062">
                  <c:v>22.888635000000001</c:v>
                </c:pt>
                <c:pt idx="20063">
                  <c:v>22.899746</c:v>
                </c:pt>
                <c:pt idx="20064">
                  <c:v>22.910857</c:v>
                </c:pt>
                <c:pt idx="20065">
                  <c:v>22.921968</c:v>
                </c:pt>
                <c:pt idx="20066">
                  <c:v>22.933078999999999</c:v>
                </c:pt>
                <c:pt idx="20067">
                  <c:v>22.944189999999999</c:v>
                </c:pt>
                <c:pt idx="20068">
                  <c:v>22.955300000000001</c:v>
                </c:pt>
                <c:pt idx="20069">
                  <c:v>22.966411000000001</c:v>
                </c:pt>
                <c:pt idx="20070">
                  <c:v>22.977522</c:v>
                </c:pt>
                <c:pt idx="20071">
                  <c:v>22.988633</c:v>
                </c:pt>
                <c:pt idx="20072">
                  <c:v>22.999744</c:v>
                </c:pt>
                <c:pt idx="20073">
                  <c:v>23.010854999999999</c:v>
                </c:pt>
                <c:pt idx="20074">
                  <c:v>23.021965999999999</c:v>
                </c:pt>
                <c:pt idx="20075">
                  <c:v>23.033076999999999</c:v>
                </c:pt>
                <c:pt idx="20076">
                  <c:v>23.044187999999998</c:v>
                </c:pt>
                <c:pt idx="20077">
                  <c:v>23.055299000000002</c:v>
                </c:pt>
                <c:pt idx="20078">
                  <c:v>23.066410000000001</c:v>
                </c:pt>
                <c:pt idx="20079">
                  <c:v>23.077521000000001</c:v>
                </c:pt>
                <c:pt idx="20080">
                  <c:v>23.088632</c:v>
                </c:pt>
                <c:pt idx="20081">
                  <c:v>23.099743</c:v>
                </c:pt>
                <c:pt idx="20082">
                  <c:v>23.110854</c:v>
                </c:pt>
                <c:pt idx="20083">
                  <c:v>23.121964999999999</c:v>
                </c:pt>
                <c:pt idx="20084">
                  <c:v>23.133075999999999</c:v>
                </c:pt>
                <c:pt idx="20085">
                  <c:v>23.144186999999999</c:v>
                </c:pt>
                <c:pt idx="20086">
                  <c:v>23.155297999999998</c:v>
                </c:pt>
                <c:pt idx="20087">
                  <c:v>23.166409000000002</c:v>
                </c:pt>
                <c:pt idx="20088">
                  <c:v>23.177520000000001</c:v>
                </c:pt>
                <c:pt idx="20089">
                  <c:v>23.188631000000001</c:v>
                </c:pt>
                <c:pt idx="20090">
                  <c:v>23.199742000000001</c:v>
                </c:pt>
                <c:pt idx="20091">
                  <c:v>23.210853</c:v>
                </c:pt>
                <c:pt idx="20092">
                  <c:v>23.221964</c:v>
                </c:pt>
                <c:pt idx="20093">
                  <c:v>23.233074999999999</c:v>
                </c:pt>
                <c:pt idx="20094">
                  <c:v>23.244185999999999</c:v>
                </c:pt>
                <c:pt idx="20095">
                  <c:v>23.255296999999999</c:v>
                </c:pt>
                <c:pt idx="20096">
                  <c:v>23.266407999999998</c:v>
                </c:pt>
                <c:pt idx="20097">
                  <c:v>23.277519000000002</c:v>
                </c:pt>
                <c:pt idx="20098">
                  <c:v>23.288630000000001</c:v>
                </c:pt>
                <c:pt idx="20099">
                  <c:v>23.299741000000001</c:v>
                </c:pt>
                <c:pt idx="20100">
                  <c:v>23.310852000000001</c:v>
                </c:pt>
                <c:pt idx="20101">
                  <c:v>23.321963</c:v>
                </c:pt>
                <c:pt idx="20102">
                  <c:v>23.333074</c:v>
                </c:pt>
                <c:pt idx="20103">
                  <c:v>23.344185</c:v>
                </c:pt>
                <c:pt idx="20104">
                  <c:v>23.355295999999999</c:v>
                </c:pt>
                <c:pt idx="20105">
                  <c:v>23.366406999999999</c:v>
                </c:pt>
                <c:pt idx="20106">
                  <c:v>23.377517999999998</c:v>
                </c:pt>
                <c:pt idx="20107">
                  <c:v>23.388629000000002</c:v>
                </c:pt>
                <c:pt idx="20108">
                  <c:v>23.399740000000001</c:v>
                </c:pt>
                <c:pt idx="20109">
                  <c:v>23.410851000000001</c:v>
                </c:pt>
                <c:pt idx="20110">
                  <c:v>23.421962000000001</c:v>
                </c:pt>
                <c:pt idx="20111">
                  <c:v>23.433073</c:v>
                </c:pt>
                <c:pt idx="20112">
                  <c:v>23.444184</c:v>
                </c:pt>
                <c:pt idx="20113">
                  <c:v>23.455295</c:v>
                </c:pt>
                <c:pt idx="20114">
                  <c:v>23.466405999999999</c:v>
                </c:pt>
                <c:pt idx="20115">
                  <c:v>23.477516999999999</c:v>
                </c:pt>
                <c:pt idx="20116">
                  <c:v>23.488627999999999</c:v>
                </c:pt>
                <c:pt idx="20117">
                  <c:v>23.499739000000002</c:v>
                </c:pt>
                <c:pt idx="20118">
                  <c:v>23.510850000000001</c:v>
                </c:pt>
                <c:pt idx="20119">
                  <c:v>23.521961000000001</c:v>
                </c:pt>
                <c:pt idx="20120">
                  <c:v>23.533072000000001</c:v>
                </c:pt>
                <c:pt idx="20121">
                  <c:v>23.544183</c:v>
                </c:pt>
                <c:pt idx="20122">
                  <c:v>23.555294</c:v>
                </c:pt>
                <c:pt idx="20123">
                  <c:v>23.566405</c:v>
                </c:pt>
                <c:pt idx="20124">
                  <c:v>23.577515999999999</c:v>
                </c:pt>
                <c:pt idx="20125">
                  <c:v>23.588626999999999</c:v>
                </c:pt>
                <c:pt idx="20126">
                  <c:v>23.599737999999999</c:v>
                </c:pt>
                <c:pt idx="20127">
                  <c:v>23.610849000000002</c:v>
                </c:pt>
                <c:pt idx="20128">
                  <c:v>23.621960000000001</c:v>
                </c:pt>
                <c:pt idx="20129">
                  <c:v>23.633071000000001</c:v>
                </c:pt>
                <c:pt idx="20130">
                  <c:v>23.644182000000001</c:v>
                </c:pt>
                <c:pt idx="20131">
                  <c:v>23.655293</c:v>
                </c:pt>
                <c:pt idx="20132">
                  <c:v>23.666404</c:v>
                </c:pt>
                <c:pt idx="20133">
                  <c:v>23.677515</c:v>
                </c:pt>
                <c:pt idx="20134">
                  <c:v>23.688625999999999</c:v>
                </c:pt>
                <c:pt idx="20135">
                  <c:v>23.699736999999999</c:v>
                </c:pt>
                <c:pt idx="20136">
                  <c:v>23.710847999999999</c:v>
                </c:pt>
                <c:pt idx="20137">
                  <c:v>23.721958999999998</c:v>
                </c:pt>
                <c:pt idx="20138">
                  <c:v>23.733070000000001</c:v>
                </c:pt>
                <c:pt idx="20139">
                  <c:v>23.744181000000001</c:v>
                </c:pt>
                <c:pt idx="20140">
                  <c:v>23.755292000000001</c:v>
                </c:pt>
                <c:pt idx="20141">
                  <c:v>23.766403</c:v>
                </c:pt>
                <c:pt idx="20142">
                  <c:v>23.777514</c:v>
                </c:pt>
                <c:pt idx="20143">
                  <c:v>23.788625</c:v>
                </c:pt>
                <c:pt idx="20144">
                  <c:v>23.799735999999999</c:v>
                </c:pt>
                <c:pt idx="20145">
                  <c:v>23.810846999999999</c:v>
                </c:pt>
                <c:pt idx="20146">
                  <c:v>23.821957999999999</c:v>
                </c:pt>
                <c:pt idx="20147">
                  <c:v>23.833068999999998</c:v>
                </c:pt>
                <c:pt idx="20148">
                  <c:v>23.844180000000001</c:v>
                </c:pt>
                <c:pt idx="20149">
                  <c:v>23.85529</c:v>
                </c:pt>
                <c:pt idx="20150">
                  <c:v>23.866401</c:v>
                </c:pt>
                <c:pt idx="20151">
                  <c:v>23.877511999999999</c:v>
                </c:pt>
                <c:pt idx="20152">
                  <c:v>23.888622999999999</c:v>
                </c:pt>
                <c:pt idx="20153">
                  <c:v>23.899733999999999</c:v>
                </c:pt>
                <c:pt idx="20154">
                  <c:v>23.910844999999998</c:v>
                </c:pt>
                <c:pt idx="20155">
                  <c:v>23.921956000000002</c:v>
                </c:pt>
                <c:pt idx="20156">
                  <c:v>23.933067000000001</c:v>
                </c:pt>
                <c:pt idx="20157">
                  <c:v>23.944178000000001</c:v>
                </c:pt>
                <c:pt idx="20158">
                  <c:v>23.955289</c:v>
                </c:pt>
                <c:pt idx="20159">
                  <c:v>23.9664</c:v>
                </c:pt>
                <c:pt idx="20160">
                  <c:v>23.977511</c:v>
                </c:pt>
                <c:pt idx="20161">
                  <c:v>23.988621999999999</c:v>
                </c:pt>
                <c:pt idx="20162">
                  <c:v>23.999732999999999</c:v>
                </c:pt>
                <c:pt idx="20163">
                  <c:v>24.010843999999999</c:v>
                </c:pt>
                <c:pt idx="20164">
                  <c:v>24.021954999999998</c:v>
                </c:pt>
                <c:pt idx="20165">
                  <c:v>24.033066000000002</c:v>
                </c:pt>
                <c:pt idx="20166">
                  <c:v>24.044177000000001</c:v>
                </c:pt>
                <c:pt idx="20167">
                  <c:v>24.055288000000001</c:v>
                </c:pt>
                <c:pt idx="20168">
                  <c:v>24.066399000000001</c:v>
                </c:pt>
                <c:pt idx="20169">
                  <c:v>24.07751</c:v>
                </c:pt>
                <c:pt idx="20170">
                  <c:v>24.088621</c:v>
                </c:pt>
                <c:pt idx="20171">
                  <c:v>24.099731999999999</c:v>
                </c:pt>
                <c:pt idx="20172">
                  <c:v>24.110842999999999</c:v>
                </c:pt>
                <c:pt idx="20173">
                  <c:v>24.121953999999999</c:v>
                </c:pt>
                <c:pt idx="20174">
                  <c:v>24.133064999999998</c:v>
                </c:pt>
                <c:pt idx="20175">
                  <c:v>24.144176000000002</c:v>
                </c:pt>
                <c:pt idx="20176">
                  <c:v>24.155287000000001</c:v>
                </c:pt>
                <c:pt idx="20177">
                  <c:v>24.166398000000001</c:v>
                </c:pt>
                <c:pt idx="20178">
                  <c:v>24.177509000000001</c:v>
                </c:pt>
                <c:pt idx="20179">
                  <c:v>24.18862</c:v>
                </c:pt>
                <c:pt idx="20180">
                  <c:v>24.199731</c:v>
                </c:pt>
                <c:pt idx="20181">
                  <c:v>24.210842</c:v>
                </c:pt>
                <c:pt idx="20182">
                  <c:v>24.221952999999999</c:v>
                </c:pt>
                <c:pt idx="20183">
                  <c:v>24.233063999999999</c:v>
                </c:pt>
                <c:pt idx="20184">
                  <c:v>24.244174999999998</c:v>
                </c:pt>
                <c:pt idx="20185">
                  <c:v>24.255286000000002</c:v>
                </c:pt>
                <c:pt idx="20186">
                  <c:v>24.266397000000001</c:v>
                </c:pt>
                <c:pt idx="20187">
                  <c:v>24.277508000000001</c:v>
                </c:pt>
                <c:pt idx="20188">
                  <c:v>24.288619000000001</c:v>
                </c:pt>
                <c:pt idx="20189">
                  <c:v>24.29973</c:v>
                </c:pt>
                <c:pt idx="20190">
                  <c:v>24.310841</c:v>
                </c:pt>
                <c:pt idx="20191">
                  <c:v>24.321952</c:v>
                </c:pt>
                <c:pt idx="20192">
                  <c:v>24.333062999999999</c:v>
                </c:pt>
                <c:pt idx="20193">
                  <c:v>24.344173999999999</c:v>
                </c:pt>
                <c:pt idx="20194">
                  <c:v>24.355284999999999</c:v>
                </c:pt>
                <c:pt idx="20195">
                  <c:v>24.366396000000002</c:v>
                </c:pt>
                <c:pt idx="20196">
                  <c:v>24.377507000000001</c:v>
                </c:pt>
                <c:pt idx="20197">
                  <c:v>24.388618000000001</c:v>
                </c:pt>
                <c:pt idx="20198">
                  <c:v>24.399729000000001</c:v>
                </c:pt>
                <c:pt idx="20199">
                  <c:v>24.41084</c:v>
                </c:pt>
                <c:pt idx="20200">
                  <c:v>24.421951</c:v>
                </c:pt>
                <c:pt idx="20201">
                  <c:v>24.433062</c:v>
                </c:pt>
                <c:pt idx="20202">
                  <c:v>24.444172999999999</c:v>
                </c:pt>
                <c:pt idx="20203">
                  <c:v>24.455283999999999</c:v>
                </c:pt>
                <c:pt idx="20204">
                  <c:v>24.466394999999999</c:v>
                </c:pt>
                <c:pt idx="20205">
                  <c:v>24.477506000000002</c:v>
                </c:pt>
                <c:pt idx="20206">
                  <c:v>24.488617000000001</c:v>
                </c:pt>
                <c:pt idx="20207">
                  <c:v>24.499728000000001</c:v>
                </c:pt>
                <c:pt idx="20208">
                  <c:v>24.510839000000001</c:v>
                </c:pt>
                <c:pt idx="20209">
                  <c:v>24.52195</c:v>
                </c:pt>
                <c:pt idx="20210">
                  <c:v>24.533061</c:v>
                </c:pt>
                <c:pt idx="20211">
                  <c:v>24.544172</c:v>
                </c:pt>
                <c:pt idx="20212">
                  <c:v>24.555282999999999</c:v>
                </c:pt>
                <c:pt idx="20213">
                  <c:v>24.566393999999999</c:v>
                </c:pt>
                <c:pt idx="20214">
                  <c:v>24.577504999999999</c:v>
                </c:pt>
                <c:pt idx="20215">
                  <c:v>24.588615999999998</c:v>
                </c:pt>
                <c:pt idx="20216">
                  <c:v>24.599727000000001</c:v>
                </c:pt>
                <c:pt idx="20217">
                  <c:v>24.610838000000001</c:v>
                </c:pt>
                <c:pt idx="20218">
                  <c:v>24.621949000000001</c:v>
                </c:pt>
                <c:pt idx="20219">
                  <c:v>24.63306</c:v>
                </c:pt>
                <c:pt idx="20220">
                  <c:v>24.644171</c:v>
                </c:pt>
                <c:pt idx="20221">
                  <c:v>24.655282</c:v>
                </c:pt>
                <c:pt idx="20222">
                  <c:v>24.666392999999999</c:v>
                </c:pt>
                <c:pt idx="20223">
                  <c:v>24.677503999999999</c:v>
                </c:pt>
                <c:pt idx="20224">
                  <c:v>24.688614999999999</c:v>
                </c:pt>
                <c:pt idx="20225">
                  <c:v>24.699725999999998</c:v>
                </c:pt>
                <c:pt idx="20226">
                  <c:v>24.710837000000001</c:v>
                </c:pt>
                <c:pt idx="20227">
                  <c:v>24.721948000000001</c:v>
                </c:pt>
                <c:pt idx="20228">
                  <c:v>24.733059000000001</c:v>
                </c:pt>
                <c:pt idx="20229">
                  <c:v>24.74417</c:v>
                </c:pt>
                <c:pt idx="20230">
                  <c:v>24.755279999999999</c:v>
                </c:pt>
                <c:pt idx="20231">
                  <c:v>24.766390999999999</c:v>
                </c:pt>
                <c:pt idx="20232">
                  <c:v>24.777501999999998</c:v>
                </c:pt>
                <c:pt idx="20233">
                  <c:v>24.788613000000002</c:v>
                </c:pt>
                <c:pt idx="20234">
                  <c:v>24.799724000000001</c:v>
                </c:pt>
                <c:pt idx="20235">
                  <c:v>24.810835000000001</c:v>
                </c:pt>
                <c:pt idx="20236">
                  <c:v>24.821946000000001</c:v>
                </c:pt>
                <c:pt idx="20237">
                  <c:v>24.833057</c:v>
                </c:pt>
                <c:pt idx="20238">
                  <c:v>24.844168</c:v>
                </c:pt>
                <c:pt idx="20239">
                  <c:v>24.855278999999999</c:v>
                </c:pt>
                <c:pt idx="20240">
                  <c:v>24.866389999999999</c:v>
                </c:pt>
                <c:pt idx="20241">
                  <c:v>24.877500999999999</c:v>
                </c:pt>
                <c:pt idx="20242">
                  <c:v>24.888611999999998</c:v>
                </c:pt>
                <c:pt idx="20243">
                  <c:v>24.899723000000002</c:v>
                </c:pt>
                <c:pt idx="20244">
                  <c:v>24.910834000000001</c:v>
                </c:pt>
                <c:pt idx="20245">
                  <c:v>24.921945000000001</c:v>
                </c:pt>
                <c:pt idx="20246">
                  <c:v>24.933056000000001</c:v>
                </c:pt>
                <c:pt idx="20247">
                  <c:v>24.944167</c:v>
                </c:pt>
                <c:pt idx="20248">
                  <c:v>24.955278</c:v>
                </c:pt>
                <c:pt idx="20249">
                  <c:v>24.966388999999999</c:v>
                </c:pt>
                <c:pt idx="20250">
                  <c:v>24.977499999999999</c:v>
                </c:pt>
                <c:pt idx="20251">
                  <c:v>24.988610999999999</c:v>
                </c:pt>
                <c:pt idx="20252">
                  <c:v>24.999721999999998</c:v>
                </c:pt>
                <c:pt idx="20253">
                  <c:v>25.010833000000002</c:v>
                </c:pt>
                <c:pt idx="20254">
                  <c:v>25.021944000000001</c:v>
                </c:pt>
                <c:pt idx="20255">
                  <c:v>25.033055000000001</c:v>
                </c:pt>
                <c:pt idx="20256">
                  <c:v>25.044166000000001</c:v>
                </c:pt>
                <c:pt idx="20257">
                  <c:v>25.055277</c:v>
                </c:pt>
                <c:pt idx="20258">
                  <c:v>25.066388</c:v>
                </c:pt>
                <c:pt idx="20259">
                  <c:v>25.077499</c:v>
                </c:pt>
                <c:pt idx="20260">
                  <c:v>25.088609999999999</c:v>
                </c:pt>
                <c:pt idx="20261">
                  <c:v>25.099720999999999</c:v>
                </c:pt>
                <c:pt idx="20262">
                  <c:v>25.110831999999998</c:v>
                </c:pt>
                <c:pt idx="20263">
                  <c:v>25.121943000000002</c:v>
                </c:pt>
                <c:pt idx="20264">
                  <c:v>25.133054000000001</c:v>
                </c:pt>
                <c:pt idx="20265">
                  <c:v>25.144165000000001</c:v>
                </c:pt>
                <c:pt idx="20266">
                  <c:v>25.155276000000001</c:v>
                </c:pt>
                <c:pt idx="20267">
                  <c:v>25.166387</c:v>
                </c:pt>
                <c:pt idx="20268">
                  <c:v>25.177498</c:v>
                </c:pt>
                <c:pt idx="20269">
                  <c:v>25.188609</c:v>
                </c:pt>
                <c:pt idx="20270">
                  <c:v>25.199719999999999</c:v>
                </c:pt>
                <c:pt idx="20271">
                  <c:v>25.210830999999999</c:v>
                </c:pt>
                <c:pt idx="20272">
                  <c:v>25.221941999999999</c:v>
                </c:pt>
                <c:pt idx="20273">
                  <c:v>25.233053000000002</c:v>
                </c:pt>
                <c:pt idx="20274">
                  <c:v>25.244164000000001</c:v>
                </c:pt>
                <c:pt idx="20275">
                  <c:v>25.255275000000001</c:v>
                </c:pt>
                <c:pt idx="20276">
                  <c:v>25.266386000000001</c:v>
                </c:pt>
                <c:pt idx="20277">
                  <c:v>25.277497</c:v>
                </c:pt>
                <c:pt idx="20278">
                  <c:v>25.288608</c:v>
                </c:pt>
                <c:pt idx="20279">
                  <c:v>25.299719</c:v>
                </c:pt>
                <c:pt idx="20280">
                  <c:v>25.310829999999999</c:v>
                </c:pt>
                <c:pt idx="20281">
                  <c:v>25.321940999999999</c:v>
                </c:pt>
                <c:pt idx="20282">
                  <c:v>25.333051999999999</c:v>
                </c:pt>
                <c:pt idx="20283">
                  <c:v>25.344163000000002</c:v>
                </c:pt>
                <c:pt idx="20284">
                  <c:v>25.355274000000001</c:v>
                </c:pt>
                <c:pt idx="20285">
                  <c:v>25.366385000000001</c:v>
                </c:pt>
                <c:pt idx="20286">
                  <c:v>25.377496000000001</c:v>
                </c:pt>
                <c:pt idx="20287">
                  <c:v>25.388607</c:v>
                </c:pt>
                <c:pt idx="20288">
                  <c:v>25.399718</c:v>
                </c:pt>
                <c:pt idx="20289">
                  <c:v>25.410829</c:v>
                </c:pt>
                <c:pt idx="20290">
                  <c:v>25.421939999999999</c:v>
                </c:pt>
                <c:pt idx="20291">
                  <c:v>25.433050999999999</c:v>
                </c:pt>
                <c:pt idx="20292">
                  <c:v>25.444161999999999</c:v>
                </c:pt>
                <c:pt idx="20293">
                  <c:v>25.455272999999998</c:v>
                </c:pt>
                <c:pt idx="20294">
                  <c:v>25.466384000000001</c:v>
                </c:pt>
                <c:pt idx="20295">
                  <c:v>25.477495000000001</c:v>
                </c:pt>
                <c:pt idx="20296">
                  <c:v>25.488606000000001</c:v>
                </c:pt>
                <c:pt idx="20297">
                  <c:v>25.499717</c:v>
                </c:pt>
                <c:pt idx="20298">
                  <c:v>25.510828</c:v>
                </c:pt>
                <c:pt idx="20299">
                  <c:v>25.521939</c:v>
                </c:pt>
                <c:pt idx="20300">
                  <c:v>25.533049999999999</c:v>
                </c:pt>
                <c:pt idx="20301">
                  <c:v>25.544160999999999</c:v>
                </c:pt>
                <c:pt idx="20302">
                  <c:v>25.555271999999999</c:v>
                </c:pt>
                <c:pt idx="20303">
                  <c:v>25.566382999999998</c:v>
                </c:pt>
                <c:pt idx="20304">
                  <c:v>25.577494000000002</c:v>
                </c:pt>
                <c:pt idx="20305">
                  <c:v>25.588605000000001</c:v>
                </c:pt>
                <c:pt idx="20306">
                  <c:v>25.599716000000001</c:v>
                </c:pt>
                <c:pt idx="20307">
                  <c:v>25.610827</c:v>
                </c:pt>
                <c:pt idx="20308">
                  <c:v>25.621938</c:v>
                </c:pt>
                <c:pt idx="20309">
                  <c:v>25.633049</c:v>
                </c:pt>
                <c:pt idx="20310">
                  <c:v>25.644159999999999</c:v>
                </c:pt>
                <c:pt idx="20311">
                  <c:v>25.655270000000002</c:v>
                </c:pt>
                <c:pt idx="20312">
                  <c:v>25.666381000000001</c:v>
                </c:pt>
                <c:pt idx="20313">
                  <c:v>25.677492000000001</c:v>
                </c:pt>
                <c:pt idx="20314">
                  <c:v>25.688603000000001</c:v>
                </c:pt>
                <c:pt idx="20315">
                  <c:v>25.699714</c:v>
                </c:pt>
                <c:pt idx="20316">
                  <c:v>25.710825</c:v>
                </c:pt>
                <c:pt idx="20317">
                  <c:v>25.721935999999999</c:v>
                </c:pt>
                <c:pt idx="20318">
                  <c:v>25.733046999999999</c:v>
                </c:pt>
                <c:pt idx="20319">
                  <c:v>25.744157999999999</c:v>
                </c:pt>
                <c:pt idx="20320">
                  <c:v>25.755268999999998</c:v>
                </c:pt>
                <c:pt idx="20321">
                  <c:v>25.766380000000002</c:v>
                </c:pt>
                <c:pt idx="20322">
                  <c:v>25.777491000000001</c:v>
                </c:pt>
                <c:pt idx="20323">
                  <c:v>25.788602000000001</c:v>
                </c:pt>
                <c:pt idx="20324">
                  <c:v>25.799713000000001</c:v>
                </c:pt>
                <c:pt idx="20325">
                  <c:v>25.810824</c:v>
                </c:pt>
                <c:pt idx="20326">
                  <c:v>25.821935</c:v>
                </c:pt>
                <c:pt idx="20327">
                  <c:v>25.833046</c:v>
                </c:pt>
                <c:pt idx="20328">
                  <c:v>25.844156999999999</c:v>
                </c:pt>
                <c:pt idx="20329">
                  <c:v>25.855267999999999</c:v>
                </c:pt>
                <c:pt idx="20330">
                  <c:v>25.866378999999998</c:v>
                </c:pt>
                <c:pt idx="20331">
                  <c:v>25.877490000000002</c:v>
                </c:pt>
                <c:pt idx="20332">
                  <c:v>25.888601000000001</c:v>
                </c:pt>
                <c:pt idx="20333">
                  <c:v>25.899712000000001</c:v>
                </c:pt>
                <c:pt idx="20334">
                  <c:v>25.910823000000001</c:v>
                </c:pt>
                <c:pt idx="20335">
                  <c:v>25.921934</c:v>
                </c:pt>
                <c:pt idx="20336">
                  <c:v>25.933045</c:v>
                </c:pt>
                <c:pt idx="20337">
                  <c:v>25.944156</c:v>
                </c:pt>
                <c:pt idx="20338">
                  <c:v>25.955266999999999</c:v>
                </c:pt>
                <c:pt idx="20339">
                  <c:v>25.966377999999999</c:v>
                </c:pt>
                <c:pt idx="20340">
                  <c:v>25.977488999999998</c:v>
                </c:pt>
                <c:pt idx="20341">
                  <c:v>25.988600000000002</c:v>
                </c:pt>
                <c:pt idx="20342">
                  <c:v>25.999711000000001</c:v>
                </c:pt>
                <c:pt idx="20343">
                  <c:v>26.010822000000001</c:v>
                </c:pt>
                <c:pt idx="20344">
                  <c:v>26.021933000000001</c:v>
                </c:pt>
                <c:pt idx="20345">
                  <c:v>26.033044</c:v>
                </c:pt>
                <c:pt idx="20346">
                  <c:v>26.044155</c:v>
                </c:pt>
                <c:pt idx="20347">
                  <c:v>26.055266</c:v>
                </c:pt>
                <c:pt idx="20348">
                  <c:v>26.066376999999999</c:v>
                </c:pt>
                <c:pt idx="20349">
                  <c:v>26.077487999999999</c:v>
                </c:pt>
                <c:pt idx="20350">
                  <c:v>26.088598999999999</c:v>
                </c:pt>
                <c:pt idx="20351">
                  <c:v>26.099710000000002</c:v>
                </c:pt>
                <c:pt idx="20352">
                  <c:v>26.110821000000001</c:v>
                </c:pt>
                <c:pt idx="20353">
                  <c:v>26.121932000000001</c:v>
                </c:pt>
                <c:pt idx="20354">
                  <c:v>26.133043000000001</c:v>
                </c:pt>
                <c:pt idx="20355">
                  <c:v>26.144154</c:v>
                </c:pt>
                <c:pt idx="20356">
                  <c:v>26.155265</c:v>
                </c:pt>
                <c:pt idx="20357">
                  <c:v>26.166376</c:v>
                </c:pt>
                <c:pt idx="20358">
                  <c:v>26.177486999999999</c:v>
                </c:pt>
                <c:pt idx="20359">
                  <c:v>26.188597999999999</c:v>
                </c:pt>
                <c:pt idx="20360">
                  <c:v>26.199708999999999</c:v>
                </c:pt>
                <c:pt idx="20361">
                  <c:v>26.210819999999998</c:v>
                </c:pt>
                <c:pt idx="20362">
                  <c:v>26.221931000000001</c:v>
                </c:pt>
                <c:pt idx="20363">
                  <c:v>26.233042000000001</c:v>
                </c:pt>
                <c:pt idx="20364">
                  <c:v>26.244153000000001</c:v>
                </c:pt>
                <c:pt idx="20365">
                  <c:v>26.255264</c:v>
                </c:pt>
                <c:pt idx="20366">
                  <c:v>26.266375</c:v>
                </c:pt>
                <c:pt idx="20367">
                  <c:v>26.277486</c:v>
                </c:pt>
                <c:pt idx="20368">
                  <c:v>26.288596999999999</c:v>
                </c:pt>
                <c:pt idx="20369">
                  <c:v>26.299707999999999</c:v>
                </c:pt>
                <c:pt idx="20370">
                  <c:v>26.310818999999999</c:v>
                </c:pt>
                <c:pt idx="20371">
                  <c:v>26.321929999999998</c:v>
                </c:pt>
                <c:pt idx="20372">
                  <c:v>26.333041000000001</c:v>
                </c:pt>
                <c:pt idx="20373">
                  <c:v>26.344152000000001</c:v>
                </c:pt>
                <c:pt idx="20374">
                  <c:v>26.355263000000001</c:v>
                </c:pt>
                <c:pt idx="20375">
                  <c:v>26.366374</c:v>
                </c:pt>
                <c:pt idx="20376">
                  <c:v>26.377485</c:v>
                </c:pt>
                <c:pt idx="20377">
                  <c:v>26.388596</c:v>
                </c:pt>
                <c:pt idx="20378">
                  <c:v>26.399706999999999</c:v>
                </c:pt>
                <c:pt idx="20379">
                  <c:v>26.410817999999999</c:v>
                </c:pt>
                <c:pt idx="20380">
                  <c:v>26.421928999999999</c:v>
                </c:pt>
                <c:pt idx="20381">
                  <c:v>26.433039999999998</c:v>
                </c:pt>
                <c:pt idx="20382">
                  <c:v>26.444151000000002</c:v>
                </c:pt>
                <c:pt idx="20383">
                  <c:v>26.455262000000001</c:v>
                </c:pt>
                <c:pt idx="20384">
                  <c:v>26.466373000000001</c:v>
                </c:pt>
                <c:pt idx="20385">
                  <c:v>26.477484</c:v>
                </c:pt>
                <c:pt idx="20386">
                  <c:v>26.488595</c:v>
                </c:pt>
                <c:pt idx="20387">
                  <c:v>26.499706</c:v>
                </c:pt>
                <c:pt idx="20388">
                  <c:v>26.510816999999999</c:v>
                </c:pt>
                <c:pt idx="20389">
                  <c:v>26.521927999999999</c:v>
                </c:pt>
                <c:pt idx="20390">
                  <c:v>26.533038999999999</c:v>
                </c:pt>
                <c:pt idx="20391">
                  <c:v>26.544149999999998</c:v>
                </c:pt>
                <c:pt idx="20392">
                  <c:v>26.555260000000001</c:v>
                </c:pt>
                <c:pt idx="20393">
                  <c:v>26.566371</c:v>
                </c:pt>
                <c:pt idx="20394">
                  <c:v>26.577482</c:v>
                </c:pt>
                <c:pt idx="20395">
                  <c:v>26.588592999999999</c:v>
                </c:pt>
                <c:pt idx="20396">
                  <c:v>26.599703999999999</c:v>
                </c:pt>
                <c:pt idx="20397">
                  <c:v>26.610814999999999</c:v>
                </c:pt>
                <c:pt idx="20398">
                  <c:v>26.621925999999998</c:v>
                </c:pt>
                <c:pt idx="20399">
                  <c:v>26.633037000000002</c:v>
                </c:pt>
                <c:pt idx="20400">
                  <c:v>26.644148000000001</c:v>
                </c:pt>
                <c:pt idx="20401">
                  <c:v>26.655259000000001</c:v>
                </c:pt>
                <c:pt idx="20402">
                  <c:v>26.666370000000001</c:v>
                </c:pt>
                <c:pt idx="20403">
                  <c:v>26.677481</c:v>
                </c:pt>
                <c:pt idx="20404">
                  <c:v>26.688592</c:v>
                </c:pt>
                <c:pt idx="20405">
                  <c:v>26.699703</c:v>
                </c:pt>
                <c:pt idx="20406">
                  <c:v>26.710813999999999</c:v>
                </c:pt>
                <c:pt idx="20407">
                  <c:v>26.721924999999999</c:v>
                </c:pt>
                <c:pt idx="20408">
                  <c:v>26.733035999999998</c:v>
                </c:pt>
                <c:pt idx="20409">
                  <c:v>26.744147000000002</c:v>
                </c:pt>
                <c:pt idx="20410">
                  <c:v>26.755258000000001</c:v>
                </c:pt>
                <c:pt idx="20411">
                  <c:v>26.766369000000001</c:v>
                </c:pt>
                <c:pt idx="20412">
                  <c:v>26.777480000000001</c:v>
                </c:pt>
                <c:pt idx="20413">
                  <c:v>26.788591</c:v>
                </c:pt>
                <c:pt idx="20414">
                  <c:v>26.799702</c:v>
                </c:pt>
                <c:pt idx="20415">
                  <c:v>26.810813</c:v>
                </c:pt>
                <c:pt idx="20416">
                  <c:v>26.821923999999999</c:v>
                </c:pt>
                <c:pt idx="20417">
                  <c:v>26.833034999999999</c:v>
                </c:pt>
                <c:pt idx="20418">
                  <c:v>26.844145999999999</c:v>
                </c:pt>
                <c:pt idx="20419">
                  <c:v>26.855257000000002</c:v>
                </c:pt>
                <c:pt idx="20420">
                  <c:v>26.866368000000001</c:v>
                </c:pt>
                <c:pt idx="20421">
                  <c:v>26.877479000000001</c:v>
                </c:pt>
                <c:pt idx="20422">
                  <c:v>26.888590000000001</c:v>
                </c:pt>
                <c:pt idx="20423">
                  <c:v>26.899701</c:v>
                </c:pt>
                <c:pt idx="20424">
                  <c:v>26.910812</c:v>
                </c:pt>
                <c:pt idx="20425">
                  <c:v>26.921923</c:v>
                </c:pt>
                <c:pt idx="20426">
                  <c:v>26.933033999999999</c:v>
                </c:pt>
                <c:pt idx="20427">
                  <c:v>26.944144999999999</c:v>
                </c:pt>
                <c:pt idx="20428">
                  <c:v>26.955255999999999</c:v>
                </c:pt>
                <c:pt idx="20429">
                  <c:v>26.966367000000002</c:v>
                </c:pt>
                <c:pt idx="20430">
                  <c:v>26.977478000000001</c:v>
                </c:pt>
                <c:pt idx="20431">
                  <c:v>26.988589000000001</c:v>
                </c:pt>
                <c:pt idx="20432">
                  <c:v>26.999700000000001</c:v>
                </c:pt>
                <c:pt idx="20433">
                  <c:v>27.010811</c:v>
                </c:pt>
                <c:pt idx="20434">
                  <c:v>27.021922</c:v>
                </c:pt>
                <c:pt idx="20435">
                  <c:v>27.033033</c:v>
                </c:pt>
                <c:pt idx="20436">
                  <c:v>27.044143999999999</c:v>
                </c:pt>
                <c:pt idx="20437">
                  <c:v>27.055254999999999</c:v>
                </c:pt>
                <c:pt idx="20438">
                  <c:v>27.066365999999999</c:v>
                </c:pt>
                <c:pt idx="20439">
                  <c:v>27.077476999999998</c:v>
                </c:pt>
                <c:pt idx="20440">
                  <c:v>27.088588000000001</c:v>
                </c:pt>
                <c:pt idx="20441">
                  <c:v>27.099699000000001</c:v>
                </c:pt>
                <c:pt idx="20442">
                  <c:v>27.110810000000001</c:v>
                </c:pt>
                <c:pt idx="20443">
                  <c:v>27.121921</c:v>
                </c:pt>
                <c:pt idx="20444">
                  <c:v>27.133032</c:v>
                </c:pt>
                <c:pt idx="20445">
                  <c:v>27.144143</c:v>
                </c:pt>
                <c:pt idx="20446">
                  <c:v>27.155253999999999</c:v>
                </c:pt>
                <c:pt idx="20447">
                  <c:v>27.166364999999999</c:v>
                </c:pt>
                <c:pt idx="20448">
                  <c:v>27.177475999999999</c:v>
                </c:pt>
                <c:pt idx="20449">
                  <c:v>27.188586999999998</c:v>
                </c:pt>
                <c:pt idx="20450">
                  <c:v>27.199698000000001</c:v>
                </c:pt>
                <c:pt idx="20451">
                  <c:v>27.210809000000001</c:v>
                </c:pt>
                <c:pt idx="20452">
                  <c:v>27.221920000000001</c:v>
                </c:pt>
                <c:pt idx="20453">
                  <c:v>27.233031</c:v>
                </c:pt>
                <c:pt idx="20454">
                  <c:v>27.244142</c:v>
                </c:pt>
                <c:pt idx="20455">
                  <c:v>27.255253</c:v>
                </c:pt>
                <c:pt idx="20456">
                  <c:v>27.266363999999999</c:v>
                </c:pt>
                <c:pt idx="20457">
                  <c:v>27.277474999999999</c:v>
                </c:pt>
                <c:pt idx="20458">
                  <c:v>27.288585999999999</c:v>
                </c:pt>
                <c:pt idx="20459">
                  <c:v>27.299696999999998</c:v>
                </c:pt>
                <c:pt idx="20460">
                  <c:v>27.310808000000002</c:v>
                </c:pt>
                <c:pt idx="20461">
                  <c:v>27.321919000000001</c:v>
                </c:pt>
                <c:pt idx="20462">
                  <c:v>27.333030000000001</c:v>
                </c:pt>
                <c:pt idx="20463">
                  <c:v>27.344141</c:v>
                </c:pt>
                <c:pt idx="20464">
                  <c:v>27.355252</c:v>
                </c:pt>
                <c:pt idx="20465">
                  <c:v>27.366363</c:v>
                </c:pt>
                <c:pt idx="20466">
                  <c:v>27.377473999999999</c:v>
                </c:pt>
                <c:pt idx="20467">
                  <c:v>27.388584999999999</c:v>
                </c:pt>
                <c:pt idx="20468">
                  <c:v>27.399695999999999</c:v>
                </c:pt>
                <c:pt idx="20469">
                  <c:v>27.410806999999998</c:v>
                </c:pt>
                <c:pt idx="20470">
                  <c:v>27.421918000000002</c:v>
                </c:pt>
                <c:pt idx="20471">
                  <c:v>27.433029000000001</c:v>
                </c:pt>
                <c:pt idx="20472">
                  <c:v>27.444140000000001</c:v>
                </c:pt>
                <c:pt idx="20473">
                  <c:v>27.455249999999999</c:v>
                </c:pt>
                <c:pt idx="20474">
                  <c:v>27.466360999999999</c:v>
                </c:pt>
                <c:pt idx="20475">
                  <c:v>27.477471999999999</c:v>
                </c:pt>
                <c:pt idx="20476">
                  <c:v>27.488582999999998</c:v>
                </c:pt>
                <c:pt idx="20477">
                  <c:v>27.499694000000002</c:v>
                </c:pt>
                <c:pt idx="20478">
                  <c:v>27.510805000000001</c:v>
                </c:pt>
                <c:pt idx="20479">
                  <c:v>27.521916000000001</c:v>
                </c:pt>
                <c:pt idx="20480">
                  <c:v>27.533027000000001</c:v>
                </c:pt>
                <c:pt idx="20481">
                  <c:v>27.544138</c:v>
                </c:pt>
                <c:pt idx="20482">
                  <c:v>27.555249</c:v>
                </c:pt>
                <c:pt idx="20483">
                  <c:v>27.56636</c:v>
                </c:pt>
                <c:pt idx="20484">
                  <c:v>27.577470999999999</c:v>
                </c:pt>
                <c:pt idx="20485">
                  <c:v>27.588581999999999</c:v>
                </c:pt>
                <c:pt idx="20486">
                  <c:v>27.599692999999998</c:v>
                </c:pt>
                <c:pt idx="20487">
                  <c:v>27.610804000000002</c:v>
                </c:pt>
                <c:pt idx="20488">
                  <c:v>27.621915000000001</c:v>
                </c:pt>
                <c:pt idx="20489">
                  <c:v>27.633026000000001</c:v>
                </c:pt>
                <c:pt idx="20490">
                  <c:v>27.644137000000001</c:v>
                </c:pt>
                <c:pt idx="20491">
                  <c:v>27.655248</c:v>
                </c:pt>
                <c:pt idx="20492">
                  <c:v>27.666359</c:v>
                </c:pt>
                <c:pt idx="20493">
                  <c:v>27.67747</c:v>
                </c:pt>
                <c:pt idx="20494">
                  <c:v>27.688580999999999</c:v>
                </c:pt>
                <c:pt idx="20495">
                  <c:v>27.699691999999999</c:v>
                </c:pt>
                <c:pt idx="20496">
                  <c:v>27.710802999999999</c:v>
                </c:pt>
                <c:pt idx="20497">
                  <c:v>27.721914000000002</c:v>
                </c:pt>
                <c:pt idx="20498">
                  <c:v>27.733025000000001</c:v>
                </c:pt>
                <c:pt idx="20499">
                  <c:v>27.744136000000001</c:v>
                </c:pt>
                <c:pt idx="20500">
                  <c:v>27.755247000000001</c:v>
                </c:pt>
                <c:pt idx="20501">
                  <c:v>27.766358</c:v>
                </c:pt>
                <c:pt idx="20502">
                  <c:v>27.777469</c:v>
                </c:pt>
                <c:pt idx="20503">
                  <c:v>27.78858</c:v>
                </c:pt>
                <c:pt idx="20504">
                  <c:v>27.799690999999999</c:v>
                </c:pt>
                <c:pt idx="20505">
                  <c:v>27.810801999999999</c:v>
                </c:pt>
                <c:pt idx="20506">
                  <c:v>27.821912999999999</c:v>
                </c:pt>
                <c:pt idx="20507">
                  <c:v>27.833024000000002</c:v>
                </c:pt>
                <c:pt idx="20508">
                  <c:v>27.844135000000001</c:v>
                </c:pt>
                <c:pt idx="20509">
                  <c:v>27.855246000000001</c:v>
                </c:pt>
                <c:pt idx="20510">
                  <c:v>27.866357000000001</c:v>
                </c:pt>
                <c:pt idx="20511">
                  <c:v>27.877468</c:v>
                </c:pt>
                <c:pt idx="20512">
                  <c:v>27.888579</c:v>
                </c:pt>
                <c:pt idx="20513">
                  <c:v>27.89969</c:v>
                </c:pt>
                <c:pt idx="20514">
                  <c:v>27.910800999999999</c:v>
                </c:pt>
                <c:pt idx="20515">
                  <c:v>27.921911999999999</c:v>
                </c:pt>
                <c:pt idx="20516">
                  <c:v>27.933022999999999</c:v>
                </c:pt>
                <c:pt idx="20517">
                  <c:v>27.944133999999998</c:v>
                </c:pt>
                <c:pt idx="20518">
                  <c:v>27.955245000000001</c:v>
                </c:pt>
                <c:pt idx="20519">
                  <c:v>27.966356000000001</c:v>
                </c:pt>
                <c:pt idx="20520">
                  <c:v>27.977467000000001</c:v>
                </c:pt>
                <c:pt idx="20521">
                  <c:v>27.988578</c:v>
                </c:pt>
                <c:pt idx="20522">
                  <c:v>27.999689</c:v>
                </c:pt>
                <c:pt idx="20523">
                  <c:v>28.0108</c:v>
                </c:pt>
                <c:pt idx="20524">
                  <c:v>28.021910999999999</c:v>
                </c:pt>
                <c:pt idx="20525">
                  <c:v>28.033021999999999</c:v>
                </c:pt>
                <c:pt idx="20526">
                  <c:v>28.044132999999999</c:v>
                </c:pt>
                <c:pt idx="20527">
                  <c:v>28.055243999999998</c:v>
                </c:pt>
                <c:pt idx="20528">
                  <c:v>28.066355000000001</c:v>
                </c:pt>
                <c:pt idx="20529">
                  <c:v>28.077466000000001</c:v>
                </c:pt>
                <c:pt idx="20530">
                  <c:v>28.088577000000001</c:v>
                </c:pt>
                <c:pt idx="20531">
                  <c:v>28.099688</c:v>
                </c:pt>
                <c:pt idx="20532">
                  <c:v>28.110799</c:v>
                </c:pt>
                <c:pt idx="20533">
                  <c:v>28.12191</c:v>
                </c:pt>
                <c:pt idx="20534">
                  <c:v>28.133020999999999</c:v>
                </c:pt>
                <c:pt idx="20535">
                  <c:v>28.144131999999999</c:v>
                </c:pt>
                <c:pt idx="20536">
                  <c:v>28.155242999999999</c:v>
                </c:pt>
                <c:pt idx="20537">
                  <c:v>28.166353999999998</c:v>
                </c:pt>
                <c:pt idx="20538">
                  <c:v>28.177465000000002</c:v>
                </c:pt>
                <c:pt idx="20539">
                  <c:v>28.188576000000001</c:v>
                </c:pt>
                <c:pt idx="20540">
                  <c:v>28.199687000000001</c:v>
                </c:pt>
                <c:pt idx="20541">
                  <c:v>28.210798</c:v>
                </c:pt>
                <c:pt idx="20542">
                  <c:v>28.221909</c:v>
                </c:pt>
                <c:pt idx="20543">
                  <c:v>28.23302</c:v>
                </c:pt>
                <c:pt idx="20544">
                  <c:v>28.244130999999999</c:v>
                </c:pt>
                <c:pt idx="20545">
                  <c:v>28.255241999999999</c:v>
                </c:pt>
                <c:pt idx="20546">
                  <c:v>28.266352999999999</c:v>
                </c:pt>
                <c:pt idx="20547">
                  <c:v>28.277463999999998</c:v>
                </c:pt>
                <c:pt idx="20548">
                  <c:v>28.288575000000002</c:v>
                </c:pt>
                <c:pt idx="20549">
                  <c:v>28.299686000000001</c:v>
                </c:pt>
                <c:pt idx="20550">
                  <c:v>28.310797000000001</c:v>
                </c:pt>
                <c:pt idx="20551">
                  <c:v>28.321908000000001</c:v>
                </c:pt>
                <c:pt idx="20552">
                  <c:v>28.333019</c:v>
                </c:pt>
                <c:pt idx="20553">
                  <c:v>28.34413</c:v>
                </c:pt>
                <c:pt idx="20554">
                  <c:v>28.355239999999998</c:v>
                </c:pt>
                <c:pt idx="20555">
                  <c:v>28.366351000000002</c:v>
                </c:pt>
                <c:pt idx="20556">
                  <c:v>28.377462000000001</c:v>
                </c:pt>
                <c:pt idx="20557">
                  <c:v>28.388573000000001</c:v>
                </c:pt>
                <c:pt idx="20558">
                  <c:v>28.399684000000001</c:v>
                </c:pt>
                <c:pt idx="20559">
                  <c:v>28.410795</c:v>
                </c:pt>
                <c:pt idx="20560">
                  <c:v>28.421906</c:v>
                </c:pt>
                <c:pt idx="20561">
                  <c:v>28.433017</c:v>
                </c:pt>
                <c:pt idx="20562">
                  <c:v>28.444127999999999</c:v>
                </c:pt>
                <c:pt idx="20563">
                  <c:v>28.455238999999999</c:v>
                </c:pt>
                <c:pt idx="20564">
                  <c:v>28.466349999999998</c:v>
                </c:pt>
                <c:pt idx="20565">
                  <c:v>28.477461000000002</c:v>
                </c:pt>
                <c:pt idx="20566">
                  <c:v>28.488572000000001</c:v>
                </c:pt>
                <c:pt idx="20567">
                  <c:v>28.499683000000001</c:v>
                </c:pt>
                <c:pt idx="20568">
                  <c:v>28.510794000000001</c:v>
                </c:pt>
                <c:pt idx="20569">
                  <c:v>28.521905</c:v>
                </c:pt>
                <c:pt idx="20570">
                  <c:v>28.533016</c:v>
                </c:pt>
                <c:pt idx="20571">
                  <c:v>28.544127</c:v>
                </c:pt>
                <c:pt idx="20572">
                  <c:v>28.555237999999999</c:v>
                </c:pt>
                <c:pt idx="20573">
                  <c:v>28.566348999999999</c:v>
                </c:pt>
                <c:pt idx="20574">
                  <c:v>28.577459999999999</c:v>
                </c:pt>
                <c:pt idx="20575">
                  <c:v>28.588571000000002</c:v>
                </c:pt>
                <c:pt idx="20576">
                  <c:v>28.599682000000001</c:v>
                </c:pt>
                <c:pt idx="20577">
                  <c:v>28.610793000000001</c:v>
                </c:pt>
                <c:pt idx="20578">
                  <c:v>28.621904000000001</c:v>
                </c:pt>
                <c:pt idx="20579">
                  <c:v>28.633015</c:v>
                </c:pt>
                <c:pt idx="20580">
                  <c:v>28.644126</c:v>
                </c:pt>
                <c:pt idx="20581">
                  <c:v>28.655237</c:v>
                </c:pt>
                <c:pt idx="20582">
                  <c:v>28.666347999999999</c:v>
                </c:pt>
                <c:pt idx="20583">
                  <c:v>28.677458999999999</c:v>
                </c:pt>
                <c:pt idx="20584">
                  <c:v>28.688569999999999</c:v>
                </c:pt>
                <c:pt idx="20585">
                  <c:v>28.699681000000002</c:v>
                </c:pt>
                <c:pt idx="20586">
                  <c:v>28.710792000000001</c:v>
                </c:pt>
                <c:pt idx="20587">
                  <c:v>28.721903000000001</c:v>
                </c:pt>
                <c:pt idx="20588">
                  <c:v>28.733014000000001</c:v>
                </c:pt>
                <c:pt idx="20589">
                  <c:v>28.744125</c:v>
                </c:pt>
                <c:pt idx="20590">
                  <c:v>28.755236</c:v>
                </c:pt>
                <c:pt idx="20591">
                  <c:v>28.766347</c:v>
                </c:pt>
                <c:pt idx="20592">
                  <c:v>28.777457999999999</c:v>
                </c:pt>
                <c:pt idx="20593">
                  <c:v>28.788568999999999</c:v>
                </c:pt>
                <c:pt idx="20594">
                  <c:v>28.799679999999999</c:v>
                </c:pt>
                <c:pt idx="20595">
                  <c:v>28.810790999999998</c:v>
                </c:pt>
                <c:pt idx="20596">
                  <c:v>28.821902000000001</c:v>
                </c:pt>
                <c:pt idx="20597">
                  <c:v>28.833013000000001</c:v>
                </c:pt>
                <c:pt idx="20598">
                  <c:v>28.844124000000001</c:v>
                </c:pt>
                <c:pt idx="20599">
                  <c:v>28.855235</c:v>
                </c:pt>
                <c:pt idx="20600">
                  <c:v>28.866346</c:v>
                </c:pt>
                <c:pt idx="20601">
                  <c:v>28.877457</c:v>
                </c:pt>
                <c:pt idx="20602">
                  <c:v>28.888567999999999</c:v>
                </c:pt>
                <c:pt idx="20603">
                  <c:v>28.899678999999999</c:v>
                </c:pt>
                <c:pt idx="20604">
                  <c:v>28.910789999999999</c:v>
                </c:pt>
                <c:pt idx="20605">
                  <c:v>28.921900999999998</c:v>
                </c:pt>
                <c:pt idx="20606">
                  <c:v>28.933012000000002</c:v>
                </c:pt>
                <c:pt idx="20607">
                  <c:v>28.944123000000001</c:v>
                </c:pt>
                <c:pt idx="20608">
                  <c:v>28.955234000000001</c:v>
                </c:pt>
                <c:pt idx="20609">
                  <c:v>28.966345</c:v>
                </c:pt>
                <c:pt idx="20610">
                  <c:v>28.977456</c:v>
                </c:pt>
                <c:pt idx="20611">
                  <c:v>28.988567</c:v>
                </c:pt>
                <c:pt idx="20612">
                  <c:v>28.999677999999999</c:v>
                </c:pt>
                <c:pt idx="20613">
                  <c:v>29.010788999999999</c:v>
                </c:pt>
                <c:pt idx="20614">
                  <c:v>29.021899999999999</c:v>
                </c:pt>
                <c:pt idx="20615">
                  <c:v>29.033010999999998</c:v>
                </c:pt>
                <c:pt idx="20616">
                  <c:v>29.044122000000002</c:v>
                </c:pt>
                <c:pt idx="20617">
                  <c:v>29.055233000000001</c:v>
                </c:pt>
                <c:pt idx="20618">
                  <c:v>29.066344000000001</c:v>
                </c:pt>
                <c:pt idx="20619">
                  <c:v>29.077455</c:v>
                </c:pt>
                <c:pt idx="20620">
                  <c:v>29.088566</c:v>
                </c:pt>
                <c:pt idx="20621">
                  <c:v>29.099677</c:v>
                </c:pt>
                <c:pt idx="20622">
                  <c:v>29.110787999999999</c:v>
                </c:pt>
                <c:pt idx="20623">
                  <c:v>29.121898999999999</c:v>
                </c:pt>
                <c:pt idx="20624">
                  <c:v>29.133009999999999</c:v>
                </c:pt>
                <c:pt idx="20625">
                  <c:v>29.144120999999998</c:v>
                </c:pt>
                <c:pt idx="20626">
                  <c:v>29.155232000000002</c:v>
                </c:pt>
                <c:pt idx="20627">
                  <c:v>29.166343000000001</c:v>
                </c:pt>
                <c:pt idx="20628">
                  <c:v>29.177454000000001</c:v>
                </c:pt>
                <c:pt idx="20629">
                  <c:v>29.188565000000001</c:v>
                </c:pt>
                <c:pt idx="20630">
                  <c:v>29.199676</c:v>
                </c:pt>
                <c:pt idx="20631">
                  <c:v>29.210787</c:v>
                </c:pt>
                <c:pt idx="20632">
                  <c:v>29.221897999999999</c:v>
                </c:pt>
                <c:pt idx="20633">
                  <c:v>29.233008999999999</c:v>
                </c:pt>
                <c:pt idx="20634">
                  <c:v>29.244119999999999</c:v>
                </c:pt>
                <c:pt idx="20635">
                  <c:v>29.255230000000001</c:v>
                </c:pt>
                <c:pt idx="20636">
                  <c:v>29.266341000000001</c:v>
                </c:pt>
                <c:pt idx="20637">
                  <c:v>29.277452</c:v>
                </c:pt>
                <c:pt idx="20638">
                  <c:v>29.288563</c:v>
                </c:pt>
                <c:pt idx="20639">
                  <c:v>29.299674</c:v>
                </c:pt>
                <c:pt idx="20640">
                  <c:v>29.310784999999999</c:v>
                </c:pt>
                <c:pt idx="20641">
                  <c:v>29.321895999999999</c:v>
                </c:pt>
                <c:pt idx="20642">
                  <c:v>29.333006999999998</c:v>
                </c:pt>
                <c:pt idx="20643">
                  <c:v>29.344118000000002</c:v>
                </c:pt>
                <c:pt idx="20644">
                  <c:v>29.355229000000001</c:v>
                </c:pt>
                <c:pt idx="20645">
                  <c:v>29.366340000000001</c:v>
                </c:pt>
                <c:pt idx="20646">
                  <c:v>29.377451000000001</c:v>
                </c:pt>
                <c:pt idx="20647">
                  <c:v>29.388562</c:v>
                </c:pt>
                <c:pt idx="20648">
                  <c:v>29.399673</c:v>
                </c:pt>
                <c:pt idx="20649">
                  <c:v>29.410784</c:v>
                </c:pt>
                <c:pt idx="20650">
                  <c:v>29.421894999999999</c:v>
                </c:pt>
                <c:pt idx="20651">
                  <c:v>29.433005999999999</c:v>
                </c:pt>
                <c:pt idx="20652">
                  <c:v>29.444116999999999</c:v>
                </c:pt>
                <c:pt idx="20653">
                  <c:v>29.455228000000002</c:v>
                </c:pt>
                <c:pt idx="20654">
                  <c:v>29.466339000000001</c:v>
                </c:pt>
                <c:pt idx="20655">
                  <c:v>29.477450000000001</c:v>
                </c:pt>
                <c:pt idx="20656">
                  <c:v>29.488561000000001</c:v>
                </c:pt>
                <c:pt idx="20657">
                  <c:v>29.499672</c:v>
                </c:pt>
                <c:pt idx="20658">
                  <c:v>29.510783</c:v>
                </c:pt>
                <c:pt idx="20659">
                  <c:v>29.521894</c:v>
                </c:pt>
                <c:pt idx="20660">
                  <c:v>29.533004999999999</c:v>
                </c:pt>
                <c:pt idx="20661">
                  <c:v>29.544115999999999</c:v>
                </c:pt>
                <c:pt idx="20662">
                  <c:v>29.555226999999999</c:v>
                </c:pt>
                <c:pt idx="20663">
                  <c:v>29.566337999999998</c:v>
                </c:pt>
                <c:pt idx="20664">
                  <c:v>29.577449000000001</c:v>
                </c:pt>
                <c:pt idx="20665">
                  <c:v>29.588560000000001</c:v>
                </c:pt>
                <c:pt idx="20666">
                  <c:v>29.599671000000001</c:v>
                </c:pt>
                <c:pt idx="20667">
                  <c:v>29.610782</c:v>
                </c:pt>
                <c:pt idx="20668">
                  <c:v>29.621893</c:v>
                </c:pt>
                <c:pt idx="20669">
                  <c:v>29.633004</c:v>
                </c:pt>
                <c:pt idx="20670">
                  <c:v>29.644114999999999</c:v>
                </c:pt>
                <c:pt idx="20671">
                  <c:v>29.655225999999999</c:v>
                </c:pt>
                <c:pt idx="20672">
                  <c:v>29.666336999999999</c:v>
                </c:pt>
                <c:pt idx="20673">
                  <c:v>29.677447999999998</c:v>
                </c:pt>
                <c:pt idx="20674">
                  <c:v>29.688559000000001</c:v>
                </c:pt>
                <c:pt idx="20675">
                  <c:v>29.699670000000001</c:v>
                </c:pt>
                <c:pt idx="20676">
                  <c:v>29.710781000000001</c:v>
                </c:pt>
                <c:pt idx="20677">
                  <c:v>29.721892</c:v>
                </c:pt>
                <c:pt idx="20678">
                  <c:v>29.733003</c:v>
                </c:pt>
                <c:pt idx="20679">
                  <c:v>29.744114</c:v>
                </c:pt>
                <c:pt idx="20680">
                  <c:v>29.755224999999999</c:v>
                </c:pt>
                <c:pt idx="20681">
                  <c:v>29.766335999999999</c:v>
                </c:pt>
                <c:pt idx="20682">
                  <c:v>29.777446999999999</c:v>
                </c:pt>
                <c:pt idx="20683">
                  <c:v>29.788557999999998</c:v>
                </c:pt>
                <c:pt idx="20684">
                  <c:v>29.799669000000002</c:v>
                </c:pt>
                <c:pt idx="20685">
                  <c:v>29.810780000000001</c:v>
                </c:pt>
                <c:pt idx="20686">
                  <c:v>29.821891000000001</c:v>
                </c:pt>
                <c:pt idx="20687">
                  <c:v>29.833002</c:v>
                </c:pt>
                <c:pt idx="20688">
                  <c:v>29.844113</c:v>
                </c:pt>
                <c:pt idx="20689">
                  <c:v>29.855224</c:v>
                </c:pt>
                <c:pt idx="20690">
                  <c:v>29.866334999999999</c:v>
                </c:pt>
                <c:pt idx="20691">
                  <c:v>29.877445999999999</c:v>
                </c:pt>
                <c:pt idx="20692">
                  <c:v>29.888556999999999</c:v>
                </c:pt>
                <c:pt idx="20693">
                  <c:v>29.899667999999998</c:v>
                </c:pt>
                <c:pt idx="20694">
                  <c:v>29.910779000000002</c:v>
                </c:pt>
                <c:pt idx="20695">
                  <c:v>29.921890000000001</c:v>
                </c:pt>
                <c:pt idx="20696">
                  <c:v>29.933001000000001</c:v>
                </c:pt>
                <c:pt idx="20697">
                  <c:v>29.944112000000001</c:v>
                </c:pt>
                <c:pt idx="20698">
                  <c:v>29.955223</c:v>
                </c:pt>
                <c:pt idx="20699">
                  <c:v>29.966334</c:v>
                </c:pt>
                <c:pt idx="20700">
                  <c:v>29.977444999999999</c:v>
                </c:pt>
                <c:pt idx="20701">
                  <c:v>29.988555999999999</c:v>
                </c:pt>
                <c:pt idx="20702">
                  <c:v>29.999666999999999</c:v>
                </c:pt>
                <c:pt idx="20703">
                  <c:v>30.010777999999998</c:v>
                </c:pt>
                <c:pt idx="20704">
                  <c:v>30.021889000000002</c:v>
                </c:pt>
                <c:pt idx="20705">
                  <c:v>30.033000000000001</c:v>
                </c:pt>
                <c:pt idx="20706">
                  <c:v>30.044111000000001</c:v>
                </c:pt>
                <c:pt idx="20707">
                  <c:v>30.055222000000001</c:v>
                </c:pt>
                <c:pt idx="20708">
                  <c:v>30.066333</c:v>
                </c:pt>
                <c:pt idx="20709">
                  <c:v>30.077444</c:v>
                </c:pt>
                <c:pt idx="20710">
                  <c:v>30.088554999999999</c:v>
                </c:pt>
                <c:pt idx="20711">
                  <c:v>30.099665999999999</c:v>
                </c:pt>
                <c:pt idx="20712">
                  <c:v>30.110776999999999</c:v>
                </c:pt>
                <c:pt idx="20713">
                  <c:v>30.121887999999998</c:v>
                </c:pt>
                <c:pt idx="20714">
                  <c:v>30.132999000000002</c:v>
                </c:pt>
                <c:pt idx="20715">
                  <c:v>30.144110000000001</c:v>
                </c:pt>
                <c:pt idx="20716">
                  <c:v>30.15522</c:v>
                </c:pt>
                <c:pt idx="20717">
                  <c:v>30.166331</c:v>
                </c:pt>
                <c:pt idx="20718">
                  <c:v>30.177441999999999</c:v>
                </c:pt>
                <c:pt idx="20719">
                  <c:v>30.188552999999999</c:v>
                </c:pt>
                <c:pt idx="20720">
                  <c:v>30.199663999999999</c:v>
                </c:pt>
                <c:pt idx="20721">
                  <c:v>30.210775000000002</c:v>
                </c:pt>
                <c:pt idx="20722">
                  <c:v>30.221886000000001</c:v>
                </c:pt>
                <c:pt idx="20723">
                  <c:v>30.232997000000001</c:v>
                </c:pt>
                <c:pt idx="20724">
                  <c:v>30.244108000000001</c:v>
                </c:pt>
                <c:pt idx="20725">
                  <c:v>30.255219</c:v>
                </c:pt>
                <c:pt idx="20726">
                  <c:v>30.26633</c:v>
                </c:pt>
                <c:pt idx="20727">
                  <c:v>30.277441</c:v>
                </c:pt>
                <c:pt idx="20728">
                  <c:v>30.288551999999999</c:v>
                </c:pt>
                <c:pt idx="20729">
                  <c:v>30.299662999999999</c:v>
                </c:pt>
                <c:pt idx="20730">
                  <c:v>30.310773999999999</c:v>
                </c:pt>
                <c:pt idx="20731">
                  <c:v>30.321885000000002</c:v>
                </c:pt>
                <c:pt idx="20732">
                  <c:v>30.332996000000001</c:v>
                </c:pt>
                <c:pt idx="20733">
                  <c:v>30.344107000000001</c:v>
                </c:pt>
                <c:pt idx="20734">
                  <c:v>30.355218000000001</c:v>
                </c:pt>
                <c:pt idx="20735">
                  <c:v>30.366329</c:v>
                </c:pt>
                <c:pt idx="20736">
                  <c:v>30.37744</c:v>
                </c:pt>
                <c:pt idx="20737">
                  <c:v>30.388551</c:v>
                </c:pt>
                <c:pt idx="20738">
                  <c:v>30.399661999999999</c:v>
                </c:pt>
                <c:pt idx="20739">
                  <c:v>30.410772999999999</c:v>
                </c:pt>
                <c:pt idx="20740">
                  <c:v>30.421883999999999</c:v>
                </c:pt>
                <c:pt idx="20741">
                  <c:v>30.432994999999998</c:v>
                </c:pt>
                <c:pt idx="20742">
                  <c:v>30.444106000000001</c:v>
                </c:pt>
                <c:pt idx="20743">
                  <c:v>30.455217000000001</c:v>
                </c:pt>
                <c:pt idx="20744">
                  <c:v>30.466328000000001</c:v>
                </c:pt>
                <c:pt idx="20745">
                  <c:v>30.477439</c:v>
                </c:pt>
                <c:pt idx="20746">
                  <c:v>30.48855</c:v>
                </c:pt>
                <c:pt idx="20747">
                  <c:v>30.499661</c:v>
                </c:pt>
                <c:pt idx="20748">
                  <c:v>30.510771999999999</c:v>
                </c:pt>
                <c:pt idx="20749">
                  <c:v>30.521882999999999</c:v>
                </c:pt>
                <c:pt idx="20750">
                  <c:v>30.532993999999999</c:v>
                </c:pt>
                <c:pt idx="20751">
                  <c:v>30.544104999999998</c:v>
                </c:pt>
                <c:pt idx="20752">
                  <c:v>30.555216000000001</c:v>
                </c:pt>
                <c:pt idx="20753">
                  <c:v>30.566327000000001</c:v>
                </c:pt>
                <c:pt idx="20754">
                  <c:v>30.577438000000001</c:v>
                </c:pt>
                <c:pt idx="20755">
                  <c:v>30.588549</c:v>
                </c:pt>
                <c:pt idx="20756">
                  <c:v>30.59966</c:v>
                </c:pt>
                <c:pt idx="20757">
                  <c:v>30.610771</c:v>
                </c:pt>
                <c:pt idx="20758">
                  <c:v>30.621881999999999</c:v>
                </c:pt>
                <c:pt idx="20759">
                  <c:v>30.632992999999999</c:v>
                </c:pt>
                <c:pt idx="20760">
                  <c:v>30.644103999999999</c:v>
                </c:pt>
                <c:pt idx="20761">
                  <c:v>30.655214999999998</c:v>
                </c:pt>
                <c:pt idx="20762">
                  <c:v>30.666326000000002</c:v>
                </c:pt>
                <c:pt idx="20763">
                  <c:v>30.677437000000001</c:v>
                </c:pt>
                <c:pt idx="20764">
                  <c:v>30.688548000000001</c:v>
                </c:pt>
                <c:pt idx="20765">
                  <c:v>30.699659</c:v>
                </c:pt>
                <c:pt idx="20766">
                  <c:v>30.71077</c:v>
                </c:pt>
                <c:pt idx="20767">
                  <c:v>30.721881</c:v>
                </c:pt>
                <c:pt idx="20768">
                  <c:v>30.732991999999999</c:v>
                </c:pt>
                <c:pt idx="20769">
                  <c:v>30.744102999999999</c:v>
                </c:pt>
                <c:pt idx="20770">
                  <c:v>30.755213999999999</c:v>
                </c:pt>
                <c:pt idx="20771">
                  <c:v>30.766324999999998</c:v>
                </c:pt>
                <c:pt idx="20772">
                  <c:v>30.777436000000002</c:v>
                </c:pt>
                <c:pt idx="20773">
                  <c:v>30.788547000000001</c:v>
                </c:pt>
                <c:pt idx="20774">
                  <c:v>30.799658000000001</c:v>
                </c:pt>
                <c:pt idx="20775">
                  <c:v>30.810769000000001</c:v>
                </c:pt>
                <c:pt idx="20776">
                  <c:v>30.82188</c:v>
                </c:pt>
                <c:pt idx="20777">
                  <c:v>30.832991</c:v>
                </c:pt>
                <c:pt idx="20778">
                  <c:v>30.844101999999999</c:v>
                </c:pt>
                <c:pt idx="20779">
                  <c:v>30.855212999999999</c:v>
                </c:pt>
                <c:pt idx="20780">
                  <c:v>30.866323999999999</c:v>
                </c:pt>
                <c:pt idx="20781">
                  <c:v>30.877434999999998</c:v>
                </c:pt>
                <c:pt idx="20782">
                  <c:v>30.888546000000002</c:v>
                </c:pt>
                <c:pt idx="20783">
                  <c:v>30.899657000000001</c:v>
                </c:pt>
                <c:pt idx="20784">
                  <c:v>30.910768000000001</c:v>
                </c:pt>
                <c:pt idx="20785">
                  <c:v>30.921879000000001</c:v>
                </c:pt>
                <c:pt idx="20786">
                  <c:v>30.93299</c:v>
                </c:pt>
                <c:pt idx="20787">
                  <c:v>30.944101</c:v>
                </c:pt>
                <c:pt idx="20788">
                  <c:v>30.955212</c:v>
                </c:pt>
                <c:pt idx="20789">
                  <c:v>30.966322999999999</c:v>
                </c:pt>
                <c:pt idx="20790">
                  <c:v>30.977433999999999</c:v>
                </c:pt>
                <c:pt idx="20791">
                  <c:v>30.988544999999998</c:v>
                </c:pt>
                <c:pt idx="20792">
                  <c:v>30.999656000000002</c:v>
                </c:pt>
                <c:pt idx="20793">
                  <c:v>31.010767000000001</c:v>
                </c:pt>
                <c:pt idx="20794">
                  <c:v>31.021878000000001</c:v>
                </c:pt>
                <c:pt idx="20795">
                  <c:v>31.032989000000001</c:v>
                </c:pt>
                <c:pt idx="20796">
                  <c:v>31.0441</c:v>
                </c:pt>
                <c:pt idx="20797">
                  <c:v>31.055209999999999</c:v>
                </c:pt>
                <c:pt idx="20798">
                  <c:v>31.066320999999999</c:v>
                </c:pt>
                <c:pt idx="20799">
                  <c:v>31.077432000000002</c:v>
                </c:pt>
                <c:pt idx="20800">
                  <c:v>31.088543000000001</c:v>
                </c:pt>
                <c:pt idx="20801">
                  <c:v>31.099654000000001</c:v>
                </c:pt>
                <c:pt idx="20802">
                  <c:v>31.110765000000001</c:v>
                </c:pt>
                <c:pt idx="20803">
                  <c:v>31.121876</c:v>
                </c:pt>
                <c:pt idx="20804">
                  <c:v>31.132987</c:v>
                </c:pt>
                <c:pt idx="20805">
                  <c:v>31.144098</c:v>
                </c:pt>
                <c:pt idx="20806">
                  <c:v>31.155208999999999</c:v>
                </c:pt>
                <c:pt idx="20807">
                  <c:v>31.166319999999999</c:v>
                </c:pt>
                <c:pt idx="20808">
                  <c:v>31.177430999999999</c:v>
                </c:pt>
                <c:pt idx="20809">
                  <c:v>31.188542000000002</c:v>
                </c:pt>
                <c:pt idx="20810">
                  <c:v>31.199653000000001</c:v>
                </c:pt>
                <c:pt idx="20811">
                  <c:v>31.210764000000001</c:v>
                </c:pt>
                <c:pt idx="20812">
                  <c:v>31.221875000000001</c:v>
                </c:pt>
                <c:pt idx="20813">
                  <c:v>31.232986</c:v>
                </c:pt>
                <c:pt idx="20814">
                  <c:v>31.244097</c:v>
                </c:pt>
                <c:pt idx="20815">
                  <c:v>31.255208</c:v>
                </c:pt>
                <c:pt idx="20816">
                  <c:v>31.266318999999999</c:v>
                </c:pt>
                <c:pt idx="20817">
                  <c:v>31.277429999999999</c:v>
                </c:pt>
                <c:pt idx="20818">
                  <c:v>31.288540999999999</c:v>
                </c:pt>
                <c:pt idx="20819">
                  <c:v>31.299651999999998</c:v>
                </c:pt>
                <c:pt idx="20820">
                  <c:v>31.310763000000001</c:v>
                </c:pt>
                <c:pt idx="20821">
                  <c:v>31.321874000000001</c:v>
                </c:pt>
                <c:pt idx="20822">
                  <c:v>31.332985000000001</c:v>
                </c:pt>
                <c:pt idx="20823">
                  <c:v>31.344096</c:v>
                </c:pt>
                <c:pt idx="20824">
                  <c:v>31.355207</c:v>
                </c:pt>
                <c:pt idx="20825">
                  <c:v>31.366318</c:v>
                </c:pt>
                <c:pt idx="20826">
                  <c:v>31.377428999999999</c:v>
                </c:pt>
                <c:pt idx="20827">
                  <c:v>31.388539999999999</c:v>
                </c:pt>
                <c:pt idx="20828">
                  <c:v>31.399650999999999</c:v>
                </c:pt>
                <c:pt idx="20829">
                  <c:v>31.410761999999998</c:v>
                </c:pt>
                <c:pt idx="20830">
                  <c:v>31.421873000000001</c:v>
                </c:pt>
                <c:pt idx="20831">
                  <c:v>31.432984000000001</c:v>
                </c:pt>
                <c:pt idx="20832">
                  <c:v>31.444095000000001</c:v>
                </c:pt>
                <c:pt idx="20833">
                  <c:v>31.455206</c:v>
                </c:pt>
                <c:pt idx="20834">
                  <c:v>31.466317</c:v>
                </c:pt>
                <c:pt idx="20835">
                  <c:v>31.477428</c:v>
                </c:pt>
                <c:pt idx="20836">
                  <c:v>31.488538999999999</c:v>
                </c:pt>
                <c:pt idx="20837">
                  <c:v>31.499649999999999</c:v>
                </c:pt>
                <c:pt idx="20838">
                  <c:v>31.510760999999999</c:v>
                </c:pt>
                <c:pt idx="20839">
                  <c:v>31.521871999999998</c:v>
                </c:pt>
                <c:pt idx="20840">
                  <c:v>31.532983000000002</c:v>
                </c:pt>
                <c:pt idx="20841">
                  <c:v>31.544094000000001</c:v>
                </c:pt>
                <c:pt idx="20842">
                  <c:v>31.555205000000001</c:v>
                </c:pt>
                <c:pt idx="20843">
                  <c:v>31.566316</c:v>
                </c:pt>
                <c:pt idx="20844">
                  <c:v>31.577427</c:v>
                </c:pt>
                <c:pt idx="20845">
                  <c:v>31.588538</c:v>
                </c:pt>
                <c:pt idx="20846">
                  <c:v>31.599648999999999</c:v>
                </c:pt>
                <c:pt idx="20847">
                  <c:v>31.610759999999999</c:v>
                </c:pt>
                <c:pt idx="20848">
                  <c:v>31.621870999999999</c:v>
                </c:pt>
                <c:pt idx="20849">
                  <c:v>31.632981999999998</c:v>
                </c:pt>
                <c:pt idx="20850">
                  <c:v>31.644093000000002</c:v>
                </c:pt>
                <c:pt idx="20851">
                  <c:v>31.655204000000001</c:v>
                </c:pt>
                <c:pt idx="20852">
                  <c:v>31.666315000000001</c:v>
                </c:pt>
                <c:pt idx="20853">
                  <c:v>31.677426000000001</c:v>
                </c:pt>
                <c:pt idx="20854">
                  <c:v>31.688537</c:v>
                </c:pt>
                <c:pt idx="20855">
                  <c:v>31.699648</c:v>
                </c:pt>
                <c:pt idx="20856">
                  <c:v>31.710758999999999</c:v>
                </c:pt>
                <c:pt idx="20857">
                  <c:v>31.721869999999999</c:v>
                </c:pt>
                <c:pt idx="20858">
                  <c:v>31.732980999999999</c:v>
                </c:pt>
                <c:pt idx="20859">
                  <c:v>31.744091999999998</c:v>
                </c:pt>
                <c:pt idx="20860">
                  <c:v>31.755203000000002</c:v>
                </c:pt>
                <c:pt idx="20861">
                  <c:v>31.766314000000001</c:v>
                </c:pt>
                <c:pt idx="20862">
                  <c:v>31.777425000000001</c:v>
                </c:pt>
                <c:pt idx="20863">
                  <c:v>31.788536000000001</c:v>
                </c:pt>
                <c:pt idx="20864">
                  <c:v>31.799647</c:v>
                </c:pt>
                <c:pt idx="20865">
                  <c:v>31.810758</c:v>
                </c:pt>
                <c:pt idx="20866">
                  <c:v>31.821869</c:v>
                </c:pt>
                <c:pt idx="20867">
                  <c:v>31.832979999999999</c:v>
                </c:pt>
                <c:pt idx="20868">
                  <c:v>31.844090999999999</c:v>
                </c:pt>
                <c:pt idx="20869">
                  <c:v>31.855201999999998</c:v>
                </c:pt>
                <c:pt idx="20870">
                  <c:v>31.866313000000002</c:v>
                </c:pt>
                <c:pt idx="20871">
                  <c:v>31.877424000000001</c:v>
                </c:pt>
                <c:pt idx="20872">
                  <c:v>31.888535000000001</c:v>
                </c:pt>
                <c:pt idx="20873">
                  <c:v>31.899646000000001</c:v>
                </c:pt>
                <c:pt idx="20874">
                  <c:v>31.910757</c:v>
                </c:pt>
                <c:pt idx="20875">
                  <c:v>31.921868</c:v>
                </c:pt>
                <c:pt idx="20876">
                  <c:v>31.932979</c:v>
                </c:pt>
                <c:pt idx="20877">
                  <c:v>31.944089999999999</c:v>
                </c:pt>
                <c:pt idx="20878">
                  <c:v>31.955200000000001</c:v>
                </c:pt>
                <c:pt idx="20879">
                  <c:v>31.966311000000001</c:v>
                </c:pt>
                <c:pt idx="20880">
                  <c:v>31.977422000000001</c:v>
                </c:pt>
                <c:pt idx="20881">
                  <c:v>31.988533</c:v>
                </c:pt>
                <c:pt idx="20882">
                  <c:v>31.999644</c:v>
                </c:pt>
                <c:pt idx="20883">
                  <c:v>32.010755000000003</c:v>
                </c:pt>
                <c:pt idx="20884">
                  <c:v>32.021866000000003</c:v>
                </c:pt>
                <c:pt idx="20885">
                  <c:v>32.032977000000002</c:v>
                </c:pt>
                <c:pt idx="20886">
                  <c:v>32.044088000000002</c:v>
                </c:pt>
                <c:pt idx="20887">
                  <c:v>32.055199000000002</c:v>
                </c:pt>
                <c:pt idx="20888">
                  <c:v>32.066310000000001</c:v>
                </c:pt>
                <c:pt idx="20889">
                  <c:v>32.077421000000001</c:v>
                </c:pt>
                <c:pt idx="20890">
                  <c:v>32.088532000000001</c:v>
                </c:pt>
                <c:pt idx="20891">
                  <c:v>32.099643</c:v>
                </c:pt>
                <c:pt idx="20892">
                  <c:v>32.110754</c:v>
                </c:pt>
                <c:pt idx="20893">
                  <c:v>32.121865</c:v>
                </c:pt>
                <c:pt idx="20894">
                  <c:v>32.132975999999999</c:v>
                </c:pt>
                <c:pt idx="20895">
                  <c:v>32.144086999999999</c:v>
                </c:pt>
                <c:pt idx="20896">
                  <c:v>32.155197999999999</c:v>
                </c:pt>
                <c:pt idx="20897">
                  <c:v>32.166308999999998</c:v>
                </c:pt>
                <c:pt idx="20898">
                  <c:v>32.177419999999998</c:v>
                </c:pt>
                <c:pt idx="20899">
                  <c:v>32.188530999999998</c:v>
                </c:pt>
                <c:pt idx="20900">
                  <c:v>32.199641999999997</c:v>
                </c:pt>
                <c:pt idx="20901">
                  <c:v>32.210752999999997</c:v>
                </c:pt>
                <c:pt idx="20902">
                  <c:v>32.221863999999997</c:v>
                </c:pt>
                <c:pt idx="20903">
                  <c:v>32.232975000000003</c:v>
                </c:pt>
                <c:pt idx="20904">
                  <c:v>32.244086000000003</c:v>
                </c:pt>
                <c:pt idx="20905">
                  <c:v>32.255197000000003</c:v>
                </c:pt>
                <c:pt idx="20906">
                  <c:v>32.266308000000002</c:v>
                </c:pt>
                <c:pt idx="20907">
                  <c:v>32.277419000000002</c:v>
                </c:pt>
                <c:pt idx="20908">
                  <c:v>32.288530000000002</c:v>
                </c:pt>
                <c:pt idx="20909">
                  <c:v>32.299641000000001</c:v>
                </c:pt>
                <c:pt idx="20910">
                  <c:v>32.310752000000001</c:v>
                </c:pt>
                <c:pt idx="20911">
                  <c:v>32.321863</c:v>
                </c:pt>
                <c:pt idx="20912">
                  <c:v>32.332974</c:v>
                </c:pt>
                <c:pt idx="20913">
                  <c:v>32.344085</c:v>
                </c:pt>
                <c:pt idx="20914">
                  <c:v>32.355195999999999</c:v>
                </c:pt>
                <c:pt idx="20915">
                  <c:v>32.366306999999999</c:v>
                </c:pt>
                <c:pt idx="20916">
                  <c:v>32.377417999999999</c:v>
                </c:pt>
                <c:pt idx="20917">
                  <c:v>32.388528999999998</c:v>
                </c:pt>
                <c:pt idx="20918">
                  <c:v>32.399639999999998</c:v>
                </c:pt>
                <c:pt idx="20919">
                  <c:v>32.410750999999998</c:v>
                </c:pt>
                <c:pt idx="20920">
                  <c:v>32.421861999999997</c:v>
                </c:pt>
                <c:pt idx="20921">
                  <c:v>32.432972999999997</c:v>
                </c:pt>
                <c:pt idx="20922">
                  <c:v>32.444083999999997</c:v>
                </c:pt>
                <c:pt idx="20923">
                  <c:v>32.455195000000003</c:v>
                </c:pt>
                <c:pt idx="20924">
                  <c:v>32.466306000000003</c:v>
                </c:pt>
                <c:pt idx="20925">
                  <c:v>32.477417000000003</c:v>
                </c:pt>
                <c:pt idx="20926">
                  <c:v>32.488528000000002</c:v>
                </c:pt>
                <c:pt idx="20927">
                  <c:v>32.499639000000002</c:v>
                </c:pt>
                <c:pt idx="20928">
                  <c:v>32.510750000000002</c:v>
                </c:pt>
                <c:pt idx="20929">
                  <c:v>32.521861000000001</c:v>
                </c:pt>
                <c:pt idx="20930">
                  <c:v>32.532972000000001</c:v>
                </c:pt>
                <c:pt idx="20931">
                  <c:v>32.544083000000001</c:v>
                </c:pt>
                <c:pt idx="20932">
                  <c:v>32.555194</c:v>
                </c:pt>
                <c:pt idx="20933">
                  <c:v>32.566305</c:v>
                </c:pt>
                <c:pt idx="20934">
                  <c:v>32.577415999999999</c:v>
                </c:pt>
                <c:pt idx="20935">
                  <c:v>32.588526999999999</c:v>
                </c:pt>
                <c:pt idx="20936">
                  <c:v>32.599637999999999</c:v>
                </c:pt>
                <c:pt idx="20937">
                  <c:v>32.610748999999998</c:v>
                </c:pt>
                <c:pt idx="20938">
                  <c:v>32.621859999999998</c:v>
                </c:pt>
                <c:pt idx="20939">
                  <c:v>32.632970999999998</c:v>
                </c:pt>
                <c:pt idx="20940">
                  <c:v>32.644081999999997</c:v>
                </c:pt>
                <c:pt idx="20941">
                  <c:v>32.655192999999997</c:v>
                </c:pt>
                <c:pt idx="20942">
                  <c:v>32.666303999999997</c:v>
                </c:pt>
                <c:pt idx="20943">
                  <c:v>32.677415000000003</c:v>
                </c:pt>
                <c:pt idx="20944">
                  <c:v>32.688526000000003</c:v>
                </c:pt>
                <c:pt idx="20945">
                  <c:v>32.699637000000003</c:v>
                </c:pt>
                <c:pt idx="20946">
                  <c:v>32.710748000000002</c:v>
                </c:pt>
                <c:pt idx="20947">
                  <c:v>32.721859000000002</c:v>
                </c:pt>
                <c:pt idx="20948">
                  <c:v>32.732970000000002</c:v>
                </c:pt>
                <c:pt idx="20949">
                  <c:v>32.744081000000001</c:v>
                </c:pt>
                <c:pt idx="20950">
                  <c:v>32.755192000000001</c:v>
                </c:pt>
                <c:pt idx="20951">
                  <c:v>32.766303000000001</c:v>
                </c:pt>
                <c:pt idx="20952">
                  <c:v>32.777414</c:v>
                </c:pt>
                <c:pt idx="20953">
                  <c:v>32.788525</c:v>
                </c:pt>
                <c:pt idx="20954">
                  <c:v>32.799636</c:v>
                </c:pt>
                <c:pt idx="20955">
                  <c:v>32.810746999999999</c:v>
                </c:pt>
                <c:pt idx="20956">
                  <c:v>32.821857999999999</c:v>
                </c:pt>
                <c:pt idx="20957">
                  <c:v>32.832968999999999</c:v>
                </c:pt>
                <c:pt idx="20958">
                  <c:v>32.844079999999998</c:v>
                </c:pt>
                <c:pt idx="20959">
                  <c:v>32.85519</c:v>
                </c:pt>
                <c:pt idx="20960">
                  <c:v>32.866301</c:v>
                </c:pt>
                <c:pt idx="20961">
                  <c:v>32.877412</c:v>
                </c:pt>
                <c:pt idx="20962">
                  <c:v>32.888522999999999</c:v>
                </c:pt>
                <c:pt idx="20963">
                  <c:v>32.899633999999999</c:v>
                </c:pt>
                <c:pt idx="20964">
                  <c:v>32.910744999999999</c:v>
                </c:pt>
                <c:pt idx="20965">
                  <c:v>32.921855999999998</c:v>
                </c:pt>
                <c:pt idx="20966">
                  <c:v>32.932966999999998</c:v>
                </c:pt>
                <c:pt idx="20967">
                  <c:v>32.944077999999998</c:v>
                </c:pt>
                <c:pt idx="20968">
                  <c:v>32.955188999999997</c:v>
                </c:pt>
                <c:pt idx="20969">
                  <c:v>32.966299999999997</c:v>
                </c:pt>
                <c:pt idx="20970">
                  <c:v>32.977410999999996</c:v>
                </c:pt>
                <c:pt idx="20971">
                  <c:v>32.988522000000003</c:v>
                </c:pt>
                <c:pt idx="20972">
                  <c:v>32.999633000000003</c:v>
                </c:pt>
                <c:pt idx="20973">
                  <c:v>33.010744000000003</c:v>
                </c:pt>
                <c:pt idx="20974">
                  <c:v>33.021855000000002</c:v>
                </c:pt>
                <c:pt idx="20975">
                  <c:v>33.032966000000002</c:v>
                </c:pt>
                <c:pt idx="20976">
                  <c:v>33.044077000000001</c:v>
                </c:pt>
                <c:pt idx="20977">
                  <c:v>33.055188000000001</c:v>
                </c:pt>
                <c:pt idx="20978">
                  <c:v>33.066299000000001</c:v>
                </c:pt>
                <c:pt idx="20979">
                  <c:v>33.07741</c:v>
                </c:pt>
                <c:pt idx="20980">
                  <c:v>33.088521</c:v>
                </c:pt>
                <c:pt idx="20981">
                  <c:v>33.099632</c:v>
                </c:pt>
                <c:pt idx="20982">
                  <c:v>33.110742999999999</c:v>
                </c:pt>
                <c:pt idx="20983">
                  <c:v>33.121853999999999</c:v>
                </c:pt>
                <c:pt idx="20984">
                  <c:v>33.132964999999999</c:v>
                </c:pt>
                <c:pt idx="20985">
                  <c:v>33.144075999999998</c:v>
                </c:pt>
                <c:pt idx="20986">
                  <c:v>33.155186999999998</c:v>
                </c:pt>
                <c:pt idx="20987">
                  <c:v>33.166297999999998</c:v>
                </c:pt>
                <c:pt idx="20988">
                  <c:v>33.177408999999997</c:v>
                </c:pt>
                <c:pt idx="20989">
                  <c:v>33.188519999999997</c:v>
                </c:pt>
                <c:pt idx="20990">
                  <c:v>33.199630999999997</c:v>
                </c:pt>
                <c:pt idx="20991">
                  <c:v>33.210742000000003</c:v>
                </c:pt>
                <c:pt idx="20992">
                  <c:v>33.221853000000003</c:v>
                </c:pt>
                <c:pt idx="20993">
                  <c:v>33.232964000000003</c:v>
                </c:pt>
                <c:pt idx="20994">
                  <c:v>33.244075000000002</c:v>
                </c:pt>
                <c:pt idx="20995">
                  <c:v>33.255186000000002</c:v>
                </c:pt>
                <c:pt idx="20996">
                  <c:v>33.266297000000002</c:v>
                </c:pt>
                <c:pt idx="20997">
                  <c:v>33.277408000000001</c:v>
                </c:pt>
                <c:pt idx="20998">
                  <c:v>33.288519000000001</c:v>
                </c:pt>
                <c:pt idx="20999">
                  <c:v>33.299630000000001</c:v>
                </c:pt>
                <c:pt idx="21000">
                  <c:v>33.310741</c:v>
                </c:pt>
                <c:pt idx="21001">
                  <c:v>33.321852</c:v>
                </c:pt>
                <c:pt idx="21002">
                  <c:v>33.332962999999999</c:v>
                </c:pt>
                <c:pt idx="21003">
                  <c:v>33.344073999999999</c:v>
                </c:pt>
                <c:pt idx="21004">
                  <c:v>33.355184999999999</c:v>
                </c:pt>
                <c:pt idx="21005">
                  <c:v>33.366295999999998</c:v>
                </c:pt>
                <c:pt idx="21006">
                  <c:v>33.377406999999998</c:v>
                </c:pt>
                <c:pt idx="21007">
                  <c:v>33.388517999999998</c:v>
                </c:pt>
                <c:pt idx="21008">
                  <c:v>33.399628999999997</c:v>
                </c:pt>
                <c:pt idx="21009">
                  <c:v>33.410739999999997</c:v>
                </c:pt>
                <c:pt idx="21010">
                  <c:v>33.421850999999997</c:v>
                </c:pt>
                <c:pt idx="21011">
                  <c:v>33.432962000000003</c:v>
                </c:pt>
                <c:pt idx="21012">
                  <c:v>33.444073000000003</c:v>
                </c:pt>
                <c:pt idx="21013">
                  <c:v>33.455184000000003</c:v>
                </c:pt>
                <c:pt idx="21014">
                  <c:v>33.466295000000002</c:v>
                </c:pt>
                <c:pt idx="21015">
                  <c:v>33.477406000000002</c:v>
                </c:pt>
                <c:pt idx="21016">
                  <c:v>33.488517000000002</c:v>
                </c:pt>
                <c:pt idx="21017">
                  <c:v>33.499628000000001</c:v>
                </c:pt>
                <c:pt idx="21018">
                  <c:v>33.510739000000001</c:v>
                </c:pt>
                <c:pt idx="21019">
                  <c:v>33.521850000000001</c:v>
                </c:pt>
                <c:pt idx="21020">
                  <c:v>33.532961</c:v>
                </c:pt>
                <c:pt idx="21021">
                  <c:v>33.544072</c:v>
                </c:pt>
                <c:pt idx="21022">
                  <c:v>33.555183</c:v>
                </c:pt>
                <c:pt idx="21023">
                  <c:v>33.566293999999999</c:v>
                </c:pt>
                <c:pt idx="21024">
                  <c:v>33.577404999999999</c:v>
                </c:pt>
                <c:pt idx="21025">
                  <c:v>33.588515999999998</c:v>
                </c:pt>
                <c:pt idx="21026">
                  <c:v>33.599626999999998</c:v>
                </c:pt>
                <c:pt idx="21027">
                  <c:v>33.610737999999998</c:v>
                </c:pt>
                <c:pt idx="21028">
                  <c:v>33.621848999999997</c:v>
                </c:pt>
                <c:pt idx="21029">
                  <c:v>33.632959999999997</c:v>
                </c:pt>
                <c:pt idx="21030">
                  <c:v>33.644070999999997</c:v>
                </c:pt>
                <c:pt idx="21031">
                  <c:v>33.655182000000003</c:v>
                </c:pt>
                <c:pt idx="21032">
                  <c:v>33.666293000000003</c:v>
                </c:pt>
                <c:pt idx="21033">
                  <c:v>33.677404000000003</c:v>
                </c:pt>
                <c:pt idx="21034">
                  <c:v>33.688515000000002</c:v>
                </c:pt>
                <c:pt idx="21035">
                  <c:v>33.699626000000002</c:v>
                </c:pt>
                <c:pt idx="21036">
                  <c:v>33.710737000000002</c:v>
                </c:pt>
                <c:pt idx="21037">
                  <c:v>33.721848000000001</c:v>
                </c:pt>
                <c:pt idx="21038">
                  <c:v>33.732959000000001</c:v>
                </c:pt>
                <c:pt idx="21039">
                  <c:v>33.744070000000001</c:v>
                </c:pt>
                <c:pt idx="21040">
                  <c:v>33.755180000000003</c:v>
                </c:pt>
                <c:pt idx="21041">
                  <c:v>33.766291000000002</c:v>
                </c:pt>
                <c:pt idx="21042">
                  <c:v>33.777402000000002</c:v>
                </c:pt>
                <c:pt idx="21043">
                  <c:v>33.788513000000002</c:v>
                </c:pt>
                <c:pt idx="21044">
                  <c:v>33.799624000000001</c:v>
                </c:pt>
                <c:pt idx="21045">
                  <c:v>33.810735000000001</c:v>
                </c:pt>
                <c:pt idx="21046">
                  <c:v>33.821846000000001</c:v>
                </c:pt>
                <c:pt idx="21047">
                  <c:v>33.832957</c:v>
                </c:pt>
                <c:pt idx="21048">
                  <c:v>33.844068</c:v>
                </c:pt>
                <c:pt idx="21049">
                  <c:v>33.855179</c:v>
                </c:pt>
                <c:pt idx="21050">
                  <c:v>33.866289999999999</c:v>
                </c:pt>
                <c:pt idx="21051">
                  <c:v>33.877400999999999</c:v>
                </c:pt>
                <c:pt idx="21052">
                  <c:v>33.888511999999999</c:v>
                </c:pt>
                <c:pt idx="21053">
                  <c:v>33.899622999999998</c:v>
                </c:pt>
                <c:pt idx="21054">
                  <c:v>33.910733999999998</c:v>
                </c:pt>
                <c:pt idx="21055">
                  <c:v>33.921844999999998</c:v>
                </c:pt>
                <c:pt idx="21056">
                  <c:v>33.932955999999997</c:v>
                </c:pt>
                <c:pt idx="21057">
                  <c:v>33.944066999999997</c:v>
                </c:pt>
                <c:pt idx="21058">
                  <c:v>33.955177999999997</c:v>
                </c:pt>
                <c:pt idx="21059">
                  <c:v>33.966289000000003</c:v>
                </c:pt>
                <c:pt idx="21060">
                  <c:v>33.977400000000003</c:v>
                </c:pt>
                <c:pt idx="21061">
                  <c:v>33.988511000000003</c:v>
                </c:pt>
                <c:pt idx="21062">
                  <c:v>33.999622000000002</c:v>
                </c:pt>
                <c:pt idx="21063">
                  <c:v>34.010733000000002</c:v>
                </c:pt>
                <c:pt idx="21064">
                  <c:v>34.021844000000002</c:v>
                </c:pt>
                <c:pt idx="21065">
                  <c:v>34.032955000000001</c:v>
                </c:pt>
                <c:pt idx="21066">
                  <c:v>34.044066000000001</c:v>
                </c:pt>
                <c:pt idx="21067">
                  <c:v>34.055177</c:v>
                </c:pt>
                <c:pt idx="21068">
                  <c:v>34.066288</c:v>
                </c:pt>
                <c:pt idx="21069">
                  <c:v>34.077399</c:v>
                </c:pt>
                <c:pt idx="21070">
                  <c:v>34.088509999999999</c:v>
                </c:pt>
                <c:pt idx="21071">
                  <c:v>34.099620999999999</c:v>
                </c:pt>
                <c:pt idx="21072">
                  <c:v>34.110731999999999</c:v>
                </c:pt>
                <c:pt idx="21073">
                  <c:v>34.121842999999998</c:v>
                </c:pt>
                <c:pt idx="21074">
                  <c:v>34.132953999999998</c:v>
                </c:pt>
                <c:pt idx="21075">
                  <c:v>34.144064999999998</c:v>
                </c:pt>
                <c:pt idx="21076">
                  <c:v>34.155175999999997</c:v>
                </c:pt>
                <c:pt idx="21077">
                  <c:v>34.166286999999997</c:v>
                </c:pt>
                <c:pt idx="21078">
                  <c:v>34.177397999999997</c:v>
                </c:pt>
                <c:pt idx="21079">
                  <c:v>34.188509000000003</c:v>
                </c:pt>
                <c:pt idx="21080">
                  <c:v>34.199620000000003</c:v>
                </c:pt>
                <c:pt idx="21081">
                  <c:v>34.210731000000003</c:v>
                </c:pt>
                <c:pt idx="21082">
                  <c:v>34.221842000000002</c:v>
                </c:pt>
                <c:pt idx="21083">
                  <c:v>34.232953000000002</c:v>
                </c:pt>
                <c:pt idx="21084">
                  <c:v>34.244064000000002</c:v>
                </c:pt>
                <c:pt idx="21085">
                  <c:v>34.255175000000001</c:v>
                </c:pt>
                <c:pt idx="21086">
                  <c:v>34.266286000000001</c:v>
                </c:pt>
                <c:pt idx="21087">
                  <c:v>34.277397000000001</c:v>
                </c:pt>
                <c:pt idx="21088">
                  <c:v>34.288508</c:v>
                </c:pt>
                <c:pt idx="21089">
                  <c:v>34.299619</c:v>
                </c:pt>
                <c:pt idx="21090">
                  <c:v>34.31073</c:v>
                </c:pt>
                <c:pt idx="21091">
                  <c:v>34.321840999999999</c:v>
                </c:pt>
                <c:pt idx="21092">
                  <c:v>34.332951999999999</c:v>
                </c:pt>
                <c:pt idx="21093">
                  <c:v>34.344062999999998</c:v>
                </c:pt>
                <c:pt idx="21094">
                  <c:v>34.355173999999998</c:v>
                </c:pt>
                <c:pt idx="21095">
                  <c:v>34.366284999999998</c:v>
                </c:pt>
                <c:pt idx="21096">
                  <c:v>34.377395999999997</c:v>
                </c:pt>
                <c:pt idx="21097">
                  <c:v>34.388506999999997</c:v>
                </c:pt>
                <c:pt idx="21098">
                  <c:v>34.399617999999997</c:v>
                </c:pt>
                <c:pt idx="21099">
                  <c:v>34.410729000000003</c:v>
                </c:pt>
                <c:pt idx="21100">
                  <c:v>34.421840000000003</c:v>
                </c:pt>
                <c:pt idx="21101">
                  <c:v>34.432951000000003</c:v>
                </c:pt>
                <c:pt idx="21102">
                  <c:v>34.444062000000002</c:v>
                </c:pt>
                <c:pt idx="21103">
                  <c:v>34.455173000000002</c:v>
                </c:pt>
                <c:pt idx="21104">
                  <c:v>34.466284000000002</c:v>
                </c:pt>
                <c:pt idx="21105">
                  <c:v>34.477395000000001</c:v>
                </c:pt>
                <c:pt idx="21106">
                  <c:v>34.488506000000001</c:v>
                </c:pt>
                <c:pt idx="21107">
                  <c:v>34.499617000000001</c:v>
                </c:pt>
                <c:pt idx="21108">
                  <c:v>34.510728</c:v>
                </c:pt>
                <c:pt idx="21109">
                  <c:v>34.521839</c:v>
                </c:pt>
                <c:pt idx="21110">
                  <c:v>34.53295</c:v>
                </c:pt>
                <c:pt idx="21111">
                  <c:v>34.544060999999999</c:v>
                </c:pt>
                <c:pt idx="21112">
                  <c:v>34.555171999999999</c:v>
                </c:pt>
                <c:pt idx="21113">
                  <c:v>34.566282999999999</c:v>
                </c:pt>
                <c:pt idx="21114">
                  <c:v>34.577393999999998</c:v>
                </c:pt>
                <c:pt idx="21115">
                  <c:v>34.588504999999998</c:v>
                </c:pt>
                <c:pt idx="21116">
                  <c:v>34.599615999999997</c:v>
                </c:pt>
                <c:pt idx="21117">
                  <c:v>34.610726999999997</c:v>
                </c:pt>
                <c:pt idx="21118">
                  <c:v>34.621837999999997</c:v>
                </c:pt>
                <c:pt idx="21119">
                  <c:v>34.632949000000004</c:v>
                </c:pt>
                <c:pt idx="21120">
                  <c:v>34.644060000000003</c:v>
                </c:pt>
                <c:pt idx="21121">
                  <c:v>34.655169999999998</c:v>
                </c:pt>
                <c:pt idx="21122">
                  <c:v>34.666280999999998</c:v>
                </c:pt>
                <c:pt idx="21123">
                  <c:v>34.677391999999998</c:v>
                </c:pt>
                <c:pt idx="21124">
                  <c:v>34.688502999999997</c:v>
                </c:pt>
                <c:pt idx="21125">
                  <c:v>34.699613999999997</c:v>
                </c:pt>
                <c:pt idx="21126">
                  <c:v>34.710724999999996</c:v>
                </c:pt>
                <c:pt idx="21127">
                  <c:v>34.721836000000003</c:v>
                </c:pt>
                <c:pt idx="21128">
                  <c:v>34.732947000000003</c:v>
                </c:pt>
                <c:pt idx="21129">
                  <c:v>34.744058000000003</c:v>
                </c:pt>
                <c:pt idx="21130">
                  <c:v>34.755169000000002</c:v>
                </c:pt>
                <c:pt idx="21131">
                  <c:v>34.766280000000002</c:v>
                </c:pt>
                <c:pt idx="21132">
                  <c:v>34.777391000000001</c:v>
                </c:pt>
                <c:pt idx="21133">
                  <c:v>34.788502000000001</c:v>
                </c:pt>
                <c:pt idx="21134">
                  <c:v>34.799613000000001</c:v>
                </c:pt>
                <c:pt idx="21135">
                  <c:v>34.810724</c:v>
                </c:pt>
                <c:pt idx="21136">
                  <c:v>34.821835</c:v>
                </c:pt>
                <c:pt idx="21137">
                  <c:v>34.832946</c:v>
                </c:pt>
                <c:pt idx="21138">
                  <c:v>34.844056999999999</c:v>
                </c:pt>
                <c:pt idx="21139">
                  <c:v>34.855167999999999</c:v>
                </c:pt>
                <c:pt idx="21140">
                  <c:v>34.866278999999999</c:v>
                </c:pt>
                <c:pt idx="21141">
                  <c:v>34.877389999999998</c:v>
                </c:pt>
                <c:pt idx="21142">
                  <c:v>34.888500999999998</c:v>
                </c:pt>
                <c:pt idx="21143">
                  <c:v>34.899611999999998</c:v>
                </c:pt>
                <c:pt idx="21144">
                  <c:v>34.910722999999997</c:v>
                </c:pt>
                <c:pt idx="21145">
                  <c:v>34.921833999999997</c:v>
                </c:pt>
                <c:pt idx="21146">
                  <c:v>34.932944999999997</c:v>
                </c:pt>
                <c:pt idx="21147">
                  <c:v>34.944056000000003</c:v>
                </c:pt>
                <c:pt idx="21148">
                  <c:v>34.955167000000003</c:v>
                </c:pt>
                <c:pt idx="21149">
                  <c:v>34.966278000000003</c:v>
                </c:pt>
                <c:pt idx="21150">
                  <c:v>34.977389000000002</c:v>
                </c:pt>
                <c:pt idx="21151">
                  <c:v>34.988500000000002</c:v>
                </c:pt>
                <c:pt idx="21152">
                  <c:v>34.999611000000002</c:v>
                </c:pt>
                <c:pt idx="21153">
                  <c:v>35.010722000000001</c:v>
                </c:pt>
                <c:pt idx="21154">
                  <c:v>35.021833000000001</c:v>
                </c:pt>
                <c:pt idx="21155">
                  <c:v>35.032944000000001</c:v>
                </c:pt>
                <c:pt idx="21156">
                  <c:v>35.044055</c:v>
                </c:pt>
                <c:pt idx="21157">
                  <c:v>35.055166</c:v>
                </c:pt>
                <c:pt idx="21158">
                  <c:v>35.066276999999999</c:v>
                </c:pt>
                <c:pt idx="21159">
                  <c:v>35.077387999999999</c:v>
                </c:pt>
                <c:pt idx="21160">
                  <c:v>35.088498999999999</c:v>
                </c:pt>
                <c:pt idx="21161">
                  <c:v>35.099609999999998</c:v>
                </c:pt>
                <c:pt idx="21162">
                  <c:v>35.110720999999998</c:v>
                </c:pt>
                <c:pt idx="21163">
                  <c:v>35.121831999999998</c:v>
                </c:pt>
                <c:pt idx="21164">
                  <c:v>35.132942999999997</c:v>
                </c:pt>
                <c:pt idx="21165">
                  <c:v>35.144053999999997</c:v>
                </c:pt>
                <c:pt idx="21166">
                  <c:v>35.155164999999997</c:v>
                </c:pt>
                <c:pt idx="21167">
                  <c:v>35.166276000000003</c:v>
                </c:pt>
                <c:pt idx="21168">
                  <c:v>35.177387000000003</c:v>
                </c:pt>
                <c:pt idx="21169">
                  <c:v>35.188498000000003</c:v>
                </c:pt>
                <c:pt idx="21170">
                  <c:v>35.199609000000002</c:v>
                </c:pt>
                <c:pt idx="21171">
                  <c:v>35.210720000000002</c:v>
                </c:pt>
                <c:pt idx="21172">
                  <c:v>35.221831000000002</c:v>
                </c:pt>
                <c:pt idx="21173">
                  <c:v>35.232942000000001</c:v>
                </c:pt>
                <c:pt idx="21174">
                  <c:v>35.244053000000001</c:v>
                </c:pt>
                <c:pt idx="21175">
                  <c:v>35.255164000000001</c:v>
                </c:pt>
                <c:pt idx="21176">
                  <c:v>35.266275</c:v>
                </c:pt>
                <c:pt idx="21177">
                  <c:v>35.277386</c:v>
                </c:pt>
                <c:pt idx="21178">
                  <c:v>35.288497</c:v>
                </c:pt>
                <c:pt idx="21179">
                  <c:v>35.299607999999999</c:v>
                </c:pt>
                <c:pt idx="21180">
                  <c:v>35.310718999999999</c:v>
                </c:pt>
                <c:pt idx="21181">
                  <c:v>35.321829999999999</c:v>
                </c:pt>
                <c:pt idx="21182">
                  <c:v>35.332940999999998</c:v>
                </c:pt>
                <c:pt idx="21183">
                  <c:v>35.344051999999998</c:v>
                </c:pt>
                <c:pt idx="21184">
                  <c:v>35.355162999999997</c:v>
                </c:pt>
                <c:pt idx="21185">
                  <c:v>35.366273999999997</c:v>
                </c:pt>
                <c:pt idx="21186">
                  <c:v>35.377384999999997</c:v>
                </c:pt>
                <c:pt idx="21187">
                  <c:v>35.388496000000004</c:v>
                </c:pt>
                <c:pt idx="21188">
                  <c:v>35.399607000000003</c:v>
                </c:pt>
                <c:pt idx="21189">
                  <c:v>35.410718000000003</c:v>
                </c:pt>
                <c:pt idx="21190">
                  <c:v>35.421829000000002</c:v>
                </c:pt>
                <c:pt idx="21191">
                  <c:v>35.432940000000002</c:v>
                </c:pt>
                <c:pt idx="21192">
                  <c:v>35.444051000000002</c:v>
                </c:pt>
                <c:pt idx="21193">
                  <c:v>35.455162000000001</c:v>
                </c:pt>
                <c:pt idx="21194">
                  <c:v>35.466273000000001</c:v>
                </c:pt>
                <c:pt idx="21195">
                  <c:v>35.477384000000001</c:v>
                </c:pt>
                <c:pt idx="21196">
                  <c:v>35.488495</c:v>
                </c:pt>
                <c:pt idx="21197">
                  <c:v>35.499606</c:v>
                </c:pt>
                <c:pt idx="21198">
                  <c:v>35.510717</c:v>
                </c:pt>
                <c:pt idx="21199">
                  <c:v>35.521827999999999</c:v>
                </c:pt>
                <c:pt idx="21200">
                  <c:v>35.532938999999999</c:v>
                </c:pt>
                <c:pt idx="21201">
                  <c:v>35.544049999999999</c:v>
                </c:pt>
                <c:pt idx="21202">
                  <c:v>35.555160000000001</c:v>
                </c:pt>
                <c:pt idx="21203">
                  <c:v>35.566271</c:v>
                </c:pt>
                <c:pt idx="21204">
                  <c:v>35.577382</c:v>
                </c:pt>
                <c:pt idx="21205">
                  <c:v>35.588493</c:v>
                </c:pt>
                <c:pt idx="21206">
                  <c:v>35.599603999999999</c:v>
                </c:pt>
                <c:pt idx="21207">
                  <c:v>35.610714999999999</c:v>
                </c:pt>
                <c:pt idx="21208">
                  <c:v>35.621825999999999</c:v>
                </c:pt>
                <c:pt idx="21209">
                  <c:v>35.632936999999998</c:v>
                </c:pt>
                <c:pt idx="21210">
                  <c:v>35.644047999999998</c:v>
                </c:pt>
                <c:pt idx="21211">
                  <c:v>35.655158999999998</c:v>
                </c:pt>
                <c:pt idx="21212">
                  <c:v>35.666269999999997</c:v>
                </c:pt>
                <c:pt idx="21213">
                  <c:v>35.677380999999997</c:v>
                </c:pt>
                <c:pt idx="21214">
                  <c:v>35.688491999999997</c:v>
                </c:pt>
                <c:pt idx="21215">
                  <c:v>35.699603000000003</c:v>
                </c:pt>
                <c:pt idx="21216">
                  <c:v>35.710714000000003</c:v>
                </c:pt>
                <c:pt idx="21217">
                  <c:v>35.721825000000003</c:v>
                </c:pt>
                <c:pt idx="21218">
                  <c:v>35.732936000000002</c:v>
                </c:pt>
                <c:pt idx="21219">
                  <c:v>35.744047000000002</c:v>
                </c:pt>
                <c:pt idx="21220">
                  <c:v>35.755158000000002</c:v>
                </c:pt>
                <c:pt idx="21221">
                  <c:v>35.766269000000001</c:v>
                </c:pt>
                <c:pt idx="21222">
                  <c:v>35.777380000000001</c:v>
                </c:pt>
                <c:pt idx="21223">
                  <c:v>35.788491</c:v>
                </c:pt>
                <c:pt idx="21224">
                  <c:v>35.799602</c:v>
                </c:pt>
                <c:pt idx="21225">
                  <c:v>35.810713</c:v>
                </c:pt>
                <c:pt idx="21226">
                  <c:v>35.821823999999999</c:v>
                </c:pt>
                <c:pt idx="21227">
                  <c:v>35.832934999999999</c:v>
                </c:pt>
                <c:pt idx="21228">
                  <c:v>35.844045999999999</c:v>
                </c:pt>
                <c:pt idx="21229">
                  <c:v>35.855156999999998</c:v>
                </c:pt>
                <c:pt idx="21230">
                  <c:v>35.866267999999998</c:v>
                </c:pt>
                <c:pt idx="21231">
                  <c:v>35.877378999999998</c:v>
                </c:pt>
                <c:pt idx="21232">
                  <c:v>35.888489999999997</c:v>
                </c:pt>
                <c:pt idx="21233">
                  <c:v>35.899600999999997</c:v>
                </c:pt>
                <c:pt idx="21234">
                  <c:v>35.910711999999997</c:v>
                </c:pt>
                <c:pt idx="21235">
                  <c:v>35.921823000000003</c:v>
                </c:pt>
                <c:pt idx="21236">
                  <c:v>35.932934000000003</c:v>
                </c:pt>
                <c:pt idx="21237">
                  <c:v>35.944045000000003</c:v>
                </c:pt>
                <c:pt idx="21238">
                  <c:v>35.955156000000002</c:v>
                </c:pt>
                <c:pt idx="21239">
                  <c:v>35.966267000000002</c:v>
                </c:pt>
                <c:pt idx="21240">
                  <c:v>35.977378000000002</c:v>
                </c:pt>
                <c:pt idx="21241">
                  <c:v>35.988489000000001</c:v>
                </c:pt>
                <c:pt idx="21242">
                  <c:v>35.999600000000001</c:v>
                </c:pt>
                <c:pt idx="21243">
                  <c:v>36.010711000000001</c:v>
                </c:pt>
                <c:pt idx="21244">
                  <c:v>36.021822</c:v>
                </c:pt>
                <c:pt idx="21245">
                  <c:v>36.032933</c:v>
                </c:pt>
                <c:pt idx="21246">
                  <c:v>36.044044</c:v>
                </c:pt>
                <c:pt idx="21247">
                  <c:v>36.055154999999999</c:v>
                </c:pt>
                <c:pt idx="21248">
                  <c:v>36.066265999999999</c:v>
                </c:pt>
                <c:pt idx="21249">
                  <c:v>36.077376999999998</c:v>
                </c:pt>
                <c:pt idx="21250">
                  <c:v>36.088487999999998</c:v>
                </c:pt>
                <c:pt idx="21251">
                  <c:v>36.099598999999998</c:v>
                </c:pt>
                <c:pt idx="21252">
                  <c:v>36.110709999999997</c:v>
                </c:pt>
                <c:pt idx="21253">
                  <c:v>36.121820999999997</c:v>
                </c:pt>
                <c:pt idx="21254">
                  <c:v>36.132931999999997</c:v>
                </c:pt>
                <c:pt idx="21255">
                  <c:v>36.144043000000003</c:v>
                </c:pt>
                <c:pt idx="21256">
                  <c:v>36.155154000000003</c:v>
                </c:pt>
                <c:pt idx="21257">
                  <c:v>36.166265000000003</c:v>
                </c:pt>
                <c:pt idx="21258">
                  <c:v>36.177376000000002</c:v>
                </c:pt>
                <c:pt idx="21259">
                  <c:v>36.188487000000002</c:v>
                </c:pt>
                <c:pt idx="21260">
                  <c:v>36.199598000000002</c:v>
                </c:pt>
                <c:pt idx="21261">
                  <c:v>36.210709000000001</c:v>
                </c:pt>
                <c:pt idx="21262">
                  <c:v>36.221820000000001</c:v>
                </c:pt>
                <c:pt idx="21263">
                  <c:v>36.232931000000001</c:v>
                </c:pt>
                <c:pt idx="21264">
                  <c:v>36.244042</c:v>
                </c:pt>
                <c:pt idx="21265">
                  <c:v>36.255153</c:v>
                </c:pt>
                <c:pt idx="21266">
                  <c:v>36.266264</c:v>
                </c:pt>
                <c:pt idx="21267">
                  <c:v>36.277374999999999</c:v>
                </c:pt>
                <c:pt idx="21268">
                  <c:v>36.288485999999999</c:v>
                </c:pt>
                <c:pt idx="21269">
                  <c:v>36.299596999999999</c:v>
                </c:pt>
                <c:pt idx="21270">
                  <c:v>36.310707999999998</c:v>
                </c:pt>
                <c:pt idx="21271">
                  <c:v>36.321818999999998</c:v>
                </c:pt>
                <c:pt idx="21272">
                  <c:v>36.332929999999998</c:v>
                </c:pt>
                <c:pt idx="21273">
                  <c:v>36.344040999999997</c:v>
                </c:pt>
                <c:pt idx="21274">
                  <c:v>36.355151999999997</c:v>
                </c:pt>
                <c:pt idx="21275">
                  <c:v>36.366262999999996</c:v>
                </c:pt>
                <c:pt idx="21276">
                  <c:v>36.377374000000003</c:v>
                </c:pt>
                <c:pt idx="21277">
                  <c:v>36.388485000000003</c:v>
                </c:pt>
                <c:pt idx="21278">
                  <c:v>36.399596000000003</c:v>
                </c:pt>
                <c:pt idx="21279">
                  <c:v>36.410707000000002</c:v>
                </c:pt>
                <c:pt idx="21280">
                  <c:v>36.421818000000002</c:v>
                </c:pt>
                <c:pt idx="21281">
                  <c:v>36.432929000000001</c:v>
                </c:pt>
                <c:pt idx="21282">
                  <c:v>36.444040000000001</c:v>
                </c:pt>
                <c:pt idx="21283">
                  <c:v>36.455150000000003</c:v>
                </c:pt>
                <c:pt idx="21284">
                  <c:v>36.466261000000003</c:v>
                </c:pt>
                <c:pt idx="21285">
                  <c:v>36.477372000000003</c:v>
                </c:pt>
                <c:pt idx="21286">
                  <c:v>36.488483000000002</c:v>
                </c:pt>
                <c:pt idx="21287">
                  <c:v>36.499594000000002</c:v>
                </c:pt>
                <c:pt idx="21288">
                  <c:v>36.510705000000002</c:v>
                </c:pt>
                <c:pt idx="21289">
                  <c:v>36.521816000000001</c:v>
                </c:pt>
                <c:pt idx="21290">
                  <c:v>36.532927000000001</c:v>
                </c:pt>
                <c:pt idx="21291">
                  <c:v>36.544038</c:v>
                </c:pt>
                <c:pt idx="21292">
                  <c:v>36.555149</c:v>
                </c:pt>
                <c:pt idx="21293">
                  <c:v>36.56626</c:v>
                </c:pt>
                <c:pt idx="21294">
                  <c:v>36.577370999999999</c:v>
                </c:pt>
                <c:pt idx="21295">
                  <c:v>36.588481999999999</c:v>
                </c:pt>
                <c:pt idx="21296">
                  <c:v>36.599592999999999</c:v>
                </c:pt>
                <c:pt idx="21297">
                  <c:v>36.610703999999998</c:v>
                </c:pt>
                <c:pt idx="21298">
                  <c:v>36.621814999999998</c:v>
                </c:pt>
                <c:pt idx="21299">
                  <c:v>36.632925999999998</c:v>
                </c:pt>
                <c:pt idx="21300">
                  <c:v>36.644036999999997</c:v>
                </c:pt>
                <c:pt idx="21301">
                  <c:v>36.655147999999997</c:v>
                </c:pt>
                <c:pt idx="21302">
                  <c:v>36.666258999999997</c:v>
                </c:pt>
                <c:pt idx="21303">
                  <c:v>36.677370000000003</c:v>
                </c:pt>
                <c:pt idx="21304">
                  <c:v>36.688481000000003</c:v>
                </c:pt>
                <c:pt idx="21305">
                  <c:v>36.699592000000003</c:v>
                </c:pt>
                <c:pt idx="21306">
                  <c:v>36.710703000000002</c:v>
                </c:pt>
                <c:pt idx="21307">
                  <c:v>36.721814000000002</c:v>
                </c:pt>
                <c:pt idx="21308">
                  <c:v>36.732925000000002</c:v>
                </c:pt>
                <c:pt idx="21309">
                  <c:v>36.744036000000001</c:v>
                </c:pt>
                <c:pt idx="21310">
                  <c:v>36.755147000000001</c:v>
                </c:pt>
                <c:pt idx="21311">
                  <c:v>36.766258000000001</c:v>
                </c:pt>
                <c:pt idx="21312">
                  <c:v>36.777369</c:v>
                </c:pt>
                <c:pt idx="21313">
                  <c:v>36.78848</c:v>
                </c:pt>
                <c:pt idx="21314">
                  <c:v>36.799590999999999</c:v>
                </c:pt>
                <c:pt idx="21315">
                  <c:v>36.810701999999999</c:v>
                </c:pt>
                <c:pt idx="21316">
                  <c:v>36.821812999999999</c:v>
                </c:pt>
                <c:pt idx="21317">
                  <c:v>36.832923999999998</c:v>
                </c:pt>
                <c:pt idx="21318">
                  <c:v>36.844034999999998</c:v>
                </c:pt>
                <c:pt idx="21319">
                  <c:v>36.855145999999998</c:v>
                </c:pt>
                <c:pt idx="21320">
                  <c:v>36.866256999999997</c:v>
                </c:pt>
                <c:pt idx="21321">
                  <c:v>36.877367999999997</c:v>
                </c:pt>
                <c:pt idx="21322">
                  <c:v>36.888478999999997</c:v>
                </c:pt>
                <c:pt idx="21323">
                  <c:v>36.899590000000003</c:v>
                </c:pt>
                <c:pt idx="21324">
                  <c:v>36.910701000000003</c:v>
                </c:pt>
                <c:pt idx="21325">
                  <c:v>36.921812000000003</c:v>
                </c:pt>
                <c:pt idx="21326">
                  <c:v>36.932923000000002</c:v>
                </c:pt>
                <c:pt idx="21327">
                  <c:v>36.944034000000002</c:v>
                </c:pt>
                <c:pt idx="21328">
                  <c:v>36.955145000000002</c:v>
                </c:pt>
                <c:pt idx="21329">
                  <c:v>36.966256000000001</c:v>
                </c:pt>
                <c:pt idx="21330">
                  <c:v>36.977367000000001</c:v>
                </c:pt>
                <c:pt idx="21331">
                  <c:v>36.988478000000001</c:v>
                </c:pt>
                <c:pt idx="21332">
                  <c:v>36.999589</c:v>
                </c:pt>
                <c:pt idx="21333">
                  <c:v>37.0107</c:v>
                </c:pt>
                <c:pt idx="21334">
                  <c:v>37.021811</c:v>
                </c:pt>
                <c:pt idx="21335">
                  <c:v>37.032921999999999</c:v>
                </c:pt>
                <c:pt idx="21336">
                  <c:v>37.044032999999999</c:v>
                </c:pt>
                <c:pt idx="21337">
                  <c:v>37.055143999999999</c:v>
                </c:pt>
                <c:pt idx="21338">
                  <c:v>37.066254999999998</c:v>
                </c:pt>
                <c:pt idx="21339">
                  <c:v>37.077365999999998</c:v>
                </c:pt>
                <c:pt idx="21340">
                  <c:v>37.088476999999997</c:v>
                </c:pt>
                <c:pt idx="21341">
                  <c:v>37.099587999999997</c:v>
                </c:pt>
                <c:pt idx="21342">
                  <c:v>37.110698999999997</c:v>
                </c:pt>
                <c:pt idx="21343">
                  <c:v>37.121810000000004</c:v>
                </c:pt>
                <c:pt idx="21344">
                  <c:v>37.132921000000003</c:v>
                </c:pt>
                <c:pt idx="21345">
                  <c:v>37.144032000000003</c:v>
                </c:pt>
                <c:pt idx="21346">
                  <c:v>37.155143000000002</c:v>
                </c:pt>
                <c:pt idx="21347">
                  <c:v>37.166254000000002</c:v>
                </c:pt>
                <c:pt idx="21348">
                  <c:v>37.177365000000002</c:v>
                </c:pt>
                <c:pt idx="21349">
                  <c:v>37.188476000000001</c:v>
                </c:pt>
                <c:pt idx="21350">
                  <c:v>37.199587000000001</c:v>
                </c:pt>
                <c:pt idx="21351">
                  <c:v>37.210698000000001</c:v>
                </c:pt>
                <c:pt idx="21352">
                  <c:v>37.221809</c:v>
                </c:pt>
                <c:pt idx="21353">
                  <c:v>37.23292</c:v>
                </c:pt>
                <c:pt idx="21354">
                  <c:v>37.244031</c:v>
                </c:pt>
                <c:pt idx="21355">
                  <c:v>37.255141999999999</c:v>
                </c:pt>
                <c:pt idx="21356">
                  <c:v>37.266252999999999</c:v>
                </c:pt>
                <c:pt idx="21357">
                  <c:v>37.277363999999999</c:v>
                </c:pt>
                <c:pt idx="21358">
                  <c:v>37.288474999999998</c:v>
                </c:pt>
                <c:pt idx="21359">
                  <c:v>37.299585999999998</c:v>
                </c:pt>
                <c:pt idx="21360">
                  <c:v>37.310696999999998</c:v>
                </c:pt>
                <c:pt idx="21361">
                  <c:v>37.321807999999997</c:v>
                </c:pt>
                <c:pt idx="21362">
                  <c:v>37.332918999999997</c:v>
                </c:pt>
                <c:pt idx="21363">
                  <c:v>37.344029999999997</c:v>
                </c:pt>
                <c:pt idx="21364">
                  <c:v>37.355139999999999</c:v>
                </c:pt>
                <c:pt idx="21365">
                  <c:v>37.366250999999998</c:v>
                </c:pt>
                <c:pt idx="21366">
                  <c:v>37.377361999999998</c:v>
                </c:pt>
                <c:pt idx="21367">
                  <c:v>37.388472999999998</c:v>
                </c:pt>
                <c:pt idx="21368">
                  <c:v>37.399583999999997</c:v>
                </c:pt>
                <c:pt idx="21369">
                  <c:v>37.410694999999997</c:v>
                </c:pt>
                <c:pt idx="21370">
                  <c:v>37.421805999999997</c:v>
                </c:pt>
                <c:pt idx="21371">
                  <c:v>37.432917000000003</c:v>
                </c:pt>
                <c:pt idx="21372">
                  <c:v>37.444028000000003</c:v>
                </c:pt>
                <c:pt idx="21373">
                  <c:v>37.455139000000003</c:v>
                </c:pt>
                <c:pt idx="21374">
                  <c:v>37.466250000000002</c:v>
                </c:pt>
                <c:pt idx="21375">
                  <c:v>37.477361000000002</c:v>
                </c:pt>
                <c:pt idx="21376">
                  <c:v>37.488472000000002</c:v>
                </c:pt>
                <c:pt idx="21377">
                  <c:v>37.499583000000001</c:v>
                </c:pt>
                <c:pt idx="21378">
                  <c:v>37.510694000000001</c:v>
                </c:pt>
                <c:pt idx="21379">
                  <c:v>37.521805000000001</c:v>
                </c:pt>
                <c:pt idx="21380">
                  <c:v>37.532916</c:v>
                </c:pt>
                <c:pt idx="21381">
                  <c:v>37.544027</c:v>
                </c:pt>
                <c:pt idx="21382">
                  <c:v>37.555137999999999</c:v>
                </c:pt>
                <c:pt idx="21383">
                  <c:v>37.566248999999999</c:v>
                </c:pt>
                <c:pt idx="21384">
                  <c:v>37.577359999999999</c:v>
                </c:pt>
                <c:pt idx="21385">
                  <c:v>37.588470999999998</c:v>
                </c:pt>
                <c:pt idx="21386">
                  <c:v>37.599581999999998</c:v>
                </c:pt>
                <c:pt idx="21387">
                  <c:v>37.610692999999998</c:v>
                </c:pt>
                <c:pt idx="21388">
                  <c:v>37.621803999999997</c:v>
                </c:pt>
                <c:pt idx="21389">
                  <c:v>37.632914999999997</c:v>
                </c:pt>
                <c:pt idx="21390">
                  <c:v>37.644025999999997</c:v>
                </c:pt>
                <c:pt idx="21391">
                  <c:v>37.655137000000003</c:v>
                </c:pt>
                <c:pt idx="21392">
                  <c:v>37.666248000000003</c:v>
                </c:pt>
                <c:pt idx="21393">
                  <c:v>37.677359000000003</c:v>
                </c:pt>
                <c:pt idx="21394">
                  <c:v>37.688470000000002</c:v>
                </c:pt>
                <c:pt idx="21395">
                  <c:v>37.699581000000002</c:v>
                </c:pt>
                <c:pt idx="21396">
                  <c:v>37.710692000000002</c:v>
                </c:pt>
                <c:pt idx="21397">
                  <c:v>37.721803000000001</c:v>
                </c:pt>
                <c:pt idx="21398">
                  <c:v>37.732914000000001</c:v>
                </c:pt>
                <c:pt idx="21399">
                  <c:v>37.744025000000001</c:v>
                </c:pt>
                <c:pt idx="21400">
                  <c:v>37.755136</c:v>
                </c:pt>
                <c:pt idx="21401">
                  <c:v>37.766247</c:v>
                </c:pt>
                <c:pt idx="21402">
                  <c:v>37.777358</c:v>
                </c:pt>
                <c:pt idx="21403">
                  <c:v>37.788468999999999</c:v>
                </c:pt>
                <c:pt idx="21404">
                  <c:v>37.799579999999999</c:v>
                </c:pt>
                <c:pt idx="21405">
                  <c:v>37.810690999999998</c:v>
                </c:pt>
                <c:pt idx="21406">
                  <c:v>37.821801999999998</c:v>
                </c:pt>
                <c:pt idx="21407">
                  <c:v>37.832912999999998</c:v>
                </c:pt>
                <c:pt idx="21408">
                  <c:v>37.844023999999997</c:v>
                </c:pt>
                <c:pt idx="21409">
                  <c:v>37.855134999999997</c:v>
                </c:pt>
                <c:pt idx="21410">
                  <c:v>37.866245999999997</c:v>
                </c:pt>
                <c:pt idx="21411">
                  <c:v>37.877357000000003</c:v>
                </c:pt>
                <c:pt idx="21412">
                  <c:v>37.888468000000003</c:v>
                </c:pt>
                <c:pt idx="21413">
                  <c:v>37.899579000000003</c:v>
                </c:pt>
                <c:pt idx="21414">
                  <c:v>37.910690000000002</c:v>
                </c:pt>
                <c:pt idx="21415">
                  <c:v>37.921801000000002</c:v>
                </c:pt>
                <c:pt idx="21416">
                  <c:v>37.932912000000002</c:v>
                </c:pt>
                <c:pt idx="21417">
                  <c:v>37.944023000000001</c:v>
                </c:pt>
                <c:pt idx="21418">
                  <c:v>37.955134000000001</c:v>
                </c:pt>
                <c:pt idx="21419">
                  <c:v>37.966245000000001</c:v>
                </c:pt>
                <c:pt idx="21420">
                  <c:v>37.977356</c:v>
                </c:pt>
                <c:pt idx="21421">
                  <c:v>37.988467</c:v>
                </c:pt>
                <c:pt idx="21422">
                  <c:v>37.999578</c:v>
                </c:pt>
                <c:pt idx="21423">
                  <c:v>38.010688999999999</c:v>
                </c:pt>
                <c:pt idx="21424">
                  <c:v>38.021799999999999</c:v>
                </c:pt>
                <c:pt idx="21425">
                  <c:v>38.032910999999999</c:v>
                </c:pt>
                <c:pt idx="21426">
                  <c:v>38.044021999999998</c:v>
                </c:pt>
                <c:pt idx="21427">
                  <c:v>38.055132999999998</c:v>
                </c:pt>
                <c:pt idx="21428">
                  <c:v>38.066243999999998</c:v>
                </c:pt>
                <c:pt idx="21429">
                  <c:v>38.077354999999997</c:v>
                </c:pt>
                <c:pt idx="21430">
                  <c:v>38.088465999999997</c:v>
                </c:pt>
                <c:pt idx="21431">
                  <c:v>38.099576999999996</c:v>
                </c:pt>
                <c:pt idx="21432">
                  <c:v>38.110688000000003</c:v>
                </c:pt>
                <c:pt idx="21433">
                  <c:v>38.121799000000003</c:v>
                </c:pt>
                <c:pt idx="21434">
                  <c:v>38.132910000000003</c:v>
                </c:pt>
                <c:pt idx="21435">
                  <c:v>38.144021000000002</c:v>
                </c:pt>
                <c:pt idx="21436">
                  <c:v>38.155132000000002</c:v>
                </c:pt>
                <c:pt idx="21437">
                  <c:v>38.166243000000001</c:v>
                </c:pt>
                <c:pt idx="21438">
                  <c:v>38.177354000000001</c:v>
                </c:pt>
                <c:pt idx="21439">
                  <c:v>38.188465000000001</c:v>
                </c:pt>
                <c:pt idx="21440">
                  <c:v>38.199576</c:v>
                </c:pt>
                <c:pt idx="21441">
                  <c:v>38.210687</c:v>
                </c:pt>
                <c:pt idx="21442">
                  <c:v>38.221798</c:v>
                </c:pt>
                <c:pt idx="21443">
                  <c:v>38.232908999999999</c:v>
                </c:pt>
                <c:pt idx="21444">
                  <c:v>38.244019999999999</c:v>
                </c:pt>
                <c:pt idx="21445">
                  <c:v>38.255130000000001</c:v>
                </c:pt>
                <c:pt idx="21446">
                  <c:v>38.266241000000001</c:v>
                </c:pt>
                <c:pt idx="21447">
                  <c:v>38.277352</c:v>
                </c:pt>
                <c:pt idx="21448">
                  <c:v>38.288463</c:v>
                </c:pt>
                <c:pt idx="21449">
                  <c:v>38.299574</c:v>
                </c:pt>
                <c:pt idx="21450">
                  <c:v>38.310684999999999</c:v>
                </c:pt>
                <c:pt idx="21451">
                  <c:v>38.321795999999999</c:v>
                </c:pt>
                <c:pt idx="21452">
                  <c:v>38.332906999999999</c:v>
                </c:pt>
                <c:pt idx="21453">
                  <c:v>38.344017999999998</c:v>
                </c:pt>
                <c:pt idx="21454">
                  <c:v>38.355128999999998</c:v>
                </c:pt>
                <c:pt idx="21455">
                  <c:v>38.366239999999998</c:v>
                </c:pt>
                <c:pt idx="21456">
                  <c:v>38.377350999999997</c:v>
                </c:pt>
                <c:pt idx="21457">
                  <c:v>38.388461999999997</c:v>
                </c:pt>
                <c:pt idx="21458">
                  <c:v>38.399572999999997</c:v>
                </c:pt>
                <c:pt idx="21459">
                  <c:v>38.410684000000003</c:v>
                </c:pt>
                <c:pt idx="21460">
                  <c:v>38.421795000000003</c:v>
                </c:pt>
                <c:pt idx="21461">
                  <c:v>38.432906000000003</c:v>
                </c:pt>
                <c:pt idx="21462">
                  <c:v>38.444017000000002</c:v>
                </c:pt>
                <c:pt idx="21463">
                  <c:v>38.455128000000002</c:v>
                </c:pt>
                <c:pt idx="21464">
                  <c:v>38.466239000000002</c:v>
                </c:pt>
                <c:pt idx="21465">
                  <c:v>38.477350000000001</c:v>
                </c:pt>
                <c:pt idx="21466">
                  <c:v>38.488461000000001</c:v>
                </c:pt>
                <c:pt idx="21467">
                  <c:v>38.499572000000001</c:v>
                </c:pt>
                <c:pt idx="21468">
                  <c:v>38.510683</c:v>
                </c:pt>
                <c:pt idx="21469">
                  <c:v>38.521794</c:v>
                </c:pt>
                <c:pt idx="21470">
                  <c:v>38.532905</c:v>
                </c:pt>
                <c:pt idx="21471">
                  <c:v>38.544015999999999</c:v>
                </c:pt>
                <c:pt idx="21472">
                  <c:v>38.555126999999999</c:v>
                </c:pt>
                <c:pt idx="21473">
                  <c:v>38.566237999999998</c:v>
                </c:pt>
                <c:pt idx="21474">
                  <c:v>38.577348999999998</c:v>
                </c:pt>
                <c:pt idx="21475">
                  <c:v>38.588459999999998</c:v>
                </c:pt>
                <c:pt idx="21476">
                  <c:v>38.599570999999997</c:v>
                </c:pt>
                <c:pt idx="21477">
                  <c:v>38.610681999999997</c:v>
                </c:pt>
                <c:pt idx="21478">
                  <c:v>38.621792999999997</c:v>
                </c:pt>
                <c:pt idx="21479">
                  <c:v>38.632904000000003</c:v>
                </c:pt>
                <c:pt idx="21480">
                  <c:v>38.644015000000003</c:v>
                </c:pt>
                <c:pt idx="21481">
                  <c:v>38.655126000000003</c:v>
                </c:pt>
                <c:pt idx="21482">
                  <c:v>38.666237000000002</c:v>
                </c:pt>
                <c:pt idx="21483">
                  <c:v>38.677348000000002</c:v>
                </c:pt>
                <c:pt idx="21484">
                  <c:v>38.688459000000002</c:v>
                </c:pt>
                <c:pt idx="21485">
                  <c:v>38.699570000000001</c:v>
                </c:pt>
                <c:pt idx="21486">
                  <c:v>38.710681000000001</c:v>
                </c:pt>
                <c:pt idx="21487">
                  <c:v>38.721792000000001</c:v>
                </c:pt>
                <c:pt idx="21488">
                  <c:v>38.732903</c:v>
                </c:pt>
                <c:pt idx="21489">
                  <c:v>38.744014</c:v>
                </c:pt>
                <c:pt idx="21490">
                  <c:v>38.755125</c:v>
                </c:pt>
                <c:pt idx="21491">
                  <c:v>38.766235999999999</c:v>
                </c:pt>
                <c:pt idx="21492">
                  <c:v>38.777346999999999</c:v>
                </c:pt>
                <c:pt idx="21493">
                  <c:v>38.788457999999999</c:v>
                </c:pt>
                <c:pt idx="21494">
                  <c:v>38.799568999999998</c:v>
                </c:pt>
                <c:pt idx="21495">
                  <c:v>38.810679999999998</c:v>
                </c:pt>
                <c:pt idx="21496">
                  <c:v>38.821790999999997</c:v>
                </c:pt>
                <c:pt idx="21497">
                  <c:v>38.832901999999997</c:v>
                </c:pt>
                <c:pt idx="21498">
                  <c:v>38.844012999999997</c:v>
                </c:pt>
                <c:pt idx="21499">
                  <c:v>38.855124000000004</c:v>
                </c:pt>
                <c:pt idx="21500">
                  <c:v>38.866235000000003</c:v>
                </c:pt>
                <c:pt idx="21501">
                  <c:v>38.877346000000003</c:v>
                </c:pt>
                <c:pt idx="21502">
                  <c:v>38.888457000000002</c:v>
                </c:pt>
                <c:pt idx="21503">
                  <c:v>38.899568000000002</c:v>
                </c:pt>
                <c:pt idx="21504">
                  <c:v>38.910679000000002</c:v>
                </c:pt>
                <c:pt idx="21505">
                  <c:v>38.921790000000001</c:v>
                </c:pt>
                <c:pt idx="21506">
                  <c:v>38.932901000000001</c:v>
                </c:pt>
                <c:pt idx="21507">
                  <c:v>38.944012000000001</c:v>
                </c:pt>
                <c:pt idx="21508">
                  <c:v>38.955123</c:v>
                </c:pt>
                <c:pt idx="21509">
                  <c:v>38.966234</c:v>
                </c:pt>
                <c:pt idx="21510">
                  <c:v>38.977345</c:v>
                </c:pt>
                <c:pt idx="21511">
                  <c:v>38.988455999999999</c:v>
                </c:pt>
                <c:pt idx="21512">
                  <c:v>38.999566999999999</c:v>
                </c:pt>
                <c:pt idx="21513">
                  <c:v>39.010677999999999</c:v>
                </c:pt>
                <c:pt idx="21514">
                  <c:v>39.021788999999998</c:v>
                </c:pt>
                <c:pt idx="21515">
                  <c:v>39.032899999999998</c:v>
                </c:pt>
                <c:pt idx="21516">
                  <c:v>39.044010999999998</c:v>
                </c:pt>
                <c:pt idx="21517">
                  <c:v>39.055121999999997</c:v>
                </c:pt>
                <c:pt idx="21518">
                  <c:v>39.066232999999997</c:v>
                </c:pt>
                <c:pt idx="21519">
                  <c:v>39.077343999999997</c:v>
                </c:pt>
                <c:pt idx="21520">
                  <c:v>39.088455000000003</c:v>
                </c:pt>
                <c:pt idx="21521">
                  <c:v>39.099566000000003</c:v>
                </c:pt>
                <c:pt idx="21522">
                  <c:v>39.110677000000003</c:v>
                </c:pt>
                <c:pt idx="21523">
                  <c:v>39.121788000000002</c:v>
                </c:pt>
                <c:pt idx="21524">
                  <c:v>39.132899000000002</c:v>
                </c:pt>
                <c:pt idx="21525">
                  <c:v>39.144010000000002</c:v>
                </c:pt>
                <c:pt idx="21526">
                  <c:v>39.155119999999997</c:v>
                </c:pt>
                <c:pt idx="21527">
                  <c:v>39.166231000000003</c:v>
                </c:pt>
                <c:pt idx="21528">
                  <c:v>39.177342000000003</c:v>
                </c:pt>
                <c:pt idx="21529">
                  <c:v>39.188453000000003</c:v>
                </c:pt>
                <c:pt idx="21530">
                  <c:v>39.199564000000002</c:v>
                </c:pt>
                <c:pt idx="21531">
                  <c:v>39.210675000000002</c:v>
                </c:pt>
                <c:pt idx="21532">
                  <c:v>39.221786000000002</c:v>
                </c:pt>
                <c:pt idx="21533">
                  <c:v>39.232897000000001</c:v>
                </c:pt>
                <c:pt idx="21534">
                  <c:v>39.244008000000001</c:v>
                </c:pt>
                <c:pt idx="21535">
                  <c:v>39.255119000000001</c:v>
                </c:pt>
                <c:pt idx="21536">
                  <c:v>39.26623</c:v>
                </c:pt>
                <c:pt idx="21537">
                  <c:v>39.277341</c:v>
                </c:pt>
                <c:pt idx="21538">
                  <c:v>39.288451999999999</c:v>
                </c:pt>
                <c:pt idx="21539">
                  <c:v>39.299562999999999</c:v>
                </c:pt>
                <c:pt idx="21540">
                  <c:v>39.310673999999999</c:v>
                </c:pt>
                <c:pt idx="21541">
                  <c:v>39.321784999999998</c:v>
                </c:pt>
                <c:pt idx="21542">
                  <c:v>39.332895999999998</c:v>
                </c:pt>
                <c:pt idx="21543">
                  <c:v>39.344006999999998</c:v>
                </c:pt>
                <c:pt idx="21544">
                  <c:v>39.355117999999997</c:v>
                </c:pt>
                <c:pt idx="21545">
                  <c:v>39.366228999999997</c:v>
                </c:pt>
                <c:pt idx="21546">
                  <c:v>39.377339999999997</c:v>
                </c:pt>
                <c:pt idx="21547">
                  <c:v>39.388451000000003</c:v>
                </c:pt>
                <c:pt idx="21548">
                  <c:v>39.399562000000003</c:v>
                </c:pt>
                <c:pt idx="21549">
                  <c:v>39.410673000000003</c:v>
                </c:pt>
                <c:pt idx="21550">
                  <c:v>39.421784000000002</c:v>
                </c:pt>
                <c:pt idx="21551">
                  <c:v>39.432895000000002</c:v>
                </c:pt>
                <c:pt idx="21552">
                  <c:v>39.444006000000002</c:v>
                </c:pt>
                <c:pt idx="21553">
                  <c:v>39.455117000000001</c:v>
                </c:pt>
                <c:pt idx="21554">
                  <c:v>39.466228000000001</c:v>
                </c:pt>
                <c:pt idx="21555">
                  <c:v>39.477339000000001</c:v>
                </c:pt>
                <c:pt idx="21556">
                  <c:v>39.48845</c:v>
                </c:pt>
                <c:pt idx="21557">
                  <c:v>39.499561</c:v>
                </c:pt>
                <c:pt idx="21558">
                  <c:v>39.510672</c:v>
                </c:pt>
                <c:pt idx="21559">
                  <c:v>39.521782999999999</c:v>
                </c:pt>
                <c:pt idx="21560">
                  <c:v>39.532893999999999</c:v>
                </c:pt>
                <c:pt idx="21561">
                  <c:v>39.544004999999999</c:v>
                </c:pt>
                <c:pt idx="21562">
                  <c:v>39.555115999999998</c:v>
                </c:pt>
                <c:pt idx="21563">
                  <c:v>39.566226999999998</c:v>
                </c:pt>
                <c:pt idx="21564">
                  <c:v>39.577337999999997</c:v>
                </c:pt>
                <c:pt idx="21565">
                  <c:v>39.588448999999997</c:v>
                </c:pt>
                <c:pt idx="21566">
                  <c:v>39.599559999999997</c:v>
                </c:pt>
                <c:pt idx="21567">
                  <c:v>39.610671000000004</c:v>
                </c:pt>
                <c:pt idx="21568">
                  <c:v>39.621782000000003</c:v>
                </c:pt>
                <c:pt idx="21569">
                  <c:v>39.632893000000003</c:v>
                </c:pt>
                <c:pt idx="21570">
                  <c:v>39.644004000000002</c:v>
                </c:pt>
                <c:pt idx="21571">
                  <c:v>39.655115000000002</c:v>
                </c:pt>
                <c:pt idx="21572">
                  <c:v>39.666226000000002</c:v>
                </c:pt>
                <c:pt idx="21573">
                  <c:v>39.677337000000001</c:v>
                </c:pt>
                <c:pt idx="21574">
                  <c:v>39.688448000000001</c:v>
                </c:pt>
                <c:pt idx="21575">
                  <c:v>39.699559000000001</c:v>
                </c:pt>
                <c:pt idx="21576">
                  <c:v>39.71067</c:v>
                </c:pt>
                <c:pt idx="21577">
                  <c:v>39.721781</c:v>
                </c:pt>
                <c:pt idx="21578">
                  <c:v>39.732892</c:v>
                </c:pt>
                <c:pt idx="21579">
                  <c:v>39.744002999999999</c:v>
                </c:pt>
                <c:pt idx="21580">
                  <c:v>39.755113999999999</c:v>
                </c:pt>
                <c:pt idx="21581">
                  <c:v>39.766224999999999</c:v>
                </c:pt>
                <c:pt idx="21582">
                  <c:v>39.777335999999998</c:v>
                </c:pt>
                <c:pt idx="21583">
                  <c:v>39.788446999999998</c:v>
                </c:pt>
                <c:pt idx="21584">
                  <c:v>39.799557999999998</c:v>
                </c:pt>
                <c:pt idx="21585">
                  <c:v>39.810668999999997</c:v>
                </c:pt>
                <c:pt idx="21586">
                  <c:v>39.821779999999997</c:v>
                </c:pt>
                <c:pt idx="21587">
                  <c:v>39.832890999999996</c:v>
                </c:pt>
                <c:pt idx="21588">
                  <c:v>39.844002000000003</c:v>
                </c:pt>
                <c:pt idx="21589">
                  <c:v>39.855113000000003</c:v>
                </c:pt>
                <c:pt idx="21590">
                  <c:v>39.866224000000003</c:v>
                </c:pt>
                <c:pt idx="21591">
                  <c:v>39.877335000000002</c:v>
                </c:pt>
                <c:pt idx="21592">
                  <c:v>39.888446000000002</c:v>
                </c:pt>
                <c:pt idx="21593">
                  <c:v>39.899557000000001</c:v>
                </c:pt>
                <c:pt idx="21594">
                  <c:v>39.910668000000001</c:v>
                </c:pt>
                <c:pt idx="21595">
                  <c:v>39.921779000000001</c:v>
                </c:pt>
                <c:pt idx="21596">
                  <c:v>39.93289</c:v>
                </c:pt>
                <c:pt idx="21597">
                  <c:v>39.944001</c:v>
                </c:pt>
                <c:pt idx="21598">
                  <c:v>39.955112</c:v>
                </c:pt>
                <c:pt idx="21599">
                  <c:v>39.966222999999999</c:v>
                </c:pt>
                <c:pt idx="21600">
                  <c:v>39.977333999999999</c:v>
                </c:pt>
                <c:pt idx="21601">
                  <c:v>39.988444999999999</c:v>
                </c:pt>
                <c:pt idx="21602">
                  <c:v>39.999555999999998</c:v>
                </c:pt>
                <c:pt idx="21603">
                  <c:v>40.010666999999998</c:v>
                </c:pt>
                <c:pt idx="21604">
                  <c:v>40.021777999999998</c:v>
                </c:pt>
                <c:pt idx="21605">
                  <c:v>40.032888999999997</c:v>
                </c:pt>
                <c:pt idx="21606">
                  <c:v>40.043999999999997</c:v>
                </c:pt>
                <c:pt idx="21607">
                  <c:v>40.055109999999999</c:v>
                </c:pt>
                <c:pt idx="21608">
                  <c:v>40.066220999999999</c:v>
                </c:pt>
                <c:pt idx="21609">
                  <c:v>40.077331999999998</c:v>
                </c:pt>
                <c:pt idx="21610">
                  <c:v>40.088442999999998</c:v>
                </c:pt>
                <c:pt idx="21611">
                  <c:v>40.099553999999998</c:v>
                </c:pt>
                <c:pt idx="21612">
                  <c:v>40.110664999999997</c:v>
                </c:pt>
                <c:pt idx="21613">
                  <c:v>40.121775999999997</c:v>
                </c:pt>
                <c:pt idx="21614">
                  <c:v>40.132886999999997</c:v>
                </c:pt>
                <c:pt idx="21615">
                  <c:v>40.143998000000003</c:v>
                </c:pt>
                <c:pt idx="21616">
                  <c:v>40.155109000000003</c:v>
                </c:pt>
                <c:pt idx="21617">
                  <c:v>40.166220000000003</c:v>
                </c:pt>
                <c:pt idx="21618">
                  <c:v>40.177331000000002</c:v>
                </c:pt>
                <c:pt idx="21619">
                  <c:v>40.188442000000002</c:v>
                </c:pt>
                <c:pt idx="21620">
                  <c:v>40.199553000000002</c:v>
                </c:pt>
                <c:pt idx="21621">
                  <c:v>40.210664000000001</c:v>
                </c:pt>
                <c:pt idx="21622">
                  <c:v>40.221775000000001</c:v>
                </c:pt>
                <c:pt idx="21623">
                  <c:v>40.232886000000001</c:v>
                </c:pt>
                <c:pt idx="21624">
                  <c:v>40.243997</c:v>
                </c:pt>
                <c:pt idx="21625">
                  <c:v>40.255108</c:v>
                </c:pt>
                <c:pt idx="21626">
                  <c:v>40.266219</c:v>
                </c:pt>
                <c:pt idx="21627">
                  <c:v>40.277329999999999</c:v>
                </c:pt>
                <c:pt idx="21628">
                  <c:v>40.288440999999999</c:v>
                </c:pt>
                <c:pt idx="21629">
                  <c:v>40.299551999999998</c:v>
                </c:pt>
                <c:pt idx="21630">
                  <c:v>40.310662999999998</c:v>
                </c:pt>
                <c:pt idx="21631">
                  <c:v>40.321773999999998</c:v>
                </c:pt>
                <c:pt idx="21632">
                  <c:v>40.332884999999997</c:v>
                </c:pt>
                <c:pt idx="21633">
                  <c:v>40.343995999999997</c:v>
                </c:pt>
                <c:pt idx="21634">
                  <c:v>40.355106999999997</c:v>
                </c:pt>
                <c:pt idx="21635">
                  <c:v>40.366218000000003</c:v>
                </c:pt>
                <c:pt idx="21636">
                  <c:v>40.377329000000003</c:v>
                </c:pt>
                <c:pt idx="21637">
                  <c:v>40.388440000000003</c:v>
                </c:pt>
                <c:pt idx="21638">
                  <c:v>40.399551000000002</c:v>
                </c:pt>
                <c:pt idx="21639">
                  <c:v>40.410662000000002</c:v>
                </c:pt>
                <c:pt idx="21640">
                  <c:v>40.421773000000002</c:v>
                </c:pt>
                <c:pt idx="21641">
                  <c:v>40.432884000000001</c:v>
                </c:pt>
                <c:pt idx="21642">
                  <c:v>40.443995000000001</c:v>
                </c:pt>
                <c:pt idx="21643">
                  <c:v>40.455106000000001</c:v>
                </c:pt>
                <c:pt idx="21644">
                  <c:v>40.466217</c:v>
                </c:pt>
                <c:pt idx="21645">
                  <c:v>40.477328</c:v>
                </c:pt>
                <c:pt idx="21646">
                  <c:v>40.488439</c:v>
                </c:pt>
                <c:pt idx="21647">
                  <c:v>40.499549999999999</c:v>
                </c:pt>
                <c:pt idx="21648">
                  <c:v>40.510660999999999</c:v>
                </c:pt>
                <c:pt idx="21649">
                  <c:v>40.521771999999999</c:v>
                </c:pt>
                <c:pt idx="21650">
                  <c:v>40.532882999999998</c:v>
                </c:pt>
                <c:pt idx="21651">
                  <c:v>40.543993999999998</c:v>
                </c:pt>
                <c:pt idx="21652">
                  <c:v>40.555104999999998</c:v>
                </c:pt>
                <c:pt idx="21653">
                  <c:v>40.566215999999997</c:v>
                </c:pt>
                <c:pt idx="21654">
                  <c:v>40.577326999999997</c:v>
                </c:pt>
                <c:pt idx="21655">
                  <c:v>40.588437999999996</c:v>
                </c:pt>
                <c:pt idx="21656">
                  <c:v>40.599549000000003</c:v>
                </c:pt>
                <c:pt idx="21657">
                  <c:v>40.610660000000003</c:v>
                </c:pt>
                <c:pt idx="21658">
                  <c:v>40.621771000000003</c:v>
                </c:pt>
                <c:pt idx="21659">
                  <c:v>40.632882000000002</c:v>
                </c:pt>
                <c:pt idx="21660">
                  <c:v>40.643993000000002</c:v>
                </c:pt>
                <c:pt idx="21661">
                  <c:v>40.655104000000001</c:v>
                </c:pt>
                <c:pt idx="21662">
                  <c:v>40.666215000000001</c:v>
                </c:pt>
                <c:pt idx="21663">
                  <c:v>40.677326000000001</c:v>
                </c:pt>
                <c:pt idx="21664">
                  <c:v>40.688437</c:v>
                </c:pt>
                <c:pt idx="21665">
                  <c:v>40.699548</c:v>
                </c:pt>
                <c:pt idx="21666">
                  <c:v>40.710659</c:v>
                </c:pt>
                <c:pt idx="21667">
                  <c:v>40.721769999999999</c:v>
                </c:pt>
                <c:pt idx="21668">
                  <c:v>40.732880999999999</c:v>
                </c:pt>
                <c:pt idx="21669">
                  <c:v>40.743991999999999</c:v>
                </c:pt>
                <c:pt idx="21670">
                  <c:v>40.755102999999998</c:v>
                </c:pt>
                <c:pt idx="21671">
                  <c:v>40.766213999999998</c:v>
                </c:pt>
                <c:pt idx="21672">
                  <c:v>40.777324999999998</c:v>
                </c:pt>
                <c:pt idx="21673">
                  <c:v>40.788435999999997</c:v>
                </c:pt>
                <c:pt idx="21674">
                  <c:v>40.799546999999997</c:v>
                </c:pt>
                <c:pt idx="21675">
                  <c:v>40.810657999999997</c:v>
                </c:pt>
                <c:pt idx="21676">
                  <c:v>40.821769000000003</c:v>
                </c:pt>
                <c:pt idx="21677">
                  <c:v>40.832880000000003</c:v>
                </c:pt>
                <c:pt idx="21678">
                  <c:v>40.843991000000003</c:v>
                </c:pt>
                <c:pt idx="21679">
                  <c:v>40.855102000000002</c:v>
                </c:pt>
                <c:pt idx="21680">
                  <c:v>40.866213000000002</c:v>
                </c:pt>
                <c:pt idx="21681">
                  <c:v>40.877324000000002</c:v>
                </c:pt>
                <c:pt idx="21682">
                  <c:v>40.888435000000001</c:v>
                </c:pt>
                <c:pt idx="21683">
                  <c:v>40.899546000000001</c:v>
                </c:pt>
                <c:pt idx="21684">
                  <c:v>40.910657</c:v>
                </c:pt>
                <c:pt idx="21685">
                  <c:v>40.921768</c:v>
                </c:pt>
                <c:pt idx="21686">
                  <c:v>40.932879</c:v>
                </c:pt>
                <c:pt idx="21687">
                  <c:v>40.943989999999999</c:v>
                </c:pt>
                <c:pt idx="21688">
                  <c:v>40.955100000000002</c:v>
                </c:pt>
                <c:pt idx="21689">
                  <c:v>40.966211000000001</c:v>
                </c:pt>
                <c:pt idx="21690">
                  <c:v>40.977322000000001</c:v>
                </c:pt>
                <c:pt idx="21691">
                  <c:v>40.988433000000001</c:v>
                </c:pt>
                <c:pt idx="21692">
                  <c:v>40.999544</c:v>
                </c:pt>
                <c:pt idx="21693">
                  <c:v>41.010655</c:v>
                </c:pt>
                <c:pt idx="21694">
                  <c:v>41.021766</c:v>
                </c:pt>
                <c:pt idx="21695">
                  <c:v>41.032876999999999</c:v>
                </c:pt>
                <c:pt idx="21696">
                  <c:v>41.043987999999999</c:v>
                </c:pt>
                <c:pt idx="21697">
                  <c:v>41.055098999999998</c:v>
                </c:pt>
                <c:pt idx="21698">
                  <c:v>41.066209999999998</c:v>
                </c:pt>
                <c:pt idx="21699">
                  <c:v>41.077320999999998</c:v>
                </c:pt>
                <c:pt idx="21700">
                  <c:v>41.088431999999997</c:v>
                </c:pt>
                <c:pt idx="21701">
                  <c:v>41.099542999999997</c:v>
                </c:pt>
                <c:pt idx="21702">
                  <c:v>41.110653999999997</c:v>
                </c:pt>
                <c:pt idx="21703">
                  <c:v>41.121765000000003</c:v>
                </c:pt>
                <c:pt idx="21704">
                  <c:v>41.132876000000003</c:v>
                </c:pt>
                <c:pt idx="21705">
                  <c:v>41.143987000000003</c:v>
                </c:pt>
                <c:pt idx="21706">
                  <c:v>41.155098000000002</c:v>
                </c:pt>
                <c:pt idx="21707">
                  <c:v>41.166209000000002</c:v>
                </c:pt>
                <c:pt idx="21708">
                  <c:v>41.177320000000002</c:v>
                </c:pt>
                <c:pt idx="21709">
                  <c:v>41.188431000000001</c:v>
                </c:pt>
                <c:pt idx="21710">
                  <c:v>41.199542000000001</c:v>
                </c:pt>
                <c:pt idx="21711">
                  <c:v>41.210653000000001</c:v>
                </c:pt>
                <c:pt idx="21712">
                  <c:v>41.221764</c:v>
                </c:pt>
                <c:pt idx="21713">
                  <c:v>41.232875</c:v>
                </c:pt>
                <c:pt idx="21714">
                  <c:v>41.243986</c:v>
                </c:pt>
                <c:pt idx="21715">
                  <c:v>41.255096999999999</c:v>
                </c:pt>
                <c:pt idx="21716">
                  <c:v>41.266207999999999</c:v>
                </c:pt>
                <c:pt idx="21717">
                  <c:v>41.277318999999999</c:v>
                </c:pt>
                <c:pt idx="21718">
                  <c:v>41.288429999999998</c:v>
                </c:pt>
                <c:pt idx="21719">
                  <c:v>41.299540999999998</c:v>
                </c:pt>
                <c:pt idx="21720">
                  <c:v>41.310651999999997</c:v>
                </c:pt>
                <c:pt idx="21721">
                  <c:v>41.321762999999997</c:v>
                </c:pt>
                <c:pt idx="21722">
                  <c:v>41.332873999999997</c:v>
                </c:pt>
                <c:pt idx="21723">
                  <c:v>41.343985000000004</c:v>
                </c:pt>
                <c:pt idx="21724">
                  <c:v>41.355096000000003</c:v>
                </c:pt>
                <c:pt idx="21725">
                  <c:v>41.366207000000003</c:v>
                </c:pt>
                <c:pt idx="21726">
                  <c:v>41.377318000000002</c:v>
                </c:pt>
                <c:pt idx="21727">
                  <c:v>41.388429000000002</c:v>
                </c:pt>
                <c:pt idx="21728">
                  <c:v>41.399540000000002</c:v>
                </c:pt>
                <c:pt idx="21729">
                  <c:v>41.410651000000001</c:v>
                </c:pt>
                <c:pt idx="21730">
                  <c:v>41.421762000000001</c:v>
                </c:pt>
                <c:pt idx="21731">
                  <c:v>41.432873000000001</c:v>
                </c:pt>
                <c:pt idx="21732">
                  <c:v>41.443984</c:v>
                </c:pt>
                <c:pt idx="21733">
                  <c:v>41.455095</c:v>
                </c:pt>
                <c:pt idx="21734">
                  <c:v>41.466206</c:v>
                </c:pt>
                <c:pt idx="21735">
                  <c:v>41.477316999999999</c:v>
                </c:pt>
                <c:pt idx="21736">
                  <c:v>41.488427999999999</c:v>
                </c:pt>
                <c:pt idx="21737">
                  <c:v>41.499538999999999</c:v>
                </c:pt>
                <c:pt idx="21738">
                  <c:v>41.510649999999998</c:v>
                </c:pt>
                <c:pt idx="21739">
                  <c:v>41.521760999999998</c:v>
                </c:pt>
                <c:pt idx="21740">
                  <c:v>41.532871999999998</c:v>
                </c:pt>
                <c:pt idx="21741">
                  <c:v>41.543982999999997</c:v>
                </c:pt>
                <c:pt idx="21742">
                  <c:v>41.555093999999997</c:v>
                </c:pt>
                <c:pt idx="21743">
                  <c:v>41.566204999999997</c:v>
                </c:pt>
                <c:pt idx="21744">
                  <c:v>41.577316000000003</c:v>
                </c:pt>
                <c:pt idx="21745">
                  <c:v>41.588427000000003</c:v>
                </c:pt>
                <c:pt idx="21746">
                  <c:v>41.599538000000003</c:v>
                </c:pt>
                <c:pt idx="21747">
                  <c:v>41.610649000000002</c:v>
                </c:pt>
                <c:pt idx="21748">
                  <c:v>41.621760000000002</c:v>
                </c:pt>
                <c:pt idx="21749">
                  <c:v>41.632871000000002</c:v>
                </c:pt>
                <c:pt idx="21750">
                  <c:v>41.643982000000001</c:v>
                </c:pt>
                <c:pt idx="21751">
                  <c:v>41.655093000000001</c:v>
                </c:pt>
                <c:pt idx="21752">
                  <c:v>41.666204</c:v>
                </c:pt>
                <c:pt idx="21753">
                  <c:v>41.677315</c:v>
                </c:pt>
                <c:pt idx="21754">
                  <c:v>41.688426</c:v>
                </c:pt>
                <c:pt idx="21755">
                  <c:v>41.699536999999999</c:v>
                </c:pt>
                <c:pt idx="21756">
                  <c:v>41.710647999999999</c:v>
                </c:pt>
                <c:pt idx="21757">
                  <c:v>41.721758999999999</c:v>
                </c:pt>
                <c:pt idx="21758">
                  <c:v>41.732869999999998</c:v>
                </c:pt>
                <c:pt idx="21759">
                  <c:v>41.743980999999998</c:v>
                </c:pt>
                <c:pt idx="21760">
                  <c:v>41.755091999999998</c:v>
                </c:pt>
                <c:pt idx="21761">
                  <c:v>41.766202999999997</c:v>
                </c:pt>
                <c:pt idx="21762">
                  <c:v>41.777313999999997</c:v>
                </c:pt>
                <c:pt idx="21763">
                  <c:v>41.788424999999997</c:v>
                </c:pt>
                <c:pt idx="21764">
                  <c:v>41.799536000000003</c:v>
                </c:pt>
                <c:pt idx="21765">
                  <c:v>41.810647000000003</c:v>
                </c:pt>
                <c:pt idx="21766">
                  <c:v>41.821758000000003</c:v>
                </c:pt>
                <c:pt idx="21767">
                  <c:v>41.832869000000002</c:v>
                </c:pt>
                <c:pt idx="21768">
                  <c:v>41.843980000000002</c:v>
                </c:pt>
                <c:pt idx="21769">
                  <c:v>41.855089999999997</c:v>
                </c:pt>
                <c:pt idx="21770">
                  <c:v>41.866200999999997</c:v>
                </c:pt>
                <c:pt idx="21771">
                  <c:v>41.877312000000003</c:v>
                </c:pt>
                <c:pt idx="21772">
                  <c:v>41.888423000000003</c:v>
                </c:pt>
                <c:pt idx="21773">
                  <c:v>41.899534000000003</c:v>
                </c:pt>
                <c:pt idx="21774">
                  <c:v>41.910645000000002</c:v>
                </c:pt>
                <c:pt idx="21775">
                  <c:v>41.921756000000002</c:v>
                </c:pt>
                <c:pt idx="21776">
                  <c:v>41.932867000000002</c:v>
                </c:pt>
                <c:pt idx="21777">
                  <c:v>41.943978000000001</c:v>
                </c:pt>
                <c:pt idx="21778">
                  <c:v>41.955089000000001</c:v>
                </c:pt>
                <c:pt idx="21779">
                  <c:v>41.966200000000001</c:v>
                </c:pt>
                <c:pt idx="21780">
                  <c:v>41.977311</c:v>
                </c:pt>
                <c:pt idx="21781">
                  <c:v>41.988422</c:v>
                </c:pt>
                <c:pt idx="21782">
                  <c:v>41.999533</c:v>
                </c:pt>
                <c:pt idx="21783">
                  <c:v>42.010643999999999</c:v>
                </c:pt>
                <c:pt idx="21784">
                  <c:v>42.021754999999999</c:v>
                </c:pt>
                <c:pt idx="21785">
                  <c:v>42.032865999999999</c:v>
                </c:pt>
                <c:pt idx="21786">
                  <c:v>42.043976999999998</c:v>
                </c:pt>
                <c:pt idx="21787">
                  <c:v>42.055087999999998</c:v>
                </c:pt>
                <c:pt idx="21788">
                  <c:v>42.066198999999997</c:v>
                </c:pt>
                <c:pt idx="21789">
                  <c:v>42.077309999999997</c:v>
                </c:pt>
                <c:pt idx="21790">
                  <c:v>42.088420999999997</c:v>
                </c:pt>
                <c:pt idx="21791">
                  <c:v>42.099532000000004</c:v>
                </c:pt>
                <c:pt idx="21792">
                  <c:v>42.110643000000003</c:v>
                </c:pt>
                <c:pt idx="21793">
                  <c:v>42.121754000000003</c:v>
                </c:pt>
                <c:pt idx="21794">
                  <c:v>42.132865000000002</c:v>
                </c:pt>
                <c:pt idx="21795">
                  <c:v>42.143976000000002</c:v>
                </c:pt>
                <c:pt idx="21796">
                  <c:v>42.155087000000002</c:v>
                </c:pt>
                <c:pt idx="21797">
                  <c:v>42.166198000000001</c:v>
                </c:pt>
                <c:pt idx="21798">
                  <c:v>42.177309000000001</c:v>
                </c:pt>
                <c:pt idx="21799">
                  <c:v>42.188420000000001</c:v>
                </c:pt>
                <c:pt idx="21800">
                  <c:v>42.199531</c:v>
                </c:pt>
                <c:pt idx="21801">
                  <c:v>42.210642</c:v>
                </c:pt>
                <c:pt idx="21802">
                  <c:v>42.221753</c:v>
                </c:pt>
                <c:pt idx="21803">
                  <c:v>42.232863999999999</c:v>
                </c:pt>
                <c:pt idx="21804">
                  <c:v>42.243974999999999</c:v>
                </c:pt>
                <c:pt idx="21805">
                  <c:v>42.255085999999999</c:v>
                </c:pt>
                <c:pt idx="21806">
                  <c:v>42.266196999999998</c:v>
                </c:pt>
                <c:pt idx="21807">
                  <c:v>42.277307999999998</c:v>
                </c:pt>
                <c:pt idx="21808">
                  <c:v>42.288418999999998</c:v>
                </c:pt>
                <c:pt idx="21809">
                  <c:v>42.299529999999997</c:v>
                </c:pt>
                <c:pt idx="21810">
                  <c:v>42.310640999999997</c:v>
                </c:pt>
                <c:pt idx="21811">
                  <c:v>42.321751999999996</c:v>
                </c:pt>
                <c:pt idx="21812">
                  <c:v>42.332863000000003</c:v>
                </c:pt>
                <c:pt idx="21813">
                  <c:v>42.343974000000003</c:v>
                </c:pt>
                <c:pt idx="21814">
                  <c:v>42.355085000000003</c:v>
                </c:pt>
                <c:pt idx="21815">
                  <c:v>42.366196000000002</c:v>
                </c:pt>
                <c:pt idx="21816">
                  <c:v>42.377307000000002</c:v>
                </c:pt>
                <c:pt idx="21817">
                  <c:v>42.388418000000001</c:v>
                </c:pt>
                <c:pt idx="21818">
                  <c:v>42.399529000000001</c:v>
                </c:pt>
                <c:pt idx="21819">
                  <c:v>42.410640000000001</c:v>
                </c:pt>
                <c:pt idx="21820">
                  <c:v>42.421751</c:v>
                </c:pt>
                <c:pt idx="21821">
                  <c:v>42.432862</c:v>
                </c:pt>
                <c:pt idx="21822">
                  <c:v>42.443973</c:v>
                </c:pt>
                <c:pt idx="21823">
                  <c:v>42.455083999999999</c:v>
                </c:pt>
                <c:pt idx="21824">
                  <c:v>42.466194999999999</c:v>
                </c:pt>
                <c:pt idx="21825">
                  <c:v>42.477305999999999</c:v>
                </c:pt>
                <c:pt idx="21826">
                  <c:v>42.488416999999998</c:v>
                </c:pt>
                <c:pt idx="21827">
                  <c:v>42.499527999999998</c:v>
                </c:pt>
                <c:pt idx="21828">
                  <c:v>42.510638999999998</c:v>
                </c:pt>
                <c:pt idx="21829">
                  <c:v>42.521749999999997</c:v>
                </c:pt>
                <c:pt idx="21830">
                  <c:v>42.532860999999997</c:v>
                </c:pt>
                <c:pt idx="21831">
                  <c:v>42.543971999999997</c:v>
                </c:pt>
                <c:pt idx="21832">
                  <c:v>42.555083000000003</c:v>
                </c:pt>
                <c:pt idx="21833">
                  <c:v>42.566194000000003</c:v>
                </c:pt>
                <c:pt idx="21834">
                  <c:v>42.577305000000003</c:v>
                </c:pt>
                <c:pt idx="21835">
                  <c:v>42.588416000000002</c:v>
                </c:pt>
                <c:pt idx="21836">
                  <c:v>42.599527000000002</c:v>
                </c:pt>
                <c:pt idx="21837">
                  <c:v>42.610638000000002</c:v>
                </c:pt>
                <c:pt idx="21838">
                  <c:v>42.621749000000001</c:v>
                </c:pt>
                <c:pt idx="21839">
                  <c:v>42.632860000000001</c:v>
                </c:pt>
                <c:pt idx="21840">
                  <c:v>42.643971000000001</c:v>
                </c:pt>
                <c:pt idx="21841">
                  <c:v>42.655082</c:v>
                </c:pt>
                <c:pt idx="21842">
                  <c:v>42.666193</c:v>
                </c:pt>
                <c:pt idx="21843">
                  <c:v>42.677303999999999</c:v>
                </c:pt>
                <c:pt idx="21844">
                  <c:v>42.688414999999999</c:v>
                </c:pt>
                <c:pt idx="21845">
                  <c:v>42.699525999999999</c:v>
                </c:pt>
                <c:pt idx="21846">
                  <c:v>42.710636999999998</c:v>
                </c:pt>
                <c:pt idx="21847">
                  <c:v>42.721747999999998</c:v>
                </c:pt>
                <c:pt idx="21848">
                  <c:v>42.732858999999998</c:v>
                </c:pt>
                <c:pt idx="21849">
                  <c:v>42.743969999999997</c:v>
                </c:pt>
                <c:pt idx="21850">
                  <c:v>42.75508</c:v>
                </c:pt>
                <c:pt idx="21851">
                  <c:v>42.766190999999999</c:v>
                </c:pt>
                <c:pt idx="21852">
                  <c:v>42.777301999999999</c:v>
                </c:pt>
                <c:pt idx="21853">
                  <c:v>42.788412999999998</c:v>
                </c:pt>
                <c:pt idx="21854">
                  <c:v>42.799523999999998</c:v>
                </c:pt>
                <c:pt idx="21855">
                  <c:v>42.810634999999998</c:v>
                </c:pt>
                <c:pt idx="21856">
                  <c:v>42.821745999999997</c:v>
                </c:pt>
                <c:pt idx="21857">
                  <c:v>42.832856999999997</c:v>
                </c:pt>
                <c:pt idx="21858">
                  <c:v>42.843967999999997</c:v>
                </c:pt>
                <c:pt idx="21859">
                  <c:v>42.855079000000003</c:v>
                </c:pt>
                <c:pt idx="21860">
                  <c:v>42.866190000000003</c:v>
                </c:pt>
                <c:pt idx="21861">
                  <c:v>42.877301000000003</c:v>
                </c:pt>
                <c:pt idx="21862">
                  <c:v>42.888412000000002</c:v>
                </c:pt>
                <c:pt idx="21863">
                  <c:v>42.899523000000002</c:v>
                </c:pt>
                <c:pt idx="21864">
                  <c:v>42.910634000000002</c:v>
                </c:pt>
                <c:pt idx="21865">
                  <c:v>42.921745000000001</c:v>
                </c:pt>
                <c:pt idx="21866">
                  <c:v>42.932856000000001</c:v>
                </c:pt>
                <c:pt idx="21867">
                  <c:v>42.943967000000001</c:v>
                </c:pt>
                <c:pt idx="21868">
                  <c:v>42.955078</c:v>
                </c:pt>
                <c:pt idx="21869">
                  <c:v>42.966189</c:v>
                </c:pt>
                <c:pt idx="21870">
                  <c:v>42.9773</c:v>
                </c:pt>
                <c:pt idx="21871">
                  <c:v>42.988410999999999</c:v>
                </c:pt>
                <c:pt idx="21872">
                  <c:v>42.999521999999999</c:v>
                </c:pt>
                <c:pt idx="21873">
                  <c:v>43.010632999999999</c:v>
                </c:pt>
                <c:pt idx="21874">
                  <c:v>43.021743999999998</c:v>
                </c:pt>
                <c:pt idx="21875">
                  <c:v>43.032854999999998</c:v>
                </c:pt>
                <c:pt idx="21876">
                  <c:v>43.043965999999998</c:v>
                </c:pt>
                <c:pt idx="21877">
                  <c:v>43.055076999999997</c:v>
                </c:pt>
                <c:pt idx="21878">
                  <c:v>43.066187999999997</c:v>
                </c:pt>
                <c:pt idx="21879">
                  <c:v>43.077298999999996</c:v>
                </c:pt>
                <c:pt idx="21880">
                  <c:v>43.088410000000003</c:v>
                </c:pt>
                <c:pt idx="21881">
                  <c:v>43.099521000000003</c:v>
                </c:pt>
                <c:pt idx="21882">
                  <c:v>43.110632000000003</c:v>
                </c:pt>
                <c:pt idx="21883">
                  <c:v>43.121743000000002</c:v>
                </c:pt>
                <c:pt idx="21884">
                  <c:v>43.132854000000002</c:v>
                </c:pt>
                <c:pt idx="21885">
                  <c:v>43.143965000000001</c:v>
                </c:pt>
                <c:pt idx="21886">
                  <c:v>43.155076000000001</c:v>
                </c:pt>
                <c:pt idx="21887">
                  <c:v>43.166187000000001</c:v>
                </c:pt>
                <c:pt idx="21888">
                  <c:v>43.177298</c:v>
                </c:pt>
                <c:pt idx="21889">
                  <c:v>43.188409</c:v>
                </c:pt>
                <c:pt idx="21890">
                  <c:v>43.19952</c:v>
                </c:pt>
                <c:pt idx="21891">
                  <c:v>43.210630999999999</c:v>
                </c:pt>
                <c:pt idx="21892">
                  <c:v>43.221741999999999</c:v>
                </c:pt>
                <c:pt idx="21893">
                  <c:v>43.232852999999999</c:v>
                </c:pt>
                <c:pt idx="21894">
                  <c:v>43.243963999999998</c:v>
                </c:pt>
                <c:pt idx="21895">
                  <c:v>43.255074999999998</c:v>
                </c:pt>
                <c:pt idx="21896">
                  <c:v>43.266185999999998</c:v>
                </c:pt>
                <c:pt idx="21897">
                  <c:v>43.277296999999997</c:v>
                </c:pt>
                <c:pt idx="21898">
                  <c:v>43.288407999999997</c:v>
                </c:pt>
                <c:pt idx="21899">
                  <c:v>43.299518999999997</c:v>
                </c:pt>
                <c:pt idx="21900">
                  <c:v>43.310630000000003</c:v>
                </c:pt>
                <c:pt idx="21901">
                  <c:v>43.321741000000003</c:v>
                </c:pt>
                <c:pt idx="21902">
                  <c:v>43.332852000000003</c:v>
                </c:pt>
                <c:pt idx="21903">
                  <c:v>43.343963000000002</c:v>
                </c:pt>
                <c:pt idx="21904">
                  <c:v>43.355074000000002</c:v>
                </c:pt>
                <c:pt idx="21905">
                  <c:v>43.366185000000002</c:v>
                </c:pt>
                <c:pt idx="21906">
                  <c:v>43.377296000000001</c:v>
                </c:pt>
                <c:pt idx="21907">
                  <c:v>43.388407000000001</c:v>
                </c:pt>
                <c:pt idx="21908">
                  <c:v>43.399518</c:v>
                </c:pt>
                <c:pt idx="21909">
                  <c:v>43.410629</c:v>
                </c:pt>
                <c:pt idx="21910">
                  <c:v>43.42174</c:v>
                </c:pt>
                <c:pt idx="21911">
                  <c:v>43.432850999999999</c:v>
                </c:pt>
                <c:pt idx="21912">
                  <c:v>43.443961999999999</c:v>
                </c:pt>
                <c:pt idx="21913">
                  <c:v>43.455072999999999</c:v>
                </c:pt>
                <c:pt idx="21914">
                  <c:v>43.466183999999998</c:v>
                </c:pt>
                <c:pt idx="21915">
                  <c:v>43.477294999999998</c:v>
                </c:pt>
                <c:pt idx="21916">
                  <c:v>43.488405999999998</c:v>
                </c:pt>
                <c:pt idx="21917">
                  <c:v>43.499516999999997</c:v>
                </c:pt>
                <c:pt idx="21918">
                  <c:v>43.510627999999997</c:v>
                </c:pt>
                <c:pt idx="21919">
                  <c:v>43.521738999999997</c:v>
                </c:pt>
                <c:pt idx="21920">
                  <c:v>43.532850000000003</c:v>
                </c:pt>
                <c:pt idx="21921">
                  <c:v>43.543961000000003</c:v>
                </c:pt>
                <c:pt idx="21922">
                  <c:v>43.555072000000003</c:v>
                </c:pt>
                <c:pt idx="21923">
                  <c:v>43.566183000000002</c:v>
                </c:pt>
                <c:pt idx="21924">
                  <c:v>43.577294000000002</c:v>
                </c:pt>
                <c:pt idx="21925">
                  <c:v>43.588405000000002</c:v>
                </c:pt>
                <c:pt idx="21926">
                  <c:v>43.599516000000001</c:v>
                </c:pt>
                <c:pt idx="21927">
                  <c:v>43.610627000000001</c:v>
                </c:pt>
                <c:pt idx="21928">
                  <c:v>43.621738000000001</c:v>
                </c:pt>
                <c:pt idx="21929">
                  <c:v>43.632849</c:v>
                </c:pt>
                <c:pt idx="21930">
                  <c:v>43.64396</c:v>
                </c:pt>
                <c:pt idx="21931">
                  <c:v>43.655070000000002</c:v>
                </c:pt>
                <c:pt idx="21932">
                  <c:v>43.666181000000002</c:v>
                </c:pt>
                <c:pt idx="21933">
                  <c:v>43.677292000000001</c:v>
                </c:pt>
                <c:pt idx="21934">
                  <c:v>43.688403000000001</c:v>
                </c:pt>
                <c:pt idx="21935">
                  <c:v>43.699514000000001</c:v>
                </c:pt>
                <c:pt idx="21936">
                  <c:v>43.710625</c:v>
                </c:pt>
                <c:pt idx="21937">
                  <c:v>43.721736</c:v>
                </c:pt>
                <c:pt idx="21938">
                  <c:v>43.732847</c:v>
                </c:pt>
                <c:pt idx="21939">
                  <c:v>43.743957999999999</c:v>
                </c:pt>
                <c:pt idx="21940">
                  <c:v>43.755068999999999</c:v>
                </c:pt>
                <c:pt idx="21941">
                  <c:v>43.766179999999999</c:v>
                </c:pt>
                <c:pt idx="21942">
                  <c:v>43.777290999999998</c:v>
                </c:pt>
                <c:pt idx="21943">
                  <c:v>43.788401999999998</c:v>
                </c:pt>
                <c:pt idx="21944">
                  <c:v>43.799512999999997</c:v>
                </c:pt>
                <c:pt idx="21945">
                  <c:v>43.810623999999997</c:v>
                </c:pt>
                <c:pt idx="21946">
                  <c:v>43.821734999999997</c:v>
                </c:pt>
                <c:pt idx="21947">
                  <c:v>43.832846000000004</c:v>
                </c:pt>
                <c:pt idx="21948">
                  <c:v>43.843957000000003</c:v>
                </c:pt>
                <c:pt idx="21949">
                  <c:v>43.855068000000003</c:v>
                </c:pt>
                <c:pt idx="21950">
                  <c:v>43.866179000000002</c:v>
                </c:pt>
                <c:pt idx="21951">
                  <c:v>43.877290000000002</c:v>
                </c:pt>
                <c:pt idx="21952">
                  <c:v>43.888401000000002</c:v>
                </c:pt>
                <c:pt idx="21953">
                  <c:v>43.899512000000001</c:v>
                </c:pt>
                <c:pt idx="21954">
                  <c:v>43.910623000000001</c:v>
                </c:pt>
                <c:pt idx="21955">
                  <c:v>43.921734000000001</c:v>
                </c:pt>
                <c:pt idx="21956">
                  <c:v>43.932845</c:v>
                </c:pt>
                <c:pt idx="21957">
                  <c:v>43.943956</c:v>
                </c:pt>
                <c:pt idx="21958">
                  <c:v>43.955067</c:v>
                </c:pt>
                <c:pt idx="21959">
                  <c:v>43.966177999999999</c:v>
                </c:pt>
                <c:pt idx="21960">
                  <c:v>43.977288999999999</c:v>
                </c:pt>
                <c:pt idx="21961">
                  <c:v>43.988399999999999</c:v>
                </c:pt>
                <c:pt idx="21962">
                  <c:v>43.999510999999998</c:v>
                </c:pt>
                <c:pt idx="21963">
                  <c:v>44.010621999999998</c:v>
                </c:pt>
                <c:pt idx="21964">
                  <c:v>44.021732999999998</c:v>
                </c:pt>
                <c:pt idx="21965">
                  <c:v>44.032843999999997</c:v>
                </c:pt>
                <c:pt idx="21966">
                  <c:v>44.043954999999997</c:v>
                </c:pt>
                <c:pt idx="21967">
                  <c:v>44.055065999999997</c:v>
                </c:pt>
                <c:pt idx="21968">
                  <c:v>44.066177000000003</c:v>
                </c:pt>
                <c:pt idx="21969">
                  <c:v>44.077288000000003</c:v>
                </c:pt>
                <c:pt idx="21970">
                  <c:v>44.088399000000003</c:v>
                </c:pt>
                <c:pt idx="21971">
                  <c:v>44.099510000000002</c:v>
                </c:pt>
                <c:pt idx="21972">
                  <c:v>44.110621000000002</c:v>
                </c:pt>
                <c:pt idx="21973">
                  <c:v>44.121732000000002</c:v>
                </c:pt>
                <c:pt idx="21974">
                  <c:v>44.132843000000001</c:v>
                </c:pt>
                <c:pt idx="21975">
                  <c:v>44.143954000000001</c:v>
                </c:pt>
                <c:pt idx="21976">
                  <c:v>44.155065</c:v>
                </c:pt>
                <c:pt idx="21977">
                  <c:v>44.166176</c:v>
                </c:pt>
                <c:pt idx="21978">
                  <c:v>44.177287</c:v>
                </c:pt>
                <c:pt idx="21979">
                  <c:v>44.188397999999999</c:v>
                </c:pt>
                <c:pt idx="21980">
                  <c:v>44.199508999999999</c:v>
                </c:pt>
                <c:pt idx="21981">
                  <c:v>44.210619999999999</c:v>
                </c:pt>
                <c:pt idx="21982">
                  <c:v>44.221730999999998</c:v>
                </c:pt>
                <c:pt idx="21983">
                  <c:v>44.232841999999998</c:v>
                </c:pt>
                <c:pt idx="21984">
                  <c:v>44.243952999999998</c:v>
                </c:pt>
                <c:pt idx="21985">
                  <c:v>44.255063999999997</c:v>
                </c:pt>
                <c:pt idx="21986">
                  <c:v>44.266174999999997</c:v>
                </c:pt>
                <c:pt idx="21987">
                  <c:v>44.277285999999997</c:v>
                </c:pt>
                <c:pt idx="21988">
                  <c:v>44.288397000000003</c:v>
                </c:pt>
                <c:pt idx="21989">
                  <c:v>44.299508000000003</c:v>
                </c:pt>
                <c:pt idx="21990">
                  <c:v>44.310619000000003</c:v>
                </c:pt>
                <c:pt idx="21991">
                  <c:v>44.321730000000002</c:v>
                </c:pt>
                <c:pt idx="21992">
                  <c:v>44.332841000000002</c:v>
                </c:pt>
                <c:pt idx="21993">
                  <c:v>44.343952000000002</c:v>
                </c:pt>
                <c:pt idx="21994">
                  <c:v>44.355063000000001</c:v>
                </c:pt>
                <c:pt idx="21995">
                  <c:v>44.366174000000001</c:v>
                </c:pt>
                <c:pt idx="21996">
                  <c:v>44.377285000000001</c:v>
                </c:pt>
                <c:pt idx="21997">
                  <c:v>44.388396</c:v>
                </c:pt>
                <c:pt idx="21998">
                  <c:v>44.399507</c:v>
                </c:pt>
                <c:pt idx="21999">
                  <c:v>44.410617999999999</c:v>
                </c:pt>
                <c:pt idx="22000">
                  <c:v>44.421728999999999</c:v>
                </c:pt>
                <c:pt idx="22001">
                  <c:v>44.432839999999999</c:v>
                </c:pt>
                <c:pt idx="22002">
                  <c:v>44.443950999999998</c:v>
                </c:pt>
                <c:pt idx="22003">
                  <c:v>44.455061999999998</c:v>
                </c:pt>
                <c:pt idx="22004">
                  <c:v>44.466172999999998</c:v>
                </c:pt>
                <c:pt idx="22005">
                  <c:v>44.477283999999997</c:v>
                </c:pt>
                <c:pt idx="22006">
                  <c:v>44.488394999999997</c:v>
                </c:pt>
                <c:pt idx="22007">
                  <c:v>44.499505999999997</c:v>
                </c:pt>
                <c:pt idx="22008">
                  <c:v>44.510617000000003</c:v>
                </c:pt>
                <c:pt idx="22009">
                  <c:v>44.521728000000003</c:v>
                </c:pt>
                <c:pt idx="22010">
                  <c:v>44.532839000000003</c:v>
                </c:pt>
                <c:pt idx="22011">
                  <c:v>44.543950000000002</c:v>
                </c:pt>
                <c:pt idx="22012">
                  <c:v>44.555059999999997</c:v>
                </c:pt>
                <c:pt idx="22013">
                  <c:v>44.566170999999997</c:v>
                </c:pt>
                <c:pt idx="22014">
                  <c:v>44.577281999999997</c:v>
                </c:pt>
                <c:pt idx="22015">
                  <c:v>44.588393000000003</c:v>
                </c:pt>
                <c:pt idx="22016">
                  <c:v>44.599504000000003</c:v>
                </c:pt>
                <c:pt idx="22017">
                  <c:v>44.610615000000003</c:v>
                </c:pt>
                <c:pt idx="22018">
                  <c:v>44.621726000000002</c:v>
                </c:pt>
                <c:pt idx="22019">
                  <c:v>44.632837000000002</c:v>
                </c:pt>
                <c:pt idx="22020">
                  <c:v>44.643948000000002</c:v>
                </c:pt>
                <c:pt idx="22021">
                  <c:v>44.655059000000001</c:v>
                </c:pt>
                <c:pt idx="22022">
                  <c:v>44.666170000000001</c:v>
                </c:pt>
                <c:pt idx="22023">
                  <c:v>44.677281000000001</c:v>
                </c:pt>
                <c:pt idx="22024">
                  <c:v>44.688392</c:v>
                </c:pt>
                <c:pt idx="22025">
                  <c:v>44.699503</c:v>
                </c:pt>
                <c:pt idx="22026">
                  <c:v>44.710614</c:v>
                </c:pt>
                <c:pt idx="22027">
                  <c:v>44.721724999999999</c:v>
                </c:pt>
                <c:pt idx="22028">
                  <c:v>44.732835999999999</c:v>
                </c:pt>
                <c:pt idx="22029">
                  <c:v>44.743946999999999</c:v>
                </c:pt>
                <c:pt idx="22030">
                  <c:v>44.755057999999998</c:v>
                </c:pt>
                <c:pt idx="22031">
                  <c:v>44.766168999999998</c:v>
                </c:pt>
                <c:pt idx="22032">
                  <c:v>44.777279999999998</c:v>
                </c:pt>
                <c:pt idx="22033">
                  <c:v>44.788390999999997</c:v>
                </c:pt>
                <c:pt idx="22034">
                  <c:v>44.799501999999997</c:v>
                </c:pt>
                <c:pt idx="22035">
                  <c:v>44.810612999999996</c:v>
                </c:pt>
                <c:pt idx="22036">
                  <c:v>44.821724000000003</c:v>
                </c:pt>
                <c:pt idx="22037">
                  <c:v>44.832835000000003</c:v>
                </c:pt>
                <c:pt idx="22038">
                  <c:v>44.843946000000003</c:v>
                </c:pt>
                <c:pt idx="22039">
                  <c:v>44.855057000000002</c:v>
                </c:pt>
                <c:pt idx="22040">
                  <c:v>44.866168000000002</c:v>
                </c:pt>
                <c:pt idx="22041">
                  <c:v>44.877279000000001</c:v>
                </c:pt>
                <c:pt idx="22042">
                  <c:v>44.888390000000001</c:v>
                </c:pt>
                <c:pt idx="22043">
                  <c:v>44.899501000000001</c:v>
                </c:pt>
                <c:pt idx="22044">
                  <c:v>44.910612</c:v>
                </c:pt>
                <c:pt idx="22045">
                  <c:v>44.921723</c:v>
                </c:pt>
                <c:pt idx="22046">
                  <c:v>44.932834</c:v>
                </c:pt>
                <c:pt idx="22047">
                  <c:v>44.943944999999999</c:v>
                </c:pt>
                <c:pt idx="22048">
                  <c:v>44.955055999999999</c:v>
                </c:pt>
                <c:pt idx="22049">
                  <c:v>44.966166999999999</c:v>
                </c:pt>
                <c:pt idx="22050">
                  <c:v>44.977277999999998</c:v>
                </c:pt>
                <c:pt idx="22051">
                  <c:v>44.988388999999998</c:v>
                </c:pt>
                <c:pt idx="22052">
                  <c:v>44.999499999999998</c:v>
                </c:pt>
                <c:pt idx="22053">
                  <c:v>45.010610999999997</c:v>
                </c:pt>
                <c:pt idx="22054">
                  <c:v>45.021721999999997</c:v>
                </c:pt>
                <c:pt idx="22055">
                  <c:v>45.032832999999997</c:v>
                </c:pt>
                <c:pt idx="22056">
                  <c:v>45.043944000000003</c:v>
                </c:pt>
                <c:pt idx="22057">
                  <c:v>45.055055000000003</c:v>
                </c:pt>
                <c:pt idx="22058">
                  <c:v>45.066166000000003</c:v>
                </c:pt>
                <c:pt idx="22059">
                  <c:v>45.077277000000002</c:v>
                </c:pt>
                <c:pt idx="22060">
                  <c:v>45.088388000000002</c:v>
                </c:pt>
                <c:pt idx="22061">
                  <c:v>45.099499000000002</c:v>
                </c:pt>
                <c:pt idx="22062">
                  <c:v>45.110610000000001</c:v>
                </c:pt>
                <c:pt idx="22063">
                  <c:v>45.121721000000001</c:v>
                </c:pt>
                <c:pt idx="22064">
                  <c:v>45.132832000000001</c:v>
                </c:pt>
                <c:pt idx="22065">
                  <c:v>45.143943</c:v>
                </c:pt>
                <c:pt idx="22066">
                  <c:v>45.155054</c:v>
                </c:pt>
                <c:pt idx="22067">
                  <c:v>45.166164999999999</c:v>
                </c:pt>
                <c:pt idx="22068">
                  <c:v>45.177275999999999</c:v>
                </c:pt>
                <c:pt idx="22069">
                  <c:v>45.188386999999999</c:v>
                </c:pt>
                <c:pt idx="22070">
                  <c:v>45.199497999999998</c:v>
                </c:pt>
                <c:pt idx="22071">
                  <c:v>45.210608999999998</c:v>
                </c:pt>
                <c:pt idx="22072">
                  <c:v>45.221719999999998</c:v>
                </c:pt>
                <c:pt idx="22073">
                  <c:v>45.232830999999997</c:v>
                </c:pt>
                <c:pt idx="22074">
                  <c:v>45.243941999999997</c:v>
                </c:pt>
                <c:pt idx="22075">
                  <c:v>45.255052999999997</c:v>
                </c:pt>
                <c:pt idx="22076">
                  <c:v>45.266164000000003</c:v>
                </c:pt>
                <c:pt idx="22077">
                  <c:v>45.277275000000003</c:v>
                </c:pt>
                <c:pt idx="22078">
                  <c:v>45.288386000000003</c:v>
                </c:pt>
                <c:pt idx="22079">
                  <c:v>45.299497000000002</c:v>
                </c:pt>
                <c:pt idx="22080">
                  <c:v>45.310608000000002</c:v>
                </c:pt>
                <c:pt idx="22081">
                  <c:v>45.321719000000002</c:v>
                </c:pt>
                <c:pt idx="22082">
                  <c:v>45.332830000000001</c:v>
                </c:pt>
                <c:pt idx="22083">
                  <c:v>45.343941000000001</c:v>
                </c:pt>
                <c:pt idx="22084">
                  <c:v>45.355052000000001</c:v>
                </c:pt>
                <c:pt idx="22085">
                  <c:v>45.366163</c:v>
                </c:pt>
                <c:pt idx="22086">
                  <c:v>45.377274</c:v>
                </c:pt>
                <c:pt idx="22087">
                  <c:v>45.388385</c:v>
                </c:pt>
                <c:pt idx="22088">
                  <c:v>45.399495999999999</c:v>
                </c:pt>
                <c:pt idx="22089">
                  <c:v>45.410606999999999</c:v>
                </c:pt>
                <c:pt idx="22090">
                  <c:v>45.421717999999998</c:v>
                </c:pt>
                <c:pt idx="22091">
                  <c:v>45.432828999999998</c:v>
                </c:pt>
                <c:pt idx="22092">
                  <c:v>45.443939999999998</c:v>
                </c:pt>
                <c:pt idx="22093">
                  <c:v>45.45505</c:v>
                </c:pt>
                <c:pt idx="22094">
                  <c:v>45.466161</c:v>
                </c:pt>
                <c:pt idx="22095">
                  <c:v>45.477271999999999</c:v>
                </c:pt>
                <c:pt idx="22096">
                  <c:v>45.488382999999999</c:v>
                </c:pt>
                <c:pt idx="22097">
                  <c:v>45.499493999999999</c:v>
                </c:pt>
                <c:pt idx="22098">
                  <c:v>45.510604999999998</c:v>
                </c:pt>
                <c:pt idx="22099">
                  <c:v>45.521715999999998</c:v>
                </c:pt>
                <c:pt idx="22100">
                  <c:v>45.532826999999997</c:v>
                </c:pt>
                <c:pt idx="22101">
                  <c:v>45.543937999999997</c:v>
                </c:pt>
                <c:pt idx="22102">
                  <c:v>45.555048999999997</c:v>
                </c:pt>
                <c:pt idx="22103">
                  <c:v>45.566160000000004</c:v>
                </c:pt>
                <c:pt idx="22104">
                  <c:v>45.577271000000003</c:v>
                </c:pt>
                <c:pt idx="22105">
                  <c:v>45.588382000000003</c:v>
                </c:pt>
                <c:pt idx="22106">
                  <c:v>45.599493000000002</c:v>
                </c:pt>
                <c:pt idx="22107">
                  <c:v>45.610604000000002</c:v>
                </c:pt>
                <c:pt idx="22108">
                  <c:v>45.621715000000002</c:v>
                </c:pt>
                <c:pt idx="22109">
                  <c:v>45.632826000000001</c:v>
                </c:pt>
                <c:pt idx="22110">
                  <c:v>45.643937000000001</c:v>
                </c:pt>
                <c:pt idx="22111">
                  <c:v>45.655048000000001</c:v>
                </c:pt>
                <c:pt idx="22112">
                  <c:v>45.666159</c:v>
                </c:pt>
                <c:pt idx="22113">
                  <c:v>45.67727</c:v>
                </c:pt>
                <c:pt idx="22114">
                  <c:v>45.688381</c:v>
                </c:pt>
                <c:pt idx="22115">
                  <c:v>45.699491999999999</c:v>
                </c:pt>
                <c:pt idx="22116">
                  <c:v>45.710602999999999</c:v>
                </c:pt>
                <c:pt idx="22117">
                  <c:v>45.721713999999999</c:v>
                </c:pt>
                <c:pt idx="22118">
                  <c:v>45.732824999999998</c:v>
                </c:pt>
                <c:pt idx="22119">
                  <c:v>45.743935999999998</c:v>
                </c:pt>
                <c:pt idx="22120">
                  <c:v>45.755046999999998</c:v>
                </c:pt>
                <c:pt idx="22121">
                  <c:v>45.766157999999997</c:v>
                </c:pt>
                <c:pt idx="22122">
                  <c:v>45.777268999999997</c:v>
                </c:pt>
                <c:pt idx="22123">
                  <c:v>45.788379999999997</c:v>
                </c:pt>
                <c:pt idx="22124">
                  <c:v>45.799491000000003</c:v>
                </c:pt>
                <c:pt idx="22125">
                  <c:v>45.810602000000003</c:v>
                </c:pt>
                <c:pt idx="22126">
                  <c:v>45.821713000000003</c:v>
                </c:pt>
                <c:pt idx="22127">
                  <c:v>45.832824000000002</c:v>
                </c:pt>
                <c:pt idx="22128">
                  <c:v>45.843935000000002</c:v>
                </c:pt>
                <c:pt idx="22129">
                  <c:v>45.855046000000002</c:v>
                </c:pt>
                <c:pt idx="22130">
                  <c:v>45.866157000000001</c:v>
                </c:pt>
                <c:pt idx="22131">
                  <c:v>45.877268000000001</c:v>
                </c:pt>
                <c:pt idx="22132">
                  <c:v>45.888379</c:v>
                </c:pt>
                <c:pt idx="22133">
                  <c:v>45.89949</c:v>
                </c:pt>
                <c:pt idx="22134">
                  <c:v>45.910601</c:v>
                </c:pt>
                <c:pt idx="22135">
                  <c:v>45.921711999999999</c:v>
                </c:pt>
                <c:pt idx="22136">
                  <c:v>45.932822999999999</c:v>
                </c:pt>
                <c:pt idx="22137">
                  <c:v>45.943933999999999</c:v>
                </c:pt>
                <c:pt idx="22138">
                  <c:v>45.955044999999998</c:v>
                </c:pt>
                <c:pt idx="22139">
                  <c:v>45.966155999999998</c:v>
                </c:pt>
                <c:pt idx="22140">
                  <c:v>45.977266999999998</c:v>
                </c:pt>
                <c:pt idx="22141">
                  <c:v>45.988377999999997</c:v>
                </c:pt>
                <c:pt idx="22142">
                  <c:v>45.999488999999997</c:v>
                </c:pt>
                <c:pt idx="22143">
                  <c:v>46.010599999999997</c:v>
                </c:pt>
                <c:pt idx="22144">
                  <c:v>46.021711000000003</c:v>
                </c:pt>
                <c:pt idx="22145">
                  <c:v>46.032822000000003</c:v>
                </c:pt>
                <c:pt idx="22146">
                  <c:v>46.043933000000003</c:v>
                </c:pt>
                <c:pt idx="22147">
                  <c:v>46.055044000000002</c:v>
                </c:pt>
                <c:pt idx="22148">
                  <c:v>46.066155000000002</c:v>
                </c:pt>
                <c:pt idx="22149">
                  <c:v>46.077266000000002</c:v>
                </c:pt>
                <c:pt idx="22150">
                  <c:v>46.088377000000001</c:v>
                </c:pt>
                <c:pt idx="22151">
                  <c:v>46.099488000000001</c:v>
                </c:pt>
                <c:pt idx="22152">
                  <c:v>46.110599000000001</c:v>
                </c:pt>
                <c:pt idx="22153">
                  <c:v>46.12171</c:v>
                </c:pt>
                <c:pt idx="22154">
                  <c:v>46.132821</c:v>
                </c:pt>
                <c:pt idx="22155">
                  <c:v>46.143932</c:v>
                </c:pt>
                <c:pt idx="22156">
                  <c:v>46.155042999999999</c:v>
                </c:pt>
                <c:pt idx="22157">
                  <c:v>46.166153999999999</c:v>
                </c:pt>
                <c:pt idx="22158">
                  <c:v>46.177264999999998</c:v>
                </c:pt>
                <c:pt idx="22159">
                  <c:v>46.188375999999998</c:v>
                </c:pt>
                <c:pt idx="22160">
                  <c:v>46.199486999999998</c:v>
                </c:pt>
                <c:pt idx="22161">
                  <c:v>46.210597999999997</c:v>
                </c:pt>
                <c:pt idx="22162">
                  <c:v>46.221708999999997</c:v>
                </c:pt>
                <c:pt idx="22163">
                  <c:v>46.232819999999997</c:v>
                </c:pt>
                <c:pt idx="22164">
                  <c:v>46.243931000000003</c:v>
                </c:pt>
                <c:pt idx="22165">
                  <c:v>46.255042000000003</c:v>
                </c:pt>
                <c:pt idx="22166">
                  <c:v>46.266153000000003</c:v>
                </c:pt>
                <c:pt idx="22167">
                  <c:v>46.277264000000002</c:v>
                </c:pt>
                <c:pt idx="22168">
                  <c:v>46.288375000000002</c:v>
                </c:pt>
                <c:pt idx="22169">
                  <c:v>46.299486000000002</c:v>
                </c:pt>
                <c:pt idx="22170">
                  <c:v>46.310597000000001</c:v>
                </c:pt>
                <c:pt idx="22171">
                  <c:v>46.321708000000001</c:v>
                </c:pt>
                <c:pt idx="22172">
                  <c:v>46.332819000000001</c:v>
                </c:pt>
                <c:pt idx="22173">
                  <c:v>46.34393</c:v>
                </c:pt>
                <c:pt idx="22174">
                  <c:v>46.355040000000002</c:v>
                </c:pt>
                <c:pt idx="22175">
                  <c:v>46.366151000000002</c:v>
                </c:pt>
                <c:pt idx="22176">
                  <c:v>46.377262000000002</c:v>
                </c:pt>
                <c:pt idx="22177">
                  <c:v>46.388373000000001</c:v>
                </c:pt>
                <c:pt idx="22178">
                  <c:v>46.399484000000001</c:v>
                </c:pt>
                <c:pt idx="22179">
                  <c:v>46.410595000000001</c:v>
                </c:pt>
                <c:pt idx="22180">
                  <c:v>46.421706</c:v>
                </c:pt>
                <c:pt idx="22181">
                  <c:v>46.432817</c:v>
                </c:pt>
                <c:pt idx="22182">
                  <c:v>46.443928</c:v>
                </c:pt>
                <c:pt idx="22183">
                  <c:v>46.455038999999999</c:v>
                </c:pt>
                <c:pt idx="22184">
                  <c:v>46.466149999999999</c:v>
                </c:pt>
                <c:pt idx="22185">
                  <c:v>46.477260999999999</c:v>
                </c:pt>
                <c:pt idx="22186">
                  <c:v>46.488371999999998</c:v>
                </c:pt>
                <c:pt idx="22187">
                  <c:v>46.499482999999998</c:v>
                </c:pt>
                <c:pt idx="22188">
                  <c:v>46.510593999999998</c:v>
                </c:pt>
                <c:pt idx="22189">
                  <c:v>46.521704999999997</c:v>
                </c:pt>
                <c:pt idx="22190">
                  <c:v>46.532815999999997</c:v>
                </c:pt>
                <c:pt idx="22191">
                  <c:v>46.543926999999996</c:v>
                </c:pt>
                <c:pt idx="22192">
                  <c:v>46.555038000000003</c:v>
                </c:pt>
                <c:pt idx="22193">
                  <c:v>46.566149000000003</c:v>
                </c:pt>
                <c:pt idx="22194">
                  <c:v>46.577260000000003</c:v>
                </c:pt>
                <c:pt idx="22195">
                  <c:v>46.588371000000002</c:v>
                </c:pt>
                <c:pt idx="22196">
                  <c:v>46.599482000000002</c:v>
                </c:pt>
                <c:pt idx="22197">
                  <c:v>46.610593000000001</c:v>
                </c:pt>
                <c:pt idx="22198">
                  <c:v>46.621704000000001</c:v>
                </c:pt>
                <c:pt idx="22199">
                  <c:v>46.632815000000001</c:v>
                </c:pt>
                <c:pt idx="22200">
                  <c:v>46.643926</c:v>
                </c:pt>
                <c:pt idx="22201">
                  <c:v>46.655037</c:v>
                </c:pt>
                <c:pt idx="22202">
                  <c:v>46.666148</c:v>
                </c:pt>
                <c:pt idx="22203">
                  <c:v>46.677258999999999</c:v>
                </c:pt>
                <c:pt idx="22204">
                  <c:v>46.688369999999999</c:v>
                </c:pt>
                <c:pt idx="22205">
                  <c:v>46.699480999999999</c:v>
                </c:pt>
                <c:pt idx="22206">
                  <c:v>46.710591999999998</c:v>
                </c:pt>
                <c:pt idx="22207">
                  <c:v>46.721702999999998</c:v>
                </c:pt>
                <c:pt idx="22208">
                  <c:v>46.732813999999998</c:v>
                </c:pt>
                <c:pt idx="22209">
                  <c:v>46.743924999999997</c:v>
                </c:pt>
                <c:pt idx="22210">
                  <c:v>46.755035999999997</c:v>
                </c:pt>
                <c:pt idx="22211">
                  <c:v>46.766146999999997</c:v>
                </c:pt>
                <c:pt idx="22212">
                  <c:v>46.777258000000003</c:v>
                </c:pt>
                <c:pt idx="22213">
                  <c:v>46.788369000000003</c:v>
                </c:pt>
                <c:pt idx="22214">
                  <c:v>46.799480000000003</c:v>
                </c:pt>
                <c:pt idx="22215">
                  <c:v>46.810591000000002</c:v>
                </c:pt>
                <c:pt idx="22216">
                  <c:v>46.821702000000002</c:v>
                </c:pt>
                <c:pt idx="22217">
                  <c:v>46.832813000000002</c:v>
                </c:pt>
                <c:pt idx="22218">
                  <c:v>46.843924000000001</c:v>
                </c:pt>
                <c:pt idx="22219">
                  <c:v>46.855035000000001</c:v>
                </c:pt>
                <c:pt idx="22220">
                  <c:v>46.866146000000001</c:v>
                </c:pt>
                <c:pt idx="22221">
                  <c:v>46.877257</c:v>
                </c:pt>
                <c:pt idx="22222">
                  <c:v>46.888368</c:v>
                </c:pt>
                <c:pt idx="22223">
                  <c:v>46.899478999999999</c:v>
                </c:pt>
                <c:pt idx="22224">
                  <c:v>46.910589999999999</c:v>
                </c:pt>
                <c:pt idx="22225">
                  <c:v>46.921700999999999</c:v>
                </c:pt>
                <c:pt idx="22226">
                  <c:v>46.932811999999998</c:v>
                </c:pt>
                <c:pt idx="22227">
                  <c:v>46.943922999999998</c:v>
                </c:pt>
                <c:pt idx="22228">
                  <c:v>46.955033999999998</c:v>
                </c:pt>
                <c:pt idx="22229">
                  <c:v>46.966144999999997</c:v>
                </c:pt>
                <c:pt idx="22230">
                  <c:v>46.977255999999997</c:v>
                </c:pt>
                <c:pt idx="22231">
                  <c:v>46.988366999999997</c:v>
                </c:pt>
                <c:pt idx="22232">
                  <c:v>46.999478000000003</c:v>
                </c:pt>
                <c:pt idx="22233">
                  <c:v>47.010589000000003</c:v>
                </c:pt>
                <c:pt idx="22234">
                  <c:v>47.021700000000003</c:v>
                </c:pt>
                <c:pt idx="22235">
                  <c:v>47.032811000000002</c:v>
                </c:pt>
                <c:pt idx="22236">
                  <c:v>47.043922000000002</c:v>
                </c:pt>
                <c:pt idx="22237">
                  <c:v>47.055033000000002</c:v>
                </c:pt>
                <c:pt idx="22238">
                  <c:v>47.066144000000001</c:v>
                </c:pt>
                <c:pt idx="22239">
                  <c:v>47.077255000000001</c:v>
                </c:pt>
                <c:pt idx="22240">
                  <c:v>47.088366000000001</c:v>
                </c:pt>
                <c:pt idx="22241">
                  <c:v>47.099477</c:v>
                </c:pt>
                <c:pt idx="22242">
                  <c:v>47.110588</c:v>
                </c:pt>
                <c:pt idx="22243">
                  <c:v>47.121699</c:v>
                </c:pt>
                <c:pt idx="22244">
                  <c:v>47.132809999999999</c:v>
                </c:pt>
                <c:pt idx="22245">
                  <c:v>47.143920999999999</c:v>
                </c:pt>
                <c:pt idx="22246">
                  <c:v>47.155031999999999</c:v>
                </c:pt>
                <c:pt idx="22247">
                  <c:v>47.166142999999998</c:v>
                </c:pt>
                <c:pt idx="22248">
                  <c:v>47.177253999999998</c:v>
                </c:pt>
                <c:pt idx="22249">
                  <c:v>47.188364999999997</c:v>
                </c:pt>
                <c:pt idx="22250">
                  <c:v>47.199475999999997</c:v>
                </c:pt>
                <c:pt idx="22251">
                  <c:v>47.210586999999997</c:v>
                </c:pt>
                <c:pt idx="22252">
                  <c:v>47.221698000000004</c:v>
                </c:pt>
                <c:pt idx="22253">
                  <c:v>47.232809000000003</c:v>
                </c:pt>
                <c:pt idx="22254">
                  <c:v>47.243920000000003</c:v>
                </c:pt>
                <c:pt idx="22255">
                  <c:v>47.255029999999998</c:v>
                </c:pt>
                <c:pt idx="22256">
                  <c:v>47.266140999999998</c:v>
                </c:pt>
                <c:pt idx="22257">
                  <c:v>47.277251999999997</c:v>
                </c:pt>
                <c:pt idx="22258">
                  <c:v>47.288362999999997</c:v>
                </c:pt>
                <c:pt idx="22259">
                  <c:v>47.299473999999996</c:v>
                </c:pt>
                <c:pt idx="22260">
                  <c:v>47.310585000000003</c:v>
                </c:pt>
                <c:pt idx="22261">
                  <c:v>47.321696000000003</c:v>
                </c:pt>
                <c:pt idx="22262">
                  <c:v>47.332807000000003</c:v>
                </c:pt>
                <c:pt idx="22263">
                  <c:v>47.343918000000002</c:v>
                </c:pt>
                <c:pt idx="22264">
                  <c:v>47.355029000000002</c:v>
                </c:pt>
                <c:pt idx="22265">
                  <c:v>47.366140000000001</c:v>
                </c:pt>
                <c:pt idx="22266">
                  <c:v>47.377251000000001</c:v>
                </c:pt>
                <c:pt idx="22267">
                  <c:v>47.388362000000001</c:v>
                </c:pt>
                <c:pt idx="22268">
                  <c:v>47.399473</c:v>
                </c:pt>
                <c:pt idx="22269">
                  <c:v>47.410584</c:v>
                </c:pt>
                <c:pt idx="22270">
                  <c:v>47.421695</c:v>
                </c:pt>
                <c:pt idx="22271">
                  <c:v>47.432805999999999</c:v>
                </c:pt>
                <c:pt idx="22272">
                  <c:v>47.443916999999999</c:v>
                </c:pt>
                <c:pt idx="22273">
                  <c:v>47.455027999999999</c:v>
                </c:pt>
                <c:pt idx="22274">
                  <c:v>47.466138999999998</c:v>
                </c:pt>
                <c:pt idx="22275">
                  <c:v>47.477249999999998</c:v>
                </c:pt>
                <c:pt idx="22276">
                  <c:v>47.488360999999998</c:v>
                </c:pt>
                <c:pt idx="22277">
                  <c:v>47.499471999999997</c:v>
                </c:pt>
                <c:pt idx="22278">
                  <c:v>47.510582999999997</c:v>
                </c:pt>
                <c:pt idx="22279">
                  <c:v>47.521693999999997</c:v>
                </c:pt>
                <c:pt idx="22280">
                  <c:v>47.532805000000003</c:v>
                </c:pt>
                <c:pt idx="22281">
                  <c:v>47.543916000000003</c:v>
                </c:pt>
                <c:pt idx="22282">
                  <c:v>47.555027000000003</c:v>
                </c:pt>
                <c:pt idx="22283">
                  <c:v>47.566138000000002</c:v>
                </c:pt>
                <c:pt idx="22284">
                  <c:v>47.577249000000002</c:v>
                </c:pt>
                <c:pt idx="22285">
                  <c:v>47.588360000000002</c:v>
                </c:pt>
                <c:pt idx="22286">
                  <c:v>47.599471000000001</c:v>
                </c:pt>
                <c:pt idx="22287">
                  <c:v>47.610582000000001</c:v>
                </c:pt>
                <c:pt idx="22288">
                  <c:v>47.621693</c:v>
                </c:pt>
                <c:pt idx="22289">
                  <c:v>47.632804</c:v>
                </c:pt>
                <c:pt idx="22290">
                  <c:v>47.643915</c:v>
                </c:pt>
                <c:pt idx="22291">
                  <c:v>47.655025999999999</c:v>
                </c:pt>
                <c:pt idx="22292">
                  <c:v>47.666136999999999</c:v>
                </c:pt>
                <c:pt idx="22293">
                  <c:v>47.677247999999999</c:v>
                </c:pt>
                <c:pt idx="22294">
                  <c:v>47.688358999999998</c:v>
                </c:pt>
                <c:pt idx="22295">
                  <c:v>47.699469999999998</c:v>
                </c:pt>
                <c:pt idx="22296">
                  <c:v>47.710580999999998</c:v>
                </c:pt>
                <c:pt idx="22297">
                  <c:v>47.721691999999997</c:v>
                </c:pt>
                <c:pt idx="22298">
                  <c:v>47.732802999999997</c:v>
                </c:pt>
                <c:pt idx="22299">
                  <c:v>47.743913999999997</c:v>
                </c:pt>
                <c:pt idx="22300">
                  <c:v>47.755025000000003</c:v>
                </c:pt>
                <c:pt idx="22301">
                  <c:v>47.766136000000003</c:v>
                </c:pt>
                <c:pt idx="22302">
                  <c:v>47.777247000000003</c:v>
                </c:pt>
                <c:pt idx="22303">
                  <c:v>47.788358000000002</c:v>
                </c:pt>
                <c:pt idx="22304">
                  <c:v>47.799469000000002</c:v>
                </c:pt>
                <c:pt idx="22305">
                  <c:v>47.810580000000002</c:v>
                </c:pt>
                <c:pt idx="22306">
                  <c:v>47.821691000000001</c:v>
                </c:pt>
                <c:pt idx="22307">
                  <c:v>47.832802000000001</c:v>
                </c:pt>
                <c:pt idx="22308">
                  <c:v>47.843913000000001</c:v>
                </c:pt>
                <c:pt idx="22309">
                  <c:v>47.855024</c:v>
                </c:pt>
                <c:pt idx="22310">
                  <c:v>47.866135</c:v>
                </c:pt>
                <c:pt idx="22311">
                  <c:v>47.877246</c:v>
                </c:pt>
                <c:pt idx="22312">
                  <c:v>47.888356999999999</c:v>
                </c:pt>
                <c:pt idx="22313">
                  <c:v>47.899467999999999</c:v>
                </c:pt>
                <c:pt idx="22314">
                  <c:v>47.910578999999998</c:v>
                </c:pt>
                <c:pt idx="22315">
                  <c:v>47.921689999999998</c:v>
                </c:pt>
                <c:pt idx="22316">
                  <c:v>47.932800999999998</c:v>
                </c:pt>
                <c:pt idx="22317">
                  <c:v>47.943911999999997</c:v>
                </c:pt>
                <c:pt idx="22318">
                  <c:v>47.955022999999997</c:v>
                </c:pt>
                <c:pt idx="22319">
                  <c:v>47.966133999999997</c:v>
                </c:pt>
                <c:pt idx="22320">
                  <c:v>47.977245000000003</c:v>
                </c:pt>
                <c:pt idx="22321">
                  <c:v>47.988356000000003</c:v>
                </c:pt>
                <c:pt idx="22322">
                  <c:v>47.999467000000003</c:v>
                </c:pt>
                <c:pt idx="22323">
                  <c:v>48.010578000000002</c:v>
                </c:pt>
                <c:pt idx="22324">
                  <c:v>48.021689000000002</c:v>
                </c:pt>
                <c:pt idx="22325">
                  <c:v>48.032800000000002</c:v>
                </c:pt>
                <c:pt idx="22326">
                  <c:v>48.043911000000001</c:v>
                </c:pt>
                <c:pt idx="22327">
                  <c:v>48.055022000000001</c:v>
                </c:pt>
                <c:pt idx="22328">
                  <c:v>48.066133000000001</c:v>
                </c:pt>
                <c:pt idx="22329">
                  <c:v>48.077244</c:v>
                </c:pt>
                <c:pt idx="22330">
                  <c:v>48.088355</c:v>
                </c:pt>
                <c:pt idx="22331">
                  <c:v>48.099466</c:v>
                </c:pt>
                <c:pt idx="22332">
                  <c:v>48.110576999999999</c:v>
                </c:pt>
                <c:pt idx="22333">
                  <c:v>48.121687999999999</c:v>
                </c:pt>
                <c:pt idx="22334">
                  <c:v>48.132798999999999</c:v>
                </c:pt>
                <c:pt idx="22335">
                  <c:v>48.143909999999998</c:v>
                </c:pt>
                <c:pt idx="22336">
                  <c:v>48.15502</c:v>
                </c:pt>
                <c:pt idx="22337">
                  <c:v>48.166131</c:v>
                </c:pt>
                <c:pt idx="22338">
                  <c:v>48.177242</c:v>
                </c:pt>
                <c:pt idx="22339">
                  <c:v>48.188352999999999</c:v>
                </c:pt>
                <c:pt idx="22340">
                  <c:v>48.199463999999999</c:v>
                </c:pt>
                <c:pt idx="22341">
                  <c:v>48.210574999999999</c:v>
                </c:pt>
                <c:pt idx="22342">
                  <c:v>48.221685999999998</c:v>
                </c:pt>
                <c:pt idx="22343">
                  <c:v>48.232796999999998</c:v>
                </c:pt>
                <c:pt idx="22344">
                  <c:v>48.243907999999998</c:v>
                </c:pt>
                <c:pt idx="22345">
                  <c:v>48.255018999999997</c:v>
                </c:pt>
                <c:pt idx="22346">
                  <c:v>48.266129999999997</c:v>
                </c:pt>
                <c:pt idx="22347">
                  <c:v>48.277240999999997</c:v>
                </c:pt>
                <c:pt idx="22348">
                  <c:v>48.288352000000003</c:v>
                </c:pt>
                <c:pt idx="22349">
                  <c:v>48.299463000000003</c:v>
                </c:pt>
                <c:pt idx="22350">
                  <c:v>48.310574000000003</c:v>
                </c:pt>
                <c:pt idx="22351">
                  <c:v>48.321685000000002</c:v>
                </c:pt>
                <c:pt idx="22352">
                  <c:v>48.332796000000002</c:v>
                </c:pt>
                <c:pt idx="22353">
                  <c:v>48.343907000000002</c:v>
                </c:pt>
                <c:pt idx="22354">
                  <c:v>48.355018000000001</c:v>
                </c:pt>
                <c:pt idx="22355">
                  <c:v>48.366129000000001</c:v>
                </c:pt>
                <c:pt idx="22356">
                  <c:v>48.37724</c:v>
                </c:pt>
                <c:pt idx="22357">
                  <c:v>48.388351</c:v>
                </c:pt>
                <c:pt idx="22358">
                  <c:v>48.399462</c:v>
                </c:pt>
                <c:pt idx="22359">
                  <c:v>48.410572999999999</c:v>
                </c:pt>
                <c:pt idx="22360">
                  <c:v>48.421683999999999</c:v>
                </c:pt>
                <c:pt idx="22361">
                  <c:v>48.432794999999999</c:v>
                </c:pt>
                <c:pt idx="22362">
                  <c:v>48.443905999999998</c:v>
                </c:pt>
                <c:pt idx="22363">
                  <c:v>48.455016999999998</c:v>
                </c:pt>
                <c:pt idx="22364">
                  <c:v>48.466127999999998</c:v>
                </c:pt>
                <c:pt idx="22365">
                  <c:v>48.477238999999997</c:v>
                </c:pt>
                <c:pt idx="22366">
                  <c:v>48.488349999999997</c:v>
                </c:pt>
                <c:pt idx="22367">
                  <c:v>48.499460999999997</c:v>
                </c:pt>
                <c:pt idx="22368">
                  <c:v>48.510572000000003</c:v>
                </c:pt>
                <c:pt idx="22369">
                  <c:v>48.521683000000003</c:v>
                </c:pt>
                <c:pt idx="22370">
                  <c:v>48.532794000000003</c:v>
                </c:pt>
                <c:pt idx="22371">
                  <c:v>48.543905000000002</c:v>
                </c:pt>
                <c:pt idx="22372">
                  <c:v>48.555016000000002</c:v>
                </c:pt>
                <c:pt idx="22373">
                  <c:v>48.566127000000002</c:v>
                </c:pt>
                <c:pt idx="22374">
                  <c:v>48.577238000000001</c:v>
                </c:pt>
                <c:pt idx="22375">
                  <c:v>48.588349000000001</c:v>
                </c:pt>
                <c:pt idx="22376">
                  <c:v>48.599460000000001</c:v>
                </c:pt>
                <c:pt idx="22377">
                  <c:v>48.610571</c:v>
                </c:pt>
                <c:pt idx="22378">
                  <c:v>48.621682</c:v>
                </c:pt>
                <c:pt idx="22379">
                  <c:v>48.632792999999999</c:v>
                </c:pt>
                <c:pt idx="22380">
                  <c:v>48.643903999999999</c:v>
                </c:pt>
                <c:pt idx="22381">
                  <c:v>48.655014999999999</c:v>
                </c:pt>
                <c:pt idx="22382">
                  <c:v>48.666125999999998</c:v>
                </c:pt>
                <c:pt idx="22383">
                  <c:v>48.677236999999998</c:v>
                </c:pt>
                <c:pt idx="22384">
                  <c:v>48.688347999999998</c:v>
                </c:pt>
                <c:pt idx="22385">
                  <c:v>48.699458999999997</c:v>
                </c:pt>
                <c:pt idx="22386">
                  <c:v>48.710569999999997</c:v>
                </c:pt>
                <c:pt idx="22387">
                  <c:v>48.721680999999997</c:v>
                </c:pt>
                <c:pt idx="22388">
                  <c:v>48.732792000000003</c:v>
                </c:pt>
                <c:pt idx="22389">
                  <c:v>48.743903000000003</c:v>
                </c:pt>
                <c:pt idx="22390">
                  <c:v>48.755014000000003</c:v>
                </c:pt>
                <c:pt idx="22391">
                  <c:v>48.766125000000002</c:v>
                </c:pt>
                <c:pt idx="22392">
                  <c:v>48.777236000000002</c:v>
                </c:pt>
                <c:pt idx="22393">
                  <c:v>48.788347000000002</c:v>
                </c:pt>
                <c:pt idx="22394">
                  <c:v>48.799458000000001</c:v>
                </c:pt>
                <c:pt idx="22395">
                  <c:v>48.810569000000001</c:v>
                </c:pt>
                <c:pt idx="22396">
                  <c:v>48.821680000000001</c:v>
                </c:pt>
                <c:pt idx="22397">
                  <c:v>48.832791</c:v>
                </c:pt>
                <c:pt idx="22398">
                  <c:v>48.843902</c:v>
                </c:pt>
                <c:pt idx="22399">
                  <c:v>48.855013</c:v>
                </c:pt>
                <c:pt idx="22400">
                  <c:v>48.866123999999999</c:v>
                </c:pt>
                <c:pt idx="22401">
                  <c:v>48.877234999999999</c:v>
                </c:pt>
                <c:pt idx="22402">
                  <c:v>48.888345999999999</c:v>
                </c:pt>
                <c:pt idx="22403">
                  <c:v>48.899456999999998</c:v>
                </c:pt>
                <c:pt idx="22404">
                  <c:v>48.910567999999998</c:v>
                </c:pt>
                <c:pt idx="22405">
                  <c:v>48.921678999999997</c:v>
                </c:pt>
                <c:pt idx="22406">
                  <c:v>48.932789999999997</c:v>
                </c:pt>
                <c:pt idx="22407">
                  <c:v>48.943900999999997</c:v>
                </c:pt>
                <c:pt idx="22408">
                  <c:v>48.955012000000004</c:v>
                </c:pt>
                <c:pt idx="22409">
                  <c:v>48.966123000000003</c:v>
                </c:pt>
                <c:pt idx="22410">
                  <c:v>48.977234000000003</c:v>
                </c:pt>
                <c:pt idx="22411">
                  <c:v>48.988345000000002</c:v>
                </c:pt>
                <c:pt idx="22412">
                  <c:v>48.999456000000002</c:v>
                </c:pt>
                <c:pt idx="22413">
                  <c:v>49.010567000000002</c:v>
                </c:pt>
                <c:pt idx="22414">
                  <c:v>49.021678000000001</c:v>
                </c:pt>
                <c:pt idx="22415">
                  <c:v>49.032789000000001</c:v>
                </c:pt>
                <c:pt idx="22416">
                  <c:v>49.043900000000001</c:v>
                </c:pt>
                <c:pt idx="22417">
                  <c:v>49.055010000000003</c:v>
                </c:pt>
                <c:pt idx="22418">
                  <c:v>49.066121000000003</c:v>
                </c:pt>
                <c:pt idx="22419">
                  <c:v>49.077232000000002</c:v>
                </c:pt>
                <c:pt idx="22420">
                  <c:v>49.088343000000002</c:v>
                </c:pt>
                <c:pt idx="22421">
                  <c:v>49.099454000000001</c:v>
                </c:pt>
                <c:pt idx="22422">
                  <c:v>49.110565000000001</c:v>
                </c:pt>
                <c:pt idx="22423">
                  <c:v>49.121676000000001</c:v>
                </c:pt>
                <c:pt idx="22424">
                  <c:v>49.132787</c:v>
                </c:pt>
                <c:pt idx="22425">
                  <c:v>49.143898</c:v>
                </c:pt>
                <c:pt idx="22426">
                  <c:v>49.155009</c:v>
                </c:pt>
                <c:pt idx="22427">
                  <c:v>49.166119999999999</c:v>
                </c:pt>
                <c:pt idx="22428">
                  <c:v>49.177230999999999</c:v>
                </c:pt>
                <c:pt idx="22429">
                  <c:v>49.188341999999999</c:v>
                </c:pt>
                <c:pt idx="22430">
                  <c:v>49.199452999999998</c:v>
                </c:pt>
                <c:pt idx="22431">
                  <c:v>49.210563999999998</c:v>
                </c:pt>
                <c:pt idx="22432">
                  <c:v>49.221674999999998</c:v>
                </c:pt>
                <c:pt idx="22433">
                  <c:v>49.232785999999997</c:v>
                </c:pt>
                <c:pt idx="22434">
                  <c:v>49.243896999999997</c:v>
                </c:pt>
                <c:pt idx="22435">
                  <c:v>49.255007999999997</c:v>
                </c:pt>
                <c:pt idx="22436">
                  <c:v>49.266119000000003</c:v>
                </c:pt>
                <c:pt idx="22437">
                  <c:v>49.277230000000003</c:v>
                </c:pt>
                <c:pt idx="22438">
                  <c:v>49.288341000000003</c:v>
                </c:pt>
                <c:pt idx="22439">
                  <c:v>49.299452000000002</c:v>
                </c:pt>
                <c:pt idx="22440">
                  <c:v>49.310563000000002</c:v>
                </c:pt>
                <c:pt idx="22441">
                  <c:v>49.321674000000002</c:v>
                </c:pt>
                <c:pt idx="22442">
                  <c:v>49.332785000000001</c:v>
                </c:pt>
                <c:pt idx="22443">
                  <c:v>49.343896000000001</c:v>
                </c:pt>
                <c:pt idx="22444">
                  <c:v>49.355007000000001</c:v>
                </c:pt>
                <c:pt idx="22445">
                  <c:v>49.366118</c:v>
                </c:pt>
                <c:pt idx="22446">
                  <c:v>49.377229</c:v>
                </c:pt>
                <c:pt idx="22447">
                  <c:v>49.388339999999999</c:v>
                </c:pt>
                <c:pt idx="22448">
                  <c:v>49.399450999999999</c:v>
                </c:pt>
                <c:pt idx="22449">
                  <c:v>49.410561999999999</c:v>
                </c:pt>
                <c:pt idx="22450">
                  <c:v>49.421672999999998</c:v>
                </c:pt>
                <c:pt idx="22451">
                  <c:v>49.432783999999998</c:v>
                </c:pt>
                <c:pt idx="22452">
                  <c:v>49.443894999999998</c:v>
                </c:pt>
                <c:pt idx="22453">
                  <c:v>49.455005999999997</c:v>
                </c:pt>
                <c:pt idx="22454">
                  <c:v>49.466116999999997</c:v>
                </c:pt>
                <c:pt idx="22455">
                  <c:v>49.477227999999997</c:v>
                </c:pt>
                <c:pt idx="22456">
                  <c:v>49.488339000000003</c:v>
                </c:pt>
                <c:pt idx="22457">
                  <c:v>49.499450000000003</c:v>
                </c:pt>
                <c:pt idx="22458">
                  <c:v>49.510561000000003</c:v>
                </c:pt>
                <c:pt idx="22459">
                  <c:v>49.521672000000002</c:v>
                </c:pt>
                <c:pt idx="22460">
                  <c:v>49.532783000000002</c:v>
                </c:pt>
                <c:pt idx="22461">
                  <c:v>49.543894000000002</c:v>
                </c:pt>
                <c:pt idx="22462">
                  <c:v>49.555005000000001</c:v>
                </c:pt>
                <c:pt idx="22463">
                  <c:v>49.566116000000001</c:v>
                </c:pt>
                <c:pt idx="22464">
                  <c:v>49.577227000000001</c:v>
                </c:pt>
                <c:pt idx="22465">
                  <c:v>49.588338</c:v>
                </c:pt>
                <c:pt idx="22466">
                  <c:v>49.599449</c:v>
                </c:pt>
                <c:pt idx="22467">
                  <c:v>49.61056</c:v>
                </c:pt>
                <c:pt idx="22468">
                  <c:v>49.621670999999999</c:v>
                </c:pt>
                <c:pt idx="22469">
                  <c:v>49.632781999999999</c:v>
                </c:pt>
                <c:pt idx="22470">
                  <c:v>49.643892999999998</c:v>
                </c:pt>
                <c:pt idx="22471">
                  <c:v>49.655003999999998</c:v>
                </c:pt>
                <c:pt idx="22472">
                  <c:v>49.666114999999998</c:v>
                </c:pt>
                <c:pt idx="22473">
                  <c:v>49.677225999999997</c:v>
                </c:pt>
                <c:pt idx="22474">
                  <c:v>49.688336999999997</c:v>
                </c:pt>
                <c:pt idx="22475">
                  <c:v>49.699447999999997</c:v>
                </c:pt>
                <c:pt idx="22476">
                  <c:v>49.710559000000003</c:v>
                </c:pt>
                <c:pt idx="22477">
                  <c:v>49.721670000000003</c:v>
                </c:pt>
                <c:pt idx="22478">
                  <c:v>49.732781000000003</c:v>
                </c:pt>
                <c:pt idx="22479">
                  <c:v>49.743892000000002</c:v>
                </c:pt>
                <c:pt idx="22480">
                  <c:v>49.755003000000002</c:v>
                </c:pt>
                <c:pt idx="22481">
                  <c:v>49.766114000000002</c:v>
                </c:pt>
                <c:pt idx="22482">
                  <c:v>49.777225000000001</c:v>
                </c:pt>
                <c:pt idx="22483">
                  <c:v>49.788336000000001</c:v>
                </c:pt>
                <c:pt idx="22484">
                  <c:v>49.799447000000001</c:v>
                </c:pt>
                <c:pt idx="22485">
                  <c:v>49.810558</c:v>
                </c:pt>
                <c:pt idx="22486">
                  <c:v>49.821669</c:v>
                </c:pt>
                <c:pt idx="22487">
                  <c:v>49.83278</c:v>
                </c:pt>
                <c:pt idx="22488">
                  <c:v>49.843890999999999</c:v>
                </c:pt>
                <c:pt idx="22489">
                  <c:v>49.855001999999999</c:v>
                </c:pt>
                <c:pt idx="22490">
                  <c:v>49.866112999999999</c:v>
                </c:pt>
                <c:pt idx="22491">
                  <c:v>49.877223999999998</c:v>
                </c:pt>
                <c:pt idx="22492">
                  <c:v>49.888334999999998</c:v>
                </c:pt>
                <c:pt idx="22493">
                  <c:v>49.899445999999998</c:v>
                </c:pt>
                <c:pt idx="22494">
                  <c:v>49.910556999999997</c:v>
                </c:pt>
                <c:pt idx="22495">
                  <c:v>49.921667999999997</c:v>
                </c:pt>
                <c:pt idx="22496">
                  <c:v>49.932778999999996</c:v>
                </c:pt>
                <c:pt idx="22497">
                  <c:v>49.943890000000003</c:v>
                </c:pt>
                <c:pt idx="22498">
                  <c:v>49.954999999999998</c:v>
                </c:pt>
                <c:pt idx="22499">
                  <c:v>49.966110999999998</c:v>
                </c:pt>
                <c:pt idx="22500">
                  <c:v>49.977221999999998</c:v>
                </c:pt>
                <c:pt idx="22501">
                  <c:v>49.988332999999997</c:v>
                </c:pt>
                <c:pt idx="22502">
                  <c:v>49.999443999999997</c:v>
                </c:pt>
                <c:pt idx="22503">
                  <c:v>50.010554999999997</c:v>
                </c:pt>
                <c:pt idx="22504">
                  <c:v>50.021666000000003</c:v>
                </c:pt>
                <c:pt idx="22505">
                  <c:v>50.032777000000003</c:v>
                </c:pt>
                <c:pt idx="22506">
                  <c:v>50.043888000000003</c:v>
                </c:pt>
                <c:pt idx="22507">
                  <c:v>50.054999000000002</c:v>
                </c:pt>
                <c:pt idx="22508">
                  <c:v>50.066110000000002</c:v>
                </c:pt>
                <c:pt idx="22509">
                  <c:v>50.077221000000002</c:v>
                </c:pt>
                <c:pt idx="22510">
                  <c:v>50.088332000000001</c:v>
                </c:pt>
                <c:pt idx="22511">
                  <c:v>50.099443000000001</c:v>
                </c:pt>
                <c:pt idx="22512">
                  <c:v>50.110554</c:v>
                </c:pt>
                <c:pt idx="22513">
                  <c:v>50.121665</c:v>
                </c:pt>
                <c:pt idx="22514">
                  <c:v>50.132776</c:v>
                </c:pt>
                <c:pt idx="22515">
                  <c:v>50.143886999999999</c:v>
                </c:pt>
                <c:pt idx="22516">
                  <c:v>50.154997999999999</c:v>
                </c:pt>
                <c:pt idx="22517">
                  <c:v>50.166108999999999</c:v>
                </c:pt>
                <c:pt idx="22518">
                  <c:v>50.177219999999998</c:v>
                </c:pt>
                <c:pt idx="22519">
                  <c:v>50.188330999999998</c:v>
                </c:pt>
                <c:pt idx="22520">
                  <c:v>50.199441999999998</c:v>
                </c:pt>
                <c:pt idx="22521">
                  <c:v>50.210552999999997</c:v>
                </c:pt>
                <c:pt idx="22522">
                  <c:v>50.221663999999997</c:v>
                </c:pt>
                <c:pt idx="22523">
                  <c:v>50.232774999999997</c:v>
                </c:pt>
                <c:pt idx="22524">
                  <c:v>50.243886000000003</c:v>
                </c:pt>
                <c:pt idx="22525">
                  <c:v>50.254997000000003</c:v>
                </c:pt>
                <c:pt idx="22526">
                  <c:v>50.266108000000003</c:v>
                </c:pt>
                <c:pt idx="22527">
                  <c:v>50.277219000000002</c:v>
                </c:pt>
                <c:pt idx="22528">
                  <c:v>50.288330000000002</c:v>
                </c:pt>
                <c:pt idx="22529">
                  <c:v>50.299441000000002</c:v>
                </c:pt>
                <c:pt idx="22530">
                  <c:v>50.310552000000001</c:v>
                </c:pt>
                <c:pt idx="22531">
                  <c:v>50.321663000000001</c:v>
                </c:pt>
                <c:pt idx="22532">
                  <c:v>50.332774000000001</c:v>
                </c:pt>
                <c:pt idx="22533">
                  <c:v>50.343885</c:v>
                </c:pt>
                <c:pt idx="22534">
                  <c:v>50.354996</c:v>
                </c:pt>
                <c:pt idx="22535">
                  <c:v>50.366107</c:v>
                </c:pt>
                <c:pt idx="22536">
                  <c:v>50.377217999999999</c:v>
                </c:pt>
                <c:pt idx="22537">
                  <c:v>50.388328999999999</c:v>
                </c:pt>
                <c:pt idx="22538">
                  <c:v>50.399439999999998</c:v>
                </c:pt>
                <c:pt idx="22539">
                  <c:v>50.410550999999998</c:v>
                </c:pt>
                <c:pt idx="22540">
                  <c:v>50.421661999999998</c:v>
                </c:pt>
                <c:pt idx="22541">
                  <c:v>50.432772999999997</c:v>
                </c:pt>
                <c:pt idx="22542">
                  <c:v>50.443883999999997</c:v>
                </c:pt>
                <c:pt idx="22543">
                  <c:v>50.454994999999997</c:v>
                </c:pt>
                <c:pt idx="22544">
                  <c:v>50.466106000000003</c:v>
                </c:pt>
                <c:pt idx="22545">
                  <c:v>50.477217000000003</c:v>
                </c:pt>
                <c:pt idx="22546">
                  <c:v>50.488328000000003</c:v>
                </c:pt>
                <c:pt idx="22547">
                  <c:v>50.499439000000002</c:v>
                </c:pt>
                <c:pt idx="22548">
                  <c:v>50.510550000000002</c:v>
                </c:pt>
                <c:pt idx="22549">
                  <c:v>50.521661000000002</c:v>
                </c:pt>
                <c:pt idx="22550">
                  <c:v>50.532772000000001</c:v>
                </c:pt>
                <c:pt idx="22551">
                  <c:v>50.543883000000001</c:v>
                </c:pt>
                <c:pt idx="22552">
                  <c:v>50.554994000000001</c:v>
                </c:pt>
                <c:pt idx="22553">
                  <c:v>50.566105</c:v>
                </c:pt>
                <c:pt idx="22554">
                  <c:v>50.577216</c:v>
                </c:pt>
                <c:pt idx="22555">
                  <c:v>50.588327</c:v>
                </c:pt>
                <c:pt idx="22556">
                  <c:v>50.599437999999999</c:v>
                </c:pt>
                <c:pt idx="22557">
                  <c:v>50.610548999999999</c:v>
                </c:pt>
                <c:pt idx="22558">
                  <c:v>50.621659999999999</c:v>
                </c:pt>
                <c:pt idx="22559">
                  <c:v>50.632770999999998</c:v>
                </c:pt>
                <c:pt idx="22560">
                  <c:v>50.643881999999998</c:v>
                </c:pt>
                <c:pt idx="22561">
                  <c:v>50.654992999999997</c:v>
                </c:pt>
                <c:pt idx="22562">
                  <c:v>50.666103999999997</c:v>
                </c:pt>
                <c:pt idx="22563">
                  <c:v>50.677214999999997</c:v>
                </c:pt>
                <c:pt idx="22564">
                  <c:v>50.688326000000004</c:v>
                </c:pt>
                <c:pt idx="22565">
                  <c:v>50.699437000000003</c:v>
                </c:pt>
                <c:pt idx="22566">
                  <c:v>50.710548000000003</c:v>
                </c:pt>
                <c:pt idx="22567">
                  <c:v>50.721659000000002</c:v>
                </c:pt>
                <c:pt idx="22568">
                  <c:v>50.732770000000002</c:v>
                </c:pt>
                <c:pt idx="22569">
                  <c:v>50.743881000000002</c:v>
                </c:pt>
                <c:pt idx="22570">
                  <c:v>50.754992000000001</c:v>
                </c:pt>
                <c:pt idx="22571">
                  <c:v>50.766103000000001</c:v>
                </c:pt>
                <c:pt idx="22572">
                  <c:v>50.777214000000001</c:v>
                </c:pt>
                <c:pt idx="22573">
                  <c:v>50.788325</c:v>
                </c:pt>
                <c:pt idx="22574">
                  <c:v>50.799436</c:v>
                </c:pt>
                <c:pt idx="22575">
                  <c:v>50.810547</c:v>
                </c:pt>
                <c:pt idx="22576">
                  <c:v>50.821657999999999</c:v>
                </c:pt>
                <c:pt idx="22577">
                  <c:v>50.832768999999999</c:v>
                </c:pt>
                <c:pt idx="22578">
                  <c:v>50.843879999999999</c:v>
                </c:pt>
                <c:pt idx="22579">
                  <c:v>50.854990999999998</c:v>
                </c:pt>
                <c:pt idx="22580">
                  <c:v>50.866101</c:v>
                </c:pt>
                <c:pt idx="22581">
                  <c:v>50.877212</c:v>
                </c:pt>
                <c:pt idx="22582">
                  <c:v>50.888323</c:v>
                </c:pt>
                <c:pt idx="22583">
                  <c:v>50.899433999999999</c:v>
                </c:pt>
                <c:pt idx="22584">
                  <c:v>50.910544999999999</c:v>
                </c:pt>
                <c:pt idx="22585">
                  <c:v>50.921655999999999</c:v>
                </c:pt>
                <c:pt idx="22586">
                  <c:v>50.932766999999998</c:v>
                </c:pt>
                <c:pt idx="22587">
                  <c:v>50.943877999999998</c:v>
                </c:pt>
                <c:pt idx="22588">
                  <c:v>50.954988999999998</c:v>
                </c:pt>
                <c:pt idx="22589">
                  <c:v>50.966099999999997</c:v>
                </c:pt>
                <c:pt idx="22590">
                  <c:v>50.977210999999997</c:v>
                </c:pt>
                <c:pt idx="22591">
                  <c:v>50.988321999999997</c:v>
                </c:pt>
                <c:pt idx="22592">
                  <c:v>50.999433000000003</c:v>
                </c:pt>
                <c:pt idx="22593">
                  <c:v>51.010544000000003</c:v>
                </c:pt>
                <c:pt idx="22594">
                  <c:v>51.021655000000003</c:v>
                </c:pt>
                <c:pt idx="22595">
                  <c:v>51.032766000000002</c:v>
                </c:pt>
                <c:pt idx="22596">
                  <c:v>51.043877000000002</c:v>
                </c:pt>
                <c:pt idx="22597">
                  <c:v>51.054988000000002</c:v>
                </c:pt>
                <c:pt idx="22598">
                  <c:v>51.066099000000001</c:v>
                </c:pt>
                <c:pt idx="22599">
                  <c:v>51.077210000000001</c:v>
                </c:pt>
                <c:pt idx="22600">
                  <c:v>51.088321000000001</c:v>
                </c:pt>
                <c:pt idx="22601">
                  <c:v>51.099432</c:v>
                </c:pt>
                <c:pt idx="22602">
                  <c:v>51.110543</c:v>
                </c:pt>
                <c:pt idx="22603">
                  <c:v>51.121653999999999</c:v>
                </c:pt>
                <c:pt idx="22604">
                  <c:v>51.132764999999999</c:v>
                </c:pt>
                <c:pt idx="22605">
                  <c:v>51.143875999999999</c:v>
                </c:pt>
                <c:pt idx="22606">
                  <c:v>51.154986999999998</c:v>
                </c:pt>
                <c:pt idx="22607">
                  <c:v>51.166097999999998</c:v>
                </c:pt>
                <c:pt idx="22608">
                  <c:v>51.177208999999998</c:v>
                </c:pt>
                <c:pt idx="22609">
                  <c:v>51.188319999999997</c:v>
                </c:pt>
                <c:pt idx="22610">
                  <c:v>51.199430999999997</c:v>
                </c:pt>
                <c:pt idx="22611">
                  <c:v>51.210541999999997</c:v>
                </c:pt>
                <c:pt idx="22612">
                  <c:v>51.221653000000003</c:v>
                </c:pt>
                <c:pt idx="22613">
                  <c:v>51.232764000000003</c:v>
                </c:pt>
                <c:pt idx="22614">
                  <c:v>51.243875000000003</c:v>
                </c:pt>
                <c:pt idx="22615">
                  <c:v>51.254986000000002</c:v>
                </c:pt>
                <c:pt idx="22616">
                  <c:v>51.266097000000002</c:v>
                </c:pt>
                <c:pt idx="22617">
                  <c:v>51.277208000000002</c:v>
                </c:pt>
                <c:pt idx="22618">
                  <c:v>51.288319000000001</c:v>
                </c:pt>
                <c:pt idx="22619">
                  <c:v>51.299430000000001</c:v>
                </c:pt>
                <c:pt idx="22620">
                  <c:v>51.310541000000001</c:v>
                </c:pt>
                <c:pt idx="22621">
                  <c:v>51.321652</c:v>
                </c:pt>
                <c:pt idx="22622">
                  <c:v>51.332763</c:v>
                </c:pt>
                <c:pt idx="22623">
                  <c:v>51.343874</c:v>
                </c:pt>
                <c:pt idx="22624">
                  <c:v>51.354984999999999</c:v>
                </c:pt>
                <c:pt idx="22625">
                  <c:v>51.366095999999999</c:v>
                </c:pt>
                <c:pt idx="22626">
                  <c:v>51.377206999999999</c:v>
                </c:pt>
                <c:pt idx="22627">
                  <c:v>51.388317999999998</c:v>
                </c:pt>
                <c:pt idx="22628">
                  <c:v>51.399428999999998</c:v>
                </c:pt>
                <c:pt idx="22629">
                  <c:v>51.410539999999997</c:v>
                </c:pt>
                <c:pt idx="22630">
                  <c:v>51.421650999999997</c:v>
                </c:pt>
                <c:pt idx="22631">
                  <c:v>51.432761999999997</c:v>
                </c:pt>
                <c:pt idx="22632">
                  <c:v>51.443873000000004</c:v>
                </c:pt>
                <c:pt idx="22633">
                  <c:v>51.454984000000003</c:v>
                </c:pt>
                <c:pt idx="22634">
                  <c:v>51.466095000000003</c:v>
                </c:pt>
                <c:pt idx="22635">
                  <c:v>51.477206000000002</c:v>
                </c:pt>
                <c:pt idx="22636">
                  <c:v>51.488317000000002</c:v>
                </c:pt>
                <c:pt idx="22637">
                  <c:v>51.499428000000002</c:v>
                </c:pt>
                <c:pt idx="22638">
                  <c:v>51.510539000000001</c:v>
                </c:pt>
                <c:pt idx="22639">
                  <c:v>51.521650000000001</c:v>
                </c:pt>
                <c:pt idx="22640">
                  <c:v>51.532761000000001</c:v>
                </c:pt>
                <c:pt idx="22641">
                  <c:v>51.543872</c:v>
                </c:pt>
                <c:pt idx="22642">
                  <c:v>51.554983</c:v>
                </c:pt>
                <c:pt idx="22643">
                  <c:v>51.566094</c:v>
                </c:pt>
                <c:pt idx="22644">
                  <c:v>51.577204999999999</c:v>
                </c:pt>
                <c:pt idx="22645">
                  <c:v>51.588315999999999</c:v>
                </c:pt>
                <c:pt idx="22646">
                  <c:v>51.599426999999999</c:v>
                </c:pt>
                <c:pt idx="22647">
                  <c:v>51.610537999999998</c:v>
                </c:pt>
                <c:pt idx="22648">
                  <c:v>51.621648999999998</c:v>
                </c:pt>
                <c:pt idx="22649">
                  <c:v>51.632759999999998</c:v>
                </c:pt>
                <c:pt idx="22650">
                  <c:v>51.643870999999997</c:v>
                </c:pt>
                <c:pt idx="22651">
                  <c:v>51.654981999999997</c:v>
                </c:pt>
                <c:pt idx="22652">
                  <c:v>51.666092999999996</c:v>
                </c:pt>
                <c:pt idx="22653">
                  <c:v>51.677204000000003</c:v>
                </c:pt>
                <c:pt idx="22654">
                  <c:v>51.688315000000003</c:v>
                </c:pt>
                <c:pt idx="22655">
                  <c:v>51.699426000000003</c:v>
                </c:pt>
                <c:pt idx="22656">
                  <c:v>51.710537000000002</c:v>
                </c:pt>
                <c:pt idx="22657">
                  <c:v>51.721648000000002</c:v>
                </c:pt>
                <c:pt idx="22658">
                  <c:v>51.732759000000001</c:v>
                </c:pt>
                <c:pt idx="22659">
                  <c:v>51.743870000000001</c:v>
                </c:pt>
                <c:pt idx="22660">
                  <c:v>51.754981000000001</c:v>
                </c:pt>
                <c:pt idx="22661">
                  <c:v>51.766091000000003</c:v>
                </c:pt>
                <c:pt idx="22662">
                  <c:v>51.777202000000003</c:v>
                </c:pt>
                <c:pt idx="22663">
                  <c:v>51.788313000000002</c:v>
                </c:pt>
                <c:pt idx="22664">
                  <c:v>51.799424000000002</c:v>
                </c:pt>
                <c:pt idx="22665">
                  <c:v>51.810535000000002</c:v>
                </c:pt>
                <c:pt idx="22666">
                  <c:v>51.821646000000001</c:v>
                </c:pt>
                <c:pt idx="22667">
                  <c:v>51.832757000000001</c:v>
                </c:pt>
                <c:pt idx="22668">
                  <c:v>51.843868000000001</c:v>
                </c:pt>
                <c:pt idx="22669">
                  <c:v>51.854979</c:v>
                </c:pt>
                <c:pt idx="22670">
                  <c:v>51.86609</c:v>
                </c:pt>
                <c:pt idx="22671">
                  <c:v>51.877200999999999</c:v>
                </c:pt>
                <c:pt idx="22672">
                  <c:v>51.888311999999999</c:v>
                </c:pt>
                <c:pt idx="22673">
                  <c:v>51.899422999999999</c:v>
                </c:pt>
                <c:pt idx="22674">
                  <c:v>51.910533999999998</c:v>
                </c:pt>
                <c:pt idx="22675">
                  <c:v>51.921644999999998</c:v>
                </c:pt>
                <c:pt idx="22676">
                  <c:v>51.932755999999998</c:v>
                </c:pt>
                <c:pt idx="22677">
                  <c:v>51.943866999999997</c:v>
                </c:pt>
                <c:pt idx="22678">
                  <c:v>51.954977999999997</c:v>
                </c:pt>
                <c:pt idx="22679">
                  <c:v>51.966088999999997</c:v>
                </c:pt>
                <c:pt idx="22680">
                  <c:v>51.977200000000003</c:v>
                </c:pt>
                <c:pt idx="22681">
                  <c:v>51.988311000000003</c:v>
                </c:pt>
                <c:pt idx="22682">
                  <c:v>51.999422000000003</c:v>
                </c:pt>
                <c:pt idx="22683">
                  <c:v>52.010533000000002</c:v>
                </c:pt>
                <c:pt idx="22684">
                  <c:v>52.021644000000002</c:v>
                </c:pt>
                <c:pt idx="22685">
                  <c:v>52.032755000000002</c:v>
                </c:pt>
                <c:pt idx="22686">
                  <c:v>52.043866000000001</c:v>
                </c:pt>
                <c:pt idx="22687">
                  <c:v>52.054977000000001</c:v>
                </c:pt>
                <c:pt idx="22688">
                  <c:v>52.066088000000001</c:v>
                </c:pt>
                <c:pt idx="22689">
                  <c:v>52.077199</c:v>
                </c:pt>
                <c:pt idx="22690">
                  <c:v>52.08831</c:v>
                </c:pt>
                <c:pt idx="22691">
                  <c:v>52.099421</c:v>
                </c:pt>
                <c:pt idx="22692">
                  <c:v>52.110531999999999</c:v>
                </c:pt>
                <c:pt idx="22693">
                  <c:v>52.121642999999999</c:v>
                </c:pt>
                <c:pt idx="22694">
                  <c:v>52.132753999999998</c:v>
                </c:pt>
                <c:pt idx="22695">
                  <c:v>52.143864999999998</c:v>
                </c:pt>
                <c:pt idx="22696">
                  <c:v>52.154975999999998</c:v>
                </c:pt>
                <c:pt idx="22697">
                  <c:v>52.166086999999997</c:v>
                </c:pt>
                <c:pt idx="22698">
                  <c:v>52.177197999999997</c:v>
                </c:pt>
                <c:pt idx="22699">
                  <c:v>52.188308999999997</c:v>
                </c:pt>
                <c:pt idx="22700">
                  <c:v>52.199420000000003</c:v>
                </c:pt>
                <c:pt idx="22701">
                  <c:v>52.210531000000003</c:v>
                </c:pt>
                <c:pt idx="22702">
                  <c:v>52.221642000000003</c:v>
                </c:pt>
                <c:pt idx="22703">
                  <c:v>52.232753000000002</c:v>
                </c:pt>
                <c:pt idx="22704">
                  <c:v>52.243864000000002</c:v>
                </c:pt>
                <c:pt idx="22705">
                  <c:v>52.254975000000002</c:v>
                </c:pt>
                <c:pt idx="22706">
                  <c:v>52.266086000000001</c:v>
                </c:pt>
                <c:pt idx="22707">
                  <c:v>52.277197000000001</c:v>
                </c:pt>
                <c:pt idx="22708">
                  <c:v>52.288308000000001</c:v>
                </c:pt>
                <c:pt idx="22709">
                  <c:v>52.299419</c:v>
                </c:pt>
                <c:pt idx="22710">
                  <c:v>52.31053</c:v>
                </c:pt>
                <c:pt idx="22711">
                  <c:v>52.321641</c:v>
                </c:pt>
                <c:pt idx="22712">
                  <c:v>52.332751999999999</c:v>
                </c:pt>
                <c:pt idx="22713">
                  <c:v>52.343862999999999</c:v>
                </c:pt>
                <c:pt idx="22714">
                  <c:v>52.354973999999999</c:v>
                </c:pt>
                <c:pt idx="22715">
                  <c:v>52.366084999999998</c:v>
                </c:pt>
                <c:pt idx="22716">
                  <c:v>52.377195999999998</c:v>
                </c:pt>
                <c:pt idx="22717">
                  <c:v>52.388306999999998</c:v>
                </c:pt>
                <c:pt idx="22718">
                  <c:v>52.399417999999997</c:v>
                </c:pt>
                <c:pt idx="22719">
                  <c:v>52.410528999999997</c:v>
                </c:pt>
                <c:pt idx="22720">
                  <c:v>52.421639999999996</c:v>
                </c:pt>
                <c:pt idx="22721">
                  <c:v>52.432751000000003</c:v>
                </c:pt>
                <c:pt idx="22722">
                  <c:v>52.443862000000003</c:v>
                </c:pt>
                <c:pt idx="22723">
                  <c:v>52.454973000000003</c:v>
                </c:pt>
                <c:pt idx="22724">
                  <c:v>52.466084000000002</c:v>
                </c:pt>
                <c:pt idx="22725">
                  <c:v>52.477195000000002</c:v>
                </c:pt>
                <c:pt idx="22726">
                  <c:v>52.488306000000001</c:v>
                </c:pt>
                <c:pt idx="22727">
                  <c:v>52.499417000000001</c:v>
                </c:pt>
                <c:pt idx="22728">
                  <c:v>52.510528000000001</c:v>
                </c:pt>
                <c:pt idx="22729">
                  <c:v>52.521639</c:v>
                </c:pt>
                <c:pt idx="22730">
                  <c:v>52.53275</c:v>
                </c:pt>
                <c:pt idx="22731">
                  <c:v>52.543861</c:v>
                </c:pt>
                <c:pt idx="22732">
                  <c:v>52.554971999999999</c:v>
                </c:pt>
                <c:pt idx="22733">
                  <c:v>52.566082999999999</c:v>
                </c:pt>
                <c:pt idx="22734">
                  <c:v>52.577193999999999</c:v>
                </c:pt>
                <c:pt idx="22735">
                  <c:v>52.588304999999998</c:v>
                </c:pt>
                <c:pt idx="22736">
                  <c:v>52.599415999999998</c:v>
                </c:pt>
                <c:pt idx="22737">
                  <c:v>52.610526999999998</c:v>
                </c:pt>
                <c:pt idx="22738">
                  <c:v>52.621637999999997</c:v>
                </c:pt>
                <c:pt idx="22739">
                  <c:v>52.632748999999997</c:v>
                </c:pt>
                <c:pt idx="22740">
                  <c:v>52.643859999999997</c:v>
                </c:pt>
                <c:pt idx="22741">
                  <c:v>52.654971000000003</c:v>
                </c:pt>
                <c:pt idx="22742">
                  <c:v>52.666080999999998</c:v>
                </c:pt>
                <c:pt idx="22743">
                  <c:v>52.677191999999998</c:v>
                </c:pt>
                <c:pt idx="22744">
                  <c:v>52.688302999999998</c:v>
                </c:pt>
                <c:pt idx="22745">
                  <c:v>52.699413999999997</c:v>
                </c:pt>
                <c:pt idx="22746">
                  <c:v>52.710524999999997</c:v>
                </c:pt>
                <c:pt idx="22747">
                  <c:v>52.721635999999997</c:v>
                </c:pt>
                <c:pt idx="22748">
                  <c:v>52.732747000000003</c:v>
                </c:pt>
                <c:pt idx="22749">
                  <c:v>52.743858000000003</c:v>
                </c:pt>
                <c:pt idx="22750">
                  <c:v>52.754969000000003</c:v>
                </c:pt>
                <c:pt idx="22751">
                  <c:v>52.766080000000002</c:v>
                </c:pt>
                <c:pt idx="22752">
                  <c:v>52.777191000000002</c:v>
                </c:pt>
                <c:pt idx="22753">
                  <c:v>52.788302000000002</c:v>
                </c:pt>
                <c:pt idx="22754">
                  <c:v>52.799413000000001</c:v>
                </c:pt>
                <c:pt idx="22755">
                  <c:v>52.810524000000001</c:v>
                </c:pt>
                <c:pt idx="22756">
                  <c:v>52.821635000000001</c:v>
                </c:pt>
                <c:pt idx="22757">
                  <c:v>52.832746</c:v>
                </c:pt>
                <c:pt idx="22758">
                  <c:v>52.843857</c:v>
                </c:pt>
                <c:pt idx="22759">
                  <c:v>52.854968</c:v>
                </c:pt>
                <c:pt idx="22760">
                  <c:v>52.866078999999999</c:v>
                </c:pt>
                <c:pt idx="22761">
                  <c:v>52.877189999999999</c:v>
                </c:pt>
                <c:pt idx="22762">
                  <c:v>52.888300999999998</c:v>
                </c:pt>
                <c:pt idx="22763">
                  <c:v>52.899411999999998</c:v>
                </c:pt>
                <c:pt idx="22764">
                  <c:v>52.910522999999998</c:v>
                </c:pt>
                <c:pt idx="22765">
                  <c:v>52.921633999999997</c:v>
                </c:pt>
                <c:pt idx="22766">
                  <c:v>52.932744999999997</c:v>
                </c:pt>
                <c:pt idx="22767">
                  <c:v>52.943855999999997</c:v>
                </c:pt>
                <c:pt idx="22768">
                  <c:v>52.954967000000003</c:v>
                </c:pt>
                <c:pt idx="22769">
                  <c:v>52.966078000000003</c:v>
                </c:pt>
                <c:pt idx="22770">
                  <c:v>52.977189000000003</c:v>
                </c:pt>
                <c:pt idx="22771">
                  <c:v>52.988300000000002</c:v>
                </c:pt>
                <c:pt idx="22772">
                  <c:v>52.999411000000002</c:v>
                </c:pt>
                <c:pt idx="22773">
                  <c:v>53.010522000000002</c:v>
                </c:pt>
                <c:pt idx="22774">
                  <c:v>53.021633000000001</c:v>
                </c:pt>
                <c:pt idx="22775">
                  <c:v>53.032744000000001</c:v>
                </c:pt>
                <c:pt idx="22776">
                  <c:v>53.043855000000001</c:v>
                </c:pt>
                <c:pt idx="22777">
                  <c:v>53.054966</c:v>
                </c:pt>
                <c:pt idx="22778">
                  <c:v>53.066077</c:v>
                </c:pt>
                <c:pt idx="22779">
                  <c:v>53.077188</c:v>
                </c:pt>
                <c:pt idx="22780">
                  <c:v>53.088298999999999</c:v>
                </c:pt>
                <c:pt idx="22781">
                  <c:v>53.099409999999999</c:v>
                </c:pt>
                <c:pt idx="22782">
                  <c:v>53.110520999999999</c:v>
                </c:pt>
                <c:pt idx="22783">
                  <c:v>53.121631999999998</c:v>
                </c:pt>
                <c:pt idx="22784">
                  <c:v>53.132742999999998</c:v>
                </c:pt>
                <c:pt idx="22785">
                  <c:v>53.143853999999997</c:v>
                </c:pt>
                <c:pt idx="22786">
                  <c:v>53.154964999999997</c:v>
                </c:pt>
                <c:pt idx="22787">
                  <c:v>53.166075999999997</c:v>
                </c:pt>
                <c:pt idx="22788">
                  <c:v>53.177187000000004</c:v>
                </c:pt>
                <c:pt idx="22789">
                  <c:v>53.188298000000003</c:v>
                </c:pt>
                <c:pt idx="22790">
                  <c:v>53.199409000000003</c:v>
                </c:pt>
                <c:pt idx="22791">
                  <c:v>53.210520000000002</c:v>
                </c:pt>
                <c:pt idx="22792">
                  <c:v>53.221631000000002</c:v>
                </c:pt>
                <c:pt idx="22793">
                  <c:v>53.232742000000002</c:v>
                </c:pt>
                <c:pt idx="22794">
                  <c:v>53.243853000000001</c:v>
                </c:pt>
                <c:pt idx="22795">
                  <c:v>53.254964000000001</c:v>
                </c:pt>
                <c:pt idx="22796">
                  <c:v>53.266075000000001</c:v>
                </c:pt>
                <c:pt idx="22797">
                  <c:v>53.277186</c:v>
                </c:pt>
                <c:pt idx="22798">
                  <c:v>53.288297</c:v>
                </c:pt>
                <c:pt idx="22799">
                  <c:v>53.299408</c:v>
                </c:pt>
                <c:pt idx="22800">
                  <c:v>53.310518999999999</c:v>
                </c:pt>
                <c:pt idx="22801">
                  <c:v>53.321629999999999</c:v>
                </c:pt>
                <c:pt idx="22802">
                  <c:v>53.332740999999999</c:v>
                </c:pt>
                <c:pt idx="22803">
                  <c:v>53.343851999999998</c:v>
                </c:pt>
                <c:pt idx="22804">
                  <c:v>53.354962999999998</c:v>
                </c:pt>
                <c:pt idx="22805">
                  <c:v>53.366073999999998</c:v>
                </c:pt>
                <c:pt idx="22806">
                  <c:v>53.377184999999997</c:v>
                </c:pt>
                <c:pt idx="22807">
                  <c:v>53.388295999999997</c:v>
                </c:pt>
                <c:pt idx="22808">
                  <c:v>53.399406999999997</c:v>
                </c:pt>
                <c:pt idx="22809">
                  <c:v>53.410518000000003</c:v>
                </c:pt>
                <c:pt idx="22810">
                  <c:v>53.421629000000003</c:v>
                </c:pt>
                <c:pt idx="22811">
                  <c:v>53.432740000000003</c:v>
                </c:pt>
                <c:pt idx="22812">
                  <c:v>53.443851000000002</c:v>
                </c:pt>
                <c:pt idx="22813">
                  <c:v>53.454962000000002</c:v>
                </c:pt>
                <c:pt idx="22814">
                  <c:v>53.466073000000002</c:v>
                </c:pt>
                <c:pt idx="22815">
                  <c:v>53.477184000000001</c:v>
                </c:pt>
                <c:pt idx="22816">
                  <c:v>53.488295000000001</c:v>
                </c:pt>
                <c:pt idx="22817">
                  <c:v>53.499406</c:v>
                </c:pt>
                <c:pt idx="22818">
                  <c:v>53.510517</c:v>
                </c:pt>
                <c:pt idx="22819">
                  <c:v>53.521628</c:v>
                </c:pt>
                <c:pt idx="22820">
                  <c:v>53.532738999999999</c:v>
                </c:pt>
                <c:pt idx="22821">
                  <c:v>53.543849999999999</c:v>
                </c:pt>
                <c:pt idx="22822">
                  <c:v>53.554960999999999</c:v>
                </c:pt>
                <c:pt idx="22823">
                  <c:v>53.566071000000001</c:v>
                </c:pt>
                <c:pt idx="22824">
                  <c:v>53.577182000000001</c:v>
                </c:pt>
                <c:pt idx="22825">
                  <c:v>53.588293</c:v>
                </c:pt>
                <c:pt idx="22826">
                  <c:v>53.599404</c:v>
                </c:pt>
                <c:pt idx="22827">
                  <c:v>53.610514999999999</c:v>
                </c:pt>
                <c:pt idx="22828">
                  <c:v>53.621625999999999</c:v>
                </c:pt>
                <c:pt idx="22829">
                  <c:v>53.632736999999999</c:v>
                </c:pt>
                <c:pt idx="22830">
                  <c:v>53.643847999999998</c:v>
                </c:pt>
                <c:pt idx="22831">
                  <c:v>53.654958999999998</c:v>
                </c:pt>
                <c:pt idx="22832">
                  <c:v>53.666069999999998</c:v>
                </c:pt>
                <c:pt idx="22833">
                  <c:v>53.677180999999997</c:v>
                </c:pt>
                <c:pt idx="22834">
                  <c:v>53.688291999999997</c:v>
                </c:pt>
                <c:pt idx="22835">
                  <c:v>53.699402999999997</c:v>
                </c:pt>
                <c:pt idx="22836">
                  <c:v>53.710514000000003</c:v>
                </c:pt>
                <c:pt idx="22837">
                  <c:v>53.721625000000003</c:v>
                </c:pt>
                <c:pt idx="22838">
                  <c:v>53.732736000000003</c:v>
                </c:pt>
                <c:pt idx="22839">
                  <c:v>53.743847000000002</c:v>
                </c:pt>
                <c:pt idx="22840">
                  <c:v>53.754958000000002</c:v>
                </c:pt>
                <c:pt idx="22841">
                  <c:v>53.766069000000002</c:v>
                </c:pt>
                <c:pt idx="22842">
                  <c:v>53.777180000000001</c:v>
                </c:pt>
                <c:pt idx="22843">
                  <c:v>53.788291000000001</c:v>
                </c:pt>
                <c:pt idx="22844">
                  <c:v>53.799402000000001</c:v>
                </c:pt>
                <c:pt idx="22845">
                  <c:v>53.810513</c:v>
                </c:pt>
                <c:pt idx="22846">
                  <c:v>53.821624</c:v>
                </c:pt>
                <c:pt idx="22847">
                  <c:v>53.832735</c:v>
                </c:pt>
                <c:pt idx="22848">
                  <c:v>53.843845999999999</c:v>
                </c:pt>
                <c:pt idx="22849">
                  <c:v>53.854956999999999</c:v>
                </c:pt>
                <c:pt idx="22850">
                  <c:v>53.866067999999999</c:v>
                </c:pt>
                <c:pt idx="22851">
                  <c:v>53.877178999999998</c:v>
                </c:pt>
                <c:pt idx="22852">
                  <c:v>53.888289999999998</c:v>
                </c:pt>
                <c:pt idx="22853">
                  <c:v>53.899400999999997</c:v>
                </c:pt>
                <c:pt idx="22854">
                  <c:v>53.910511999999997</c:v>
                </c:pt>
                <c:pt idx="22855">
                  <c:v>53.921622999999997</c:v>
                </c:pt>
                <c:pt idx="22856">
                  <c:v>53.932734000000004</c:v>
                </c:pt>
                <c:pt idx="22857">
                  <c:v>53.943845000000003</c:v>
                </c:pt>
                <c:pt idx="22858">
                  <c:v>53.954956000000003</c:v>
                </c:pt>
                <c:pt idx="22859">
                  <c:v>53.966067000000002</c:v>
                </c:pt>
                <c:pt idx="22860">
                  <c:v>53.977178000000002</c:v>
                </c:pt>
                <c:pt idx="22861">
                  <c:v>53.988289000000002</c:v>
                </c:pt>
                <c:pt idx="22862">
                  <c:v>53.999400000000001</c:v>
                </c:pt>
                <c:pt idx="22863">
                  <c:v>54.010511000000001</c:v>
                </c:pt>
                <c:pt idx="22864">
                  <c:v>54.021622000000001</c:v>
                </c:pt>
                <c:pt idx="22865">
                  <c:v>54.032733</c:v>
                </c:pt>
                <c:pt idx="22866">
                  <c:v>54.043844</c:v>
                </c:pt>
                <c:pt idx="22867">
                  <c:v>54.054955</c:v>
                </c:pt>
                <c:pt idx="22868">
                  <c:v>54.066065999999999</c:v>
                </c:pt>
                <c:pt idx="22869">
                  <c:v>54.077176999999999</c:v>
                </c:pt>
                <c:pt idx="22870">
                  <c:v>54.088287999999999</c:v>
                </c:pt>
                <c:pt idx="22871">
                  <c:v>54.099398999999998</c:v>
                </c:pt>
                <c:pt idx="22872">
                  <c:v>54.110509999999998</c:v>
                </c:pt>
                <c:pt idx="22873">
                  <c:v>54.121620999999998</c:v>
                </c:pt>
                <c:pt idx="22874">
                  <c:v>54.132731999999997</c:v>
                </c:pt>
                <c:pt idx="22875">
                  <c:v>54.143842999999997</c:v>
                </c:pt>
                <c:pt idx="22876">
                  <c:v>54.154953999999996</c:v>
                </c:pt>
                <c:pt idx="22877">
                  <c:v>54.166065000000003</c:v>
                </c:pt>
                <c:pt idx="22878">
                  <c:v>54.177176000000003</c:v>
                </c:pt>
                <c:pt idx="22879">
                  <c:v>54.188287000000003</c:v>
                </c:pt>
                <c:pt idx="22880">
                  <c:v>54.199398000000002</c:v>
                </c:pt>
                <c:pt idx="22881">
                  <c:v>54.210509000000002</c:v>
                </c:pt>
                <c:pt idx="22882">
                  <c:v>54.221620000000001</c:v>
                </c:pt>
                <c:pt idx="22883">
                  <c:v>54.232731000000001</c:v>
                </c:pt>
                <c:pt idx="22884">
                  <c:v>54.243842000000001</c:v>
                </c:pt>
                <c:pt idx="22885">
                  <c:v>54.254953</c:v>
                </c:pt>
                <c:pt idx="22886">
                  <c:v>54.266064</c:v>
                </c:pt>
                <c:pt idx="22887">
                  <c:v>54.277175</c:v>
                </c:pt>
                <c:pt idx="22888">
                  <c:v>54.288285999999999</c:v>
                </c:pt>
                <c:pt idx="22889">
                  <c:v>54.299396999999999</c:v>
                </c:pt>
                <c:pt idx="22890">
                  <c:v>54.310507999999999</c:v>
                </c:pt>
                <c:pt idx="22891">
                  <c:v>54.321618999999998</c:v>
                </c:pt>
                <c:pt idx="22892">
                  <c:v>54.332729999999998</c:v>
                </c:pt>
                <c:pt idx="22893">
                  <c:v>54.343840999999998</c:v>
                </c:pt>
                <c:pt idx="22894">
                  <c:v>54.354951999999997</c:v>
                </c:pt>
                <c:pt idx="22895">
                  <c:v>54.366062999999997</c:v>
                </c:pt>
                <c:pt idx="22896">
                  <c:v>54.377173999999997</c:v>
                </c:pt>
                <c:pt idx="22897">
                  <c:v>54.388285000000003</c:v>
                </c:pt>
                <c:pt idx="22898">
                  <c:v>54.399396000000003</c:v>
                </c:pt>
                <c:pt idx="22899">
                  <c:v>54.410507000000003</c:v>
                </c:pt>
                <c:pt idx="22900">
                  <c:v>54.421618000000002</c:v>
                </c:pt>
                <c:pt idx="22901">
                  <c:v>54.432729000000002</c:v>
                </c:pt>
                <c:pt idx="22902">
                  <c:v>54.443840000000002</c:v>
                </c:pt>
                <c:pt idx="22903">
                  <c:v>54.454951000000001</c:v>
                </c:pt>
                <c:pt idx="22904">
                  <c:v>54.466061000000003</c:v>
                </c:pt>
                <c:pt idx="22905">
                  <c:v>54.477172000000003</c:v>
                </c:pt>
                <c:pt idx="22906">
                  <c:v>54.488283000000003</c:v>
                </c:pt>
                <c:pt idx="22907">
                  <c:v>54.499394000000002</c:v>
                </c:pt>
                <c:pt idx="22908">
                  <c:v>54.510505000000002</c:v>
                </c:pt>
                <c:pt idx="22909">
                  <c:v>54.521616000000002</c:v>
                </c:pt>
                <c:pt idx="22910">
                  <c:v>54.532727000000001</c:v>
                </c:pt>
                <c:pt idx="22911">
                  <c:v>54.543838000000001</c:v>
                </c:pt>
                <c:pt idx="22912">
                  <c:v>54.554949000000001</c:v>
                </c:pt>
                <c:pt idx="22913">
                  <c:v>54.56606</c:v>
                </c:pt>
                <c:pt idx="22914">
                  <c:v>54.577171</c:v>
                </c:pt>
                <c:pt idx="22915">
                  <c:v>54.588282</c:v>
                </c:pt>
                <c:pt idx="22916">
                  <c:v>54.599392999999999</c:v>
                </c:pt>
                <c:pt idx="22917">
                  <c:v>54.610503999999999</c:v>
                </c:pt>
                <c:pt idx="22918">
                  <c:v>54.621614999999998</c:v>
                </c:pt>
                <c:pt idx="22919">
                  <c:v>54.632725999999998</c:v>
                </c:pt>
                <c:pt idx="22920">
                  <c:v>54.643836999999998</c:v>
                </c:pt>
                <c:pt idx="22921">
                  <c:v>54.654947999999997</c:v>
                </c:pt>
                <c:pt idx="22922">
                  <c:v>54.666058999999997</c:v>
                </c:pt>
                <c:pt idx="22923">
                  <c:v>54.677169999999997</c:v>
                </c:pt>
                <c:pt idx="22924">
                  <c:v>54.688281000000003</c:v>
                </c:pt>
                <c:pt idx="22925">
                  <c:v>54.699392000000003</c:v>
                </c:pt>
                <c:pt idx="22926">
                  <c:v>54.710503000000003</c:v>
                </c:pt>
                <c:pt idx="22927">
                  <c:v>54.721614000000002</c:v>
                </c:pt>
                <c:pt idx="22928">
                  <c:v>54.732725000000002</c:v>
                </c:pt>
                <c:pt idx="22929">
                  <c:v>54.743836000000002</c:v>
                </c:pt>
                <c:pt idx="22930">
                  <c:v>54.754947000000001</c:v>
                </c:pt>
                <c:pt idx="22931">
                  <c:v>54.766058000000001</c:v>
                </c:pt>
                <c:pt idx="22932">
                  <c:v>54.777169000000001</c:v>
                </c:pt>
                <c:pt idx="22933">
                  <c:v>54.78828</c:v>
                </c:pt>
                <c:pt idx="22934">
                  <c:v>54.799391</c:v>
                </c:pt>
                <c:pt idx="22935">
                  <c:v>54.810502</c:v>
                </c:pt>
                <c:pt idx="22936">
                  <c:v>54.821612999999999</c:v>
                </c:pt>
                <c:pt idx="22937">
                  <c:v>54.832723999999999</c:v>
                </c:pt>
                <c:pt idx="22938">
                  <c:v>54.843834999999999</c:v>
                </c:pt>
                <c:pt idx="22939">
                  <c:v>54.854945999999998</c:v>
                </c:pt>
                <c:pt idx="22940">
                  <c:v>54.866056999999998</c:v>
                </c:pt>
                <c:pt idx="22941">
                  <c:v>54.877167999999998</c:v>
                </c:pt>
                <c:pt idx="22942">
                  <c:v>54.888278999999997</c:v>
                </c:pt>
                <c:pt idx="22943">
                  <c:v>54.899389999999997</c:v>
                </c:pt>
                <c:pt idx="22944">
                  <c:v>54.910500999999996</c:v>
                </c:pt>
                <c:pt idx="22945">
                  <c:v>54.921612000000003</c:v>
                </c:pt>
                <c:pt idx="22946">
                  <c:v>54.932723000000003</c:v>
                </c:pt>
                <c:pt idx="22947">
                  <c:v>54.943834000000003</c:v>
                </c:pt>
                <c:pt idx="22948">
                  <c:v>54.954945000000002</c:v>
                </c:pt>
                <c:pt idx="22949">
                  <c:v>54.966056000000002</c:v>
                </c:pt>
                <c:pt idx="22950">
                  <c:v>54.977167000000001</c:v>
                </c:pt>
                <c:pt idx="22951">
                  <c:v>54.988278000000001</c:v>
                </c:pt>
                <c:pt idx="22952">
                  <c:v>54.999389000000001</c:v>
                </c:pt>
                <c:pt idx="22953">
                  <c:v>55.0105</c:v>
                </c:pt>
                <c:pt idx="22954">
                  <c:v>55.021611</c:v>
                </c:pt>
                <c:pt idx="22955">
                  <c:v>55.032722</c:v>
                </c:pt>
                <c:pt idx="22956">
                  <c:v>55.043832999999999</c:v>
                </c:pt>
                <c:pt idx="22957">
                  <c:v>55.054943999999999</c:v>
                </c:pt>
                <c:pt idx="22958">
                  <c:v>55.066054999999999</c:v>
                </c:pt>
                <c:pt idx="22959">
                  <c:v>55.077165999999998</c:v>
                </c:pt>
                <c:pt idx="22960">
                  <c:v>55.088276999999998</c:v>
                </c:pt>
                <c:pt idx="22961">
                  <c:v>55.099387999999998</c:v>
                </c:pt>
                <c:pt idx="22962">
                  <c:v>55.110498999999997</c:v>
                </c:pt>
                <c:pt idx="22963">
                  <c:v>55.121609999999997</c:v>
                </c:pt>
                <c:pt idx="22964">
                  <c:v>55.132720999999997</c:v>
                </c:pt>
                <c:pt idx="22965">
                  <c:v>55.143832000000003</c:v>
                </c:pt>
                <c:pt idx="22966">
                  <c:v>55.154943000000003</c:v>
                </c:pt>
                <c:pt idx="22967">
                  <c:v>55.166054000000003</c:v>
                </c:pt>
                <c:pt idx="22968">
                  <c:v>55.177165000000002</c:v>
                </c:pt>
                <c:pt idx="22969">
                  <c:v>55.188276000000002</c:v>
                </c:pt>
                <c:pt idx="22970">
                  <c:v>55.199387000000002</c:v>
                </c:pt>
                <c:pt idx="22971">
                  <c:v>55.210498000000001</c:v>
                </c:pt>
                <c:pt idx="22972">
                  <c:v>55.221609000000001</c:v>
                </c:pt>
                <c:pt idx="22973">
                  <c:v>55.23272</c:v>
                </c:pt>
                <c:pt idx="22974">
                  <c:v>55.243831</c:v>
                </c:pt>
                <c:pt idx="22975">
                  <c:v>55.254942</c:v>
                </c:pt>
                <c:pt idx="22976">
                  <c:v>55.266052999999999</c:v>
                </c:pt>
                <c:pt idx="22977">
                  <c:v>55.277163999999999</c:v>
                </c:pt>
                <c:pt idx="22978">
                  <c:v>55.288274999999999</c:v>
                </c:pt>
                <c:pt idx="22979">
                  <c:v>55.299385999999998</c:v>
                </c:pt>
                <c:pt idx="22980">
                  <c:v>55.310496999999998</c:v>
                </c:pt>
                <c:pt idx="22981">
                  <c:v>55.321607999999998</c:v>
                </c:pt>
                <c:pt idx="22982">
                  <c:v>55.332718999999997</c:v>
                </c:pt>
                <c:pt idx="22983">
                  <c:v>55.343829999999997</c:v>
                </c:pt>
                <c:pt idx="22984">
                  <c:v>55.354940999999997</c:v>
                </c:pt>
                <c:pt idx="22985">
                  <c:v>55.366050999999999</c:v>
                </c:pt>
                <c:pt idx="22986">
                  <c:v>55.377161999999998</c:v>
                </c:pt>
                <c:pt idx="22987">
                  <c:v>55.388272999999998</c:v>
                </c:pt>
                <c:pt idx="22988">
                  <c:v>55.399383999999998</c:v>
                </c:pt>
                <c:pt idx="22989">
                  <c:v>55.410494999999997</c:v>
                </c:pt>
                <c:pt idx="22990">
                  <c:v>55.421605999999997</c:v>
                </c:pt>
                <c:pt idx="22991">
                  <c:v>55.432716999999997</c:v>
                </c:pt>
                <c:pt idx="22992">
                  <c:v>55.443828000000003</c:v>
                </c:pt>
                <c:pt idx="22993">
                  <c:v>55.454939000000003</c:v>
                </c:pt>
                <c:pt idx="22994">
                  <c:v>55.466050000000003</c:v>
                </c:pt>
                <c:pt idx="22995">
                  <c:v>55.477161000000002</c:v>
                </c:pt>
                <c:pt idx="22996">
                  <c:v>55.488272000000002</c:v>
                </c:pt>
                <c:pt idx="22997">
                  <c:v>55.499383000000002</c:v>
                </c:pt>
                <c:pt idx="22998">
                  <c:v>55.510494000000001</c:v>
                </c:pt>
                <c:pt idx="22999">
                  <c:v>55.521605000000001</c:v>
                </c:pt>
                <c:pt idx="23000">
                  <c:v>55.532716000000001</c:v>
                </c:pt>
                <c:pt idx="23001">
                  <c:v>55.543827</c:v>
                </c:pt>
                <c:pt idx="23002">
                  <c:v>55.554938</c:v>
                </c:pt>
                <c:pt idx="23003">
                  <c:v>55.566049</c:v>
                </c:pt>
                <c:pt idx="23004">
                  <c:v>55.577159999999999</c:v>
                </c:pt>
                <c:pt idx="23005">
                  <c:v>55.588270999999999</c:v>
                </c:pt>
                <c:pt idx="23006">
                  <c:v>55.599381999999999</c:v>
                </c:pt>
                <c:pt idx="23007">
                  <c:v>55.610492999999998</c:v>
                </c:pt>
                <c:pt idx="23008">
                  <c:v>55.621603999999998</c:v>
                </c:pt>
                <c:pt idx="23009">
                  <c:v>55.632714999999997</c:v>
                </c:pt>
                <c:pt idx="23010">
                  <c:v>55.643825999999997</c:v>
                </c:pt>
                <c:pt idx="23011">
                  <c:v>55.654936999999997</c:v>
                </c:pt>
                <c:pt idx="23012">
                  <c:v>55.666048000000004</c:v>
                </c:pt>
                <c:pt idx="23013">
                  <c:v>55.677159000000003</c:v>
                </c:pt>
                <c:pt idx="23014">
                  <c:v>55.688270000000003</c:v>
                </c:pt>
                <c:pt idx="23015">
                  <c:v>55.699381000000002</c:v>
                </c:pt>
                <c:pt idx="23016">
                  <c:v>55.710492000000002</c:v>
                </c:pt>
                <c:pt idx="23017">
                  <c:v>55.721603000000002</c:v>
                </c:pt>
                <c:pt idx="23018">
                  <c:v>55.732714000000001</c:v>
                </c:pt>
                <c:pt idx="23019">
                  <c:v>55.743825000000001</c:v>
                </c:pt>
                <c:pt idx="23020">
                  <c:v>55.754936000000001</c:v>
                </c:pt>
                <c:pt idx="23021">
                  <c:v>55.766047</c:v>
                </c:pt>
                <c:pt idx="23022">
                  <c:v>55.777158</c:v>
                </c:pt>
                <c:pt idx="23023">
                  <c:v>55.788269</c:v>
                </c:pt>
                <c:pt idx="23024">
                  <c:v>55.799379999999999</c:v>
                </c:pt>
                <c:pt idx="23025">
                  <c:v>55.810490999999999</c:v>
                </c:pt>
                <c:pt idx="23026">
                  <c:v>55.821601999999999</c:v>
                </c:pt>
                <c:pt idx="23027">
                  <c:v>55.832712999999998</c:v>
                </c:pt>
                <c:pt idx="23028">
                  <c:v>55.843823999999998</c:v>
                </c:pt>
                <c:pt idx="23029">
                  <c:v>55.854934999999998</c:v>
                </c:pt>
                <c:pt idx="23030">
                  <c:v>55.866045999999997</c:v>
                </c:pt>
                <c:pt idx="23031">
                  <c:v>55.877156999999997</c:v>
                </c:pt>
                <c:pt idx="23032">
                  <c:v>55.888267999999997</c:v>
                </c:pt>
                <c:pt idx="23033">
                  <c:v>55.899379000000003</c:v>
                </c:pt>
                <c:pt idx="23034">
                  <c:v>55.910490000000003</c:v>
                </c:pt>
                <c:pt idx="23035">
                  <c:v>55.921601000000003</c:v>
                </c:pt>
                <c:pt idx="23036">
                  <c:v>55.932712000000002</c:v>
                </c:pt>
                <c:pt idx="23037">
                  <c:v>55.943823000000002</c:v>
                </c:pt>
                <c:pt idx="23038">
                  <c:v>55.954934000000002</c:v>
                </c:pt>
                <c:pt idx="23039">
                  <c:v>55.966045000000001</c:v>
                </c:pt>
                <c:pt idx="23040">
                  <c:v>55.977156000000001</c:v>
                </c:pt>
                <c:pt idx="23041">
                  <c:v>55.988267</c:v>
                </c:pt>
                <c:pt idx="23042">
                  <c:v>55.999378</c:v>
                </c:pt>
                <c:pt idx="23043">
                  <c:v>56.010489</c:v>
                </c:pt>
                <c:pt idx="23044">
                  <c:v>56.021599999999999</c:v>
                </c:pt>
                <c:pt idx="23045">
                  <c:v>56.032710999999999</c:v>
                </c:pt>
                <c:pt idx="23046">
                  <c:v>56.043821999999999</c:v>
                </c:pt>
                <c:pt idx="23047">
                  <c:v>56.054932999999998</c:v>
                </c:pt>
                <c:pt idx="23048">
                  <c:v>56.066043999999998</c:v>
                </c:pt>
                <c:pt idx="23049">
                  <c:v>56.077154999999998</c:v>
                </c:pt>
                <c:pt idx="23050">
                  <c:v>56.088265999999997</c:v>
                </c:pt>
                <c:pt idx="23051">
                  <c:v>56.099376999999997</c:v>
                </c:pt>
                <c:pt idx="23052">
                  <c:v>56.110487999999997</c:v>
                </c:pt>
                <c:pt idx="23053">
                  <c:v>56.121599000000003</c:v>
                </c:pt>
                <c:pt idx="23054">
                  <c:v>56.132710000000003</c:v>
                </c:pt>
                <c:pt idx="23055">
                  <c:v>56.143821000000003</c:v>
                </c:pt>
                <c:pt idx="23056">
                  <c:v>56.154932000000002</c:v>
                </c:pt>
                <c:pt idx="23057">
                  <c:v>56.166043000000002</c:v>
                </c:pt>
                <c:pt idx="23058">
                  <c:v>56.177154000000002</c:v>
                </c:pt>
                <c:pt idx="23059">
                  <c:v>56.188265000000001</c:v>
                </c:pt>
                <c:pt idx="23060">
                  <c:v>56.199376000000001</c:v>
                </c:pt>
                <c:pt idx="23061">
                  <c:v>56.210487000000001</c:v>
                </c:pt>
                <c:pt idx="23062">
                  <c:v>56.221598</c:v>
                </c:pt>
                <c:pt idx="23063">
                  <c:v>56.232709</c:v>
                </c:pt>
                <c:pt idx="23064">
                  <c:v>56.243819999999999</c:v>
                </c:pt>
                <c:pt idx="23065">
                  <c:v>56.254930999999999</c:v>
                </c:pt>
                <c:pt idx="23066">
                  <c:v>56.266041000000001</c:v>
                </c:pt>
                <c:pt idx="23067">
                  <c:v>56.277152000000001</c:v>
                </c:pt>
                <c:pt idx="23068">
                  <c:v>56.288263000000001</c:v>
                </c:pt>
                <c:pt idx="23069">
                  <c:v>56.299374</c:v>
                </c:pt>
                <c:pt idx="23070">
                  <c:v>56.310485</c:v>
                </c:pt>
                <c:pt idx="23071">
                  <c:v>56.321596</c:v>
                </c:pt>
                <c:pt idx="23072">
                  <c:v>56.332706999999999</c:v>
                </c:pt>
                <c:pt idx="23073">
                  <c:v>56.343817999999999</c:v>
                </c:pt>
                <c:pt idx="23074">
                  <c:v>56.354928999999998</c:v>
                </c:pt>
                <c:pt idx="23075">
                  <c:v>56.366039999999998</c:v>
                </c:pt>
                <c:pt idx="23076">
                  <c:v>56.377150999999998</c:v>
                </c:pt>
                <c:pt idx="23077">
                  <c:v>56.388261999999997</c:v>
                </c:pt>
                <c:pt idx="23078">
                  <c:v>56.399372999999997</c:v>
                </c:pt>
                <c:pt idx="23079">
                  <c:v>56.410483999999997</c:v>
                </c:pt>
                <c:pt idx="23080">
                  <c:v>56.421595000000003</c:v>
                </c:pt>
                <c:pt idx="23081">
                  <c:v>56.432706000000003</c:v>
                </c:pt>
                <c:pt idx="23082">
                  <c:v>56.443817000000003</c:v>
                </c:pt>
                <c:pt idx="23083">
                  <c:v>56.454928000000002</c:v>
                </c:pt>
                <c:pt idx="23084">
                  <c:v>56.466039000000002</c:v>
                </c:pt>
                <c:pt idx="23085">
                  <c:v>56.477150000000002</c:v>
                </c:pt>
                <c:pt idx="23086">
                  <c:v>56.488261000000001</c:v>
                </c:pt>
                <c:pt idx="23087">
                  <c:v>56.499372000000001</c:v>
                </c:pt>
                <c:pt idx="23088">
                  <c:v>56.510483000000001</c:v>
                </c:pt>
                <c:pt idx="23089">
                  <c:v>56.521594</c:v>
                </c:pt>
                <c:pt idx="23090">
                  <c:v>56.532705</c:v>
                </c:pt>
                <c:pt idx="23091">
                  <c:v>56.543816</c:v>
                </c:pt>
                <c:pt idx="23092">
                  <c:v>56.554926999999999</c:v>
                </c:pt>
                <c:pt idx="23093">
                  <c:v>56.566037999999999</c:v>
                </c:pt>
                <c:pt idx="23094">
                  <c:v>56.577148999999999</c:v>
                </c:pt>
                <c:pt idx="23095">
                  <c:v>56.588259999999998</c:v>
                </c:pt>
                <c:pt idx="23096">
                  <c:v>56.599370999999998</c:v>
                </c:pt>
                <c:pt idx="23097">
                  <c:v>56.610481999999998</c:v>
                </c:pt>
                <c:pt idx="23098">
                  <c:v>56.621592999999997</c:v>
                </c:pt>
                <c:pt idx="23099">
                  <c:v>56.632703999999997</c:v>
                </c:pt>
                <c:pt idx="23100">
                  <c:v>56.643814999999996</c:v>
                </c:pt>
                <c:pt idx="23101">
                  <c:v>56.654926000000003</c:v>
                </c:pt>
                <c:pt idx="23102">
                  <c:v>56.666037000000003</c:v>
                </c:pt>
                <c:pt idx="23103">
                  <c:v>56.677148000000003</c:v>
                </c:pt>
                <c:pt idx="23104">
                  <c:v>56.688259000000002</c:v>
                </c:pt>
                <c:pt idx="23105">
                  <c:v>56.699370000000002</c:v>
                </c:pt>
                <c:pt idx="23106">
                  <c:v>56.710481000000001</c:v>
                </c:pt>
                <c:pt idx="23107">
                  <c:v>56.721592000000001</c:v>
                </c:pt>
                <c:pt idx="23108">
                  <c:v>56.732703000000001</c:v>
                </c:pt>
                <c:pt idx="23109">
                  <c:v>56.743814</c:v>
                </c:pt>
                <c:pt idx="23110">
                  <c:v>56.754925</c:v>
                </c:pt>
                <c:pt idx="23111">
                  <c:v>56.766036</c:v>
                </c:pt>
                <c:pt idx="23112">
                  <c:v>56.777146999999999</c:v>
                </c:pt>
                <c:pt idx="23113">
                  <c:v>56.788257999999999</c:v>
                </c:pt>
                <c:pt idx="23114">
                  <c:v>56.799368999999999</c:v>
                </c:pt>
                <c:pt idx="23115">
                  <c:v>56.810479999999998</c:v>
                </c:pt>
                <c:pt idx="23116">
                  <c:v>56.821590999999998</c:v>
                </c:pt>
                <c:pt idx="23117">
                  <c:v>56.832701999999998</c:v>
                </c:pt>
                <c:pt idx="23118">
                  <c:v>56.843812999999997</c:v>
                </c:pt>
                <c:pt idx="23119">
                  <c:v>56.854923999999997</c:v>
                </c:pt>
                <c:pt idx="23120">
                  <c:v>56.866034999999997</c:v>
                </c:pt>
                <c:pt idx="23121">
                  <c:v>56.877146000000003</c:v>
                </c:pt>
                <c:pt idx="23122">
                  <c:v>56.888257000000003</c:v>
                </c:pt>
                <c:pt idx="23123">
                  <c:v>56.899368000000003</c:v>
                </c:pt>
                <c:pt idx="23124">
                  <c:v>56.910479000000002</c:v>
                </c:pt>
                <c:pt idx="23125">
                  <c:v>56.921590000000002</c:v>
                </c:pt>
                <c:pt idx="23126">
                  <c:v>56.932701000000002</c:v>
                </c:pt>
                <c:pt idx="23127">
                  <c:v>56.943812000000001</c:v>
                </c:pt>
                <c:pt idx="23128">
                  <c:v>56.954923000000001</c:v>
                </c:pt>
                <c:pt idx="23129">
                  <c:v>56.966034000000001</c:v>
                </c:pt>
                <c:pt idx="23130">
                  <c:v>56.977145</c:v>
                </c:pt>
                <c:pt idx="23131">
                  <c:v>56.988256</c:v>
                </c:pt>
                <c:pt idx="23132">
                  <c:v>56.999366999999999</c:v>
                </c:pt>
                <c:pt idx="23133">
                  <c:v>57.010477999999999</c:v>
                </c:pt>
                <c:pt idx="23134">
                  <c:v>57.021588999999999</c:v>
                </c:pt>
                <c:pt idx="23135">
                  <c:v>57.032699999999998</c:v>
                </c:pt>
                <c:pt idx="23136">
                  <c:v>57.043810999999998</c:v>
                </c:pt>
                <c:pt idx="23137">
                  <c:v>57.054921999999998</c:v>
                </c:pt>
                <c:pt idx="23138">
                  <c:v>57.066032999999997</c:v>
                </c:pt>
                <c:pt idx="23139">
                  <c:v>57.077143999999997</c:v>
                </c:pt>
                <c:pt idx="23140">
                  <c:v>57.088254999999997</c:v>
                </c:pt>
                <c:pt idx="23141">
                  <c:v>57.099366000000003</c:v>
                </c:pt>
                <c:pt idx="23142">
                  <c:v>57.110477000000003</c:v>
                </c:pt>
                <c:pt idx="23143">
                  <c:v>57.121588000000003</c:v>
                </c:pt>
                <c:pt idx="23144">
                  <c:v>57.132699000000002</c:v>
                </c:pt>
                <c:pt idx="23145">
                  <c:v>57.143810000000002</c:v>
                </c:pt>
                <c:pt idx="23146">
                  <c:v>57.154921000000002</c:v>
                </c:pt>
                <c:pt idx="23147">
                  <c:v>57.166030999999997</c:v>
                </c:pt>
                <c:pt idx="23148">
                  <c:v>57.177142000000003</c:v>
                </c:pt>
                <c:pt idx="23149">
                  <c:v>57.188253000000003</c:v>
                </c:pt>
                <c:pt idx="23150">
                  <c:v>57.199364000000003</c:v>
                </c:pt>
                <c:pt idx="23151">
                  <c:v>57.210475000000002</c:v>
                </c:pt>
                <c:pt idx="23152">
                  <c:v>57.221586000000002</c:v>
                </c:pt>
                <c:pt idx="23153">
                  <c:v>57.232697000000002</c:v>
                </c:pt>
                <c:pt idx="23154">
                  <c:v>57.243808000000001</c:v>
                </c:pt>
                <c:pt idx="23155">
                  <c:v>57.254919000000001</c:v>
                </c:pt>
                <c:pt idx="23156">
                  <c:v>57.266030000000001</c:v>
                </c:pt>
                <c:pt idx="23157">
                  <c:v>57.277141</c:v>
                </c:pt>
                <c:pt idx="23158">
                  <c:v>57.288252</c:v>
                </c:pt>
                <c:pt idx="23159">
                  <c:v>57.299363</c:v>
                </c:pt>
                <c:pt idx="23160">
                  <c:v>57.310473999999999</c:v>
                </c:pt>
                <c:pt idx="23161">
                  <c:v>57.321584999999999</c:v>
                </c:pt>
                <c:pt idx="23162">
                  <c:v>57.332695999999999</c:v>
                </c:pt>
                <c:pt idx="23163">
                  <c:v>57.343806999999998</c:v>
                </c:pt>
                <c:pt idx="23164">
                  <c:v>57.354917999999998</c:v>
                </c:pt>
                <c:pt idx="23165">
                  <c:v>57.366028999999997</c:v>
                </c:pt>
                <c:pt idx="23166">
                  <c:v>57.377139999999997</c:v>
                </c:pt>
                <c:pt idx="23167">
                  <c:v>57.388250999999997</c:v>
                </c:pt>
                <c:pt idx="23168">
                  <c:v>57.399362000000004</c:v>
                </c:pt>
                <c:pt idx="23169">
                  <c:v>57.410473000000003</c:v>
                </c:pt>
                <c:pt idx="23170">
                  <c:v>57.421584000000003</c:v>
                </c:pt>
                <c:pt idx="23171">
                  <c:v>57.432695000000002</c:v>
                </c:pt>
                <c:pt idx="23172">
                  <c:v>57.443806000000002</c:v>
                </c:pt>
                <c:pt idx="23173">
                  <c:v>57.454917000000002</c:v>
                </c:pt>
                <c:pt idx="23174">
                  <c:v>57.466028000000001</c:v>
                </c:pt>
                <c:pt idx="23175">
                  <c:v>57.477139000000001</c:v>
                </c:pt>
                <c:pt idx="23176">
                  <c:v>57.488250000000001</c:v>
                </c:pt>
                <c:pt idx="23177">
                  <c:v>57.499361</c:v>
                </c:pt>
                <c:pt idx="23178">
                  <c:v>57.510472</c:v>
                </c:pt>
                <c:pt idx="23179">
                  <c:v>57.521583</c:v>
                </c:pt>
                <c:pt idx="23180">
                  <c:v>57.532693999999999</c:v>
                </c:pt>
                <c:pt idx="23181">
                  <c:v>57.543804999999999</c:v>
                </c:pt>
                <c:pt idx="23182">
                  <c:v>57.554915999999999</c:v>
                </c:pt>
                <c:pt idx="23183">
                  <c:v>57.566026999999998</c:v>
                </c:pt>
                <c:pt idx="23184">
                  <c:v>57.577137999999998</c:v>
                </c:pt>
                <c:pt idx="23185">
                  <c:v>57.588248999999998</c:v>
                </c:pt>
                <c:pt idx="23186">
                  <c:v>57.599359999999997</c:v>
                </c:pt>
                <c:pt idx="23187">
                  <c:v>57.610470999999997</c:v>
                </c:pt>
                <c:pt idx="23188">
                  <c:v>57.621581999999997</c:v>
                </c:pt>
                <c:pt idx="23189">
                  <c:v>57.632693000000003</c:v>
                </c:pt>
                <c:pt idx="23190">
                  <c:v>57.643804000000003</c:v>
                </c:pt>
                <c:pt idx="23191">
                  <c:v>57.654915000000003</c:v>
                </c:pt>
                <c:pt idx="23192">
                  <c:v>57.666026000000002</c:v>
                </c:pt>
                <c:pt idx="23193">
                  <c:v>57.677137000000002</c:v>
                </c:pt>
                <c:pt idx="23194">
                  <c:v>57.688248000000002</c:v>
                </c:pt>
                <c:pt idx="23195">
                  <c:v>57.699359000000001</c:v>
                </c:pt>
                <c:pt idx="23196">
                  <c:v>57.710470000000001</c:v>
                </c:pt>
                <c:pt idx="23197">
                  <c:v>57.721581</c:v>
                </c:pt>
                <c:pt idx="23198">
                  <c:v>57.732692</c:v>
                </c:pt>
                <c:pt idx="23199">
                  <c:v>57.743803</c:v>
                </c:pt>
                <c:pt idx="23200">
                  <c:v>57.754913999999999</c:v>
                </c:pt>
                <c:pt idx="23201">
                  <c:v>57.766024999999999</c:v>
                </c:pt>
                <c:pt idx="23202">
                  <c:v>57.777135999999999</c:v>
                </c:pt>
                <c:pt idx="23203">
                  <c:v>57.788246999999998</c:v>
                </c:pt>
                <c:pt idx="23204">
                  <c:v>57.799357999999998</c:v>
                </c:pt>
                <c:pt idx="23205">
                  <c:v>57.810468999999998</c:v>
                </c:pt>
                <c:pt idx="23206">
                  <c:v>57.821579999999997</c:v>
                </c:pt>
                <c:pt idx="23207">
                  <c:v>57.832690999999997</c:v>
                </c:pt>
                <c:pt idx="23208">
                  <c:v>57.843801999999997</c:v>
                </c:pt>
                <c:pt idx="23209">
                  <c:v>57.854913000000003</c:v>
                </c:pt>
                <c:pt idx="23210">
                  <c:v>57.866024000000003</c:v>
                </c:pt>
                <c:pt idx="23211">
                  <c:v>57.877135000000003</c:v>
                </c:pt>
                <c:pt idx="23212">
                  <c:v>57.888246000000002</c:v>
                </c:pt>
                <c:pt idx="23213">
                  <c:v>57.899357000000002</c:v>
                </c:pt>
                <c:pt idx="23214">
                  <c:v>57.910468000000002</c:v>
                </c:pt>
                <c:pt idx="23215">
                  <c:v>57.921579000000001</c:v>
                </c:pt>
                <c:pt idx="23216">
                  <c:v>57.932690000000001</c:v>
                </c:pt>
                <c:pt idx="23217">
                  <c:v>57.943801000000001</c:v>
                </c:pt>
                <c:pt idx="23218">
                  <c:v>57.954912</c:v>
                </c:pt>
                <c:pt idx="23219">
                  <c:v>57.966023</c:v>
                </c:pt>
                <c:pt idx="23220">
                  <c:v>57.977134</c:v>
                </c:pt>
                <c:pt idx="23221">
                  <c:v>57.988244999999999</c:v>
                </c:pt>
                <c:pt idx="23222">
                  <c:v>57.999355999999999</c:v>
                </c:pt>
                <c:pt idx="23223">
                  <c:v>58.010466999999998</c:v>
                </c:pt>
                <c:pt idx="23224">
                  <c:v>58.021577999999998</c:v>
                </c:pt>
                <c:pt idx="23225">
                  <c:v>58.032688999999998</c:v>
                </c:pt>
                <c:pt idx="23226">
                  <c:v>58.043799999999997</c:v>
                </c:pt>
                <c:pt idx="23227">
                  <c:v>58.054910999999997</c:v>
                </c:pt>
                <c:pt idx="23228">
                  <c:v>58.066020999999999</c:v>
                </c:pt>
                <c:pt idx="23229">
                  <c:v>58.077131999999999</c:v>
                </c:pt>
                <c:pt idx="23230">
                  <c:v>58.088242999999999</c:v>
                </c:pt>
                <c:pt idx="23231">
                  <c:v>58.099353999999998</c:v>
                </c:pt>
                <c:pt idx="23232">
                  <c:v>58.110464999999998</c:v>
                </c:pt>
                <c:pt idx="23233">
                  <c:v>58.121575999999997</c:v>
                </c:pt>
                <c:pt idx="23234">
                  <c:v>58.132686999999997</c:v>
                </c:pt>
                <c:pt idx="23235">
                  <c:v>58.143797999999997</c:v>
                </c:pt>
                <c:pt idx="23236">
                  <c:v>58.154909000000004</c:v>
                </c:pt>
                <c:pt idx="23237">
                  <c:v>58.166020000000003</c:v>
                </c:pt>
                <c:pt idx="23238">
                  <c:v>58.177131000000003</c:v>
                </c:pt>
                <c:pt idx="23239">
                  <c:v>58.188242000000002</c:v>
                </c:pt>
                <c:pt idx="23240">
                  <c:v>58.199353000000002</c:v>
                </c:pt>
                <c:pt idx="23241">
                  <c:v>58.210464000000002</c:v>
                </c:pt>
                <c:pt idx="23242">
                  <c:v>58.221575000000001</c:v>
                </c:pt>
                <c:pt idx="23243">
                  <c:v>58.232686000000001</c:v>
                </c:pt>
                <c:pt idx="23244">
                  <c:v>58.243797000000001</c:v>
                </c:pt>
                <c:pt idx="23245">
                  <c:v>58.254908</c:v>
                </c:pt>
                <c:pt idx="23246">
                  <c:v>58.266019</c:v>
                </c:pt>
                <c:pt idx="23247">
                  <c:v>58.27713</c:v>
                </c:pt>
                <c:pt idx="23248">
                  <c:v>58.288240999999999</c:v>
                </c:pt>
                <c:pt idx="23249">
                  <c:v>58.299351999999999</c:v>
                </c:pt>
                <c:pt idx="23250">
                  <c:v>58.310462999999999</c:v>
                </c:pt>
                <c:pt idx="23251">
                  <c:v>58.321573999999998</c:v>
                </c:pt>
                <c:pt idx="23252">
                  <c:v>58.332684999999998</c:v>
                </c:pt>
                <c:pt idx="23253">
                  <c:v>58.343795999999998</c:v>
                </c:pt>
                <c:pt idx="23254">
                  <c:v>58.354906999999997</c:v>
                </c:pt>
                <c:pt idx="23255">
                  <c:v>58.366017999999997</c:v>
                </c:pt>
                <c:pt idx="23256">
                  <c:v>58.377128999999996</c:v>
                </c:pt>
                <c:pt idx="23257">
                  <c:v>58.388240000000003</c:v>
                </c:pt>
                <c:pt idx="23258">
                  <c:v>58.399351000000003</c:v>
                </c:pt>
                <c:pt idx="23259">
                  <c:v>58.410462000000003</c:v>
                </c:pt>
                <c:pt idx="23260">
                  <c:v>58.421573000000002</c:v>
                </c:pt>
                <c:pt idx="23261">
                  <c:v>58.432684000000002</c:v>
                </c:pt>
                <c:pt idx="23262">
                  <c:v>58.443795000000001</c:v>
                </c:pt>
                <c:pt idx="23263">
                  <c:v>58.454906000000001</c:v>
                </c:pt>
                <c:pt idx="23264">
                  <c:v>58.466017000000001</c:v>
                </c:pt>
                <c:pt idx="23265">
                  <c:v>58.477128</c:v>
                </c:pt>
                <c:pt idx="23266">
                  <c:v>58.488239</c:v>
                </c:pt>
                <c:pt idx="23267">
                  <c:v>58.49935</c:v>
                </c:pt>
                <c:pt idx="23268">
                  <c:v>58.510460999999999</c:v>
                </c:pt>
                <c:pt idx="23269">
                  <c:v>58.521571999999999</c:v>
                </c:pt>
                <c:pt idx="23270">
                  <c:v>58.532682999999999</c:v>
                </c:pt>
                <c:pt idx="23271">
                  <c:v>58.543793999999998</c:v>
                </c:pt>
                <c:pt idx="23272">
                  <c:v>58.554904999999998</c:v>
                </c:pt>
                <c:pt idx="23273">
                  <c:v>58.566015999999998</c:v>
                </c:pt>
                <c:pt idx="23274">
                  <c:v>58.577126999999997</c:v>
                </c:pt>
                <c:pt idx="23275">
                  <c:v>58.588237999999997</c:v>
                </c:pt>
                <c:pt idx="23276">
                  <c:v>58.599348999999997</c:v>
                </c:pt>
                <c:pt idx="23277">
                  <c:v>58.610460000000003</c:v>
                </c:pt>
                <c:pt idx="23278">
                  <c:v>58.621571000000003</c:v>
                </c:pt>
                <c:pt idx="23279">
                  <c:v>58.632682000000003</c:v>
                </c:pt>
                <c:pt idx="23280">
                  <c:v>58.643793000000002</c:v>
                </c:pt>
                <c:pt idx="23281">
                  <c:v>58.654904000000002</c:v>
                </c:pt>
                <c:pt idx="23282">
                  <c:v>58.666015000000002</c:v>
                </c:pt>
                <c:pt idx="23283">
                  <c:v>58.677126000000001</c:v>
                </c:pt>
                <c:pt idx="23284">
                  <c:v>58.688237000000001</c:v>
                </c:pt>
                <c:pt idx="23285">
                  <c:v>58.699348000000001</c:v>
                </c:pt>
                <c:pt idx="23286">
                  <c:v>58.710459</c:v>
                </c:pt>
                <c:pt idx="23287">
                  <c:v>58.72157</c:v>
                </c:pt>
                <c:pt idx="23288">
                  <c:v>58.732680999999999</c:v>
                </c:pt>
                <c:pt idx="23289">
                  <c:v>58.743791999999999</c:v>
                </c:pt>
                <c:pt idx="23290">
                  <c:v>58.754902999999999</c:v>
                </c:pt>
                <c:pt idx="23291">
                  <c:v>58.766013999999998</c:v>
                </c:pt>
                <c:pt idx="23292">
                  <c:v>58.777124999999998</c:v>
                </c:pt>
                <c:pt idx="23293">
                  <c:v>58.788235999999998</c:v>
                </c:pt>
                <c:pt idx="23294">
                  <c:v>58.799346999999997</c:v>
                </c:pt>
                <c:pt idx="23295">
                  <c:v>58.810457999999997</c:v>
                </c:pt>
                <c:pt idx="23296">
                  <c:v>58.821568999999997</c:v>
                </c:pt>
                <c:pt idx="23297">
                  <c:v>58.832680000000003</c:v>
                </c:pt>
                <c:pt idx="23298">
                  <c:v>58.843791000000003</c:v>
                </c:pt>
                <c:pt idx="23299">
                  <c:v>58.854902000000003</c:v>
                </c:pt>
                <c:pt idx="23300">
                  <c:v>58.866013000000002</c:v>
                </c:pt>
                <c:pt idx="23301">
                  <c:v>58.877124000000002</c:v>
                </c:pt>
                <c:pt idx="23302">
                  <c:v>58.888235000000002</c:v>
                </c:pt>
                <c:pt idx="23303">
                  <c:v>58.899346000000001</c:v>
                </c:pt>
                <c:pt idx="23304">
                  <c:v>58.910457000000001</c:v>
                </c:pt>
                <c:pt idx="23305">
                  <c:v>58.921568000000001</c:v>
                </c:pt>
                <c:pt idx="23306">
                  <c:v>58.932679</c:v>
                </c:pt>
                <c:pt idx="23307">
                  <c:v>58.94379</c:v>
                </c:pt>
                <c:pt idx="23308">
                  <c:v>58.954901</c:v>
                </c:pt>
                <c:pt idx="23309">
                  <c:v>58.966011000000002</c:v>
                </c:pt>
                <c:pt idx="23310">
                  <c:v>58.977122000000001</c:v>
                </c:pt>
                <c:pt idx="23311">
                  <c:v>58.988233000000001</c:v>
                </c:pt>
                <c:pt idx="23312">
                  <c:v>58.999344000000001</c:v>
                </c:pt>
                <c:pt idx="23313">
                  <c:v>59.010455</c:v>
                </c:pt>
                <c:pt idx="23314">
                  <c:v>59.021566</c:v>
                </c:pt>
                <c:pt idx="23315">
                  <c:v>59.032677</c:v>
                </c:pt>
                <c:pt idx="23316">
                  <c:v>59.043787999999999</c:v>
                </c:pt>
                <c:pt idx="23317">
                  <c:v>59.054898999999999</c:v>
                </c:pt>
                <c:pt idx="23318">
                  <c:v>59.066009999999999</c:v>
                </c:pt>
                <c:pt idx="23319">
                  <c:v>59.077120999999998</c:v>
                </c:pt>
                <c:pt idx="23320">
                  <c:v>59.088231999999998</c:v>
                </c:pt>
                <c:pt idx="23321">
                  <c:v>59.099342999999998</c:v>
                </c:pt>
                <c:pt idx="23322">
                  <c:v>59.110453999999997</c:v>
                </c:pt>
                <c:pt idx="23323">
                  <c:v>59.121564999999997</c:v>
                </c:pt>
                <c:pt idx="23324">
                  <c:v>59.132675999999996</c:v>
                </c:pt>
                <c:pt idx="23325">
                  <c:v>59.143787000000003</c:v>
                </c:pt>
                <c:pt idx="23326">
                  <c:v>59.154898000000003</c:v>
                </c:pt>
                <c:pt idx="23327">
                  <c:v>59.166009000000003</c:v>
                </c:pt>
                <c:pt idx="23328">
                  <c:v>59.177120000000002</c:v>
                </c:pt>
                <c:pt idx="23329">
                  <c:v>59.188231000000002</c:v>
                </c:pt>
                <c:pt idx="23330">
                  <c:v>59.199342000000001</c:v>
                </c:pt>
                <c:pt idx="23331">
                  <c:v>59.210453000000001</c:v>
                </c:pt>
                <c:pt idx="23332">
                  <c:v>59.221564000000001</c:v>
                </c:pt>
                <c:pt idx="23333">
                  <c:v>59.232675</c:v>
                </c:pt>
                <c:pt idx="23334">
                  <c:v>59.243786</c:v>
                </c:pt>
                <c:pt idx="23335">
                  <c:v>59.254897</c:v>
                </c:pt>
                <c:pt idx="23336">
                  <c:v>59.266007999999999</c:v>
                </c:pt>
                <c:pt idx="23337">
                  <c:v>59.277118999999999</c:v>
                </c:pt>
                <c:pt idx="23338">
                  <c:v>59.288229999999999</c:v>
                </c:pt>
                <c:pt idx="23339">
                  <c:v>59.299340999999998</c:v>
                </c:pt>
                <c:pt idx="23340">
                  <c:v>59.310451999999998</c:v>
                </c:pt>
                <c:pt idx="23341">
                  <c:v>59.321562999999998</c:v>
                </c:pt>
                <c:pt idx="23342">
                  <c:v>59.332673999999997</c:v>
                </c:pt>
                <c:pt idx="23343">
                  <c:v>59.343784999999997</c:v>
                </c:pt>
                <c:pt idx="23344">
                  <c:v>59.354895999999997</c:v>
                </c:pt>
                <c:pt idx="23345">
                  <c:v>59.366007000000003</c:v>
                </c:pt>
                <c:pt idx="23346">
                  <c:v>59.377118000000003</c:v>
                </c:pt>
                <c:pt idx="23347">
                  <c:v>59.388229000000003</c:v>
                </c:pt>
                <c:pt idx="23348">
                  <c:v>59.399340000000002</c:v>
                </c:pt>
                <c:pt idx="23349">
                  <c:v>59.410451000000002</c:v>
                </c:pt>
                <c:pt idx="23350">
                  <c:v>59.421562000000002</c:v>
                </c:pt>
                <c:pt idx="23351">
                  <c:v>59.432673000000001</c:v>
                </c:pt>
                <c:pt idx="23352">
                  <c:v>59.443784000000001</c:v>
                </c:pt>
                <c:pt idx="23353">
                  <c:v>59.454895</c:v>
                </c:pt>
                <c:pt idx="23354">
                  <c:v>59.466006</c:v>
                </c:pt>
                <c:pt idx="23355">
                  <c:v>59.477117</c:v>
                </c:pt>
                <c:pt idx="23356">
                  <c:v>59.488227999999999</c:v>
                </c:pt>
                <c:pt idx="23357">
                  <c:v>59.499338999999999</c:v>
                </c:pt>
                <c:pt idx="23358">
                  <c:v>59.510449999999999</c:v>
                </c:pt>
                <c:pt idx="23359">
                  <c:v>59.521560999999998</c:v>
                </c:pt>
                <c:pt idx="23360">
                  <c:v>59.532671999999998</c:v>
                </c:pt>
                <c:pt idx="23361">
                  <c:v>59.543782999999998</c:v>
                </c:pt>
                <c:pt idx="23362">
                  <c:v>59.554893999999997</c:v>
                </c:pt>
                <c:pt idx="23363">
                  <c:v>59.566004999999997</c:v>
                </c:pt>
                <c:pt idx="23364">
                  <c:v>59.577115999999997</c:v>
                </c:pt>
                <c:pt idx="23365">
                  <c:v>59.588227000000003</c:v>
                </c:pt>
                <c:pt idx="23366">
                  <c:v>59.599338000000003</c:v>
                </c:pt>
                <c:pt idx="23367">
                  <c:v>59.610449000000003</c:v>
                </c:pt>
                <c:pt idx="23368">
                  <c:v>59.621560000000002</c:v>
                </c:pt>
                <c:pt idx="23369">
                  <c:v>59.632671000000002</c:v>
                </c:pt>
                <c:pt idx="23370">
                  <c:v>59.643782000000002</c:v>
                </c:pt>
                <c:pt idx="23371">
                  <c:v>59.654893000000001</c:v>
                </c:pt>
                <c:pt idx="23372">
                  <c:v>59.666004000000001</c:v>
                </c:pt>
                <c:pt idx="23373">
                  <c:v>59.677115000000001</c:v>
                </c:pt>
                <c:pt idx="23374">
                  <c:v>59.688226</c:v>
                </c:pt>
                <c:pt idx="23375">
                  <c:v>59.699337</c:v>
                </c:pt>
                <c:pt idx="23376">
                  <c:v>59.710448</c:v>
                </c:pt>
                <c:pt idx="23377">
                  <c:v>59.721558999999999</c:v>
                </c:pt>
                <c:pt idx="23378">
                  <c:v>59.732669999999999</c:v>
                </c:pt>
                <c:pt idx="23379">
                  <c:v>59.743780999999998</c:v>
                </c:pt>
                <c:pt idx="23380">
                  <c:v>59.754891999999998</c:v>
                </c:pt>
                <c:pt idx="23381">
                  <c:v>59.766002999999998</c:v>
                </c:pt>
                <c:pt idx="23382">
                  <c:v>59.777113999999997</c:v>
                </c:pt>
                <c:pt idx="23383">
                  <c:v>59.788224999999997</c:v>
                </c:pt>
                <c:pt idx="23384">
                  <c:v>59.799335999999997</c:v>
                </c:pt>
                <c:pt idx="23385">
                  <c:v>59.810447000000003</c:v>
                </c:pt>
                <c:pt idx="23386">
                  <c:v>59.821558000000003</c:v>
                </c:pt>
                <c:pt idx="23387">
                  <c:v>59.832669000000003</c:v>
                </c:pt>
                <c:pt idx="23388">
                  <c:v>59.843780000000002</c:v>
                </c:pt>
                <c:pt idx="23389">
                  <c:v>59.854891000000002</c:v>
                </c:pt>
                <c:pt idx="23390">
                  <c:v>59.866000999999997</c:v>
                </c:pt>
                <c:pt idx="23391">
                  <c:v>59.877111999999997</c:v>
                </c:pt>
                <c:pt idx="23392">
                  <c:v>59.888223000000004</c:v>
                </c:pt>
                <c:pt idx="23393">
                  <c:v>59.899334000000003</c:v>
                </c:pt>
                <c:pt idx="23394">
                  <c:v>59.910445000000003</c:v>
                </c:pt>
                <c:pt idx="23395">
                  <c:v>59.921556000000002</c:v>
                </c:pt>
                <c:pt idx="23396">
                  <c:v>59.932667000000002</c:v>
                </c:pt>
                <c:pt idx="23397">
                  <c:v>59.943778000000002</c:v>
                </c:pt>
                <c:pt idx="23398">
                  <c:v>59.954889000000001</c:v>
                </c:pt>
                <c:pt idx="23399">
                  <c:v>59.966000000000001</c:v>
                </c:pt>
                <c:pt idx="23400">
                  <c:v>59.977111000000001</c:v>
                </c:pt>
                <c:pt idx="23401">
                  <c:v>59.988222</c:v>
                </c:pt>
                <c:pt idx="23402">
                  <c:v>59.999333</c:v>
                </c:pt>
                <c:pt idx="23403">
                  <c:v>60.010444</c:v>
                </c:pt>
                <c:pt idx="23404">
                  <c:v>60.021554999999999</c:v>
                </c:pt>
                <c:pt idx="23405">
                  <c:v>60.032665999999999</c:v>
                </c:pt>
                <c:pt idx="23406">
                  <c:v>60.043776999999999</c:v>
                </c:pt>
                <c:pt idx="23407">
                  <c:v>60.054887999999998</c:v>
                </c:pt>
                <c:pt idx="23408">
                  <c:v>60.065998999999998</c:v>
                </c:pt>
                <c:pt idx="23409">
                  <c:v>60.077109999999998</c:v>
                </c:pt>
                <c:pt idx="23410">
                  <c:v>60.088220999999997</c:v>
                </c:pt>
                <c:pt idx="23411">
                  <c:v>60.099331999999997</c:v>
                </c:pt>
                <c:pt idx="23412">
                  <c:v>60.110442999999997</c:v>
                </c:pt>
                <c:pt idx="23413">
                  <c:v>60.121554000000003</c:v>
                </c:pt>
                <c:pt idx="23414">
                  <c:v>60.132665000000003</c:v>
                </c:pt>
                <c:pt idx="23415">
                  <c:v>60.143776000000003</c:v>
                </c:pt>
                <c:pt idx="23416">
                  <c:v>60.154887000000002</c:v>
                </c:pt>
                <c:pt idx="23417">
                  <c:v>60.165998000000002</c:v>
                </c:pt>
                <c:pt idx="23418">
                  <c:v>60.177109000000002</c:v>
                </c:pt>
                <c:pt idx="23419">
                  <c:v>60.188220000000001</c:v>
                </c:pt>
                <c:pt idx="23420">
                  <c:v>60.199331000000001</c:v>
                </c:pt>
                <c:pt idx="23421">
                  <c:v>60.210442</c:v>
                </c:pt>
                <c:pt idx="23422">
                  <c:v>60.221553</c:v>
                </c:pt>
                <c:pt idx="23423">
                  <c:v>60.232664</c:v>
                </c:pt>
                <c:pt idx="23424">
                  <c:v>60.243774999999999</c:v>
                </c:pt>
                <c:pt idx="23425">
                  <c:v>60.254885999999999</c:v>
                </c:pt>
                <c:pt idx="23426">
                  <c:v>60.265996999999999</c:v>
                </c:pt>
                <c:pt idx="23427">
                  <c:v>60.277107999999998</c:v>
                </c:pt>
                <c:pt idx="23428">
                  <c:v>60.288218999999998</c:v>
                </c:pt>
                <c:pt idx="23429">
                  <c:v>60.299329999999998</c:v>
                </c:pt>
                <c:pt idx="23430">
                  <c:v>60.310440999999997</c:v>
                </c:pt>
                <c:pt idx="23431">
                  <c:v>60.321551999999997</c:v>
                </c:pt>
                <c:pt idx="23432">
                  <c:v>60.332662999999997</c:v>
                </c:pt>
                <c:pt idx="23433">
                  <c:v>60.343774000000003</c:v>
                </c:pt>
                <c:pt idx="23434">
                  <c:v>60.354885000000003</c:v>
                </c:pt>
                <c:pt idx="23435">
                  <c:v>60.365996000000003</c:v>
                </c:pt>
                <c:pt idx="23436">
                  <c:v>60.377107000000002</c:v>
                </c:pt>
                <c:pt idx="23437">
                  <c:v>60.388218000000002</c:v>
                </c:pt>
                <c:pt idx="23438">
                  <c:v>60.399329000000002</c:v>
                </c:pt>
                <c:pt idx="23439">
                  <c:v>60.410440000000001</c:v>
                </c:pt>
                <c:pt idx="23440">
                  <c:v>60.421551000000001</c:v>
                </c:pt>
                <c:pt idx="23441">
                  <c:v>60.432662000000001</c:v>
                </c:pt>
                <c:pt idx="23442">
                  <c:v>60.443773</c:v>
                </c:pt>
                <c:pt idx="23443">
                  <c:v>60.454884</c:v>
                </c:pt>
                <c:pt idx="23444">
                  <c:v>60.465994999999999</c:v>
                </c:pt>
                <c:pt idx="23445">
                  <c:v>60.477105999999999</c:v>
                </c:pt>
                <c:pt idx="23446">
                  <c:v>60.488216999999999</c:v>
                </c:pt>
                <c:pt idx="23447">
                  <c:v>60.499327999999998</c:v>
                </c:pt>
                <c:pt idx="23448">
                  <c:v>60.510438999999998</c:v>
                </c:pt>
                <c:pt idx="23449">
                  <c:v>60.521549999999998</c:v>
                </c:pt>
                <c:pt idx="23450">
                  <c:v>60.532660999999997</c:v>
                </c:pt>
                <c:pt idx="23451">
                  <c:v>60.543771999999997</c:v>
                </c:pt>
                <c:pt idx="23452">
                  <c:v>60.554882999999997</c:v>
                </c:pt>
                <c:pt idx="23453">
                  <c:v>60.565994000000003</c:v>
                </c:pt>
                <c:pt idx="23454">
                  <c:v>60.577105000000003</c:v>
                </c:pt>
                <c:pt idx="23455">
                  <c:v>60.588216000000003</c:v>
                </c:pt>
                <c:pt idx="23456">
                  <c:v>60.599327000000002</c:v>
                </c:pt>
                <c:pt idx="23457">
                  <c:v>60.610438000000002</c:v>
                </c:pt>
                <c:pt idx="23458">
                  <c:v>60.621549000000002</c:v>
                </c:pt>
                <c:pt idx="23459">
                  <c:v>60.632660000000001</c:v>
                </c:pt>
                <c:pt idx="23460">
                  <c:v>60.643771000000001</c:v>
                </c:pt>
                <c:pt idx="23461">
                  <c:v>60.654882000000001</c:v>
                </c:pt>
                <c:pt idx="23462">
                  <c:v>60.665993</c:v>
                </c:pt>
                <c:pt idx="23463">
                  <c:v>60.677104</c:v>
                </c:pt>
                <c:pt idx="23464">
                  <c:v>60.688215</c:v>
                </c:pt>
                <c:pt idx="23465">
                  <c:v>60.699325999999999</c:v>
                </c:pt>
                <c:pt idx="23466">
                  <c:v>60.710436999999999</c:v>
                </c:pt>
                <c:pt idx="23467">
                  <c:v>60.721547999999999</c:v>
                </c:pt>
                <c:pt idx="23468">
                  <c:v>60.732658999999998</c:v>
                </c:pt>
                <c:pt idx="23469">
                  <c:v>60.743769999999998</c:v>
                </c:pt>
                <c:pt idx="23470">
                  <c:v>60.754880999999997</c:v>
                </c:pt>
                <c:pt idx="23471">
                  <c:v>60.765991</c:v>
                </c:pt>
                <c:pt idx="23472">
                  <c:v>60.777101999999999</c:v>
                </c:pt>
                <c:pt idx="23473">
                  <c:v>60.788212999999999</c:v>
                </c:pt>
                <c:pt idx="23474">
                  <c:v>60.799323999999999</c:v>
                </c:pt>
                <c:pt idx="23475">
                  <c:v>60.810434999999998</c:v>
                </c:pt>
                <c:pt idx="23476">
                  <c:v>60.821545999999998</c:v>
                </c:pt>
                <c:pt idx="23477">
                  <c:v>60.832656999999998</c:v>
                </c:pt>
                <c:pt idx="23478">
                  <c:v>60.843767999999997</c:v>
                </c:pt>
                <c:pt idx="23479">
                  <c:v>60.854878999999997</c:v>
                </c:pt>
                <c:pt idx="23480">
                  <c:v>60.865989999999996</c:v>
                </c:pt>
                <c:pt idx="23481">
                  <c:v>60.877101000000003</c:v>
                </c:pt>
                <c:pt idx="23482">
                  <c:v>60.888212000000003</c:v>
                </c:pt>
                <c:pt idx="23483">
                  <c:v>60.899323000000003</c:v>
                </c:pt>
                <c:pt idx="23484">
                  <c:v>60.910434000000002</c:v>
                </c:pt>
                <c:pt idx="23485">
                  <c:v>60.921545000000002</c:v>
                </c:pt>
                <c:pt idx="23486">
                  <c:v>60.932656000000001</c:v>
                </c:pt>
                <c:pt idx="23487">
                  <c:v>60.943767000000001</c:v>
                </c:pt>
                <c:pt idx="23488">
                  <c:v>60.954878000000001</c:v>
                </c:pt>
                <c:pt idx="23489">
                  <c:v>60.965989</c:v>
                </c:pt>
                <c:pt idx="23490">
                  <c:v>60.9771</c:v>
                </c:pt>
                <c:pt idx="23491">
                  <c:v>60.988211</c:v>
                </c:pt>
                <c:pt idx="23492">
                  <c:v>60.999321999999999</c:v>
                </c:pt>
                <c:pt idx="23493">
                  <c:v>61.010432999999999</c:v>
                </c:pt>
                <c:pt idx="23494">
                  <c:v>61.021543999999999</c:v>
                </c:pt>
                <c:pt idx="23495">
                  <c:v>61.032654999999998</c:v>
                </c:pt>
                <c:pt idx="23496">
                  <c:v>61.043765999999998</c:v>
                </c:pt>
                <c:pt idx="23497">
                  <c:v>61.054876999999998</c:v>
                </c:pt>
                <c:pt idx="23498">
                  <c:v>61.065987999999997</c:v>
                </c:pt>
                <c:pt idx="23499">
                  <c:v>61.077098999999997</c:v>
                </c:pt>
                <c:pt idx="23500">
                  <c:v>61.088209999999997</c:v>
                </c:pt>
                <c:pt idx="23501">
                  <c:v>61.099321000000003</c:v>
                </c:pt>
                <c:pt idx="23502">
                  <c:v>61.110432000000003</c:v>
                </c:pt>
                <c:pt idx="23503">
                  <c:v>61.121543000000003</c:v>
                </c:pt>
                <c:pt idx="23504">
                  <c:v>61.132654000000002</c:v>
                </c:pt>
                <c:pt idx="23505">
                  <c:v>61.143765000000002</c:v>
                </c:pt>
                <c:pt idx="23506">
                  <c:v>61.154876000000002</c:v>
                </c:pt>
                <c:pt idx="23507">
                  <c:v>61.165987000000001</c:v>
                </c:pt>
                <c:pt idx="23508">
                  <c:v>61.177098000000001</c:v>
                </c:pt>
                <c:pt idx="23509">
                  <c:v>61.188209000000001</c:v>
                </c:pt>
                <c:pt idx="23510">
                  <c:v>61.19932</c:v>
                </c:pt>
                <c:pt idx="23511">
                  <c:v>61.210431</c:v>
                </c:pt>
                <c:pt idx="23512">
                  <c:v>61.221541999999999</c:v>
                </c:pt>
                <c:pt idx="23513">
                  <c:v>61.232652999999999</c:v>
                </c:pt>
                <c:pt idx="23514">
                  <c:v>61.243763999999999</c:v>
                </c:pt>
                <c:pt idx="23515">
                  <c:v>61.254874999999998</c:v>
                </c:pt>
                <c:pt idx="23516">
                  <c:v>61.265985999999998</c:v>
                </c:pt>
                <c:pt idx="23517">
                  <c:v>61.277096999999998</c:v>
                </c:pt>
                <c:pt idx="23518">
                  <c:v>61.288207999999997</c:v>
                </c:pt>
                <c:pt idx="23519">
                  <c:v>61.299318999999997</c:v>
                </c:pt>
                <c:pt idx="23520">
                  <c:v>61.310429999999997</c:v>
                </c:pt>
                <c:pt idx="23521">
                  <c:v>61.321541000000003</c:v>
                </c:pt>
                <c:pt idx="23522">
                  <c:v>61.332652000000003</c:v>
                </c:pt>
                <c:pt idx="23523">
                  <c:v>61.343763000000003</c:v>
                </c:pt>
                <c:pt idx="23524">
                  <c:v>61.354874000000002</c:v>
                </c:pt>
                <c:pt idx="23525">
                  <c:v>61.365985000000002</c:v>
                </c:pt>
                <c:pt idx="23526">
                  <c:v>61.377096000000002</c:v>
                </c:pt>
                <c:pt idx="23527">
                  <c:v>61.388207000000001</c:v>
                </c:pt>
                <c:pt idx="23528">
                  <c:v>61.399318000000001</c:v>
                </c:pt>
                <c:pt idx="23529">
                  <c:v>61.410429000000001</c:v>
                </c:pt>
                <c:pt idx="23530">
                  <c:v>61.42154</c:v>
                </c:pt>
                <c:pt idx="23531">
                  <c:v>61.432651</c:v>
                </c:pt>
                <c:pt idx="23532">
                  <c:v>61.443762</c:v>
                </c:pt>
                <c:pt idx="23533">
                  <c:v>61.454872999999999</c:v>
                </c:pt>
                <c:pt idx="23534">
                  <c:v>61.465983999999999</c:v>
                </c:pt>
                <c:pt idx="23535">
                  <c:v>61.477094999999998</c:v>
                </c:pt>
                <c:pt idx="23536">
                  <c:v>61.488205999999998</c:v>
                </c:pt>
                <c:pt idx="23537">
                  <c:v>61.499316999999998</c:v>
                </c:pt>
                <c:pt idx="23538">
                  <c:v>61.510427999999997</c:v>
                </c:pt>
                <c:pt idx="23539">
                  <c:v>61.521538999999997</c:v>
                </c:pt>
                <c:pt idx="23540">
                  <c:v>61.532649999999997</c:v>
                </c:pt>
                <c:pt idx="23541">
                  <c:v>61.543761000000003</c:v>
                </c:pt>
                <c:pt idx="23542">
                  <c:v>61.554872000000003</c:v>
                </c:pt>
                <c:pt idx="23543">
                  <c:v>61.565983000000003</c:v>
                </c:pt>
                <c:pt idx="23544">
                  <c:v>61.577094000000002</c:v>
                </c:pt>
                <c:pt idx="23545">
                  <c:v>61.588205000000002</c:v>
                </c:pt>
                <c:pt idx="23546">
                  <c:v>61.599316000000002</c:v>
                </c:pt>
                <c:pt idx="23547">
                  <c:v>61.610427000000001</c:v>
                </c:pt>
                <c:pt idx="23548">
                  <c:v>61.621538000000001</c:v>
                </c:pt>
                <c:pt idx="23549">
                  <c:v>61.632649000000001</c:v>
                </c:pt>
                <c:pt idx="23550">
                  <c:v>61.64376</c:v>
                </c:pt>
                <c:pt idx="23551">
                  <c:v>61.654871</c:v>
                </c:pt>
                <c:pt idx="23552">
                  <c:v>61.665981000000002</c:v>
                </c:pt>
                <c:pt idx="23553">
                  <c:v>61.677092000000002</c:v>
                </c:pt>
                <c:pt idx="23554">
                  <c:v>61.688203000000001</c:v>
                </c:pt>
                <c:pt idx="23555">
                  <c:v>61.699314000000001</c:v>
                </c:pt>
                <c:pt idx="23556">
                  <c:v>61.710425000000001</c:v>
                </c:pt>
                <c:pt idx="23557">
                  <c:v>61.721536</c:v>
                </c:pt>
                <c:pt idx="23558">
                  <c:v>61.732647</c:v>
                </c:pt>
                <c:pt idx="23559">
                  <c:v>61.743758</c:v>
                </c:pt>
                <c:pt idx="23560">
                  <c:v>61.754868999999999</c:v>
                </c:pt>
                <c:pt idx="23561">
                  <c:v>61.765979999999999</c:v>
                </c:pt>
                <c:pt idx="23562">
                  <c:v>61.777090999999999</c:v>
                </c:pt>
                <c:pt idx="23563">
                  <c:v>61.788201999999998</c:v>
                </c:pt>
                <c:pt idx="23564">
                  <c:v>61.799312999999998</c:v>
                </c:pt>
                <c:pt idx="23565">
                  <c:v>61.810423999999998</c:v>
                </c:pt>
                <c:pt idx="23566">
                  <c:v>61.821534999999997</c:v>
                </c:pt>
                <c:pt idx="23567">
                  <c:v>61.832645999999997</c:v>
                </c:pt>
                <c:pt idx="23568">
                  <c:v>61.843756999999997</c:v>
                </c:pt>
                <c:pt idx="23569">
                  <c:v>61.854868000000003</c:v>
                </c:pt>
                <c:pt idx="23570">
                  <c:v>61.865979000000003</c:v>
                </c:pt>
                <c:pt idx="23571">
                  <c:v>61.877090000000003</c:v>
                </c:pt>
                <c:pt idx="23572">
                  <c:v>61.888201000000002</c:v>
                </c:pt>
                <c:pt idx="23573">
                  <c:v>61.899312000000002</c:v>
                </c:pt>
                <c:pt idx="23574">
                  <c:v>61.910423000000002</c:v>
                </c:pt>
                <c:pt idx="23575">
                  <c:v>61.921534000000001</c:v>
                </c:pt>
                <c:pt idx="23576">
                  <c:v>61.932645000000001</c:v>
                </c:pt>
                <c:pt idx="23577">
                  <c:v>61.943756</c:v>
                </c:pt>
                <c:pt idx="23578">
                  <c:v>61.954867</c:v>
                </c:pt>
                <c:pt idx="23579">
                  <c:v>61.965978</c:v>
                </c:pt>
                <c:pt idx="23580">
                  <c:v>61.977088999999999</c:v>
                </c:pt>
                <c:pt idx="23581">
                  <c:v>61.988199999999999</c:v>
                </c:pt>
                <c:pt idx="23582">
                  <c:v>61.999310999999999</c:v>
                </c:pt>
                <c:pt idx="23583">
                  <c:v>62.010421999999998</c:v>
                </c:pt>
                <c:pt idx="23584">
                  <c:v>62.021532999999998</c:v>
                </c:pt>
                <c:pt idx="23585">
                  <c:v>62.032643999999998</c:v>
                </c:pt>
                <c:pt idx="23586">
                  <c:v>62.043754999999997</c:v>
                </c:pt>
                <c:pt idx="23587">
                  <c:v>62.054865999999997</c:v>
                </c:pt>
                <c:pt idx="23588">
                  <c:v>62.065976999999997</c:v>
                </c:pt>
                <c:pt idx="23589">
                  <c:v>62.077088000000003</c:v>
                </c:pt>
                <c:pt idx="23590">
                  <c:v>62.088199000000003</c:v>
                </c:pt>
                <c:pt idx="23591">
                  <c:v>62.099310000000003</c:v>
                </c:pt>
                <c:pt idx="23592">
                  <c:v>62.110421000000002</c:v>
                </c:pt>
                <c:pt idx="23593">
                  <c:v>62.121532000000002</c:v>
                </c:pt>
                <c:pt idx="23594">
                  <c:v>62.132643000000002</c:v>
                </c:pt>
                <c:pt idx="23595">
                  <c:v>62.143754000000001</c:v>
                </c:pt>
                <c:pt idx="23596">
                  <c:v>62.154865000000001</c:v>
                </c:pt>
                <c:pt idx="23597">
                  <c:v>62.165976000000001</c:v>
                </c:pt>
                <c:pt idx="23598">
                  <c:v>62.177087</c:v>
                </c:pt>
                <c:pt idx="23599">
                  <c:v>62.188198</c:v>
                </c:pt>
                <c:pt idx="23600">
                  <c:v>62.199309</c:v>
                </c:pt>
                <c:pt idx="23601">
                  <c:v>62.210419999999999</c:v>
                </c:pt>
                <c:pt idx="23602">
                  <c:v>62.221530999999999</c:v>
                </c:pt>
                <c:pt idx="23603">
                  <c:v>62.232641999999998</c:v>
                </c:pt>
                <c:pt idx="23604">
                  <c:v>62.243752999999998</c:v>
                </c:pt>
                <c:pt idx="23605">
                  <c:v>62.254863999999998</c:v>
                </c:pt>
                <c:pt idx="23606">
                  <c:v>62.265974999999997</c:v>
                </c:pt>
                <c:pt idx="23607">
                  <c:v>62.277085999999997</c:v>
                </c:pt>
                <c:pt idx="23608">
                  <c:v>62.288196999999997</c:v>
                </c:pt>
                <c:pt idx="23609">
                  <c:v>62.299308000000003</c:v>
                </c:pt>
                <c:pt idx="23610">
                  <c:v>62.310419000000003</c:v>
                </c:pt>
                <c:pt idx="23611">
                  <c:v>62.321530000000003</c:v>
                </c:pt>
                <c:pt idx="23612">
                  <c:v>62.332641000000002</c:v>
                </c:pt>
                <c:pt idx="23613">
                  <c:v>62.343752000000002</c:v>
                </c:pt>
                <c:pt idx="23614">
                  <c:v>62.354863000000002</c:v>
                </c:pt>
                <c:pt idx="23615">
                  <c:v>62.365974000000001</c:v>
                </c:pt>
                <c:pt idx="23616">
                  <c:v>62.377085000000001</c:v>
                </c:pt>
                <c:pt idx="23617">
                  <c:v>62.388196000000001</c:v>
                </c:pt>
                <c:pt idx="23618">
                  <c:v>62.399307</c:v>
                </c:pt>
                <c:pt idx="23619">
                  <c:v>62.410418</c:v>
                </c:pt>
                <c:pt idx="23620">
                  <c:v>62.421529</c:v>
                </c:pt>
                <c:pt idx="23621">
                  <c:v>62.432639999999999</c:v>
                </c:pt>
                <c:pt idx="23622">
                  <c:v>62.443750999999999</c:v>
                </c:pt>
                <c:pt idx="23623">
                  <c:v>62.454861999999999</c:v>
                </c:pt>
                <c:pt idx="23624">
                  <c:v>62.465972999999998</c:v>
                </c:pt>
                <c:pt idx="23625">
                  <c:v>62.477083999999998</c:v>
                </c:pt>
                <c:pt idx="23626">
                  <c:v>62.488194999999997</c:v>
                </c:pt>
                <c:pt idx="23627">
                  <c:v>62.499305999999997</c:v>
                </c:pt>
                <c:pt idx="23628">
                  <c:v>62.510416999999997</c:v>
                </c:pt>
                <c:pt idx="23629">
                  <c:v>62.521528000000004</c:v>
                </c:pt>
                <c:pt idx="23630">
                  <c:v>62.532639000000003</c:v>
                </c:pt>
                <c:pt idx="23631">
                  <c:v>62.543750000000003</c:v>
                </c:pt>
                <c:pt idx="23632">
                  <c:v>62.554861000000002</c:v>
                </c:pt>
                <c:pt idx="23633">
                  <c:v>62.565970999999998</c:v>
                </c:pt>
                <c:pt idx="23634">
                  <c:v>62.577081999999997</c:v>
                </c:pt>
                <c:pt idx="23635">
                  <c:v>62.588192999999997</c:v>
                </c:pt>
                <c:pt idx="23636">
                  <c:v>62.599303999999997</c:v>
                </c:pt>
                <c:pt idx="23637">
                  <c:v>62.610415000000003</c:v>
                </c:pt>
                <c:pt idx="23638">
                  <c:v>62.621526000000003</c:v>
                </c:pt>
                <c:pt idx="23639">
                  <c:v>62.632637000000003</c:v>
                </c:pt>
                <c:pt idx="23640">
                  <c:v>62.643748000000002</c:v>
                </c:pt>
                <c:pt idx="23641">
                  <c:v>62.654859000000002</c:v>
                </c:pt>
                <c:pt idx="23642">
                  <c:v>62.665970000000002</c:v>
                </c:pt>
                <c:pt idx="23643">
                  <c:v>62.677081000000001</c:v>
                </c:pt>
                <c:pt idx="23644">
                  <c:v>62.688192000000001</c:v>
                </c:pt>
                <c:pt idx="23645">
                  <c:v>62.699303</c:v>
                </c:pt>
                <c:pt idx="23646">
                  <c:v>62.710414</c:v>
                </c:pt>
                <c:pt idx="23647">
                  <c:v>62.721525</c:v>
                </c:pt>
                <c:pt idx="23648">
                  <c:v>62.732635999999999</c:v>
                </c:pt>
                <c:pt idx="23649">
                  <c:v>62.743746999999999</c:v>
                </c:pt>
                <c:pt idx="23650">
                  <c:v>62.754857999999999</c:v>
                </c:pt>
                <c:pt idx="23651">
                  <c:v>62.765968999999998</c:v>
                </c:pt>
                <c:pt idx="23652">
                  <c:v>62.777079999999998</c:v>
                </c:pt>
                <c:pt idx="23653">
                  <c:v>62.788190999999998</c:v>
                </c:pt>
                <c:pt idx="23654">
                  <c:v>62.799301999999997</c:v>
                </c:pt>
                <c:pt idx="23655">
                  <c:v>62.810412999999997</c:v>
                </c:pt>
                <c:pt idx="23656">
                  <c:v>62.821523999999997</c:v>
                </c:pt>
                <c:pt idx="23657">
                  <c:v>62.832635000000003</c:v>
                </c:pt>
                <c:pt idx="23658">
                  <c:v>62.843746000000003</c:v>
                </c:pt>
                <c:pt idx="23659">
                  <c:v>62.854857000000003</c:v>
                </c:pt>
                <c:pt idx="23660">
                  <c:v>62.865968000000002</c:v>
                </c:pt>
                <c:pt idx="23661">
                  <c:v>62.877079000000002</c:v>
                </c:pt>
                <c:pt idx="23662">
                  <c:v>62.888190000000002</c:v>
                </c:pt>
                <c:pt idx="23663">
                  <c:v>62.899301000000001</c:v>
                </c:pt>
                <c:pt idx="23664">
                  <c:v>62.910412000000001</c:v>
                </c:pt>
                <c:pt idx="23665">
                  <c:v>62.921523000000001</c:v>
                </c:pt>
                <c:pt idx="23666">
                  <c:v>62.932634</c:v>
                </c:pt>
                <c:pt idx="23667">
                  <c:v>62.943745</c:v>
                </c:pt>
                <c:pt idx="23668">
                  <c:v>62.954855999999999</c:v>
                </c:pt>
                <c:pt idx="23669">
                  <c:v>62.965966999999999</c:v>
                </c:pt>
                <c:pt idx="23670">
                  <c:v>62.977077999999999</c:v>
                </c:pt>
                <c:pt idx="23671">
                  <c:v>62.988188999999998</c:v>
                </c:pt>
                <c:pt idx="23672">
                  <c:v>62.999299999999998</c:v>
                </c:pt>
                <c:pt idx="23673">
                  <c:v>63.010410999999998</c:v>
                </c:pt>
                <c:pt idx="23674">
                  <c:v>63.021521999999997</c:v>
                </c:pt>
                <c:pt idx="23675">
                  <c:v>63.032632999999997</c:v>
                </c:pt>
                <c:pt idx="23676">
                  <c:v>63.043743999999997</c:v>
                </c:pt>
                <c:pt idx="23677">
                  <c:v>63.054855000000003</c:v>
                </c:pt>
                <c:pt idx="23678">
                  <c:v>63.065966000000003</c:v>
                </c:pt>
                <c:pt idx="23679">
                  <c:v>63.077077000000003</c:v>
                </c:pt>
                <c:pt idx="23680">
                  <c:v>63.088188000000002</c:v>
                </c:pt>
                <c:pt idx="23681">
                  <c:v>63.099299000000002</c:v>
                </c:pt>
                <c:pt idx="23682">
                  <c:v>63.110410000000002</c:v>
                </c:pt>
                <c:pt idx="23683">
                  <c:v>63.121521000000001</c:v>
                </c:pt>
                <c:pt idx="23684">
                  <c:v>63.132632000000001</c:v>
                </c:pt>
                <c:pt idx="23685">
                  <c:v>63.143743000000001</c:v>
                </c:pt>
                <c:pt idx="23686">
                  <c:v>63.154854</c:v>
                </c:pt>
                <c:pt idx="23687">
                  <c:v>63.165965</c:v>
                </c:pt>
                <c:pt idx="23688">
                  <c:v>63.177076</c:v>
                </c:pt>
                <c:pt idx="23689">
                  <c:v>63.188186999999999</c:v>
                </c:pt>
                <c:pt idx="23690">
                  <c:v>63.199297999999999</c:v>
                </c:pt>
                <c:pt idx="23691">
                  <c:v>63.210408999999999</c:v>
                </c:pt>
                <c:pt idx="23692">
                  <c:v>63.221519999999998</c:v>
                </c:pt>
                <c:pt idx="23693">
                  <c:v>63.232630999999998</c:v>
                </c:pt>
                <c:pt idx="23694">
                  <c:v>63.243741999999997</c:v>
                </c:pt>
                <c:pt idx="23695">
                  <c:v>63.254852999999997</c:v>
                </c:pt>
                <c:pt idx="23696">
                  <c:v>63.265963999999997</c:v>
                </c:pt>
                <c:pt idx="23697">
                  <c:v>63.277075000000004</c:v>
                </c:pt>
                <c:pt idx="23698">
                  <c:v>63.288186000000003</c:v>
                </c:pt>
                <c:pt idx="23699">
                  <c:v>63.299297000000003</c:v>
                </c:pt>
                <c:pt idx="23700">
                  <c:v>63.310408000000002</c:v>
                </c:pt>
                <c:pt idx="23701">
                  <c:v>63.321519000000002</c:v>
                </c:pt>
                <c:pt idx="23702">
                  <c:v>63.332630000000002</c:v>
                </c:pt>
                <c:pt idx="23703">
                  <c:v>63.343741000000001</c:v>
                </c:pt>
                <c:pt idx="23704">
                  <c:v>63.354852000000001</c:v>
                </c:pt>
                <c:pt idx="23705">
                  <c:v>63.365963000000001</c:v>
                </c:pt>
                <c:pt idx="23706">
                  <c:v>63.377074</c:v>
                </c:pt>
                <c:pt idx="23707">
                  <c:v>63.388185</c:v>
                </c:pt>
                <c:pt idx="23708">
                  <c:v>63.399296</c:v>
                </c:pt>
                <c:pt idx="23709">
                  <c:v>63.410406999999999</c:v>
                </c:pt>
                <c:pt idx="23710">
                  <c:v>63.421517999999999</c:v>
                </c:pt>
                <c:pt idx="23711">
                  <c:v>63.432628999999999</c:v>
                </c:pt>
                <c:pt idx="23712">
                  <c:v>63.443739999999998</c:v>
                </c:pt>
                <c:pt idx="23713">
                  <c:v>63.454850999999998</c:v>
                </c:pt>
                <c:pt idx="23714">
                  <c:v>63.465961</c:v>
                </c:pt>
                <c:pt idx="23715">
                  <c:v>63.477072</c:v>
                </c:pt>
                <c:pt idx="23716">
                  <c:v>63.488182999999999</c:v>
                </c:pt>
                <c:pt idx="23717">
                  <c:v>63.499293999999999</c:v>
                </c:pt>
                <c:pt idx="23718">
                  <c:v>63.510404999999999</c:v>
                </c:pt>
                <c:pt idx="23719">
                  <c:v>63.521515999999998</c:v>
                </c:pt>
                <c:pt idx="23720">
                  <c:v>63.532626999999998</c:v>
                </c:pt>
                <c:pt idx="23721">
                  <c:v>63.543737999999998</c:v>
                </c:pt>
                <c:pt idx="23722">
                  <c:v>63.554848999999997</c:v>
                </c:pt>
                <c:pt idx="23723">
                  <c:v>63.565959999999997</c:v>
                </c:pt>
                <c:pt idx="23724">
                  <c:v>63.577070999999997</c:v>
                </c:pt>
                <c:pt idx="23725">
                  <c:v>63.588182000000003</c:v>
                </c:pt>
                <c:pt idx="23726">
                  <c:v>63.599293000000003</c:v>
                </c:pt>
                <c:pt idx="23727">
                  <c:v>63.610404000000003</c:v>
                </c:pt>
                <c:pt idx="23728">
                  <c:v>63.621515000000002</c:v>
                </c:pt>
                <c:pt idx="23729">
                  <c:v>63.632626000000002</c:v>
                </c:pt>
                <c:pt idx="23730">
                  <c:v>63.643737000000002</c:v>
                </c:pt>
                <c:pt idx="23731">
                  <c:v>63.654848000000001</c:v>
                </c:pt>
                <c:pt idx="23732">
                  <c:v>63.665959000000001</c:v>
                </c:pt>
                <c:pt idx="23733">
                  <c:v>63.677070000000001</c:v>
                </c:pt>
                <c:pt idx="23734">
                  <c:v>63.688181</c:v>
                </c:pt>
                <c:pt idx="23735">
                  <c:v>63.699292</c:v>
                </c:pt>
                <c:pt idx="23736">
                  <c:v>63.710402999999999</c:v>
                </c:pt>
                <c:pt idx="23737">
                  <c:v>63.721513999999999</c:v>
                </c:pt>
                <c:pt idx="23738">
                  <c:v>63.732624999999999</c:v>
                </c:pt>
                <c:pt idx="23739">
                  <c:v>63.743735999999998</c:v>
                </c:pt>
                <c:pt idx="23740">
                  <c:v>63.754846999999998</c:v>
                </c:pt>
                <c:pt idx="23741">
                  <c:v>63.765957999999998</c:v>
                </c:pt>
                <c:pt idx="23742">
                  <c:v>63.777068999999997</c:v>
                </c:pt>
                <c:pt idx="23743">
                  <c:v>63.788179999999997</c:v>
                </c:pt>
                <c:pt idx="23744">
                  <c:v>63.799290999999997</c:v>
                </c:pt>
                <c:pt idx="23745">
                  <c:v>63.810402000000003</c:v>
                </c:pt>
                <c:pt idx="23746">
                  <c:v>63.821513000000003</c:v>
                </c:pt>
                <c:pt idx="23747">
                  <c:v>63.832624000000003</c:v>
                </c:pt>
                <c:pt idx="23748">
                  <c:v>63.843735000000002</c:v>
                </c:pt>
                <c:pt idx="23749">
                  <c:v>63.854846000000002</c:v>
                </c:pt>
                <c:pt idx="23750">
                  <c:v>63.865957000000002</c:v>
                </c:pt>
                <c:pt idx="23751">
                  <c:v>63.877068000000001</c:v>
                </c:pt>
                <c:pt idx="23752">
                  <c:v>63.888179000000001</c:v>
                </c:pt>
                <c:pt idx="23753">
                  <c:v>63.899290000000001</c:v>
                </c:pt>
                <c:pt idx="23754">
                  <c:v>63.910401</c:v>
                </c:pt>
                <c:pt idx="23755">
                  <c:v>63.921512</c:v>
                </c:pt>
                <c:pt idx="23756">
                  <c:v>63.932623</c:v>
                </c:pt>
                <c:pt idx="23757">
                  <c:v>63.943733999999999</c:v>
                </c:pt>
                <c:pt idx="23758">
                  <c:v>63.954844999999999</c:v>
                </c:pt>
                <c:pt idx="23759">
                  <c:v>63.965955999999998</c:v>
                </c:pt>
                <c:pt idx="23760">
                  <c:v>63.977066999999998</c:v>
                </c:pt>
                <c:pt idx="23761">
                  <c:v>63.988177999999998</c:v>
                </c:pt>
                <c:pt idx="23762">
                  <c:v>63.999288999999997</c:v>
                </c:pt>
                <c:pt idx="23763">
                  <c:v>64.010400000000004</c:v>
                </c:pt>
                <c:pt idx="23764">
                  <c:v>64.021511000000004</c:v>
                </c:pt>
                <c:pt idx="23765">
                  <c:v>64.032622000000003</c:v>
                </c:pt>
                <c:pt idx="23766">
                  <c:v>64.043733000000003</c:v>
                </c:pt>
                <c:pt idx="23767">
                  <c:v>64.054844000000003</c:v>
                </c:pt>
                <c:pt idx="23768">
                  <c:v>64.065955000000002</c:v>
                </c:pt>
                <c:pt idx="23769">
                  <c:v>64.077066000000002</c:v>
                </c:pt>
                <c:pt idx="23770">
                  <c:v>64.088177000000002</c:v>
                </c:pt>
                <c:pt idx="23771">
                  <c:v>64.099288000000001</c:v>
                </c:pt>
                <c:pt idx="23772">
                  <c:v>64.110399000000001</c:v>
                </c:pt>
                <c:pt idx="23773">
                  <c:v>64.121510000000001</c:v>
                </c:pt>
                <c:pt idx="23774">
                  <c:v>64.132621</c:v>
                </c:pt>
                <c:pt idx="23775">
                  <c:v>64.143732</c:v>
                </c:pt>
                <c:pt idx="23776">
                  <c:v>64.154843</c:v>
                </c:pt>
                <c:pt idx="23777">
                  <c:v>64.165953999999999</c:v>
                </c:pt>
                <c:pt idx="23778">
                  <c:v>64.177064999999999</c:v>
                </c:pt>
                <c:pt idx="23779">
                  <c:v>64.188175999999999</c:v>
                </c:pt>
                <c:pt idx="23780">
                  <c:v>64.199286999999998</c:v>
                </c:pt>
                <c:pt idx="23781">
                  <c:v>64.210397999999998</c:v>
                </c:pt>
                <c:pt idx="23782">
                  <c:v>64.221508999999998</c:v>
                </c:pt>
                <c:pt idx="23783">
                  <c:v>64.232619999999997</c:v>
                </c:pt>
                <c:pt idx="23784">
                  <c:v>64.243730999999997</c:v>
                </c:pt>
                <c:pt idx="23785">
                  <c:v>64.254841999999996</c:v>
                </c:pt>
                <c:pt idx="23786">
                  <c:v>64.265952999999996</c:v>
                </c:pt>
                <c:pt idx="23787">
                  <c:v>64.277063999999996</c:v>
                </c:pt>
                <c:pt idx="23788">
                  <c:v>64.288174999999995</c:v>
                </c:pt>
                <c:pt idx="23789">
                  <c:v>64.299285999999995</c:v>
                </c:pt>
                <c:pt idx="23790">
                  <c:v>64.310396999999995</c:v>
                </c:pt>
                <c:pt idx="23791">
                  <c:v>64.321507999999994</c:v>
                </c:pt>
                <c:pt idx="23792">
                  <c:v>64.332618999999994</c:v>
                </c:pt>
                <c:pt idx="23793">
                  <c:v>64.343729999999994</c:v>
                </c:pt>
                <c:pt idx="23794">
                  <c:v>64.354840999999993</c:v>
                </c:pt>
                <c:pt idx="23795">
                  <c:v>64.365950999999995</c:v>
                </c:pt>
                <c:pt idx="23796">
                  <c:v>64.377061999999995</c:v>
                </c:pt>
                <c:pt idx="23797">
                  <c:v>64.388172999999995</c:v>
                </c:pt>
                <c:pt idx="23798">
                  <c:v>64.399283999999994</c:v>
                </c:pt>
                <c:pt idx="23799">
                  <c:v>64.410394999999994</c:v>
                </c:pt>
                <c:pt idx="23800">
                  <c:v>64.421505999999994</c:v>
                </c:pt>
                <c:pt idx="23801">
                  <c:v>64.432616999999993</c:v>
                </c:pt>
                <c:pt idx="23802">
                  <c:v>64.443727999999993</c:v>
                </c:pt>
                <c:pt idx="23803">
                  <c:v>64.454839000000007</c:v>
                </c:pt>
                <c:pt idx="23804">
                  <c:v>64.465950000000007</c:v>
                </c:pt>
                <c:pt idx="23805">
                  <c:v>64.477061000000006</c:v>
                </c:pt>
                <c:pt idx="23806">
                  <c:v>64.488172000000006</c:v>
                </c:pt>
                <c:pt idx="23807">
                  <c:v>64.499283000000005</c:v>
                </c:pt>
                <c:pt idx="23808">
                  <c:v>64.510394000000005</c:v>
                </c:pt>
                <c:pt idx="23809">
                  <c:v>64.521505000000005</c:v>
                </c:pt>
                <c:pt idx="23810">
                  <c:v>64.532616000000004</c:v>
                </c:pt>
                <c:pt idx="23811">
                  <c:v>64.543727000000004</c:v>
                </c:pt>
                <c:pt idx="23812">
                  <c:v>64.554838000000004</c:v>
                </c:pt>
                <c:pt idx="23813">
                  <c:v>64.565949000000003</c:v>
                </c:pt>
                <c:pt idx="23814">
                  <c:v>64.577060000000003</c:v>
                </c:pt>
                <c:pt idx="23815">
                  <c:v>64.588171000000003</c:v>
                </c:pt>
                <c:pt idx="23816">
                  <c:v>64.599282000000002</c:v>
                </c:pt>
                <c:pt idx="23817">
                  <c:v>64.610393000000002</c:v>
                </c:pt>
                <c:pt idx="23818">
                  <c:v>64.621504000000002</c:v>
                </c:pt>
                <c:pt idx="23819">
                  <c:v>64.632615000000001</c:v>
                </c:pt>
                <c:pt idx="23820">
                  <c:v>64.643726000000001</c:v>
                </c:pt>
                <c:pt idx="23821">
                  <c:v>64.654837000000001</c:v>
                </c:pt>
                <c:pt idx="23822">
                  <c:v>64.665948</c:v>
                </c:pt>
                <c:pt idx="23823">
                  <c:v>64.677059</c:v>
                </c:pt>
                <c:pt idx="23824">
                  <c:v>64.68817</c:v>
                </c:pt>
                <c:pt idx="23825">
                  <c:v>64.699280999999999</c:v>
                </c:pt>
                <c:pt idx="23826">
                  <c:v>64.710391999999999</c:v>
                </c:pt>
                <c:pt idx="23827">
                  <c:v>64.721502999999998</c:v>
                </c:pt>
                <c:pt idx="23828">
                  <c:v>64.732613999999998</c:v>
                </c:pt>
                <c:pt idx="23829">
                  <c:v>64.743724999999998</c:v>
                </c:pt>
                <c:pt idx="23830">
                  <c:v>64.754835999999997</c:v>
                </c:pt>
                <c:pt idx="23831">
                  <c:v>64.765946999999997</c:v>
                </c:pt>
                <c:pt idx="23832">
                  <c:v>64.777057999999997</c:v>
                </c:pt>
                <c:pt idx="23833">
                  <c:v>64.788168999999996</c:v>
                </c:pt>
                <c:pt idx="23834">
                  <c:v>64.799279999999996</c:v>
                </c:pt>
                <c:pt idx="23835">
                  <c:v>64.810390999999996</c:v>
                </c:pt>
                <c:pt idx="23836">
                  <c:v>64.821501999999995</c:v>
                </c:pt>
                <c:pt idx="23837">
                  <c:v>64.832612999999995</c:v>
                </c:pt>
                <c:pt idx="23838">
                  <c:v>64.843723999999995</c:v>
                </c:pt>
                <c:pt idx="23839">
                  <c:v>64.854834999999994</c:v>
                </c:pt>
                <c:pt idx="23840">
                  <c:v>64.865945999999994</c:v>
                </c:pt>
                <c:pt idx="23841">
                  <c:v>64.877056999999994</c:v>
                </c:pt>
                <c:pt idx="23842">
                  <c:v>64.888167999999993</c:v>
                </c:pt>
                <c:pt idx="23843">
                  <c:v>64.899279000000007</c:v>
                </c:pt>
                <c:pt idx="23844">
                  <c:v>64.910390000000007</c:v>
                </c:pt>
                <c:pt idx="23845">
                  <c:v>64.921501000000006</c:v>
                </c:pt>
                <c:pt idx="23846">
                  <c:v>64.932612000000006</c:v>
                </c:pt>
                <c:pt idx="23847">
                  <c:v>64.943723000000006</c:v>
                </c:pt>
                <c:pt idx="23848">
                  <c:v>64.954834000000005</c:v>
                </c:pt>
                <c:pt idx="23849">
                  <c:v>64.965945000000005</c:v>
                </c:pt>
                <c:pt idx="23850">
                  <c:v>64.977056000000005</c:v>
                </c:pt>
                <c:pt idx="23851">
                  <c:v>64.988167000000004</c:v>
                </c:pt>
                <c:pt idx="23852">
                  <c:v>64.999278000000004</c:v>
                </c:pt>
                <c:pt idx="23853">
                  <c:v>65.010389000000004</c:v>
                </c:pt>
                <c:pt idx="23854">
                  <c:v>65.021500000000003</c:v>
                </c:pt>
                <c:pt idx="23855">
                  <c:v>65.032611000000003</c:v>
                </c:pt>
                <c:pt idx="23856">
                  <c:v>65.043722000000002</c:v>
                </c:pt>
                <c:pt idx="23857">
                  <c:v>65.054833000000002</c:v>
                </c:pt>
                <c:pt idx="23858">
                  <c:v>65.065944000000002</c:v>
                </c:pt>
                <c:pt idx="23859">
                  <c:v>65.077055000000001</c:v>
                </c:pt>
                <c:pt idx="23860">
                  <c:v>65.088166000000001</c:v>
                </c:pt>
                <c:pt idx="23861">
                  <c:v>65.099277000000001</c:v>
                </c:pt>
                <c:pt idx="23862">
                  <c:v>65.110388</c:v>
                </c:pt>
                <c:pt idx="23863">
                  <c:v>65.121499</c:v>
                </c:pt>
                <c:pt idx="23864">
                  <c:v>65.13261</c:v>
                </c:pt>
                <c:pt idx="23865">
                  <c:v>65.143720999999999</c:v>
                </c:pt>
                <c:pt idx="23866">
                  <c:v>65.154831999999999</c:v>
                </c:pt>
                <c:pt idx="23867">
                  <c:v>65.165942999999999</c:v>
                </c:pt>
                <c:pt idx="23868">
                  <c:v>65.177053999999998</c:v>
                </c:pt>
                <c:pt idx="23869">
                  <c:v>65.188164999999998</c:v>
                </c:pt>
                <c:pt idx="23870">
                  <c:v>65.199275999999998</c:v>
                </c:pt>
                <c:pt idx="23871">
                  <c:v>65.210386999999997</c:v>
                </c:pt>
                <c:pt idx="23872">
                  <c:v>65.221497999999997</c:v>
                </c:pt>
                <c:pt idx="23873">
                  <c:v>65.232608999999997</c:v>
                </c:pt>
                <c:pt idx="23874">
                  <c:v>65.243719999999996</c:v>
                </c:pt>
                <c:pt idx="23875">
                  <c:v>65.254830999999996</c:v>
                </c:pt>
                <c:pt idx="23876">
                  <c:v>65.265940999999998</c:v>
                </c:pt>
                <c:pt idx="23877">
                  <c:v>65.277051999999998</c:v>
                </c:pt>
                <c:pt idx="23878">
                  <c:v>65.288162999999997</c:v>
                </c:pt>
                <c:pt idx="23879">
                  <c:v>65.299273999999997</c:v>
                </c:pt>
                <c:pt idx="23880">
                  <c:v>65.310384999999997</c:v>
                </c:pt>
                <c:pt idx="23881">
                  <c:v>65.321495999999996</c:v>
                </c:pt>
                <c:pt idx="23882">
                  <c:v>65.332606999999996</c:v>
                </c:pt>
                <c:pt idx="23883">
                  <c:v>65.343717999999996</c:v>
                </c:pt>
                <c:pt idx="23884">
                  <c:v>65.354828999999995</c:v>
                </c:pt>
                <c:pt idx="23885">
                  <c:v>65.365939999999995</c:v>
                </c:pt>
                <c:pt idx="23886">
                  <c:v>65.377050999999994</c:v>
                </c:pt>
                <c:pt idx="23887">
                  <c:v>65.388161999999994</c:v>
                </c:pt>
                <c:pt idx="23888">
                  <c:v>65.399272999999994</c:v>
                </c:pt>
                <c:pt idx="23889">
                  <c:v>65.410383999999993</c:v>
                </c:pt>
                <c:pt idx="23890">
                  <c:v>65.421494999999993</c:v>
                </c:pt>
                <c:pt idx="23891">
                  <c:v>65.432606000000007</c:v>
                </c:pt>
                <c:pt idx="23892">
                  <c:v>65.443717000000007</c:v>
                </c:pt>
                <c:pt idx="23893">
                  <c:v>65.454828000000006</c:v>
                </c:pt>
                <c:pt idx="23894">
                  <c:v>65.465939000000006</c:v>
                </c:pt>
                <c:pt idx="23895">
                  <c:v>65.477050000000006</c:v>
                </c:pt>
                <c:pt idx="23896">
                  <c:v>65.488161000000005</c:v>
                </c:pt>
                <c:pt idx="23897">
                  <c:v>65.499272000000005</c:v>
                </c:pt>
                <c:pt idx="23898">
                  <c:v>65.510383000000004</c:v>
                </c:pt>
                <c:pt idx="23899">
                  <c:v>65.521494000000004</c:v>
                </c:pt>
                <c:pt idx="23900">
                  <c:v>65.532605000000004</c:v>
                </c:pt>
                <c:pt idx="23901">
                  <c:v>65.543716000000003</c:v>
                </c:pt>
                <c:pt idx="23902">
                  <c:v>65.554827000000003</c:v>
                </c:pt>
                <c:pt idx="23903">
                  <c:v>65.565938000000003</c:v>
                </c:pt>
                <c:pt idx="23904">
                  <c:v>65.577049000000002</c:v>
                </c:pt>
                <c:pt idx="23905">
                  <c:v>65.588160000000002</c:v>
                </c:pt>
                <c:pt idx="23906">
                  <c:v>65.599271000000002</c:v>
                </c:pt>
                <c:pt idx="23907">
                  <c:v>65.610382000000001</c:v>
                </c:pt>
                <c:pt idx="23908">
                  <c:v>65.621493000000001</c:v>
                </c:pt>
                <c:pt idx="23909">
                  <c:v>65.632604000000001</c:v>
                </c:pt>
                <c:pt idx="23910">
                  <c:v>65.643715</c:v>
                </c:pt>
                <c:pt idx="23911">
                  <c:v>65.654826</c:v>
                </c:pt>
                <c:pt idx="23912">
                  <c:v>65.665937</c:v>
                </c:pt>
                <c:pt idx="23913">
                  <c:v>65.677047999999999</c:v>
                </c:pt>
                <c:pt idx="23914">
                  <c:v>65.688158999999999</c:v>
                </c:pt>
                <c:pt idx="23915">
                  <c:v>65.699269999999999</c:v>
                </c:pt>
                <c:pt idx="23916">
                  <c:v>65.710380999999998</c:v>
                </c:pt>
                <c:pt idx="23917">
                  <c:v>65.721491999999998</c:v>
                </c:pt>
                <c:pt idx="23918">
                  <c:v>65.732602999999997</c:v>
                </c:pt>
                <c:pt idx="23919">
                  <c:v>65.743713999999997</c:v>
                </c:pt>
                <c:pt idx="23920">
                  <c:v>65.754824999999997</c:v>
                </c:pt>
                <c:pt idx="23921">
                  <c:v>65.765935999999996</c:v>
                </c:pt>
                <c:pt idx="23922">
                  <c:v>65.777046999999996</c:v>
                </c:pt>
                <c:pt idx="23923">
                  <c:v>65.788157999999996</c:v>
                </c:pt>
                <c:pt idx="23924">
                  <c:v>65.799268999999995</c:v>
                </c:pt>
                <c:pt idx="23925">
                  <c:v>65.810379999999995</c:v>
                </c:pt>
                <c:pt idx="23926">
                  <c:v>65.821490999999995</c:v>
                </c:pt>
                <c:pt idx="23927">
                  <c:v>65.832601999999994</c:v>
                </c:pt>
                <c:pt idx="23928">
                  <c:v>65.843712999999994</c:v>
                </c:pt>
                <c:pt idx="23929">
                  <c:v>65.854823999999994</c:v>
                </c:pt>
                <c:pt idx="23930">
                  <c:v>65.865934999999993</c:v>
                </c:pt>
                <c:pt idx="23931">
                  <c:v>65.877046000000007</c:v>
                </c:pt>
                <c:pt idx="23932">
                  <c:v>65.888157000000007</c:v>
                </c:pt>
                <c:pt idx="23933">
                  <c:v>65.899268000000006</c:v>
                </c:pt>
                <c:pt idx="23934">
                  <c:v>65.910379000000006</c:v>
                </c:pt>
                <c:pt idx="23935">
                  <c:v>65.921490000000006</c:v>
                </c:pt>
                <c:pt idx="23936">
                  <c:v>65.932601000000005</c:v>
                </c:pt>
                <c:pt idx="23937">
                  <c:v>65.943712000000005</c:v>
                </c:pt>
                <c:pt idx="23938">
                  <c:v>65.954823000000005</c:v>
                </c:pt>
                <c:pt idx="23939">
                  <c:v>65.965934000000004</c:v>
                </c:pt>
                <c:pt idx="23940">
                  <c:v>65.977045000000004</c:v>
                </c:pt>
                <c:pt idx="23941">
                  <c:v>65.988156000000004</c:v>
                </c:pt>
                <c:pt idx="23942">
                  <c:v>65.999267000000003</c:v>
                </c:pt>
                <c:pt idx="23943">
                  <c:v>66.010378000000003</c:v>
                </c:pt>
                <c:pt idx="23944">
                  <c:v>66.021489000000003</c:v>
                </c:pt>
                <c:pt idx="23945">
                  <c:v>66.032600000000002</c:v>
                </c:pt>
                <c:pt idx="23946">
                  <c:v>66.043711000000002</c:v>
                </c:pt>
                <c:pt idx="23947">
                  <c:v>66.054822000000001</c:v>
                </c:pt>
                <c:pt idx="23948">
                  <c:v>66.065933000000001</c:v>
                </c:pt>
                <c:pt idx="23949">
                  <c:v>66.077044000000001</c:v>
                </c:pt>
                <c:pt idx="23950">
                  <c:v>66.088155</c:v>
                </c:pt>
                <c:pt idx="23951">
                  <c:v>66.099266</c:v>
                </c:pt>
                <c:pt idx="23952">
                  <c:v>66.110377</c:v>
                </c:pt>
                <c:pt idx="23953">
                  <c:v>66.121487999999999</c:v>
                </c:pt>
                <c:pt idx="23954">
                  <c:v>66.132598999999999</c:v>
                </c:pt>
                <c:pt idx="23955">
                  <c:v>66.143709999999999</c:v>
                </c:pt>
                <c:pt idx="23956">
                  <c:v>66.154820999999998</c:v>
                </c:pt>
                <c:pt idx="23957">
                  <c:v>66.165931</c:v>
                </c:pt>
                <c:pt idx="23958">
                  <c:v>66.177042</c:v>
                </c:pt>
                <c:pt idx="23959">
                  <c:v>66.188153</c:v>
                </c:pt>
                <c:pt idx="23960">
                  <c:v>66.199263999999999</c:v>
                </c:pt>
                <c:pt idx="23961">
                  <c:v>66.210374999999999</c:v>
                </c:pt>
                <c:pt idx="23962">
                  <c:v>66.221485999999999</c:v>
                </c:pt>
                <c:pt idx="23963">
                  <c:v>66.232596999999998</c:v>
                </c:pt>
                <c:pt idx="23964">
                  <c:v>66.243707999999998</c:v>
                </c:pt>
                <c:pt idx="23965">
                  <c:v>66.254818999999998</c:v>
                </c:pt>
                <c:pt idx="23966">
                  <c:v>66.265929999999997</c:v>
                </c:pt>
                <c:pt idx="23967">
                  <c:v>66.277040999999997</c:v>
                </c:pt>
                <c:pt idx="23968">
                  <c:v>66.288151999999997</c:v>
                </c:pt>
                <c:pt idx="23969">
                  <c:v>66.299262999999996</c:v>
                </c:pt>
                <c:pt idx="23970">
                  <c:v>66.310373999999996</c:v>
                </c:pt>
                <c:pt idx="23971">
                  <c:v>66.321484999999996</c:v>
                </c:pt>
                <c:pt idx="23972">
                  <c:v>66.332595999999995</c:v>
                </c:pt>
                <c:pt idx="23973">
                  <c:v>66.343706999999995</c:v>
                </c:pt>
                <c:pt idx="23974">
                  <c:v>66.354817999999995</c:v>
                </c:pt>
                <c:pt idx="23975">
                  <c:v>66.365928999999994</c:v>
                </c:pt>
                <c:pt idx="23976">
                  <c:v>66.377039999999994</c:v>
                </c:pt>
                <c:pt idx="23977">
                  <c:v>66.388150999999993</c:v>
                </c:pt>
                <c:pt idx="23978">
                  <c:v>66.399261999999993</c:v>
                </c:pt>
                <c:pt idx="23979">
                  <c:v>66.410373000000007</c:v>
                </c:pt>
                <c:pt idx="23980">
                  <c:v>66.421484000000007</c:v>
                </c:pt>
                <c:pt idx="23981">
                  <c:v>66.432595000000006</c:v>
                </c:pt>
                <c:pt idx="23982">
                  <c:v>66.443706000000006</c:v>
                </c:pt>
                <c:pt idx="23983">
                  <c:v>66.454817000000006</c:v>
                </c:pt>
                <c:pt idx="23984">
                  <c:v>66.465928000000005</c:v>
                </c:pt>
                <c:pt idx="23985">
                  <c:v>66.477039000000005</c:v>
                </c:pt>
                <c:pt idx="23986">
                  <c:v>66.488150000000005</c:v>
                </c:pt>
                <c:pt idx="23987">
                  <c:v>66.499261000000004</c:v>
                </c:pt>
                <c:pt idx="23988">
                  <c:v>66.510372000000004</c:v>
                </c:pt>
                <c:pt idx="23989">
                  <c:v>66.521483000000003</c:v>
                </c:pt>
                <c:pt idx="23990">
                  <c:v>66.532594000000003</c:v>
                </c:pt>
                <c:pt idx="23991">
                  <c:v>66.543705000000003</c:v>
                </c:pt>
                <c:pt idx="23992">
                  <c:v>66.554816000000002</c:v>
                </c:pt>
                <c:pt idx="23993">
                  <c:v>66.565927000000002</c:v>
                </c:pt>
                <c:pt idx="23994">
                  <c:v>66.577038000000002</c:v>
                </c:pt>
                <c:pt idx="23995">
                  <c:v>66.588149000000001</c:v>
                </c:pt>
                <c:pt idx="23996">
                  <c:v>66.599260000000001</c:v>
                </c:pt>
                <c:pt idx="23997">
                  <c:v>66.610371000000001</c:v>
                </c:pt>
                <c:pt idx="23998">
                  <c:v>66.621482</c:v>
                </c:pt>
                <c:pt idx="23999">
                  <c:v>66.632593</c:v>
                </c:pt>
                <c:pt idx="24000">
                  <c:v>66.643704</c:v>
                </c:pt>
                <c:pt idx="24001">
                  <c:v>66.654814999999999</c:v>
                </c:pt>
                <c:pt idx="24002">
                  <c:v>66.665925999999999</c:v>
                </c:pt>
                <c:pt idx="24003">
                  <c:v>66.677036999999999</c:v>
                </c:pt>
                <c:pt idx="24004">
                  <c:v>66.688147999999998</c:v>
                </c:pt>
                <c:pt idx="24005">
                  <c:v>66.699258999999998</c:v>
                </c:pt>
                <c:pt idx="24006">
                  <c:v>66.710369999999998</c:v>
                </c:pt>
                <c:pt idx="24007">
                  <c:v>66.721480999999997</c:v>
                </c:pt>
                <c:pt idx="24008">
                  <c:v>66.732591999999997</c:v>
                </c:pt>
                <c:pt idx="24009">
                  <c:v>66.743702999999996</c:v>
                </c:pt>
                <c:pt idx="24010">
                  <c:v>66.754813999999996</c:v>
                </c:pt>
                <c:pt idx="24011">
                  <c:v>66.765924999999996</c:v>
                </c:pt>
                <c:pt idx="24012">
                  <c:v>66.777035999999995</c:v>
                </c:pt>
                <c:pt idx="24013">
                  <c:v>66.788146999999995</c:v>
                </c:pt>
                <c:pt idx="24014">
                  <c:v>66.799257999999995</c:v>
                </c:pt>
                <c:pt idx="24015">
                  <c:v>66.810368999999994</c:v>
                </c:pt>
                <c:pt idx="24016">
                  <c:v>66.821479999999994</c:v>
                </c:pt>
                <c:pt idx="24017">
                  <c:v>66.832590999999994</c:v>
                </c:pt>
                <c:pt idx="24018">
                  <c:v>66.843701999999993</c:v>
                </c:pt>
                <c:pt idx="24019">
                  <c:v>66.854812999999993</c:v>
                </c:pt>
                <c:pt idx="24020">
                  <c:v>66.865924000000007</c:v>
                </c:pt>
                <c:pt idx="24021">
                  <c:v>66.877035000000006</c:v>
                </c:pt>
                <c:pt idx="24022">
                  <c:v>66.888146000000006</c:v>
                </c:pt>
                <c:pt idx="24023">
                  <c:v>66.899257000000006</c:v>
                </c:pt>
                <c:pt idx="24024">
                  <c:v>66.910368000000005</c:v>
                </c:pt>
                <c:pt idx="24025">
                  <c:v>66.921479000000005</c:v>
                </c:pt>
                <c:pt idx="24026">
                  <c:v>66.932590000000005</c:v>
                </c:pt>
                <c:pt idx="24027">
                  <c:v>66.943701000000004</c:v>
                </c:pt>
                <c:pt idx="24028">
                  <c:v>66.954812000000004</c:v>
                </c:pt>
                <c:pt idx="24029">
                  <c:v>66.965923000000004</c:v>
                </c:pt>
                <c:pt idx="24030">
                  <c:v>66.977034000000003</c:v>
                </c:pt>
                <c:pt idx="24031">
                  <c:v>66.988145000000003</c:v>
                </c:pt>
                <c:pt idx="24032">
                  <c:v>66.999256000000003</c:v>
                </c:pt>
                <c:pt idx="24033">
                  <c:v>67.010367000000002</c:v>
                </c:pt>
                <c:pt idx="24034">
                  <c:v>67.021478000000002</c:v>
                </c:pt>
                <c:pt idx="24035">
                  <c:v>67.032589000000002</c:v>
                </c:pt>
                <c:pt idx="24036">
                  <c:v>67.043700000000001</c:v>
                </c:pt>
                <c:pt idx="24037">
                  <c:v>67.054811000000001</c:v>
                </c:pt>
                <c:pt idx="24038">
                  <c:v>67.065921000000003</c:v>
                </c:pt>
                <c:pt idx="24039">
                  <c:v>67.077032000000003</c:v>
                </c:pt>
                <c:pt idx="24040">
                  <c:v>67.088143000000002</c:v>
                </c:pt>
                <c:pt idx="24041">
                  <c:v>67.099254000000002</c:v>
                </c:pt>
                <c:pt idx="24042">
                  <c:v>67.110365000000002</c:v>
                </c:pt>
                <c:pt idx="24043">
                  <c:v>67.121476000000001</c:v>
                </c:pt>
                <c:pt idx="24044">
                  <c:v>67.132587000000001</c:v>
                </c:pt>
                <c:pt idx="24045">
                  <c:v>67.143698000000001</c:v>
                </c:pt>
                <c:pt idx="24046">
                  <c:v>67.154809</c:v>
                </c:pt>
                <c:pt idx="24047">
                  <c:v>67.16592</c:v>
                </c:pt>
                <c:pt idx="24048">
                  <c:v>67.177030999999999</c:v>
                </c:pt>
                <c:pt idx="24049">
                  <c:v>67.188141999999999</c:v>
                </c:pt>
                <c:pt idx="24050">
                  <c:v>67.199252999999999</c:v>
                </c:pt>
                <c:pt idx="24051">
                  <c:v>67.210363999999998</c:v>
                </c:pt>
                <c:pt idx="24052">
                  <c:v>67.221474999999998</c:v>
                </c:pt>
                <c:pt idx="24053">
                  <c:v>67.232585999999998</c:v>
                </c:pt>
                <c:pt idx="24054">
                  <c:v>67.243696999999997</c:v>
                </c:pt>
                <c:pt idx="24055">
                  <c:v>67.254807999999997</c:v>
                </c:pt>
                <c:pt idx="24056">
                  <c:v>67.265918999999997</c:v>
                </c:pt>
                <c:pt idx="24057">
                  <c:v>67.277029999999996</c:v>
                </c:pt>
                <c:pt idx="24058">
                  <c:v>67.288140999999996</c:v>
                </c:pt>
                <c:pt idx="24059">
                  <c:v>67.299251999999996</c:v>
                </c:pt>
                <c:pt idx="24060">
                  <c:v>67.310362999999995</c:v>
                </c:pt>
                <c:pt idx="24061">
                  <c:v>67.321473999999995</c:v>
                </c:pt>
                <c:pt idx="24062">
                  <c:v>67.332584999999995</c:v>
                </c:pt>
                <c:pt idx="24063">
                  <c:v>67.343695999999994</c:v>
                </c:pt>
                <c:pt idx="24064">
                  <c:v>67.354806999999994</c:v>
                </c:pt>
                <c:pt idx="24065">
                  <c:v>67.365917999999994</c:v>
                </c:pt>
                <c:pt idx="24066">
                  <c:v>67.377028999999993</c:v>
                </c:pt>
                <c:pt idx="24067">
                  <c:v>67.388140000000007</c:v>
                </c:pt>
                <c:pt idx="24068">
                  <c:v>67.399251000000007</c:v>
                </c:pt>
                <c:pt idx="24069">
                  <c:v>67.410362000000006</c:v>
                </c:pt>
                <c:pt idx="24070">
                  <c:v>67.421473000000006</c:v>
                </c:pt>
                <c:pt idx="24071">
                  <c:v>67.432584000000006</c:v>
                </c:pt>
                <c:pt idx="24072">
                  <c:v>67.443695000000005</c:v>
                </c:pt>
                <c:pt idx="24073">
                  <c:v>67.454806000000005</c:v>
                </c:pt>
                <c:pt idx="24074">
                  <c:v>67.465917000000005</c:v>
                </c:pt>
                <c:pt idx="24075">
                  <c:v>67.477028000000004</c:v>
                </c:pt>
                <c:pt idx="24076">
                  <c:v>67.488139000000004</c:v>
                </c:pt>
                <c:pt idx="24077">
                  <c:v>67.499250000000004</c:v>
                </c:pt>
                <c:pt idx="24078">
                  <c:v>67.510361000000003</c:v>
                </c:pt>
                <c:pt idx="24079">
                  <c:v>67.521472000000003</c:v>
                </c:pt>
                <c:pt idx="24080">
                  <c:v>67.532583000000002</c:v>
                </c:pt>
                <c:pt idx="24081">
                  <c:v>67.543694000000002</c:v>
                </c:pt>
                <c:pt idx="24082">
                  <c:v>67.554805000000002</c:v>
                </c:pt>
                <c:pt idx="24083">
                  <c:v>67.565916000000001</c:v>
                </c:pt>
                <c:pt idx="24084">
                  <c:v>67.577027000000001</c:v>
                </c:pt>
                <c:pt idx="24085">
                  <c:v>67.588138000000001</c:v>
                </c:pt>
                <c:pt idx="24086">
                  <c:v>67.599249</c:v>
                </c:pt>
                <c:pt idx="24087">
                  <c:v>67.61036</c:v>
                </c:pt>
                <c:pt idx="24088">
                  <c:v>67.621471</c:v>
                </c:pt>
                <c:pt idx="24089">
                  <c:v>67.632581999999999</c:v>
                </c:pt>
                <c:pt idx="24090">
                  <c:v>67.643692999999999</c:v>
                </c:pt>
                <c:pt idx="24091">
                  <c:v>67.654803999999999</c:v>
                </c:pt>
                <c:pt idx="24092">
                  <c:v>67.665914999999998</c:v>
                </c:pt>
                <c:pt idx="24093">
                  <c:v>67.677025999999998</c:v>
                </c:pt>
                <c:pt idx="24094">
                  <c:v>67.688136999999998</c:v>
                </c:pt>
                <c:pt idx="24095">
                  <c:v>67.699247999999997</c:v>
                </c:pt>
                <c:pt idx="24096">
                  <c:v>67.710358999999997</c:v>
                </c:pt>
                <c:pt idx="24097">
                  <c:v>67.721469999999997</c:v>
                </c:pt>
                <c:pt idx="24098">
                  <c:v>67.732580999999996</c:v>
                </c:pt>
                <c:pt idx="24099">
                  <c:v>67.743691999999996</c:v>
                </c:pt>
                <c:pt idx="24100">
                  <c:v>67.754802999999995</c:v>
                </c:pt>
                <c:pt idx="24101">
                  <c:v>67.765913999999995</c:v>
                </c:pt>
                <c:pt idx="24102">
                  <c:v>67.777024999999995</c:v>
                </c:pt>
                <c:pt idx="24103">
                  <c:v>67.788135999999994</c:v>
                </c:pt>
                <c:pt idx="24104">
                  <c:v>67.799246999999994</c:v>
                </c:pt>
                <c:pt idx="24105">
                  <c:v>67.810357999999994</c:v>
                </c:pt>
                <c:pt idx="24106">
                  <c:v>67.821468999999993</c:v>
                </c:pt>
                <c:pt idx="24107">
                  <c:v>67.832579999999993</c:v>
                </c:pt>
                <c:pt idx="24108">
                  <c:v>67.843691000000007</c:v>
                </c:pt>
                <c:pt idx="24109">
                  <c:v>67.854802000000007</c:v>
                </c:pt>
                <c:pt idx="24110">
                  <c:v>67.865913000000006</c:v>
                </c:pt>
                <c:pt idx="24111">
                  <c:v>67.877024000000006</c:v>
                </c:pt>
                <c:pt idx="24112">
                  <c:v>67.888135000000005</c:v>
                </c:pt>
                <c:pt idx="24113">
                  <c:v>67.899246000000005</c:v>
                </c:pt>
                <c:pt idx="24114">
                  <c:v>67.910357000000005</c:v>
                </c:pt>
                <c:pt idx="24115">
                  <c:v>67.921468000000004</c:v>
                </c:pt>
                <c:pt idx="24116">
                  <c:v>67.932579000000004</c:v>
                </c:pt>
                <c:pt idx="24117">
                  <c:v>67.943690000000004</c:v>
                </c:pt>
                <c:pt idx="24118">
                  <c:v>67.954801000000003</c:v>
                </c:pt>
                <c:pt idx="24119">
                  <c:v>67.965911000000006</c:v>
                </c:pt>
                <c:pt idx="24120">
                  <c:v>67.977022000000005</c:v>
                </c:pt>
                <c:pt idx="24121">
                  <c:v>67.988133000000005</c:v>
                </c:pt>
                <c:pt idx="24122">
                  <c:v>67.999244000000004</c:v>
                </c:pt>
                <c:pt idx="24123">
                  <c:v>68.010355000000004</c:v>
                </c:pt>
                <c:pt idx="24124">
                  <c:v>68.021466000000004</c:v>
                </c:pt>
                <c:pt idx="24125">
                  <c:v>68.032577000000003</c:v>
                </c:pt>
                <c:pt idx="24126">
                  <c:v>68.043688000000003</c:v>
                </c:pt>
                <c:pt idx="24127">
                  <c:v>68.054799000000003</c:v>
                </c:pt>
                <c:pt idx="24128">
                  <c:v>68.065910000000002</c:v>
                </c:pt>
                <c:pt idx="24129">
                  <c:v>68.077021000000002</c:v>
                </c:pt>
                <c:pt idx="24130">
                  <c:v>68.088132000000002</c:v>
                </c:pt>
                <c:pt idx="24131">
                  <c:v>68.099243000000001</c:v>
                </c:pt>
                <c:pt idx="24132">
                  <c:v>68.110354000000001</c:v>
                </c:pt>
                <c:pt idx="24133">
                  <c:v>68.121465000000001</c:v>
                </c:pt>
                <c:pt idx="24134">
                  <c:v>68.132576</c:v>
                </c:pt>
                <c:pt idx="24135">
                  <c:v>68.143687</c:v>
                </c:pt>
                <c:pt idx="24136">
                  <c:v>68.154798</c:v>
                </c:pt>
                <c:pt idx="24137">
                  <c:v>68.165908999999999</c:v>
                </c:pt>
                <c:pt idx="24138">
                  <c:v>68.177019999999999</c:v>
                </c:pt>
                <c:pt idx="24139">
                  <c:v>68.188130999999998</c:v>
                </c:pt>
                <c:pt idx="24140">
                  <c:v>68.199241999999998</c:v>
                </c:pt>
                <c:pt idx="24141">
                  <c:v>68.210352999999998</c:v>
                </c:pt>
                <c:pt idx="24142">
                  <c:v>68.221463999999997</c:v>
                </c:pt>
                <c:pt idx="24143">
                  <c:v>68.232574999999997</c:v>
                </c:pt>
                <c:pt idx="24144">
                  <c:v>68.243685999999997</c:v>
                </c:pt>
                <c:pt idx="24145">
                  <c:v>68.254796999999996</c:v>
                </c:pt>
                <c:pt idx="24146">
                  <c:v>68.265907999999996</c:v>
                </c:pt>
                <c:pt idx="24147">
                  <c:v>68.277018999999996</c:v>
                </c:pt>
                <c:pt idx="24148">
                  <c:v>68.288129999999995</c:v>
                </c:pt>
                <c:pt idx="24149">
                  <c:v>68.299240999999995</c:v>
                </c:pt>
                <c:pt idx="24150">
                  <c:v>68.310351999999995</c:v>
                </c:pt>
                <c:pt idx="24151">
                  <c:v>68.321462999999994</c:v>
                </c:pt>
                <c:pt idx="24152">
                  <c:v>68.332573999999994</c:v>
                </c:pt>
                <c:pt idx="24153">
                  <c:v>68.343684999999994</c:v>
                </c:pt>
                <c:pt idx="24154">
                  <c:v>68.354795999999993</c:v>
                </c:pt>
                <c:pt idx="24155">
                  <c:v>68.365907000000007</c:v>
                </c:pt>
                <c:pt idx="24156">
                  <c:v>68.377018000000007</c:v>
                </c:pt>
                <c:pt idx="24157">
                  <c:v>68.388129000000006</c:v>
                </c:pt>
                <c:pt idx="24158">
                  <c:v>68.399240000000006</c:v>
                </c:pt>
                <c:pt idx="24159">
                  <c:v>68.410351000000006</c:v>
                </c:pt>
                <c:pt idx="24160">
                  <c:v>68.421462000000005</c:v>
                </c:pt>
                <c:pt idx="24161">
                  <c:v>68.432573000000005</c:v>
                </c:pt>
                <c:pt idx="24162">
                  <c:v>68.443684000000005</c:v>
                </c:pt>
                <c:pt idx="24163">
                  <c:v>68.454795000000004</c:v>
                </c:pt>
                <c:pt idx="24164">
                  <c:v>68.465906000000004</c:v>
                </c:pt>
                <c:pt idx="24165">
                  <c:v>68.477017000000004</c:v>
                </c:pt>
                <c:pt idx="24166">
                  <c:v>68.488128000000003</c:v>
                </c:pt>
                <c:pt idx="24167">
                  <c:v>68.499239000000003</c:v>
                </c:pt>
                <c:pt idx="24168">
                  <c:v>68.510350000000003</c:v>
                </c:pt>
                <c:pt idx="24169">
                  <c:v>68.521461000000002</c:v>
                </c:pt>
                <c:pt idx="24170">
                  <c:v>68.532572000000002</c:v>
                </c:pt>
                <c:pt idx="24171">
                  <c:v>68.543683000000001</c:v>
                </c:pt>
                <c:pt idx="24172">
                  <c:v>68.554794000000001</c:v>
                </c:pt>
                <c:pt idx="24173">
                  <c:v>68.565905000000001</c:v>
                </c:pt>
                <c:pt idx="24174">
                  <c:v>68.577016</c:v>
                </c:pt>
                <c:pt idx="24175">
                  <c:v>68.588127</c:v>
                </c:pt>
                <c:pt idx="24176">
                  <c:v>68.599238</c:v>
                </c:pt>
                <c:pt idx="24177">
                  <c:v>68.610348999999999</c:v>
                </c:pt>
                <c:pt idx="24178">
                  <c:v>68.621459999999999</c:v>
                </c:pt>
                <c:pt idx="24179">
                  <c:v>68.632570999999999</c:v>
                </c:pt>
                <c:pt idx="24180">
                  <c:v>68.643681999999998</c:v>
                </c:pt>
                <c:pt idx="24181">
                  <c:v>68.654792999999998</c:v>
                </c:pt>
                <c:pt idx="24182">
                  <c:v>68.665903999999998</c:v>
                </c:pt>
                <c:pt idx="24183">
                  <c:v>68.677014999999997</c:v>
                </c:pt>
                <c:pt idx="24184">
                  <c:v>68.688125999999997</c:v>
                </c:pt>
                <c:pt idx="24185">
                  <c:v>68.699236999999997</c:v>
                </c:pt>
                <c:pt idx="24186">
                  <c:v>68.710347999999996</c:v>
                </c:pt>
                <c:pt idx="24187">
                  <c:v>68.721458999999996</c:v>
                </c:pt>
                <c:pt idx="24188">
                  <c:v>68.732569999999996</c:v>
                </c:pt>
                <c:pt idx="24189">
                  <c:v>68.743680999999995</c:v>
                </c:pt>
                <c:pt idx="24190">
                  <c:v>68.754791999999995</c:v>
                </c:pt>
                <c:pt idx="24191">
                  <c:v>68.765902999999994</c:v>
                </c:pt>
                <c:pt idx="24192">
                  <c:v>68.777013999999994</c:v>
                </c:pt>
                <c:pt idx="24193">
                  <c:v>68.788124999999994</c:v>
                </c:pt>
                <c:pt idx="24194">
                  <c:v>68.799235999999993</c:v>
                </c:pt>
                <c:pt idx="24195">
                  <c:v>68.810346999999993</c:v>
                </c:pt>
                <c:pt idx="24196">
                  <c:v>68.821458000000007</c:v>
                </c:pt>
                <c:pt idx="24197">
                  <c:v>68.832569000000007</c:v>
                </c:pt>
                <c:pt idx="24198">
                  <c:v>68.843680000000006</c:v>
                </c:pt>
                <c:pt idx="24199">
                  <c:v>68.854791000000006</c:v>
                </c:pt>
                <c:pt idx="24200">
                  <c:v>68.865900999999994</c:v>
                </c:pt>
                <c:pt idx="24201">
                  <c:v>68.877011999999993</c:v>
                </c:pt>
                <c:pt idx="24202">
                  <c:v>68.888122999999993</c:v>
                </c:pt>
                <c:pt idx="24203">
                  <c:v>68.899234000000007</c:v>
                </c:pt>
                <c:pt idx="24204">
                  <c:v>68.910345000000007</c:v>
                </c:pt>
                <c:pt idx="24205">
                  <c:v>68.921456000000006</c:v>
                </c:pt>
                <c:pt idx="24206">
                  <c:v>68.932567000000006</c:v>
                </c:pt>
                <c:pt idx="24207">
                  <c:v>68.943678000000006</c:v>
                </c:pt>
                <c:pt idx="24208">
                  <c:v>68.954789000000005</c:v>
                </c:pt>
                <c:pt idx="24209">
                  <c:v>68.965900000000005</c:v>
                </c:pt>
                <c:pt idx="24210">
                  <c:v>68.977011000000005</c:v>
                </c:pt>
                <c:pt idx="24211">
                  <c:v>68.988122000000004</c:v>
                </c:pt>
                <c:pt idx="24212">
                  <c:v>68.999233000000004</c:v>
                </c:pt>
                <c:pt idx="24213">
                  <c:v>69.010344000000003</c:v>
                </c:pt>
                <c:pt idx="24214">
                  <c:v>69.021455000000003</c:v>
                </c:pt>
                <c:pt idx="24215">
                  <c:v>69.032566000000003</c:v>
                </c:pt>
                <c:pt idx="24216">
                  <c:v>69.043677000000002</c:v>
                </c:pt>
                <c:pt idx="24217">
                  <c:v>69.054788000000002</c:v>
                </c:pt>
                <c:pt idx="24218">
                  <c:v>69.065899000000002</c:v>
                </c:pt>
                <c:pt idx="24219">
                  <c:v>69.077010000000001</c:v>
                </c:pt>
                <c:pt idx="24220">
                  <c:v>69.088121000000001</c:v>
                </c:pt>
                <c:pt idx="24221">
                  <c:v>69.099232000000001</c:v>
                </c:pt>
                <c:pt idx="24222">
                  <c:v>69.110343</c:v>
                </c:pt>
                <c:pt idx="24223">
                  <c:v>69.121454</c:v>
                </c:pt>
                <c:pt idx="24224">
                  <c:v>69.132565</c:v>
                </c:pt>
                <c:pt idx="24225">
                  <c:v>69.143675999999999</c:v>
                </c:pt>
                <c:pt idx="24226">
                  <c:v>69.154786999999999</c:v>
                </c:pt>
                <c:pt idx="24227">
                  <c:v>69.165897999999999</c:v>
                </c:pt>
                <c:pt idx="24228">
                  <c:v>69.177008999999998</c:v>
                </c:pt>
                <c:pt idx="24229">
                  <c:v>69.188119999999998</c:v>
                </c:pt>
                <c:pt idx="24230">
                  <c:v>69.199230999999997</c:v>
                </c:pt>
                <c:pt idx="24231">
                  <c:v>69.210341999999997</c:v>
                </c:pt>
                <c:pt idx="24232">
                  <c:v>69.221452999999997</c:v>
                </c:pt>
                <c:pt idx="24233">
                  <c:v>69.232563999999996</c:v>
                </c:pt>
                <c:pt idx="24234">
                  <c:v>69.243674999999996</c:v>
                </c:pt>
                <c:pt idx="24235">
                  <c:v>69.254785999999996</c:v>
                </c:pt>
                <c:pt idx="24236">
                  <c:v>69.265896999999995</c:v>
                </c:pt>
                <c:pt idx="24237">
                  <c:v>69.277007999999995</c:v>
                </c:pt>
                <c:pt idx="24238">
                  <c:v>69.288118999999995</c:v>
                </c:pt>
                <c:pt idx="24239">
                  <c:v>69.299229999999994</c:v>
                </c:pt>
                <c:pt idx="24240">
                  <c:v>69.310340999999994</c:v>
                </c:pt>
                <c:pt idx="24241">
                  <c:v>69.321451999999994</c:v>
                </c:pt>
                <c:pt idx="24242">
                  <c:v>69.332562999999993</c:v>
                </c:pt>
                <c:pt idx="24243">
                  <c:v>69.343673999999993</c:v>
                </c:pt>
                <c:pt idx="24244">
                  <c:v>69.354785000000007</c:v>
                </c:pt>
                <c:pt idx="24245">
                  <c:v>69.365896000000006</c:v>
                </c:pt>
                <c:pt idx="24246">
                  <c:v>69.377007000000006</c:v>
                </c:pt>
                <c:pt idx="24247">
                  <c:v>69.388118000000006</c:v>
                </c:pt>
                <c:pt idx="24248">
                  <c:v>69.399229000000005</c:v>
                </c:pt>
                <c:pt idx="24249">
                  <c:v>69.410340000000005</c:v>
                </c:pt>
                <c:pt idx="24250">
                  <c:v>69.421451000000005</c:v>
                </c:pt>
                <c:pt idx="24251">
                  <c:v>69.432562000000004</c:v>
                </c:pt>
                <c:pt idx="24252">
                  <c:v>69.443673000000004</c:v>
                </c:pt>
                <c:pt idx="24253">
                  <c:v>69.454784000000004</c:v>
                </c:pt>
                <c:pt idx="24254">
                  <c:v>69.465895000000003</c:v>
                </c:pt>
                <c:pt idx="24255">
                  <c:v>69.477006000000003</c:v>
                </c:pt>
                <c:pt idx="24256">
                  <c:v>69.488117000000003</c:v>
                </c:pt>
                <c:pt idx="24257">
                  <c:v>69.499228000000002</c:v>
                </c:pt>
                <c:pt idx="24258">
                  <c:v>69.510339000000002</c:v>
                </c:pt>
                <c:pt idx="24259">
                  <c:v>69.521450000000002</c:v>
                </c:pt>
                <c:pt idx="24260">
                  <c:v>69.532561000000001</c:v>
                </c:pt>
                <c:pt idx="24261">
                  <c:v>69.543672000000001</c:v>
                </c:pt>
                <c:pt idx="24262">
                  <c:v>69.554783</c:v>
                </c:pt>
                <c:pt idx="24263">
                  <c:v>69.565894</c:v>
                </c:pt>
                <c:pt idx="24264">
                  <c:v>69.577005</c:v>
                </c:pt>
                <c:pt idx="24265">
                  <c:v>69.588115999999999</c:v>
                </c:pt>
                <c:pt idx="24266">
                  <c:v>69.599226999999999</c:v>
                </c:pt>
                <c:pt idx="24267">
                  <c:v>69.610337999999999</c:v>
                </c:pt>
                <c:pt idx="24268">
                  <c:v>69.621448999999998</c:v>
                </c:pt>
                <c:pt idx="24269">
                  <c:v>69.632559999999998</c:v>
                </c:pt>
                <c:pt idx="24270">
                  <c:v>69.643670999999998</c:v>
                </c:pt>
                <c:pt idx="24271">
                  <c:v>69.654781999999997</c:v>
                </c:pt>
                <c:pt idx="24272">
                  <c:v>69.665892999999997</c:v>
                </c:pt>
                <c:pt idx="24273">
                  <c:v>69.677003999999997</c:v>
                </c:pt>
                <c:pt idx="24274">
                  <c:v>69.688114999999996</c:v>
                </c:pt>
                <c:pt idx="24275">
                  <c:v>69.699225999999996</c:v>
                </c:pt>
                <c:pt idx="24276">
                  <c:v>69.710336999999996</c:v>
                </c:pt>
                <c:pt idx="24277">
                  <c:v>69.721447999999995</c:v>
                </c:pt>
                <c:pt idx="24278">
                  <c:v>69.732558999999995</c:v>
                </c:pt>
                <c:pt idx="24279">
                  <c:v>69.743669999999995</c:v>
                </c:pt>
                <c:pt idx="24280">
                  <c:v>69.754780999999994</c:v>
                </c:pt>
                <c:pt idx="24281">
                  <c:v>69.765890999999996</c:v>
                </c:pt>
                <c:pt idx="24282">
                  <c:v>69.777001999999996</c:v>
                </c:pt>
                <c:pt idx="24283">
                  <c:v>69.788112999999996</c:v>
                </c:pt>
                <c:pt idx="24284">
                  <c:v>69.799223999999995</c:v>
                </c:pt>
                <c:pt idx="24285">
                  <c:v>69.810334999999995</c:v>
                </c:pt>
                <c:pt idx="24286">
                  <c:v>69.821445999999995</c:v>
                </c:pt>
                <c:pt idx="24287">
                  <c:v>69.832556999999994</c:v>
                </c:pt>
                <c:pt idx="24288">
                  <c:v>69.843667999999994</c:v>
                </c:pt>
                <c:pt idx="24289">
                  <c:v>69.854778999999994</c:v>
                </c:pt>
                <c:pt idx="24290">
                  <c:v>69.865889999999993</c:v>
                </c:pt>
                <c:pt idx="24291">
                  <c:v>69.877001000000007</c:v>
                </c:pt>
                <c:pt idx="24292">
                  <c:v>69.888112000000007</c:v>
                </c:pt>
                <c:pt idx="24293">
                  <c:v>69.899223000000006</c:v>
                </c:pt>
                <c:pt idx="24294">
                  <c:v>69.910334000000006</c:v>
                </c:pt>
                <c:pt idx="24295">
                  <c:v>69.921445000000006</c:v>
                </c:pt>
                <c:pt idx="24296">
                  <c:v>69.932556000000005</c:v>
                </c:pt>
                <c:pt idx="24297">
                  <c:v>69.943667000000005</c:v>
                </c:pt>
                <c:pt idx="24298">
                  <c:v>69.954778000000005</c:v>
                </c:pt>
                <c:pt idx="24299">
                  <c:v>69.965889000000004</c:v>
                </c:pt>
                <c:pt idx="24300">
                  <c:v>69.977000000000004</c:v>
                </c:pt>
                <c:pt idx="24301">
                  <c:v>69.988111000000004</c:v>
                </c:pt>
                <c:pt idx="24302">
                  <c:v>69.999222000000003</c:v>
                </c:pt>
                <c:pt idx="24303">
                  <c:v>70.010333000000003</c:v>
                </c:pt>
                <c:pt idx="24304">
                  <c:v>70.021444000000002</c:v>
                </c:pt>
                <c:pt idx="24305">
                  <c:v>70.032555000000002</c:v>
                </c:pt>
                <c:pt idx="24306">
                  <c:v>70.043666000000002</c:v>
                </c:pt>
                <c:pt idx="24307">
                  <c:v>70.054777000000001</c:v>
                </c:pt>
                <c:pt idx="24308">
                  <c:v>70.065888000000001</c:v>
                </c:pt>
                <c:pt idx="24309">
                  <c:v>70.076999000000001</c:v>
                </c:pt>
                <c:pt idx="24310">
                  <c:v>70.08811</c:v>
                </c:pt>
                <c:pt idx="24311">
                  <c:v>70.099221</c:v>
                </c:pt>
                <c:pt idx="24312">
                  <c:v>70.110332</c:v>
                </c:pt>
                <c:pt idx="24313">
                  <c:v>70.121442999999999</c:v>
                </c:pt>
                <c:pt idx="24314">
                  <c:v>70.132553999999999</c:v>
                </c:pt>
                <c:pt idx="24315">
                  <c:v>70.143664999999999</c:v>
                </c:pt>
                <c:pt idx="24316">
                  <c:v>70.154775999999998</c:v>
                </c:pt>
                <c:pt idx="24317">
                  <c:v>70.165886999999998</c:v>
                </c:pt>
                <c:pt idx="24318">
                  <c:v>70.176997999999998</c:v>
                </c:pt>
                <c:pt idx="24319">
                  <c:v>70.188108999999997</c:v>
                </c:pt>
                <c:pt idx="24320">
                  <c:v>70.199219999999997</c:v>
                </c:pt>
                <c:pt idx="24321">
                  <c:v>70.210330999999996</c:v>
                </c:pt>
                <c:pt idx="24322">
                  <c:v>70.221441999999996</c:v>
                </c:pt>
                <c:pt idx="24323">
                  <c:v>70.232552999999996</c:v>
                </c:pt>
                <c:pt idx="24324">
                  <c:v>70.243663999999995</c:v>
                </c:pt>
                <c:pt idx="24325">
                  <c:v>70.254774999999995</c:v>
                </c:pt>
                <c:pt idx="24326">
                  <c:v>70.265885999999995</c:v>
                </c:pt>
                <c:pt idx="24327">
                  <c:v>70.276996999999994</c:v>
                </c:pt>
                <c:pt idx="24328">
                  <c:v>70.288107999999994</c:v>
                </c:pt>
                <c:pt idx="24329">
                  <c:v>70.299218999999994</c:v>
                </c:pt>
                <c:pt idx="24330">
                  <c:v>70.310329999999993</c:v>
                </c:pt>
                <c:pt idx="24331">
                  <c:v>70.321440999999993</c:v>
                </c:pt>
                <c:pt idx="24332">
                  <c:v>70.332552000000007</c:v>
                </c:pt>
                <c:pt idx="24333">
                  <c:v>70.343663000000006</c:v>
                </c:pt>
                <c:pt idx="24334">
                  <c:v>70.354774000000006</c:v>
                </c:pt>
                <c:pt idx="24335">
                  <c:v>70.365885000000006</c:v>
                </c:pt>
                <c:pt idx="24336">
                  <c:v>70.376996000000005</c:v>
                </c:pt>
                <c:pt idx="24337">
                  <c:v>70.388107000000005</c:v>
                </c:pt>
                <c:pt idx="24338">
                  <c:v>70.399218000000005</c:v>
                </c:pt>
                <c:pt idx="24339">
                  <c:v>70.410329000000004</c:v>
                </c:pt>
                <c:pt idx="24340">
                  <c:v>70.421440000000004</c:v>
                </c:pt>
                <c:pt idx="24341">
                  <c:v>70.432551000000004</c:v>
                </c:pt>
                <c:pt idx="24342">
                  <c:v>70.443662000000003</c:v>
                </c:pt>
                <c:pt idx="24343">
                  <c:v>70.454773000000003</c:v>
                </c:pt>
                <c:pt idx="24344">
                  <c:v>70.465884000000003</c:v>
                </c:pt>
                <c:pt idx="24345">
                  <c:v>70.476995000000002</c:v>
                </c:pt>
                <c:pt idx="24346">
                  <c:v>70.488106000000002</c:v>
                </c:pt>
                <c:pt idx="24347">
                  <c:v>70.499217000000002</c:v>
                </c:pt>
                <c:pt idx="24348">
                  <c:v>70.510328000000001</c:v>
                </c:pt>
                <c:pt idx="24349">
                  <c:v>70.521439000000001</c:v>
                </c:pt>
                <c:pt idx="24350">
                  <c:v>70.532550000000001</c:v>
                </c:pt>
                <c:pt idx="24351">
                  <c:v>70.543661</c:v>
                </c:pt>
                <c:pt idx="24352">
                  <c:v>70.554772</c:v>
                </c:pt>
                <c:pt idx="24353">
                  <c:v>70.565882999999999</c:v>
                </c:pt>
                <c:pt idx="24354">
                  <c:v>70.576993999999999</c:v>
                </c:pt>
                <c:pt idx="24355">
                  <c:v>70.588104999999999</c:v>
                </c:pt>
                <c:pt idx="24356">
                  <c:v>70.599215999999998</c:v>
                </c:pt>
                <c:pt idx="24357">
                  <c:v>70.610326999999998</c:v>
                </c:pt>
                <c:pt idx="24358">
                  <c:v>70.621437999999998</c:v>
                </c:pt>
                <c:pt idx="24359">
                  <c:v>70.632548999999997</c:v>
                </c:pt>
                <c:pt idx="24360">
                  <c:v>70.643659999999997</c:v>
                </c:pt>
                <c:pt idx="24361">
                  <c:v>70.654770999999997</c:v>
                </c:pt>
                <c:pt idx="24362">
                  <c:v>70.665880999999999</c:v>
                </c:pt>
                <c:pt idx="24363">
                  <c:v>70.676991999999998</c:v>
                </c:pt>
                <c:pt idx="24364">
                  <c:v>70.688102999999998</c:v>
                </c:pt>
                <c:pt idx="24365">
                  <c:v>70.699213999999998</c:v>
                </c:pt>
                <c:pt idx="24366">
                  <c:v>70.710324999999997</c:v>
                </c:pt>
                <c:pt idx="24367">
                  <c:v>70.721435999999997</c:v>
                </c:pt>
                <c:pt idx="24368">
                  <c:v>70.732546999999997</c:v>
                </c:pt>
                <c:pt idx="24369">
                  <c:v>70.743657999999996</c:v>
                </c:pt>
                <c:pt idx="24370">
                  <c:v>70.754768999999996</c:v>
                </c:pt>
                <c:pt idx="24371">
                  <c:v>70.765879999999996</c:v>
                </c:pt>
                <c:pt idx="24372">
                  <c:v>70.776990999999995</c:v>
                </c:pt>
                <c:pt idx="24373">
                  <c:v>70.788101999999995</c:v>
                </c:pt>
                <c:pt idx="24374">
                  <c:v>70.799212999999995</c:v>
                </c:pt>
                <c:pt idx="24375">
                  <c:v>70.810323999999994</c:v>
                </c:pt>
                <c:pt idx="24376">
                  <c:v>70.821434999999994</c:v>
                </c:pt>
                <c:pt idx="24377">
                  <c:v>70.832545999999994</c:v>
                </c:pt>
                <c:pt idx="24378">
                  <c:v>70.843656999999993</c:v>
                </c:pt>
                <c:pt idx="24379">
                  <c:v>70.854768000000007</c:v>
                </c:pt>
                <c:pt idx="24380">
                  <c:v>70.865879000000007</c:v>
                </c:pt>
                <c:pt idx="24381">
                  <c:v>70.876990000000006</c:v>
                </c:pt>
                <c:pt idx="24382">
                  <c:v>70.888101000000006</c:v>
                </c:pt>
                <c:pt idx="24383">
                  <c:v>70.899212000000006</c:v>
                </c:pt>
                <c:pt idx="24384">
                  <c:v>70.910323000000005</c:v>
                </c:pt>
                <c:pt idx="24385">
                  <c:v>70.921434000000005</c:v>
                </c:pt>
                <c:pt idx="24386">
                  <c:v>70.932545000000005</c:v>
                </c:pt>
                <c:pt idx="24387">
                  <c:v>70.943656000000004</c:v>
                </c:pt>
                <c:pt idx="24388">
                  <c:v>70.954767000000004</c:v>
                </c:pt>
                <c:pt idx="24389">
                  <c:v>70.965878000000004</c:v>
                </c:pt>
                <c:pt idx="24390">
                  <c:v>70.976989000000003</c:v>
                </c:pt>
                <c:pt idx="24391">
                  <c:v>70.988100000000003</c:v>
                </c:pt>
                <c:pt idx="24392">
                  <c:v>70.999211000000003</c:v>
                </c:pt>
                <c:pt idx="24393">
                  <c:v>71.010322000000002</c:v>
                </c:pt>
                <c:pt idx="24394">
                  <c:v>71.021433000000002</c:v>
                </c:pt>
                <c:pt idx="24395">
                  <c:v>71.032544000000001</c:v>
                </c:pt>
                <c:pt idx="24396">
                  <c:v>71.043655000000001</c:v>
                </c:pt>
                <c:pt idx="24397">
                  <c:v>71.054766000000001</c:v>
                </c:pt>
                <c:pt idx="24398">
                  <c:v>71.065877</c:v>
                </c:pt>
                <c:pt idx="24399">
                  <c:v>71.076988</c:v>
                </c:pt>
                <c:pt idx="24400">
                  <c:v>71.088099</c:v>
                </c:pt>
                <c:pt idx="24401">
                  <c:v>71.099209999999999</c:v>
                </c:pt>
                <c:pt idx="24402">
                  <c:v>71.110320999999999</c:v>
                </c:pt>
                <c:pt idx="24403">
                  <c:v>71.121431999999999</c:v>
                </c:pt>
                <c:pt idx="24404">
                  <c:v>71.132542999999998</c:v>
                </c:pt>
                <c:pt idx="24405">
                  <c:v>71.143653999999998</c:v>
                </c:pt>
                <c:pt idx="24406">
                  <c:v>71.154764999999998</c:v>
                </c:pt>
                <c:pt idx="24407">
                  <c:v>71.165875999999997</c:v>
                </c:pt>
                <c:pt idx="24408">
                  <c:v>71.176986999999997</c:v>
                </c:pt>
                <c:pt idx="24409">
                  <c:v>71.188097999999997</c:v>
                </c:pt>
                <c:pt idx="24410">
                  <c:v>71.199208999999996</c:v>
                </c:pt>
                <c:pt idx="24411">
                  <c:v>71.210319999999996</c:v>
                </c:pt>
                <c:pt idx="24412">
                  <c:v>71.221430999999995</c:v>
                </c:pt>
                <c:pt idx="24413">
                  <c:v>71.232541999999995</c:v>
                </c:pt>
                <c:pt idx="24414">
                  <c:v>71.243652999999995</c:v>
                </c:pt>
                <c:pt idx="24415">
                  <c:v>71.254763999999994</c:v>
                </c:pt>
                <c:pt idx="24416">
                  <c:v>71.265874999999994</c:v>
                </c:pt>
                <c:pt idx="24417">
                  <c:v>71.276985999999994</c:v>
                </c:pt>
                <c:pt idx="24418">
                  <c:v>71.288096999999993</c:v>
                </c:pt>
                <c:pt idx="24419">
                  <c:v>71.299207999999993</c:v>
                </c:pt>
                <c:pt idx="24420">
                  <c:v>71.310319000000007</c:v>
                </c:pt>
                <c:pt idx="24421">
                  <c:v>71.321430000000007</c:v>
                </c:pt>
                <c:pt idx="24422">
                  <c:v>71.332541000000006</c:v>
                </c:pt>
                <c:pt idx="24423">
                  <c:v>71.343652000000006</c:v>
                </c:pt>
                <c:pt idx="24424">
                  <c:v>71.354763000000005</c:v>
                </c:pt>
                <c:pt idx="24425">
                  <c:v>71.365874000000005</c:v>
                </c:pt>
                <c:pt idx="24426">
                  <c:v>71.376985000000005</c:v>
                </c:pt>
                <c:pt idx="24427">
                  <c:v>71.388096000000004</c:v>
                </c:pt>
                <c:pt idx="24428">
                  <c:v>71.399207000000004</c:v>
                </c:pt>
                <c:pt idx="24429">
                  <c:v>71.410318000000004</c:v>
                </c:pt>
                <c:pt idx="24430">
                  <c:v>71.421429000000003</c:v>
                </c:pt>
                <c:pt idx="24431">
                  <c:v>71.432540000000003</c:v>
                </c:pt>
                <c:pt idx="24432">
                  <c:v>71.443651000000003</c:v>
                </c:pt>
                <c:pt idx="24433">
                  <c:v>71.454762000000002</c:v>
                </c:pt>
                <c:pt idx="24434">
                  <c:v>71.465873000000002</c:v>
                </c:pt>
                <c:pt idx="24435">
                  <c:v>71.476984000000002</c:v>
                </c:pt>
                <c:pt idx="24436">
                  <c:v>71.488095000000001</c:v>
                </c:pt>
                <c:pt idx="24437">
                  <c:v>71.499206000000001</c:v>
                </c:pt>
                <c:pt idx="24438">
                  <c:v>71.510317000000001</c:v>
                </c:pt>
                <c:pt idx="24439">
                  <c:v>71.521428</c:v>
                </c:pt>
                <c:pt idx="24440">
                  <c:v>71.532539</c:v>
                </c:pt>
                <c:pt idx="24441">
                  <c:v>71.54365</c:v>
                </c:pt>
                <c:pt idx="24442">
                  <c:v>71.554760999999999</c:v>
                </c:pt>
                <c:pt idx="24443">
                  <c:v>71.565871000000001</c:v>
                </c:pt>
                <c:pt idx="24444">
                  <c:v>71.576982000000001</c:v>
                </c:pt>
                <c:pt idx="24445">
                  <c:v>71.588093000000001</c:v>
                </c:pt>
                <c:pt idx="24446">
                  <c:v>71.599204</c:v>
                </c:pt>
                <c:pt idx="24447">
                  <c:v>71.610315</c:v>
                </c:pt>
                <c:pt idx="24448">
                  <c:v>71.621426</c:v>
                </c:pt>
                <c:pt idx="24449">
                  <c:v>71.632536999999999</c:v>
                </c:pt>
                <c:pt idx="24450">
                  <c:v>71.643647999999999</c:v>
                </c:pt>
                <c:pt idx="24451">
                  <c:v>71.654758999999999</c:v>
                </c:pt>
                <c:pt idx="24452">
                  <c:v>71.665869999999998</c:v>
                </c:pt>
                <c:pt idx="24453">
                  <c:v>71.676980999999998</c:v>
                </c:pt>
                <c:pt idx="24454">
                  <c:v>71.688091999999997</c:v>
                </c:pt>
                <c:pt idx="24455">
                  <c:v>71.699202999999997</c:v>
                </c:pt>
                <c:pt idx="24456">
                  <c:v>71.710313999999997</c:v>
                </c:pt>
                <c:pt idx="24457">
                  <c:v>71.721424999999996</c:v>
                </c:pt>
                <c:pt idx="24458">
                  <c:v>71.732535999999996</c:v>
                </c:pt>
                <c:pt idx="24459">
                  <c:v>71.743646999999996</c:v>
                </c:pt>
                <c:pt idx="24460">
                  <c:v>71.754757999999995</c:v>
                </c:pt>
                <c:pt idx="24461">
                  <c:v>71.765868999999995</c:v>
                </c:pt>
                <c:pt idx="24462">
                  <c:v>71.776979999999995</c:v>
                </c:pt>
                <c:pt idx="24463">
                  <c:v>71.788090999999994</c:v>
                </c:pt>
                <c:pt idx="24464">
                  <c:v>71.799201999999994</c:v>
                </c:pt>
                <c:pt idx="24465">
                  <c:v>71.810312999999994</c:v>
                </c:pt>
                <c:pt idx="24466">
                  <c:v>71.821423999999993</c:v>
                </c:pt>
                <c:pt idx="24467">
                  <c:v>71.832534999999993</c:v>
                </c:pt>
                <c:pt idx="24468">
                  <c:v>71.843646000000007</c:v>
                </c:pt>
                <c:pt idx="24469">
                  <c:v>71.854757000000006</c:v>
                </c:pt>
                <c:pt idx="24470">
                  <c:v>71.865868000000006</c:v>
                </c:pt>
                <c:pt idx="24471">
                  <c:v>71.876979000000006</c:v>
                </c:pt>
                <c:pt idx="24472">
                  <c:v>71.888090000000005</c:v>
                </c:pt>
                <c:pt idx="24473">
                  <c:v>71.899201000000005</c:v>
                </c:pt>
                <c:pt idx="24474">
                  <c:v>71.910312000000005</c:v>
                </c:pt>
                <c:pt idx="24475">
                  <c:v>71.921423000000004</c:v>
                </c:pt>
                <c:pt idx="24476">
                  <c:v>71.932534000000004</c:v>
                </c:pt>
                <c:pt idx="24477">
                  <c:v>71.943645000000004</c:v>
                </c:pt>
                <c:pt idx="24478">
                  <c:v>71.954756000000003</c:v>
                </c:pt>
                <c:pt idx="24479">
                  <c:v>71.965867000000003</c:v>
                </c:pt>
                <c:pt idx="24480">
                  <c:v>71.976978000000003</c:v>
                </c:pt>
                <c:pt idx="24481">
                  <c:v>71.988089000000002</c:v>
                </c:pt>
                <c:pt idx="24482">
                  <c:v>71.999200000000002</c:v>
                </c:pt>
                <c:pt idx="24483">
                  <c:v>72.010311000000002</c:v>
                </c:pt>
                <c:pt idx="24484">
                  <c:v>72.021422000000001</c:v>
                </c:pt>
                <c:pt idx="24485">
                  <c:v>72.032533000000001</c:v>
                </c:pt>
                <c:pt idx="24486">
                  <c:v>72.043644</c:v>
                </c:pt>
                <c:pt idx="24487">
                  <c:v>72.054755</c:v>
                </c:pt>
                <c:pt idx="24488">
                  <c:v>72.065866</c:v>
                </c:pt>
                <c:pt idx="24489">
                  <c:v>72.076976999999999</c:v>
                </c:pt>
                <c:pt idx="24490">
                  <c:v>72.088087999999999</c:v>
                </c:pt>
                <c:pt idx="24491">
                  <c:v>72.099198999999999</c:v>
                </c:pt>
                <c:pt idx="24492">
                  <c:v>72.110309999999998</c:v>
                </c:pt>
                <c:pt idx="24493">
                  <c:v>72.121420999999998</c:v>
                </c:pt>
                <c:pt idx="24494">
                  <c:v>72.132531999999998</c:v>
                </c:pt>
                <c:pt idx="24495">
                  <c:v>72.143642999999997</c:v>
                </c:pt>
                <c:pt idx="24496">
                  <c:v>72.154753999999997</c:v>
                </c:pt>
                <c:pt idx="24497">
                  <c:v>72.165864999999997</c:v>
                </c:pt>
                <c:pt idx="24498">
                  <c:v>72.176975999999996</c:v>
                </c:pt>
                <c:pt idx="24499">
                  <c:v>72.188086999999996</c:v>
                </c:pt>
                <c:pt idx="24500">
                  <c:v>72.199197999999996</c:v>
                </c:pt>
                <c:pt idx="24501">
                  <c:v>72.210308999999995</c:v>
                </c:pt>
                <c:pt idx="24502">
                  <c:v>72.221419999999995</c:v>
                </c:pt>
                <c:pt idx="24503">
                  <c:v>72.232530999999994</c:v>
                </c:pt>
                <c:pt idx="24504">
                  <c:v>72.243641999999994</c:v>
                </c:pt>
                <c:pt idx="24505">
                  <c:v>72.254752999999994</c:v>
                </c:pt>
                <c:pt idx="24506">
                  <c:v>72.265863999999993</c:v>
                </c:pt>
                <c:pt idx="24507">
                  <c:v>72.276974999999993</c:v>
                </c:pt>
                <c:pt idx="24508">
                  <c:v>72.288086000000007</c:v>
                </c:pt>
                <c:pt idx="24509">
                  <c:v>72.299197000000007</c:v>
                </c:pt>
                <c:pt idx="24510">
                  <c:v>72.310308000000006</c:v>
                </c:pt>
                <c:pt idx="24511">
                  <c:v>72.321419000000006</c:v>
                </c:pt>
                <c:pt idx="24512">
                  <c:v>72.332530000000006</c:v>
                </c:pt>
                <c:pt idx="24513">
                  <c:v>72.343641000000005</c:v>
                </c:pt>
                <c:pt idx="24514">
                  <c:v>72.354752000000005</c:v>
                </c:pt>
                <c:pt idx="24515">
                  <c:v>72.365863000000004</c:v>
                </c:pt>
                <c:pt idx="24516">
                  <c:v>72.376974000000004</c:v>
                </c:pt>
                <c:pt idx="24517">
                  <c:v>72.388085000000004</c:v>
                </c:pt>
                <c:pt idx="24518">
                  <c:v>72.399196000000003</c:v>
                </c:pt>
                <c:pt idx="24519">
                  <c:v>72.410307000000003</c:v>
                </c:pt>
                <c:pt idx="24520">
                  <c:v>72.421418000000003</c:v>
                </c:pt>
                <c:pt idx="24521">
                  <c:v>72.432529000000002</c:v>
                </c:pt>
                <c:pt idx="24522">
                  <c:v>72.443640000000002</c:v>
                </c:pt>
                <c:pt idx="24523">
                  <c:v>72.454751000000002</c:v>
                </c:pt>
                <c:pt idx="24524">
                  <c:v>72.465861000000004</c:v>
                </c:pt>
                <c:pt idx="24525">
                  <c:v>72.476972000000004</c:v>
                </c:pt>
                <c:pt idx="24526">
                  <c:v>72.488083000000003</c:v>
                </c:pt>
                <c:pt idx="24527">
                  <c:v>72.499194000000003</c:v>
                </c:pt>
                <c:pt idx="24528">
                  <c:v>72.510305000000002</c:v>
                </c:pt>
                <c:pt idx="24529">
                  <c:v>72.521416000000002</c:v>
                </c:pt>
                <c:pt idx="24530">
                  <c:v>72.532527000000002</c:v>
                </c:pt>
                <c:pt idx="24531">
                  <c:v>72.543638000000001</c:v>
                </c:pt>
                <c:pt idx="24532">
                  <c:v>72.554749000000001</c:v>
                </c:pt>
                <c:pt idx="24533">
                  <c:v>72.565860000000001</c:v>
                </c:pt>
                <c:pt idx="24534">
                  <c:v>72.576971</c:v>
                </c:pt>
                <c:pt idx="24535">
                  <c:v>72.588082</c:v>
                </c:pt>
                <c:pt idx="24536">
                  <c:v>72.599193</c:v>
                </c:pt>
                <c:pt idx="24537">
                  <c:v>72.610303999999999</c:v>
                </c:pt>
                <c:pt idx="24538">
                  <c:v>72.621414999999999</c:v>
                </c:pt>
                <c:pt idx="24539">
                  <c:v>72.632525999999999</c:v>
                </c:pt>
                <c:pt idx="24540">
                  <c:v>72.643636999999998</c:v>
                </c:pt>
                <c:pt idx="24541">
                  <c:v>72.654747999999998</c:v>
                </c:pt>
                <c:pt idx="24542">
                  <c:v>72.665858999999998</c:v>
                </c:pt>
                <c:pt idx="24543">
                  <c:v>72.676969999999997</c:v>
                </c:pt>
                <c:pt idx="24544">
                  <c:v>72.688080999999997</c:v>
                </c:pt>
                <c:pt idx="24545">
                  <c:v>72.699191999999996</c:v>
                </c:pt>
                <c:pt idx="24546">
                  <c:v>72.710302999999996</c:v>
                </c:pt>
                <c:pt idx="24547">
                  <c:v>72.721413999999996</c:v>
                </c:pt>
                <c:pt idx="24548">
                  <c:v>72.732524999999995</c:v>
                </c:pt>
                <c:pt idx="24549">
                  <c:v>72.743635999999995</c:v>
                </c:pt>
                <c:pt idx="24550">
                  <c:v>72.754746999999995</c:v>
                </c:pt>
                <c:pt idx="24551">
                  <c:v>72.765857999999994</c:v>
                </c:pt>
                <c:pt idx="24552">
                  <c:v>72.776968999999994</c:v>
                </c:pt>
                <c:pt idx="24553">
                  <c:v>72.788079999999994</c:v>
                </c:pt>
                <c:pt idx="24554">
                  <c:v>72.799190999999993</c:v>
                </c:pt>
                <c:pt idx="24555">
                  <c:v>72.810301999999993</c:v>
                </c:pt>
                <c:pt idx="24556">
                  <c:v>72.821413000000007</c:v>
                </c:pt>
                <c:pt idx="24557">
                  <c:v>72.832524000000006</c:v>
                </c:pt>
                <c:pt idx="24558">
                  <c:v>72.843635000000006</c:v>
                </c:pt>
                <c:pt idx="24559">
                  <c:v>72.854746000000006</c:v>
                </c:pt>
                <c:pt idx="24560">
                  <c:v>72.865857000000005</c:v>
                </c:pt>
                <c:pt idx="24561">
                  <c:v>72.876968000000005</c:v>
                </c:pt>
                <c:pt idx="24562">
                  <c:v>72.888079000000005</c:v>
                </c:pt>
                <c:pt idx="24563">
                  <c:v>72.899190000000004</c:v>
                </c:pt>
                <c:pt idx="24564">
                  <c:v>72.910301000000004</c:v>
                </c:pt>
                <c:pt idx="24565">
                  <c:v>72.921412000000004</c:v>
                </c:pt>
                <c:pt idx="24566">
                  <c:v>72.932523000000003</c:v>
                </c:pt>
                <c:pt idx="24567">
                  <c:v>72.943634000000003</c:v>
                </c:pt>
                <c:pt idx="24568">
                  <c:v>72.954745000000003</c:v>
                </c:pt>
                <c:pt idx="24569">
                  <c:v>72.965856000000002</c:v>
                </c:pt>
                <c:pt idx="24570">
                  <c:v>72.976967000000002</c:v>
                </c:pt>
                <c:pt idx="24571">
                  <c:v>72.988078000000002</c:v>
                </c:pt>
                <c:pt idx="24572">
                  <c:v>72.999189000000001</c:v>
                </c:pt>
                <c:pt idx="24573">
                  <c:v>73.010300000000001</c:v>
                </c:pt>
                <c:pt idx="24574">
                  <c:v>73.021411000000001</c:v>
                </c:pt>
                <c:pt idx="24575">
                  <c:v>73.032522</c:v>
                </c:pt>
                <c:pt idx="24576">
                  <c:v>73.043633</c:v>
                </c:pt>
                <c:pt idx="24577">
                  <c:v>73.054743999999999</c:v>
                </c:pt>
                <c:pt idx="24578">
                  <c:v>73.065854999999999</c:v>
                </c:pt>
                <c:pt idx="24579">
                  <c:v>73.076965999999999</c:v>
                </c:pt>
                <c:pt idx="24580">
                  <c:v>73.088076999999998</c:v>
                </c:pt>
                <c:pt idx="24581">
                  <c:v>73.099187999999998</c:v>
                </c:pt>
                <c:pt idx="24582">
                  <c:v>73.110298999999998</c:v>
                </c:pt>
                <c:pt idx="24583">
                  <c:v>73.121409999999997</c:v>
                </c:pt>
                <c:pt idx="24584">
                  <c:v>73.132520999999997</c:v>
                </c:pt>
                <c:pt idx="24585">
                  <c:v>73.143631999999997</c:v>
                </c:pt>
                <c:pt idx="24586">
                  <c:v>73.154742999999996</c:v>
                </c:pt>
                <c:pt idx="24587">
                  <c:v>73.165853999999996</c:v>
                </c:pt>
                <c:pt idx="24588">
                  <c:v>73.176964999999996</c:v>
                </c:pt>
                <c:pt idx="24589">
                  <c:v>73.188075999999995</c:v>
                </c:pt>
                <c:pt idx="24590">
                  <c:v>73.199186999999995</c:v>
                </c:pt>
                <c:pt idx="24591">
                  <c:v>73.210297999999995</c:v>
                </c:pt>
                <c:pt idx="24592">
                  <c:v>73.221408999999994</c:v>
                </c:pt>
                <c:pt idx="24593">
                  <c:v>73.232519999999994</c:v>
                </c:pt>
                <c:pt idx="24594">
                  <c:v>73.243630999999993</c:v>
                </c:pt>
                <c:pt idx="24595">
                  <c:v>73.254741999999993</c:v>
                </c:pt>
                <c:pt idx="24596">
                  <c:v>73.265853000000007</c:v>
                </c:pt>
                <c:pt idx="24597">
                  <c:v>73.276964000000007</c:v>
                </c:pt>
                <c:pt idx="24598">
                  <c:v>73.288075000000006</c:v>
                </c:pt>
                <c:pt idx="24599">
                  <c:v>73.299186000000006</c:v>
                </c:pt>
                <c:pt idx="24600">
                  <c:v>73.310297000000006</c:v>
                </c:pt>
                <c:pt idx="24601">
                  <c:v>73.321408000000005</c:v>
                </c:pt>
                <c:pt idx="24602">
                  <c:v>73.332519000000005</c:v>
                </c:pt>
                <c:pt idx="24603">
                  <c:v>73.343630000000005</c:v>
                </c:pt>
                <c:pt idx="24604">
                  <c:v>73.354741000000004</c:v>
                </c:pt>
                <c:pt idx="24605">
                  <c:v>73.365851000000006</c:v>
                </c:pt>
                <c:pt idx="24606">
                  <c:v>73.376962000000006</c:v>
                </c:pt>
                <c:pt idx="24607">
                  <c:v>73.388073000000006</c:v>
                </c:pt>
                <c:pt idx="24608">
                  <c:v>73.399184000000005</c:v>
                </c:pt>
                <c:pt idx="24609">
                  <c:v>73.410295000000005</c:v>
                </c:pt>
                <c:pt idx="24610">
                  <c:v>73.421406000000005</c:v>
                </c:pt>
                <c:pt idx="24611">
                  <c:v>73.432517000000004</c:v>
                </c:pt>
                <c:pt idx="24612">
                  <c:v>73.443628000000004</c:v>
                </c:pt>
                <c:pt idx="24613">
                  <c:v>73.454739000000004</c:v>
                </c:pt>
                <c:pt idx="24614">
                  <c:v>73.465850000000003</c:v>
                </c:pt>
                <c:pt idx="24615">
                  <c:v>73.476961000000003</c:v>
                </c:pt>
                <c:pt idx="24616">
                  <c:v>73.488072000000003</c:v>
                </c:pt>
                <c:pt idx="24617">
                  <c:v>73.499183000000002</c:v>
                </c:pt>
                <c:pt idx="24618">
                  <c:v>73.510294000000002</c:v>
                </c:pt>
                <c:pt idx="24619">
                  <c:v>73.521405000000001</c:v>
                </c:pt>
                <c:pt idx="24620">
                  <c:v>73.532516000000001</c:v>
                </c:pt>
                <c:pt idx="24621">
                  <c:v>73.543627000000001</c:v>
                </c:pt>
                <c:pt idx="24622">
                  <c:v>73.554738</c:v>
                </c:pt>
                <c:pt idx="24623">
                  <c:v>73.565849</c:v>
                </c:pt>
                <c:pt idx="24624">
                  <c:v>73.57696</c:v>
                </c:pt>
                <c:pt idx="24625">
                  <c:v>73.588070999999999</c:v>
                </c:pt>
                <c:pt idx="24626">
                  <c:v>73.599181999999999</c:v>
                </c:pt>
                <c:pt idx="24627">
                  <c:v>73.610292999999999</c:v>
                </c:pt>
                <c:pt idx="24628">
                  <c:v>73.621403999999998</c:v>
                </c:pt>
                <c:pt idx="24629">
                  <c:v>73.632514999999998</c:v>
                </c:pt>
                <c:pt idx="24630">
                  <c:v>73.643625999999998</c:v>
                </c:pt>
                <c:pt idx="24631">
                  <c:v>73.654736999999997</c:v>
                </c:pt>
                <c:pt idx="24632">
                  <c:v>73.665847999999997</c:v>
                </c:pt>
                <c:pt idx="24633">
                  <c:v>73.676958999999997</c:v>
                </c:pt>
                <c:pt idx="24634">
                  <c:v>73.688069999999996</c:v>
                </c:pt>
                <c:pt idx="24635">
                  <c:v>73.699180999999996</c:v>
                </c:pt>
                <c:pt idx="24636">
                  <c:v>73.710291999999995</c:v>
                </c:pt>
                <c:pt idx="24637">
                  <c:v>73.721402999999995</c:v>
                </c:pt>
                <c:pt idx="24638">
                  <c:v>73.732513999999995</c:v>
                </c:pt>
                <c:pt idx="24639">
                  <c:v>73.743624999999994</c:v>
                </c:pt>
                <c:pt idx="24640">
                  <c:v>73.754735999999994</c:v>
                </c:pt>
                <c:pt idx="24641">
                  <c:v>73.765846999999994</c:v>
                </c:pt>
                <c:pt idx="24642">
                  <c:v>73.776957999999993</c:v>
                </c:pt>
                <c:pt idx="24643">
                  <c:v>73.788068999999993</c:v>
                </c:pt>
                <c:pt idx="24644">
                  <c:v>73.799180000000007</c:v>
                </c:pt>
                <c:pt idx="24645">
                  <c:v>73.810291000000007</c:v>
                </c:pt>
                <c:pt idx="24646">
                  <c:v>73.821402000000006</c:v>
                </c:pt>
                <c:pt idx="24647">
                  <c:v>73.832513000000006</c:v>
                </c:pt>
                <c:pt idx="24648">
                  <c:v>73.843624000000005</c:v>
                </c:pt>
                <c:pt idx="24649">
                  <c:v>73.854735000000005</c:v>
                </c:pt>
                <c:pt idx="24650">
                  <c:v>73.865846000000005</c:v>
                </c:pt>
                <c:pt idx="24651">
                  <c:v>73.876957000000004</c:v>
                </c:pt>
                <c:pt idx="24652">
                  <c:v>73.888068000000004</c:v>
                </c:pt>
                <c:pt idx="24653">
                  <c:v>73.899179000000004</c:v>
                </c:pt>
                <c:pt idx="24654">
                  <c:v>73.910290000000003</c:v>
                </c:pt>
                <c:pt idx="24655">
                  <c:v>73.921401000000003</c:v>
                </c:pt>
                <c:pt idx="24656">
                  <c:v>73.932512000000003</c:v>
                </c:pt>
                <c:pt idx="24657">
                  <c:v>73.943623000000002</c:v>
                </c:pt>
                <c:pt idx="24658">
                  <c:v>73.954734000000002</c:v>
                </c:pt>
                <c:pt idx="24659">
                  <c:v>73.965845000000002</c:v>
                </c:pt>
                <c:pt idx="24660">
                  <c:v>73.976956000000001</c:v>
                </c:pt>
                <c:pt idx="24661">
                  <c:v>73.988067000000001</c:v>
                </c:pt>
                <c:pt idx="24662">
                  <c:v>73.999178000000001</c:v>
                </c:pt>
                <c:pt idx="24663">
                  <c:v>74.010289</c:v>
                </c:pt>
                <c:pt idx="24664">
                  <c:v>74.0214</c:v>
                </c:pt>
                <c:pt idx="24665">
                  <c:v>74.032511</c:v>
                </c:pt>
                <c:pt idx="24666">
                  <c:v>74.043621999999999</c:v>
                </c:pt>
                <c:pt idx="24667">
                  <c:v>74.054732999999999</c:v>
                </c:pt>
                <c:pt idx="24668">
                  <c:v>74.065843999999998</c:v>
                </c:pt>
                <c:pt idx="24669">
                  <c:v>74.076954999999998</c:v>
                </c:pt>
                <c:pt idx="24670">
                  <c:v>74.088065999999998</c:v>
                </c:pt>
                <c:pt idx="24671">
                  <c:v>74.099176999999997</c:v>
                </c:pt>
                <c:pt idx="24672">
                  <c:v>74.110287999999997</c:v>
                </c:pt>
                <c:pt idx="24673">
                  <c:v>74.121398999999997</c:v>
                </c:pt>
                <c:pt idx="24674">
                  <c:v>74.132509999999996</c:v>
                </c:pt>
                <c:pt idx="24675">
                  <c:v>74.143620999999996</c:v>
                </c:pt>
                <c:pt idx="24676">
                  <c:v>74.154731999999996</c:v>
                </c:pt>
                <c:pt idx="24677">
                  <c:v>74.165842999999995</c:v>
                </c:pt>
                <c:pt idx="24678">
                  <c:v>74.176953999999995</c:v>
                </c:pt>
                <c:pt idx="24679">
                  <c:v>74.188064999999995</c:v>
                </c:pt>
                <c:pt idx="24680">
                  <c:v>74.199175999999994</c:v>
                </c:pt>
                <c:pt idx="24681">
                  <c:v>74.210286999999994</c:v>
                </c:pt>
                <c:pt idx="24682">
                  <c:v>74.221397999999994</c:v>
                </c:pt>
                <c:pt idx="24683">
                  <c:v>74.232508999999993</c:v>
                </c:pt>
                <c:pt idx="24684">
                  <c:v>74.243620000000007</c:v>
                </c:pt>
                <c:pt idx="24685">
                  <c:v>74.254731000000007</c:v>
                </c:pt>
                <c:pt idx="24686">
                  <c:v>74.265840999999995</c:v>
                </c:pt>
                <c:pt idx="24687">
                  <c:v>74.276951999999994</c:v>
                </c:pt>
                <c:pt idx="24688">
                  <c:v>74.288062999999994</c:v>
                </c:pt>
                <c:pt idx="24689">
                  <c:v>74.299173999999994</c:v>
                </c:pt>
                <c:pt idx="24690">
                  <c:v>74.310284999999993</c:v>
                </c:pt>
                <c:pt idx="24691">
                  <c:v>74.321395999999993</c:v>
                </c:pt>
                <c:pt idx="24692">
                  <c:v>74.332507000000007</c:v>
                </c:pt>
                <c:pt idx="24693">
                  <c:v>74.343618000000006</c:v>
                </c:pt>
                <c:pt idx="24694">
                  <c:v>74.354729000000006</c:v>
                </c:pt>
                <c:pt idx="24695">
                  <c:v>74.365840000000006</c:v>
                </c:pt>
                <c:pt idx="24696">
                  <c:v>74.376951000000005</c:v>
                </c:pt>
                <c:pt idx="24697">
                  <c:v>74.388062000000005</c:v>
                </c:pt>
                <c:pt idx="24698">
                  <c:v>74.399173000000005</c:v>
                </c:pt>
                <c:pt idx="24699">
                  <c:v>74.410284000000004</c:v>
                </c:pt>
                <c:pt idx="24700">
                  <c:v>74.421395000000004</c:v>
                </c:pt>
                <c:pt idx="24701">
                  <c:v>74.432506000000004</c:v>
                </c:pt>
                <c:pt idx="24702">
                  <c:v>74.443617000000003</c:v>
                </c:pt>
                <c:pt idx="24703">
                  <c:v>74.454728000000003</c:v>
                </c:pt>
                <c:pt idx="24704">
                  <c:v>74.465839000000003</c:v>
                </c:pt>
                <c:pt idx="24705">
                  <c:v>74.476950000000002</c:v>
                </c:pt>
                <c:pt idx="24706">
                  <c:v>74.488061000000002</c:v>
                </c:pt>
                <c:pt idx="24707">
                  <c:v>74.499172000000002</c:v>
                </c:pt>
                <c:pt idx="24708">
                  <c:v>74.510283000000001</c:v>
                </c:pt>
                <c:pt idx="24709">
                  <c:v>74.521394000000001</c:v>
                </c:pt>
                <c:pt idx="24710">
                  <c:v>74.532505</c:v>
                </c:pt>
                <c:pt idx="24711">
                  <c:v>74.543616</c:v>
                </c:pt>
                <c:pt idx="24712">
                  <c:v>74.554727</c:v>
                </c:pt>
                <c:pt idx="24713">
                  <c:v>74.565837999999999</c:v>
                </c:pt>
                <c:pt idx="24714">
                  <c:v>74.576948999999999</c:v>
                </c:pt>
                <c:pt idx="24715">
                  <c:v>74.588059999999999</c:v>
                </c:pt>
                <c:pt idx="24716">
                  <c:v>74.599170999999998</c:v>
                </c:pt>
                <c:pt idx="24717">
                  <c:v>74.610281999999998</c:v>
                </c:pt>
                <c:pt idx="24718">
                  <c:v>74.621392999999998</c:v>
                </c:pt>
                <c:pt idx="24719">
                  <c:v>74.632503999999997</c:v>
                </c:pt>
                <c:pt idx="24720">
                  <c:v>74.643614999999997</c:v>
                </c:pt>
                <c:pt idx="24721">
                  <c:v>74.654725999999997</c:v>
                </c:pt>
                <c:pt idx="24722">
                  <c:v>74.665836999999996</c:v>
                </c:pt>
                <c:pt idx="24723">
                  <c:v>74.676947999999996</c:v>
                </c:pt>
                <c:pt idx="24724">
                  <c:v>74.688058999999996</c:v>
                </c:pt>
                <c:pt idx="24725">
                  <c:v>74.699169999999995</c:v>
                </c:pt>
                <c:pt idx="24726">
                  <c:v>74.710280999999995</c:v>
                </c:pt>
                <c:pt idx="24727">
                  <c:v>74.721391999999994</c:v>
                </c:pt>
                <c:pt idx="24728">
                  <c:v>74.732502999999994</c:v>
                </c:pt>
                <c:pt idx="24729">
                  <c:v>74.743613999999994</c:v>
                </c:pt>
                <c:pt idx="24730">
                  <c:v>74.754724999999993</c:v>
                </c:pt>
                <c:pt idx="24731">
                  <c:v>74.765835999999993</c:v>
                </c:pt>
                <c:pt idx="24732">
                  <c:v>74.776947000000007</c:v>
                </c:pt>
                <c:pt idx="24733">
                  <c:v>74.788058000000007</c:v>
                </c:pt>
                <c:pt idx="24734">
                  <c:v>74.799169000000006</c:v>
                </c:pt>
                <c:pt idx="24735">
                  <c:v>74.810280000000006</c:v>
                </c:pt>
                <c:pt idx="24736">
                  <c:v>74.821391000000006</c:v>
                </c:pt>
                <c:pt idx="24737">
                  <c:v>74.832502000000005</c:v>
                </c:pt>
                <c:pt idx="24738">
                  <c:v>74.843613000000005</c:v>
                </c:pt>
                <c:pt idx="24739">
                  <c:v>74.854724000000004</c:v>
                </c:pt>
                <c:pt idx="24740">
                  <c:v>74.865835000000004</c:v>
                </c:pt>
                <c:pt idx="24741">
                  <c:v>74.876946000000004</c:v>
                </c:pt>
                <c:pt idx="24742">
                  <c:v>74.888057000000003</c:v>
                </c:pt>
                <c:pt idx="24743">
                  <c:v>74.899168000000003</c:v>
                </c:pt>
                <c:pt idx="24744">
                  <c:v>74.910279000000003</c:v>
                </c:pt>
                <c:pt idx="24745">
                  <c:v>74.921390000000002</c:v>
                </c:pt>
                <c:pt idx="24746">
                  <c:v>74.932501000000002</c:v>
                </c:pt>
                <c:pt idx="24747">
                  <c:v>74.943612000000002</c:v>
                </c:pt>
                <c:pt idx="24748">
                  <c:v>74.954723000000001</c:v>
                </c:pt>
                <c:pt idx="24749">
                  <c:v>74.965834000000001</c:v>
                </c:pt>
                <c:pt idx="24750">
                  <c:v>74.976945000000001</c:v>
                </c:pt>
                <c:pt idx="24751">
                  <c:v>74.988056</c:v>
                </c:pt>
                <c:pt idx="24752">
                  <c:v>74.999167</c:v>
                </c:pt>
                <c:pt idx="24753">
                  <c:v>75.010278</c:v>
                </c:pt>
                <c:pt idx="24754">
                  <c:v>75.021388999999999</c:v>
                </c:pt>
                <c:pt idx="24755">
                  <c:v>75.032499999999999</c:v>
                </c:pt>
                <c:pt idx="24756">
                  <c:v>75.043610999999999</c:v>
                </c:pt>
                <c:pt idx="24757">
                  <c:v>75.054721999999998</c:v>
                </c:pt>
                <c:pt idx="24758">
                  <c:v>75.065832999999998</c:v>
                </c:pt>
                <c:pt idx="24759">
                  <c:v>75.076943999999997</c:v>
                </c:pt>
                <c:pt idx="24760">
                  <c:v>75.088054999999997</c:v>
                </c:pt>
                <c:pt idx="24761">
                  <c:v>75.099165999999997</c:v>
                </c:pt>
                <c:pt idx="24762">
                  <c:v>75.110276999999996</c:v>
                </c:pt>
                <c:pt idx="24763">
                  <c:v>75.121387999999996</c:v>
                </c:pt>
                <c:pt idx="24764">
                  <c:v>75.132498999999996</c:v>
                </c:pt>
                <c:pt idx="24765">
                  <c:v>75.143609999999995</c:v>
                </c:pt>
                <c:pt idx="24766">
                  <c:v>75.154720999999995</c:v>
                </c:pt>
                <c:pt idx="24767">
                  <c:v>75.165830999999997</c:v>
                </c:pt>
                <c:pt idx="24768">
                  <c:v>75.176941999999997</c:v>
                </c:pt>
                <c:pt idx="24769">
                  <c:v>75.188052999999996</c:v>
                </c:pt>
                <c:pt idx="24770">
                  <c:v>75.199163999999996</c:v>
                </c:pt>
                <c:pt idx="24771">
                  <c:v>75.210274999999996</c:v>
                </c:pt>
                <c:pt idx="24772">
                  <c:v>75.221385999999995</c:v>
                </c:pt>
                <c:pt idx="24773">
                  <c:v>75.232496999999995</c:v>
                </c:pt>
                <c:pt idx="24774">
                  <c:v>75.243607999999995</c:v>
                </c:pt>
                <c:pt idx="24775">
                  <c:v>75.254718999999994</c:v>
                </c:pt>
                <c:pt idx="24776">
                  <c:v>75.265829999999994</c:v>
                </c:pt>
                <c:pt idx="24777">
                  <c:v>75.276940999999994</c:v>
                </c:pt>
                <c:pt idx="24778">
                  <c:v>75.288051999999993</c:v>
                </c:pt>
                <c:pt idx="24779">
                  <c:v>75.299162999999993</c:v>
                </c:pt>
                <c:pt idx="24780">
                  <c:v>75.310274000000007</c:v>
                </c:pt>
                <c:pt idx="24781">
                  <c:v>75.321385000000006</c:v>
                </c:pt>
                <c:pt idx="24782">
                  <c:v>75.332496000000006</c:v>
                </c:pt>
                <c:pt idx="24783">
                  <c:v>75.343607000000006</c:v>
                </c:pt>
                <c:pt idx="24784">
                  <c:v>75.354718000000005</c:v>
                </c:pt>
                <c:pt idx="24785">
                  <c:v>75.365829000000005</c:v>
                </c:pt>
                <c:pt idx="24786">
                  <c:v>75.376940000000005</c:v>
                </c:pt>
                <c:pt idx="24787">
                  <c:v>75.388051000000004</c:v>
                </c:pt>
                <c:pt idx="24788">
                  <c:v>75.399162000000004</c:v>
                </c:pt>
                <c:pt idx="24789">
                  <c:v>75.410273000000004</c:v>
                </c:pt>
                <c:pt idx="24790">
                  <c:v>75.421384000000003</c:v>
                </c:pt>
                <c:pt idx="24791">
                  <c:v>75.432495000000003</c:v>
                </c:pt>
                <c:pt idx="24792">
                  <c:v>75.443606000000003</c:v>
                </c:pt>
                <c:pt idx="24793">
                  <c:v>75.454717000000002</c:v>
                </c:pt>
                <c:pt idx="24794">
                  <c:v>75.465828000000002</c:v>
                </c:pt>
                <c:pt idx="24795">
                  <c:v>75.476939000000002</c:v>
                </c:pt>
                <c:pt idx="24796">
                  <c:v>75.488050000000001</c:v>
                </c:pt>
                <c:pt idx="24797">
                  <c:v>75.499161000000001</c:v>
                </c:pt>
                <c:pt idx="24798">
                  <c:v>75.510272000000001</c:v>
                </c:pt>
                <c:pt idx="24799">
                  <c:v>75.521383</c:v>
                </c:pt>
                <c:pt idx="24800">
                  <c:v>75.532494</c:v>
                </c:pt>
                <c:pt idx="24801">
                  <c:v>75.543604999999999</c:v>
                </c:pt>
                <c:pt idx="24802">
                  <c:v>75.554715999999999</c:v>
                </c:pt>
                <c:pt idx="24803">
                  <c:v>75.565826999999999</c:v>
                </c:pt>
                <c:pt idx="24804">
                  <c:v>75.576937999999998</c:v>
                </c:pt>
                <c:pt idx="24805">
                  <c:v>75.588048999999998</c:v>
                </c:pt>
                <c:pt idx="24806">
                  <c:v>75.599159999999998</c:v>
                </c:pt>
                <c:pt idx="24807">
                  <c:v>75.610270999999997</c:v>
                </c:pt>
                <c:pt idx="24808">
                  <c:v>75.621381999999997</c:v>
                </c:pt>
                <c:pt idx="24809">
                  <c:v>75.632492999999997</c:v>
                </c:pt>
                <c:pt idx="24810">
                  <c:v>75.643603999999996</c:v>
                </c:pt>
                <c:pt idx="24811">
                  <c:v>75.654714999999996</c:v>
                </c:pt>
                <c:pt idx="24812">
                  <c:v>75.665825999999996</c:v>
                </c:pt>
                <c:pt idx="24813">
                  <c:v>75.676936999999995</c:v>
                </c:pt>
                <c:pt idx="24814">
                  <c:v>75.688047999999995</c:v>
                </c:pt>
                <c:pt idx="24815">
                  <c:v>75.699158999999995</c:v>
                </c:pt>
                <c:pt idx="24816">
                  <c:v>75.710269999999994</c:v>
                </c:pt>
                <c:pt idx="24817">
                  <c:v>75.721380999999994</c:v>
                </c:pt>
                <c:pt idx="24818">
                  <c:v>75.732491999999993</c:v>
                </c:pt>
                <c:pt idx="24819">
                  <c:v>75.743602999999993</c:v>
                </c:pt>
                <c:pt idx="24820">
                  <c:v>75.754714000000007</c:v>
                </c:pt>
                <c:pt idx="24821">
                  <c:v>75.765825000000007</c:v>
                </c:pt>
                <c:pt idx="24822">
                  <c:v>75.776936000000006</c:v>
                </c:pt>
                <c:pt idx="24823">
                  <c:v>75.788047000000006</c:v>
                </c:pt>
                <c:pt idx="24824">
                  <c:v>75.799158000000006</c:v>
                </c:pt>
                <c:pt idx="24825">
                  <c:v>75.810269000000005</c:v>
                </c:pt>
                <c:pt idx="24826">
                  <c:v>75.821380000000005</c:v>
                </c:pt>
                <c:pt idx="24827">
                  <c:v>75.832491000000005</c:v>
                </c:pt>
                <c:pt idx="24828">
                  <c:v>75.843602000000004</c:v>
                </c:pt>
                <c:pt idx="24829">
                  <c:v>75.854713000000004</c:v>
                </c:pt>
                <c:pt idx="24830">
                  <c:v>75.865824000000003</c:v>
                </c:pt>
                <c:pt idx="24831">
                  <c:v>75.876935000000003</c:v>
                </c:pt>
                <c:pt idx="24832">
                  <c:v>75.888046000000003</c:v>
                </c:pt>
                <c:pt idx="24833">
                  <c:v>75.899157000000002</c:v>
                </c:pt>
                <c:pt idx="24834">
                  <c:v>75.910268000000002</c:v>
                </c:pt>
                <c:pt idx="24835">
                  <c:v>75.921379000000002</c:v>
                </c:pt>
                <c:pt idx="24836">
                  <c:v>75.932490000000001</c:v>
                </c:pt>
                <c:pt idx="24837">
                  <c:v>75.943601000000001</c:v>
                </c:pt>
                <c:pt idx="24838">
                  <c:v>75.954712000000001</c:v>
                </c:pt>
                <c:pt idx="24839">
                  <c:v>75.965823</c:v>
                </c:pt>
                <c:pt idx="24840">
                  <c:v>75.976934</c:v>
                </c:pt>
                <c:pt idx="24841">
                  <c:v>75.988045</c:v>
                </c:pt>
                <c:pt idx="24842">
                  <c:v>75.999155999999999</c:v>
                </c:pt>
                <c:pt idx="24843">
                  <c:v>76.010266999999999</c:v>
                </c:pt>
                <c:pt idx="24844">
                  <c:v>76.021377999999999</c:v>
                </c:pt>
                <c:pt idx="24845">
                  <c:v>76.032488999999998</c:v>
                </c:pt>
                <c:pt idx="24846">
                  <c:v>76.043599999999998</c:v>
                </c:pt>
                <c:pt idx="24847">
                  <c:v>76.054710999999998</c:v>
                </c:pt>
                <c:pt idx="24848">
                  <c:v>76.065821</c:v>
                </c:pt>
                <c:pt idx="24849">
                  <c:v>76.076931999999999</c:v>
                </c:pt>
                <c:pt idx="24850">
                  <c:v>76.088042999999999</c:v>
                </c:pt>
                <c:pt idx="24851">
                  <c:v>76.099153999999999</c:v>
                </c:pt>
                <c:pt idx="24852">
                  <c:v>76.110264999999998</c:v>
                </c:pt>
                <c:pt idx="24853">
                  <c:v>76.121375999999998</c:v>
                </c:pt>
                <c:pt idx="24854">
                  <c:v>76.132486999999998</c:v>
                </c:pt>
                <c:pt idx="24855">
                  <c:v>76.143597999999997</c:v>
                </c:pt>
                <c:pt idx="24856">
                  <c:v>76.154708999999997</c:v>
                </c:pt>
                <c:pt idx="24857">
                  <c:v>76.165819999999997</c:v>
                </c:pt>
                <c:pt idx="24858">
                  <c:v>76.176930999999996</c:v>
                </c:pt>
                <c:pt idx="24859">
                  <c:v>76.188041999999996</c:v>
                </c:pt>
                <c:pt idx="24860">
                  <c:v>76.199152999999995</c:v>
                </c:pt>
                <c:pt idx="24861">
                  <c:v>76.210263999999995</c:v>
                </c:pt>
                <c:pt idx="24862">
                  <c:v>76.221374999999995</c:v>
                </c:pt>
                <c:pt idx="24863">
                  <c:v>76.232485999999994</c:v>
                </c:pt>
                <c:pt idx="24864">
                  <c:v>76.243596999999994</c:v>
                </c:pt>
                <c:pt idx="24865">
                  <c:v>76.254707999999994</c:v>
                </c:pt>
                <c:pt idx="24866">
                  <c:v>76.265818999999993</c:v>
                </c:pt>
                <c:pt idx="24867">
                  <c:v>76.276929999999993</c:v>
                </c:pt>
                <c:pt idx="24868">
                  <c:v>76.288041000000007</c:v>
                </c:pt>
                <c:pt idx="24869">
                  <c:v>76.299152000000007</c:v>
                </c:pt>
                <c:pt idx="24870">
                  <c:v>76.310263000000006</c:v>
                </c:pt>
                <c:pt idx="24871">
                  <c:v>76.321374000000006</c:v>
                </c:pt>
                <c:pt idx="24872">
                  <c:v>76.332485000000005</c:v>
                </c:pt>
                <c:pt idx="24873">
                  <c:v>76.343596000000005</c:v>
                </c:pt>
                <c:pt idx="24874">
                  <c:v>76.354707000000005</c:v>
                </c:pt>
                <c:pt idx="24875">
                  <c:v>76.365818000000004</c:v>
                </c:pt>
                <c:pt idx="24876">
                  <c:v>76.376929000000004</c:v>
                </c:pt>
                <c:pt idx="24877">
                  <c:v>76.388040000000004</c:v>
                </c:pt>
                <c:pt idx="24878">
                  <c:v>76.399151000000003</c:v>
                </c:pt>
                <c:pt idx="24879">
                  <c:v>76.410262000000003</c:v>
                </c:pt>
                <c:pt idx="24880">
                  <c:v>76.421373000000003</c:v>
                </c:pt>
                <c:pt idx="24881">
                  <c:v>76.432484000000002</c:v>
                </c:pt>
                <c:pt idx="24882">
                  <c:v>76.443595000000002</c:v>
                </c:pt>
                <c:pt idx="24883">
                  <c:v>76.454706000000002</c:v>
                </c:pt>
                <c:pt idx="24884">
                  <c:v>76.465817000000001</c:v>
                </c:pt>
                <c:pt idx="24885">
                  <c:v>76.476928000000001</c:v>
                </c:pt>
                <c:pt idx="24886">
                  <c:v>76.488039000000001</c:v>
                </c:pt>
                <c:pt idx="24887">
                  <c:v>76.49915</c:v>
                </c:pt>
                <c:pt idx="24888">
                  <c:v>76.510261</c:v>
                </c:pt>
                <c:pt idx="24889">
                  <c:v>76.521372</c:v>
                </c:pt>
                <c:pt idx="24890">
                  <c:v>76.532482999999999</c:v>
                </c:pt>
                <c:pt idx="24891">
                  <c:v>76.543593999999999</c:v>
                </c:pt>
                <c:pt idx="24892">
                  <c:v>76.554704999999998</c:v>
                </c:pt>
                <c:pt idx="24893">
                  <c:v>76.565815999999998</c:v>
                </c:pt>
                <c:pt idx="24894">
                  <c:v>76.576926999999998</c:v>
                </c:pt>
                <c:pt idx="24895">
                  <c:v>76.588037999999997</c:v>
                </c:pt>
                <c:pt idx="24896">
                  <c:v>76.599148999999997</c:v>
                </c:pt>
                <c:pt idx="24897">
                  <c:v>76.610259999999997</c:v>
                </c:pt>
                <c:pt idx="24898">
                  <c:v>76.621370999999996</c:v>
                </c:pt>
                <c:pt idx="24899">
                  <c:v>76.632481999999996</c:v>
                </c:pt>
                <c:pt idx="24900">
                  <c:v>76.643592999999996</c:v>
                </c:pt>
                <c:pt idx="24901">
                  <c:v>76.654703999999995</c:v>
                </c:pt>
                <c:pt idx="24902">
                  <c:v>76.665814999999995</c:v>
                </c:pt>
                <c:pt idx="24903">
                  <c:v>76.676925999999995</c:v>
                </c:pt>
                <c:pt idx="24904">
                  <c:v>76.688036999999994</c:v>
                </c:pt>
                <c:pt idx="24905">
                  <c:v>76.699147999999994</c:v>
                </c:pt>
                <c:pt idx="24906">
                  <c:v>76.710258999999994</c:v>
                </c:pt>
                <c:pt idx="24907">
                  <c:v>76.721369999999993</c:v>
                </c:pt>
                <c:pt idx="24908">
                  <c:v>76.732481000000007</c:v>
                </c:pt>
                <c:pt idx="24909">
                  <c:v>76.743592000000007</c:v>
                </c:pt>
                <c:pt idx="24910">
                  <c:v>76.754703000000006</c:v>
                </c:pt>
                <c:pt idx="24911">
                  <c:v>76.765814000000006</c:v>
                </c:pt>
                <c:pt idx="24912">
                  <c:v>76.776925000000006</c:v>
                </c:pt>
                <c:pt idx="24913">
                  <c:v>76.788036000000005</c:v>
                </c:pt>
                <c:pt idx="24914">
                  <c:v>76.799147000000005</c:v>
                </c:pt>
                <c:pt idx="24915">
                  <c:v>76.810258000000005</c:v>
                </c:pt>
                <c:pt idx="24916">
                  <c:v>76.821369000000004</c:v>
                </c:pt>
                <c:pt idx="24917">
                  <c:v>76.832480000000004</c:v>
                </c:pt>
                <c:pt idx="24918">
                  <c:v>76.843591000000004</c:v>
                </c:pt>
                <c:pt idx="24919">
                  <c:v>76.854702000000003</c:v>
                </c:pt>
                <c:pt idx="24920">
                  <c:v>76.865813000000003</c:v>
                </c:pt>
                <c:pt idx="24921">
                  <c:v>76.876924000000002</c:v>
                </c:pt>
                <c:pt idx="24922">
                  <c:v>76.888035000000002</c:v>
                </c:pt>
                <c:pt idx="24923">
                  <c:v>76.899146000000002</c:v>
                </c:pt>
                <c:pt idx="24924">
                  <c:v>76.910257000000001</c:v>
                </c:pt>
                <c:pt idx="24925">
                  <c:v>76.921368000000001</c:v>
                </c:pt>
                <c:pt idx="24926">
                  <c:v>76.932479000000001</c:v>
                </c:pt>
                <c:pt idx="24927">
                  <c:v>76.94359</c:v>
                </c:pt>
                <c:pt idx="24928">
                  <c:v>76.954701</c:v>
                </c:pt>
                <c:pt idx="24929">
                  <c:v>76.965811000000002</c:v>
                </c:pt>
                <c:pt idx="24930">
                  <c:v>76.976922000000002</c:v>
                </c:pt>
                <c:pt idx="24931">
                  <c:v>76.988033000000001</c:v>
                </c:pt>
                <c:pt idx="24932">
                  <c:v>76.999144000000001</c:v>
                </c:pt>
                <c:pt idx="24933">
                  <c:v>77.010255000000001</c:v>
                </c:pt>
                <c:pt idx="24934">
                  <c:v>77.021366</c:v>
                </c:pt>
                <c:pt idx="24935">
                  <c:v>77.032477</c:v>
                </c:pt>
                <c:pt idx="24936">
                  <c:v>77.043588</c:v>
                </c:pt>
                <c:pt idx="24937">
                  <c:v>77.054698999999999</c:v>
                </c:pt>
                <c:pt idx="24938">
                  <c:v>77.065809999999999</c:v>
                </c:pt>
                <c:pt idx="24939">
                  <c:v>77.076920999999999</c:v>
                </c:pt>
                <c:pt idx="24940">
                  <c:v>77.088031999999998</c:v>
                </c:pt>
                <c:pt idx="24941">
                  <c:v>77.099142999999998</c:v>
                </c:pt>
                <c:pt idx="24942">
                  <c:v>77.110253999999998</c:v>
                </c:pt>
                <c:pt idx="24943">
                  <c:v>77.121364999999997</c:v>
                </c:pt>
                <c:pt idx="24944">
                  <c:v>77.132475999999997</c:v>
                </c:pt>
                <c:pt idx="24945">
                  <c:v>77.143586999999997</c:v>
                </c:pt>
                <c:pt idx="24946">
                  <c:v>77.154697999999996</c:v>
                </c:pt>
                <c:pt idx="24947">
                  <c:v>77.165808999999996</c:v>
                </c:pt>
                <c:pt idx="24948">
                  <c:v>77.176919999999996</c:v>
                </c:pt>
                <c:pt idx="24949">
                  <c:v>77.188030999999995</c:v>
                </c:pt>
                <c:pt idx="24950">
                  <c:v>77.199141999999995</c:v>
                </c:pt>
                <c:pt idx="24951">
                  <c:v>77.210252999999994</c:v>
                </c:pt>
                <c:pt idx="24952">
                  <c:v>77.221363999999994</c:v>
                </c:pt>
                <c:pt idx="24953">
                  <c:v>77.232474999999994</c:v>
                </c:pt>
                <c:pt idx="24954">
                  <c:v>77.243585999999993</c:v>
                </c:pt>
                <c:pt idx="24955">
                  <c:v>77.254696999999993</c:v>
                </c:pt>
                <c:pt idx="24956">
                  <c:v>77.265808000000007</c:v>
                </c:pt>
                <c:pt idx="24957">
                  <c:v>77.276919000000007</c:v>
                </c:pt>
                <c:pt idx="24958">
                  <c:v>77.288030000000006</c:v>
                </c:pt>
                <c:pt idx="24959">
                  <c:v>77.299141000000006</c:v>
                </c:pt>
                <c:pt idx="24960">
                  <c:v>77.310252000000006</c:v>
                </c:pt>
                <c:pt idx="24961">
                  <c:v>77.321363000000005</c:v>
                </c:pt>
                <c:pt idx="24962">
                  <c:v>77.332474000000005</c:v>
                </c:pt>
                <c:pt idx="24963">
                  <c:v>77.343585000000004</c:v>
                </c:pt>
                <c:pt idx="24964">
                  <c:v>77.354696000000004</c:v>
                </c:pt>
                <c:pt idx="24965">
                  <c:v>77.365807000000004</c:v>
                </c:pt>
                <c:pt idx="24966">
                  <c:v>77.376918000000003</c:v>
                </c:pt>
                <c:pt idx="24967">
                  <c:v>77.388029000000003</c:v>
                </c:pt>
                <c:pt idx="24968">
                  <c:v>77.399140000000003</c:v>
                </c:pt>
                <c:pt idx="24969">
                  <c:v>77.410251000000002</c:v>
                </c:pt>
                <c:pt idx="24970">
                  <c:v>77.421362000000002</c:v>
                </c:pt>
                <c:pt idx="24971">
                  <c:v>77.432473000000002</c:v>
                </c:pt>
                <c:pt idx="24972">
                  <c:v>77.443584000000001</c:v>
                </c:pt>
                <c:pt idx="24973">
                  <c:v>77.454695000000001</c:v>
                </c:pt>
                <c:pt idx="24974">
                  <c:v>77.465806000000001</c:v>
                </c:pt>
                <c:pt idx="24975">
                  <c:v>77.476917</c:v>
                </c:pt>
                <c:pt idx="24976">
                  <c:v>77.488028</c:v>
                </c:pt>
                <c:pt idx="24977">
                  <c:v>77.499139</c:v>
                </c:pt>
                <c:pt idx="24978">
                  <c:v>77.510249999999999</c:v>
                </c:pt>
                <c:pt idx="24979">
                  <c:v>77.521360999999999</c:v>
                </c:pt>
                <c:pt idx="24980">
                  <c:v>77.532471999999999</c:v>
                </c:pt>
                <c:pt idx="24981">
                  <c:v>77.543582999999998</c:v>
                </c:pt>
                <c:pt idx="24982">
                  <c:v>77.554693999999998</c:v>
                </c:pt>
                <c:pt idx="24983">
                  <c:v>77.565804999999997</c:v>
                </c:pt>
                <c:pt idx="24984">
                  <c:v>77.576915999999997</c:v>
                </c:pt>
                <c:pt idx="24985">
                  <c:v>77.588026999999997</c:v>
                </c:pt>
                <c:pt idx="24986">
                  <c:v>77.599137999999996</c:v>
                </c:pt>
                <c:pt idx="24987">
                  <c:v>77.610248999999996</c:v>
                </c:pt>
                <c:pt idx="24988">
                  <c:v>77.621359999999996</c:v>
                </c:pt>
                <c:pt idx="24989">
                  <c:v>77.632470999999995</c:v>
                </c:pt>
                <c:pt idx="24990">
                  <c:v>77.643581999999995</c:v>
                </c:pt>
                <c:pt idx="24991">
                  <c:v>77.654692999999995</c:v>
                </c:pt>
                <c:pt idx="24992">
                  <c:v>77.665803999999994</c:v>
                </c:pt>
                <c:pt idx="24993">
                  <c:v>77.676914999999994</c:v>
                </c:pt>
                <c:pt idx="24994">
                  <c:v>77.688025999999994</c:v>
                </c:pt>
                <c:pt idx="24995">
                  <c:v>77.699136999999993</c:v>
                </c:pt>
                <c:pt idx="24996">
                  <c:v>77.710248000000007</c:v>
                </c:pt>
                <c:pt idx="24997">
                  <c:v>77.721359000000007</c:v>
                </c:pt>
                <c:pt idx="24998">
                  <c:v>77.732470000000006</c:v>
                </c:pt>
                <c:pt idx="24999">
                  <c:v>77.743581000000006</c:v>
                </c:pt>
                <c:pt idx="25000">
                  <c:v>77.754692000000006</c:v>
                </c:pt>
                <c:pt idx="25001">
                  <c:v>77.765803000000005</c:v>
                </c:pt>
                <c:pt idx="25002">
                  <c:v>77.776914000000005</c:v>
                </c:pt>
                <c:pt idx="25003">
                  <c:v>77.788025000000005</c:v>
                </c:pt>
                <c:pt idx="25004">
                  <c:v>77.799136000000004</c:v>
                </c:pt>
                <c:pt idx="25005">
                  <c:v>77.810247000000004</c:v>
                </c:pt>
                <c:pt idx="25006">
                  <c:v>77.821358000000004</c:v>
                </c:pt>
                <c:pt idx="25007">
                  <c:v>77.832469000000003</c:v>
                </c:pt>
                <c:pt idx="25008">
                  <c:v>77.843580000000003</c:v>
                </c:pt>
                <c:pt idx="25009">
                  <c:v>77.854691000000003</c:v>
                </c:pt>
                <c:pt idx="25010">
                  <c:v>77.865801000000005</c:v>
                </c:pt>
                <c:pt idx="25011">
                  <c:v>77.876912000000004</c:v>
                </c:pt>
                <c:pt idx="25012">
                  <c:v>77.888023000000004</c:v>
                </c:pt>
                <c:pt idx="25013">
                  <c:v>77.899134000000004</c:v>
                </c:pt>
                <c:pt idx="25014">
                  <c:v>77.910245000000003</c:v>
                </c:pt>
                <c:pt idx="25015">
                  <c:v>77.921356000000003</c:v>
                </c:pt>
                <c:pt idx="25016">
                  <c:v>77.932467000000003</c:v>
                </c:pt>
                <c:pt idx="25017">
                  <c:v>77.943578000000002</c:v>
                </c:pt>
                <c:pt idx="25018">
                  <c:v>77.954689000000002</c:v>
                </c:pt>
                <c:pt idx="25019">
                  <c:v>77.965800000000002</c:v>
                </c:pt>
                <c:pt idx="25020">
                  <c:v>77.976911000000001</c:v>
                </c:pt>
                <c:pt idx="25021">
                  <c:v>77.988022000000001</c:v>
                </c:pt>
                <c:pt idx="25022">
                  <c:v>77.999133</c:v>
                </c:pt>
                <c:pt idx="25023">
                  <c:v>78.010244</c:v>
                </c:pt>
                <c:pt idx="25024">
                  <c:v>78.021355</c:v>
                </c:pt>
                <c:pt idx="25025">
                  <c:v>78.032465999999999</c:v>
                </c:pt>
                <c:pt idx="25026">
                  <c:v>78.043576999999999</c:v>
                </c:pt>
                <c:pt idx="25027">
                  <c:v>78.054687999999999</c:v>
                </c:pt>
                <c:pt idx="25028">
                  <c:v>78.065798999999998</c:v>
                </c:pt>
                <c:pt idx="25029">
                  <c:v>78.076909999999998</c:v>
                </c:pt>
                <c:pt idx="25030">
                  <c:v>78.088020999999998</c:v>
                </c:pt>
                <c:pt idx="25031">
                  <c:v>78.099131999999997</c:v>
                </c:pt>
                <c:pt idx="25032">
                  <c:v>78.110242999999997</c:v>
                </c:pt>
                <c:pt idx="25033">
                  <c:v>78.121353999999997</c:v>
                </c:pt>
                <c:pt idx="25034">
                  <c:v>78.132464999999996</c:v>
                </c:pt>
                <c:pt idx="25035">
                  <c:v>78.143575999999996</c:v>
                </c:pt>
                <c:pt idx="25036">
                  <c:v>78.154686999999996</c:v>
                </c:pt>
                <c:pt idx="25037">
                  <c:v>78.165797999999995</c:v>
                </c:pt>
                <c:pt idx="25038">
                  <c:v>78.176908999999995</c:v>
                </c:pt>
                <c:pt idx="25039">
                  <c:v>78.188019999999995</c:v>
                </c:pt>
                <c:pt idx="25040">
                  <c:v>78.199130999999994</c:v>
                </c:pt>
                <c:pt idx="25041">
                  <c:v>78.210241999999994</c:v>
                </c:pt>
                <c:pt idx="25042">
                  <c:v>78.221352999999993</c:v>
                </c:pt>
                <c:pt idx="25043">
                  <c:v>78.232463999999993</c:v>
                </c:pt>
                <c:pt idx="25044">
                  <c:v>78.243575000000007</c:v>
                </c:pt>
                <c:pt idx="25045">
                  <c:v>78.254686000000007</c:v>
                </c:pt>
                <c:pt idx="25046">
                  <c:v>78.265797000000006</c:v>
                </c:pt>
                <c:pt idx="25047">
                  <c:v>78.276908000000006</c:v>
                </c:pt>
                <c:pt idx="25048">
                  <c:v>78.288019000000006</c:v>
                </c:pt>
                <c:pt idx="25049">
                  <c:v>78.299130000000005</c:v>
                </c:pt>
                <c:pt idx="25050">
                  <c:v>78.310241000000005</c:v>
                </c:pt>
                <c:pt idx="25051">
                  <c:v>78.321352000000005</c:v>
                </c:pt>
                <c:pt idx="25052">
                  <c:v>78.332463000000004</c:v>
                </c:pt>
                <c:pt idx="25053">
                  <c:v>78.343574000000004</c:v>
                </c:pt>
                <c:pt idx="25054">
                  <c:v>78.354685000000003</c:v>
                </c:pt>
                <c:pt idx="25055">
                  <c:v>78.365796000000003</c:v>
                </c:pt>
                <c:pt idx="25056">
                  <c:v>78.376907000000003</c:v>
                </c:pt>
                <c:pt idx="25057">
                  <c:v>78.388018000000002</c:v>
                </c:pt>
                <c:pt idx="25058">
                  <c:v>78.399129000000002</c:v>
                </c:pt>
                <c:pt idx="25059">
                  <c:v>78.410240000000002</c:v>
                </c:pt>
                <c:pt idx="25060">
                  <c:v>78.421351000000001</c:v>
                </c:pt>
                <c:pt idx="25061">
                  <c:v>78.432462000000001</c:v>
                </c:pt>
                <c:pt idx="25062">
                  <c:v>78.443573000000001</c:v>
                </c:pt>
                <c:pt idx="25063">
                  <c:v>78.454684</c:v>
                </c:pt>
                <c:pt idx="25064">
                  <c:v>78.465795</c:v>
                </c:pt>
                <c:pt idx="25065">
                  <c:v>78.476906</c:v>
                </c:pt>
                <c:pt idx="25066">
                  <c:v>78.488016999999999</c:v>
                </c:pt>
                <c:pt idx="25067">
                  <c:v>78.499127999999999</c:v>
                </c:pt>
                <c:pt idx="25068">
                  <c:v>78.510238999999999</c:v>
                </c:pt>
                <c:pt idx="25069">
                  <c:v>78.521349999999998</c:v>
                </c:pt>
                <c:pt idx="25070">
                  <c:v>78.532460999999998</c:v>
                </c:pt>
                <c:pt idx="25071">
                  <c:v>78.543571999999998</c:v>
                </c:pt>
                <c:pt idx="25072">
                  <c:v>78.554682999999997</c:v>
                </c:pt>
                <c:pt idx="25073">
                  <c:v>78.565793999999997</c:v>
                </c:pt>
                <c:pt idx="25074">
                  <c:v>78.576904999999996</c:v>
                </c:pt>
                <c:pt idx="25075">
                  <c:v>78.588015999999996</c:v>
                </c:pt>
                <c:pt idx="25076">
                  <c:v>78.599126999999996</c:v>
                </c:pt>
                <c:pt idx="25077">
                  <c:v>78.610237999999995</c:v>
                </c:pt>
                <c:pt idx="25078">
                  <c:v>78.621348999999995</c:v>
                </c:pt>
                <c:pt idx="25079">
                  <c:v>78.632459999999995</c:v>
                </c:pt>
                <c:pt idx="25080">
                  <c:v>78.643570999999994</c:v>
                </c:pt>
                <c:pt idx="25081">
                  <c:v>78.654681999999994</c:v>
                </c:pt>
                <c:pt idx="25082">
                  <c:v>78.665792999999994</c:v>
                </c:pt>
                <c:pt idx="25083">
                  <c:v>78.676903999999993</c:v>
                </c:pt>
                <c:pt idx="25084">
                  <c:v>78.688014999999993</c:v>
                </c:pt>
                <c:pt idx="25085">
                  <c:v>78.699126000000007</c:v>
                </c:pt>
                <c:pt idx="25086">
                  <c:v>78.710237000000006</c:v>
                </c:pt>
                <c:pt idx="25087">
                  <c:v>78.721348000000006</c:v>
                </c:pt>
                <c:pt idx="25088">
                  <c:v>78.732459000000006</c:v>
                </c:pt>
                <c:pt idx="25089">
                  <c:v>78.743570000000005</c:v>
                </c:pt>
                <c:pt idx="25090">
                  <c:v>78.754681000000005</c:v>
                </c:pt>
                <c:pt idx="25091">
                  <c:v>78.765790999999993</c:v>
                </c:pt>
                <c:pt idx="25092">
                  <c:v>78.776902000000007</c:v>
                </c:pt>
                <c:pt idx="25093">
                  <c:v>78.788013000000007</c:v>
                </c:pt>
                <c:pt idx="25094">
                  <c:v>78.799124000000006</c:v>
                </c:pt>
                <c:pt idx="25095">
                  <c:v>78.810235000000006</c:v>
                </c:pt>
                <c:pt idx="25096">
                  <c:v>78.821346000000005</c:v>
                </c:pt>
                <c:pt idx="25097">
                  <c:v>78.832457000000005</c:v>
                </c:pt>
                <c:pt idx="25098">
                  <c:v>78.843568000000005</c:v>
                </c:pt>
                <c:pt idx="25099">
                  <c:v>78.854679000000004</c:v>
                </c:pt>
                <c:pt idx="25100">
                  <c:v>78.865790000000004</c:v>
                </c:pt>
                <c:pt idx="25101">
                  <c:v>78.876901000000004</c:v>
                </c:pt>
                <c:pt idx="25102">
                  <c:v>78.888012000000003</c:v>
                </c:pt>
                <c:pt idx="25103">
                  <c:v>78.899123000000003</c:v>
                </c:pt>
                <c:pt idx="25104">
                  <c:v>78.910234000000003</c:v>
                </c:pt>
                <c:pt idx="25105">
                  <c:v>78.921345000000002</c:v>
                </c:pt>
                <c:pt idx="25106">
                  <c:v>78.932456000000002</c:v>
                </c:pt>
                <c:pt idx="25107">
                  <c:v>78.943567000000002</c:v>
                </c:pt>
                <c:pt idx="25108">
                  <c:v>78.954678000000001</c:v>
                </c:pt>
                <c:pt idx="25109">
                  <c:v>78.965789000000001</c:v>
                </c:pt>
                <c:pt idx="25110">
                  <c:v>78.976900000000001</c:v>
                </c:pt>
                <c:pt idx="25111">
                  <c:v>78.988011</c:v>
                </c:pt>
                <c:pt idx="25112">
                  <c:v>78.999122</c:v>
                </c:pt>
                <c:pt idx="25113">
                  <c:v>79.010232999999999</c:v>
                </c:pt>
                <c:pt idx="25114">
                  <c:v>79.021343999999999</c:v>
                </c:pt>
                <c:pt idx="25115">
                  <c:v>79.032454999999999</c:v>
                </c:pt>
                <c:pt idx="25116">
                  <c:v>79.043565999999998</c:v>
                </c:pt>
                <c:pt idx="25117">
                  <c:v>79.054676999999998</c:v>
                </c:pt>
                <c:pt idx="25118">
                  <c:v>79.065787999999998</c:v>
                </c:pt>
                <c:pt idx="25119">
                  <c:v>79.076898999999997</c:v>
                </c:pt>
                <c:pt idx="25120">
                  <c:v>79.088009999999997</c:v>
                </c:pt>
                <c:pt idx="25121">
                  <c:v>79.099120999999997</c:v>
                </c:pt>
                <c:pt idx="25122">
                  <c:v>79.110231999999996</c:v>
                </c:pt>
                <c:pt idx="25123">
                  <c:v>79.121342999999996</c:v>
                </c:pt>
                <c:pt idx="25124">
                  <c:v>79.132453999999996</c:v>
                </c:pt>
                <c:pt idx="25125">
                  <c:v>79.143564999999995</c:v>
                </c:pt>
                <c:pt idx="25126">
                  <c:v>79.154675999999995</c:v>
                </c:pt>
                <c:pt idx="25127">
                  <c:v>79.165786999999995</c:v>
                </c:pt>
                <c:pt idx="25128">
                  <c:v>79.176897999999994</c:v>
                </c:pt>
                <c:pt idx="25129">
                  <c:v>79.188008999999994</c:v>
                </c:pt>
                <c:pt idx="25130">
                  <c:v>79.199119999999994</c:v>
                </c:pt>
                <c:pt idx="25131">
                  <c:v>79.210230999999993</c:v>
                </c:pt>
                <c:pt idx="25132">
                  <c:v>79.221342000000007</c:v>
                </c:pt>
                <c:pt idx="25133">
                  <c:v>79.232453000000007</c:v>
                </c:pt>
                <c:pt idx="25134">
                  <c:v>79.243564000000006</c:v>
                </c:pt>
                <c:pt idx="25135">
                  <c:v>79.254675000000006</c:v>
                </c:pt>
                <c:pt idx="25136">
                  <c:v>79.265786000000006</c:v>
                </c:pt>
                <c:pt idx="25137">
                  <c:v>79.276897000000005</c:v>
                </c:pt>
                <c:pt idx="25138">
                  <c:v>79.288008000000005</c:v>
                </c:pt>
                <c:pt idx="25139">
                  <c:v>79.299119000000005</c:v>
                </c:pt>
                <c:pt idx="25140">
                  <c:v>79.310230000000004</c:v>
                </c:pt>
                <c:pt idx="25141">
                  <c:v>79.321341000000004</c:v>
                </c:pt>
                <c:pt idx="25142">
                  <c:v>79.332452000000004</c:v>
                </c:pt>
                <c:pt idx="25143">
                  <c:v>79.343563000000003</c:v>
                </c:pt>
                <c:pt idx="25144">
                  <c:v>79.354674000000003</c:v>
                </c:pt>
                <c:pt idx="25145">
                  <c:v>79.365785000000002</c:v>
                </c:pt>
                <c:pt idx="25146">
                  <c:v>79.376896000000002</c:v>
                </c:pt>
                <c:pt idx="25147">
                  <c:v>79.388007000000002</c:v>
                </c:pt>
                <c:pt idx="25148">
                  <c:v>79.399118000000001</c:v>
                </c:pt>
                <c:pt idx="25149">
                  <c:v>79.410229000000001</c:v>
                </c:pt>
                <c:pt idx="25150">
                  <c:v>79.421340000000001</c:v>
                </c:pt>
                <c:pt idx="25151">
                  <c:v>79.432451</c:v>
                </c:pt>
                <c:pt idx="25152">
                  <c:v>79.443562</c:v>
                </c:pt>
                <c:pt idx="25153">
                  <c:v>79.454673</c:v>
                </c:pt>
                <c:pt idx="25154">
                  <c:v>79.465783999999999</c:v>
                </c:pt>
                <c:pt idx="25155">
                  <c:v>79.476894999999999</c:v>
                </c:pt>
                <c:pt idx="25156">
                  <c:v>79.488005999999999</c:v>
                </c:pt>
                <c:pt idx="25157">
                  <c:v>79.499116999999998</c:v>
                </c:pt>
                <c:pt idx="25158">
                  <c:v>79.510227999999998</c:v>
                </c:pt>
                <c:pt idx="25159">
                  <c:v>79.521338999999998</c:v>
                </c:pt>
                <c:pt idx="25160">
                  <c:v>79.532449999999997</c:v>
                </c:pt>
                <c:pt idx="25161">
                  <c:v>79.543560999999997</c:v>
                </c:pt>
                <c:pt idx="25162">
                  <c:v>79.554671999999997</c:v>
                </c:pt>
                <c:pt idx="25163">
                  <c:v>79.565782999999996</c:v>
                </c:pt>
                <c:pt idx="25164">
                  <c:v>79.576893999999996</c:v>
                </c:pt>
                <c:pt idx="25165">
                  <c:v>79.588004999999995</c:v>
                </c:pt>
                <c:pt idx="25166">
                  <c:v>79.599115999999995</c:v>
                </c:pt>
                <c:pt idx="25167">
                  <c:v>79.610226999999995</c:v>
                </c:pt>
                <c:pt idx="25168">
                  <c:v>79.621337999999994</c:v>
                </c:pt>
                <c:pt idx="25169">
                  <c:v>79.632448999999994</c:v>
                </c:pt>
                <c:pt idx="25170">
                  <c:v>79.643559999999994</c:v>
                </c:pt>
                <c:pt idx="25171">
                  <c:v>79.654670999999993</c:v>
                </c:pt>
                <c:pt idx="25172">
                  <c:v>79.665780999999996</c:v>
                </c:pt>
                <c:pt idx="25173">
                  <c:v>79.676891999999995</c:v>
                </c:pt>
                <c:pt idx="25174">
                  <c:v>79.688002999999995</c:v>
                </c:pt>
                <c:pt idx="25175">
                  <c:v>79.699113999999994</c:v>
                </c:pt>
                <c:pt idx="25176">
                  <c:v>79.710224999999994</c:v>
                </c:pt>
                <c:pt idx="25177">
                  <c:v>79.721335999999994</c:v>
                </c:pt>
                <c:pt idx="25178">
                  <c:v>79.732446999999993</c:v>
                </c:pt>
                <c:pt idx="25179">
                  <c:v>79.743557999999993</c:v>
                </c:pt>
                <c:pt idx="25180">
                  <c:v>79.754669000000007</c:v>
                </c:pt>
                <c:pt idx="25181">
                  <c:v>79.765780000000007</c:v>
                </c:pt>
                <c:pt idx="25182">
                  <c:v>79.776891000000006</c:v>
                </c:pt>
                <c:pt idx="25183">
                  <c:v>79.788002000000006</c:v>
                </c:pt>
                <c:pt idx="25184">
                  <c:v>79.799113000000006</c:v>
                </c:pt>
                <c:pt idx="25185">
                  <c:v>79.810224000000005</c:v>
                </c:pt>
                <c:pt idx="25186">
                  <c:v>79.821335000000005</c:v>
                </c:pt>
                <c:pt idx="25187">
                  <c:v>79.832446000000004</c:v>
                </c:pt>
                <c:pt idx="25188">
                  <c:v>79.843557000000004</c:v>
                </c:pt>
                <c:pt idx="25189">
                  <c:v>79.854668000000004</c:v>
                </c:pt>
                <c:pt idx="25190">
                  <c:v>79.865779000000003</c:v>
                </c:pt>
                <c:pt idx="25191">
                  <c:v>79.876890000000003</c:v>
                </c:pt>
                <c:pt idx="25192">
                  <c:v>79.888001000000003</c:v>
                </c:pt>
                <c:pt idx="25193">
                  <c:v>79.899112000000002</c:v>
                </c:pt>
                <c:pt idx="25194">
                  <c:v>79.910223000000002</c:v>
                </c:pt>
                <c:pt idx="25195">
                  <c:v>79.921334000000002</c:v>
                </c:pt>
                <c:pt idx="25196">
                  <c:v>79.932445000000001</c:v>
                </c:pt>
                <c:pt idx="25197">
                  <c:v>79.943556000000001</c:v>
                </c:pt>
                <c:pt idx="25198">
                  <c:v>79.954667000000001</c:v>
                </c:pt>
                <c:pt idx="25199">
                  <c:v>79.965778</c:v>
                </c:pt>
                <c:pt idx="25200">
                  <c:v>79.976889</c:v>
                </c:pt>
                <c:pt idx="25201">
                  <c:v>79.988</c:v>
                </c:pt>
                <c:pt idx="25202">
                  <c:v>79.999110999999999</c:v>
                </c:pt>
                <c:pt idx="25203">
                  <c:v>80.010221999999999</c:v>
                </c:pt>
                <c:pt idx="25204">
                  <c:v>80.021332999999998</c:v>
                </c:pt>
                <c:pt idx="25205">
                  <c:v>80.032443999999998</c:v>
                </c:pt>
                <c:pt idx="25206">
                  <c:v>80.043554999999998</c:v>
                </c:pt>
                <c:pt idx="25207">
                  <c:v>80.054665999999997</c:v>
                </c:pt>
                <c:pt idx="25208">
                  <c:v>80.065776999999997</c:v>
                </c:pt>
                <c:pt idx="25209">
                  <c:v>80.076887999999997</c:v>
                </c:pt>
                <c:pt idx="25210">
                  <c:v>80.087998999999996</c:v>
                </c:pt>
                <c:pt idx="25211">
                  <c:v>80.099109999999996</c:v>
                </c:pt>
                <c:pt idx="25212">
                  <c:v>80.110220999999996</c:v>
                </c:pt>
                <c:pt idx="25213">
                  <c:v>80.121331999999995</c:v>
                </c:pt>
                <c:pt idx="25214">
                  <c:v>80.132442999999995</c:v>
                </c:pt>
                <c:pt idx="25215">
                  <c:v>80.143553999999995</c:v>
                </c:pt>
                <c:pt idx="25216">
                  <c:v>80.154664999999994</c:v>
                </c:pt>
                <c:pt idx="25217">
                  <c:v>80.165775999999994</c:v>
                </c:pt>
                <c:pt idx="25218">
                  <c:v>80.176886999999994</c:v>
                </c:pt>
                <c:pt idx="25219">
                  <c:v>80.187997999999993</c:v>
                </c:pt>
                <c:pt idx="25220">
                  <c:v>80.199109000000007</c:v>
                </c:pt>
                <c:pt idx="25221">
                  <c:v>80.210220000000007</c:v>
                </c:pt>
                <c:pt idx="25222">
                  <c:v>80.221331000000006</c:v>
                </c:pt>
                <c:pt idx="25223">
                  <c:v>80.232442000000006</c:v>
                </c:pt>
                <c:pt idx="25224">
                  <c:v>80.243553000000006</c:v>
                </c:pt>
                <c:pt idx="25225">
                  <c:v>80.254664000000005</c:v>
                </c:pt>
                <c:pt idx="25226">
                  <c:v>80.265775000000005</c:v>
                </c:pt>
                <c:pt idx="25227">
                  <c:v>80.276886000000005</c:v>
                </c:pt>
                <c:pt idx="25228">
                  <c:v>80.287997000000004</c:v>
                </c:pt>
                <c:pt idx="25229">
                  <c:v>80.299108000000004</c:v>
                </c:pt>
                <c:pt idx="25230">
                  <c:v>80.310219000000004</c:v>
                </c:pt>
                <c:pt idx="25231">
                  <c:v>80.321330000000003</c:v>
                </c:pt>
                <c:pt idx="25232">
                  <c:v>80.332441000000003</c:v>
                </c:pt>
                <c:pt idx="25233">
                  <c:v>80.343552000000003</c:v>
                </c:pt>
                <c:pt idx="25234">
                  <c:v>80.354663000000002</c:v>
                </c:pt>
                <c:pt idx="25235">
                  <c:v>80.365774000000002</c:v>
                </c:pt>
                <c:pt idx="25236">
                  <c:v>80.376885000000001</c:v>
                </c:pt>
                <c:pt idx="25237">
                  <c:v>80.387996000000001</c:v>
                </c:pt>
                <c:pt idx="25238">
                  <c:v>80.399107000000001</c:v>
                </c:pt>
                <c:pt idx="25239">
                  <c:v>80.410218</c:v>
                </c:pt>
                <c:pt idx="25240">
                  <c:v>80.421329</c:v>
                </c:pt>
                <c:pt idx="25241">
                  <c:v>80.43244</c:v>
                </c:pt>
                <c:pt idx="25242">
                  <c:v>80.443550999999999</c:v>
                </c:pt>
                <c:pt idx="25243">
                  <c:v>80.454661999999999</c:v>
                </c:pt>
                <c:pt idx="25244">
                  <c:v>80.465772999999999</c:v>
                </c:pt>
                <c:pt idx="25245">
                  <c:v>80.476883999999998</c:v>
                </c:pt>
                <c:pt idx="25246">
                  <c:v>80.487994999999998</c:v>
                </c:pt>
                <c:pt idx="25247">
                  <c:v>80.499105999999998</c:v>
                </c:pt>
                <c:pt idx="25248">
                  <c:v>80.510216999999997</c:v>
                </c:pt>
                <c:pt idx="25249">
                  <c:v>80.521327999999997</c:v>
                </c:pt>
                <c:pt idx="25250">
                  <c:v>80.532438999999997</c:v>
                </c:pt>
                <c:pt idx="25251">
                  <c:v>80.543549999999996</c:v>
                </c:pt>
                <c:pt idx="25252">
                  <c:v>80.554660999999996</c:v>
                </c:pt>
                <c:pt idx="25253">
                  <c:v>80.565770999999998</c:v>
                </c:pt>
                <c:pt idx="25254">
                  <c:v>80.576881999999998</c:v>
                </c:pt>
                <c:pt idx="25255">
                  <c:v>80.587992999999997</c:v>
                </c:pt>
                <c:pt idx="25256">
                  <c:v>80.599103999999997</c:v>
                </c:pt>
                <c:pt idx="25257">
                  <c:v>80.610214999999997</c:v>
                </c:pt>
                <c:pt idx="25258">
                  <c:v>80.621325999999996</c:v>
                </c:pt>
                <c:pt idx="25259">
                  <c:v>80.632436999999996</c:v>
                </c:pt>
                <c:pt idx="25260">
                  <c:v>80.643547999999996</c:v>
                </c:pt>
                <c:pt idx="25261">
                  <c:v>80.654658999999995</c:v>
                </c:pt>
                <c:pt idx="25262">
                  <c:v>80.665769999999995</c:v>
                </c:pt>
                <c:pt idx="25263">
                  <c:v>80.676880999999995</c:v>
                </c:pt>
                <c:pt idx="25264">
                  <c:v>80.687991999999994</c:v>
                </c:pt>
                <c:pt idx="25265">
                  <c:v>80.699102999999994</c:v>
                </c:pt>
                <c:pt idx="25266">
                  <c:v>80.710213999999993</c:v>
                </c:pt>
                <c:pt idx="25267">
                  <c:v>80.721324999999993</c:v>
                </c:pt>
                <c:pt idx="25268">
                  <c:v>80.732436000000007</c:v>
                </c:pt>
                <c:pt idx="25269">
                  <c:v>80.743547000000007</c:v>
                </c:pt>
                <c:pt idx="25270">
                  <c:v>80.754658000000006</c:v>
                </c:pt>
                <c:pt idx="25271">
                  <c:v>80.765769000000006</c:v>
                </c:pt>
                <c:pt idx="25272">
                  <c:v>80.776880000000006</c:v>
                </c:pt>
                <c:pt idx="25273">
                  <c:v>80.787991000000005</c:v>
                </c:pt>
                <c:pt idx="25274">
                  <c:v>80.799102000000005</c:v>
                </c:pt>
                <c:pt idx="25275">
                  <c:v>80.810213000000005</c:v>
                </c:pt>
                <c:pt idx="25276">
                  <c:v>80.821324000000004</c:v>
                </c:pt>
                <c:pt idx="25277">
                  <c:v>80.832435000000004</c:v>
                </c:pt>
                <c:pt idx="25278">
                  <c:v>80.843546000000003</c:v>
                </c:pt>
                <c:pt idx="25279">
                  <c:v>80.854657000000003</c:v>
                </c:pt>
                <c:pt idx="25280">
                  <c:v>80.865768000000003</c:v>
                </c:pt>
                <c:pt idx="25281">
                  <c:v>80.876879000000002</c:v>
                </c:pt>
                <c:pt idx="25282">
                  <c:v>80.887990000000002</c:v>
                </c:pt>
                <c:pt idx="25283">
                  <c:v>80.899101000000002</c:v>
                </c:pt>
                <c:pt idx="25284">
                  <c:v>80.910212000000001</c:v>
                </c:pt>
                <c:pt idx="25285">
                  <c:v>80.921323000000001</c:v>
                </c:pt>
                <c:pt idx="25286">
                  <c:v>80.932434000000001</c:v>
                </c:pt>
                <c:pt idx="25287">
                  <c:v>80.943545</c:v>
                </c:pt>
                <c:pt idx="25288">
                  <c:v>80.954656</c:v>
                </c:pt>
                <c:pt idx="25289">
                  <c:v>80.965767</c:v>
                </c:pt>
                <c:pt idx="25290">
                  <c:v>80.976877999999999</c:v>
                </c:pt>
                <c:pt idx="25291">
                  <c:v>80.987988999999999</c:v>
                </c:pt>
                <c:pt idx="25292">
                  <c:v>80.999099999999999</c:v>
                </c:pt>
                <c:pt idx="25293">
                  <c:v>81.010210999999998</c:v>
                </c:pt>
                <c:pt idx="25294">
                  <c:v>81.021321999999998</c:v>
                </c:pt>
                <c:pt idx="25295">
                  <c:v>81.032432999999997</c:v>
                </c:pt>
                <c:pt idx="25296">
                  <c:v>81.043543999999997</c:v>
                </c:pt>
                <c:pt idx="25297">
                  <c:v>81.054654999999997</c:v>
                </c:pt>
                <c:pt idx="25298">
                  <c:v>81.065765999999996</c:v>
                </c:pt>
                <c:pt idx="25299">
                  <c:v>81.076876999999996</c:v>
                </c:pt>
                <c:pt idx="25300">
                  <c:v>81.087987999999996</c:v>
                </c:pt>
                <c:pt idx="25301">
                  <c:v>81.099098999999995</c:v>
                </c:pt>
                <c:pt idx="25302">
                  <c:v>81.110209999999995</c:v>
                </c:pt>
                <c:pt idx="25303">
                  <c:v>81.121320999999995</c:v>
                </c:pt>
                <c:pt idx="25304">
                  <c:v>81.132431999999994</c:v>
                </c:pt>
                <c:pt idx="25305">
                  <c:v>81.143542999999994</c:v>
                </c:pt>
                <c:pt idx="25306">
                  <c:v>81.154653999999994</c:v>
                </c:pt>
                <c:pt idx="25307">
                  <c:v>81.165764999999993</c:v>
                </c:pt>
                <c:pt idx="25308">
                  <c:v>81.176875999999993</c:v>
                </c:pt>
                <c:pt idx="25309">
                  <c:v>81.187987000000007</c:v>
                </c:pt>
                <c:pt idx="25310">
                  <c:v>81.199098000000006</c:v>
                </c:pt>
                <c:pt idx="25311">
                  <c:v>81.210209000000006</c:v>
                </c:pt>
                <c:pt idx="25312">
                  <c:v>81.221320000000006</c:v>
                </c:pt>
                <c:pt idx="25313">
                  <c:v>81.232431000000005</c:v>
                </c:pt>
                <c:pt idx="25314">
                  <c:v>81.243542000000005</c:v>
                </c:pt>
                <c:pt idx="25315">
                  <c:v>81.254653000000005</c:v>
                </c:pt>
                <c:pt idx="25316">
                  <c:v>81.265764000000004</c:v>
                </c:pt>
                <c:pt idx="25317">
                  <c:v>81.276875000000004</c:v>
                </c:pt>
                <c:pt idx="25318">
                  <c:v>81.287986000000004</c:v>
                </c:pt>
                <c:pt idx="25319">
                  <c:v>81.299097000000003</c:v>
                </c:pt>
                <c:pt idx="25320">
                  <c:v>81.310208000000003</c:v>
                </c:pt>
                <c:pt idx="25321">
                  <c:v>81.321319000000003</c:v>
                </c:pt>
                <c:pt idx="25322">
                  <c:v>81.332430000000002</c:v>
                </c:pt>
                <c:pt idx="25323">
                  <c:v>81.343541000000002</c:v>
                </c:pt>
                <c:pt idx="25324">
                  <c:v>81.354652000000002</c:v>
                </c:pt>
                <c:pt idx="25325">
                  <c:v>81.365763000000001</c:v>
                </c:pt>
                <c:pt idx="25326">
                  <c:v>81.376874000000001</c:v>
                </c:pt>
                <c:pt idx="25327">
                  <c:v>81.387985</c:v>
                </c:pt>
                <c:pt idx="25328">
                  <c:v>81.399096</c:v>
                </c:pt>
                <c:pt idx="25329">
                  <c:v>81.410207</c:v>
                </c:pt>
                <c:pt idx="25330">
                  <c:v>81.421317999999999</c:v>
                </c:pt>
                <c:pt idx="25331">
                  <c:v>81.432428999999999</c:v>
                </c:pt>
                <c:pt idx="25332">
                  <c:v>81.443539999999999</c:v>
                </c:pt>
                <c:pt idx="25333">
                  <c:v>81.454650999999998</c:v>
                </c:pt>
                <c:pt idx="25334">
                  <c:v>81.465761000000001</c:v>
                </c:pt>
                <c:pt idx="25335">
                  <c:v>81.476872</c:v>
                </c:pt>
                <c:pt idx="25336">
                  <c:v>81.487983</c:v>
                </c:pt>
                <c:pt idx="25337">
                  <c:v>81.499093999999999</c:v>
                </c:pt>
                <c:pt idx="25338">
                  <c:v>81.510204999999999</c:v>
                </c:pt>
                <c:pt idx="25339">
                  <c:v>81.521315999999999</c:v>
                </c:pt>
                <c:pt idx="25340">
                  <c:v>81.532426999999998</c:v>
                </c:pt>
                <c:pt idx="25341">
                  <c:v>81.543537999999998</c:v>
                </c:pt>
                <c:pt idx="25342">
                  <c:v>81.554648999999998</c:v>
                </c:pt>
                <c:pt idx="25343">
                  <c:v>81.565759999999997</c:v>
                </c:pt>
                <c:pt idx="25344">
                  <c:v>81.576870999999997</c:v>
                </c:pt>
                <c:pt idx="25345">
                  <c:v>81.587981999999997</c:v>
                </c:pt>
                <c:pt idx="25346">
                  <c:v>81.599092999999996</c:v>
                </c:pt>
                <c:pt idx="25347">
                  <c:v>81.610203999999996</c:v>
                </c:pt>
                <c:pt idx="25348">
                  <c:v>81.621314999999996</c:v>
                </c:pt>
                <c:pt idx="25349">
                  <c:v>81.632425999999995</c:v>
                </c:pt>
                <c:pt idx="25350">
                  <c:v>81.643536999999995</c:v>
                </c:pt>
                <c:pt idx="25351">
                  <c:v>81.654647999999995</c:v>
                </c:pt>
                <c:pt idx="25352">
                  <c:v>81.665758999999994</c:v>
                </c:pt>
                <c:pt idx="25353">
                  <c:v>81.676869999999994</c:v>
                </c:pt>
                <c:pt idx="25354">
                  <c:v>81.687980999999994</c:v>
                </c:pt>
                <c:pt idx="25355">
                  <c:v>81.699091999999993</c:v>
                </c:pt>
                <c:pt idx="25356">
                  <c:v>81.710203000000007</c:v>
                </c:pt>
                <c:pt idx="25357">
                  <c:v>81.721314000000007</c:v>
                </c:pt>
                <c:pt idx="25358">
                  <c:v>81.732425000000006</c:v>
                </c:pt>
                <c:pt idx="25359">
                  <c:v>81.743536000000006</c:v>
                </c:pt>
                <c:pt idx="25360">
                  <c:v>81.754647000000006</c:v>
                </c:pt>
                <c:pt idx="25361">
                  <c:v>81.765758000000005</c:v>
                </c:pt>
                <c:pt idx="25362">
                  <c:v>81.776869000000005</c:v>
                </c:pt>
                <c:pt idx="25363">
                  <c:v>81.787980000000005</c:v>
                </c:pt>
                <c:pt idx="25364">
                  <c:v>81.799091000000004</c:v>
                </c:pt>
                <c:pt idx="25365">
                  <c:v>81.810202000000004</c:v>
                </c:pt>
                <c:pt idx="25366">
                  <c:v>81.821313000000004</c:v>
                </c:pt>
                <c:pt idx="25367">
                  <c:v>81.832424000000003</c:v>
                </c:pt>
                <c:pt idx="25368">
                  <c:v>81.843535000000003</c:v>
                </c:pt>
                <c:pt idx="25369">
                  <c:v>81.854646000000002</c:v>
                </c:pt>
                <c:pt idx="25370">
                  <c:v>81.865757000000002</c:v>
                </c:pt>
                <c:pt idx="25371">
                  <c:v>81.876868000000002</c:v>
                </c:pt>
                <c:pt idx="25372">
                  <c:v>81.887979000000001</c:v>
                </c:pt>
                <c:pt idx="25373">
                  <c:v>81.899090000000001</c:v>
                </c:pt>
                <c:pt idx="25374">
                  <c:v>81.910201000000001</c:v>
                </c:pt>
                <c:pt idx="25375">
                  <c:v>81.921312</c:v>
                </c:pt>
                <c:pt idx="25376">
                  <c:v>81.932423</c:v>
                </c:pt>
                <c:pt idx="25377">
                  <c:v>81.943534</c:v>
                </c:pt>
                <c:pt idx="25378">
                  <c:v>81.954644999999999</c:v>
                </c:pt>
                <c:pt idx="25379">
                  <c:v>81.965755999999999</c:v>
                </c:pt>
                <c:pt idx="25380">
                  <c:v>81.976866999999999</c:v>
                </c:pt>
                <c:pt idx="25381">
                  <c:v>81.987977999999998</c:v>
                </c:pt>
                <c:pt idx="25382">
                  <c:v>81.999088999999998</c:v>
                </c:pt>
                <c:pt idx="25383">
                  <c:v>82.010199999999998</c:v>
                </c:pt>
                <c:pt idx="25384">
                  <c:v>82.021310999999997</c:v>
                </c:pt>
                <c:pt idx="25385">
                  <c:v>82.032421999999997</c:v>
                </c:pt>
                <c:pt idx="25386">
                  <c:v>82.043532999999996</c:v>
                </c:pt>
                <c:pt idx="25387">
                  <c:v>82.054643999999996</c:v>
                </c:pt>
                <c:pt idx="25388">
                  <c:v>82.065754999999996</c:v>
                </c:pt>
                <c:pt idx="25389">
                  <c:v>82.076865999999995</c:v>
                </c:pt>
                <c:pt idx="25390">
                  <c:v>82.087976999999995</c:v>
                </c:pt>
                <c:pt idx="25391">
                  <c:v>82.099087999999995</c:v>
                </c:pt>
                <c:pt idx="25392">
                  <c:v>82.110198999999994</c:v>
                </c:pt>
                <c:pt idx="25393">
                  <c:v>82.121309999999994</c:v>
                </c:pt>
                <c:pt idx="25394">
                  <c:v>82.132420999999994</c:v>
                </c:pt>
                <c:pt idx="25395">
                  <c:v>82.143531999999993</c:v>
                </c:pt>
                <c:pt idx="25396">
                  <c:v>82.154642999999993</c:v>
                </c:pt>
                <c:pt idx="25397">
                  <c:v>82.165754000000007</c:v>
                </c:pt>
                <c:pt idx="25398">
                  <c:v>82.176865000000006</c:v>
                </c:pt>
                <c:pt idx="25399">
                  <c:v>82.187976000000006</c:v>
                </c:pt>
                <c:pt idx="25400">
                  <c:v>82.199087000000006</c:v>
                </c:pt>
                <c:pt idx="25401">
                  <c:v>82.210198000000005</c:v>
                </c:pt>
                <c:pt idx="25402">
                  <c:v>82.221309000000005</c:v>
                </c:pt>
                <c:pt idx="25403">
                  <c:v>82.232420000000005</c:v>
                </c:pt>
                <c:pt idx="25404">
                  <c:v>82.243531000000004</c:v>
                </c:pt>
                <c:pt idx="25405">
                  <c:v>82.254642000000004</c:v>
                </c:pt>
                <c:pt idx="25406">
                  <c:v>82.265753000000004</c:v>
                </c:pt>
                <c:pt idx="25407">
                  <c:v>82.276864000000003</c:v>
                </c:pt>
                <c:pt idx="25408">
                  <c:v>82.287975000000003</c:v>
                </c:pt>
                <c:pt idx="25409">
                  <c:v>82.299086000000003</c:v>
                </c:pt>
                <c:pt idx="25410">
                  <c:v>82.310197000000002</c:v>
                </c:pt>
                <c:pt idx="25411">
                  <c:v>82.321308000000002</c:v>
                </c:pt>
                <c:pt idx="25412">
                  <c:v>82.332419000000002</c:v>
                </c:pt>
                <c:pt idx="25413">
                  <c:v>82.343530000000001</c:v>
                </c:pt>
                <c:pt idx="25414">
                  <c:v>82.354641000000001</c:v>
                </c:pt>
                <c:pt idx="25415">
                  <c:v>82.365751000000003</c:v>
                </c:pt>
                <c:pt idx="25416">
                  <c:v>82.376862000000003</c:v>
                </c:pt>
                <c:pt idx="25417">
                  <c:v>82.387973000000002</c:v>
                </c:pt>
                <c:pt idx="25418">
                  <c:v>82.399084000000002</c:v>
                </c:pt>
                <c:pt idx="25419">
                  <c:v>82.410195000000002</c:v>
                </c:pt>
                <c:pt idx="25420">
                  <c:v>82.421306000000001</c:v>
                </c:pt>
                <c:pt idx="25421">
                  <c:v>82.432417000000001</c:v>
                </c:pt>
                <c:pt idx="25422">
                  <c:v>82.443528000000001</c:v>
                </c:pt>
                <c:pt idx="25423">
                  <c:v>82.454639</c:v>
                </c:pt>
                <c:pt idx="25424">
                  <c:v>82.46575</c:v>
                </c:pt>
                <c:pt idx="25425">
                  <c:v>82.476861</c:v>
                </c:pt>
                <c:pt idx="25426">
                  <c:v>82.487971999999999</c:v>
                </c:pt>
                <c:pt idx="25427">
                  <c:v>82.499082999999999</c:v>
                </c:pt>
                <c:pt idx="25428">
                  <c:v>82.510193999999998</c:v>
                </c:pt>
                <c:pt idx="25429">
                  <c:v>82.521304999999998</c:v>
                </c:pt>
                <c:pt idx="25430">
                  <c:v>82.532415999999998</c:v>
                </c:pt>
                <c:pt idx="25431">
                  <c:v>82.543526999999997</c:v>
                </c:pt>
                <c:pt idx="25432">
                  <c:v>82.554637999999997</c:v>
                </c:pt>
                <c:pt idx="25433">
                  <c:v>82.565748999999997</c:v>
                </c:pt>
                <c:pt idx="25434">
                  <c:v>82.576859999999996</c:v>
                </c:pt>
                <c:pt idx="25435">
                  <c:v>82.587970999999996</c:v>
                </c:pt>
                <c:pt idx="25436">
                  <c:v>82.599081999999996</c:v>
                </c:pt>
                <c:pt idx="25437">
                  <c:v>82.610192999999995</c:v>
                </c:pt>
                <c:pt idx="25438">
                  <c:v>82.621303999999995</c:v>
                </c:pt>
                <c:pt idx="25439">
                  <c:v>82.632414999999995</c:v>
                </c:pt>
                <c:pt idx="25440">
                  <c:v>82.643525999999994</c:v>
                </c:pt>
                <c:pt idx="25441">
                  <c:v>82.654636999999994</c:v>
                </c:pt>
                <c:pt idx="25442">
                  <c:v>82.665747999999994</c:v>
                </c:pt>
                <c:pt idx="25443">
                  <c:v>82.676858999999993</c:v>
                </c:pt>
                <c:pt idx="25444">
                  <c:v>82.687970000000007</c:v>
                </c:pt>
                <c:pt idx="25445">
                  <c:v>82.699081000000007</c:v>
                </c:pt>
                <c:pt idx="25446">
                  <c:v>82.710192000000006</c:v>
                </c:pt>
                <c:pt idx="25447">
                  <c:v>82.721303000000006</c:v>
                </c:pt>
                <c:pt idx="25448">
                  <c:v>82.732414000000006</c:v>
                </c:pt>
                <c:pt idx="25449">
                  <c:v>82.743525000000005</c:v>
                </c:pt>
                <c:pt idx="25450">
                  <c:v>82.754636000000005</c:v>
                </c:pt>
                <c:pt idx="25451">
                  <c:v>82.765747000000005</c:v>
                </c:pt>
                <c:pt idx="25452">
                  <c:v>82.776858000000004</c:v>
                </c:pt>
                <c:pt idx="25453">
                  <c:v>82.787969000000004</c:v>
                </c:pt>
                <c:pt idx="25454">
                  <c:v>82.799080000000004</c:v>
                </c:pt>
                <c:pt idx="25455">
                  <c:v>82.810191000000003</c:v>
                </c:pt>
                <c:pt idx="25456">
                  <c:v>82.821302000000003</c:v>
                </c:pt>
                <c:pt idx="25457">
                  <c:v>82.832413000000003</c:v>
                </c:pt>
                <c:pt idx="25458">
                  <c:v>82.843524000000002</c:v>
                </c:pt>
                <c:pt idx="25459">
                  <c:v>82.854635000000002</c:v>
                </c:pt>
                <c:pt idx="25460">
                  <c:v>82.865746000000001</c:v>
                </c:pt>
                <c:pt idx="25461">
                  <c:v>82.876857000000001</c:v>
                </c:pt>
                <c:pt idx="25462">
                  <c:v>82.887968000000001</c:v>
                </c:pt>
                <c:pt idx="25463">
                  <c:v>82.899079</c:v>
                </c:pt>
                <c:pt idx="25464">
                  <c:v>82.91019</c:v>
                </c:pt>
                <c:pt idx="25465">
                  <c:v>82.921301</c:v>
                </c:pt>
                <c:pt idx="25466">
                  <c:v>82.932411999999999</c:v>
                </c:pt>
                <c:pt idx="25467">
                  <c:v>82.943522999999999</c:v>
                </c:pt>
                <c:pt idx="25468">
                  <c:v>82.954633999999999</c:v>
                </c:pt>
                <c:pt idx="25469">
                  <c:v>82.965744999999998</c:v>
                </c:pt>
                <c:pt idx="25470">
                  <c:v>82.976855999999998</c:v>
                </c:pt>
                <c:pt idx="25471">
                  <c:v>82.987966999999998</c:v>
                </c:pt>
                <c:pt idx="25472">
                  <c:v>82.999077999999997</c:v>
                </c:pt>
                <c:pt idx="25473">
                  <c:v>83.010188999999997</c:v>
                </c:pt>
                <c:pt idx="25474">
                  <c:v>83.021299999999997</c:v>
                </c:pt>
                <c:pt idx="25475">
                  <c:v>83.032410999999996</c:v>
                </c:pt>
                <c:pt idx="25476">
                  <c:v>83.043521999999996</c:v>
                </c:pt>
                <c:pt idx="25477">
                  <c:v>83.054632999999995</c:v>
                </c:pt>
                <c:pt idx="25478">
                  <c:v>83.065743999999995</c:v>
                </c:pt>
                <c:pt idx="25479">
                  <c:v>83.076854999999995</c:v>
                </c:pt>
                <c:pt idx="25480">
                  <c:v>83.087965999999994</c:v>
                </c:pt>
                <c:pt idx="25481">
                  <c:v>83.099076999999994</c:v>
                </c:pt>
                <c:pt idx="25482">
                  <c:v>83.110187999999994</c:v>
                </c:pt>
                <c:pt idx="25483">
                  <c:v>83.121298999999993</c:v>
                </c:pt>
                <c:pt idx="25484">
                  <c:v>83.132409999999993</c:v>
                </c:pt>
                <c:pt idx="25485">
                  <c:v>83.143521000000007</c:v>
                </c:pt>
                <c:pt idx="25486">
                  <c:v>83.154632000000007</c:v>
                </c:pt>
                <c:pt idx="25487">
                  <c:v>83.165743000000006</c:v>
                </c:pt>
                <c:pt idx="25488">
                  <c:v>83.176854000000006</c:v>
                </c:pt>
                <c:pt idx="25489">
                  <c:v>83.187965000000005</c:v>
                </c:pt>
                <c:pt idx="25490">
                  <c:v>83.199076000000005</c:v>
                </c:pt>
                <c:pt idx="25491">
                  <c:v>83.210187000000005</c:v>
                </c:pt>
                <c:pt idx="25492">
                  <c:v>83.221298000000004</c:v>
                </c:pt>
                <c:pt idx="25493">
                  <c:v>83.232409000000004</c:v>
                </c:pt>
                <c:pt idx="25494">
                  <c:v>83.243520000000004</c:v>
                </c:pt>
                <c:pt idx="25495">
                  <c:v>83.254631000000003</c:v>
                </c:pt>
                <c:pt idx="25496">
                  <c:v>83.265741000000006</c:v>
                </c:pt>
                <c:pt idx="25497">
                  <c:v>83.276852000000005</c:v>
                </c:pt>
                <c:pt idx="25498">
                  <c:v>83.287963000000005</c:v>
                </c:pt>
                <c:pt idx="25499">
                  <c:v>83.299074000000005</c:v>
                </c:pt>
                <c:pt idx="25500">
                  <c:v>83.310185000000004</c:v>
                </c:pt>
                <c:pt idx="25501">
                  <c:v>83.321296000000004</c:v>
                </c:pt>
                <c:pt idx="25502">
                  <c:v>83.332407000000003</c:v>
                </c:pt>
                <c:pt idx="25503">
                  <c:v>83.343518000000003</c:v>
                </c:pt>
                <c:pt idx="25504">
                  <c:v>83.354629000000003</c:v>
                </c:pt>
                <c:pt idx="25505">
                  <c:v>83.365740000000002</c:v>
                </c:pt>
                <c:pt idx="25506">
                  <c:v>83.376851000000002</c:v>
                </c:pt>
                <c:pt idx="25507">
                  <c:v>83.387962000000002</c:v>
                </c:pt>
                <c:pt idx="25508">
                  <c:v>83.399073000000001</c:v>
                </c:pt>
                <c:pt idx="25509">
                  <c:v>83.410184000000001</c:v>
                </c:pt>
                <c:pt idx="25510">
                  <c:v>83.421295000000001</c:v>
                </c:pt>
                <c:pt idx="25511">
                  <c:v>83.432406</c:v>
                </c:pt>
                <c:pt idx="25512">
                  <c:v>83.443517</c:v>
                </c:pt>
                <c:pt idx="25513">
                  <c:v>83.454628</c:v>
                </c:pt>
                <c:pt idx="25514">
                  <c:v>83.465738999999999</c:v>
                </c:pt>
                <c:pt idx="25515">
                  <c:v>83.476849999999999</c:v>
                </c:pt>
                <c:pt idx="25516">
                  <c:v>83.487960999999999</c:v>
                </c:pt>
                <c:pt idx="25517">
                  <c:v>83.499071999999998</c:v>
                </c:pt>
                <c:pt idx="25518">
                  <c:v>83.510182999999998</c:v>
                </c:pt>
                <c:pt idx="25519">
                  <c:v>83.521293999999997</c:v>
                </c:pt>
                <c:pt idx="25520">
                  <c:v>83.532404999999997</c:v>
                </c:pt>
                <c:pt idx="25521">
                  <c:v>83.543515999999997</c:v>
                </c:pt>
                <c:pt idx="25522">
                  <c:v>83.554626999999996</c:v>
                </c:pt>
                <c:pt idx="25523">
                  <c:v>83.565737999999996</c:v>
                </c:pt>
                <c:pt idx="25524">
                  <c:v>83.576848999999996</c:v>
                </c:pt>
                <c:pt idx="25525">
                  <c:v>83.587959999999995</c:v>
                </c:pt>
                <c:pt idx="25526">
                  <c:v>83.599070999999995</c:v>
                </c:pt>
                <c:pt idx="25527">
                  <c:v>83.610181999999995</c:v>
                </c:pt>
                <c:pt idx="25528">
                  <c:v>83.621292999999994</c:v>
                </c:pt>
                <c:pt idx="25529">
                  <c:v>83.632403999999994</c:v>
                </c:pt>
                <c:pt idx="25530">
                  <c:v>83.643514999999994</c:v>
                </c:pt>
                <c:pt idx="25531">
                  <c:v>83.654625999999993</c:v>
                </c:pt>
                <c:pt idx="25532">
                  <c:v>83.665736999999993</c:v>
                </c:pt>
                <c:pt idx="25533">
                  <c:v>83.676848000000007</c:v>
                </c:pt>
                <c:pt idx="25534">
                  <c:v>83.687959000000006</c:v>
                </c:pt>
                <c:pt idx="25535">
                  <c:v>83.699070000000006</c:v>
                </c:pt>
                <c:pt idx="25536">
                  <c:v>83.710181000000006</c:v>
                </c:pt>
                <c:pt idx="25537">
                  <c:v>83.721292000000005</c:v>
                </c:pt>
                <c:pt idx="25538">
                  <c:v>83.732403000000005</c:v>
                </c:pt>
                <c:pt idx="25539">
                  <c:v>83.743514000000005</c:v>
                </c:pt>
                <c:pt idx="25540">
                  <c:v>83.754625000000004</c:v>
                </c:pt>
                <c:pt idx="25541">
                  <c:v>83.765736000000004</c:v>
                </c:pt>
                <c:pt idx="25542">
                  <c:v>83.776847000000004</c:v>
                </c:pt>
                <c:pt idx="25543">
                  <c:v>83.787958000000003</c:v>
                </c:pt>
                <c:pt idx="25544">
                  <c:v>83.799069000000003</c:v>
                </c:pt>
                <c:pt idx="25545">
                  <c:v>83.810180000000003</c:v>
                </c:pt>
                <c:pt idx="25546">
                  <c:v>83.821291000000002</c:v>
                </c:pt>
                <c:pt idx="25547">
                  <c:v>83.832402000000002</c:v>
                </c:pt>
                <c:pt idx="25548">
                  <c:v>83.843513000000002</c:v>
                </c:pt>
                <c:pt idx="25549">
                  <c:v>83.854624000000001</c:v>
                </c:pt>
                <c:pt idx="25550">
                  <c:v>83.865735000000001</c:v>
                </c:pt>
                <c:pt idx="25551">
                  <c:v>83.876846</c:v>
                </c:pt>
                <c:pt idx="25552">
                  <c:v>83.887957</c:v>
                </c:pt>
                <c:pt idx="25553">
                  <c:v>83.899068</c:v>
                </c:pt>
                <c:pt idx="25554">
                  <c:v>83.910178999999999</c:v>
                </c:pt>
                <c:pt idx="25555">
                  <c:v>83.921289999999999</c:v>
                </c:pt>
                <c:pt idx="25556">
                  <c:v>83.932400999999999</c:v>
                </c:pt>
                <c:pt idx="25557">
                  <c:v>83.943511999999998</c:v>
                </c:pt>
                <c:pt idx="25558">
                  <c:v>83.954622999999998</c:v>
                </c:pt>
                <c:pt idx="25559">
                  <c:v>83.965733999999998</c:v>
                </c:pt>
                <c:pt idx="25560">
                  <c:v>83.976844999999997</c:v>
                </c:pt>
                <c:pt idx="25561">
                  <c:v>83.987955999999997</c:v>
                </c:pt>
                <c:pt idx="25562">
                  <c:v>83.999066999999997</c:v>
                </c:pt>
                <c:pt idx="25563">
                  <c:v>84.010177999999996</c:v>
                </c:pt>
                <c:pt idx="25564">
                  <c:v>84.021288999999996</c:v>
                </c:pt>
                <c:pt idx="25565">
                  <c:v>84.032399999999996</c:v>
                </c:pt>
                <c:pt idx="25566">
                  <c:v>84.043510999999995</c:v>
                </c:pt>
                <c:pt idx="25567">
                  <c:v>84.054621999999995</c:v>
                </c:pt>
                <c:pt idx="25568">
                  <c:v>84.065732999999994</c:v>
                </c:pt>
                <c:pt idx="25569">
                  <c:v>84.076843999999994</c:v>
                </c:pt>
                <c:pt idx="25570">
                  <c:v>84.087954999999994</c:v>
                </c:pt>
                <c:pt idx="25571">
                  <c:v>84.099065999999993</c:v>
                </c:pt>
                <c:pt idx="25572">
                  <c:v>84.110176999999993</c:v>
                </c:pt>
                <c:pt idx="25573">
                  <c:v>84.121288000000007</c:v>
                </c:pt>
                <c:pt idx="25574">
                  <c:v>84.132399000000007</c:v>
                </c:pt>
                <c:pt idx="25575">
                  <c:v>84.143510000000006</c:v>
                </c:pt>
                <c:pt idx="25576">
                  <c:v>84.154621000000006</c:v>
                </c:pt>
                <c:pt idx="25577">
                  <c:v>84.165730999999994</c:v>
                </c:pt>
                <c:pt idx="25578">
                  <c:v>84.176841999999994</c:v>
                </c:pt>
                <c:pt idx="25579">
                  <c:v>84.187952999999993</c:v>
                </c:pt>
                <c:pt idx="25580">
                  <c:v>84.199064000000007</c:v>
                </c:pt>
                <c:pt idx="25581">
                  <c:v>84.210175000000007</c:v>
                </c:pt>
                <c:pt idx="25582">
                  <c:v>84.221286000000006</c:v>
                </c:pt>
                <c:pt idx="25583">
                  <c:v>84.232397000000006</c:v>
                </c:pt>
                <c:pt idx="25584">
                  <c:v>84.243508000000006</c:v>
                </c:pt>
                <c:pt idx="25585">
                  <c:v>84.254619000000005</c:v>
                </c:pt>
                <c:pt idx="25586">
                  <c:v>84.265730000000005</c:v>
                </c:pt>
                <c:pt idx="25587">
                  <c:v>84.276841000000005</c:v>
                </c:pt>
                <c:pt idx="25588">
                  <c:v>84.287952000000004</c:v>
                </c:pt>
                <c:pt idx="25589">
                  <c:v>84.299063000000004</c:v>
                </c:pt>
                <c:pt idx="25590">
                  <c:v>84.310174000000004</c:v>
                </c:pt>
                <c:pt idx="25591">
                  <c:v>84.321285000000003</c:v>
                </c:pt>
                <c:pt idx="25592">
                  <c:v>84.332396000000003</c:v>
                </c:pt>
                <c:pt idx="25593">
                  <c:v>84.343507000000002</c:v>
                </c:pt>
                <c:pt idx="25594">
                  <c:v>84.354618000000002</c:v>
                </c:pt>
                <c:pt idx="25595">
                  <c:v>84.365729000000002</c:v>
                </c:pt>
                <c:pt idx="25596">
                  <c:v>84.376840000000001</c:v>
                </c:pt>
                <c:pt idx="25597">
                  <c:v>84.387951000000001</c:v>
                </c:pt>
                <c:pt idx="25598">
                  <c:v>84.399062000000001</c:v>
                </c:pt>
                <c:pt idx="25599">
                  <c:v>84.410173</c:v>
                </c:pt>
                <c:pt idx="25600">
                  <c:v>84.421284</c:v>
                </c:pt>
                <c:pt idx="25601">
                  <c:v>84.432395</c:v>
                </c:pt>
                <c:pt idx="25602">
                  <c:v>84.443505999999999</c:v>
                </c:pt>
                <c:pt idx="25603">
                  <c:v>84.454616999999999</c:v>
                </c:pt>
                <c:pt idx="25604">
                  <c:v>84.465727999999999</c:v>
                </c:pt>
                <c:pt idx="25605">
                  <c:v>84.476838999999998</c:v>
                </c:pt>
                <c:pt idx="25606">
                  <c:v>84.487949999999998</c:v>
                </c:pt>
                <c:pt idx="25607">
                  <c:v>84.499060999999998</c:v>
                </c:pt>
                <c:pt idx="25608">
                  <c:v>84.510171999999997</c:v>
                </c:pt>
                <c:pt idx="25609">
                  <c:v>84.521282999999997</c:v>
                </c:pt>
                <c:pt idx="25610">
                  <c:v>84.532393999999996</c:v>
                </c:pt>
                <c:pt idx="25611">
                  <c:v>84.543504999999996</c:v>
                </c:pt>
                <c:pt idx="25612">
                  <c:v>84.554615999999996</c:v>
                </c:pt>
                <c:pt idx="25613">
                  <c:v>84.565726999999995</c:v>
                </c:pt>
                <c:pt idx="25614">
                  <c:v>84.576837999999995</c:v>
                </c:pt>
                <c:pt idx="25615">
                  <c:v>84.587948999999995</c:v>
                </c:pt>
                <c:pt idx="25616">
                  <c:v>84.599059999999994</c:v>
                </c:pt>
                <c:pt idx="25617">
                  <c:v>84.610170999999994</c:v>
                </c:pt>
                <c:pt idx="25618">
                  <c:v>84.621281999999994</c:v>
                </c:pt>
                <c:pt idx="25619">
                  <c:v>84.632392999999993</c:v>
                </c:pt>
                <c:pt idx="25620">
                  <c:v>84.643503999999993</c:v>
                </c:pt>
                <c:pt idx="25621">
                  <c:v>84.654615000000007</c:v>
                </c:pt>
                <c:pt idx="25622">
                  <c:v>84.665726000000006</c:v>
                </c:pt>
                <c:pt idx="25623">
                  <c:v>84.676837000000006</c:v>
                </c:pt>
                <c:pt idx="25624">
                  <c:v>84.687948000000006</c:v>
                </c:pt>
                <c:pt idx="25625">
                  <c:v>84.699059000000005</c:v>
                </c:pt>
                <c:pt idx="25626">
                  <c:v>84.710170000000005</c:v>
                </c:pt>
                <c:pt idx="25627">
                  <c:v>84.721281000000005</c:v>
                </c:pt>
                <c:pt idx="25628">
                  <c:v>84.732392000000004</c:v>
                </c:pt>
                <c:pt idx="25629">
                  <c:v>84.743503000000004</c:v>
                </c:pt>
                <c:pt idx="25630">
                  <c:v>84.754614000000004</c:v>
                </c:pt>
                <c:pt idx="25631">
                  <c:v>84.765725000000003</c:v>
                </c:pt>
                <c:pt idx="25632">
                  <c:v>84.776836000000003</c:v>
                </c:pt>
                <c:pt idx="25633">
                  <c:v>84.787947000000003</c:v>
                </c:pt>
                <c:pt idx="25634">
                  <c:v>84.799058000000002</c:v>
                </c:pt>
                <c:pt idx="25635">
                  <c:v>84.810169000000002</c:v>
                </c:pt>
                <c:pt idx="25636">
                  <c:v>84.821280000000002</c:v>
                </c:pt>
                <c:pt idx="25637">
                  <c:v>84.832391000000001</c:v>
                </c:pt>
                <c:pt idx="25638">
                  <c:v>84.843502000000001</c:v>
                </c:pt>
                <c:pt idx="25639">
                  <c:v>84.854613000000001</c:v>
                </c:pt>
                <c:pt idx="25640">
                  <c:v>84.865724</c:v>
                </c:pt>
                <c:pt idx="25641">
                  <c:v>84.876835</c:v>
                </c:pt>
                <c:pt idx="25642">
                  <c:v>84.887945999999999</c:v>
                </c:pt>
                <c:pt idx="25643">
                  <c:v>84.899056999999999</c:v>
                </c:pt>
                <c:pt idx="25644">
                  <c:v>84.910167999999999</c:v>
                </c:pt>
                <c:pt idx="25645">
                  <c:v>84.921278999999998</c:v>
                </c:pt>
                <c:pt idx="25646">
                  <c:v>84.932389999999998</c:v>
                </c:pt>
                <c:pt idx="25647">
                  <c:v>84.943500999999998</c:v>
                </c:pt>
                <c:pt idx="25648">
                  <c:v>84.954611999999997</c:v>
                </c:pt>
                <c:pt idx="25649">
                  <c:v>84.965722999999997</c:v>
                </c:pt>
                <c:pt idx="25650">
                  <c:v>84.976833999999997</c:v>
                </c:pt>
                <c:pt idx="25651">
                  <c:v>84.987944999999996</c:v>
                </c:pt>
                <c:pt idx="25652">
                  <c:v>84.999055999999996</c:v>
                </c:pt>
                <c:pt idx="25653">
                  <c:v>85.010166999999996</c:v>
                </c:pt>
                <c:pt idx="25654">
                  <c:v>85.021277999999995</c:v>
                </c:pt>
                <c:pt idx="25655">
                  <c:v>85.032388999999995</c:v>
                </c:pt>
                <c:pt idx="25656">
                  <c:v>85.043499999999995</c:v>
                </c:pt>
                <c:pt idx="25657">
                  <c:v>85.054610999999994</c:v>
                </c:pt>
                <c:pt idx="25658">
                  <c:v>85.065720999999996</c:v>
                </c:pt>
                <c:pt idx="25659">
                  <c:v>85.076831999999996</c:v>
                </c:pt>
                <c:pt idx="25660">
                  <c:v>85.087942999999996</c:v>
                </c:pt>
                <c:pt idx="25661">
                  <c:v>85.099053999999995</c:v>
                </c:pt>
                <c:pt idx="25662">
                  <c:v>85.110164999999995</c:v>
                </c:pt>
                <c:pt idx="25663">
                  <c:v>85.121275999999995</c:v>
                </c:pt>
                <c:pt idx="25664">
                  <c:v>85.132386999999994</c:v>
                </c:pt>
                <c:pt idx="25665">
                  <c:v>85.143497999999994</c:v>
                </c:pt>
                <c:pt idx="25666">
                  <c:v>85.154608999999994</c:v>
                </c:pt>
                <c:pt idx="25667">
                  <c:v>85.165719999999993</c:v>
                </c:pt>
                <c:pt idx="25668">
                  <c:v>85.176831000000007</c:v>
                </c:pt>
                <c:pt idx="25669">
                  <c:v>85.187942000000007</c:v>
                </c:pt>
                <c:pt idx="25670">
                  <c:v>85.199053000000006</c:v>
                </c:pt>
                <c:pt idx="25671">
                  <c:v>85.210164000000006</c:v>
                </c:pt>
                <c:pt idx="25672">
                  <c:v>85.221275000000006</c:v>
                </c:pt>
                <c:pt idx="25673">
                  <c:v>85.232386000000005</c:v>
                </c:pt>
                <c:pt idx="25674">
                  <c:v>85.243497000000005</c:v>
                </c:pt>
                <c:pt idx="25675">
                  <c:v>85.254608000000005</c:v>
                </c:pt>
                <c:pt idx="25676">
                  <c:v>85.265719000000004</c:v>
                </c:pt>
                <c:pt idx="25677">
                  <c:v>85.276830000000004</c:v>
                </c:pt>
                <c:pt idx="25678">
                  <c:v>85.287941000000004</c:v>
                </c:pt>
                <c:pt idx="25679">
                  <c:v>85.299052000000003</c:v>
                </c:pt>
                <c:pt idx="25680">
                  <c:v>85.310163000000003</c:v>
                </c:pt>
                <c:pt idx="25681">
                  <c:v>85.321274000000003</c:v>
                </c:pt>
                <c:pt idx="25682">
                  <c:v>85.332385000000002</c:v>
                </c:pt>
                <c:pt idx="25683">
                  <c:v>85.343496000000002</c:v>
                </c:pt>
                <c:pt idx="25684">
                  <c:v>85.354607000000001</c:v>
                </c:pt>
                <c:pt idx="25685">
                  <c:v>85.365718000000001</c:v>
                </c:pt>
                <c:pt idx="25686">
                  <c:v>85.376829000000001</c:v>
                </c:pt>
                <c:pt idx="25687">
                  <c:v>85.38794</c:v>
                </c:pt>
                <c:pt idx="25688">
                  <c:v>85.399051</c:v>
                </c:pt>
                <c:pt idx="25689">
                  <c:v>85.410162</c:v>
                </c:pt>
                <c:pt idx="25690">
                  <c:v>85.421272999999999</c:v>
                </c:pt>
                <c:pt idx="25691">
                  <c:v>85.432383999999999</c:v>
                </c:pt>
                <c:pt idx="25692">
                  <c:v>85.443494999999999</c:v>
                </c:pt>
                <c:pt idx="25693">
                  <c:v>85.454605999999998</c:v>
                </c:pt>
                <c:pt idx="25694">
                  <c:v>85.465716999999998</c:v>
                </c:pt>
                <c:pt idx="25695">
                  <c:v>85.476827999999998</c:v>
                </c:pt>
                <c:pt idx="25696">
                  <c:v>85.487938999999997</c:v>
                </c:pt>
                <c:pt idx="25697">
                  <c:v>85.499049999999997</c:v>
                </c:pt>
                <c:pt idx="25698">
                  <c:v>85.510160999999997</c:v>
                </c:pt>
                <c:pt idx="25699">
                  <c:v>85.521271999999996</c:v>
                </c:pt>
                <c:pt idx="25700">
                  <c:v>85.532382999999996</c:v>
                </c:pt>
                <c:pt idx="25701">
                  <c:v>85.543493999999995</c:v>
                </c:pt>
                <c:pt idx="25702">
                  <c:v>85.554604999999995</c:v>
                </c:pt>
                <c:pt idx="25703">
                  <c:v>85.565715999999995</c:v>
                </c:pt>
                <c:pt idx="25704">
                  <c:v>85.576826999999994</c:v>
                </c:pt>
                <c:pt idx="25705">
                  <c:v>85.587937999999994</c:v>
                </c:pt>
                <c:pt idx="25706">
                  <c:v>85.599048999999994</c:v>
                </c:pt>
                <c:pt idx="25707">
                  <c:v>85.610159999999993</c:v>
                </c:pt>
                <c:pt idx="25708">
                  <c:v>85.621270999999993</c:v>
                </c:pt>
                <c:pt idx="25709">
                  <c:v>85.632382000000007</c:v>
                </c:pt>
                <c:pt idx="25710">
                  <c:v>85.643493000000007</c:v>
                </c:pt>
                <c:pt idx="25711">
                  <c:v>85.654604000000006</c:v>
                </c:pt>
                <c:pt idx="25712">
                  <c:v>85.665715000000006</c:v>
                </c:pt>
                <c:pt idx="25713">
                  <c:v>85.676826000000005</c:v>
                </c:pt>
                <c:pt idx="25714">
                  <c:v>85.687937000000005</c:v>
                </c:pt>
                <c:pt idx="25715">
                  <c:v>85.699048000000005</c:v>
                </c:pt>
                <c:pt idx="25716">
                  <c:v>85.710159000000004</c:v>
                </c:pt>
                <c:pt idx="25717">
                  <c:v>85.721270000000004</c:v>
                </c:pt>
                <c:pt idx="25718">
                  <c:v>85.732381000000004</c:v>
                </c:pt>
                <c:pt idx="25719">
                  <c:v>85.743492000000003</c:v>
                </c:pt>
                <c:pt idx="25720">
                  <c:v>85.754603000000003</c:v>
                </c:pt>
                <c:pt idx="25721">
                  <c:v>85.765714000000003</c:v>
                </c:pt>
                <c:pt idx="25722">
                  <c:v>85.776825000000002</c:v>
                </c:pt>
                <c:pt idx="25723">
                  <c:v>85.787936000000002</c:v>
                </c:pt>
                <c:pt idx="25724">
                  <c:v>85.799047000000002</c:v>
                </c:pt>
                <c:pt idx="25725">
                  <c:v>85.810158000000001</c:v>
                </c:pt>
                <c:pt idx="25726">
                  <c:v>85.821269000000001</c:v>
                </c:pt>
                <c:pt idx="25727">
                  <c:v>85.832380000000001</c:v>
                </c:pt>
                <c:pt idx="25728">
                  <c:v>85.843491</c:v>
                </c:pt>
                <c:pt idx="25729">
                  <c:v>85.854602</c:v>
                </c:pt>
                <c:pt idx="25730">
                  <c:v>85.865713</c:v>
                </c:pt>
                <c:pt idx="25731">
                  <c:v>85.876823999999999</c:v>
                </c:pt>
                <c:pt idx="25732">
                  <c:v>85.887934999999999</c:v>
                </c:pt>
                <c:pt idx="25733">
                  <c:v>85.899045999999998</c:v>
                </c:pt>
                <c:pt idx="25734">
                  <c:v>85.910156999999998</c:v>
                </c:pt>
                <c:pt idx="25735">
                  <c:v>85.921267999999998</c:v>
                </c:pt>
                <c:pt idx="25736">
                  <c:v>85.932378999999997</c:v>
                </c:pt>
                <c:pt idx="25737">
                  <c:v>85.943489999999997</c:v>
                </c:pt>
                <c:pt idx="25738">
                  <c:v>85.954600999999997</c:v>
                </c:pt>
                <c:pt idx="25739">
                  <c:v>85.965710999999999</c:v>
                </c:pt>
                <c:pt idx="25740">
                  <c:v>85.976821999999999</c:v>
                </c:pt>
                <c:pt idx="25741">
                  <c:v>85.987932999999998</c:v>
                </c:pt>
                <c:pt idx="25742">
                  <c:v>85.999043999999998</c:v>
                </c:pt>
                <c:pt idx="25743">
                  <c:v>86.010154999999997</c:v>
                </c:pt>
                <c:pt idx="25744">
                  <c:v>86.021265999999997</c:v>
                </c:pt>
                <c:pt idx="25745">
                  <c:v>86.032376999999997</c:v>
                </c:pt>
                <c:pt idx="25746">
                  <c:v>86.043487999999996</c:v>
                </c:pt>
                <c:pt idx="25747">
                  <c:v>86.054598999999996</c:v>
                </c:pt>
                <c:pt idx="25748">
                  <c:v>86.065709999999996</c:v>
                </c:pt>
                <c:pt idx="25749">
                  <c:v>86.076820999999995</c:v>
                </c:pt>
                <c:pt idx="25750">
                  <c:v>86.087931999999995</c:v>
                </c:pt>
                <c:pt idx="25751">
                  <c:v>86.099042999999995</c:v>
                </c:pt>
                <c:pt idx="25752">
                  <c:v>86.110153999999994</c:v>
                </c:pt>
                <c:pt idx="25753">
                  <c:v>86.121264999999994</c:v>
                </c:pt>
                <c:pt idx="25754">
                  <c:v>86.132375999999994</c:v>
                </c:pt>
                <c:pt idx="25755">
                  <c:v>86.143486999999993</c:v>
                </c:pt>
                <c:pt idx="25756">
                  <c:v>86.154597999999993</c:v>
                </c:pt>
                <c:pt idx="25757">
                  <c:v>86.165709000000007</c:v>
                </c:pt>
                <c:pt idx="25758">
                  <c:v>86.176820000000006</c:v>
                </c:pt>
                <c:pt idx="25759">
                  <c:v>86.187931000000006</c:v>
                </c:pt>
                <c:pt idx="25760">
                  <c:v>86.199042000000006</c:v>
                </c:pt>
                <c:pt idx="25761">
                  <c:v>86.210153000000005</c:v>
                </c:pt>
                <c:pt idx="25762">
                  <c:v>86.221264000000005</c:v>
                </c:pt>
                <c:pt idx="25763">
                  <c:v>86.232375000000005</c:v>
                </c:pt>
                <c:pt idx="25764">
                  <c:v>86.243486000000004</c:v>
                </c:pt>
                <c:pt idx="25765">
                  <c:v>86.254597000000004</c:v>
                </c:pt>
                <c:pt idx="25766">
                  <c:v>86.265708000000004</c:v>
                </c:pt>
                <c:pt idx="25767">
                  <c:v>86.276819000000003</c:v>
                </c:pt>
                <c:pt idx="25768">
                  <c:v>86.287930000000003</c:v>
                </c:pt>
                <c:pt idx="25769">
                  <c:v>86.299041000000003</c:v>
                </c:pt>
                <c:pt idx="25770">
                  <c:v>86.310152000000002</c:v>
                </c:pt>
                <c:pt idx="25771">
                  <c:v>86.321263000000002</c:v>
                </c:pt>
                <c:pt idx="25772">
                  <c:v>86.332374000000002</c:v>
                </c:pt>
                <c:pt idx="25773">
                  <c:v>86.343485000000001</c:v>
                </c:pt>
                <c:pt idx="25774">
                  <c:v>86.354596000000001</c:v>
                </c:pt>
                <c:pt idx="25775">
                  <c:v>86.365707</c:v>
                </c:pt>
                <c:pt idx="25776">
                  <c:v>86.376818</c:v>
                </c:pt>
                <c:pt idx="25777">
                  <c:v>86.387929</c:v>
                </c:pt>
                <c:pt idx="25778">
                  <c:v>86.399039999999999</c:v>
                </c:pt>
                <c:pt idx="25779">
                  <c:v>86.410150999999999</c:v>
                </c:pt>
                <c:pt idx="25780">
                  <c:v>86.421261999999999</c:v>
                </c:pt>
                <c:pt idx="25781">
                  <c:v>86.432372999999998</c:v>
                </c:pt>
                <c:pt idx="25782">
                  <c:v>86.443483999999998</c:v>
                </c:pt>
                <c:pt idx="25783">
                  <c:v>86.454594999999998</c:v>
                </c:pt>
                <c:pt idx="25784">
                  <c:v>86.465705999999997</c:v>
                </c:pt>
                <c:pt idx="25785">
                  <c:v>86.476816999999997</c:v>
                </c:pt>
                <c:pt idx="25786">
                  <c:v>86.487927999999997</c:v>
                </c:pt>
                <c:pt idx="25787">
                  <c:v>86.499038999999996</c:v>
                </c:pt>
                <c:pt idx="25788">
                  <c:v>86.510149999999996</c:v>
                </c:pt>
                <c:pt idx="25789">
                  <c:v>86.521260999999996</c:v>
                </c:pt>
                <c:pt idx="25790">
                  <c:v>86.532371999999995</c:v>
                </c:pt>
                <c:pt idx="25791">
                  <c:v>86.543482999999995</c:v>
                </c:pt>
                <c:pt idx="25792">
                  <c:v>86.554593999999994</c:v>
                </c:pt>
                <c:pt idx="25793">
                  <c:v>86.565704999999994</c:v>
                </c:pt>
                <c:pt idx="25794">
                  <c:v>86.576815999999994</c:v>
                </c:pt>
                <c:pt idx="25795">
                  <c:v>86.587926999999993</c:v>
                </c:pt>
                <c:pt idx="25796">
                  <c:v>86.599037999999993</c:v>
                </c:pt>
                <c:pt idx="25797">
                  <c:v>86.610149000000007</c:v>
                </c:pt>
                <c:pt idx="25798">
                  <c:v>86.621260000000007</c:v>
                </c:pt>
                <c:pt idx="25799">
                  <c:v>86.632371000000006</c:v>
                </c:pt>
                <c:pt idx="25800">
                  <c:v>86.643482000000006</c:v>
                </c:pt>
                <c:pt idx="25801">
                  <c:v>86.654593000000006</c:v>
                </c:pt>
                <c:pt idx="25802">
                  <c:v>86.665704000000005</c:v>
                </c:pt>
                <c:pt idx="25803">
                  <c:v>86.676815000000005</c:v>
                </c:pt>
                <c:pt idx="25804">
                  <c:v>86.687926000000004</c:v>
                </c:pt>
                <c:pt idx="25805">
                  <c:v>86.699037000000004</c:v>
                </c:pt>
                <c:pt idx="25806">
                  <c:v>86.710148000000004</c:v>
                </c:pt>
                <c:pt idx="25807">
                  <c:v>86.721259000000003</c:v>
                </c:pt>
                <c:pt idx="25808">
                  <c:v>86.732370000000003</c:v>
                </c:pt>
                <c:pt idx="25809">
                  <c:v>86.743481000000003</c:v>
                </c:pt>
                <c:pt idx="25810">
                  <c:v>86.754592000000002</c:v>
                </c:pt>
                <c:pt idx="25811">
                  <c:v>86.765703000000002</c:v>
                </c:pt>
                <c:pt idx="25812">
                  <c:v>86.776814000000002</c:v>
                </c:pt>
                <c:pt idx="25813">
                  <c:v>86.787925000000001</c:v>
                </c:pt>
                <c:pt idx="25814">
                  <c:v>86.799036000000001</c:v>
                </c:pt>
                <c:pt idx="25815">
                  <c:v>86.810147000000001</c:v>
                </c:pt>
                <c:pt idx="25816">
                  <c:v>86.821258</c:v>
                </c:pt>
                <c:pt idx="25817">
                  <c:v>86.832369</c:v>
                </c:pt>
                <c:pt idx="25818">
                  <c:v>86.84348</c:v>
                </c:pt>
                <c:pt idx="25819">
                  <c:v>86.854590999999999</c:v>
                </c:pt>
                <c:pt idx="25820">
                  <c:v>86.865701000000001</c:v>
                </c:pt>
                <c:pt idx="25821">
                  <c:v>86.876812000000001</c:v>
                </c:pt>
                <c:pt idx="25822">
                  <c:v>86.887923000000001</c:v>
                </c:pt>
                <c:pt idx="25823">
                  <c:v>86.899034</c:v>
                </c:pt>
                <c:pt idx="25824">
                  <c:v>86.910145</c:v>
                </c:pt>
                <c:pt idx="25825">
                  <c:v>86.921256</c:v>
                </c:pt>
                <c:pt idx="25826">
                  <c:v>86.932366999999999</c:v>
                </c:pt>
                <c:pt idx="25827">
                  <c:v>86.943477999999999</c:v>
                </c:pt>
                <c:pt idx="25828">
                  <c:v>86.954588999999999</c:v>
                </c:pt>
                <c:pt idx="25829">
                  <c:v>86.965699999999998</c:v>
                </c:pt>
                <c:pt idx="25830">
                  <c:v>86.976810999999998</c:v>
                </c:pt>
                <c:pt idx="25831">
                  <c:v>86.987921999999998</c:v>
                </c:pt>
                <c:pt idx="25832">
                  <c:v>86.999032999999997</c:v>
                </c:pt>
                <c:pt idx="25833">
                  <c:v>87.010143999999997</c:v>
                </c:pt>
                <c:pt idx="25834">
                  <c:v>87.021254999999996</c:v>
                </c:pt>
                <c:pt idx="25835">
                  <c:v>87.032365999999996</c:v>
                </c:pt>
                <c:pt idx="25836">
                  <c:v>87.043476999999996</c:v>
                </c:pt>
                <c:pt idx="25837">
                  <c:v>87.054587999999995</c:v>
                </c:pt>
                <c:pt idx="25838">
                  <c:v>87.065698999999995</c:v>
                </c:pt>
                <c:pt idx="25839">
                  <c:v>87.076809999999995</c:v>
                </c:pt>
                <c:pt idx="25840">
                  <c:v>87.087920999999994</c:v>
                </c:pt>
                <c:pt idx="25841">
                  <c:v>87.099031999999994</c:v>
                </c:pt>
                <c:pt idx="25842">
                  <c:v>87.110142999999994</c:v>
                </c:pt>
                <c:pt idx="25843">
                  <c:v>87.121253999999993</c:v>
                </c:pt>
                <c:pt idx="25844">
                  <c:v>87.132364999999993</c:v>
                </c:pt>
                <c:pt idx="25845">
                  <c:v>87.143476000000007</c:v>
                </c:pt>
                <c:pt idx="25846">
                  <c:v>87.154587000000006</c:v>
                </c:pt>
                <c:pt idx="25847">
                  <c:v>87.165698000000006</c:v>
                </c:pt>
                <c:pt idx="25848">
                  <c:v>87.176809000000006</c:v>
                </c:pt>
                <c:pt idx="25849">
                  <c:v>87.187920000000005</c:v>
                </c:pt>
                <c:pt idx="25850">
                  <c:v>87.199031000000005</c:v>
                </c:pt>
                <c:pt idx="25851">
                  <c:v>87.210142000000005</c:v>
                </c:pt>
                <c:pt idx="25852">
                  <c:v>87.221253000000004</c:v>
                </c:pt>
                <c:pt idx="25853">
                  <c:v>87.232364000000004</c:v>
                </c:pt>
                <c:pt idx="25854">
                  <c:v>87.243475000000004</c:v>
                </c:pt>
                <c:pt idx="25855">
                  <c:v>87.254586000000003</c:v>
                </c:pt>
                <c:pt idx="25856">
                  <c:v>87.265697000000003</c:v>
                </c:pt>
                <c:pt idx="25857">
                  <c:v>87.276808000000003</c:v>
                </c:pt>
                <c:pt idx="25858">
                  <c:v>87.287919000000002</c:v>
                </c:pt>
                <c:pt idx="25859">
                  <c:v>87.299030000000002</c:v>
                </c:pt>
                <c:pt idx="25860">
                  <c:v>87.310141000000002</c:v>
                </c:pt>
                <c:pt idx="25861">
                  <c:v>87.321252000000001</c:v>
                </c:pt>
                <c:pt idx="25862">
                  <c:v>87.332363000000001</c:v>
                </c:pt>
                <c:pt idx="25863">
                  <c:v>87.343474000000001</c:v>
                </c:pt>
                <c:pt idx="25864">
                  <c:v>87.354585</c:v>
                </c:pt>
                <c:pt idx="25865">
                  <c:v>87.365696</c:v>
                </c:pt>
                <c:pt idx="25866">
                  <c:v>87.376806999999999</c:v>
                </c:pt>
                <c:pt idx="25867">
                  <c:v>87.387917999999999</c:v>
                </c:pt>
                <c:pt idx="25868">
                  <c:v>87.399028999999999</c:v>
                </c:pt>
                <c:pt idx="25869">
                  <c:v>87.410139999999998</c:v>
                </c:pt>
                <c:pt idx="25870">
                  <c:v>87.421250999999998</c:v>
                </c:pt>
                <c:pt idx="25871">
                  <c:v>87.432361999999998</c:v>
                </c:pt>
                <c:pt idx="25872">
                  <c:v>87.443472999999997</c:v>
                </c:pt>
                <c:pt idx="25873">
                  <c:v>87.454583999999997</c:v>
                </c:pt>
                <c:pt idx="25874">
                  <c:v>87.465694999999997</c:v>
                </c:pt>
                <c:pt idx="25875">
                  <c:v>87.476805999999996</c:v>
                </c:pt>
                <c:pt idx="25876">
                  <c:v>87.487916999999996</c:v>
                </c:pt>
                <c:pt idx="25877">
                  <c:v>87.499027999999996</c:v>
                </c:pt>
                <c:pt idx="25878">
                  <c:v>87.510138999999995</c:v>
                </c:pt>
                <c:pt idx="25879">
                  <c:v>87.521249999999995</c:v>
                </c:pt>
                <c:pt idx="25880">
                  <c:v>87.532360999999995</c:v>
                </c:pt>
                <c:pt idx="25881">
                  <c:v>87.543471999999994</c:v>
                </c:pt>
                <c:pt idx="25882">
                  <c:v>87.554582999999994</c:v>
                </c:pt>
                <c:pt idx="25883">
                  <c:v>87.565693999999993</c:v>
                </c:pt>
                <c:pt idx="25884">
                  <c:v>87.576804999999993</c:v>
                </c:pt>
                <c:pt idx="25885">
                  <c:v>87.587916000000007</c:v>
                </c:pt>
                <c:pt idx="25886">
                  <c:v>87.599027000000007</c:v>
                </c:pt>
                <c:pt idx="25887">
                  <c:v>87.610138000000006</c:v>
                </c:pt>
                <c:pt idx="25888">
                  <c:v>87.621249000000006</c:v>
                </c:pt>
                <c:pt idx="25889">
                  <c:v>87.632360000000006</c:v>
                </c:pt>
                <c:pt idx="25890">
                  <c:v>87.643471000000005</c:v>
                </c:pt>
                <c:pt idx="25891">
                  <c:v>87.654582000000005</c:v>
                </c:pt>
                <c:pt idx="25892">
                  <c:v>87.665693000000005</c:v>
                </c:pt>
                <c:pt idx="25893">
                  <c:v>87.676804000000004</c:v>
                </c:pt>
                <c:pt idx="25894">
                  <c:v>87.687915000000004</c:v>
                </c:pt>
                <c:pt idx="25895">
                  <c:v>87.699026000000003</c:v>
                </c:pt>
                <c:pt idx="25896">
                  <c:v>87.710137000000003</c:v>
                </c:pt>
                <c:pt idx="25897">
                  <c:v>87.721248000000003</c:v>
                </c:pt>
                <c:pt idx="25898">
                  <c:v>87.732359000000002</c:v>
                </c:pt>
                <c:pt idx="25899">
                  <c:v>87.743470000000002</c:v>
                </c:pt>
                <c:pt idx="25900">
                  <c:v>87.754581000000002</c:v>
                </c:pt>
                <c:pt idx="25901">
                  <c:v>87.765691000000004</c:v>
                </c:pt>
                <c:pt idx="25902">
                  <c:v>87.776802000000004</c:v>
                </c:pt>
                <c:pt idx="25903">
                  <c:v>87.787913000000003</c:v>
                </c:pt>
                <c:pt idx="25904">
                  <c:v>87.799024000000003</c:v>
                </c:pt>
                <c:pt idx="25905">
                  <c:v>87.810135000000002</c:v>
                </c:pt>
                <c:pt idx="25906">
                  <c:v>87.821246000000002</c:v>
                </c:pt>
                <c:pt idx="25907">
                  <c:v>87.832357000000002</c:v>
                </c:pt>
                <c:pt idx="25908">
                  <c:v>87.843468000000001</c:v>
                </c:pt>
                <c:pt idx="25909">
                  <c:v>87.854579000000001</c:v>
                </c:pt>
                <c:pt idx="25910">
                  <c:v>87.865690000000001</c:v>
                </c:pt>
                <c:pt idx="25911">
                  <c:v>87.876801</c:v>
                </c:pt>
                <c:pt idx="25912">
                  <c:v>87.887912</c:v>
                </c:pt>
                <c:pt idx="25913">
                  <c:v>87.899023</c:v>
                </c:pt>
                <c:pt idx="25914">
                  <c:v>87.910133999999999</c:v>
                </c:pt>
                <c:pt idx="25915">
                  <c:v>87.921244999999999</c:v>
                </c:pt>
                <c:pt idx="25916">
                  <c:v>87.932355999999999</c:v>
                </c:pt>
                <c:pt idx="25917">
                  <c:v>87.943466999999998</c:v>
                </c:pt>
                <c:pt idx="25918">
                  <c:v>87.954577999999998</c:v>
                </c:pt>
                <c:pt idx="25919">
                  <c:v>87.965688999999998</c:v>
                </c:pt>
                <c:pt idx="25920">
                  <c:v>87.976799999999997</c:v>
                </c:pt>
                <c:pt idx="25921">
                  <c:v>87.987910999999997</c:v>
                </c:pt>
                <c:pt idx="25922">
                  <c:v>87.999021999999997</c:v>
                </c:pt>
                <c:pt idx="25923">
                  <c:v>88.010132999999996</c:v>
                </c:pt>
                <c:pt idx="25924">
                  <c:v>88.021243999999996</c:v>
                </c:pt>
                <c:pt idx="25925">
                  <c:v>88.032354999999995</c:v>
                </c:pt>
                <c:pt idx="25926">
                  <c:v>88.043465999999995</c:v>
                </c:pt>
                <c:pt idx="25927">
                  <c:v>88.054576999999995</c:v>
                </c:pt>
                <c:pt idx="25928">
                  <c:v>88.065687999999994</c:v>
                </c:pt>
                <c:pt idx="25929">
                  <c:v>88.076798999999994</c:v>
                </c:pt>
                <c:pt idx="25930">
                  <c:v>88.087909999999994</c:v>
                </c:pt>
                <c:pt idx="25931">
                  <c:v>88.099020999999993</c:v>
                </c:pt>
                <c:pt idx="25932">
                  <c:v>88.110131999999993</c:v>
                </c:pt>
                <c:pt idx="25933">
                  <c:v>88.121243000000007</c:v>
                </c:pt>
                <c:pt idx="25934">
                  <c:v>88.132354000000007</c:v>
                </c:pt>
                <c:pt idx="25935">
                  <c:v>88.143465000000006</c:v>
                </c:pt>
                <c:pt idx="25936">
                  <c:v>88.154576000000006</c:v>
                </c:pt>
                <c:pt idx="25937">
                  <c:v>88.165687000000005</c:v>
                </c:pt>
                <c:pt idx="25938">
                  <c:v>88.176798000000005</c:v>
                </c:pt>
                <c:pt idx="25939">
                  <c:v>88.187909000000005</c:v>
                </c:pt>
                <c:pt idx="25940">
                  <c:v>88.199020000000004</c:v>
                </c:pt>
                <c:pt idx="25941">
                  <c:v>88.210131000000004</c:v>
                </c:pt>
                <c:pt idx="25942">
                  <c:v>88.221242000000004</c:v>
                </c:pt>
                <c:pt idx="25943">
                  <c:v>88.232353000000003</c:v>
                </c:pt>
                <c:pt idx="25944">
                  <c:v>88.243464000000003</c:v>
                </c:pt>
                <c:pt idx="25945">
                  <c:v>88.254575000000003</c:v>
                </c:pt>
                <c:pt idx="25946">
                  <c:v>88.265686000000002</c:v>
                </c:pt>
                <c:pt idx="25947">
                  <c:v>88.276797000000002</c:v>
                </c:pt>
                <c:pt idx="25948">
                  <c:v>88.287908000000002</c:v>
                </c:pt>
                <c:pt idx="25949">
                  <c:v>88.299019000000001</c:v>
                </c:pt>
                <c:pt idx="25950">
                  <c:v>88.310130000000001</c:v>
                </c:pt>
                <c:pt idx="25951">
                  <c:v>88.321241000000001</c:v>
                </c:pt>
                <c:pt idx="25952">
                  <c:v>88.332352</c:v>
                </c:pt>
                <c:pt idx="25953">
                  <c:v>88.343463</c:v>
                </c:pt>
                <c:pt idx="25954">
                  <c:v>88.354574</c:v>
                </c:pt>
                <c:pt idx="25955">
                  <c:v>88.365684999999999</c:v>
                </c:pt>
                <c:pt idx="25956">
                  <c:v>88.376795999999999</c:v>
                </c:pt>
                <c:pt idx="25957">
                  <c:v>88.387906999999998</c:v>
                </c:pt>
                <c:pt idx="25958">
                  <c:v>88.399017999999998</c:v>
                </c:pt>
                <c:pt idx="25959">
                  <c:v>88.410128999999998</c:v>
                </c:pt>
                <c:pt idx="25960">
                  <c:v>88.421239999999997</c:v>
                </c:pt>
                <c:pt idx="25961">
                  <c:v>88.432350999999997</c:v>
                </c:pt>
                <c:pt idx="25962">
                  <c:v>88.443461999999997</c:v>
                </c:pt>
                <c:pt idx="25963">
                  <c:v>88.454572999999996</c:v>
                </c:pt>
                <c:pt idx="25964">
                  <c:v>88.465683999999996</c:v>
                </c:pt>
                <c:pt idx="25965">
                  <c:v>88.476794999999996</c:v>
                </c:pt>
                <c:pt idx="25966">
                  <c:v>88.487905999999995</c:v>
                </c:pt>
                <c:pt idx="25967">
                  <c:v>88.499016999999995</c:v>
                </c:pt>
                <c:pt idx="25968">
                  <c:v>88.510127999999995</c:v>
                </c:pt>
                <c:pt idx="25969">
                  <c:v>88.521238999999994</c:v>
                </c:pt>
                <c:pt idx="25970">
                  <c:v>88.532349999999994</c:v>
                </c:pt>
                <c:pt idx="25971">
                  <c:v>88.543460999999994</c:v>
                </c:pt>
                <c:pt idx="25972">
                  <c:v>88.554571999999993</c:v>
                </c:pt>
                <c:pt idx="25973">
                  <c:v>88.565683000000007</c:v>
                </c:pt>
                <c:pt idx="25974">
                  <c:v>88.576794000000007</c:v>
                </c:pt>
                <c:pt idx="25975">
                  <c:v>88.587905000000006</c:v>
                </c:pt>
                <c:pt idx="25976">
                  <c:v>88.599016000000006</c:v>
                </c:pt>
                <c:pt idx="25977">
                  <c:v>88.610127000000006</c:v>
                </c:pt>
                <c:pt idx="25978">
                  <c:v>88.621238000000005</c:v>
                </c:pt>
                <c:pt idx="25979">
                  <c:v>88.632349000000005</c:v>
                </c:pt>
                <c:pt idx="25980">
                  <c:v>88.643460000000005</c:v>
                </c:pt>
                <c:pt idx="25981">
                  <c:v>88.654571000000004</c:v>
                </c:pt>
                <c:pt idx="25982">
                  <c:v>88.665681000000006</c:v>
                </c:pt>
                <c:pt idx="25983">
                  <c:v>88.676792000000006</c:v>
                </c:pt>
                <c:pt idx="25984">
                  <c:v>88.687903000000006</c:v>
                </c:pt>
                <c:pt idx="25985">
                  <c:v>88.699014000000005</c:v>
                </c:pt>
                <c:pt idx="25986">
                  <c:v>88.710125000000005</c:v>
                </c:pt>
                <c:pt idx="25987">
                  <c:v>88.721236000000005</c:v>
                </c:pt>
                <c:pt idx="25988">
                  <c:v>88.732347000000004</c:v>
                </c:pt>
                <c:pt idx="25989">
                  <c:v>88.743458000000004</c:v>
                </c:pt>
                <c:pt idx="25990">
                  <c:v>88.754569000000004</c:v>
                </c:pt>
                <c:pt idx="25991">
                  <c:v>88.765680000000003</c:v>
                </c:pt>
                <c:pt idx="25992">
                  <c:v>88.776791000000003</c:v>
                </c:pt>
                <c:pt idx="25993">
                  <c:v>88.787902000000003</c:v>
                </c:pt>
                <c:pt idx="25994">
                  <c:v>88.799013000000002</c:v>
                </c:pt>
                <c:pt idx="25995">
                  <c:v>88.810124000000002</c:v>
                </c:pt>
                <c:pt idx="25996">
                  <c:v>88.821235000000001</c:v>
                </c:pt>
                <c:pt idx="25997">
                  <c:v>88.832346000000001</c:v>
                </c:pt>
                <c:pt idx="25998">
                  <c:v>88.843457000000001</c:v>
                </c:pt>
                <c:pt idx="25999">
                  <c:v>88.854568</c:v>
                </c:pt>
                <c:pt idx="26000">
                  <c:v>88.865679</c:v>
                </c:pt>
                <c:pt idx="26001">
                  <c:v>88.87679</c:v>
                </c:pt>
                <c:pt idx="26002">
                  <c:v>88.887900999999999</c:v>
                </c:pt>
                <c:pt idx="26003">
                  <c:v>88.899011999999999</c:v>
                </c:pt>
                <c:pt idx="26004">
                  <c:v>88.910122999999999</c:v>
                </c:pt>
                <c:pt idx="26005">
                  <c:v>88.921233999999998</c:v>
                </c:pt>
                <c:pt idx="26006">
                  <c:v>88.932344999999998</c:v>
                </c:pt>
                <c:pt idx="26007">
                  <c:v>88.943455999999998</c:v>
                </c:pt>
                <c:pt idx="26008">
                  <c:v>88.954566999999997</c:v>
                </c:pt>
                <c:pt idx="26009">
                  <c:v>88.965677999999997</c:v>
                </c:pt>
                <c:pt idx="26010">
                  <c:v>88.976788999999997</c:v>
                </c:pt>
                <c:pt idx="26011">
                  <c:v>88.987899999999996</c:v>
                </c:pt>
                <c:pt idx="26012">
                  <c:v>88.999010999999996</c:v>
                </c:pt>
                <c:pt idx="26013">
                  <c:v>89.010121999999996</c:v>
                </c:pt>
                <c:pt idx="26014">
                  <c:v>89.021232999999995</c:v>
                </c:pt>
                <c:pt idx="26015">
                  <c:v>89.032343999999995</c:v>
                </c:pt>
                <c:pt idx="26016">
                  <c:v>89.043454999999994</c:v>
                </c:pt>
                <c:pt idx="26017">
                  <c:v>89.054565999999994</c:v>
                </c:pt>
                <c:pt idx="26018">
                  <c:v>89.065676999999994</c:v>
                </c:pt>
                <c:pt idx="26019">
                  <c:v>89.076787999999993</c:v>
                </c:pt>
                <c:pt idx="26020">
                  <c:v>89.087898999999993</c:v>
                </c:pt>
                <c:pt idx="26021">
                  <c:v>89.099010000000007</c:v>
                </c:pt>
                <c:pt idx="26022">
                  <c:v>89.110121000000007</c:v>
                </c:pt>
                <c:pt idx="26023">
                  <c:v>89.121232000000006</c:v>
                </c:pt>
                <c:pt idx="26024">
                  <c:v>89.132343000000006</c:v>
                </c:pt>
                <c:pt idx="26025">
                  <c:v>89.143454000000006</c:v>
                </c:pt>
                <c:pt idx="26026">
                  <c:v>89.154565000000005</c:v>
                </c:pt>
                <c:pt idx="26027">
                  <c:v>89.165676000000005</c:v>
                </c:pt>
                <c:pt idx="26028">
                  <c:v>89.176787000000004</c:v>
                </c:pt>
                <c:pt idx="26029">
                  <c:v>89.187898000000004</c:v>
                </c:pt>
                <c:pt idx="26030">
                  <c:v>89.199009000000004</c:v>
                </c:pt>
                <c:pt idx="26031">
                  <c:v>89.210120000000003</c:v>
                </c:pt>
                <c:pt idx="26032">
                  <c:v>89.221231000000003</c:v>
                </c:pt>
                <c:pt idx="26033">
                  <c:v>89.232342000000003</c:v>
                </c:pt>
                <c:pt idx="26034">
                  <c:v>89.243453000000002</c:v>
                </c:pt>
                <c:pt idx="26035">
                  <c:v>89.254564000000002</c:v>
                </c:pt>
                <c:pt idx="26036">
                  <c:v>89.265675000000002</c:v>
                </c:pt>
                <c:pt idx="26037">
                  <c:v>89.276786000000001</c:v>
                </c:pt>
                <c:pt idx="26038">
                  <c:v>89.287897000000001</c:v>
                </c:pt>
                <c:pt idx="26039">
                  <c:v>89.299008000000001</c:v>
                </c:pt>
                <c:pt idx="26040">
                  <c:v>89.310119</c:v>
                </c:pt>
                <c:pt idx="26041">
                  <c:v>89.32123</c:v>
                </c:pt>
                <c:pt idx="26042">
                  <c:v>89.332341</c:v>
                </c:pt>
                <c:pt idx="26043">
                  <c:v>89.343451999999999</c:v>
                </c:pt>
                <c:pt idx="26044">
                  <c:v>89.354562999999999</c:v>
                </c:pt>
                <c:pt idx="26045">
                  <c:v>89.365673999999999</c:v>
                </c:pt>
                <c:pt idx="26046">
                  <c:v>89.376784999999998</c:v>
                </c:pt>
                <c:pt idx="26047">
                  <c:v>89.387895999999998</c:v>
                </c:pt>
                <c:pt idx="26048">
                  <c:v>89.399006999999997</c:v>
                </c:pt>
                <c:pt idx="26049">
                  <c:v>89.410117999999997</c:v>
                </c:pt>
                <c:pt idx="26050">
                  <c:v>89.421228999999997</c:v>
                </c:pt>
                <c:pt idx="26051">
                  <c:v>89.432339999999996</c:v>
                </c:pt>
                <c:pt idx="26052">
                  <c:v>89.443450999999996</c:v>
                </c:pt>
                <c:pt idx="26053">
                  <c:v>89.454561999999996</c:v>
                </c:pt>
                <c:pt idx="26054">
                  <c:v>89.465672999999995</c:v>
                </c:pt>
                <c:pt idx="26055">
                  <c:v>89.476783999999995</c:v>
                </c:pt>
                <c:pt idx="26056">
                  <c:v>89.487894999999995</c:v>
                </c:pt>
                <c:pt idx="26057">
                  <c:v>89.499005999999994</c:v>
                </c:pt>
                <c:pt idx="26058">
                  <c:v>89.510116999999994</c:v>
                </c:pt>
                <c:pt idx="26059">
                  <c:v>89.521227999999994</c:v>
                </c:pt>
                <c:pt idx="26060">
                  <c:v>89.532338999999993</c:v>
                </c:pt>
                <c:pt idx="26061">
                  <c:v>89.543450000000007</c:v>
                </c:pt>
                <c:pt idx="26062">
                  <c:v>89.554561000000007</c:v>
                </c:pt>
                <c:pt idx="26063">
                  <c:v>89.565670999999995</c:v>
                </c:pt>
                <c:pt idx="26064">
                  <c:v>89.576781999999994</c:v>
                </c:pt>
                <c:pt idx="26065">
                  <c:v>89.587892999999994</c:v>
                </c:pt>
                <c:pt idx="26066">
                  <c:v>89.599003999999994</c:v>
                </c:pt>
                <c:pt idx="26067">
                  <c:v>89.610114999999993</c:v>
                </c:pt>
                <c:pt idx="26068">
                  <c:v>89.621225999999993</c:v>
                </c:pt>
                <c:pt idx="26069">
                  <c:v>89.632337000000007</c:v>
                </c:pt>
                <c:pt idx="26070">
                  <c:v>89.643448000000006</c:v>
                </c:pt>
                <c:pt idx="26071">
                  <c:v>89.654559000000006</c:v>
                </c:pt>
                <c:pt idx="26072">
                  <c:v>89.665670000000006</c:v>
                </c:pt>
                <c:pt idx="26073">
                  <c:v>89.676781000000005</c:v>
                </c:pt>
                <c:pt idx="26074">
                  <c:v>89.687892000000005</c:v>
                </c:pt>
                <c:pt idx="26075">
                  <c:v>89.699003000000005</c:v>
                </c:pt>
                <c:pt idx="26076">
                  <c:v>89.710114000000004</c:v>
                </c:pt>
                <c:pt idx="26077">
                  <c:v>89.721225000000004</c:v>
                </c:pt>
                <c:pt idx="26078">
                  <c:v>89.732336000000004</c:v>
                </c:pt>
                <c:pt idx="26079">
                  <c:v>89.743447000000003</c:v>
                </c:pt>
                <c:pt idx="26080">
                  <c:v>89.754558000000003</c:v>
                </c:pt>
                <c:pt idx="26081">
                  <c:v>89.765669000000003</c:v>
                </c:pt>
                <c:pt idx="26082">
                  <c:v>89.776780000000002</c:v>
                </c:pt>
                <c:pt idx="26083">
                  <c:v>89.787891000000002</c:v>
                </c:pt>
                <c:pt idx="26084">
                  <c:v>89.799002000000002</c:v>
                </c:pt>
                <c:pt idx="26085">
                  <c:v>89.810113000000001</c:v>
                </c:pt>
                <c:pt idx="26086">
                  <c:v>89.821224000000001</c:v>
                </c:pt>
                <c:pt idx="26087">
                  <c:v>89.832335</c:v>
                </c:pt>
                <c:pt idx="26088">
                  <c:v>89.843446</c:v>
                </c:pt>
                <c:pt idx="26089">
                  <c:v>89.854557</c:v>
                </c:pt>
                <c:pt idx="26090">
                  <c:v>89.865667999999999</c:v>
                </c:pt>
                <c:pt idx="26091">
                  <c:v>89.876778999999999</c:v>
                </c:pt>
                <c:pt idx="26092">
                  <c:v>89.887889999999999</c:v>
                </c:pt>
                <c:pt idx="26093">
                  <c:v>89.899000999999998</c:v>
                </c:pt>
                <c:pt idx="26094">
                  <c:v>89.910111999999998</c:v>
                </c:pt>
                <c:pt idx="26095">
                  <c:v>89.921222999999998</c:v>
                </c:pt>
                <c:pt idx="26096">
                  <c:v>89.932333999999997</c:v>
                </c:pt>
                <c:pt idx="26097">
                  <c:v>89.943444999999997</c:v>
                </c:pt>
                <c:pt idx="26098">
                  <c:v>89.954555999999997</c:v>
                </c:pt>
                <c:pt idx="26099">
                  <c:v>89.965666999999996</c:v>
                </c:pt>
                <c:pt idx="26100">
                  <c:v>89.976777999999996</c:v>
                </c:pt>
                <c:pt idx="26101">
                  <c:v>89.987888999999996</c:v>
                </c:pt>
                <c:pt idx="26102">
                  <c:v>89.998999999999995</c:v>
                </c:pt>
                <c:pt idx="26103">
                  <c:v>90.010110999999995</c:v>
                </c:pt>
                <c:pt idx="26104">
                  <c:v>90.021221999999995</c:v>
                </c:pt>
                <c:pt idx="26105">
                  <c:v>90.032332999999994</c:v>
                </c:pt>
                <c:pt idx="26106">
                  <c:v>90.043443999999994</c:v>
                </c:pt>
                <c:pt idx="26107">
                  <c:v>90.054554999999993</c:v>
                </c:pt>
                <c:pt idx="26108">
                  <c:v>90.065665999999993</c:v>
                </c:pt>
                <c:pt idx="26109">
                  <c:v>90.076777000000007</c:v>
                </c:pt>
                <c:pt idx="26110">
                  <c:v>90.087888000000007</c:v>
                </c:pt>
                <c:pt idx="26111">
                  <c:v>90.098999000000006</c:v>
                </c:pt>
                <c:pt idx="26112">
                  <c:v>90.110110000000006</c:v>
                </c:pt>
                <c:pt idx="26113">
                  <c:v>90.121221000000006</c:v>
                </c:pt>
                <c:pt idx="26114">
                  <c:v>90.132332000000005</c:v>
                </c:pt>
                <c:pt idx="26115">
                  <c:v>90.143443000000005</c:v>
                </c:pt>
                <c:pt idx="26116">
                  <c:v>90.154554000000005</c:v>
                </c:pt>
                <c:pt idx="26117">
                  <c:v>90.165665000000004</c:v>
                </c:pt>
                <c:pt idx="26118">
                  <c:v>90.176776000000004</c:v>
                </c:pt>
                <c:pt idx="26119">
                  <c:v>90.187887000000003</c:v>
                </c:pt>
                <c:pt idx="26120">
                  <c:v>90.198998000000003</c:v>
                </c:pt>
                <c:pt idx="26121">
                  <c:v>90.210109000000003</c:v>
                </c:pt>
                <c:pt idx="26122">
                  <c:v>90.221220000000002</c:v>
                </c:pt>
                <c:pt idx="26123">
                  <c:v>90.232331000000002</c:v>
                </c:pt>
                <c:pt idx="26124">
                  <c:v>90.243442000000002</c:v>
                </c:pt>
                <c:pt idx="26125">
                  <c:v>90.254553000000001</c:v>
                </c:pt>
                <c:pt idx="26126">
                  <c:v>90.265664000000001</c:v>
                </c:pt>
                <c:pt idx="26127">
                  <c:v>90.276775000000001</c:v>
                </c:pt>
                <c:pt idx="26128">
                  <c:v>90.287886</c:v>
                </c:pt>
                <c:pt idx="26129">
                  <c:v>90.298997</c:v>
                </c:pt>
                <c:pt idx="26130">
                  <c:v>90.310108</c:v>
                </c:pt>
                <c:pt idx="26131">
                  <c:v>90.321218999999999</c:v>
                </c:pt>
                <c:pt idx="26132">
                  <c:v>90.332329999999999</c:v>
                </c:pt>
                <c:pt idx="26133">
                  <c:v>90.343440999999999</c:v>
                </c:pt>
                <c:pt idx="26134">
                  <c:v>90.354551999999998</c:v>
                </c:pt>
                <c:pt idx="26135">
                  <c:v>90.365662999999998</c:v>
                </c:pt>
                <c:pt idx="26136">
                  <c:v>90.376773999999997</c:v>
                </c:pt>
                <c:pt idx="26137">
                  <c:v>90.387884999999997</c:v>
                </c:pt>
                <c:pt idx="26138">
                  <c:v>90.398995999999997</c:v>
                </c:pt>
                <c:pt idx="26139">
                  <c:v>90.410106999999996</c:v>
                </c:pt>
                <c:pt idx="26140">
                  <c:v>90.421217999999996</c:v>
                </c:pt>
                <c:pt idx="26141">
                  <c:v>90.432328999999996</c:v>
                </c:pt>
                <c:pt idx="26142">
                  <c:v>90.443439999999995</c:v>
                </c:pt>
                <c:pt idx="26143">
                  <c:v>90.454550999999995</c:v>
                </c:pt>
                <c:pt idx="26144">
                  <c:v>90.465660999999997</c:v>
                </c:pt>
                <c:pt idx="26145">
                  <c:v>90.476771999999997</c:v>
                </c:pt>
                <c:pt idx="26146">
                  <c:v>90.487882999999997</c:v>
                </c:pt>
                <c:pt idx="26147">
                  <c:v>90.498993999999996</c:v>
                </c:pt>
                <c:pt idx="26148">
                  <c:v>90.510104999999996</c:v>
                </c:pt>
                <c:pt idx="26149">
                  <c:v>90.521215999999995</c:v>
                </c:pt>
                <c:pt idx="26150">
                  <c:v>90.532326999999995</c:v>
                </c:pt>
                <c:pt idx="26151">
                  <c:v>90.543437999999995</c:v>
                </c:pt>
                <c:pt idx="26152">
                  <c:v>90.554548999999994</c:v>
                </c:pt>
                <c:pt idx="26153">
                  <c:v>90.565659999999994</c:v>
                </c:pt>
                <c:pt idx="26154">
                  <c:v>90.576770999999994</c:v>
                </c:pt>
                <c:pt idx="26155">
                  <c:v>90.587881999999993</c:v>
                </c:pt>
                <c:pt idx="26156">
                  <c:v>90.598992999999993</c:v>
                </c:pt>
                <c:pt idx="26157">
                  <c:v>90.610104000000007</c:v>
                </c:pt>
                <c:pt idx="26158">
                  <c:v>90.621215000000007</c:v>
                </c:pt>
                <c:pt idx="26159">
                  <c:v>90.632326000000006</c:v>
                </c:pt>
                <c:pt idx="26160">
                  <c:v>90.643437000000006</c:v>
                </c:pt>
                <c:pt idx="26161">
                  <c:v>90.654548000000005</c:v>
                </c:pt>
                <c:pt idx="26162">
                  <c:v>90.665659000000005</c:v>
                </c:pt>
                <c:pt idx="26163">
                  <c:v>90.676770000000005</c:v>
                </c:pt>
                <c:pt idx="26164">
                  <c:v>90.687881000000004</c:v>
                </c:pt>
                <c:pt idx="26165">
                  <c:v>90.698992000000004</c:v>
                </c:pt>
                <c:pt idx="26166">
                  <c:v>90.710103000000004</c:v>
                </c:pt>
                <c:pt idx="26167">
                  <c:v>90.721214000000003</c:v>
                </c:pt>
                <c:pt idx="26168">
                  <c:v>90.732325000000003</c:v>
                </c:pt>
                <c:pt idx="26169">
                  <c:v>90.743436000000003</c:v>
                </c:pt>
                <c:pt idx="26170">
                  <c:v>90.754547000000002</c:v>
                </c:pt>
                <c:pt idx="26171">
                  <c:v>90.765658000000002</c:v>
                </c:pt>
                <c:pt idx="26172">
                  <c:v>90.776769000000002</c:v>
                </c:pt>
                <c:pt idx="26173">
                  <c:v>90.787880000000001</c:v>
                </c:pt>
                <c:pt idx="26174">
                  <c:v>90.798991000000001</c:v>
                </c:pt>
                <c:pt idx="26175">
                  <c:v>90.810102000000001</c:v>
                </c:pt>
                <c:pt idx="26176">
                  <c:v>90.821213</c:v>
                </c:pt>
                <c:pt idx="26177">
                  <c:v>90.832324</c:v>
                </c:pt>
                <c:pt idx="26178">
                  <c:v>90.843434999999999</c:v>
                </c:pt>
                <c:pt idx="26179">
                  <c:v>90.854545999999999</c:v>
                </c:pt>
                <c:pt idx="26180">
                  <c:v>90.865656999999999</c:v>
                </c:pt>
                <c:pt idx="26181">
                  <c:v>90.876767999999998</c:v>
                </c:pt>
                <c:pt idx="26182">
                  <c:v>90.887878999999998</c:v>
                </c:pt>
                <c:pt idx="26183">
                  <c:v>90.898989999999998</c:v>
                </c:pt>
                <c:pt idx="26184">
                  <c:v>90.910100999999997</c:v>
                </c:pt>
                <c:pt idx="26185">
                  <c:v>90.921211999999997</c:v>
                </c:pt>
                <c:pt idx="26186">
                  <c:v>90.932322999999997</c:v>
                </c:pt>
                <c:pt idx="26187">
                  <c:v>90.943433999999996</c:v>
                </c:pt>
                <c:pt idx="26188">
                  <c:v>90.954544999999996</c:v>
                </c:pt>
                <c:pt idx="26189">
                  <c:v>90.965655999999996</c:v>
                </c:pt>
                <c:pt idx="26190">
                  <c:v>90.976766999999995</c:v>
                </c:pt>
                <c:pt idx="26191">
                  <c:v>90.987877999999995</c:v>
                </c:pt>
                <c:pt idx="26192">
                  <c:v>90.998988999999995</c:v>
                </c:pt>
                <c:pt idx="26193">
                  <c:v>91.010099999999994</c:v>
                </c:pt>
                <c:pt idx="26194">
                  <c:v>91.021210999999994</c:v>
                </c:pt>
                <c:pt idx="26195">
                  <c:v>91.032321999999994</c:v>
                </c:pt>
                <c:pt idx="26196">
                  <c:v>91.043432999999993</c:v>
                </c:pt>
                <c:pt idx="26197">
                  <c:v>91.054544000000007</c:v>
                </c:pt>
                <c:pt idx="26198">
                  <c:v>91.065655000000007</c:v>
                </c:pt>
                <c:pt idx="26199">
                  <c:v>91.076766000000006</c:v>
                </c:pt>
                <c:pt idx="26200">
                  <c:v>91.087877000000006</c:v>
                </c:pt>
                <c:pt idx="26201">
                  <c:v>91.098988000000006</c:v>
                </c:pt>
                <c:pt idx="26202">
                  <c:v>91.110099000000005</c:v>
                </c:pt>
                <c:pt idx="26203">
                  <c:v>91.121210000000005</c:v>
                </c:pt>
                <c:pt idx="26204">
                  <c:v>91.132321000000005</c:v>
                </c:pt>
                <c:pt idx="26205">
                  <c:v>91.143432000000004</c:v>
                </c:pt>
                <c:pt idx="26206">
                  <c:v>91.154543000000004</c:v>
                </c:pt>
                <c:pt idx="26207">
                  <c:v>91.165654000000004</c:v>
                </c:pt>
                <c:pt idx="26208">
                  <c:v>91.176765000000003</c:v>
                </c:pt>
                <c:pt idx="26209">
                  <c:v>91.187876000000003</c:v>
                </c:pt>
                <c:pt idx="26210">
                  <c:v>91.198987000000002</c:v>
                </c:pt>
                <c:pt idx="26211">
                  <c:v>91.210098000000002</c:v>
                </c:pt>
                <c:pt idx="26212">
                  <c:v>91.221209000000002</c:v>
                </c:pt>
                <c:pt idx="26213">
                  <c:v>91.232320000000001</c:v>
                </c:pt>
                <c:pt idx="26214">
                  <c:v>91.243431000000001</c:v>
                </c:pt>
                <c:pt idx="26215">
                  <c:v>91.254542000000001</c:v>
                </c:pt>
                <c:pt idx="26216">
                  <c:v>91.265653</c:v>
                </c:pt>
                <c:pt idx="26217">
                  <c:v>91.276764</c:v>
                </c:pt>
                <c:pt idx="26218">
                  <c:v>91.287875</c:v>
                </c:pt>
                <c:pt idx="26219">
                  <c:v>91.298985999999999</c:v>
                </c:pt>
                <c:pt idx="26220">
                  <c:v>91.310096999999999</c:v>
                </c:pt>
                <c:pt idx="26221">
                  <c:v>91.321207999999999</c:v>
                </c:pt>
                <c:pt idx="26222">
                  <c:v>91.332318999999998</c:v>
                </c:pt>
                <c:pt idx="26223">
                  <c:v>91.343429999999998</c:v>
                </c:pt>
                <c:pt idx="26224">
                  <c:v>91.354540999999998</c:v>
                </c:pt>
                <c:pt idx="26225">
                  <c:v>91.365651</c:v>
                </c:pt>
                <c:pt idx="26226">
                  <c:v>91.376761999999999</c:v>
                </c:pt>
                <c:pt idx="26227">
                  <c:v>91.387872999999999</c:v>
                </c:pt>
                <c:pt idx="26228">
                  <c:v>91.398983999999999</c:v>
                </c:pt>
                <c:pt idx="26229">
                  <c:v>91.410094999999998</c:v>
                </c:pt>
                <c:pt idx="26230">
                  <c:v>91.421205999999998</c:v>
                </c:pt>
                <c:pt idx="26231">
                  <c:v>91.432316999999998</c:v>
                </c:pt>
                <c:pt idx="26232">
                  <c:v>91.443427999999997</c:v>
                </c:pt>
                <c:pt idx="26233">
                  <c:v>91.454538999999997</c:v>
                </c:pt>
                <c:pt idx="26234">
                  <c:v>91.465649999999997</c:v>
                </c:pt>
                <c:pt idx="26235">
                  <c:v>91.476760999999996</c:v>
                </c:pt>
                <c:pt idx="26236">
                  <c:v>91.487871999999996</c:v>
                </c:pt>
                <c:pt idx="26237">
                  <c:v>91.498982999999996</c:v>
                </c:pt>
                <c:pt idx="26238">
                  <c:v>91.510093999999995</c:v>
                </c:pt>
                <c:pt idx="26239">
                  <c:v>91.521204999999995</c:v>
                </c:pt>
                <c:pt idx="26240">
                  <c:v>91.532315999999994</c:v>
                </c:pt>
                <c:pt idx="26241">
                  <c:v>91.543426999999994</c:v>
                </c:pt>
                <c:pt idx="26242">
                  <c:v>91.554537999999994</c:v>
                </c:pt>
                <c:pt idx="26243">
                  <c:v>91.565648999999993</c:v>
                </c:pt>
                <c:pt idx="26244">
                  <c:v>91.576759999999993</c:v>
                </c:pt>
                <c:pt idx="26245">
                  <c:v>91.587871000000007</c:v>
                </c:pt>
                <c:pt idx="26246">
                  <c:v>91.598982000000007</c:v>
                </c:pt>
                <c:pt idx="26247">
                  <c:v>91.610093000000006</c:v>
                </c:pt>
                <c:pt idx="26248">
                  <c:v>91.621204000000006</c:v>
                </c:pt>
                <c:pt idx="26249">
                  <c:v>91.632315000000006</c:v>
                </c:pt>
                <c:pt idx="26250">
                  <c:v>91.643426000000005</c:v>
                </c:pt>
                <c:pt idx="26251">
                  <c:v>91.654537000000005</c:v>
                </c:pt>
                <c:pt idx="26252">
                  <c:v>91.665648000000004</c:v>
                </c:pt>
                <c:pt idx="26253">
                  <c:v>91.676759000000004</c:v>
                </c:pt>
                <c:pt idx="26254">
                  <c:v>91.687870000000004</c:v>
                </c:pt>
                <c:pt idx="26255">
                  <c:v>91.698981000000003</c:v>
                </c:pt>
                <c:pt idx="26256">
                  <c:v>91.710092000000003</c:v>
                </c:pt>
                <c:pt idx="26257">
                  <c:v>91.721203000000003</c:v>
                </c:pt>
                <c:pt idx="26258">
                  <c:v>91.732314000000002</c:v>
                </c:pt>
                <c:pt idx="26259">
                  <c:v>91.743425000000002</c:v>
                </c:pt>
                <c:pt idx="26260">
                  <c:v>91.754536000000002</c:v>
                </c:pt>
                <c:pt idx="26261">
                  <c:v>91.765647000000001</c:v>
                </c:pt>
                <c:pt idx="26262">
                  <c:v>91.776758000000001</c:v>
                </c:pt>
                <c:pt idx="26263">
                  <c:v>91.787869000000001</c:v>
                </c:pt>
                <c:pt idx="26264">
                  <c:v>91.79898</c:v>
                </c:pt>
                <c:pt idx="26265">
                  <c:v>91.810091</c:v>
                </c:pt>
                <c:pt idx="26266">
                  <c:v>91.821202</c:v>
                </c:pt>
                <c:pt idx="26267">
                  <c:v>91.832312999999999</c:v>
                </c:pt>
                <c:pt idx="26268">
                  <c:v>91.843423999999999</c:v>
                </c:pt>
                <c:pt idx="26269">
                  <c:v>91.854534999999998</c:v>
                </c:pt>
                <c:pt idx="26270">
                  <c:v>91.865645999999998</c:v>
                </c:pt>
                <c:pt idx="26271">
                  <c:v>91.876756999999998</c:v>
                </c:pt>
                <c:pt idx="26272">
                  <c:v>91.887867999999997</c:v>
                </c:pt>
                <c:pt idx="26273">
                  <c:v>91.898978999999997</c:v>
                </c:pt>
                <c:pt idx="26274">
                  <c:v>91.910089999999997</c:v>
                </c:pt>
                <c:pt idx="26275">
                  <c:v>91.921200999999996</c:v>
                </c:pt>
                <c:pt idx="26276">
                  <c:v>91.932311999999996</c:v>
                </c:pt>
                <c:pt idx="26277">
                  <c:v>91.943422999999996</c:v>
                </c:pt>
                <c:pt idx="26278">
                  <c:v>91.954533999999995</c:v>
                </c:pt>
                <c:pt idx="26279">
                  <c:v>91.965644999999995</c:v>
                </c:pt>
                <c:pt idx="26280">
                  <c:v>91.976755999999995</c:v>
                </c:pt>
                <c:pt idx="26281">
                  <c:v>91.987866999999994</c:v>
                </c:pt>
                <c:pt idx="26282">
                  <c:v>91.998977999999994</c:v>
                </c:pt>
                <c:pt idx="26283">
                  <c:v>92.010088999999994</c:v>
                </c:pt>
                <c:pt idx="26284">
                  <c:v>92.021199999999993</c:v>
                </c:pt>
                <c:pt idx="26285">
                  <c:v>92.032311000000007</c:v>
                </c:pt>
                <c:pt idx="26286">
                  <c:v>92.043422000000007</c:v>
                </c:pt>
                <c:pt idx="26287">
                  <c:v>92.054533000000006</c:v>
                </c:pt>
                <c:pt idx="26288">
                  <c:v>92.065644000000006</c:v>
                </c:pt>
                <c:pt idx="26289">
                  <c:v>92.076755000000006</c:v>
                </c:pt>
                <c:pt idx="26290">
                  <c:v>92.087866000000005</c:v>
                </c:pt>
                <c:pt idx="26291">
                  <c:v>92.098977000000005</c:v>
                </c:pt>
                <c:pt idx="26292">
                  <c:v>92.110088000000005</c:v>
                </c:pt>
                <c:pt idx="26293">
                  <c:v>92.121199000000004</c:v>
                </c:pt>
                <c:pt idx="26294">
                  <c:v>92.132310000000004</c:v>
                </c:pt>
                <c:pt idx="26295">
                  <c:v>92.143421000000004</c:v>
                </c:pt>
                <c:pt idx="26296">
                  <c:v>92.154532000000003</c:v>
                </c:pt>
                <c:pt idx="26297">
                  <c:v>92.165643000000003</c:v>
                </c:pt>
                <c:pt idx="26298">
                  <c:v>92.176754000000003</c:v>
                </c:pt>
                <c:pt idx="26299">
                  <c:v>92.187865000000002</c:v>
                </c:pt>
                <c:pt idx="26300">
                  <c:v>92.198976000000002</c:v>
                </c:pt>
                <c:pt idx="26301">
                  <c:v>92.210087000000001</c:v>
                </c:pt>
                <c:pt idx="26302">
                  <c:v>92.221198000000001</c:v>
                </c:pt>
                <c:pt idx="26303">
                  <c:v>92.232309000000001</c:v>
                </c:pt>
                <c:pt idx="26304">
                  <c:v>92.24342</c:v>
                </c:pt>
                <c:pt idx="26305">
                  <c:v>92.254531</c:v>
                </c:pt>
                <c:pt idx="26306">
                  <c:v>92.265641000000002</c:v>
                </c:pt>
                <c:pt idx="26307">
                  <c:v>92.276752000000002</c:v>
                </c:pt>
                <c:pt idx="26308">
                  <c:v>92.287863000000002</c:v>
                </c:pt>
                <c:pt idx="26309">
                  <c:v>92.298974000000001</c:v>
                </c:pt>
                <c:pt idx="26310">
                  <c:v>92.310085000000001</c:v>
                </c:pt>
                <c:pt idx="26311">
                  <c:v>92.321196</c:v>
                </c:pt>
                <c:pt idx="26312">
                  <c:v>92.332307</c:v>
                </c:pt>
                <c:pt idx="26313">
                  <c:v>92.343418</c:v>
                </c:pt>
                <c:pt idx="26314">
                  <c:v>92.354528999999999</c:v>
                </c:pt>
                <c:pt idx="26315">
                  <c:v>92.365639999999999</c:v>
                </c:pt>
                <c:pt idx="26316">
                  <c:v>92.376750999999999</c:v>
                </c:pt>
                <c:pt idx="26317">
                  <c:v>92.387861999999998</c:v>
                </c:pt>
                <c:pt idx="26318">
                  <c:v>92.398972999999998</c:v>
                </c:pt>
                <c:pt idx="26319">
                  <c:v>92.410083999999998</c:v>
                </c:pt>
                <c:pt idx="26320">
                  <c:v>92.421194999999997</c:v>
                </c:pt>
                <c:pt idx="26321">
                  <c:v>92.432305999999997</c:v>
                </c:pt>
                <c:pt idx="26322">
                  <c:v>92.443416999999997</c:v>
                </c:pt>
                <c:pt idx="26323">
                  <c:v>92.454527999999996</c:v>
                </c:pt>
                <c:pt idx="26324">
                  <c:v>92.465638999999996</c:v>
                </c:pt>
                <c:pt idx="26325">
                  <c:v>92.476749999999996</c:v>
                </c:pt>
                <c:pt idx="26326">
                  <c:v>92.487860999999995</c:v>
                </c:pt>
                <c:pt idx="26327">
                  <c:v>92.498971999999995</c:v>
                </c:pt>
                <c:pt idx="26328">
                  <c:v>92.510082999999995</c:v>
                </c:pt>
                <c:pt idx="26329">
                  <c:v>92.521193999999994</c:v>
                </c:pt>
                <c:pt idx="26330">
                  <c:v>92.532304999999994</c:v>
                </c:pt>
                <c:pt idx="26331">
                  <c:v>92.543415999999993</c:v>
                </c:pt>
                <c:pt idx="26332">
                  <c:v>92.554526999999993</c:v>
                </c:pt>
                <c:pt idx="26333">
                  <c:v>92.565638000000007</c:v>
                </c:pt>
                <c:pt idx="26334">
                  <c:v>92.576749000000007</c:v>
                </c:pt>
                <c:pt idx="26335">
                  <c:v>92.587860000000006</c:v>
                </c:pt>
                <c:pt idx="26336">
                  <c:v>92.598971000000006</c:v>
                </c:pt>
                <c:pt idx="26337">
                  <c:v>92.610082000000006</c:v>
                </c:pt>
                <c:pt idx="26338">
                  <c:v>92.621193000000005</c:v>
                </c:pt>
                <c:pt idx="26339">
                  <c:v>92.632304000000005</c:v>
                </c:pt>
                <c:pt idx="26340">
                  <c:v>92.643415000000005</c:v>
                </c:pt>
                <c:pt idx="26341">
                  <c:v>92.654526000000004</c:v>
                </c:pt>
                <c:pt idx="26342">
                  <c:v>92.665637000000004</c:v>
                </c:pt>
                <c:pt idx="26343">
                  <c:v>92.676748000000003</c:v>
                </c:pt>
                <c:pt idx="26344">
                  <c:v>92.687859000000003</c:v>
                </c:pt>
                <c:pt idx="26345">
                  <c:v>92.698970000000003</c:v>
                </c:pt>
                <c:pt idx="26346">
                  <c:v>92.710081000000002</c:v>
                </c:pt>
                <c:pt idx="26347">
                  <c:v>92.721192000000002</c:v>
                </c:pt>
                <c:pt idx="26348">
                  <c:v>92.732303000000002</c:v>
                </c:pt>
                <c:pt idx="26349">
                  <c:v>92.743414000000001</c:v>
                </c:pt>
                <c:pt idx="26350">
                  <c:v>92.754525000000001</c:v>
                </c:pt>
                <c:pt idx="26351">
                  <c:v>92.765636000000001</c:v>
                </c:pt>
                <c:pt idx="26352">
                  <c:v>92.776747</c:v>
                </c:pt>
                <c:pt idx="26353">
                  <c:v>92.787858</c:v>
                </c:pt>
                <c:pt idx="26354">
                  <c:v>92.798969</c:v>
                </c:pt>
                <c:pt idx="26355">
                  <c:v>92.810079999999999</c:v>
                </c:pt>
                <c:pt idx="26356">
                  <c:v>92.821190999999999</c:v>
                </c:pt>
                <c:pt idx="26357">
                  <c:v>92.832301999999999</c:v>
                </c:pt>
                <c:pt idx="26358">
                  <c:v>92.843412999999998</c:v>
                </c:pt>
                <c:pt idx="26359">
                  <c:v>92.854523999999998</c:v>
                </c:pt>
                <c:pt idx="26360">
                  <c:v>92.865634999999997</c:v>
                </c:pt>
                <c:pt idx="26361">
                  <c:v>92.876745999999997</c:v>
                </c:pt>
                <c:pt idx="26362">
                  <c:v>92.887856999999997</c:v>
                </c:pt>
                <c:pt idx="26363">
                  <c:v>92.898967999999996</c:v>
                </c:pt>
                <c:pt idx="26364">
                  <c:v>92.910078999999996</c:v>
                </c:pt>
                <c:pt idx="26365">
                  <c:v>92.921189999999996</c:v>
                </c:pt>
                <c:pt idx="26366">
                  <c:v>92.932300999999995</c:v>
                </c:pt>
                <c:pt idx="26367">
                  <c:v>92.943411999999995</c:v>
                </c:pt>
                <c:pt idx="26368">
                  <c:v>92.954522999999995</c:v>
                </c:pt>
                <c:pt idx="26369">
                  <c:v>92.965633999999994</c:v>
                </c:pt>
                <c:pt idx="26370">
                  <c:v>92.976744999999994</c:v>
                </c:pt>
                <c:pt idx="26371">
                  <c:v>92.987855999999994</c:v>
                </c:pt>
                <c:pt idx="26372">
                  <c:v>92.998966999999993</c:v>
                </c:pt>
                <c:pt idx="26373">
                  <c:v>93.010077999999993</c:v>
                </c:pt>
                <c:pt idx="26374">
                  <c:v>93.021189000000007</c:v>
                </c:pt>
                <c:pt idx="26375">
                  <c:v>93.032300000000006</c:v>
                </c:pt>
                <c:pt idx="26376">
                  <c:v>93.043411000000006</c:v>
                </c:pt>
                <c:pt idx="26377">
                  <c:v>93.054522000000006</c:v>
                </c:pt>
                <c:pt idx="26378">
                  <c:v>93.065633000000005</c:v>
                </c:pt>
                <c:pt idx="26379">
                  <c:v>93.076744000000005</c:v>
                </c:pt>
                <c:pt idx="26380">
                  <c:v>93.087855000000005</c:v>
                </c:pt>
                <c:pt idx="26381">
                  <c:v>93.098966000000004</c:v>
                </c:pt>
                <c:pt idx="26382">
                  <c:v>93.110077000000004</c:v>
                </c:pt>
                <c:pt idx="26383">
                  <c:v>93.121188000000004</c:v>
                </c:pt>
                <c:pt idx="26384">
                  <c:v>93.132299000000003</c:v>
                </c:pt>
                <c:pt idx="26385">
                  <c:v>93.143410000000003</c:v>
                </c:pt>
                <c:pt idx="26386">
                  <c:v>93.154521000000003</c:v>
                </c:pt>
                <c:pt idx="26387">
                  <c:v>93.165631000000005</c:v>
                </c:pt>
                <c:pt idx="26388">
                  <c:v>93.176742000000004</c:v>
                </c:pt>
                <c:pt idx="26389">
                  <c:v>93.187853000000004</c:v>
                </c:pt>
                <c:pt idx="26390">
                  <c:v>93.198964000000004</c:v>
                </c:pt>
                <c:pt idx="26391">
                  <c:v>93.210075000000003</c:v>
                </c:pt>
                <c:pt idx="26392">
                  <c:v>93.221186000000003</c:v>
                </c:pt>
                <c:pt idx="26393">
                  <c:v>93.232297000000003</c:v>
                </c:pt>
                <c:pt idx="26394">
                  <c:v>93.243408000000002</c:v>
                </c:pt>
                <c:pt idx="26395">
                  <c:v>93.254519000000002</c:v>
                </c:pt>
                <c:pt idx="26396">
                  <c:v>93.265630000000002</c:v>
                </c:pt>
                <c:pt idx="26397">
                  <c:v>93.276741000000001</c:v>
                </c:pt>
                <c:pt idx="26398">
                  <c:v>93.287852000000001</c:v>
                </c:pt>
                <c:pt idx="26399">
                  <c:v>93.298963000000001</c:v>
                </c:pt>
                <c:pt idx="26400">
                  <c:v>93.310074</c:v>
                </c:pt>
                <c:pt idx="26401">
                  <c:v>93.321185</c:v>
                </c:pt>
                <c:pt idx="26402">
                  <c:v>93.332295999999999</c:v>
                </c:pt>
                <c:pt idx="26403">
                  <c:v>93.343406999999999</c:v>
                </c:pt>
                <c:pt idx="26404">
                  <c:v>93.354517999999999</c:v>
                </c:pt>
                <c:pt idx="26405">
                  <c:v>93.365628999999998</c:v>
                </c:pt>
                <c:pt idx="26406">
                  <c:v>93.376739999999998</c:v>
                </c:pt>
                <c:pt idx="26407">
                  <c:v>93.387850999999998</c:v>
                </c:pt>
                <c:pt idx="26408">
                  <c:v>93.398961999999997</c:v>
                </c:pt>
                <c:pt idx="26409">
                  <c:v>93.410072999999997</c:v>
                </c:pt>
                <c:pt idx="26410">
                  <c:v>93.421183999999997</c:v>
                </c:pt>
                <c:pt idx="26411">
                  <c:v>93.432294999999996</c:v>
                </c:pt>
                <c:pt idx="26412">
                  <c:v>93.443405999999996</c:v>
                </c:pt>
                <c:pt idx="26413">
                  <c:v>93.454516999999996</c:v>
                </c:pt>
                <c:pt idx="26414">
                  <c:v>93.465627999999995</c:v>
                </c:pt>
                <c:pt idx="26415">
                  <c:v>93.476738999999995</c:v>
                </c:pt>
                <c:pt idx="26416">
                  <c:v>93.487849999999995</c:v>
                </c:pt>
                <c:pt idx="26417">
                  <c:v>93.498960999999994</c:v>
                </c:pt>
                <c:pt idx="26418">
                  <c:v>93.510071999999994</c:v>
                </c:pt>
                <c:pt idx="26419">
                  <c:v>93.521182999999994</c:v>
                </c:pt>
                <c:pt idx="26420">
                  <c:v>93.532293999999993</c:v>
                </c:pt>
                <c:pt idx="26421">
                  <c:v>93.543405000000007</c:v>
                </c:pt>
                <c:pt idx="26422">
                  <c:v>93.554516000000007</c:v>
                </c:pt>
                <c:pt idx="26423">
                  <c:v>93.565627000000006</c:v>
                </c:pt>
                <c:pt idx="26424">
                  <c:v>93.576738000000006</c:v>
                </c:pt>
                <c:pt idx="26425">
                  <c:v>93.587849000000006</c:v>
                </c:pt>
                <c:pt idx="26426">
                  <c:v>93.598960000000005</c:v>
                </c:pt>
                <c:pt idx="26427">
                  <c:v>93.610071000000005</c:v>
                </c:pt>
                <c:pt idx="26428">
                  <c:v>93.621182000000005</c:v>
                </c:pt>
                <c:pt idx="26429">
                  <c:v>93.632293000000004</c:v>
                </c:pt>
                <c:pt idx="26430">
                  <c:v>93.643404000000004</c:v>
                </c:pt>
                <c:pt idx="26431">
                  <c:v>93.654515000000004</c:v>
                </c:pt>
                <c:pt idx="26432">
                  <c:v>93.665626000000003</c:v>
                </c:pt>
                <c:pt idx="26433">
                  <c:v>93.676737000000003</c:v>
                </c:pt>
                <c:pt idx="26434">
                  <c:v>93.687848000000002</c:v>
                </c:pt>
                <c:pt idx="26435">
                  <c:v>93.698959000000002</c:v>
                </c:pt>
                <c:pt idx="26436">
                  <c:v>93.710070000000002</c:v>
                </c:pt>
                <c:pt idx="26437">
                  <c:v>93.721181000000001</c:v>
                </c:pt>
                <c:pt idx="26438">
                  <c:v>93.732292000000001</c:v>
                </c:pt>
                <c:pt idx="26439">
                  <c:v>93.743403000000001</c:v>
                </c:pt>
                <c:pt idx="26440">
                  <c:v>93.754514</c:v>
                </c:pt>
                <c:pt idx="26441">
                  <c:v>93.765625</c:v>
                </c:pt>
                <c:pt idx="26442">
                  <c:v>93.776736</c:v>
                </c:pt>
                <c:pt idx="26443">
                  <c:v>93.787846999999999</c:v>
                </c:pt>
                <c:pt idx="26444">
                  <c:v>93.798957999999999</c:v>
                </c:pt>
                <c:pt idx="26445">
                  <c:v>93.810068999999999</c:v>
                </c:pt>
                <c:pt idx="26446">
                  <c:v>93.821179999999998</c:v>
                </c:pt>
                <c:pt idx="26447">
                  <c:v>93.832290999999998</c:v>
                </c:pt>
                <c:pt idx="26448">
                  <c:v>93.843401999999998</c:v>
                </c:pt>
                <c:pt idx="26449">
                  <c:v>93.854512999999997</c:v>
                </c:pt>
                <c:pt idx="26450">
                  <c:v>93.865623999999997</c:v>
                </c:pt>
                <c:pt idx="26451">
                  <c:v>93.876734999999996</c:v>
                </c:pt>
                <c:pt idx="26452">
                  <c:v>93.887845999999996</c:v>
                </c:pt>
                <c:pt idx="26453">
                  <c:v>93.898956999999996</c:v>
                </c:pt>
                <c:pt idx="26454">
                  <c:v>93.910067999999995</c:v>
                </c:pt>
                <c:pt idx="26455">
                  <c:v>93.921178999999995</c:v>
                </c:pt>
                <c:pt idx="26456">
                  <c:v>93.932289999999995</c:v>
                </c:pt>
                <c:pt idx="26457">
                  <c:v>93.943400999999994</c:v>
                </c:pt>
                <c:pt idx="26458">
                  <c:v>93.954511999999994</c:v>
                </c:pt>
                <c:pt idx="26459">
                  <c:v>93.965622999999994</c:v>
                </c:pt>
                <c:pt idx="26460">
                  <c:v>93.976733999999993</c:v>
                </c:pt>
                <c:pt idx="26461">
                  <c:v>93.987844999999993</c:v>
                </c:pt>
                <c:pt idx="26462">
                  <c:v>93.998956000000007</c:v>
                </c:pt>
                <c:pt idx="26463">
                  <c:v>94.010067000000006</c:v>
                </c:pt>
                <c:pt idx="26464">
                  <c:v>94.021178000000006</c:v>
                </c:pt>
                <c:pt idx="26465">
                  <c:v>94.032289000000006</c:v>
                </c:pt>
                <c:pt idx="26466">
                  <c:v>94.043400000000005</c:v>
                </c:pt>
                <c:pt idx="26467">
                  <c:v>94.054511000000005</c:v>
                </c:pt>
                <c:pt idx="26468">
                  <c:v>94.065620999999993</c:v>
                </c:pt>
                <c:pt idx="26469">
                  <c:v>94.076732000000007</c:v>
                </c:pt>
                <c:pt idx="26470">
                  <c:v>94.087843000000007</c:v>
                </c:pt>
                <c:pt idx="26471">
                  <c:v>94.098954000000006</c:v>
                </c:pt>
                <c:pt idx="26472">
                  <c:v>94.110065000000006</c:v>
                </c:pt>
                <c:pt idx="26473">
                  <c:v>94.121176000000006</c:v>
                </c:pt>
                <c:pt idx="26474">
                  <c:v>94.132287000000005</c:v>
                </c:pt>
                <c:pt idx="26475">
                  <c:v>94.143398000000005</c:v>
                </c:pt>
                <c:pt idx="26476">
                  <c:v>94.154509000000004</c:v>
                </c:pt>
                <c:pt idx="26477">
                  <c:v>94.165620000000004</c:v>
                </c:pt>
                <c:pt idx="26478">
                  <c:v>94.176731000000004</c:v>
                </c:pt>
                <c:pt idx="26479">
                  <c:v>94.187842000000003</c:v>
                </c:pt>
                <c:pt idx="26480">
                  <c:v>94.198953000000003</c:v>
                </c:pt>
                <c:pt idx="26481">
                  <c:v>94.210064000000003</c:v>
                </c:pt>
                <c:pt idx="26482">
                  <c:v>94.221175000000002</c:v>
                </c:pt>
                <c:pt idx="26483">
                  <c:v>94.232286000000002</c:v>
                </c:pt>
                <c:pt idx="26484">
                  <c:v>94.243397000000002</c:v>
                </c:pt>
                <c:pt idx="26485">
                  <c:v>94.254508000000001</c:v>
                </c:pt>
                <c:pt idx="26486">
                  <c:v>94.265619000000001</c:v>
                </c:pt>
                <c:pt idx="26487">
                  <c:v>94.276730000000001</c:v>
                </c:pt>
                <c:pt idx="26488">
                  <c:v>94.287841</c:v>
                </c:pt>
                <c:pt idx="26489">
                  <c:v>94.298952</c:v>
                </c:pt>
                <c:pt idx="26490">
                  <c:v>94.310063</c:v>
                </c:pt>
                <c:pt idx="26491">
                  <c:v>94.321173999999999</c:v>
                </c:pt>
                <c:pt idx="26492">
                  <c:v>94.332284999999999</c:v>
                </c:pt>
                <c:pt idx="26493">
                  <c:v>94.343395999999998</c:v>
                </c:pt>
                <c:pt idx="26494">
                  <c:v>94.354506999999998</c:v>
                </c:pt>
                <c:pt idx="26495">
                  <c:v>94.365617999999998</c:v>
                </c:pt>
                <c:pt idx="26496">
                  <c:v>94.376728999999997</c:v>
                </c:pt>
                <c:pt idx="26497">
                  <c:v>94.387839999999997</c:v>
                </c:pt>
                <c:pt idx="26498">
                  <c:v>94.398950999999997</c:v>
                </c:pt>
                <c:pt idx="26499">
                  <c:v>94.410061999999996</c:v>
                </c:pt>
                <c:pt idx="26500">
                  <c:v>94.421172999999996</c:v>
                </c:pt>
                <c:pt idx="26501">
                  <c:v>94.432283999999996</c:v>
                </c:pt>
                <c:pt idx="26502">
                  <c:v>94.443394999999995</c:v>
                </c:pt>
                <c:pt idx="26503">
                  <c:v>94.454505999999995</c:v>
                </c:pt>
                <c:pt idx="26504">
                  <c:v>94.465616999999995</c:v>
                </c:pt>
                <c:pt idx="26505">
                  <c:v>94.476727999999994</c:v>
                </c:pt>
                <c:pt idx="26506">
                  <c:v>94.487838999999994</c:v>
                </c:pt>
                <c:pt idx="26507">
                  <c:v>94.498949999999994</c:v>
                </c:pt>
                <c:pt idx="26508">
                  <c:v>94.510060999999993</c:v>
                </c:pt>
                <c:pt idx="26509">
                  <c:v>94.521172000000007</c:v>
                </c:pt>
                <c:pt idx="26510">
                  <c:v>94.532283000000007</c:v>
                </c:pt>
                <c:pt idx="26511">
                  <c:v>94.543394000000006</c:v>
                </c:pt>
                <c:pt idx="26512">
                  <c:v>94.554505000000006</c:v>
                </c:pt>
                <c:pt idx="26513">
                  <c:v>94.565616000000006</c:v>
                </c:pt>
                <c:pt idx="26514">
                  <c:v>94.576727000000005</c:v>
                </c:pt>
                <c:pt idx="26515">
                  <c:v>94.587838000000005</c:v>
                </c:pt>
                <c:pt idx="26516">
                  <c:v>94.598949000000005</c:v>
                </c:pt>
                <c:pt idx="26517">
                  <c:v>94.610060000000004</c:v>
                </c:pt>
                <c:pt idx="26518">
                  <c:v>94.621171000000004</c:v>
                </c:pt>
                <c:pt idx="26519">
                  <c:v>94.632282000000004</c:v>
                </c:pt>
                <c:pt idx="26520">
                  <c:v>94.643393000000003</c:v>
                </c:pt>
                <c:pt idx="26521">
                  <c:v>94.654504000000003</c:v>
                </c:pt>
                <c:pt idx="26522">
                  <c:v>94.665615000000003</c:v>
                </c:pt>
                <c:pt idx="26523">
                  <c:v>94.676726000000002</c:v>
                </c:pt>
                <c:pt idx="26524">
                  <c:v>94.687837000000002</c:v>
                </c:pt>
                <c:pt idx="26525">
                  <c:v>94.698948000000001</c:v>
                </c:pt>
                <c:pt idx="26526">
                  <c:v>94.710059000000001</c:v>
                </c:pt>
                <c:pt idx="26527">
                  <c:v>94.721170000000001</c:v>
                </c:pt>
                <c:pt idx="26528">
                  <c:v>94.732281</c:v>
                </c:pt>
                <c:pt idx="26529">
                  <c:v>94.743392</c:v>
                </c:pt>
                <c:pt idx="26530">
                  <c:v>94.754503</c:v>
                </c:pt>
                <c:pt idx="26531">
                  <c:v>94.765613999999999</c:v>
                </c:pt>
                <c:pt idx="26532">
                  <c:v>94.776724999999999</c:v>
                </c:pt>
                <c:pt idx="26533">
                  <c:v>94.787835999999999</c:v>
                </c:pt>
                <c:pt idx="26534">
                  <c:v>94.798946999999998</c:v>
                </c:pt>
                <c:pt idx="26535">
                  <c:v>94.810057999999998</c:v>
                </c:pt>
                <c:pt idx="26536">
                  <c:v>94.821168999999998</c:v>
                </c:pt>
                <c:pt idx="26537">
                  <c:v>94.832279999999997</c:v>
                </c:pt>
                <c:pt idx="26538">
                  <c:v>94.843390999999997</c:v>
                </c:pt>
                <c:pt idx="26539">
                  <c:v>94.854501999999997</c:v>
                </c:pt>
                <c:pt idx="26540">
                  <c:v>94.865612999999996</c:v>
                </c:pt>
                <c:pt idx="26541">
                  <c:v>94.876723999999996</c:v>
                </c:pt>
                <c:pt idx="26542">
                  <c:v>94.887834999999995</c:v>
                </c:pt>
                <c:pt idx="26543">
                  <c:v>94.898945999999995</c:v>
                </c:pt>
                <c:pt idx="26544">
                  <c:v>94.910056999999995</c:v>
                </c:pt>
                <c:pt idx="26545">
                  <c:v>94.921167999999994</c:v>
                </c:pt>
                <c:pt idx="26546">
                  <c:v>94.932278999999994</c:v>
                </c:pt>
                <c:pt idx="26547">
                  <c:v>94.943389999999994</c:v>
                </c:pt>
                <c:pt idx="26548">
                  <c:v>94.954500999999993</c:v>
                </c:pt>
                <c:pt idx="26549">
                  <c:v>94.965610999999996</c:v>
                </c:pt>
                <c:pt idx="26550">
                  <c:v>94.976721999999995</c:v>
                </c:pt>
                <c:pt idx="26551">
                  <c:v>94.987832999999995</c:v>
                </c:pt>
                <c:pt idx="26552">
                  <c:v>94.998943999999995</c:v>
                </c:pt>
                <c:pt idx="26553">
                  <c:v>95.010054999999994</c:v>
                </c:pt>
                <c:pt idx="26554">
                  <c:v>95.021165999999994</c:v>
                </c:pt>
                <c:pt idx="26555">
                  <c:v>95.032276999999993</c:v>
                </c:pt>
                <c:pt idx="26556">
                  <c:v>95.043387999999993</c:v>
                </c:pt>
                <c:pt idx="26557">
                  <c:v>95.054499000000007</c:v>
                </c:pt>
                <c:pt idx="26558">
                  <c:v>95.065610000000007</c:v>
                </c:pt>
                <c:pt idx="26559">
                  <c:v>95.076721000000006</c:v>
                </c:pt>
                <c:pt idx="26560">
                  <c:v>95.087832000000006</c:v>
                </c:pt>
                <c:pt idx="26561">
                  <c:v>95.098943000000006</c:v>
                </c:pt>
                <c:pt idx="26562">
                  <c:v>95.110054000000005</c:v>
                </c:pt>
                <c:pt idx="26563">
                  <c:v>95.121165000000005</c:v>
                </c:pt>
                <c:pt idx="26564">
                  <c:v>95.132276000000005</c:v>
                </c:pt>
                <c:pt idx="26565">
                  <c:v>95.143387000000004</c:v>
                </c:pt>
                <c:pt idx="26566">
                  <c:v>95.154498000000004</c:v>
                </c:pt>
                <c:pt idx="26567">
                  <c:v>95.165609000000003</c:v>
                </c:pt>
                <c:pt idx="26568">
                  <c:v>95.176720000000003</c:v>
                </c:pt>
                <c:pt idx="26569">
                  <c:v>95.187831000000003</c:v>
                </c:pt>
                <c:pt idx="26570">
                  <c:v>95.198942000000002</c:v>
                </c:pt>
                <c:pt idx="26571">
                  <c:v>95.210053000000002</c:v>
                </c:pt>
                <c:pt idx="26572">
                  <c:v>95.221164000000002</c:v>
                </c:pt>
                <c:pt idx="26573">
                  <c:v>95.232275000000001</c:v>
                </c:pt>
                <c:pt idx="26574">
                  <c:v>95.243386000000001</c:v>
                </c:pt>
                <c:pt idx="26575">
                  <c:v>95.254497000000001</c:v>
                </c:pt>
                <c:pt idx="26576">
                  <c:v>95.265608</c:v>
                </c:pt>
                <c:pt idx="26577">
                  <c:v>95.276719</c:v>
                </c:pt>
                <c:pt idx="26578">
                  <c:v>95.28783</c:v>
                </c:pt>
                <c:pt idx="26579">
                  <c:v>95.298940999999999</c:v>
                </c:pt>
                <c:pt idx="26580">
                  <c:v>95.310051999999999</c:v>
                </c:pt>
                <c:pt idx="26581">
                  <c:v>95.321162999999999</c:v>
                </c:pt>
                <c:pt idx="26582">
                  <c:v>95.332273999999998</c:v>
                </c:pt>
                <c:pt idx="26583">
                  <c:v>95.343384999999998</c:v>
                </c:pt>
                <c:pt idx="26584">
                  <c:v>95.354495999999997</c:v>
                </c:pt>
                <c:pt idx="26585">
                  <c:v>95.365606999999997</c:v>
                </c:pt>
                <c:pt idx="26586">
                  <c:v>95.376717999999997</c:v>
                </c:pt>
                <c:pt idx="26587">
                  <c:v>95.387828999999996</c:v>
                </c:pt>
                <c:pt idx="26588">
                  <c:v>95.398939999999996</c:v>
                </c:pt>
                <c:pt idx="26589">
                  <c:v>95.410050999999996</c:v>
                </c:pt>
                <c:pt idx="26590">
                  <c:v>95.421161999999995</c:v>
                </c:pt>
                <c:pt idx="26591">
                  <c:v>95.432272999999995</c:v>
                </c:pt>
                <c:pt idx="26592">
                  <c:v>95.443383999999995</c:v>
                </c:pt>
                <c:pt idx="26593">
                  <c:v>95.454494999999994</c:v>
                </c:pt>
                <c:pt idx="26594">
                  <c:v>95.465605999999994</c:v>
                </c:pt>
                <c:pt idx="26595">
                  <c:v>95.476716999999994</c:v>
                </c:pt>
                <c:pt idx="26596">
                  <c:v>95.487827999999993</c:v>
                </c:pt>
                <c:pt idx="26597">
                  <c:v>95.498938999999993</c:v>
                </c:pt>
                <c:pt idx="26598">
                  <c:v>95.510050000000007</c:v>
                </c:pt>
                <c:pt idx="26599">
                  <c:v>95.521161000000006</c:v>
                </c:pt>
                <c:pt idx="26600">
                  <c:v>95.532272000000006</c:v>
                </c:pt>
                <c:pt idx="26601">
                  <c:v>95.543383000000006</c:v>
                </c:pt>
                <c:pt idx="26602">
                  <c:v>95.554494000000005</c:v>
                </c:pt>
                <c:pt idx="26603">
                  <c:v>95.565605000000005</c:v>
                </c:pt>
                <c:pt idx="26604">
                  <c:v>95.576716000000005</c:v>
                </c:pt>
                <c:pt idx="26605">
                  <c:v>95.587827000000004</c:v>
                </c:pt>
                <c:pt idx="26606">
                  <c:v>95.598938000000004</c:v>
                </c:pt>
                <c:pt idx="26607">
                  <c:v>95.610049000000004</c:v>
                </c:pt>
                <c:pt idx="26608">
                  <c:v>95.621160000000003</c:v>
                </c:pt>
                <c:pt idx="26609">
                  <c:v>95.632271000000003</c:v>
                </c:pt>
                <c:pt idx="26610">
                  <c:v>95.643382000000003</c:v>
                </c:pt>
                <c:pt idx="26611">
                  <c:v>95.654493000000002</c:v>
                </c:pt>
                <c:pt idx="26612">
                  <c:v>95.665604000000002</c:v>
                </c:pt>
                <c:pt idx="26613">
                  <c:v>95.676715000000002</c:v>
                </c:pt>
                <c:pt idx="26614">
                  <c:v>95.687826000000001</c:v>
                </c:pt>
                <c:pt idx="26615">
                  <c:v>95.698937000000001</c:v>
                </c:pt>
                <c:pt idx="26616">
                  <c:v>95.710048</c:v>
                </c:pt>
                <c:pt idx="26617">
                  <c:v>95.721159</c:v>
                </c:pt>
                <c:pt idx="26618">
                  <c:v>95.73227</c:v>
                </c:pt>
                <c:pt idx="26619">
                  <c:v>95.743380999999999</c:v>
                </c:pt>
                <c:pt idx="26620">
                  <c:v>95.754491999999999</c:v>
                </c:pt>
                <c:pt idx="26621">
                  <c:v>95.765602999999999</c:v>
                </c:pt>
                <c:pt idx="26622">
                  <c:v>95.776713999999998</c:v>
                </c:pt>
                <c:pt idx="26623">
                  <c:v>95.787824999999998</c:v>
                </c:pt>
                <c:pt idx="26624">
                  <c:v>95.798935999999998</c:v>
                </c:pt>
                <c:pt idx="26625">
                  <c:v>95.810046999999997</c:v>
                </c:pt>
                <c:pt idx="26626">
                  <c:v>95.821157999999997</c:v>
                </c:pt>
                <c:pt idx="26627">
                  <c:v>95.832268999999997</c:v>
                </c:pt>
                <c:pt idx="26628">
                  <c:v>95.843379999999996</c:v>
                </c:pt>
                <c:pt idx="26629">
                  <c:v>95.854490999999996</c:v>
                </c:pt>
                <c:pt idx="26630">
                  <c:v>95.865600999999998</c:v>
                </c:pt>
                <c:pt idx="26631">
                  <c:v>95.876711999999998</c:v>
                </c:pt>
                <c:pt idx="26632">
                  <c:v>95.887822999999997</c:v>
                </c:pt>
                <c:pt idx="26633">
                  <c:v>95.898933999999997</c:v>
                </c:pt>
                <c:pt idx="26634">
                  <c:v>95.910044999999997</c:v>
                </c:pt>
                <c:pt idx="26635">
                  <c:v>95.921155999999996</c:v>
                </c:pt>
                <c:pt idx="26636">
                  <c:v>95.932266999999996</c:v>
                </c:pt>
                <c:pt idx="26637">
                  <c:v>95.943377999999996</c:v>
                </c:pt>
                <c:pt idx="26638">
                  <c:v>95.954488999999995</c:v>
                </c:pt>
                <c:pt idx="26639">
                  <c:v>95.965599999999995</c:v>
                </c:pt>
                <c:pt idx="26640">
                  <c:v>95.976710999999995</c:v>
                </c:pt>
                <c:pt idx="26641">
                  <c:v>95.987821999999994</c:v>
                </c:pt>
                <c:pt idx="26642">
                  <c:v>95.998932999999994</c:v>
                </c:pt>
                <c:pt idx="26643">
                  <c:v>96.010043999999994</c:v>
                </c:pt>
                <c:pt idx="26644">
                  <c:v>96.021154999999993</c:v>
                </c:pt>
                <c:pt idx="26645">
                  <c:v>96.032266000000007</c:v>
                </c:pt>
                <c:pt idx="26646">
                  <c:v>96.043377000000007</c:v>
                </c:pt>
                <c:pt idx="26647">
                  <c:v>96.054488000000006</c:v>
                </c:pt>
                <c:pt idx="26648">
                  <c:v>96.065599000000006</c:v>
                </c:pt>
                <c:pt idx="26649">
                  <c:v>96.076710000000006</c:v>
                </c:pt>
                <c:pt idx="26650">
                  <c:v>96.087821000000005</c:v>
                </c:pt>
                <c:pt idx="26651">
                  <c:v>96.098932000000005</c:v>
                </c:pt>
                <c:pt idx="26652">
                  <c:v>96.110043000000005</c:v>
                </c:pt>
                <c:pt idx="26653">
                  <c:v>96.121154000000004</c:v>
                </c:pt>
                <c:pt idx="26654">
                  <c:v>96.132265000000004</c:v>
                </c:pt>
                <c:pt idx="26655">
                  <c:v>96.143376000000004</c:v>
                </c:pt>
                <c:pt idx="26656">
                  <c:v>96.154487000000003</c:v>
                </c:pt>
                <c:pt idx="26657">
                  <c:v>96.165598000000003</c:v>
                </c:pt>
                <c:pt idx="26658">
                  <c:v>96.176709000000002</c:v>
                </c:pt>
                <c:pt idx="26659">
                  <c:v>96.187820000000002</c:v>
                </c:pt>
                <c:pt idx="26660">
                  <c:v>96.198931000000002</c:v>
                </c:pt>
                <c:pt idx="26661">
                  <c:v>96.210042000000001</c:v>
                </c:pt>
                <c:pt idx="26662">
                  <c:v>96.221153000000001</c:v>
                </c:pt>
                <c:pt idx="26663">
                  <c:v>96.232264000000001</c:v>
                </c:pt>
                <c:pt idx="26664">
                  <c:v>96.243375</c:v>
                </c:pt>
                <c:pt idx="26665">
                  <c:v>96.254486</c:v>
                </c:pt>
                <c:pt idx="26666">
                  <c:v>96.265597</c:v>
                </c:pt>
                <c:pt idx="26667">
                  <c:v>96.276707999999999</c:v>
                </c:pt>
                <c:pt idx="26668">
                  <c:v>96.287818999999999</c:v>
                </c:pt>
                <c:pt idx="26669">
                  <c:v>96.298929999999999</c:v>
                </c:pt>
                <c:pt idx="26670">
                  <c:v>96.310040999999998</c:v>
                </c:pt>
                <c:pt idx="26671">
                  <c:v>96.321151999999998</c:v>
                </c:pt>
                <c:pt idx="26672">
                  <c:v>96.332262999999998</c:v>
                </c:pt>
                <c:pt idx="26673">
                  <c:v>96.343373999999997</c:v>
                </c:pt>
                <c:pt idx="26674">
                  <c:v>96.354484999999997</c:v>
                </c:pt>
                <c:pt idx="26675">
                  <c:v>96.365595999999996</c:v>
                </c:pt>
                <c:pt idx="26676">
                  <c:v>96.376706999999996</c:v>
                </c:pt>
                <c:pt idx="26677">
                  <c:v>96.387817999999996</c:v>
                </c:pt>
                <c:pt idx="26678">
                  <c:v>96.398928999999995</c:v>
                </c:pt>
                <c:pt idx="26679">
                  <c:v>96.410039999999995</c:v>
                </c:pt>
                <c:pt idx="26680">
                  <c:v>96.421150999999995</c:v>
                </c:pt>
                <c:pt idx="26681">
                  <c:v>96.432261999999994</c:v>
                </c:pt>
                <c:pt idx="26682">
                  <c:v>96.443372999999994</c:v>
                </c:pt>
                <c:pt idx="26683">
                  <c:v>96.454483999999994</c:v>
                </c:pt>
                <c:pt idx="26684">
                  <c:v>96.465594999999993</c:v>
                </c:pt>
                <c:pt idx="26685">
                  <c:v>96.476705999999993</c:v>
                </c:pt>
                <c:pt idx="26686">
                  <c:v>96.487817000000007</c:v>
                </c:pt>
                <c:pt idx="26687">
                  <c:v>96.498928000000006</c:v>
                </c:pt>
                <c:pt idx="26688">
                  <c:v>96.510039000000006</c:v>
                </c:pt>
                <c:pt idx="26689">
                  <c:v>96.521150000000006</c:v>
                </c:pt>
                <c:pt idx="26690">
                  <c:v>96.532261000000005</c:v>
                </c:pt>
                <c:pt idx="26691">
                  <c:v>96.543372000000005</c:v>
                </c:pt>
                <c:pt idx="26692">
                  <c:v>96.554483000000005</c:v>
                </c:pt>
                <c:pt idx="26693">
                  <c:v>96.565594000000004</c:v>
                </c:pt>
                <c:pt idx="26694">
                  <c:v>96.576705000000004</c:v>
                </c:pt>
                <c:pt idx="26695">
                  <c:v>96.587816000000004</c:v>
                </c:pt>
                <c:pt idx="26696">
                  <c:v>96.598927000000003</c:v>
                </c:pt>
                <c:pt idx="26697">
                  <c:v>96.610038000000003</c:v>
                </c:pt>
                <c:pt idx="26698">
                  <c:v>96.621149000000003</c:v>
                </c:pt>
                <c:pt idx="26699">
                  <c:v>96.632260000000002</c:v>
                </c:pt>
                <c:pt idx="26700">
                  <c:v>96.643371000000002</c:v>
                </c:pt>
                <c:pt idx="26701">
                  <c:v>96.654482000000002</c:v>
                </c:pt>
                <c:pt idx="26702">
                  <c:v>96.665593000000001</c:v>
                </c:pt>
                <c:pt idx="26703">
                  <c:v>96.676704000000001</c:v>
                </c:pt>
                <c:pt idx="26704">
                  <c:v>96.687815000000001</c:v>
                </c:pt>
                <c:pt idx="26705">
                  <c:v>96.698926</c:v>
                </c:pt>
                <c:pt idx="26706">
                  <c:v>96.710037</c:v>
                </c:pt>
                <c:pt idx="26707">
                  <c:v>96.721147999999999</c:v>
                </c:pt>
                <c:pt idx="26708">
                  <c:v>96.732258999999999</c:v>
                </c:pt>
                <c:pt idx="26709">
                  <c:v>96.743369999999999</c:v>
                </c:pt>
                <c:pt idx="26710">
                  <c:v>96.754480999999998</c:v>
                </c:pt>
                <c:pt idx="26711">
                  <c:v>96.765591000000001</c:v>
                </c:pt>
                <c:pt idx="26712">
                  <c:v>96.776702</c:v>
                </c:pt>
                <c:pt idx="26713">
                  <c:v>96.787813</c:v>
                </c:pt>
                <c:pt idx="26714">
                  <c:v>96.798924</c:v>
                </c:pt>
                <c:pt idx="26715">
                  <c:v>96.810034999999999</c:v>
                </c:pt>
                <c:pt idx="26716">
                  <c:v>96.821145999999999</c:v>
                </c:pt>
                <c:pt idx="26717">
                  <c:v>96.832256999999998</c:v>
                </c:pt>
                <c:pt idx="26718">
                  <c:v>96.843367999999998</c:v>
                </c:pt>
                <c:pt idx="26719">
                  <c:v>96.854478999999998</c:v>
                </c:pt>
                <c:pt idx="26720">
                  <c:v>96.865589999999997</c:v>
                </c:pt>
                <c:pt idx="26721">
                  <c:v>96.876700999999997</c:v>
                </c:pt>
                <c:pt idx="26722">
                  <c:v>96.887811999999997</c:v>
                </c:pt>
                <c:pt idx="26723">
                  <c:v>96.898922999999996</c:v>
                </c:pt>
                <c:pt idx="26724">
                  <c:v>96.910033999999996</c:v>
                </c:pt>
                <c:pt idx="26725">
                  <c:v>96.921144999999996</c:v>
                </c:pt>
                <c:pt idx="26726">
                  <c:v>96.932255999999995</c:v>
                </c:pt>
                <c:pt idx="26727">
                  <c:v>96.943366999999995</c:v>
                </c:pt>
                <c:pt idx="26728">
                  <c:v>96.954477999999995</c:v>
                </c:pt>
                <c:pt idx="26729">
                  <c:v>96.965588999999994</c:v>
                </c:pt>
                <c:pt idx="26730">
                  <c:v>96.976699999999994</c:v>
                </c:pt>
                <c:pt idx="26731">
                  <c:v>96.987810999999994</c:v>
                </c:pt>
                <c:pt idx="26732">
                  <c:v>96.998921999999993</c:v>
                </c:pt>
                <c:pt idx="26733">
                  <c:v>97.010033000000007</c:v>
                </c:pt>
                <c:pt idx="26734">
                  <c:v>97.021144000000007</c:v>
                </c:pt>
                <c:pt idx="26735">
                  <c:v>97.032255000000006</c:v>
                </c:pt>
                <c:pt idx="26736">
                  <c:v>97.043366000000006</c:v>
                </c:pt>
                <c:pt idx="26737">
                  <c:v>97.054477000000006</c:v>
                </c:pt>
                <c:pt idx="26738">
                  <c:v>97.065588000000005</c:v>
                </c:pt>
                <c:pt idx="26739">
                  <c:v>97.076699000000005</c:v>
                </c:pt>
                <c:pt idx="26740">
                  <c:v>97.087810000000005</c:v>
                </c:pt>
                <c:pt idx="26741">
                  <c:v>97.098921000000004</c:v>
                </c:pt>
                <c:pt idx="26742">
                  <c:v>97.110032000000004</c:v>
                </c:pt>
                <c:pt idx="26743">
                  <c:v>97.121143000000004</c:v>
                </c:pt>
                <c:pt idx="26744">
                  <c:v>97.132254000000003</c:v>
                </c:pt>
                <c:pt idx="26745">
                  <c:v>97.143365000000003</c:v>
                </c:pt>
                <c:pt idx="26746">
                  <c:v>97.154476000000003</c:v>
                </c:pt>
                <c:pt idx="26747">
                  <c:v>97.165587000000002</c:v>
                </c:pt>
                <c:pt idx="26748">
                  <c:v>97.176698000000002</c:v>
                </c:pt>
                <c:pt idx="26749">
                  <c:v>97.187809000000001</c:v>
                </c:pt>
                <c:pt idx="26750">
                  <c:v>97.198920000000001</c:v>
                </c:pt>
                <c:pt idx="26751">
                  <c:v>97.210031000000001</c:v>
                </c:pt>
                <c:pt idx="26752">
                  <c:v>97.221142</c:v>
                </c:pt>
                <c:pt idx="26753">
                  <c:v>97.232253</c:v>
                </c:pt>
                <c:pt idx="26754">
                  <c:v>97.243364</c:v>
                </c:pt>
                <c:pt idx="26755">
                  <c:v>97.254474999999999</c:v>
                </c:pt>
                <c:pt idx="26756">
                  <c:v>97.265585999999999</c:v>
                </c:pt>
                <c:pt idx="26757">
                  <c:v>97.276696999999999</c:v>
                </c:pt>
                <c:pt idx="26758">
                  <c:v>97.287807999999998</c:v>
                </c:pt>
                <c:pt idx="26759">
                  <c:v>97.298918999999998</c:v>
                </c:pt>
                <c:pt idx="26760">
                  <c:v>97.310029999999998</c:v>
                </c:pt>
                <c:pt idx="26761">
                  <c:v>97.321140999999997</c:v>
                </c:pt>
                <c:pt idx="26762">
                  <c:v>97.332251999999997</c:v>
                </c:pt>
                <c:pt idx="26763">
                  <c:v>97.343362999999997</c:v>
                </c:pt>
                <c:pt idx="26764">
                  <c:v>97.354473999999996</c:v>
                </c:pt>
                <c:pt idx="26765">
                  <c:v>97.365584999999996</c:v>
                </c:pt>
                <c:pt idx="26766">
                  <c:v>97.376695999999995</c:v>
                </c:pt>
                <c:pt idx="26767">
                  <c:v>97.387806999999995</c:v>
                </c:pt>
                <c:pt idx="26768">
                  <c:v>97.398917999999995</c:v>
                </c:pt>
                <c:pt idx="26769">
                  <c:v>97.410028999999994</c:v>
                </c:pt>
                <c:pt idx="26770">
                  <c:v>97.421139999999994</c:v>
                </c:pt>
                <c:pt idx="26771">
                  <c:v>97.432250999999994</c:v>
                </c:pt>
                <c:pt idx="26772">
                  <c:v>97.443361999999993</c:v>
                </c:pt>
                <c:pt idx="26773">
                  <c:v>97.454472999999993</c:v>
                </c:pt>
                <c:pt idx="26774">
                  <c:v>97.465584000000007</c:v>
                </c:pt>
                <c:pt idx="26775">
                  <c:v>97.476695000000007</c:v>
                </c:pt>
                <c:pt idx="26776">
                  <c:v>97.487806000000006</c:v>
                </c:pt>
                <c:pt idx="26777">
                  <c:v>97.498917000000006</c:v>
                </c:pt>
                <c:pt idx="26778">
                  <c:v>97.510028000000005</c:v>
                </c:pt>
                <c:pt idx="26779">
                  <c:v>97.521139000000005</c:v>
                </c:pt>
                <c:pt idx="26780">
                  <c:v>97.532250000000005</c:v>
                </c:pt>
                <c:pt idx="26781">
                  <c:v>97.543361000000004</c:v>
                </c:pt>
                <c:pt idx="26782">
                  <c:v>97.554472000000004</c:v>
                </c:pt>
                <c:pt idx="26783">
                  <c:v>97.565583000000004</c:v>
                </c:pt>
                <c:pt idx="26784">
                  <c:v>97.576694000000003</c:v>
                </c:pt>
                <c:pt idx="26785">
                  <c:v>97.587805000000003</c:v>
                </c:pt>
                <c:pt idx="26786">
                  <c:v>97.598916000000003</c:v>
                </c:pt>
                <c:pt idx="26787">
                  <c:v>97.610027000000002</c:v>
                </c:pt>
                <c:pt idx="26788">
                  <c:v>97.621138000000002</c:v>
                </c:pt>
                <c:pt idx="26789">
                  <c:v>97.632249000000002</c:v>
                </c:pt>
                <c:pt idx="26790">
                  <c:v>97.643360000000001</c:v>
                </c:pt>
                <c:pt idx="26791">
                  <c:v>97.654471000000001</c:v>
                </c:pt>
                <c:pt idx="26792">
                  <c:v>97.665581000000003</c:v>
                </c:pt>
                <c:pt idx="26793">
                  <c:v>97.676692000000003</c:v>
                </c:pt>
                <c:pt idx="26794">
                  <c:v>97.687803000000002</c:v>
                </c:pt>
                <c:pt idx="26795">
                  <c:v>97.698914000000002</c:v>
                </c:pt>
                <c:pt idx="26796">
                  <c:v>97.710025000000002</c:v>
                </c:pt>
                <c:pt idx="26797">
                  <c:v>97.721136000000001</c:v>
                </c:pt>
                <c:pt idx="26798">
                  <c:v>97.732247000000001</c:v>
                </c:pt>
                <c:pt idx="26799">
                  <c:v>97.743358000000001</c:v>
                </c:pt>
                <c:pt idx="26800">
                  <c:v>97.754469</c:v>
                </c:pt>
                <c:pt idx="26801">
                  <c:v>97.76558</c:v>
                </c:pt>
                <c:pt idx="26802">
                  <c:v>97.776691</c:v>
                </c:pt>
                <c:pt idx="26803">
                  <c:v>97.787801999999999</c:v>
                </c:pt>
                <c:pt idx="26804">
                  <c:v>97.798912999999999</c:v>
                </c:pt>
                <c:pt idx="26805">
                  <c:v>97.810023999999999</c:v>
                </c:pt>
                <c:pt idx="26806">
                  <c:v>97.821134999999998</c:v>
                </c:pt>
                <c:pt idx="26807">
                  <c:v>97.832245999999998</c:v>
                </c:pt>
                <c:pt idx="26808">
                  <c:v>97.843356999999997</c:v>
                </c:pt>
                <c:pt idx="26809">
                  <c:v>97.854467999999997</c:v>
                </c:pt>
                <c:pt idx="26810">
                  <c:v>97.865578999999997</c:v>
                </c:pt>
                <c:pt idx="26811">
                  <c:v>97.876689999999996</c:v>
                </c:pt>
                <c:pt idx="26812">
                  <c:v>97.887800999999996</c:v>
                </c:pt>
                <c:pt idx="26813">
                  <c:v>97.898911999999996</c:v>
                </c:pt>
                <c:pt idx="26814">
                  <c:v>97.910022999999995</c:v>
                </c:pt>
                <c:pt idx="26815">
                  <c:v>97.921133999999995</c:v>
                </c:pt>
                <c:pt idx="26816">
                  <c:v>97.932244999999995</c:v>
                </c:pt>
                <c:pt idx="26817">
                  <c:v>97.943355999999994</c:v>
                </c:pt>
                <c:pt idx="26818">
                  <c:v>97.954466999999994</c:v>
                </c:pt>
                <c:pt idx="26819">
                  <c:v>97.965577999999994</c:v>
                </c:pt>
                <c:pt idx="26820">
                  <c:v>97.976688999999993</c:v>
                </c:pt>
                <c:pt idx="26821">
                  <c:v>97.987799999999993</c:v>
                </c:pt>
                <c:pt idx="26822">
                  <c:v>97.998911000000007</c:v>
                </c:pt>
                <c:pt idx="26823">
                  <c:v>98.010022000000006</c:v>
                </c:pt>
                <c:pt idx="26824">
                  <c:v>98.021133000000006</c:v>
                </c:pt>
                <c:pt idx="26825">
                  <c:v>98.032244000000006</c:v>
                </c:pt>
                <c:pt idx="26826">
                  <c:v>98.043355000000005</c:v>
                </c:pt>
                <c:pt idx="26827">
                  <c:v>98.054466000000005</c:v>
                </c:pt>
                <c:pt idx="26828">
                  <c:v>98.065577000000005</c:v>
                </c:pt>
                <c:pt idx="26829">
                  <c:v>98.076688000000004</c:v>
                </c:pt>
                <c:pt idx="26830">
                  <c:v>98.087799000000004</c:v>
                </c:pt>
                <c:pt idx="26831">
                  <c:v>98.098910000000004</c:v>
                </c:pt>
                <c:pt idx="26832">
                  <c:v>98.110021000000003</c:v>
                </c:pt>
                <c:pt idx="26833">
                  <c:v>98.121132000000003</c:v>
                </c:pt>
                <c:pt idx="26834">
                  <c:v>98.132243000000003</c:v>
                </c:pt>
                <c:pt idx="26835">
                  <c:v>98.143354000000002</c:v>
                </c:pt>
                <c:pt idx="26836">
                  <c:v>98.154465000000002</c:v>
                </c:pt>
                <c:pt idx="26837">
                  <c:v>98.165576000000001</c:v>
                </c:pt>
                <c:pt idx="26838">
                  <c:v>98.176687000000001</c:v>
                </c:pt>
                <c:pt idx="26839">
                  <c:v>98.187798000000001</c:v>
                </c:pt>
                <c:pt idx="26840">
                  <c:v>98.198909</c:v>
                </c:pt>
                <c:pt idx="26841">
                  <c:v>98.21002</c:v>
                </c:pt>
                <c:pt idx="26842">
                  <c:v>98.221131</c:v>
                </c:pt>
                <c:pt idx="26843">
                  <c:v>98.232241999999999</c:v>
                </c:pt>
                <c:pt idx="26844">
                  <c:v>98.243352999999999</c:v>
                </c:pt>
                <c:pt idx="26845">
                  <c:v>98.254463999999999</c:v>
                </c:pt>
                <c:pt idx="26846">
                  <c:v>98.265574999999998</c:v>
                </c:pt>
                <c:pt idx="26847">
                  <c:v>98.276685999999998</c:v>
                </c:pt>
                <c:pt idx="26848">
                  <c:v>98.287796999999998</c:v>
                </c:pt>
                <c:pt idx="26849">
                  <c:v>98.298907999999997</c:v>
                </c:pt>
                <c:pt idx="26850">
                  <c:v>98.310018999999997</c:v>
                </c:pt>
                <c:pt idx="26851">
                  <c:v>98.321129999999997</c:v>
                </c:pt>
                <c:pt idx="26852">
                  <c:v>98.332240999999996</c:v>
                </c:pt>
                <c:pt idx="26853">
                  <c:v>98.343351999999996</c:v>
                </c:pt>
                <c:pt idx="26854">
                  <c:v>98.354462999999996</c:v>
                </c:pt>
                <c:pt idx="26855">
                  <c:v>98.365573999999995</c:v>
                </c:pt>
                <c:pt idx="26856">
                  <c:v>98.376684999999995</c:v>
                </c:pt>
                <c:pt idx="26857">
                  <c:v>98.387795999999994</c:v>
                </c:pt>
                <c:pt idx="26858">
                  <c:v>98.398906999999994</c:v>
                </c:pt>
                <c:pt idx="26859">
                  <c:v>98.410017999999994</c:v>
                </c:pt>
                <c:pt idx="26860">
                  <c:v>98.421128999999993</c:v>
                </c:pt>
                <c:pt idx="26861">
                  <c:v>98.432239999999993</c:v>
                </c:pt>
                <c:pt idx="26862">
                  <c:v>98.443351000000007</c:v>
                </c:pt>
                <c:pt idx="26863">
                  <c:v>98.454462000000007</c:v>
                </c:pt>
                <c:pt idx="26864">
                  <c:v>98.465573000000006</c:v>
                </c:pt>
                <c:pt idx="26865">
                  <c:v>98.476684000000006</c:v>
                </c:pt>
                <c:pt idx="26866">
                  <c:v>98.487795000000006</c:v>
                </c:pt>
                <c:pt idx="26867">
                  <c:v>98.498906000000005</c:v>
                </c:pt>
                <c:pt idx="26868">
                  <c:v>98.510017000000005</c:v>
                </c:pt>
                <c:pt idx="26869">
                  <c:v>98.521128000000004</c:v>
                </c:pt>
                <c:pt idx="26870">
                  <c:v>98.532239000000004</c:v>
                </c:pt>
                <c:pt idx="26871">
                  <c:v>98.543350000000004</c:v>
                </c:pt>
                <c:pt idx="26872">
                  <c:v>98.554461000000003</c:v>
                </c:pt>
                <c:pt idx="26873">
                  <c:v>98.565571000000006</c:v>
                </c:pt>
                <c:pt idx="26874">
                  <c:v>98.576682000000005</c:v>
                </c:pt>
                <c:pt idx="26875">
                  <c:v>98.587793000000005</c:v>
                </c:pt>
                <c:pt idx="26876">
                  <c:v>98.598904000000005</c:v>
                </c:pt>
                <c:pt idx="26877">
                  <c:v>98.610015000000004</c:v>
                </c:pt>
                <c:pt idx="26878">
                  <c:v>98.621126000000004</c:v>
                </c:pt>
                <c:pt idx="26879">
                  <c:v>98.632237000000003</c:v>
                </c:pt>
                <c:pt idx="26880">
                  <c:v>98.643348000000003</c:v>
                </c:pt>
                <c:pt idx="26881">
                  <c:v>98.654459000000003</c:v>
                </c:pt>
                <c:pt idx="26882">
                  <c:v>98.665570000000002</c:v>
                </c:pt>
                <c:pt idx="26883">
                  <c:v>98.676681000000002</c:v>
                </c:pt>
                <c:pt idx="26884">
                  <c:v>98.687792000000002</c:v>
                </c:pt>
                <c:pt idx="26885">
                  <c:v>98.698903000000001</c:v>
                </c:pt>
                <c:pt idx="26886">
                  <c:v>98.710014000000001</c:v>
                </c:pt>
                <c:pt idx="26887">
                  <c:v>98.721125000000001</c:v>
                </c:pt>
                <c:pt idx="26888">
                  <c:v>98.732236</c:v>
                </c:pt>
                <c:pt idx="26889">
                  <c:v>98.743347</c:v>
                </c:pt>
                <c:pt idx="26890">
                  <c:v>98.754458</c:v>
                </c:pt>
                <c:pt idx="26891">
                  <c:v>98.765568999999999</c:v>
                </c:pt>
                <c:pt idx="26892">
                  <c:v>98.776679999999999</c:v>
                </c:pt>
                <c:pt idx="26893">
                  <c:v>98.787790999999999</c:v>
                </c:pt>
                <c:pt idx="26894">
                  <c:v>98.798901999999998</c:v>
                </c:pt>
                <c:pt idx="26895">
                  <c:v>98.810012999999998</c:v>
                </c:pt>
                <c:pt idx="26896">
                  <c:v>98.821123999999998</c:v>
                </c:pt>
                <c:pt idx="26897">
                  <c:v>98.832234999999997</c:v>
                </c:pt>
                <c:pt idx="26898">
                  <c:v>98.843345999999997</c:v>
                </c:pt>
                <c:pt idx="26899">
                  <c:v>98.854456999999996</c:v>
                </c:pt>
                <c:pt idx="26900">
                  <c:v>98.865567999999996</c:v>
                </c:pt>
                <c:pt idx="26901">
                  <c:v>98.876678999999996</c:v>
                </c:pt>
                <c:pt idx="26902">
                  <c:v>98.887789999999995</c:v>
                </c:pt>
                <c:pt idx="26903">
                  <c:v>98.898900999999995</c:v>
                </c:pt>
                <c:pt idx="26904">
                  <c:v>98.910011999999995</c:v>
                </c:pt>
                <c:pt idx="26905">
                  <c:v>98.921122999999994</c:v>
                </c:pt>
                <c:pt idx="26906">
                  <c:v>98.932233999999994</c:v>
                </c:pt>
                <c:pt idx="26907">
                  <c:v>98.943344999999994</c:v>
                </c:pt>
                <c:pt idx="26908">
                  <c:v>98.954455999999993</c:v>
                </c:pt>
                <c:pt idx="26909">
                  <c:v>98.965566999999993</c:v>
                </c:pt>
                <c:pt idx="26910">
                  <c:v>98.976678000000007</c:v>
                </c:pt>
                <c:pt idx="26911">
                  <c:v>98.987789000000006</c:v>
                </c:pt>
                <c:pt idx="26912">
                  <c:v>98.998900000000006</c:v>
                </c:pt>
                <c:pt idx="26913">
                  <c:v>99.010011000000006</c:v>
                </c:pt>
                <c:pt idx="26914">
                  <c:v>99.021122000000005</c:v>
                </c:pt>
                <c:pt idx="26915">
                  <c:v>99.032233000000005</c:v>
                </c:pt>
                <c:pt idx="26916">
                  <c:v>99.043344000000005</c:v>
                </c:pt>
                <c:pt idx="26917">
                  <c:v>99.054455000000004</c:v>
                </c:pt>
                <c:pt idx="26918">
                  <c:v>99.065566000000004</c:v>
                </c:pt>
                <c:pt idx="26919">
                  <c:v>99.076677000000004</c:v>
                </c:pt>
                <c:pt idx="26920">
                  <c:v>99.087788000000003</c:v>
                </c:pt>
                <c:pt idx="26921">
                  <c:v>99.098899000000003</c:v>
                </c:pt>
                <c:pt idx="26922">
                  <c:v>99.110010000000003</c:v>
                </c:pt>
                <c:pt idx="26923">
                  <c:v>99.121121000000002</c:v>
                </c:pt>
                <c:pt idx="26924">
                  <c:v>99.132232000000002</c:v>
                </c:pt>
                <c:pt idx="26925">
                  <c:v>99.143343000000002</c:v>
                </c:pt>
                <c:pt idx="26926">
                  <c:v>99.154454000000001</c:v>
                </c:pt>
                <c:pt idx="26927">
                  <c:v>99.165565000000001</c:v>
                </c:pt>
                <c:pt idx="26928">
                  <c:v>99.176676</c:v>
                </c:pt>
                <c:pt idx="26929">
                  <c:v>99.187787</c:v>
                </c:pt>
                <c:pt idx="26930">
                  <c:v>99.198898</c:v>
                </c:pt>
                <c:pt idx="26931">
                  <c:v>99.210008999999999</c:v>
                </c:pt>
                <c:pt idx="26932">
                  <c:v>99.221119999999999</c:v>
                </c:pt>
                <c:pt idx="26933">
                  <c:v>99.232230999999999</c:v>
                </c:pt>
                <c:pt idx="26934">
                  <c:v>99.243341999999998</c:v>
                </c:pt>
                <c:pt idx="26935">
                  <c:v>99.254452999999998</c:v>
                </c:pt>
                <c:pt idx="26936">
                  <c:v>99.265563999999998</c:v>
                </c:pt>
                <c:pt idx="26937">
                  <c:v>99.276674999999997</c:v>
                </c:pt>
                <c:pt idx="26938">
                  <c:v>99.287785999999997</c:v>
                </c:pt>
                <c:pt idx="26939">
                  <c:v>99.298896999999997</c:v>
                </c:pt>
                <c:pt idx="26940">
                  <c:v>99.310007999999996</c:v>
                </c:pt>
                <c:pt idx="26941">
                  <c:v>99.321118999999996</c:v>
                </c:pt>
                <c:pt idx="26942">
                  <c:v>99.332229999999996</c:v>
                </c:pt>
                <c:pt idx="26943">
                  <c:v>99.343340999999995</c:v>
                </c:pt>
                <c:pt idx="26944">
                  <c:v>99.354451999999995</c:v>
                </c:pt>
                <c:pt idx="26945">
                  <c:v>99.365562999999995</c:v>
                </c:pt>
                <c:pt idx="26946">
                  <c:v>99.376673999999994</c:v>
                </c:pt>
                <c:pt idx="26947">
                  <c:v>99.387784999999994</c:v>
                </c:pt>
                <c:pt idx="26948">
                  <c:v>99.398895999999993</c:v>
                </c:pt>
                <c:pt idx="26949">
                  <c:v>99.410006999999993</c:v>
                </c:pt>
                <c:pt idx="26950">
                  <c:v>99.421118000000007</c:v>
                </c:pt>
                <c:pt idx="26951">
                  <c:v>99.432229000000007</c:v>
                </c:pt>
                <c:pt idx="26952">
                  <c:v>99.443340000000006</c:v>
                </c:pt>
                <c:pt idx="26953">
                  <c:v>99.454451000000006</c:v>
                </c:pt>
                <c:pt idx="26954">
                  <c:v>99.465560999999994</c:v>
                </c:pt>
                <c:pt idx="26955">
                  <c:v>99.476671999999994</c:v>
                </c:pt>
                <c:pt idx="26956">
                  <c:v>99.487782999999993</c:v>
                </c:pt>
                <c:pt idx="26957">
                  <c:v>99.498894000000007</c:v>
                </c:pt>
                <c:pt idx="26958">
                  <c:v>99.510005000000007</c:v>
                </c:pt>
                <c:pt idx="26959">
                  <c:v>99.521116000000006</c:v>
                </c:pt>
                <c:pt idx="26960">
                  <c:v>99.532227000000006</c:v>
                </c:pt>
                <c:pt idx="26961">
                  <c:v>99.543338000000006</c:v>
                </c:pt>
                <c:pt idx="26962">
                  <c:v>99.554449000000005</c:v>
                </c:pt>
                <c:pt idx="26963">
                  <c:v>99.565560000000005</c:v>
                </c:pt>
                <c:pt idx="26964">
                  <c:v>99.576671000000005</c:v>
                </c:pt>
                <c:pt idx="26965">
                  <c:v>99.587782000000004</c:v>
                </c:pt>
                <c:pt idx="26966">
                  <c:v>99.598893000000004</c:v>
                </c:pt>
                <c:pt idx="26967">
                  <c:v>99.610004000000004</c:v>
                </c:pt>
                <c:pt idx="26968">
                  <c:v>99.621115000000003</c:v>
                </c:pt>
                <c:pt idx="26969">
                  <c:v>99.632226000000003</c:v>
                </c:pt>
                <c:pt idx="26970">
                  <c:v>99.643337000000002</c:v>
                </c:pt>
                <c:pt idx="26971">
                  <c:v>99.654448000000002</c:v>
                </c:pt>
                <c:pt idx="26972">
                  <c:v>99.665559000000002</c:v>
                </c:pt>
                <c:pt idx="26973">
                  <c:v>99.676670000000001</c:v>
                </c:pt>
                <c:pt idx="26974">
                  <c:v>99.687781000000001</c:v>
                </c:pt>
                <c:pt idx="26975">
                  <c:v>99.698892000000001</c:v>
                </c:pt>
                <c:pt idx="26976">
                  <c:v>99.710003</c:v>
                </c:pt>
                <c:pt idx="26977">
                  <c:v>99.721114</c:v>
                </c:pt>
                <c:pt idx="26978">
                  <c:v>99.732225</c:v>
                </c:pt>
                <c:pt idx="26979">
                  <c:v>99.743335999999999</c:v>
                </c:pt>
                <c:pt idx="26980">
                  <c:v>99.754446999999999</c:v>
                </c:pt>
                <c:pt idx="26981">
                  <c:v>99.765557999999999</c:v>
                </c:pt>
                <c:pt idx="26982">
                  <c:v>99.776668999999998</c:v>
                </c:pt>
                <c:pt idx="26983">
                  <c:v>99.787779999999998</c:v>
                </c:pt>
                <c:pt idx="26984">
                  <c:v>99.798890999999998</c:v>
                </c:pt>
                <c:pt idx="26985">
                  <c:v>99.810001999999997</c:v>
                </c:pt>
                <c:pt idx="26986">
                  <c:v>99.821112999999997</c:v>
                </c:pt>
                <c:pt idx="26987">
                  <c:v>99.832223999999997</c:v>
                </c:pt>
                <c:pt idx="26988">
                  <c:v>99.843334999999996</c:v>
                </c:pt>
                <c:pt idx="26989">
                  <c:v>99.854445999999996</c:v>
                </c:pt>
                <c:pt idx="26990">
                  <c:v>99.865556999999995</c:v>
                </c:pt>
                <c:pt idx="26991">
                  <c:v>99.876667999999995</c:v>
                </c:pt>
                <c:pt idx="26992">
                  <c:v>99.887778999999995</c:v>
                </c:pt>
                <c:pt idx="26993">
                  <c:v>99.898889999999994</c:v>
                </c:pt>
                <c:pt idx="26994">
                  <c:v>99.910000999999994</c:v>
                </c:pt>
                <c:pt idx="26995">
                  <c:v>99.921111999999994</c:v>
                </c:pt>
                <c:pt idx="26996">
                  <c:v>99.932222999999993</c:v>
                </c:pt>
                <c:pt idx="26997">
                  <c:v>99.943333999999993</c:v>
                </c:pt>
                <c:pt idx="26998">
                  <c:v>99.954445000000007</c:v>
                </c:pt>
                <c:pt idx="26999">
                  <c:v>99.965556000000007</c:v>
                </c:pt>
                <c:pt idx="27000">
                  <c:v>99.976667000000006</c:v>
                </c:pt>
                <c:pt idx="27001">
                  <c:v>99.987778000000006</c:v>
                </c:pt>
                <c:pt idx="27002">
                  <c:v>99.998889000000005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1431296"/>
        <c:axId val="241431688"/>
      </c:scatterChart>
      <c:valAx>
        <c:axId val="241431296"/>
        <c:scaling>
          <c:orientation val="minMax"/>
          <c:max val="16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Client request 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1688"/>
        <c:crosses val="autoZero"/>
        <c:crossBetween val="midCat"/>
      </c:valAx>
      <c:valAx>
        <c:axId val="24143168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CDF (%)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143129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FDS!$B$1</c:f>
              <c:strCache>
                <c:ptCount val="1"/>
                <c:pt idx="0">
                  <c:v>Metadata server initially idle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FDS!$B$2:$B$22383</c:f>
              <c:numCache>
                <c:formatCode>General</c:formatCode>
                <c:ptCount val="22382"/>
                <c:pt idx="0">
                  <c:v>0</c:v>
                </c:pt>
                <c:pt idx="1">
                  <c:v>2.9010999999999999E-2</c:v>
                </c:pt>
                <c:pt idx="2">
                  <c:v>2.9010999999999999E-2</c:v>
                </c:pt>
                <c:pt idx="3">
                  <c:v>5.8021000000000003E-2</c:v>
                </c:pt>
                <c:pt idx="4">
                  <c:v>5.8021000000000003E-2</c:v>
                </c:pt>
                <c:pt idx="5">
                  <c:v>8.7031999999999998E-2</c:v>
                </c:pt>
                <c:pt idx="6">
                  <c:v>8.7031999999999998E-2</c:v>
                </c:pt>
                <c:pt idx="7">
                  <c:v>0.11604299999999999</c:v>
                </c:pt>
                <c:pt idx="8">
                  <c:v>0.11604299999999999</c:v>
                </c:pt>
                <c:pt idx="9">
                  <c:v>0.14505399999999999</c:v>
                </c:pt>
                <c:pt idx="10">
                  <c:v>0.14505399999999999</c:v>
                </c:pt>
                <c:pt idx="11">
                  <c:v>0.174064</c:v>
                </c:pt>
                <c:pt idx="12">
                  <c:v>0.174064</c:v>
                </c:pt>
                <c:pt idx="13">
                  <c:v>0.20307500000000001</c:v>
                </c:pt>
                <c:pt idx="14">
                  <c:v>0.20307500000000001</c:v>
                </c:pt>
                <c:pt idx="15">
                  <c:v>0.23208599999999999</c:v>
                </c:pt>
                <c:pt idx="16">
                  <c:v>0.23208599999999999</c:v>
                </c:pt>
                <c:pt idx="17">
                  <c:v>0.26109700000000002</c:v>
                </c:pt>
                <c:pt idx="18">
                  <c:v>0.26109700000000002</c:v>
                </c:pt>
                <c:pt idx="19">
                  <c:v>0.290107</c:v>
                </c:pt>
                <c:pt idx="20">
                  <c:v>0.290107</c:v>
                </c:pt>
                <c:pt idx="21">
                  <c:v>0.31911800000000001</c:v>
                </c:pt>
                <c:pt idx="22">
                  <c:v>0.31911800000000001</c:v>
                </c:pt>
                <c:pt idx="23">
                  <c:v>0.34812900000000002</c:v>
                </c:pt>
                <c:pt idx="24">
                  <c:v>0.34812900000000002</c:v>
                </c:pt>
                <c:pt idx="25">
                  <c:v>0.37713999999999998</c:v>
                </c:pt>
                <c:pt idx="26">
                  <c:v>0.37713999999999998</c:v>
                </c:pt>
                <c:pt idx="27">
                  <c:v>0.40615000000000001</c:v>
                </c:pt>
                <c:pt idx="28">
                  <c:v>0.40615000000000001</c:v>
                </c:pt>
                <c:pt idx="29">
                  <c:v>0.43516100000000002</c:v>
                </c:pt>
                <c:pt idx="30">
                  <c:v>0.43516100000000002</c:v>
                </c:pt>
                <c:pt idx="31">
                  <c:v>0.46417199999999997</c:v>
                </c:pt>
                <c:pt idx="32">
                  <c:v>0.46417199999999997</c:v>
                </c:pt>
                <c:pt idx="33">
                  <c:v>0.49318200000000001</c:v>
                </c:pt>
                <c:pt idx="34">
                  <c:v>0.49318200000000001</c:v>
                </c:pt>
                <c:pt idx="35">
                  <c:v>0.52219300000000002</c:v>
                </c:pt>
                <c:pt idx="36">
                  <c:v>0.52219300000000002</c:v>
                </c:pt>
                <c:pt idx="37">
                  <c:v>0.55120400000000003</c:v>
                </c:pt>
                <c:pt idx="38">
                  <c:v>0.55120400000000003</c:v>
                </c:pt>
                <c:pt idx="39">
                  <c:v>0.58021500000000004</c:v>
                </c:pt>
                <c:pt idx="40">
                  <c:v>0.58021500000000004</c:v>
                </c:pt>
                <c:pt idx="41">
                  <c:v>0.60922500000000002</c:v>
                </c:pt>
                <c:pt idx="42">
                  <c:v>0.60922500000000002</c:v>
                </c:pt>
                <c:pt idx="43">
                  <c:v>0.63823600000000003</c:v>
                </c:pt>
                <c:pt idx="44">
                  <c:v>0.63823600000000003</c:v>
                </c:pt>
                <c:pt idx="45">
                  <c:v>0.66724700000000003</c:v>
                </c:pt>
                <c:pt idx="46">
                  <c:v>0.66724700000000003</c:v>
                </c:pt>
                <c:pt idx="47">
                  <c:v>0.69625800000000004</c:v>
                </c:pt>
                <c:pt idx="48">
                  <c:v>0.69625800000000004</c:v>
                </c:pt>
                <c:pt idx="49">
                  <c:v>0.72526800000000002</c:v>
                </c:pt>
                <c:pt idx="50">
                  <c:v>0.72526800000000002</c:v>
                </c:pt>
                <c:pt idx="51">
                  <c:v>0.75427900000000003</c:v>
                </c:pt>
                <c:pt idx="52">
                  <c:v>0.75427900000000003</c:v>
                </c:pt>
                <c:pt idx="53">
                  <c:v>0.78329000000000004</c:v>
                </c:pt>
                <c:pt idx="54">
                  <c:v>0.78329000000000004</c:v>
                </c:pt>
                <c:pt idx="55">
                  <c:v>0.81230100000000005</c:v>
                </c:pt>
                <c:pt idx="56">
                  <c:v>0.81230100000000005</c:v>
                </c:pt>
                <c:pt idx="57">
                  <c:v>0.84131100000000003</c:v>
                </c:pt>
                <c:pt idx="58">
                  <c:v>0.84131100000000003</c:v>
                </c:pt>
                <c:pt idx="59">
                  <c:v>0.87032200000000004</c:v>
                </c:pt>
                <c:pt idx="60">
                  <c:v>0.87032200000000004</c:v>
                </c:pt>
                <c:pt idx="61">
                  <c:v>0.89933300000000005</c:v>
                </c:pt>
                <c:pt idx="62">
                  <c:v>0.89933300000000005</c:v>
                </c:pt>
                <c:pt idx="63">
                  <c:v>0.92834300000000003</c:v>
                </c:pt>
                <c:pt idx="64">
                  <c:v>0.92834300000000003</c:v>
                </c:pt>
                <c:pt idx="65">
                  <c:v>0.95735400000000004</c:v>
                </c:pt>
                <c:pt idx="66">
                  <c:v>0.95735400000000004</c:v>
                </c:pt>
                <c:pt idx="67">
                  <c:v>0.98636500000000005</c:v>
                </c:pt>
                <c:pt idx="68">
                  <c:v>0.98636500000000005</c:v>
                </c:pt>
                <c:pt idx="69">
                  <c:v>1.0153760000000001</c:v>
                </c:pt>
                <c:pt idx="70">
                  <c:v>1.0153760000000001</c:v>
                </c:pt>
                <c:pt idx="71">
                  <c:v>1.044386</c:v>
                </c:pt>
                <c:pt idx="72">
                  <c:v>1.044386</c:v>
                </c:pt>
                <c:pt idx="73">
                  <c:v>1.0733969999999999</c:v>
                </c:pt>
                <c:pt idx="74">
                  <c:v>1.0733969999999999</c:v>
                </c:pt>
                <c:pt idx="75">
                  <c:v>1.1024080000000001</c:v>
                </c:pt>
                <c:pt idx="76">
                  <c:v>1.1024080000000001</c:v>
                </c:pt>
                <c:pt idx="77">
                  <c:v>1.131419</c:v>
                </c:pt>
                <c:pt idx="78">
                  <c:v>1.131419</c:v>
                </c:pt>
                <c:pt idx="79">
                  <c:v>1.1604289999999999</c:v>
                </c:pt>
                <c:pt idx="80">
                  <c:v>1.1604289999999999</c:v>
                </c:pt>
                <c:pt idx="81">
                  <c:v>1.1894400000000001</c:v>
                </c:pt>
                <c:pt idx="82">
                  <c:v>1.1894400000000001</c:v>
                </c:pt>
                <c:pt idx="83">
                  <c:v>1.218451</c:v>
                </c:pt>
                <c:pt idx="84">
                  <c:v>1.218451</c:v>
                </c:pt>
                <c:pt idx="85">
                  <c:v>1.2474620000000001</c:v>
                </c:pt>
                <c:pt idx="86">
                  <c:v>1.2474620000000001</c:v>
                </c:pt>
                <c:pt idx="87">
                  <c:v>1.2764720000000001</c:v>
                </c:pt>
                <c:pt idx="88">
                  <c:v>1.2764720000000001</c:v>
                </c:pt>
                <c:pt idx="89">
                  <c:v>1.3054829999999999</c:v>
                </c:pt>
                <c:pt idx="90">
                  <c:v>1.3054829999999999</c:v>
                </c:pt>
                <c:pt idx="91">
                  <c:v>1.3344940000000001</c:v>
                </c:pt>
                <c:pt idx="92">
                  <c:v>1.3344940000000001</c:v>
                </c:pt>
                <c:pt idx="93">
                  <c:v>1.363504</c:v>
                </c:pt>
                <c:pt idx="94">
                  <c:v>1.363504</c:v>
                </c:pt>
                <c:pt idx="95">
                  <c:v>1.3925149999999999</c:v>
                </c:pt>
                <c:pt idx="96">
                  <c:v>1.3925149999999999</c:v>
                </c:pt>
                <c:pt idx="97">
                  <c:v>1.4215260000000001</c:v>
                </c:pt>
                <c:pt idx="98">
                  <c:v>1.4215260000000001</c:v>
                </c:pt>
                <c:pt idx="99">
                  <c:v>1.450537</c:v>
                </c:pt>
                <c:pt idx="100">
                  <c:v>1.450537</c:v>
                </c:pt>
                <c:pt idx="101">
                  <c:v>1.4795469999999999</c:v>
                </c:pt>
                <c:pt idx="102">
                  <c:v>1.4795469999999999</c:v>
                </c:pt>
                <c:pt idx="103">
                  <c:v>1.5085580000000001</c:v>
                </c:pt>
                <c:pt idx="104">
                  <c:v>1.5085580000000001</c:v>
                </c:pt>
                <c:pt idx="105">
                  <c:v>1.537569</c:v>
                </c:pt>
                <c:pt idx="106">
                  <c:v>1.537569</c:v>
                </c:pt>
                <c:pt idx="107">
                  <c:v>1.5665800000000001</c:v>
                </c:pt>
                <c:pt idx="108">
                  <c:v>1.5665800000000001</c:v>
                </c:pt>
                <c:pt idx="109">
                  <c:v>1.5955900000000001</c:v>
                </c:pt>
                <c:pt idx="110">
                  <c:v>1.5955900000000001</c:v>
                </c:pt>
                <c:pt idx="111">
                  <c:v>1.624601</c:v>
                </c:pt>
                <c:pt idx="112">
                  <c:v>1.624601</c:v>
                </c:pt>
                <c:pt idx="113">
                  <c:v>1.6536120000000001</c:v>
                </c:pt>
                <c:pt idx="114">
                  <c:v>1.6536120000000001</c:v>
                </c:pt>
                <c:pt idx="115">
                  <c:v>1.682623</c:v>
                </c:pt>
                <c:pt idx="116">
                  <c:v>1.682623</c:v>
                </c:pt>
                <c:pt idx="117">
                  <c:v>1.711633</c:v>
                </c:pt>
                <c:pt idx="118">
                  <c:v>1.711633</c:v>
                </c:pt>
                <c:pt idx="119">
                  <c:v>1.7406440000000001</c:v>
                </c:pt>
                <c:pt idx="120">
                  <c:v>1.7406440000000001</c:v>
                </c:pt>
                <c:pt idx="121">
                  <c:v>1.769655</c:v>
                </c:pt>
                <c:pt idx="122">
                  <c:v>1.769655</c:v>
                </c:pt>
                <c:pt idx="123">
                  <c:v>1.7986660000000001</c:v>
                </c:pt>
                <c:pt idx="124">
                  <c:v>1.7986660000000001</c:v>
                </c:pt>
                <c:pt idx="125">
                  <c:v>1.8276760000000001</c:v>
                </c:pt>
                <c:pt idx="126">
                  <c:v>1.8276760000000001</c:v>
                </c:pt>
                <c:pt idx="127">
                  <c:v>1.856687</c:v>
                </c:pt>
                <c:pt idx="128">
                  <c:v>1.856687</c:v>
                </c:pt>
                <c:pt idx="129">
                  <c:v>1.8856980000000001</c:v>
                </c:pt>
                <c:pt idx="130">
                  <c:v>1.8856980000000001</c:v>
                </c:pt>
                <c:pt idx="131">
                  <c:v>1.9147080000000001</c:v>
                </c:pt>
                <c:pt idx="132">
                  <c:v>1.9147080000000001</c:v>
                </c:pt>
                <c:pt idx="133">
                  <c:v>1.943719</c:v>
                </c:pt>
                <c:pt idx="134">
                  <c:v>1.943719</c:v>
                </c:pt>
                <c:pt idx="135">
                  <c:v>1.9727300000000001</c:v>
                </c:pt>
                <c:pt idx="136">
                  <c:v>1.9727300000000001</c:v>
                </c:pt>
                <c:pt idx="137">
                  <c:v>2.001741</c:v>
                </c:pt>
                <c:pt idx="138">
                  <c:v>2.001741</c:v>
                </c:pt>
                <c:pt idx="139">
                  <c:v>2.030751</c:v>
                </c:pt>
                <c:pt idx="140">
                  <c:v>2.030751</c:v>
                </c:pt>
                <c:pt idx="141">
                  <c:v>2.0597620000000001</c:v>
                </c:pt>
                <c:pt idx="142">
                  <c:v>2.0597620000000001</c:v>
                </c:pt>
                <c:pt idx="143">
                  <c:v>2.0887730000000002</c:v>
                </c:pt>
                <c:pt idx="144">
                  <c:v>2.0887730000000002</c:v>
                </c:pt>
                <c:pt idx="145">
                  <c:v>2.1177839999999999</c:v>
                </c:pt>
                <c:pt idx="146">
                  <c:v>2.1177839999999999</c:v>
                </c:pt>
                <c:pt idx="147">
                  <c:v>2.1467939999999999</c:v>
                </c:pt>
                <c:pt idx="148">
                  <c:v>2.1467939999999999</c:v>
                </c:pt>
                <c:pt idx="149">
                  <c:v>2.175805</c:v>
                </c:pt>
                <c:pt idx="150">
                  <c:v>2.175805</c:v>
                </c:pt>
                <c:pt idx="151">
                  <c:v>2.2048160000000001</c:v>
                </c:pt>
                <c:pt idx="152">
                  <c:v>2.2048160000000001</c:v>
                </c:pt>
                <c:pt idx="153">
                  <c:v>2.2338269999999998</c:v>
                </c:pt>
                <c:pt idx="154">
                  <c:v>2.2338269999999998</c:v>
                </c:pt>
                <c:pt idx="155">
                  <c:v>2.2628370000000002</c:v>
                </c:pt>
                <c:pt idx="156">
                  <c:v>2.2628370000000002</c:v>
                </c:pt>
                <c:pt idx="157">
                  <c:v>2.2918479999999999</c:v>
                </c:pt>
                <c:pt idx="158">
                  <c:v>2.2918479999999999</c:v>
                </c:pt>
                <c:pt idx="159">
                  <c:v>2.320859</c:v>
                </c:pt>
                <c:pt idx="160">
                  <c:v>2.320859</c:v>
                </c:pt>
                <c:pt idx="161">
                  <c:v>2.349869</c:v>
                </c:pt>
                <c:pt idx="162">
                  <c:v>2.349869</c:v>
                </c:pt>
                <c:pt idx="163">
                  <c:v>2.3788800000000001</c:v>
                </c:pt>
                <c:pt idx="164">
                  <c:v>2.3788800000000001</c:v>
                </c:pt>
                <c:pt idx="165">
                  <c:v>2.4078909999999998</c:v>
                </c:pt>
                <c:pt idx="166">
                  <c:v>2.4078909999999998</c:v>
                </c:pt>
                <c:pt idx="167">
                  <c:v>2.4369019999999999</c:v>
                </c:pt>
                <c:pt idx="168">
                  <c:v>2.4369019999999999</c:v>
                </c:pt>
                <c:pt idx="169">
                  <c:v>2.4659119999999999</c:v>
                </c:pt>
                <c:pt idx="170">
                  <c:v>2.4659119999999999</c:v>
                </c:pt>
                <c:pt idx="171">
                  <c:v>2.494923</c:v>
                </c:pt>
                <c:pt idx="172">
                  <c:v>2.494923</c:v>
                </c:pt>
                <c:pt idx="173">
                  <c:v>2.5239340000000001</c:v>
                </c:pt>
                <c:pt idx="174">
                  <c:v>2.5239340000000001</c:v>
                </c:pt>
                <c:pt idx="175">
                  <c:v>2.5529449999999998</c:v>
                </c:pt>
                <c:pt idx="176">
                  <c:v>2.5529449999999998</c:v>
                </c:pt>
                <c:pt idx="177">
                  <c:v>2.5819549999999998</c:v>
                </c:pt>
                <c:pt idx="178">
                  <c:v>2.5819549999999998</c:v>
                </c:pt>
                <c:pt idx="179">
                  <c:v>2.6109659999999999</c:v>
                </c:pt>
                <c:pt idx="180">
                  <c:v>2.6109659999999999</c:v>
                </c:pt>
                <c:pt idx="181">
                  <c:v>2.639977</c:v>
                </c:pt>
                <c:pt idx="182">
                  <c:v>2.639977</c:v>
                </c:pt>
                <c:pt idx="183">
                  <c:v>2.6689880000000001</c:v>
                </c:pt>
                <c:pt idx="184">
                  <c:v>2.6689880000000001</c:v>
                </c:pt>
                <c:pt idx="185">
                  <c:v>2.6979980000000001</c:v>
                </c:pt>
                <c:pt idx="186">
                  <c:v>2.6979980000000001</c:v>
                </c:pt>
                <c:pt idx="187">
                  <c:v>2.7270089999999998</c:v>
                </c:pt>
                <c:pt idx="188">
                  <c:v>2.7270089999999998</c:v>
                </c:pt>
                <c:pt idx="189">
                  <c:v>2.7560199999999999</c:v>
                </c:pt>
                <c:pt idx="190">
                  <c:v>2.7560199999999999</c:v>
                </c:pt>
                <c:pt idx="191">
                  <c:v>2.7850299999999999</c:v>
                </c:pt>
                <c:pt idx="192">
                  <c:v>2.7850299999999999</c:v>
                </c:pt>
                <c:pt idx="193">
                  <c:v>2.814041</c:v>
                </c:pt>
                <c:pt idx="194">
                  <c:v>2.814041</c:v>
                </c:pt>
                <c:pt idx="195">
                  <c:v>2.8430520000000001</c:v>
                </c:pt>
                <c:pt idx="196">
                  <c:v>2.8430520000000001</c:v>
                </c:pt>
                <c:pt idx="197">
                  <c:v>2.8720629999999998</c:v>
                </c:pt>
                <c:pt idx="198">
                  <c:v>2.8720629999999998</c:v>
                </c:pt>
                <c:pt idx="199">
                  <c:v>2.9010729999999998</c:v>
                </c:pt>
                <c:pt idx="200">
                  <c:v>2.9010729999999998</c:v>
                </c:pt>
                <c:pt idx="201">
                  <c:v>2.9300839999999999</c:v>
                </c:pt>
                <c:pt idx="202">
                  <c:v>2.9300839999999999</c:v>
                </c:pt>
                <c:pt idx="203">
                  <c:v>2.959095</c:v>
                </c:pt>
                <c:pt idx="204">
                  <c:v>2.959095</c:v>
                </c:pt>
                <c:pt idx="205">
                  <c:v>2.9881060000000002</c:v>
                </c:pt>
                <c:pt idx="206">
                  <c:v>2.9881060000000002</c:v>
                </c:pt>
                <c:pt idx="207">
                  <c:v>3.0171160000000001</c:v>
                </c:pt>
                <c:pt idx="208">
                  <c:v>3.0171160000000001</c:v>
                </c:pt>
                <c:pt idx="209">
                  <c:v>3.0461269999999998</c:v>
                </c:pt>
                <c:pt idx="210">
                  <c:v>3.0461269999999998</c:v>
                </c:pt>
                <c:pt idx="211">
                  <c:v>3.0751379999999999</c:v>
                </c:pt>
                <c:pt idx="212">
                  <c:v>3.0751379999999999</c:v>
                </c:pt>
                <c:pt idx="213">
                  <c:v>3.104149</c:v>
                </c:pt>
                <c:pt idx="214">
                  <c:v>3.104149</c:v>
                </c:pt>
                <c:pt idx="215">
                  <c:v>3.133159</c:v>
                </c:pt>
                <c:pt idx="216">
                  <c:v>3.133159</c:v>
                </c:pt>
                <c:pt idx="217">
                  <c:v>3.1621700000000001</c:v>
                </c:pt>
                <c:pt idx="218">
                  <c:v>3.1621700000000001</c:v>
                </c:pt>
                <c:pt idx="219">
                  <c:v>3.1911809999999998</c:v>
                </c:pt>
                <c:pt idx="220">
                  <c:v>3.1911809999999998</c:v>
                </c:pt>
                <c:pt idx="221">
                  <c:v>3.2201909999999998</c:v>
                </c:pt>
                <c:pt idx="222">
                  <c:v>3.2201909999999998</c:v>
                </c:pt>
                <c:pt idx="223">
                  <c:v>3.2492019999999999</c:v>
                </c:pt>
                <c:pt idx="224">
                  <c:v>3.2492019999999999</c:v>
                </c:pt>
                <c:pt idx="225">
                  <c:v>3.278213</c:v>
                </c:pt>
                <c:pt idx="226">
                  <c:v>3.278213</c:v>
                </c:pt>
                <c:pt idx="227">
                  <c:v>3.3072240000000002</c:v>
                </c:pt>
                <c:pt idx="228">
                  <c:v>3.3072240000000002</c:v>
                </c:pt>
                <c:pt idx="229">
                  <c:v>3.3362340000000001</c:v>
                </c:pt>
                <c:pt idx="230">
                  <c:v>3.3362340000000001</c:v>
                </c:pt>
                <c:pt idx="231">
                  <c:v>3.3652449999999998</c:v>
                </c:pt>
                <c:pt idx="232">
                  <c:v>3.3652449999999998</c:v>
                </c:pt>
                <c:pt idx="233">
                  <c:v>3.3942559999999999</c:v>
                </c:pt>
                <c:pt idx="234">
                  <c:v>3.3942559999999999</c:v>
                </c:pt>
                <c:pt idx="235">
                  <c:v>3.4232670000000001</c:v>
                </c:pt>
                <c:pt idx="236">
                  <c:v>3.4232670000000001</c:v>
                </c:pt>
                <c:pt idx="237">
                  <c:v>3.452277</c:v>
                </c:pt>
                <c:pt idx="238">
                  <c:v>3.452277</c:v>
                </c:pt>
                <c:pt idx="239">
                  <c:v>3.4812880000000002</c:v>
                </c:pt>
                <c:pt idx="240">
                  <c:v>3.4812880000000002</c:v>
                </c:pt>
                <c:pt idx="241">
                  <c:v>3.5102989999999998</c:v>
                </c:pt>
                <c:pt idx="242">
                  <c:v>3.5102989999999998</c:v>
                </c:pt>
                <c:pt idx="243">
                  <c:v>3.53931</c:v>
                </c:pt>
                <c:pt idx="244">
                  <c:v>3.53931</c:v>
                </c:pt>
                <c:pt idx="245">
                  <c:v>3.5683199999999999</c:v>
                </c:pt>
                <c:pt idx="246">
                  <c:v>3.5683199999999999</c:v>
                </c:pt>
                <c:pt idx="247">
                  <c:v>3.5973310000000001</c:v>
                </c:pt>
                <c:pt idx="248">
                  <c:v>3.5973310000000001</c:v>
                </c:pt>
                <c:pt idx="249">
                  <c:v>3.6263420000000002</c:v>
                </c:pt>
                <c:pt idx="250">
                  <c:v>3.6263420000000002</c:v>
                </c:pt>
                <c:pt idx="251">
                  <c:v>3.6553520000000002</c:v>
                </c:pt>
                <c:pt idx="252">
                  <c:v>3.6553520000000002</c:v>
                </c:pt>
                <c:pt idx="253">
                  <c:v>3.6843629999999998</c:v>
                </c:pt>
                <c:pt idx="254">
                  <c:v>3.6843629999999998</c:v>
                </c:pt>
                <c:pt idx="255">
                  <c:v>3.713374</c:v>
                </c:pt>
                <c:pt idx="256">
                  <c:v>3.713374</c:v>
                </c:pt>
                <c:pt idx="257">
                  <c:v>3.7423850000000001</c:v>
                </c:pt>
                <c:pt idx="258">
                  <c:v>3.7423850000000001</c:v>
                </c:pt>
                <c:pt idx="259">
                  <c:v>3.7713950000000001</c:v>
                </c:pt>
                <c:pt idx="260">
                  <c:v>3.7713950000000001</c:v>
                </c:pt>
                <c:pt idx="261">
                  <c:v>3.8004060000000002</c:v>
                </c:pt>
                <c:pt idx="262">
                  <c:v>3.8004060000000002</c:v>
                </c:pt>
                <c:pt idx="263">
                  <c:v>3.8294169999999998</c:v>
                </c:pt>
                <c:pt idx="264">
                  <c:v>3.8294169999999998</c:v>
                </c:pt>
                <c:pt idx="265">
                  <c:v>3.858428</c:v>
                </c:pt>
                <c:pt idx="266">
                  <c:v>3.858428</c:v>
                </c:pt>
                <c:pt idx="267">
                  <c:v>3.8874379999999999</c:v>
                </c:pt>
                <c:pt idx="268">
                  <c:v>3.8874379999999999</c:v>
                </c:pt>
                <c:pt idx="269">
                  <c:v>3.9164490000000001</c:v>
                </c:pt>
                <c:pt idx="270">
                  <c:v>3.9164490000000001</c:v>
                </c:pt>
                <c:pt idx="271">
                  <c:v>3.9454600000000002</c:v>
                </c:pt>
                <c:pt idx="272">
                  <c:v>3.9454600000000002</c:v>
                </c:pt>
                <c:pt idx="273">
                  <c:v>3.9744709999999999</c:v>
                </c:pt>
                <c:pt idx="274">
                  <c:v>3.9744709999999999</c:v>
                </c:pt>
                <c:pt idx="275">
                  <c:v>4.0034809999999998</c:v>
                </c:pt>
                <c:pt idx="276">
                  <c:v>4.0034809999999998</c:v>
                </c:pt>
                <c:pt idx="277">
                  <c:v>4.0324920000000004</c:v>
                </c:pt>
                <c:pt idx="278">
                  <c:v>4.0324920000000004</c:v>
                </c:pt>
                <c:pt idx="279">
                  <c:v>4.0615030000000001</c:v>
                </c:pt>
                <c:pt idx="280">
                  <c:v>4.0615030000000001</c:v>
                </c:pt>
                <c:pt idx="281">
                  <c:v>4.0905129999999996</c:v>
                </c:pt>
                <c:pt idx="282">
                  <c:v>4.0905129999999996</c:v>
                </c:pt>
                <c:pt idx="283">
                  <c:v>4.1195240000000002</c:v>
                </c:pt>
                <c:pt idx="284">
                  <c:v>4.1195240000000002</c:v>
                </c:pt>
                <c:pt idx="285">
                  <c:v>4.1485349999999999</c:v>
                </c:pt>
                <c:pt idx="286">
                  <c:v>4.1485349999999999</c:v>
                </c:pt>
                <c:pt idx="287">
                  <c:v>4.1775460000000004</c:v>
                </c:pt>
                <c:pt idx="288">
                  <c:v>4.1775460000000004</c:v>
                </c:pt>
                <c:pt idx="289">
                  <c:v>4.206556</c:v>
                </c:pt>
                <c:pt idx="290">
                  <c:v>4.206556</c:v>
                </c:pt>
                <c:pt idx="291">
                  <c:v>4.2355669999999996</c:v>
                </c:pt>
                <c:pt idx="292">
                  <c:v>4.2355669999999996</c:v>
                </c:pt>
                <c:pt idx="293">
                  <c:v>4.2645780000000002</c:v>
                </c:pt>
                <c:pt idx="294">
                  <c:v>4.2645780000000002</c:v>
                </c:pt>
                <c:pt idx="295">
                  <c:v>4.2935889999999999</c:v>
                </c:pt>
                <c:pt idx="296">
                  <c:v>4.2935889999999999</c:v>
                </c:pt>
                <c:pt idx="297">
                  <c:v>4.3225990000000003</c:v>
                </c:pt>
                <c:pt idx="298">
                  <c:v>4.3225990000000003</c:v>
                </c:pt>
                <c:pt idx="299">
                  <c:v>4.35161</c:v>
                </c:pt>
                <c:pt idx="300">
                  <c:v>4.35161</c:v>
                </c:pt>
                <c:pt idx="301">
                  <c:v>4.3806209999999997</c:v>
                </c:pt>
                <c:pt idx="302">
                  <c:v>4.3806209999999997</c:v>
                </c:pt>
                <c:pt idx="303">
                  <c:v>4.4096320000000002</c:v>
                </c:pt>
                <c:pt idx="304">
                  <c:v>4.4096320000000002</c:v>
                </c:pt>
                <c:pt idx="305">
                  <c:v>4.4386419999999998</c:v>
                </c:pt>
                <c:pt idx="306">
                  <c:v>4.4386419999999998</c:v>
                </c:pt>
                <c:pt idx="307">
                  <c:v>4.4676530000000003</c:v>
                </c:pt>
                <c:pt idx="308">
                  <c:v>4.4676530000000003</c:v>
                </c:pt>
                <c:pt idx="309">
                  <c:v>4.496664</c:v>
                </c:pt>
                <c:pt idx="310">
                  <c:v>4.496664</c:v>
                </c:pt>
                <c:pt idx="311">
                  <c:v>4.5256740000000004</c:v>
                </c:pt>
                <c:pt idx="312">
                  <c:v>4.5256740000000004</c:v>
                </c:pt>
                <c:pt idx="313">
                  <c:v>4.5546850000000001</c:v>
                </c:pt>
                <c:pt idx="314">
                  <c:v>4.5546850000000001</c:v>
                </c:pt>
                <c:pt idx="315">
                  <c:v>4.5836959999999998</c:v>
                </c:pt>
                <c:pt idx="316">
                  <c:v>4.5836959999999998</c:v>
                </c:pt>
                <c:pt idx="317">
                  <c:v>4.6127070000000003</c:v>
                </c:pt>
                <c:pt idx="318">
                  <c:v>4.6127070000000003</c:v>
                </c:pt>
                <c:pt idx="319">
                  <c:v>4.6417169999999999</c:v>
                </c:pt>
                <c:pt idx="320">
                  <c:v>4.6417169999999999</c:v>
                </c:pt>
                <c:pt idx="321">
                  <c:v>4.6707280000000004</c:v>
                </c:pt>
                <c:pt idx="322">
                  <c:v>4.6707280000000004</c:v>
                </c:pt>
                <c:pt idx="323">
                  <c:v>4.6997390000000001</c:v>
                </c:pt>
                <c:pt idx="324">
                  <c:v>4.6997390000000001</c:v>
                </c:pt>
                <c:pt idx="325">
                  <c:v>4.7287499999999998</c:v>
                </c:pt>
                <c:pt idx="326">
                  <c:v>4.7287499999999998</c:v>
                </c:pt>
                <c:pt idx="327">
                  <c:v>4.7577600000000002</c:v>
                </c:pt>
                <c:pt idx="328">
                  <c:v>4.7577600000000002</c:v>
                </c:pt>
                <c:pt idx="329">
                  <c:v>4.7867709999999999</c:v>
                </c:pt>
                <c:pt idx="330">
                  <c:v>4.7867709999999999</c:v>
                </c:pt>
                <c:pt idx="331">
                  <c:v>4.8157819999999996</c:v>
                </c:pt>
                <c:pt idx="332">
                  <c:v>4.8157819999999996</c:v>
                </c:pt>
                <c:pt idx="333">
                  <c:v>4.8447930000000001</c:v>
                </c:pt>
                <c:pt idx="334">
                  <c:v>4.8447930000000001</c:v>
                </c:pt>
                <c:pt idx="335">
                  <c:v>4.8738029999999997</c:v>
                </c:pt>
                <c:pt idx="336">
                  <c:v>4.8738029999999997</c:v>
                </c:pt>
                <c:pt idx="337">
                  <c:v>4.9028140000000002</c:v>
                </c:pt>
                <c:pt idx="338">
                  <c:v>4.9028140000000002</c:v>
                </c:pt>
                <c:pt idx="339">
                  <c:v>4.9318249999999999</c:v>
                </c:pt>
                <c:pt idx="340">
                  <c:v>4.9318249999999999</c:v>
                </c:pt>
                <c:pt idx="341">
                  <c:v>4.9608359999999996</c:v>
                </c:pt>
                <c:pt idx="342">
                  <c:v>4.9608359999999996</c:v>
                </c:pt>
                <c:pt idx="343">
                  <c:v>4.989846</c:v>
                </c:pt>
                <c:pt idx="344">
                  <c:v>4.989846</c:v>
                </c:pt>
                <c:pt idx="345">
                  <c:v>5.0188569999999997</c:v>
                </c:pt>
                <c:pt idx="346">
                  <c:v>5.0188569999999997</c:v>
                </c:pt>
                <c:pt idx="347">
                  <c:v>5.0478680000000002</c:v>
                </c:pt>
                <c:pt idx="348">
                  <c:v>5.0478680000000002</c:v>
                </c:pt>
                <c:pt idx="349">
                  <c:v>5.0768779999999998</c:v>
                </c:pt>
                <c:pt idx="350">
                  <c:v>5.0768779999999998</c:v>
                </c:pt>
                <c:pt idx="351">
                  <c:v>5.1058890000000003</c:v>
                </c:pt>
                <c:pt idx="352">
                  <c:v>5.1058890000000003</c:v>
                </c:pt>
                <c:pt idx="353">
                  <c:v>5.1349</c:v>
                </c:pt>
                <c:pt idx="354">
                  <c:v>5.1349</c:v>
                </c:pt>
                <c:pt idx="355">
                  <c:v>5.1639109999999997</c:v>
                </c:pt>
                <c:pt idx="356">
                  <c:v>5.1639109999999997</c:v>
                </c:pt>
                <c:pt idx="357">
                  <c:v>5.1929210000000001</c:v>
                </c:pt>
                <c:pt idx="358">
                  <c:v>5.1929210000000001</c:v>
                </c:pt>
                <c:pt idx="359">
                  <c:v>5.2219319999999998</c:v>
                </c:pt>
                <c:pt idx="360">
                  <c:v>5.2219319999999998</c:v>
                </c:pt>
                <c:pt idx="361">
                  <c:v>5.2509430000000004</c:v>
                </c:pt>
                <c:pt idx="362">
                  <c:v>5.2509430000000004</c:v>
                </c:pt>
                <c:pt idx="363">
                  <c:v>5.279954</c:v>
                </c:pt>
                <c:pt idx="364">
                  <c:v>5.279954</c:v>
                </c:pt>
                <c:pt idx="365">
                  <c:v>5.3089639999999996</c:v>
                </c:pt>
                <c:pt idx="366">
                  <c:v>5.3089639999999996</c:v>
                </c:pt>
                <c:pt idx="367">
                  <c:v>5.3379750000000001</c:v>
                </c:pt>
                <c:pt idx="368">
                  <c:v>5.3379750000000001</c:v>
                </c:pt>
                <c:pt idx="369">
                  <c:v>5.3669859999999998</c:v>
                </c:pt>
                <c:pt idx="370">
                  <c:v>5.3669859999999998</c:v>
                </c:pt>
                <c:pt idx="371">
                  <c:v>5.3959970000000004</c:v>
                </c:pt>
                <c:pt idx="372">
                  <c:v>5.3959970000000004</c:v>
                </c:pt>
                <c:pt idx="373">
                  <c:v>5.4250069999999999</c:v>
                </c:pt>
                <c:pt idx="374">
                  <c:v>5.4250069999999999</c:v>
                </c:pt>
                <c:pt idx="375">
                  <c:v>5.4540179999999996</c:v>
                </c:pt>
                <c:pt idx="376">
                  <c:v>5.4540179999999996</c:v>
                </c:pt>
                <c:pt idx="377">
                  <c:v>5.4830290000000002</c:v>
                </c:pt>
                <c:pt idx="378">
                  <c:v>5.4830290000000002</c:v>
                </c:pt>
                <c:pt idx="379">
                  <c:v>5.5120389999999997</c:v>
                </c:pt>
                <c:pt idx="380">
                  <c:v>5.5120389999999997</c:v>
                </c:pt>
                <c:pt idx="381">
                  <c:v>5.5410500000000003</c:v>
                </c:pt>
                <c:pt idx="382">
                  <c:v>5.5410500000000003</c:v>
                </c:pt>
                <c:pt idx="383">
                  <c:v>5.5700609999999999</c:v>
                </c:pt>
                <c:pt idx="384">
                  <c:v>5.5700609999999999</c:v>
                </c:pt>
                <c:pt idx="385">
                  <c:v>5.5990719999999996</c:v>
                </c:pt>
                <c:pt idx="386">
                  <c:v>5.5990719999999996</c:v>
                </c:pt>
                <c:pt idx="387">
                  <c:v>5.628082</c:v>
                </c:pt>
                <c:pt idx="388">
                  <c:v>5.628082</c:v>
                </c:pt>
                <c:pt idx="389">
                  <c:v>5.6570929999999997</c:v>
                </c:pt>
                <c:pt idx="390">
                  <c:v>5.6570929999999997</c:v>
                </c:pt>
                <c:pt idx="391">
                  <c:v>5.6861040000000003</c:v>
                </c:pt>
                <c:pt idx="392">
                  <c:v>5.6861040000000003</c:v>
                </c:pt>
                <c:pt idx="393">
                  <c:v>5.7151149999999999</c:v>
                </c:pt>
                <c:pt idx="394">
                  <c:v>5.7151149999999999</c:v>
                </c:pt>
                <c:pt idx="395">
                  <c:v>5.7441250000000004</c:v>
                </c:pt>
                <c:pt idx="396">
                  <c:v>5.7441250000000004</c:v>
                </c:pt>
                <c:pt idx="397">
                  <c:v>5.773136</c:v>
                </c:pt>
                <c:pt idx="398">
                  <c:v>5.773136</c:v>
                </c:pt>
                <c:pt idx="399">
                  <c:v>5.8021469999999997</c:v>
                </c:pt>
                <c:pt idx="400">
                  <c:v>5.8021469999999997</c:v>
                </c:pt>
                <c:pt idx="401">
                  <c:v>5.8311580000000003</c:v>
                </c:pt>
                <c:pt idx="402">
                  <c:v>5.8311580000000003</c:v>
                </c:pt>
                <c:pt idx="403">
                  <c:v>5.8601679999999998</c:v>
                </c:pt>
                <c:pt idx="404">
                  <c:v>5.8601679999999998</c:v>
                </c:pt>
                <c:pt idx="405">
                  <c:v>5.8891790000000004</c:v>
                </c:pt>
                <c:pt idx="406">
                  <c:v>5.8891790000000004</c:v>
                </c:pt>
                <c:pt idx="407">
                  <c:v>5.9181900000000001</c:v>
                </c:pt>
                <c:pt idx="408">
                  <c:v>5.9181900000000001</c:v>
                </c:pt>
                <c:pt idx="409">
                  <c:v>5.9471999999999996</c:v>
                </c:pt>
                <c:pt idx="410">
                  <c:v>5.9471999999999996</c:v>
                </c:pt>
                <c:pt idx="411">
                  <c:v>5.9762110000000002</c:v>
                </c:pt>
                <c:pt idx="412">
                  <c:v>5.9762110000000002</c:v>
                </c:pt>
                <c:pt idx="413">
                  <c:v>6.0052219999999998</c:v>
                </c:pt>
                <c:pt idx="414">
                  <c:v>6.0052219999999998</c:v>
                </c:pt>
                <c:pt idx="415">
                  <c:v>6.0342330000000004</c:v>
                </c:pt>
                <c:pt idx="416">
                  <c:v>6.0342330000000004</c:v>
                </c:pt>
                <c:pt idx="417">
                  <c:v>6.0632429999999999</c:v>
                </c:pt>
                <c:pt idx="418">
                  <c:v>6.0632429999999999</c:v>
                </c:pt>
                <c:pt idx="419">
                  <c:v>6.0922539999999996</c:v>
                </c:pt>
                <c:pt idx="420">
                  <c:v>6.0922539999999996</c:v>
                </c:pt>
                <c:pt idx="421">
                  <c:v>6.1212650000000002</c:v>
                </c:pt>
                <c:pt idx="422">
                  <c:v>6.1212650000000002</c:v>
                </c:pt>
                <c:pt idx="423">
                  <c:v>6.1502759999999999</c:v>
                </c:pt>
                <c:pt idx="424">
                  <c:v>6.1502759999999999</c:v>
                </c:pt>
                <c:pt idx="425">
                  <c:v>6.1792860000000003</c:v>
                </c:pt>
                <c:pt idx="426">
                  <c:v>6.1792860000000003</c:v>
                </c:pt>
                <c:pt idx="427">
                  <c:v>6.208297</c:v>
                </c:pt>
                <c:pt idx="428">
                  <c:v>6.208297</c:v>
                </c:pt>
                <c:pt idx="429">
                  <c:v>6.2373079999999996</c:v>
                </c:pt>
                <c:pt idx="430">
                  <c:v>6.2373079999999996</c:v>
                </c:pt>
                <c:pt idx="431">
                  <c:v>6.2663190000000002</c:v>
                </c:pt>
                <c:pt idx="432">
                  <c:v>6.2663190000000002</c:v>
                </c:pt>
                <c:pt idx="433">
                  <c:v>6.2953289999999997</c:v>
                </c:pt>
                <c:pt idx="434">
                  <c:v>6.2953289999999997</c:v>
                </c:pt>
                <c:pt idx="435">
                  <c:v>6.3243400000000003</c:v>
                </c:pt>
                <c:pt idx="436">
                  <c:v>6.3243400000000003</c:v>
                </c:pt>
                <c:pt idx="437">
                  <c:v>6.353351</c:v>
                </c:pt>
                <c:pt idx="438">
                  <c:v>6.353351</c:v>
                </c:pt>
                <c:pt idx="439">
                  <c:v>6.3823610000000004</c:v>
                </c:pt>
                <c:pt idx="440">
                  <c:v>6.3823610000000004</c:v>
                </c:pt>
                <c:pt idx="441">
                  <c:v>6.4113720000000001</c:v>
                </c:pt>
                <c:pt idx="442">
                  <c:v>6.4113720000000001</c:v>
                </c:pt>
                <c:pt idx="443">
                  <c:v>6.4403829999999997</c:v>
                </c:pt>
                <c:pt idx="444">
                  <c:v>6.4403829999999997</c:v>
                </c:pt>
                <c:pt idx="445">
                  <c:v>6.4693940000000003</c:v>
                </c:pt>
                <c:pt idx="446">
                  <c:v>6.4693940000000003</c:v>
                </c:pt>
                <c:pt idx="447">
                  <c:v>6.4984039999999998</c:v>
                </c:pt>
                <c:pt idx="448">
                  <c:v>6.4984039999999998</c:v>
                </c:pt>
                <c:pt idx="449">
                  <c:v>6.5274150000000004</c:v>
                </c:pt>
                <c:pt idx="450">
                  <c:v>6.5274150000000004</c:v>
                </c:pt>
                <c:pt idx="451">
                  <c:v>6.5564260000000001</c:v>
                </c:pt>
                <c:pt idx="452">
                  <c:v>6.5564260000000001</c:v>
                </c:pt>
                <c:pt idx="453">
                  <c:v>6.5854369999999998</c:v>
                </c:pt>
                <c:pt idx="454">
                  <c:v>6.5854369999999998</c:v>
                </c:pt>
                <c:pt idx="455">
                  <c:v>6.6144470000000002</c:v>
                </c:pt>
                <c:pt idx="456">
                  <c:v>6.6144470000000002</c:v>
                </c:pt>
                <c:pt idx="457">
                  <c:v>6.6434579999999999</c:v>
                </c:pt>
                <c:pt idx="458">
                  <c:v>6.6434579999999999</c:v>
                </c:pt>
                <c:pt idx="459">
                  <c:v>6.6724690000000004</c:v>
                </c:pt>
                <c:pt idx="460">
                  <c:v>6.6724690000000004</c:v>
                </c:pt>
                <c:pt idx="461">
                  <c:v>6.7014800000000001</c:v>
                </c:pt>
                <c:pt idx="462">
                  <c:v>6.7014800000000001</c:v>
                </c:pt>
                <c:pt idx="463">
                  <c:v>6.7304899999999996</c:v>
                </c:pt>
                <c:pt idx="464">
                  <c:v>6.7304899999999996</c:v>
                </c:pt>
                <c:pt idx="465">
                  <c:v>6.7595010000000002</c:v>
                </c:pt>
                <c:pt idx="466">
                  <c:v>6.7595010000000002</c:v>
                </c:pt>
                <c:pt idx="467">
                  <c:v>6.7885119999999999</c:v>
                </c:pt>
                <c:pt idx="468">
                  <c:v>6.7885119999999999</c:v>
                </c:pt>
                <c:pt idx="469">
                  <c:v>6.8175220000000003</c:v>
                </c:pt>
                <c:pt idx="470">
                  <c:v>6.8175220000000003</c:v>
                </c:pt>
                <c:pt idx="471">
                  <c:v>6.846533</c:v>
                </c:pt>
                <c:pt idx="472">
                  <c:v>6.846533</c:v>
                </c:pt>
                <c:pt idx="473">
                  <c:v>6.8755439999999997</c:v>
                </c:pt>
                <c:pt idx="474">
                  <c:v>6.8755439999999997</c:v>
                </c:pt>
                <c:pt idx="475">
                  <c:v>6.9045550000000002</c:v>
                </c:pt>
                <c:pt idx="476">
                  <c:v>6.9045550000000002</c:v>
                </c:pt>
                <c:pt idx="477">
                  <c:v>6.9335649999999998</c:v>
                </c:pt>
                <c:pt idx="478">
                  <c:v>6.9335649999999998</c:v>
                </c:pt>
                <c:pt idx="479">
                  <c:v>6.9625760000000003</c:v>
                </c:pt>
                <c:pt idx="480">
                  <c:v>6.9625760000000003</c:v>
                </c:pt>
                <c:pt idx="481">
                  <c:v>6.991587</c:v>
                </c:pt>
                <c:pt idx="482">
                  <c:v>6.991587</c:v>
                </c:pt>
                <c:pt idx="483">
                  <c:v>7.0205979999999997</c:v>
                </c:pt>
                <c:pt idx="484">
                  <c:v>7.0205979999999997</c:v>
                </c:pt>
                <c:pt idx="485">
                  <c:v>7.0496080000000001</c:v>
                </c:pt>
                <c:pt idx="486">
                  <c:v>7.0496080000000001</c:v>
                </c:pt>
                <c:pt idx="487">
                  <c:v>7.0786189999999998</c:v>
                </c:pt>
                <c:pt idx="488">
                  <c:v>7.0786189999999998</c:v>
                </c:pt>
                <c:pt idx="489">
                  <c:v>7.1076300000000003</c:v>
                </c:pt>
                <c:pt idx="490">
                  <c:v>7.1076300000000003</c:v>
                </c:pt>
                <c:pt idx="491">
                  <c:v>7.136641</c:v>
                </c:pt>
                <c:pt idx="492">
                  <c:v>7.136641</c:v>
                </c:pt>
                <c:pt idx="493">
                  <c:v>7.1656510000000004</c:v>
                </c:pt>
                <c:pt idx="494">
                  <c:v>7.1656510000000004</c:v>
                </c:pt>
                <c:pt idx="495">
                  <c:v>7.1946620000000001</c:v>
                </c:pt>
                <c:pt idx="496">
                  <c:v>7.1946620000000001</c:v>
                </c:pt>
                <c:pt idx="497">
                  <c:v>7.2236729999999998</c:v>
                </c:pt>
                <c:pt idx="498">
                  <c:v>7.2236729999999998</c:v>
                </c:pt>
                <c:pt idx="499">
                  <c:v>7.2526830000000002</c:v>
                </c:pt>
                <c:pt idx="500">
                  <c:v>7.2526830000000002</c:v>
                </c:pt>
                <c:pt idx="501">
                  <c:v>7.2816939999999999</c:v>
                </c:pt>
                <c:pt idx="502">
                  <c:v>7.2816939999999999</c:v>
                </c:pt>
                <c:pt idx="503">
                  <c:v>7.3107049999999996</c:v>
                </c:pt>
                <c:pt idx="504">
                  <c:v>7.3107049999999996</c:v>
                </c:pt>
                <c:pt idx="505">
                  <c:v>7.3397160000000001</c:v>
                </c:pt>
                <c:pt idx="506">
                  <c:v>7.3397160000000001</c:v>
                </c:pt>
                <c:pt idx="507">
                  <c:v>7.3687259999999997</c:v>
                </c:pt>
                <c:pt idx="508">
                  <c:v>7.3687259999999997</c:v>
                </c:pt>
                <c:pt idx="509">
                  <c:v>7.3977370000000002</c:v>
                </c:pt>
                <c:pt idx="510">
                  <c:v>7.3977370000000002</c:v>
                </c:pt>
                <c:pt idx="511">
                  <c:v>7.4267479999999999</c:v>
                </c:pt>
                <c:pt idx="512">
                  <c:v>7.4267479999999999</c:v>
                </c:pt>
                <c:pt idx="513">
                  <c:v>7.4557589999999996</c:v>
                </c:pt>
                <c:pt idx="514">
                  <c:v>7.4557589999999996</c:v>
                </c:pt>
                <c:pt idx="515">
                  <c:v>7.484769</c:v>
                </c:pt>
                <c:pt idx="516">
                  <c:v>7.484769</c:v>
                </c:pt>
                <c:pt idx="517">
                  <c:v>7.5137799999999997</c:v>
                </c:pt>
                <c:pt idx="518">
                  <c:v>7.5137799999999997</c:v>
                </c:pt>
                <c:pt idx="519">
                  <c:v>7.5427910000000002</c:v>
                </c:pt>
                <c:pt idx="520">
                  <c:v>7.5427910000000002</c:v>
                </c:pt>
                <c:pt idx="521">
                  <c:v>7.5718019999999999</c:v>
                </c:pt>
                <c:pt idx="522">
                  <c:v>7.5718019999999999</c:v>
                </c:pt>
                <c:pt idx="523">
                  <c:v>7.6008120000000003</c:v>
                </c:pt>
                <c:pt idx="524">
                  <c:v>7.6008120000000003</c:v>
                </c:pt>
                <c:pt idx="525">
                  <c:v>7.629823</c:v>
                </c:pt>
                <c:pt idx="526">
                  <c:v>7.629823</c:v>
                </c:pt>
                <c:pt idx="527">
                  <c:v>7.6588339999999997</c:v>
                </c:pt>
                <c:pt idx="528">
                  <c:v>7.6588339999999997</c:v>
                </c:pt>
                <c:pt idx="529">
                  <c:v>7.6878450000000003</c:v>
                </c:pt>
                <c:pt idx="530">
                  <c:v>7.6878450000000003</c:v>
                </c:pt>
                <c:pt idx="531">
                  <c:v>7.7168549999999998</c:v>
                </c:pt>
                <c:pt idx="532">
                  <c:v>7.7168549999999998</c:v>
                </c:pt>
                <c:pt idx="533">
                  <c:v>7.7458660000000004</c:v>
                </c:pt>
                <c:pt idx="534">
                  <c:v>7.7458660000000004</c:v>
                </c:pt>
                <c:pt idx="535">
                  <c:v>7.774877</c:v>
                </c:pt>
                <c:pt idx="536">
                  <c:v>7.774877</c:v>
                </c:pt>
                <c:pt idx="537">
                  <c:v>7.8038869999999996</c:v>
                </c:pt>
                <c:pt idx="538">
                  <c:v>7.8038869999999996</c:v>
                </c:pt>
                <c:pt idx="539">
                  <c:v>7.8328980000000001</c:v>
                </c:pt>
                <c:pt idx="540">
                  <c:v>7.8328980000000001</c:v>
                </c:pt>
                <c:pt idx="541">
                  <c:v>7.8619089999999998</c:v>
                </c:pt>
                <c:pt idx="542">
                  <c:v>7.8619089999999998</c:v>
                </c:pt>
                <c:pt idx="543">
                  <c:v>7.8909200000000004</c:v>
                </c:pt>
                <c:pt idx="544">
                  <c:v>7.8909200000000004</c:v>
                </c:pt>
                <c:pt idx="545">
                  <c:v>7.9199299999999999</c:v>
                </c:pt>
                <c:pt idx="546">
                  <c:v>7.9199299999999999</c:v>
                </c:pt>
                <c:pt idx="547">
                  <c:v>7.9489409999999996</c:v>
                </c:pt>
                <c:pt idx="548">
                  <c:v>7.9489409999999996</c:v>
                </c:pt>
                <c:pt idx="549">
                  <c:v>7.9779520000000002</c:v>
                </c:pt>
                <c:pt idx="550">
                  <c:v>7.9779520000000002</c:v>
                </c:pt>
                <c:pt idx="551">
                  <c:v>8.0069630000000007</c:v>
                </c:pt>
                <c:pt idx="552">
                  <c:v>8.0069630000000007</c:v>
                </c:pt>
                <c:pt idx="553">
                  <c:v>8.0359730000000003</c:v>
                </c:pt>
                <c:pt idx="554">
                  <c:v>8.0359730000000003</c:v>
                </c:pt>
                <c:pt idx="555">
                  <c:v>8.0649840000000008</c:v>
                </c:pt>
                <c:pt idx="556">
                  <c:v>8.0649840000000008</c:v>
                </c:pt>
                <c:pt idx="557">
                  <c:v>8.0939949999999996</c:v>
                </c:pt>
                <c:pt idx="558">
                  <c:v>8.0939949999999996</c:v>
                </c:pt>
                <c:pt idx="559">
                  <c:v>8.1230060000000002</c:v>
                </c:pt>
                <c:pt idx="560">
                  <c:v>8.1230060000000002</c:v>
                </c:pt>
                <c:pt idx="561">
                  <c:v>8.1520159999999997</c:v>
                </c:pt>
                <c:pt idx="562">
                  <c:v>8.1520159999999997</c:v>
                </c:pt>
                <c:pt idx="563">
                  <c:v>8.1810270000000003</c:v>
                </c:pt>
                <c:pt idx="564">
                  <c:v>8.1810270000000003</c:v>
                </c:pt>
                <c:pt idx="565">
                  <c:v>8.2100380000000008</c:v>
                </c:pt>
                <c:pt idx="566">
                  <c:v>8.2100380000000008</c:v>
                </c:pt>
                <c:pt idx="567">
                  <c:v>8.2390480000000004</c:v>
                </c:pt>
                <c:pt idx="568">
                  <c:v>8.2390480000000004</c:v>
                </c:pt>
                <c:pt idx="569">
                  <c:v>8.2680589999999992</c:v>
                </c:pt>
                <c:pt idx="570">
                  <c:v>8.2680589999999992</c:v>
                </c:pt>
                <c:pt idx="571">
                  <c:v>8.2970699999999997</c:v>
                </c:pt>
                <c:pt idx="572">
                  <c:v>8.2970699999999997</c:v>
                </c:pt>
                <c:pt idx="573">
                  <c:v>8.3260810000000003</c:v>
                </c:pt>
                <c:pt idx="574">
                  <c:v>8.3260810000000003</c:v>
                </c:pt>
                <c:pt idx="575">
                  <c:v>8.3550909999999998</c:v>
                </c:pt>
                <c:pt idx="576">
                  <c:v>8.3550909999999998</c:v>
                </c:pt>
                <c:pt idx="577">
                  <c:v>8.3841020000000004</c:v>
                </c:pt>
                <c:pt idx="578">
                  <c:v>8.3841020000000004</c:v>
                </c:pt>
                <c:pt idx="579">
                  <c:v>8.4131129999999992</c:v>
                </c:pt>
                <c:pt idx="580">
                  <c:v>8.4131129999999992</c:v>
                </c:pt>
                <c:pt idx="581">
                  <c:v>8.4421239999999997</c:v>
                </c:pt>
                <c:pt idx="582">
                  <c:v>8.4421239999999997</c:v>
                </c:pt>
                <c:pt idx="583">
                  <c:v>8.4711339999999993</c:v>
                </c:pt>
                <c:pt idx="584">
                  <c:v>8.4711339999999993</c:v>
                </c:pt>
                <c:pt idx="585">
                  <c:v>8.5001449999999998</c:v>
                </c:pt>
                <c:pt idx="586">
                  <c:v>8.5001449999999998</c:v>
                </c:pt>
                <c:pt idx="587">
                  <c:v>8.5291560000000004</c:v>
                </c:pt>
                <c:pt idx="588">
                  <c:v>8.5291560000000004</c:v>
                </c:pt>
                <c:pt idx="589">
                  <c:v>8.5581669999999992</c:v>
                </c:pt>
                <c:pt idx="590">
                  <c:v>8.5581669999999992</c:v>
                </c:pt>
                <c:pt idx="591">
                  <c:v>8.5871770000000005</c:v>
                </c:pt>
                <c:pt idx="592">
                  <c:v>8.5871770000000005</c:v>
                </c:pt>
                <c:pt idx="593">
                  <c:v>8.6161879999999993</c:v>
                </c:pt>
                <c:pt idx="594">
                  <c:v>8.6161879999999993</c:v>
                </c:pt>
                <c:pt idx="595">
                  <c:v>8.6451989999999999</c:v>
                </c:pt>
                <c:pt idx="596">
                  <c:v>8.6451989999999999</c:v>
                </c:pt>
                <c:pt idx="597">
                  <c:v>8.6742089999999994</c:v>
                </c:pt>
                <c:pt idx="598">
                  <c:v>8.6742089999999994</c:v>
                </c:pt>
                <c:pt idx="599">
                  <c:v>8.70322</c:v>
                </c:pt>
                <c:pt idx="600">
                  <c:v>8.70322</c:v>
                </c:pt>
                <c:pt idx="601">
                  <c:v>8.7322310000000005</c:v>
                </c:pt>
                <c:pt idx="602">
                  <c:v>8.7322310000000005</c:v>
                </c:pt>
                <c:pt idx="603">
                  <c:v>8.7612419999999993</c:v>
                </c:pt>
                <c:pt idx="604">
                  <c:v>8.7612419999999993</c:v>
                </c:pt>
                <c:pt idx="605">
                  <c:v>8.7902520000000006</c:v>
                </c:pt>
                <c:pt idx="606">
                  <c:v>8.7902520000000006</c:v>
                </c:pt>
                <c:pt idx="607">
                  <c:v>8.8192629999999994</c:v>
                </c:pt>
                <c:pt idx="608">
                  <c:v>8.8192629999999994</c:v>
                </c:pt>
                <c:pt idx="609">
                  <c:v>8.848274</c:v>
                </c:pt>
                <c:pt idx="610">
                  <c:v>8.848274</c:v>
                </c:pt>
                <c:pt idx="611">
                  <c:v>8.8772850000000005</c:v>
                </c:pt>
                <c:pt idx="612">
                  <c:v>8.8772850000000005</c:v>
                </c:pt>
                <c:pt idx="613">
                  <c:v>8.9062950000000001</c:v>
                </c:pt>
                <c:pt idx="614">
                  <c:v>8.9062950000000001</c:v>
                </c:pt>
                <c:pt idx="615">
                  <c:v>8.9353060000000006</c:v>
                </c:pt>
                <c:pt idx="616">
                  <c:v>8.9353060000000006</c:v>
                </c:pt>
                <c:pt idx="617">
                  <c:v>8.9643169999999994</c:v>
                </c:pt>
                <c:pt idx="618">
                  <c:v>8.9643169999999994</c:v>
                </c:pt>
                <c:pt idx="619">
                  <c:v>8.993328</c:v>
                </c:pt>
                <c:pt idx="620">
                  <c:v>8.993328</c:v>
                </c:pt>
                <c:pt idx="621">
                  <c:v>9.0223379999999995</c:v>
                </c:pt>
                <c:pt idx="622">
                  <c:v>9.0223379999999995</c:v>
                </c:pt>
                <c:pt idx="623">
                  <c:v>9.0513490000000001</c:v>
                </c:pt>
                <c:pt idx="624">
                  <c:v>9.0513490000000001</c:v>
                </c:pt>
                <c:pt idx="625">
                  <c:v>9.0803600000000007</c:v>
                </c:pt>
                <c:pt idx="626">
                  <c:v>9.0803600000000007</c:v>
                </c:pt>
                <c:pt idx="627">
                  <c:v>9.1093700000000002</c:v>
                </c:pt>
                <c:pt idx="628">
                  <c:v>9.1093700000000002</c:v>
                </c:pt>
                <c:pt idx="629">
                  <c:v>9.1383810000000008</c:v>
                </c:pt>
                <c:pt idx="630">
                  <c:v>9.1383810000000008</c:v>
                </c:pt>
                <c:pt idx="631">
                  <c:v>9.1673919999999995</c:v>
                </c:pt>
                <c:pt idx="632">
                  <c:v>9.1673919999999995</c:v>
                </c:pt>
                <c:pt idx="633">
                  <c:v>9.1964030000000001</c:v>
                </c:pt>
                <c:pt idx="634">
                  <c:v>9.1964030000000001</c:v>
                </c:pt>
                <c:pt idx="635">
                  <c:v>9.2254129999999996</c:v>
                </c:pt>
                <c:pt idx="636">
                  <c:v>9.2254129999999996</c:v>
                </c:pt>
                <c:pt idx="637">
                  <c:v>9.2544240000000002</c:v>
                </c:pt>
                <c:pt idx="638">
                  <c:v>9.2544240000000002</c:v>
                </c:pt>
                <c:pt idx="639">
                  <c:v>9.2834350000000008</c:v>
                </c:pt>
                <c:pt idx="640">
                  <c:v>9.2834350000000008</c:v>
                </c:pt>
                <c:pt idx="641">
                  <c:v>9.3124459999999996</c:v>
                </c:pt>
                <c:pt idx="642">
                  <c:v>9.3124459999999996</c:v>
                </c:pt>
                <c:pt idx="643">
                  <c:v>9.3414560000000009</c:v>
                </c:pt>
                <c:pt idx="644">
                  <c:v>9.3414560000000009</c:v>
                </c:pt>
                <c:pt idx="645">
                  <c:v>9.3704669999999997</c:v>
                </c:pt>
                <c:pt idx="646">
                  <c:v>9.3704669999999997</c:v>
                </c:pt>
                <c:pt idx="647">
                  <c:v>9.3994780000000002</c:v>
                </c:pt>
                <c:pt idx="648">
                  <c:v>9.3994780000000002</c:v>
                </c:pt>
                <c:pt idx="649">
                  <c:v>9.4284890000000008</c:v>
                </c:pt>
                <c:pt idx="650">
                  <c:v>9.4284890000000008</c:v>
                </c:pt>
                <c:pt idx="651">
                  <c:v>9.4574990000000003</c:v>
                </c:pt>
                <c:pt idx="652">
                  <c:v>9.4574990000000003</c:v>
                </c:pt>
                <c:pt idx="653">
                  <c:v>9.4865100000000009</c:v>
                </c:pt>
                <c:pt idx="654">
                  <c:v>9.4865100000000009</c:v>
                </c:pt>
                <c:pt idx="655">
                  <c:v>9.5155209999999997</c:v>
                </c:pt>
                <c:pt idx="656">
                  <c:v>9.5155209999999997</c:v>
                </c:pt>
                <c:pt idx="657">
                  <c:v>9.5445309999999992</c:v>
                </c:pt>
                <c:pt idx="658">
                  <c:v>9.5445309999999992</c:v>
                </c:pt>
                <c:pt idx="659">
                  <c:v>9.5735419999999998</c:v>
                </c:pt>
                <c:pt idx="660">
                  <c:v>9.5735419999999998</c:v>
                </c:pt>
                <c:pt idx="661">
                  <c:v>9.6025530000000003</c:v>
                </c:pt>
                <c:pt idx="662">
                  <c:v>9.6025530000000003</c:v>
                </c:pt>
                <c:pt idx="663">
                  <c:v>9.6315639999999991</c:v>
                </c:pt>
                <c:pt idx="664">
                  <c:v>9.6315639999999991</c:v>
                </c:pt>
                <c:pt idx="665">
                  <c:v>9.6605740000000004</c:v>
                </c:pt>
                <c:pt idx="666">
                  <c:v>9.6605740000000004</c:v>
                </c:pt>
                <c:pt idx="667">
                  <c:v>9.6895849999999992</c:v>
                </c:pt>
                <c:pt idx="668">
                  <c:v>9.6895849999999992</c:v>
                </c:pt>
                <c:pt idx="669">
                  <c:v>9.7185959999999998</c:v>
                </c:pt>
                <c:pt idx="670">
                  <c:v>9.7185959999999998</c:v>
                </c:pt>
                <c:pt idx="671">
                  <c:v>9.7476070000000004</c:v>
                </c:pt>
                <c:pt idx="672">
                  <c:v>9.7476070000000004</c:v>
                </c:pt>
                <c:pt idx="673">
                  <c:v>9.7766169999999999</c:v>
                </c:pt>
                <c:pt idx="674">
                  <c:v>9.7766169999999999</c:v>
                </c:pt>
                <c:pt idx="675">
                  <c:v>9.8056280000000005</c:v>
                </c:pt>
                <c:pt idx="676">
                  <c:v>9.8056280000000005</c:v>
                </c:pt>
                <c:pt idx="677">
                  <c:v>9.8346389999999992</c:v>
                </c:pt>
                <c:pt idx="678">
                  <c:v>9.8346389999999992</c:v>
                </c:pt>
                <c:pt idx="679">
                  <c:v>9.8636499999999998</c:v>
                </c:pt>
                <c:pt idx="680">
                  <c:v>9.8636499999999998</c:v>
                </c:pt>
                <c:pt idx="681">
                  <c:v>9.8926599999999993</c:v>
                </c:pt>
                <c:pt idx="682">
                  <c:v>9.8926599999999993</c:v>
                </c:pt>
                <c:pt idx="683">
                  <c:v>9.9216709999999999</c:v>
                </c:pt>
                <c:pt idx="684">
                  <c:v>9.9216709999999999</c:v>
                </c:pt>
                <c:pt idx="685">
                  <c:v>9.9506820000000005</c:v>
                </c:pt>
                <c:pt idx="686">
                  <c:v>9.9506820000000005</c:v>
                </c:pt>
                <c:pt idx="687">
                  <c:v>9.979692</c:v>
                </c:pt>
                <c:pt idx="688">
                  <c:v>9.979692</c:v>
                </c:pt>
                <c:pt idx="689">
                  <c:v>10.008703000000001</c:v>
                </c:pt>
                <c:pt idx="690">
                  <c:v>10.008703000000001</c:v>
                </c:pt>
                <c:pt idx="691">
                  <c:v>10.037713999999999</c:v>
                </c:pt>
                <c:pt idx="692">
                  <c:v>10.037713999999999</c:v>
                </c:pt>
                <c:pt idx="693">
                  <c:v>10.066725</c:v>
                </c:pt>
                <c:pt idx="694">
                  <c:v>10.066725</c:v>
                </c:pt>
                <c:pt idx="695">
                  <c:v>10.095734999999999</c:v>
                </c:pt>
                <c:pt idx="696">
                  <c:v>10.095734999999999</c:v>
                </c:pt>
                <c:pt idx="697">
                  <c:v>10.124746</c:v>
                </c:pt>
                <c:pt idx="698">
                  <c:v>10.124746</c:v>
                </c:pt>
                <c:pt idx="699">
                  <c:v>10.153757000000001</c:v>
                </c:pt>
                <c:pt idx="700">
                  <c:v>10.153757000000001</c:v>
                </c:pt>
                <c:pt idx="701">
                  <c:v>10.182767999999999</c:v>
                </c:pt>
                <c:pt idx="702">
                  <c:v>10.182767999999999</c:v>
                </c:pt>
                <c:pt idx="703">
                  <c:v>10.211778000000001</c:v>
                </c:pt>
                <c:pt idx="704">
                  <c:v>10.211778000000001</c:v>
                </c:pt>
                <c:pt idx="705">
                  <c:v>10.240788999999999</c:v>
                </c:pt>
                <c:pt idx="706">
                  <c:v>10.240788999999999</c:v>
                </c:pt>
                <c:pt idx="707">
                  <c:v>10.2698</c:v>
                </c:pt>
                <c:pt idx="708">
                  <c:v>10.2698</c:v>
                </c:pt>
                <c:pt idx="709">
                  <c:v>10.298811000000001</c:v>
                </c:pt>
                <c:pt idx="710">
                  <c:v>10.298811000000001</c:v>
                </c:pt>
                <c:pt idx="711">
                  <c:v>10.327821</c:v>
                </c:pt>
                <c:pt idx="712">
                  <c:v>10.327821</c:v>
                </c:pt>
                <c:pt idx="713">
                  <c:v>10.356832000000001</c:v>
                </c:pt>
                <c:pt idx="714">
                  <c:v>10.356832000000001</c:v>
                </c:pt>
                <c:pt idx="715">
                  <c:v>10.385842999999999</c:v>
                </c:pt>
                <c:pt idx="716">
                  <c:v>10.385842999999999</c:v>
                </c:pt>
                <c:pt idx="717">
                  <c:v>10.414853000000001</c:v>
                </c:pt>
                <c:pt idx="718">
                  <c:v>10.414853000000001</c:v>
                </c:pt>
                <c:pt idx="719">
                  <c:v>10.443864</c:v>
                </c:pt>
                <c:pt idx="720">
                  <c:v>10.443864</c:v>
                </c:pt>
                <c:pt idx="721">
                  <c:v>10.472875</c:v>
                </c:pt>
                <c:pt idx="722">
                  <c:v>10.472875</c:v>
                </c:pt>
                <c:pt idx="723">
                  <c:v>10.501886000000001</c:v>
                </c:pt>
                <c:pt idx="724">
                  <c:v>10.501886000000001</c:v>
                </c:pt>
                <c:pt idx="725">
                  <c:v>10.530896</c:v>
                </c:pt>
                <c:pt idx="726">
                  <c:v>10.530896</c:v>
                </c:pt>
                <c:pt idx="727">
                  <c:v>10.559907000000001</c:v>
                </c:pt>
                <c:pt idx="728">
                  <c:v>10.559907000000001</c:v>
                </c:pt>
                <c:pt idx="729">
                  <c:v>10.588918</c:v>
                </c:pt>
                <c:pt idx="730">
                  <c:v>10.588918</c:v>
                </c:pt>
                <c:pt idx="731">
                  <c:v>10.617929</c:v>
                </c:pt>
                <c:pt idx="732">
                  <c:v>10.617929</c:v>
                </c:pt>
                <c:pt idx="733">
                  <c:v>10.646939</c:v>
                </c:pt>
                <c:pt idx="734">
                  <c:v>10.646939</c:v>
                </c:pt>
                <c:pt idx="735">
                  <c:v>10.67595</c:v>
                </c:pt>
                <c:pt idx="736">
                  <c:v>10.67595</c:v>
                </c:pt>
                <c:pt idx="737">
                  <c:v>10.704961000000001</c:v>
                </c:pt>
                <c:pt idx="738">
                  <c:v>10.704961000000001</c:v>
                </c:pt>
                <c:pt idx="739">
                  <c:v>10.733972</c:v>
                </c:pt>
                <c:pt idx="740">
                  <c:v>10.733972</c:v>
                </c:pt>
                <c:pt idx="741">
                  <c:v>10.762981999999999</c:v>
                </c:pt>
                <c:pt idx="742">
                  <c:v>10.762981999999999</c:v>
                </c:pt>
                <c:pt idx="743">
                  <c:v>10.791993</c:v>
                </c:pt>
                <c:pt idx="744">
                  <c:v>10.791993</c:v>
                </c:pt>
                <c:pt idx="745">
                  <c:v>10.821004</c:v>
                </c:pt>
                <c:pt idx="746">
                  <c:v>10.821004</c:v>
                </c:pt>
                <c:pt idx="747">
                  <c:v>10.850015000000001</c:v>
                </c:pt>
                <c:pt idx="748">
                  <c:v>10.850015000000001</c:v>
                </c:pt>
                <c:pt idx="749">
                  <c:v>10.879025</c:v>
                </c:pt>
                <c:pt idx="750">
                  <c:v>10.879025</c:v>
                </c:pt>
                <c:pt idx="751">
                  <c:v>10.908035999999999</c:v>
                </c:pt>
                <c:pt idx="752">
                  <c:v>10.908035999999999</c:v>
                </c:pt>
                <c:pt idx="753">
                  <c:v>10.937047</c:v>
                </c:pt>
                <c:pt idx="754">
                  <c:v>10.937047</c:v>
                </c:pt>
                <c:pt idx="755">
                  <c:v>10.966056999999999</c:v>
                </c:pt>
                <c:pt idx="756">
                  <c:v>10.966056999999999</c:v>
                </c:pt>
                <c:pt idx="757">
                  <c:v>10.995068</c:v>
                </c:pt>
                <c:pt idx="758">
                  <c:v>10.995068</c:v>
                </c:pt>
                <c:pt idx="759">
                  <c:v>11.024079</c:v>
                </c:pt>
                <c:pt idx="760">
                  <c:v>11.024079</c:v>
                </c:pt>
                <c:pt idx="761">
                  <c:v>11.053089999999999</c:v>
                </c:pt>
                <c:pt idx="762">
                  <c:v>11.053089999999999</c:v>
                </c:pt>
                <c:pt idx="763">
                  <c:v>11.082100000000001</c:v>
                </c:pt>
                <c:pt idx="764">
                  <c:v>11.082100000000001</c:v>
                </c:pt>
                <c:pt idx="765">
                  <c:v>11.111110999999999</c:v>
                </c:pt>
                <c:pt idx="766">
                  <c:v>11.111110999999999</c:v>
                </c:pt>
                <c:pt idx="767">
                  <c:v>11.140122</c:v>
                </c:pt>
                <c:pt idx="768">
                  <c:v>11.140122</c:v>
                </c:pt>
                <c:pt idx="769">
                  <c:v>11.169133</c:v>
                </c:pt>
                <c:pt idx="770">
                  <c:v>11.169133</c:v>
                </c:pt>
                <c:pt idx="771">
                  <c:v>11.198143</c:v>
                </c:pt>
                <c:pt idx="772">
                  <c:v>11.198143</c:v>
                </c:pt>
                <c:pt idx="773">
                  <c:v>11.227154000000001</c:v>
                </c:pt>
                <c:pt idx="774">
                  <c:v>11.227154000000001</c:v>
                </c:pt>
                <c:pt idx="775">
                  <c:v>11.256164999999999</c:v>
                </c:pt>
                <c:pt idx="776">
                  <c:v>11.256164999999999</c:v>
                </c:pt>
                <c:pt idx="777">
                  <c:v>11.285176</c:v>
                </c:pt>
                <c:pt idx="778">
                  <c:v>11.285176</c:v>
                </c:pt>
                <c:pt idx="779">
                  <c:v>11.314185999999999</c:v>
                </c:pt>
                <c:pt idx="780">
                  <c:v>11.314185999999999</c:v>
                </c:pt>
                <c:pt idx="781">
                  <c:v>11.343197</c:v>
                </c:pt>
                <c:pt idx="782">
                  <c:v>11.343197</c:v>
                </c:pt>
                <c:pt idx="783">
                  <c:v>11.372208000000001</c:v>
                </c:pt>
                <c:pt idx="784">
                  <c:v>11.372208000000001</c:v>
                </c:pt>
                <c:pt idx="785">
                  <c:v>11.401218</c:v>
                </c:pt>
                <c:pt idx="786">
                  <c:v>11.401218</c:v>
                </c:pt>
                <c:pt idx="787">
                  <c:v>11.430229000000001</c:v>
                </c:pt>
                <c:pt idx="788">
                  <c:v>11.430229000000001</c:v>
                </c:pt>
                <c:pt idx="789">
                  <c:v>11.459239999999999</c:v>
                </c:pt>
                <c:pt idx="790">
                  <c:v>11.459239999999999</c:v>
                </c:pt>
                <c:pt idx="791">
                  <c:v>11.488251</c:v>
                </c:pt>
                <c:pt idx="792">
                  <c:v>11.488251</c:v>
                </c:pt>
                <c:pt idx="793">
                  <c:v>11.517261</c:v>
                </c:pt>
                <c:pt idx="794">
                  <c:v>11.517261</c:v>
                </c:pt>
                <c:pt idx="795">
                  <c:v>11.546272</c:v>
                </c:pt>
                <c:pt idx="796">
                  <c:v>11.546272</c:v>
                </c:pt>
                <c:pt idx="797">
                  <c:v>11.575283000000001</c:v>
                </c:pt>
                <c:pt idx="798">
                  <c:v>11.575283000000001</c:v>
                </c:pt>
                <c:pt idx="799">
                  <c:v>11.604293999999999</c:v>
                </c:pt>
                <c:pt idx="800">
                  <c:v>11.604293999999999</c:v>
                </c:pt>
                <c:pt idx="801">
                  <c:v>11.633304000000001</c:v>
                </c:pt>
                <c:pt idx="802">
                  <c:v>11.633304000000001</c:v>
                </c:pt>
                <c:pt idx="803">
                  <c:v>11.662315</c:v>
                </c:pt>
                <c:pt idx="804">
                  <c:v>11.662315</c:v>
                </c:pt>
                <c:pt idx="805">
                  <c:v>11.691326</c:v>
                </c:pt>
                <c:pt idx="806">
                  <c:v>11.691326</c:v>
                </c:pt>
                <c:pt idx="807">
                  <c:v>11.720337000000001</c:v>
                </c:pt>
                <c:pt idx="808">
                  <c:v>11.720337000000001</c:v>
                </c:pt>
                <c:pt idx="809">
                  <c:v>11.749347</c:v>
                </c:pt>
                <c:pt idx="810">
                  <c:v>11.749347</c:v>
                </c:pt>
                <c:pt idx="811">
                  <c:v>11.778358000000001</c:v>
                </c:pt>
                <c:pt idx="812">
                  <c:v>11.778358000000001</c:v>
                </c:pt>
                <c:pt idx="813">
                  <c:v>11.807369</c:v>
                </c:pt>
                <c:pt idx="814">
                  <c:v>11.807369</c:v>
                </c:pt>
                <c:pt idx="815">
                  <c:v>11.836379000000001</c:v>
                </c:pt>
                <c:pt idx="816">
                  <c:v>11.836379000000001</c:v>
                </c:pt>
                <c:pt idx="817">
                  <c:v>11.86539</c:v>
                </c:pt>
                <c:pt idx="818">
                  <c:v>11.86539</c:v>
                </c:pt>
                <c:pt idx="819">
                  <c:v>11.894401</c:v>
                </c:pt>
                <c:pt idx="820">
                  <c:v>11.894401</c:v>
                </c:pt>
                <c:pt idx="821">
                  <c:v>11.923412000000001</c:v>
                </c:pt>
                <c:pt idx="822">
                  <c:v>11.923412000000001</c:v>
                </c:pt>
                <c:pt idx="823">
                  <c:v>11.952422</c:v>
                </c:pt>
                <c:pt idx="824">
                  <c:v>11.952422</c:v>
                </c:pt>
                <c:pt idx="825">
                  <c:v>11.981433000000001</c:v>
                </c:pt>
                <c:pt idx="826">
                  <c:v>11.981433000000001</c:v>
                </c:pt>
                <c:pt idx="827">
                  <c:v>12.010444</c:v>
                </c:pt>
                <c:pt idx="828">
                  <c:v>12.010444</c:v>
                </c:pt>
                <c:pt idx="829">
                  <c:v>12.039455</c:v>
                </c:pt>
                <c:pt idx="830">
                  <c:v>12.039455</c:v>
                </c:pt>
                <c:pt idx="831">
                  <c:v>12.068465</c:v>
                </c:pt>
                <c:pt idx="832">
                  <c:v>12.068465</c:v>
                </c:pt>
                <c:pt idx="833">
                  <c:v>12.097476</c:v>
                </c:pt>
                <c:pt idx="834">
                  <c:v>12.097476</c:v>
                </c:pt>
                <c:pt idx="835">
                  <c:v>12.126486999999999</c:v>
                </c:pt>
                <c:pt idx="836">
                  <c:v>12.126486999999999</c:v>
                </c:pt>
                <c:pt idx="837">
                  <c:v>12.155498</c:v>
                </c:pt>
                <c:pt idx="838">
                  <c:v>12.155498</c:v>
                </c:pt>
                <c:pt idx="839">
                  <c:v>12.184507999999999</c:v>
                </c:pt>
                <c:pt idx="840">
                  <c:v>12.184507999999999</c:v>
                </c:pt>
                <c:pt idx="841">
                  <c:v>12.213519</c:v>
                </c:pt>
                <c:pt idx="842">
                  <c:v>12.213519</c:v>
                </c:pt>
                <c:pt idx="843">
                  <c:v>12.24253</c:v>
                </c:pt>
                <c:pt idx="844">
                  <c:v>12.24253</c:v>
                </c:pt>
                <c:pt idx="845">
                  <c:v>12.27154</c:v>
                </c:pt>
                <c:pt idx="846">
                  <c:v>12.27154</c:v>
                </c:pt>
                <c:pt idx="847">
                  <c:v>12.300551</c:v>
                </c:pt>
                <c:pt idx="848">
                  <c:v>12.300551</c:v>
                </c:pt>
                <c:pt idx="849">
                  <c:v>12.329561999999999</c:v>
                </c:pt>
                <c:pt idx="850">
                  <c:v>12.329561999999999</c:v>
                </c:pt>
                <c:pt idx="851">
                  <c:v>12.358573</c:v>
                </c:pt>
                <c:pt idx="852">
                  <c:v>12.358573</c:v>
                </c:pt>
                <c:pt idx="853">
                  <c:v>12.387582999999999</c:v>
                </c:pt>
                <c:pt idx="854">
                  <c:v>12.387582999999999</c:v>
                </c:pt>
                <c:pt idx="855">
                  <c:v>12.416594</c:v>
                </c:pt>
                <c:pt idx="856">
                  <c:v>12.416594</c:v>
                </c:pt>
                <c:pt idx="857">
                  <c:v>12.445605</c:v>
                </c:pt>
                <c:pt idx="858">
                  <c:v>12.445605</c:v>
                </c:pt>
                <c:pt idx="859">
                  <c:v>12.474615999999999</c:v>
                </c:pt>
                <c:pt idx="860">
                  <c:v>12.474615999999999</c:v>
                </c:pt>
                <c:pt idx="861">
                  <c:v>12.503626000000001</c:v>
                </c:pt>
                <c:pt idx="862">
                  <c:v>12.503626000000001</c:v>
                </c:pt>
                <c:pt idx="863">
                  <c:v>12.532636999999999</c:v>
                </c:pt>
                <c:pt idx="864">
                  <c:v>12.532636999999999</c:v>
                </c:pt>
                <c:pt idx="865">
                  <c:v>12.561648</c:v>
                </c:pt>
                <c:pt idx="866">
                  <c:v>12.561648</c:v>
                </c:pt>
                <c:pt idx="867">
                  <c:v>12.590659</c:v>
                </c:pt>
                <c:pt idx="868">
                  <c:v>12.590659</c:v>
                </c:pt>
                <c:pt idx="869">
                  <c:v>12.619669</c:v>
                </c:pt>
                <c:pt idx="870">
                  <c:v>12.619669</c:v>
                </c:pt>
                <c:pt idx="871">
                  <c:v>12.648680000000001</c:v>
                </c:pt>
                <c:pt idx="872">
                  <c:v>12.648680000000001</c:v>
                </c:pt>
                <c:pt idx="873">
                  <c:v>12.677690999999999</c:v>
                </c:pt>
                <c:pt idx="874">
                  <c:v>12.677690999999999</c:v>
                </c:pt>
                <c:pt idx="875">
                  <c:v>12.706701000000001</c:v>
                </c:pt>
                <c:pt idx="876">
                  <c:v>12.706701000000001</c:v>
                </c:pt>
                <c:pt idx="877">
                  <c:v>12.735711999999999</c:v>
                </c:pt>
                <c:pt idx="878">
                  <c:v>12.735711999999999</c:v>
                </c:pt>
                <c:pt idx="879">
                  <c:v>12.764723</c:v>
                </c:pt>
                <c:pt idx="880">
                  <c:v>12.764723</c:v>
                </c:pt>
                <c:pt idx="881">
                  <c:v>12.793734000000001</c:v>
                </c:pt>
                <c:pt idx="882">
                  <c:v>12.793734000000001</c:v>
                </c:pt>
                <c:pt idx="883">
                  <c:v>12.822744</c:v>
                </c:pt>
                <c:pt idx="884">
                  <c:v>12.822744</c:v>
                </c:pt>
                <c:pt idx="885">
                  <c:v>12.851755000000001</c:v>
                </c:pt>
                <c:pt idx="886">
                  <c:v>12.851755000000001</c:v>
                </c:pt>
                <c:pt idx="887">
                  <c:v>12.880765999999999</c:v>
                </c:pt>
                <c:pt idx="888">
                  <c:v>12.880765999999999</c:v>
                </c:pt>
                <c:pt idx="889">
                  <c:v>12.909777</c:v>
                </c:pt>
                <c:pt idx="890">
                  <c:v>12.909777</c:v>
                </c:pt>
                <c:pt idx="891">
                  <c:v>12.938787</c:v>
                </c:pt>
                <c:pt idx="892">
                  <c:v>12.938787</c:v>
                </c:pt>
                <c:pt idx="893">
                  <c:v>12.967798</c:v>
                </c:pt>
                <c:pt idx="894">
                  <c:v>12.967798</c:v>
                </c:pt>
                <c:pt idx="895">
                  <c:v>12.996809000000001</c:v>
                </c:pt>
                <c:pt idx="896">
                  <c:v>12.996809000000001</c:v>
                </c:pt>
                <c:pt idx="897">
                  <c:v>13.02582</c:v>
                </c:pt>
                <c:pt idx="898">
                  <c:v>13.02582</c:v>
                </c:pt>
                <c:pt idx="899">
                  <c:v>13.054830000000001</c:v>
                </c:pt>
                <c:pt idx="900">
                  <c:v>13.054830000000001</c:v>
                </c:pt>
                <c:pt idx="901">
                  <c:v>13.083841</c:v>
                </c:pt>
                <c:pt idx="902">
                  <c:v>13.083841</c:v>
                </c:pt>
                <c:pt idx="903">
                  <c:v>13.112852</c:v>
                </c:pt>
                <c:pt idx="904">
                  <c:v>13.112852</c:v>
                </c:pt>
                <c:pt idx="905">
                  <c:v>13.141862</c:v>
                </c:pt>
                <c:pt idx="906">
                  <c:v>13.141862</c:v>
                </c:pt>
                <c:pt idx="907">
                  <c:v>13.170873</c:v>
                </c:pt>
                <c:pt idx="908">
                  <c:v>13.170873</c:v>
                </c:pt>
                <c:pt idx="909">
                  <c:v>13.199884000000001</c:v>
                </c:pt>
                <c:pt idx="910">
                  <c:v>13.199884000000001</c:v>
                </c:pt>
                <c:pt idx="911">
                  <c:v>13.228895</c:v>
                </c:pt>
                <c:pt idx="912">
                  <c:v>13.228895</c:v>
                </c:pt>
                <c:pt idx="913">
                  <c:v>13.257904999999999</c:v>
                </c:pt>
                <c:pt idx="914">
                  <c:v>13.257904999999999</c:v>
                </c:pt>
                <c:pt idx="915">
                  <c:v>13.286916</c:v>
                </c:pt>
                <c:pt idx="916">
                  <c:v>13.286916</c:v>
                </c:pt>
                <c:pt idx="917">
                  <c:v>13.315927</c:v>
                </c:pt>
                <c:pt idx="918">
                  <c:v>13.315927</c:v>
                </c:pt>
                <c:pt idx="919">
                  <c:v>13.344938000000001</c:v>
                </c:pt>
                <c:pt idx="920">
                  <c:v>13.344938000000001</c:v>
                </c:pt>
                <c:pt idx="921">
                  <c:v>13.373948</c:v>
                </c:pt>
                <c:pt idx="922">
                  <c:v>13.373948</c:v>
                </c:pt>
                <c:pt idx="923">
                  <c:v>13.402958999999999</c:v>
                </c:pt>
                <c:pt idx="924">
                  <c:v>13.402958999999999</c:v>
                </c:pt>
                <c:pt idx="925">
                  <c:v>13.43197</c:v>
                </c:pt>
                <c:pt idx="926">
                  <c:v>13.43197</c:v>
                </c:pt>
                <c:pt idx="927">
                  <c:v>13.460981</c:v>
                </c:pt>
                <c:pt idx="928">
                  <c:v>13.460981</c:v>
                </c:pt>
                <c:pt idx="929">
                  <c:v>13.489991</c:v>
                </c:pt>
                <c:pt idx="930">
                  <c:v>13.489991</c:v>
                </c:pt>
                <c:pt idx="931">
                  <c:v>13.519002</c:v>
                </c:pt>
                <c:pt idx="932">
                  <c:v>13.519002</c:v>
                </c:pt>
                <c:pt idx="933">
                  <c:v>13.548012999999999</c:v>
                </c:pt>
                <c:pt idx="934">
                  <c:v>13.548012999999999</c:v>
                </c:pt>
                <c:pt idx="935">
                  <c:v>13.577023000000001</c:v>
                </c:pt>
                <c:pt idx="936">
                  <c:v>13.577023000000001</c:v>
                </c:pt>
                <c:pt idx="937">
                  <c:v>13.606033999999999</c:v>
                </c:pt>
                <c:pt idx="938">
                  <c:v>13.606033999999999</c:v>
                </c:pt>
                <c:pt idx="939">
                  <c:v>13.635045</c:v>
                </c:pt>
                <c:pt idx="940">
                  <c:v>13.635045</c:v>
                </c:pt>
                <c:pt idx="941">
                  <c:v>13.664056</c:v>
                </c:pt>
                <c:pt idx="942">
                  <c:v>13.664056</c:v>
                </c:pt>
                <c:pt idx="943">
                  <c:v>13.693066</c:v>
                </c:pt>
                <c:pt idx="944">
                  <c:v>13.693066</c:v>
                </c:pt>
                <c:pt idx="945">
                  <c:v>13.722077000000001</c:v>
                </c:pt>
                <c:pt idx="946">
                  <c:v>13.722077000000001</c:v>
                </c:pt>
                <c:pt idx="947">
                  <c:v>13.751087999999999</c:v>
                </c:pt>
                <c:pt idx="948">
                  <c:v>13.751087999999999</c:v>
                </c:pt>
                <c:pt idx="949">
                  <c:v>13.780099</c:v>
                </c:pt>
                <c:pt idx="950">
                  <c:v>13.780099</c:v>
                </c:pt>
                <c:pt idx="951">
                  <c:v>13.809108999999999</c:v>
                </c:pt>
                <c:pt idx="952">
                  <c:v>13.809108999999999</c:v>
                </c:pt>
                <c:pt idx="953">
                  <c:v>13.83812</c:v>
                </c:pt>
                <c:pt idx="954">
                  <c:v>13.83812</c:v>
                </c:pt>
                <c:pt idx="955">
                  <c:v>13.867131000000001</c:v>
                </c:pt>
                <c:pt idx="956">
                  <c:v>13.867131000000001</c:v>
                </c:pt>
                <c:pt idx="957">
                  <c:v>13.896141999999999</c:v>
                </c:pt>
                <c:pt idx="958">
                  <c:v>13.896141999999999</c:v>
                </c:pt>
                <c:pt idx="959">
                  <c:v>13.925152000000001</c:v>
                </c:pt>
                <c:pt idx="960">
                  <c:v>13.925152000000001</c:v>
                </c:pt>
                <c:pt idx="961">
                  <c:v>13.954162999999999</c:v>
                </c:pt>
                <c:pt idx="962">
                  <c:v>13.954162999999999</c:v>
                </c:pt>
                <c:pt idx="963">
                  <c:v>13.983174</c:v>
                </c:pt>
                <c:pt idx="964">
                  <c:v>13.983174</c:v>
                </c:pt>
                <c:pt idx="965">
                  <c:v>14.012185000000001</c:v>
                </c:pt>
                <c:pt idx="966">
                  <c:v>14.012185000000001</c:v>
                </c:pt>
                <c:pt idx="967">
                  <c:v>14.041195</c:v>
                </c:pt>
                <c:pt idx="968">
                  <c:v>14.041195</c:v>
                </c:pt>
                <c:pt idx="969">
                  <c:v>14.070206000000001</c:v>
                </c:pt>
                <c:pt idx="970">
                  <c:v>14.070206000000001</c:v>
                </c:pt>
                <c:pt idx="971">
                  <c:v>14.099216999999999</c:v>
                </c:pt>
                <c:pt idx="972">
                  <c:v>14.099216999999999</c:v>
                </c:pt>
                <c:pt idx="973">
                  <c:v>14.128227000000001</c:v>
                </c:pt>
                <c:pt idx="974">
                  <c:v>14.128227000000001</c:v>
                </c:pt>
                <c:pt idx="975">
                  <c:v>14.157238</c:v>
                </c:pt>
                <c:pt idx="976">
                  <c:v>14.157238</c:v>
                </c:pt>
                <c:pt idx="977">
                  <c:v>14.186249</c:v>
                </c:pt>
                <c:pt idx="978">
                  <c:v>14.186249</c:v>
                </c:pt>
                <c:pt idx="979">
                  <c:v>14.215260000000001</c:v>
                </c:pt>
                <c:pt idx="980">
                  <c:v>14.215260000000001</c:v>
                </c:pt>
                <c:pt idx="981">
                  <c:v>14.24427</c:v>
                </c:pt>
                <c:pt idx="982">
                  <c:v>14.24427</c:v>
                </c:pt>
                <c:pt idx="983">
                  <c:v>14.273281000000001</c:v>
                </c:pt>
                <c:pt idx="984">
                  <c:v>14.273281000000001</c:v>
                </c:pt>
                <c:pt idx="985">
                  <c:v>14.302292</c:v>
                </c:pt>
                <c:pt idx="986">
                  <c:v>14.302292</c:v>
                </c:pt>
                <c:pt idx="987">
                  <c:v>14.331303</c:v>
                </c:pt>
                <c:pt idx="988">
                  <c:v>14.331303</c:v>
                </c:pt>
                <c:pt idx="989">
                  <c:v>14.360313</c:v>
                </c:pt>
                <c:pt idx="990">
                  <c:v>14.360313</c:v>
                </c:pt>
                <c:pt idx="991">
                  <c:v>14.389324</c:v>
                </c:pt>
                <c:pt idx="992">
                  <c:v>14.389324</c:v>
                </c:pt>
                <c:pt idx="993">
                  <c:v>14.418335000000001</c:v>
                </c:pt>
                <c:pt idx="994">
                  <c:v>14.418335000000001</c:v>
                </c:pt>
                <c:pt idx="995">
                  <c:v>14.447346</c:v>
                </c:pt>
                <c:pt idx="996">
                  <c:v>14.447346</c:v>
                </c:pt>
                <c:pt idx="997">
                  <c:v>14.476355999999999</c:v>
                </c:pt>
                <c:pt idx="998">
                  <c:v>14.476355999999999</c:v>
                </c:pt>
                <c:pt idx="999">
                  <c:v>14.505367</c:v>
                </c:pt>
                <c:pt idx="1000">
                  <c:v>14.505367</c:v>
                </c:pt>
                <c:pt idx="1001">
                  <c:v>14.534378</c:v>
                </c:pt>
                <c:pt idx="1002">
                  <c:v>14.534378</c:v>
                </c:pt>
                <c:pt idx="1003">
                  <c:v>14.563388</c:v>
                </c:pt>
                <c:pt idx="1004">
                  <c:v>14.563388</c:v>
                </c:pt>
                <c:pt idx="1005">
                  <c:v>14.592399</c:v>
                </c:pt>
                <c:pt idx="1006">
                  <c:v>14.592399</c:v>
                </c:pt>
                <c:pt idx="1007">
                  <c:v>14.621409999999999</c:v>
                </c:pt>
                <c:pt idx="1008">
                  <c:v>14.621409999999999</c:v>
                </c:pt>
                <c:pt idx="1009">
                  <c:v>14.650421</c:v>
                </c:pt>
                <c:pt idx="1010">
                  <c:v>14.650421</c:v>
                </c:pt>
                <c:pt idx="1011">
                  <c:v>14.679430999999999</c:v>
                </c:pt>
                <c:pt idx="1012">
                  <c:v>14.679430999999999</c:v>
                </c:pt>
                <c:pt idx="1013">
                  <c:v>14.708442</c:v>
                </c:pt>
                <c:pt idx="1014">
                  <c:v>14.708442</c:v>
                </c:pt>
                <c:pt idx="1015">
                  <c:v>14.737453</c:v>
                </c:pt>
                <c:pt idx="1016">
                  <c:v>14.737453</c:v>
                </c:pt>
                <c:pt idx="1017">
                  <c:v>14.766463999999999</c:v>
                </c:pt>
                <c:pt idx="1018">
                  <c:v>14.766463999999999</c:v>
                </c:pt>
                <c:pt idx="1019">
                  <c:v>14.795474</c:v>
                </c:pt>
                <c:pt idx="1020">
                  <c:v>14.795474</c:v>
                </c:pt>
                <c:pt idx="1021">
                  <c:v>14.824484999999999</c:v>
                </c:pt>
                <c:pt idx="1022">
                  <c:v>14.824484999999999</c:v>
                </c:pt>
                <c:pt idx="1023">
                  <c:v>14.853496</c:v>
                </c:pt>
                <c:pt idx="1024">
                  <c:v>14.853496</c:v>
                </c:pt>
                <c:pt idx="1025">
                  <c:v>14.882507</c:v>
                </c:pt>
                <c:pt idx="1026">
                  <c:v>14.882507</c:v>
                </c:pt>
                <c:pt idx="1027">
                  <c:v>14.911517</c:v>
                </c:pt>
                <c:pt idx="1028">
                  <c:v>14.911517</c:v>
                </c:pt>
                <c:pt idx="1029">
                  <c:v>14.940528</c:v>
                </c:pt>
                <c:pt idx="1030">
                  <c:v>14.940528</c:v>
                </c:pt>
                <c:pt idx="1031">
                  <c:v>14.969538999999999</c:v>
                </c:pt>
                <c:pt idx="1032">
                  <c:v>14.969538999999999</c:v>
                </c:pt>
                <c:pt idx="1033">
                  <c:v>14.998549000000001</c:v>
                </c:pt>
                <c:pt idx="1034">
                  <c:v>14.998549000000001</c:v>
                </c:pt>
                <c:pt idx="1035">
                  <c:v>15.027559999999999</c:v>
                </c:pt>
                <c:pt idx="1036">
                  <c:v>15.027559999999999</c:v>
                </c:pt>
                <c:pt idx="1037">
                  <c:v>15.056571</c:v>
                </c:pt>
                <c:pt idx="1038">
                  <c:v>15.056571</c:v>
                </c:pt>
                <c:pt idx="1039">
                  <c:v>15.085582</c:v>
                </c:pt>
                <c:pt idx="1040">
                  <c:v>15.085582</c:v>
                </c:pt>
                <c:pt idx="1041">
                  <c:v>15.114592</c:v>
                </c:pt>
                <c:pt idx="1042">
                  <c:v>15.114592</c:v>
                </c:pt>
                <c:pt idx="1043">
                  <c:v>15.143603000000001</c:v>
                </c:pt>
                <c:pt idx="1044">
                  <c:v>15.143603000000001</c:v>
                </c:pt>
                <c:pt idx="1045">
                  <c:v>15.172613999999999</c:v>
                </c:pt>
                <c:pt idx="1046">
                  <c:v>15.172613999999999</c:v>
                </c:pt>
                <c:pt idx="1047">
                  <c:v>15.201625</c:v>
                </c:pt>
                <c:pt idx="1048">
                  <c:v>15.201625</c:v>
                </c:pt>
                <c:pt idx="1049">
                  <c:v>15.230634999999999</c:v>
                </c:pt>
                <c:pt idx="1050">
                  <c:v>15.230634999999999</c:v>
                </c:pt>
                <c:pt idx="1051">
                  <c:v>15.259646</c:v>
                </c:pt>
                <c:pt idx="1052">
                  <c:v>15.259646</c:v>
                </c:pt>
                <c:pt idx="1053">
                  <c:v>15.288657000000001</c:v>
                </c:pt>
                <c:pt idx="1054">
                  <c:v>15.288657000000001</c:v>
                </c:pt>
                <c:pt idx="1055">
                  <c:v>15.317667999999999</c:v>
                </c:pt>
                <c:pt idx="1056">
                  <c:v>15.317667999999999</c:v>
                </c:pt>
                <c:pt idx="1057">
                  <c:v>15.346678000000001</c:v>
                </c:pt>
                <c:pt idx="1058">
                  <c:v>15.346678000000001</c:v>
                </c:pt>
                <c:pt idx="1059">
                  <c:v>15.375688999999999</c:v>
                </c:pt>
                <c:pt idx="1060">
                  <c:v>15.375688999999999</c:v>
                </c:pt>
                <c:pt idx="1061">
                  <c:v>15.4047</c:v>
                </c:pt>
                <c:pt idx="1062">
                  <c:v>15.4047</c:v>
                </c:pt>
                <c:pt idx="1063">
                  <c:v>15.43371</c:v>
                </c:pt>
                <c:pt idx="1064">
                  <c:v>15.43371</c:v>
                </c:pt>
                <c:pt idx="1065">
                  <c:v>15.462721</c:v>
                </c:pt>
                <c:pt idx="1066">
                  <c:v>15.462721</c:v>
                </c:pt>
                <c:pt idx="1067">
                  <c:v>15.491732000000001</c:v>
                </c:pt>
                <c:pt idx="1068">
                  <c:v>15.491732000000001</c:v>
                </c:pt>
                <c:pt idx="1069">
                  <c:v>15.520743</c:v>
                </c:pt>
                <c:pt idx="1070">
                  <c:v>15.520743</c:v>
                </c:pt>
                <c:pt idx="1071">
                  <c:v>15.549753000000001</c:v>
                </c:pt>
                <c:pt idx="1072">
                  <c:v>15.549753000000001</c:v>
                </c:pt>
                <c:pt idx="1073">
                  <c:v>15.578764</c:v>
                </c:pt>
                <c:pt idx="1074">
                  <c:v>15.578764</c:v>
                </c:pt>
                <c:pt idx="1075">
                  <c:v>15.607775</c:v>
                </c:pt>
                <c:pt idx="1076">
                  <c:v>15.607775</c:v>
                </c:pt>
                <c:pt idx="1077">
                  <c:v>15.636786000000001</c:v>
                </c:pt>
                <c:pt idx="1078">
                  <c:v>15.636786000000001</c:v>
                </c:pt>
                <c:pt idx="1079">
                  <c:v>15.665796</c:v>
                </c:pt>
                <c:pt idx="1080">
                  <c:v>15.665796</c:v>
                </c:pt>
                <c:pt idx="1081">
                  <c:v>15.694807000000001</c:v>
                </c:pt>
                <c:pt idx="1082">
                  <c:v>15.694807000000001</c:v>
                </c:pt>
                <c:pt idx="1083">
                  <c:v>15.723818</c:v>
                </c:pt>
                <c:pt idx="1084">
                  <c:v>15.723818</c:v>
                </c:pt>
                <c:pt idx="1085">
                  <c:v>15.752829</c:v>
                </c:pt>
                <c:pt idx="1086">
                  <c:v>15.752829</c:v>
                </c:pt>
                <c:pt idx="1087">
                  <c:v>15.781839</c:v>
                </c:pt>
                <c:pt idx="1088">
                  <c:v>15.781839</c:v>
                </c:pt>
                <c:pt idx="1089">
                  <c:v>15.81085</c:v>
                </c:pt>
                <c:pt idx="1090">
                  <c:v>15.81085</c:v>
                </c:pt>
                <c:pt idx="1091">
                  <c:v>15.839861000000001</c:v>
                </c:pt>
                <c:pt idx="1092">
                  <c:v>15.839861000000001</c:v>
                </c:pt>
                <c:pt idx="1093">
                  <c:v>15.868871</c:v>
                </c:pt>
                <c:pt idx="1094">
                  <c:v>15.868871</c:v>
                </c:pt>
                <c:pt idx="1095">
                  <c:v>15.897881999999999</c:v>
                </c:pt>
                <c:pt idx="1096">
                  <c:v>15.897881999999999</c:v>
                </c:pt>
                <c:pt idx="1097">
                  <c:v>15.926893</c:v>
                </c:pt>
                <c:pt idx="1098">
                  <c:v>15.926893</c:v>
                </c:pt>
                <c:pt idx="1099">
                  <c:v>15.955904</c:v>
                </c:pt>
                <c:pt idx="1100">
                  <c:v>15.955904</c:v>
                </c:pt>
                <c:pt idx="1101">
                  <c:v>15.984914</c:v>
                </c:pt>
                <c:pt idx="1102">
                  <c:v>15.984914</c:v>
                </c:pt>
                <c:pt idx="1103">
                  <c:v>16.013925</c:v>
                </c:pt>
                <c:pt idx="1104">
                  <c:v>16.013925</c:v>
                </c:pt>
                <c:pt idx="1105">
                  <c:v>16.042936000000001</c:v>
                </c:pt>
                <c:pt idx="1106">
                  <c:v>16.042936000000001</c:v>
                </c:pt>
                <c:pt idx="1107">
                  <c:v>16.071947000000002</c:v>
                </c:pt>
                <c:pt idx="1108">
                  <c:v>16.071947000000002</c:v>
                </c:pt>
                <c:pt idx="1109">
                  <c:v>16.100957000000001</c:v>
                </c:pt>
                <c:pt idx="1110">
                  <c:v>16.100957000000001</c:v>
                </c:pt>
                <c:pt idx="1111">
                  <c:v>16.129968000000002</c:v>
                </c:pt>
                <c:pt idx="1112">
                  <c:v>16.129968000000002</c:v>
                </c:pt>
                <c:pt idx="1113">
                  <c:v>16.158978999999999</c:v>
                </c:pt>
                <c:pt idx="1114">
                  <c:v>16.158978999999999</c:v>
                </c:pt>
                <c:pt idx="1115">
                  <c:v>16.187989999999999</c:v>
                </c:pt>
                <c:pt idx="1116">
                  <c:v>16.187989999999999</c:v>
                </c:pt>
                <c:pt idx="1117">
                  <c:v>16.216999999999999</c:v>
                </c:pt>
                <c:pt idx="1118">
                  <c:v>16.216999999999999</c:v>
                </c:pt>
                <c:pt idx="1119">
                  <c:v>16.246010999999999</c:v>
                </c:pt>
                <c:pt idx="1120">
                  <c:v>16.246010999999999</c:v>
                </c:pt>
                <c:pt idx="1121">
                  <c:v>16.275022</c:v>
                </c:pt>
                <c:pt idx="1122">
                  <c:v>16.275022</c:v>
                </c:pt>
                <c:pt idx="1123">
                  <c:v>16.304031999999999</c:v>
                </c:pt>
                <c:pt idx="1124">
                  <c:v>16.304031999999999</c:v>
                </c:pt>
                <c:pt idx="1125">
                  <c:v>16.333043</c:v>
                </c:pt>
                <c:pt idx="1126">
                  <c:v>16.333043</c:v>
                </c:pt>
                <c:pt idx="1127">
                  <c:v>16.362054000000001</c:v>
                </c:pt>
                <c:pt idx="1128">
                  <c:v>16.362054000000001</c:v>
                </c:pt>
                <c:pt idx="1129">
                  <c:v>16.391065000000001</c:v>
                </c:pt>
                <c:pt idx="1130">
                  <c:v>16.391065000000001</c:v>
                </c:pt>
                <c:pt idx="1131">
                  <c:v>16.420075000000001</c:v>
                </c:pt>
                <c:pt idx="1132">
                  <c:v>16.420075000000001</c:v>
                </c:pt>
                <c:pt idx="1133">
                  <c:v>16.449086000000001</c:v>
                </c:pt>
                <c:pt idx="1134">
                  <c:v>16.449086000000001</c:v>
                </c:pt>
                <c:pt idx="1135">
                  <c:v>16.478097000000002</c:v>
                </c:pt>
                <c:pt idx="1136">
                  <c:v>16.478097000000002</c:v>
                </c:pt>
                <c:pt idx="1137">
                  <c:v>16.507107999999999</c:v>
                </c:pt>
                <c:pt idx="1138">
                  <c:v>16.507107999999999</c:v>
                </c:pt>
                <c:pt idx="1139">
                  <c:v>16.536117999999998</c:v>
                </c:pt>
                <c:pt idx="1140">
                  <c:v>16.536117999999998</c:v>
                </c:pt>
                <c:pt idx="1141">
                  <c:v>16.565128999999999</c:v>
                </c:pt>
                <c:pt idx="1142">
                  <c:v>16.565128999999999</c:v>
                </c:pt>
                <c:pt idx="1143">
                  <c:v>16.594139999999999</c:v>
                </c:pt>
                <c:pt idx="1144">
                  <c:v>16.594139999999999</c:v>
                </c:pt>
                <c:pt idx="1145">
                  <c:v>16.623151</c:v>
                </c:pt>
                <c:pt idx="1146">
                  <c:v>16.623151</c:v>
                </c:pt>
                <c:pt idx="1147">
                  <c:v>16.652161</c:v>
                </c:pt>
                <c:pt idx="1148">
                  <c:v>16.652161</c:v>
                </c:pt>
                <c:pt idx="1149">
                  <c:v>16.681172</c:v>
                </c:pt>
                <c:pt idx="1150">
                  <c:v>16.681172</c:v>
                </c:pt>
                <c:pt idx="1151">
                  <c:v>16.710183000000001</c:v>
                </c:pt>
                <c:pt idx="1152">
                  <c:v>16.710183000000001</c:v>
                </c:pt>
                <c:pt idx="1153">
                  <c:v>16.739194000000001</c:v>
                </c:pt>
                <c:pt idx="1154">
                  <c:v>16.739194000000001</c:v>
                </c:pt>
                <c:pt idx="1155">
                  <c:v>16.768204000000001</c:v>
                </c:pt>
                <c:pt idx="1156">
                  <c:v>16.768204000000001</c:v>
                </c:pt>
                <c:pt idx="1157">
                  <c:v>16.797215000000001</c:v>
                </c:pt>
                <c:pt idx="1158">
                  <c:v>16.797215000000001</c:v>
                </c:pt>
                <c:pt idx="1159">
                  <c:v>16.826225999999998</c:v>
                </c:pt>
                <c:pt idx="1160">
                  <c:v>16.826225999999998</c:v>
                </c:pt>
                <c:pt idx="1161">
                  <c:v>16.855236000000001</c:v>
                </c:pt>
                <c:pt idx="1162">
                  <c:v>16.855236000000001</c:v>
                </c:pt>
                <c:pt idx="1163">
                  <c:v>16.884246999999998</c:v>
                </c:pt>
                <c:pt idx="1164">
                  <c:v>16.884246999999998</c:v>
                </c:pt>
                <c:pt idx="1165">
                  <c:v>16.913257999999999</c:v>
                </c:pt>
                <c:pt idx="1166">
                  <c:v>16.913257999999999</c:v>
                </c:pt>
                <c:pt idx="1167">
                  <c:v>16.942269</c:v>
                </c:pt>
                <c:pt idx="1168">
                  <c:v>16.942269</c:v>
                </c:pt>
                <c:pt idx="1169">
                  <c:v>16.971278999999999</c:v>
                </c:pt>
                <c:pt idx="1170">
                  <c:v>16.971278999999999</c:v>
                </c:pt>
                <c:pt idx="1171">
                  <c:v>17.00029</c:v>
                </c:pt>
                <c:pt idx="1172">
                  <c:v>17.00029</c:v>
                </c:pt>
                <c:pt idx="1173">
                  <c:v>17.029301</c:v>
                </c:pt>
                <c:pt idx="1174">
                  <c:v>17.029301</c:v>
                </c:pt>
                <c:pt idx="1175">
                  <c:v>17.058312000000001</c:v>
                </c:pt>
                <c:pt idx="1176">
                  <c:v>17.058312000000001</c:v>
                </c:pt>
                <c:pt idx="1177">
                  <c:v>17.087322</c:v>
                </c:pt>
                <c:pt idx="1178">
                  <c:v>17.087322</c:v>
                </c:pt>
                <c:pt idx="1179">
                  <c:v>17.116333000000001</c:v>
                </c:pt>
                <c:pt idx="1180">
                  <c:v>17.116333000000001</c:v>
                </c:pt>
                <c:pt idx="1181">
                  <c:v>17.145344000000001</c:v>
                </c:pt>
                <c:pt idx="1182">
                  <c:v>17.145344000000001</c:v>
                </c:pt>
                <c:pt idx="1183">
                  <c:v>17.174354999999998</c:v>
                </c:pt>
                <c:pt idx="1184">
                  <c:v>17.174354999999998</c:v>
                </c:pt>
                <c:pt idx="1185">
                  <c:v>17.203365000000002</c:v>
                </c:pt>
                <c:pt idx="1186">
                  <c:v>17.203365000000002</c:v>
                </c:pt>
                <c:pt idx="1187">
                  <c:v>17.232375999999999</c:v>
                </c:pt>
                <c:pt idx="1188">
                  <c:v>17.232375999999999</c:v>
                </c:pt>
                <c:pt idx="1189">
                  <c:v>17.261386999999999</c:v>
                </c:pt>
                <c:pt idx="1190">
                  <c:v>17.261386999999999</c:v>
                </c:pt>
                <c:pt idx="1191">
                  <c:v>17.290396999999999</c:v>
                </c:pt>
                <c:pt idx="1192">
                  <c:v>17.290396999999999</c:v>
                </c:pt>
                <c:pt idx="1193">
                  <c:v>17.319407999999999</c:v>
                </c:pt>
                <c:pt idx="1194">
                  <c:v>17.319407999999999</c:v>
                </c:pt>
                <c:pt idx="1195">
                  <c:v>17.348419</c:v>
                </c:pt>
                <c:pt idx="1196">
                  <c:v>17.348419</c:v>
                </c:pt>
                <c:pt idx="1197">
                  <c:v>17.37743</c:v>
                </c:pt>
                <c:pt idx="1198">
                  <c:v>17.37743</c:v>
                </c:pt>
                <c:pt idx="1199">
                  <c:v>17.40644</c:v>
                </c:pt>
                <c:pt idx="1200">
                  <c:v>17.40644</c:v>
                </c:pt>
                <c:pt idx="1201">
                  <c:v>17.435451</c:v>
                </c:pt>
                <c:pt idx="1202">
                  <c:v>17.435451</c:v>
                </c:pt>
                <c:pt idx="1203">
                  <c:v>17.464462000000001</c:v>
                </c:pt>
                <c:pt idx="1204">
                  <c:v>17.464462000000001</c:v>
                </c:pt>
                <c:pt idx="1205">
                  <c:v>17.493473000000002</c:v>
                </c:pt>
                <c:pt idx="1206">
                  <c:v>17.493473000000002</c:v>
                </c:pt>
                <c:pt idx="1207">
                  <c:v>17.522483000000001</c:v>
                </c:pt>
                <c:pt idx="1208">
                  <c:v>17.522483000000001</c:v>
                </c:pt>
                <c:pt idx="1209">
                  <c:v>17.551494000000002</c:v>
                </c:pt>
                <c:pt idx="1210">
                  <c:v>17.551494000000002</c:v>
                </c:pt>
                <c:pt idx="1211">
                  <c:v>17.580504999999999</c:v>
                </c:pt>
                <c:pt idx="1212">
                  <c:v>17.580504999999999</c:v>
                </c:pt>
                <c:pt idx="1213">
                  <c:v>17.609515999999999</c:v>
                </c:pt>
                <c:pt idx="1214">
                  <c:v>17.609515999999999</c:v>
                </c:pt>
                <c:pt idx="1215">
                  <c:v>17.638525999999999</c:v>
                </c:pt>
                <c:pt idx="1216">
                  <c:v>17.638525999999999</c:v>
                </c:pt>
                <c:pt idx="1217">
                  <c:v>17.667536999999999</c:v>
                </c:pt>
                <c:pt idx="1218">
                  <c:v>17.667536999999999</c:v>
                </c:pt>
                <c:pt idx="1219">
                  <c:v>17.696548</c:v>
                </c:pt>
                <c:pt idx="1220">
                  <c:v>17.696548</c:v>
                </c:pt>
                <c:pt idx="1221">
                  <c:v>17.725557999999999</c:v>
                </c:pt>
                <c:pt idx="1222">
                  <c:v>17.725557999999999</c:v>
                </c:pt>
                <c:pt idx="1223">
                  <c:v>17.754569</c:v>
                </c:pt>
                <c:pt idx="1224">
                  <c:v>17.754569</c:v>
                </c:pt>
                <c:pt idx="1225">
                  <c:v>17.783580000000001</c:v>
                </c:pt>
                <c:pt idx="1226">
                  <c:v>17.783580000000001</c:v>
                </c:pt>
                <c:pt idx="1227">
                  <c:v>17.812591000000001</c:v>
                </c:pt>
                <c:pt idx="1228">
                  <c:v>17.812591000000001</c:v>
                </c:pt>
                <c:pt idx="1229">
                  <c:v>17.841601000000001</c:v>
                </c:pt>
                <c:pt idx="1230">
                  <c:v>17.841601000000001</c:v>
                </c:pt>
                <c:pt idx="1231">
                  <c:v>17.870612000000001</c:v>
                </c:pt>
                <c:pt idx="1232">
                  <c:v>17.870612000000001</c:v>
                </c:pt>
                <c:pt idx="1233">
                  <c:v>17.899622999999998</c:v>
                </c:pt>
                <c:pt idx="1234">
                  <c:v>17.899622999999998</c:v>
                </c:pt>
                <c:pt idx="1235">
                  <c:v>17.928633999999999</c:v>
                </c:pt>
                <c:pt idx="1236">
                  <c:v>17.928633999999999</c:v>
                </c:pt>
                <c:pt idx="1237">
                  <c:v>17.957643999999998</c:v>
                </c:pt>
                <c:pt idx="1238">
                  <c:v>17.957643999999998</c:v>
                </c:pt>
                <c:pt idx="1239">
                  <c:v>17.986654999999999</c:v>
                </c:pt>
                <c:pt idx="1240">
                  <c:v>17.986654999999999</c:v>
                </c:pt>
                <c:pt idx="1241">
                  <c:v>18.015666</c:v>
                </c:pt>
                <c:pt idx="1242">
                  <c:v>18.015666</c:v>
                </c:pt>
                <c:pt idx="1243">
                  <c:v>18.044677</c:v>
                </c:pt>
                <c:pt idx="1244">
                  <c:v>18.044677</c:v>
                </c:pt>
                <c:pt idx="1245">
                  <c:v>18.073687</c:v>
                </c:pt>
                <c:pt idx="1246">
                  <c:v>18.073687</c:v>
                </c:pt>
                <c:pt idx="1247">
                  <c:v>18.102698</c:v>
                </c:pt>
                <c:pt idx="1248">
                  <c:v>18.102698</c:v>
                </c:pt>
                <c:pt idx="1249">
                  <c:v>18.131709000000001</c:v>
                </c:pt>
                <c:pt idx="1250">
                  <c:v>18.131709000000001</c:v>
                </c:pt>
                <c:pt idx="1251">
                  <c:v>18.160719</c:v>
                </c:pt>
                <c:pt idx="1252">
                  <c:v>18.160719</c:v>
                </c:pt>
                <c:pt idx="1253">
                  <c:v>18.189730000000001</c:v>
                </c:pt>
                <c:pt idx="1254">
                  <c:v>18.189730000000001</c:v>
                </c:pt>
                <c:pt idx="1255">
                  <c:v>18.218741000000001</c:v>
                </c:pt>
                <c:pt idx="1256">
                  <c:v>18.218741000000001</c:v>
                </c:pt>
                <c:pt idx="1257">
                  <c:v>18.247751999999998</c:v>
                </c:pt>
                <c:pt idx="1258">
                  <c:v>18.247751999999998</c:v>
                </c:pt>
                <c:pt idx="1259">
                  <c:v>18.276762000000002</c:v>
                </c:pt>
                <c:pt idx="1260">
                  <c:v>18.276762000000002</c:v>
                </c:pt>
                <c:pt idx="1261">
                  <c:v>18.305772999999999</c:v>
                </c:pt>
                <c:pt idx="1262">
                  <c:v>18.305772999999999</c:v>
                </c:pt>
                <c:pt idx="1263">
                  <c:v>18.334783999999999</c:v>
                </c:pt>
                <c:pt idx="1264">
                  <c:v>18.334783999999999</c:v>
                </c:pt>
                <c:pt idx="1265">
                  <c:v>18.363795</c:v>
                </c:pt>
                <c:pt idx="1266">
                  <c:v>18.363795</c:v>
                </c:pt>
                <c:pt idx="1267">
                  <c:v>18.392804999999999</c:v>
                </c:pt>
                <c:pt idx="1268">
                  <c:v>18.392804999999999</c:v>
                </c:pt>
                <c:pt idx="1269">
                  <c:v>18.421816</c:v>
                </c:pt>
                <c:pt idx="1270">
                  <c:v>18.421816</c:v>
                </c:pt>
                <c:pt idx="1271">
                  <c:v>18.450827</c:v>
                </c:pt>
                <c:pt idx="1272">
                  <c:v>18.450827</c:v>
                </c:pt>
                <c:pt idx="1273">
                  <c:v>18.479838000000001</c:v>
                </c:pt>
                <c:pt idx="1274">
                  <c:v>18.479838000000001</c:v>
                </c:pt>
                <c:pt idx="1275">
                  <c:v>18.508848</c:v>
                </c:pt>
                <c:pt idx="1276">
                  <c:v>18.508848</c:v>
                </c:pt>
                <c:pt idx="1277">
                  <c:v>18.537859000000001</c:v>
                </c:pt>
                <c:pt idx="1278">
                  <c:v>18.537859000000001</c:v>
                </c:pt>
                <c:pt idx="1279">
                  <c:v>18.566870000000002</c:v>
                </c:pt>
                <c:pt idx="1280">
                  <c:v>18.566870000000002</c:v>
                </c:pt>
                <c:pt idx="1281">
                  <c:v>18.595880000000001</c:v>
                </c:pt>
                <c:pt idx="1282">
                  <c:v>18.595880000000001</c:v>
                </c:pt>
                <c:pt idx="1283">
                  <c:v>18.624891000000002</c:v>
                </c:pt>
                <c:pt idx="1284">
                  <c:v>18.624891000000002</c:v>
                </c:pt>
                <c:pt idx="1285">
                  <c:v>18.653901999999999</c:v>
                </c:pt>
                <c:pt idx="1286">
                  <c:v>18.653901999999999</c:v>
                </c:pt>
                <c:pt idx="1287">
                  <c:v>18.682912999999999</c:v>
                </c:pt>
                <c:pt idx="1288">
                  <c:v>18.682912999999999</c:v>
                </c:pt>
                <c:pt idx="1289">
                  <c:v>18.711922999999999</c:v>
                </c:pt>
                <c:pt idx="1290">
                  <c:v>18.711922999999999</c:v>
                </c:pt>
                <c:pt idx="1291">
                  <c:v>18.740933999999999</c:v>
                </c:pt>
                <c:pt idx="1292">
                  <c:v>18.740933999999999</c:v>
                </c:pt>
                <c:pt idx="1293">
                  <c:v>18.769945</c:v>
                </c:pt>
                <c:pt idx="1294">
                  <c:v>18.769945</c:v>
                </c:pt>
                <c:pt idx="1295">
                  <c:v>18.798956</c:v>
                </c:pt>
                <c:pt idx="1296">
                  <c:v>18.798956</c:v>
                </c:pt>
                <c:pt idx="1297">
                  <c:v>18.827966</c:v>
                </c:pt>
                <c:pt idx="1298">
                  <c:v>18.827966</c:v>
                </c:pt>
                <c:pt idx="1299">
                  <c:v>18.856977000000001</c:v>
                </c:pt>
                <c:pt idx="1300">
                  <c:v>18.856977000000001</c:v>
                </c:pt>
                <c:pt idx="1301">
                  <c:v>18.885988000000001</c:v>
                </c:pt>
                <c:pt idx="1302">
                  <c:v>18.885988000000001</c:v>
                </c:pt>
                <c:pt idx="1303">
                  <c:v>18.914999000000002</c:v>
                </c:pt>
                <c:pt idx="1304">
                  <c:v>18.914999000000002</c:v>
                </c:pt>
                <c:pt idx="1305">
                  <c:v>18.944009000000001</c:v>
                </c:pt>
                <c:pt idx="1306">
                  <c:v>18.944009000000001</c:v>
                </c:pt>
                <c:pt idx="1307">
                  <c:v>18.973020000000002</c:v>
                </c:pt>
                <c:pt idx="1308">
                  <c:v>18.973020000000002</c:v>
                </c:pt>
                <c:pt idx="1309">
                  <c:v>19.002030999999999</c:v>
                </c:pt>
                <c:pt idx="1310">
                  <c:v>19.002030999999999</c:v>
                </c:pt>
                <c:pt idx="1311">
                  <c:v>19.031040999999998</c:v>
                </c:pt>
                <c:pt idx="1312">
                  <c:v>19.031040999999998</c:v>
                </c:pt>
                <c:pt idx="1313">
                  <c:v>19.060051999999999</c:v>
                </c:pt>
                <c:pt idx="1314">
                  <c:v>19.060051999999999</c:v>
                </c:pt>
                <c:pt idx="1315">
                  <c:v>19.089062999999999</c:v>
                </c:pt>
                <c:pt idx="1316">
                  <c:v>19.089062999999999</c:v>
                </c:pt>
                <c:pt idx="1317">
                  <c:v>19.118074</c:v>
                </c:pt>
                <c:pt idx="1318">
                  <c:v>19.118074</c:v>
                </c:pt>
                <c:pt idx="1319">
                  <c:v>19.147084</c:v>
                </c:pt>
                <c:pt idx="1320">
                  <c:v>19.147084</c:v>
                </c:pt>
                <c:pt idx="1321">
                  <c:v>19.176095</c:v>
                </c:pt>
                <c:pt idx="1322">
                  <c:v>19.176095</c:v>
                </c:pt>
                <c:pt idx="1323">
                  <c:v>19.205106000000001</c:v>
                </c:pt>
                <c:pt idx="1324">
                  <c:v>19.205106000000001</c:v>
                </c:pt>
                <c:pt idx="1325">
                  <c:v>19.234117000000001</c:v>
                </c:pt>
                <c:pt idx="1326">
                  <c:v>19.234117000000001</c:v>
                </c:pt>
                <c:pt idx="1327">
                  <c:v>19.263127000000001</c:v>
                </c:pt>
                <c:pt idx="1328">
                  <c:v>19.263127000000001</c:v>
                </c:pt>
                <c:pt idx="1329">
                  <c:v>19.292138000000001</c:v>
                </c:pt>
                <c:pt idx="1330">
                  <c:v>19.292138000000001</c:v>
                </c:pt>
                <c:pt idx="1331">
                  <c:v>19.321148999999998</c:v>
                </c:pt>
                <c:pt idx="1332">
                  <c:v>19.321148999999998</c:v>
                </c:pt>
                <c:pt idx="1333">
                  <c:v>19.350159999999999</c:v>
                </c:pt>
                <c:pt idx="1334">
                  <c:v>19.350159999999999</c:v>
                </c:pt>
                <c:pt idx="1335">
                  <c:v>19.379169999999998</c:v>
                </c:pt>
                <c:pt idx="1336">
                  <c:v>19.379169999999998</c:v>
                </c:pt>
                <c:pt idx="1337">
                  <c:v>19.408180999999999</c:v>
                </c:pt>
                <c:pt idx="1338">
                  <c:v>19.408180999999999</c:v>
                </c:pt>
                <c:pt idx="1339">
                  <c:v>19.437192</c:v>
                </c:pt>
                <c:pt idx="1340">
                  <c:v>19.437192</c:v>
                </c:pt>
                <c:pt idx="1341">
                  <c:v>19.466201999999999</c:v>
                </c:pt>
                <c:pt idx="1342">
                  <c:v>19.466201999999999</c:v>
                </c:pt>
                <c:pt idx="1343">
                  <c:v>19.495213</c:v>
                </c:pt>
                <c:pt idx="1344">
                  <c:v>19.495213</c:v>
                </c:pt>
                <c:pt idx="1345">
                  <c:v>19.524224</c:v>
                </c:pt>
                <c:pt idx="1346">
                  <c:v>19.524224</c:v>
                </c:pt>
                <c:pt idx="1347">
                  <c:v>19.553235000000001</c:v>
                </c:pt>
                <c:pt idx="1348">
                  <c:v>19.553235000000001</c:v>
                </c:pt>
                <c:pt idx="1349">
                  <c:v>19.582245</c:v>
                </c:pt>
                <c:pt idx="1350">
                  <c:v>19.582245</c:v>
                </c:pt>
                <c:pt idx="1351">
                  <c:v>19.611256000000001</c:v>
                </c:pt>
                <c:pt idx="1352">
                  <c:v>19.611256000000001</c:v>
                </c:pt>
                <c:pt idx="1353">
                  <c:v>19.640267000000001</c:v>
                </c:pt>
                <c:pt idx="1354">
                  <c:v>19.640267000000001</c:v>
                </c:pt>
                <c:pt idx="1355">
                  <c:v>19.669277999999998</c:v>
                </c:pt>
                <c:pt idx="1356">
                  <c:v>19.669277999999998</c:v>
                </c:pt>
                <c:pt idx="1357">
                  <c:v>19.698288000000002</c:v>
                </c:pt>
                <c:pt idx="1358">
                  <c:v>19.698288000000002</c:v>
                </c:pt>
                <c:pt idx="1359">
                  <c:v>19.727298999999999</c:v>
                </c:pt>
                <c:pt idx="1360">
                  <c:v>19.727298999999999</c:v>
                </c:pt>
                <c:pt idx="1361">
                  <c:v>19.756309999999999</c:v>
                </c:pt>
                <c:pt idx="1362">
                  <c:v>19.756309999999999</c:v>
                </c:pt>
                <c:pt idx="1363">
                  <c:v>19.785321</c:v>
                </c:pt>
                <c:pt idx="1364">
                  <c:v>19.785321</c:v>
                </c:pt>
                <c:pt idx="1365">
                  <c:v>19.814330999999999</c:v>
                </c:pt>
                <c:pt idx="1366">
                  <c:v>19.814330999999999</c:v>
                </c:pt>
                <c:pt idx="1367">
                  <c:v>19.843342</c:v>
                </c:pt>
                <c:pt idx="1368">
                  <c:v>19.843342</c:v>
                </c:pt>
                <c:pt idx="1369">
                  <c:v>19.872353</c:v>
                </c:pt>
                <c:pt idx="1370">
                  <c:v>19.872353</c:v>
                </c:pt>
                <c:pt idx="1371">
                  <c:v>19.901364000000001</c:v>
                </c:pt>
                <c:pt idx="1372">
                  <c:v>19.901364000000001</c:v>
                </c:pt>
                <c:pt idx="1373">
                  <c:v>19.930374</c:v>
                </c:pt>
                <c:pt idx="1374">
                  <c:v>19.930374</c:v>
                </c:pt>
                <c:pt idx="1375">
                  <c:v>19.959385000000001</c:v>
                </c:pt>
                <c:pt idx="1376">
                  <c:v>19.959385000000001</c:v>
                </c:pt>
                <c:pt idx="1377">
                  <c:v>19.988396000000002</c:v>
                </c:pt>
                <c:pt idx="1378">
                  <c:v>19.988396000000002</c:v>
                </c:pt>
                <c:pt idx="1379">
                  <c:v>20.017406000000001</c:v>
                </c:pt>
                <c:pt idx="1380">
                  <c:v>20.017406000000001</c:v>
                </c:pt>
                <c:pt idx="1381">
                  <c:v>20.046417000000002</c:v>
                </c:pt>
                <c:pt idx="1382">
                  <c:v>20.046417000000002</c:v>
                </c:pt>
                <c:pt idx="1383">
                  <c:v>20.075427999999999</c:v>
                </c:pt>
                <c:pt idx="1384">
                  <c:v>20.075427999999999</c:v>
                </c:pt>
                <c:pt idx="1385">
                  <c:v>20.104438999999999</c:v>
                </c:pt>
                <c:pt idx="1386">
                  <c:v>20.104438999999999</c:v>
                </c:pt>
                <c:pt idx="1387">
                  <c:v>20.133448999999999</c:v>
                </c:pt>
                <c:pt idx="1388">
                  <c:v>20.133448999999999</c:v>
                </c:pt>
                <c:pt idx="1389">
                  <c:v>20.162459999999999</c:v>
                </c:pt>
                <c:pt idx="1390">
                  <c:v>20.162459999999999</c:v>
                </c:pt>
                <c:pt idx="1391">
                  <c:v>20.191471</c:v>
                </c:pt>
                <c:pt idx="1392">
                  <c:v>20.191471</c:v>
                </c:pt>
                <c:pt idx="1393">
                  <c:v>20.220482000000001</c:v>
                </c:pt>
                <c:pt idx="1394">
                  <c:v>20.220482000000001</c:v>
                </c:pt>
                <c:pt idx="1395">
                  <c:v>20.249492</c:v>
                </c:pt>
                <c:pt idx="1396">
                  <c:v>20.249492</c:v>
                </c:pt>
                <c:pt idx="1397">
                  <c:v>20.278503000000001</c:v>
                </c:pt>
                <c:pt idx="1398">
                  <c:v>20.278503000000001</c:v>
                </c:pt>
                <c:pt idx="1399">
                  <c:v>20.307514000000001</c:v>
                </c:pt>
                <c:pt idx="1400">
                  <c:v>20.307514000000001</c:v>
                </c:pt>
                <c:pt idx="1401">
                  <c:v>20.336525000000002</c:v>
                </c:pt>
                <c:pt idx="1402">
                  <c:v>20.336525000000002</c:v>
                </c:pt>
                <c:pt idx="1403">
                  <c:v>20.365535000000001</c:v>
                </c:pt>
                <c:pt idx="1404">
                  <c:v>20.365535000000001</c:v>
                </c:pt>
                <c:pt idx="1405">
                  <c:v>20.394545999999998</c:v>
                </c:pt>
                <c:pt idx="1406">
                  <c:v>20.394545999999998</c:v>
                </c:pt>
                <c:pt idx="1407">
                  <c:v>20.423556999999999</c:v>
                </c:pt>
                <c:pt idx="1408">
                  <c:v>20.423556999999999</c:v>
                </c:pt>
                <c:pt idx="1409">
                  <c:v>20.452566999999998</c:v>
                </c:pt>
                <c:pt idx="1410">
                  <c:v>20.452566999999998</c:v>
                </c:pt>
                <c:pt idx="1411">
                  <c:v>20.481577999999999</c:v>
                </c:pt>
                <c:pt idx="1412">
                  <c:v>20.481577999999999</c:v>
                </c:pt>
                <c:pt idx="1413">
                  <c:v>20.510589</c:v>
                </c:pt>
                <c:pt idx="1414">
                  <c:v>20.510589</c:v>
                </c:pt>
                <c:pt idx="1415">
                  <c:v>20.5396</c:v>
                </c:pt>
                <c:pt idx="1416">
                  <c:v>20.5396</c:v>
                </c:pt>
                <c:pt idx="1417">
                  <c:v>20.56861</c:v>
                </c:pt>
                <c:pt idx="1418">
                  <c:v>20.56861</c:v>
                </c:pt>
                <c:pt idx="1419">
                  <c:v>20.597621</c:v>
                </c:pt>
                <c:pt idx="1420">
                  <c:v>20.597621</c:v>
                </c:pt>
                <c:pt idx="1421">
                  <c:v>20.626632000000001</c:v>
                </c:pt>
                <c:pt idx="1422">
                  <c:v>20.626632000000001</c:v>
                </c:pt>
                <c:pt idx="1423">
                  <c:v>20.655643000000001</c:v>
                </c:pt>
                <c:pt idx="1424">
                  <c:v>20.655643000000001</c:v>
                </c:pt>
                <c:pt idx="1425">
                  <c:v>20.684653000000001</c:v>
                </c:pt>
                <c:pt idx="1426">
                  <c:v>20.684653000000001</c:v>
                </c:pt>
                <c:pt idx="1427">
                  <c:v>20.713664000000001</c:v>
                </c:pt>
                <c:pt idx="1428">
                  <c:v>20.713664000000001</c:v>
                </c:pt>
                <c:pt idx="1429">
                  <c:v>20.742674999999998</c:v>
                </c:pt>
                <c:pt idx="1430">
                  <c:v>20.742674999999998</c:v>
                </c:pt>
                <c:pt idx="1431">
                  <c:v>20.771685999999999</c:v>
                </c:pt>
                <c:pt idx="1432">
                  <c:v>20.771685999999999</c:v>
                </c:pt>
                <c:pt idx="1433">
                  <c:v>20.800695999999999</c:v>
                </c:pt>
                <c:pt idx="1434">
                  <c:v>20.800695999999999</c:v>
                </c:pt>
                <c:pt idx="1435">
                  <c:v>20.829706999999999</c:v>
                </c:pt>
                <c:pt idx="1436">
                  <c:v>20.829706999999999</c:v>
                </c:pt>
                <c:pt idx="1437">
                  <c:v>20.858718</c:v>
                </c:pt>
                <c:pt idx="1438">
                  <c:v>20.858718</c:v>
                </c:pt>
                <c:pt idx="1439">
                  <c:v>20.887727999999999</c:v>
                </c:pt>
                <c:pt idx="1440">
                  <c:v>20.887727999999999</c:v>
                </c:pt>
                <c:pt idx="1441">
                  <c:v>20.916739</c:v>
                </c:pt>
                <c:pt idx="1442">
                  <c:v>20.916739</c:v>
                </c:pt>
                <c:pt idx="1443">
                  <c:v>20.94575</c:v>
                </c:pt>
                <c:pt idx="1444">
                  <c:v>20.94575</c:v>
                </c:pt>
                <c:pt idx="1445">
                  <c:v>20.974761000000001</c:v>
                </c:pt>
                <c:pt idx="1446">
                  <c:v>20.974761000000001</c:v>
                </c:pt>
                <c:pt idx="1447">
                  <c:v>21.003771</c:v>
                </c:pt>
                <c:pt idx="1448">
                  <c:v>21.003771</c:v>
                </c:pt>
                <c:pt idx="1449">
                  <c:v>21.032782000000001</c:v>
                </c:pt>
                <c:pt idx="1450">
                  <c:v>21.032782000000001</c:v>
                </c:pt>
                <c:pt idx="1451">
                  <c:v>21.061793000000002</c:v>
                </c:pt>
                <c:pt idx="1452">
                  <c:v>21.061793000000002</c:v>
                </c:pt>
                <c:pt idx="1453">
                  <c:v>21.090803999999999</c:v>
                </c:pt>
                <c:pt idx="1454">
                  <c:v>21.090803999999999</c:v>
                </c:pt>
                <c:pt idx="1455">
                  <c:v>21.119814000000002</c:v>
                </c:pt>
                <c:pt idx="1456">
                  <c:v>21.119814000000002</c:v>
                </c:pt>
                <c:pt idx="1457">
                  <c:v>21.148824999999999</c:v>
                </c:pt>
                <c:pt idx="1458">
                  <c:v>21.148824999999999</c:v>
                </c:pt>
                <c:pt idx="1459">
                  <c:v>21.177835999999999</c:v>
                </c:pt>
                <c:pt idx="1460">
                  <c:v>21.177835999999999</c:v>
                </c:pt>
                <c:pt idx="1461">
                  <c:v>21.206847</c:v>
                </c:pt>
                <c:pt idx="1462">
                  <c:v>21.206847</c:v>
                </c:pt>
                <c:pt idx="1463">
                  <c:v>21.235856999999999</c:v>
                </c:pt>
                <c:pt idx="1464">
                  <c:v>21.235856999999999</c:v>
                </c:pt>
                <c:pt idx="1465">
                  <c:v>21.264868</c:v>
                </c:pt>
                <c:pt idx="1466">
                  <c:v>21.264868</c:v>
                </c:pt>
                <c:pt idx="1467">
                  <c:v>21.293879</c:v>
                </c:pt>
                <c:pt idx="1468">
                  <c:v>21.293879</c:v>
                </c:pt>
                <c:pt idx="1469">
                  <c:v>21.322889</c:v>
                </c:pt>
                <c:pt idx="1470">
                  <c:v>21.322889</c:v>
                </c:pt>
                <c:pt idx="1471">
                  <c:v>21.351900000000001</c:v>
                </c:pt>
                <c:pt idx="1472">
                  <c:v>21.351900000000001</c:v>
                </c:pt>
                <c:pt idx="1473">
                  <c:v>21.380911000000001</c:v>
                </c:pt>
                <c:pt idx="1474">
                  <c:v>21.380911000000001</c:v>
                </c:pt>
                <c:pt idx="1475">
                  <c:v>21.409922000000002</c:v>
                </c:pt>
                <c:pt idx="1476">
                  <c:v>21.409922000000002</c:v>
                </c:pt>
                <c:pt idx="1477">
                  <c:v>21.438932000000001</c:v>
                </c:pt>
                <c:pt idx="1478">
                  <c:v>21.438932000000001</c:v>
                </c:pt>
                <c:pt idx="1479">
                  <c:v>21.467943000000002</c:v>
                </c:pt>
                <c:pt idx="1480">
                  <c:v>21.467943000000002</c:v>
                </c:pt>
                <c:pt idx="1481">
                  <c:v>21.496953999999999</c:v>
                </c:pt>
                <c:pt idx="1482">
                  <c:v>21.496953999999999</c:v>
                </c:pt>
                <c:pt idx="1483">
                  <c:v>21.525964999999999</c:v>
                </c:pt>
                <c:pt idx="1484">
                  <c:v>21.525964999999999</c:v>
                </c:pt>
                <c:pt idx="1485">
                  <c:v>21.554974999999999</c:v>
                </c:pt>
                <c:pt idx="1486">
                  <c:v>21.554974999999999</c:v>
                </c:pt>
                <c:pt idx="1487">
                  <c:v>21.583985999999999</c:v>
                </c:pt>
                <c:pt idx="1488">
                  <c:v>21.583985999999999</c:v>
                </c:pt>
                <c:pt idx="1489">
                  <c:v>21.612997</c:v>
                </c:pt>
                <c:pt idx="1490">
                  <c:v>21.612997</c:v>
                </c:pt>
                <c:pt idx="1491">
                  <c:v>21.642008000000001</c:v>
                </c:pt>
                <c:pt idx="1492">
                  <c:v>21.642008000000001</c:v>
                </c:pt>
                <c:pt idx="1493">
                  <c:v>21.671018</c:v>
                </c:pt>
                <c:pt idx="1494">
                  <c:v>21.671018</c:v>
                </c:pt>
                <c:pt idx="1495">
                  <c:v>21.700029000000001</c:v>
                </c:pt>
                <c:pt idx="1496">
                  <c:v>21.700029000000001</c:v>
                </c:pt>
                <c:pt idx="1497">
                  <c:v>21.729040000000001</c:v>
                </c:pt>
                <c:pt idx="1498">
                  <c:v>21.729040000000001</c:v>
                </c:pt>
                <c:pt idx="1499">
                  <c:v>21.758050000000001</c:v>
                </c:pt>
                <c:pt idx="1500">
                  <c:v>21.758050000000001</c:v>
                </c:pt>
                <c:pt idx="1501">
                  <c:v>21.787061000000001</c:v>
                </c:pt>
                <c:pt idx="1502">
                  <c:v>21.787061000000001</c:v>
                </c:pt>
                <c:pt idx="1503">
                  <c:v>21.816071999999998</c:v>
                </c:pt>
                <c:pt idx="1504">
                  <c:v>21.816071999999998</c:v>
                </c:pt>
                <c:pt idx="1505">
                  <c:v>21.845082999999999</c:v>
                </c:pt>
                <c:pt idx="1506">
                  <c:v>21.845082999999999</c:v>
                </c:pt>
                <c:pt idx="1507">
                  <c:v>21.874092999999998</c:v>
                </c:pt>
                <c:pt idx="1508">
                  <c:v>21.874092999999998</c:v>
                </c:pt>
                <c:pt idx="1509">
                  <c:v>21.903103999999999</c:v>
                </c:pt>
                <c:pt idx="1510">
                  <c:v>21.903103999999999</c:v>
                </c:pt>
                <c:pt idx="1511">
                  <c:v>21.932115</c:v>
                </c:pt>
                <c:pt idx="1512">
                  <c:v>21.932115</c:v>
                </c:pt>
                <c:pt idx="1513">
                  <c:v>21.961126</c:v>
                </c:pt>
                <c:pt idx="1514">
                  <c:v>21.961126</c:v>
                </c:pt>
                <c:pt idx="1515">
                  <c:v>21.990136</c:v>
                </c:pt>
                <c:pt idx="1516">
                  <c:v>21.990136</c:v>
                </c:pt>
                <c:pt idx="1517">
                  <c:v>22.019147</c:v>
                </c:pt>
                <c:pt idx="1518">
                  <c:v>22.019147</c:v>
                </c:pt>
                <c:pt idx="1519">
                  <c:v>22.048158000000001</c:v>
                </c:pt>
                <c:pt idx="1520">
                  <c:v>22.048158000000001</c:v>
                </c:pt>
                <c:pt idx="1521">
                  <c:v>22.077169000000001</c:v>
                </c:pt>
                <c:pt idx="1522">
                  <c:v>22.077169000000001</c:v>
                </c:pt>
                <c:pt idx="1523">
                  <c:v>22.106179000000001</c:v>
                </c:pt>
                <c:pt idx="1524">
                  <c:v>22.106179000000001</c:v>
                </c:pt>
                <c:pt idx="1525">
                  <c:v>22.135190000000001</c:v>
                </c:pt>
                <c:pt idx="1526">
                  <c:v>22.135190000000001</c:v>
                </c:pt>
                <c:pt idx="1527">
                  <c:v>22.164200999999998</c:v>
                </c:pt>
                <c:pt idx="1528">
                  <c:v>22.164200999999998</c:v>
                </c:pt>
                <c:pt idx="1529">
                  <c:v>22.193211000000002</c:v>
                </c:pt>
                <c:pt idx="1530">
                  <c:v>22.193211000000002</c:v>
                </c:pt>
                <c:pt idx="1531">
                  <c:v>22.222221999999999</c:v>
                </c:pt>
                <c:pt idx="1532">
                  <c:v>22.222221999999999</c:v>
                </c:pt>
                <c:pt idx="1533">
                  <c:v>22.251232999999999</c:v>
                </c:pt>
                <c:pt idx="1534">
                  <c:v>22.251232999999999</c:v>
                </c:pt>
                <c:pt idx="1535">
                  <c:v>22.280244</c:v>
                </c:pt>
                <c:pt idx="1536">
                  <c:v>22.280244</c:v>
                </c:pt>
                <c:pt idx="1537">
                  <c:v>22.309253999999999</c:v>
                </c:pt>
                <c:pt idx="1538">
                  <c:v>22.309253999999999</c:v>
                </c:pt>
                <c:pt idx="1539">
                  <c:v>22.338265</c:v>
                </c:pt>
                <c:pt idx="1540">
                  <c:v>22.338265</c:v>
                </c:pt>
                <c:pt idx="1541">
                  <c:v>22.367276</c:v>
                </c:pt>
                <c:pt idx="1542">
                  <c:v>22.367276</c:v>
                </c:pt>
                <c:pt idx="1543">
                  <c:v>22.396287000000001</c:v>
                </c:pt>
                <c:pt idx="1544">
                  <c:v>22.396287000000001</c:v>
                </c:pt>
                <c:pt idx="1545">
                  <c:v>22.425297</c:v>
                </c:pt>
                <c:pt idx="1546">
                  <c:v>22.425297</c:v>
                </c:pt>
                <c:pt idx="1547">
                  <c:v>22.454308000000001</c:v>
                </c:pt>
                <c:pt idx="1548">
                  <c:v>22.454308000000001</c:v>
                </c:pt>
                <c:pt idx="1549">
                  <c:v>22.483319000000002</c:v>
                </c:pt>
                <c:pt idx="1550">
                  <c:v>22.483319000000002</c:v>
                </c:pt>
                <c:pt idx="1551">
                  <c:v>22.512329999999999</c:v>
                </c:pt>
                <c:pt idx="1552">
                  <c:v>22.512329999999999</c:v>
                </c:pt>
                <c:pt idx="1553">
                  <c:v>22.541340000000002</c:v>
                </c:pt>
                <c:pt idx="1554">
                  <c:v>22.541340000000002</c:v>
                </c:pt>
                <c:pt idx="1555">
                  <c:v>22.570350999999999</c:v>
                </c:pt>
                <c:pt idx="1556">
                  <c:v>22.570350999999999</c:v>
                </c:pt>
                <c:pt idx="1557">
                  <c:v>22.599361999999999</c:v>
                </c:pt>
                <c:pt idx="1558">
                  <c:v>22.599361999999999</c:v>
                </c:pt>
                <c:pt idx="1559">
                  <c:v>22.628371999999999</c:v>
                </c:pt>
                <c:pt idx="1560">
                  <c:v>22.628371999999999</c:v>
                </c:pt>
                <c:pt idx="1561">
                  <c:v>22.657382999999999</c:v>
                </c:pt>
                <c:pt idx="1562">
                  <c:v>22.657382999999999</c:v>
                </c:pt>
                <c:pt idx="1563">
                  <c:v>22.686394</c:v>
                </c:pt>
                <c:pt idx="1564">
                  <c:v>22.686394</c:v>
                </c:pt>
                <c:pt idx="1565">
                  <c:v>22.715405000000001</c:v>
                </c:pt>
                <c:pt idx="1566">
                  <c:v>22.715405000000001</c:v>
                </c:pt>
                <c:pt idx="1567">
                  <c:v>22.744415</c:v>
                </c:pt>
                <c:pt idx="1568">
                  <c:v>22.744415</c:v>
                </c:pt>
                <c:pt idx="1569">
                  <c:v>22.773426000000001</c:v>
                </c:pt>
                <c:pt idx="1570">
                  <c:v>22.773426000000001</c:v>
                </c:pt>
                <c:pt idx="1571">
                  <c:v>22.802437000000001</c:v>
                </c:pt>
                <c:pt idx="1572">
                  <c:v>22.802437000000001</c:v>
                </c:pt>
                <c:pt idx="1573">
                  <c:v>22.831448000000002</c:v>
                </c:pt>
                <c:pt idx="1574">
                  <c:v>22.831448000000002</c:v>
                </c:pt>
                <c:pt idx="1575">
                  <c:v>22.860458000000001</c:v>
                </c:pt>
                <c:pt idx="1576">
                  <c:v>22.860458000000001</c:v>
                </c:pt>
                <c:pt idx="1577">
                  <c:v>22.889468999999998</c:v>
                </c:pt>
                <c:pt idx="1578">
                  <c:v>22.889468999999998</c:v>
                </c:pt>
                <c:pt idx="1579">
                  <c:v>22.918479999999999</c:v>
                </c:pt>
                <c:pt idx="1580">
                  <c:v>22.918479999999999</c:v>
                </c:pt>
                <c:pt idx="1581">
                  <c:v>22.947490999999999</c:v>
                </c:pt>
                <c:pt idx="1582">
                  <c:v>22.947490999999999</c:v>
                </c:pt>
                <c:pt idx="1583">
                  <c:v>22.976500999999999</c:v>
                </c:pt>
                <c:pt idx="1584">
                  <c:v>22.976500999999999</c:v>
                </c:pt>
                <c:pt idx="1585">
                  <c:v>23.005512</c:v>
                </c:pt>
                <c:pt idx="1586">
                  <c:v>23.005512</c:v>
                </c:pt>
                <c:pt idx="1587">
                  <c:v>23.034523</c:v>
                </c:pt>
                <c:pt idx="1588">
                  <c:v>23.034523</c:v>
                </c:pt>
                <c:pt idx="1589">
                  <c:v>23.063534000000001</c:v>
                </c:pt>
                <c:pt idx="1590">
                  <c:v>23.063534000000001</c:v>
                </c:pt>
                <c:pt idx="1591">
                  <c:v>23.092544</c:v>
                </c:pt>
                <c:pt idx="1592">
                  <c:v>23.092544</c:v>
                </c:pt>
                <c:pt idx="1593">
                  <c:v>23.121555000000001</c:v>
                </c:pt>
                <c:pt idx="1594">
                  <c:v>23.121555000000001</c:v>
                </c:pt>
                <c:pt idx="1595">
                  <c:v>23.150566000000001</c:v>
                </c:pt>
                <c:pt idx="1596">
                  <c:v>23.150566000000001</c:v>
                </c:pt>
                <c:pt idx="1597">
                  <c:v>23.179576000000001</c:v>
                </c:pt>
                <c:pt idx="1598">
                  <c:v>23.179576000000001</c:v>
                </c:pt>
                <c:pt idx="1599">
                  <c:v>23.208587000000001</c:v>
                </c:pt>
                <c:pt idx="1600">
                  <c:v>23.208587000000001</c:v>
                </c:pt>
                <c:pt idx="1601">
                  <c:v>23.237597999999998</c:v>
                </c:pt>
                <c:pt idx="1602">
                  <c:v>23.237597999999998</c:v>
                </c:pt>
                <c:pt idx="1603">
                  <c:v>23.266608999999999</c:v>
                </c:pt>
                <c:pt idx="1604">
                  <c:v>23.266608999999999</c:v>
                </c:pt>
                <c:pt idx="1605">
                  <c:v>23.295618999999999</c:v>
                </c:pt>
                <c:pt idx="1606">
                  <c:v>23.295618999999999</c:v>
                </c:pt>
                <c:pt idx="1607">
                  <c:v>23.324629999999999</c:v>
                </c:pt>
                <c:pt idx="1608">
                  <c:v>23.324629999999999</c:v>
                </c:pt>
                <c:pt idx="1609">
                  <c:v>23.353641</c:v>
                </c:pt>
                <c:pt idx="1610">
                  <c:v>23.353641</c:v>
                </c:pt>
                <c:pt idx="1611">
                  <c:v>23.382652</c:v>
                </c:pt>
                <c:pt idx="1612">
                  <c:v>23.382652</c:v>
                </c:pt>
                <c:pt idx="1613">
                  <c:v>23.411662</c:v>
                </c:pt>
                <c:pt idx="1614">
                  <c:v>23.411662</c:v>
                </c:pt>
                <c:pt idx="1615">
                  <c:v>23.440673</c:v>
                </c:pt>
                <c:pt idx="1616">
                  <c:v>23.440673</c:v>
                </c:pt>
                <c:pt idx="1617">
                  <c:v>23.469684000000001</c:v>
                </c:pt>
                <c:pt idx="1618">
                  <c:v>23.469684000000001</c:v>
                </c:pt>
                <c:pt idx="1619">
                  <c:v>23.498695000000001</c:v>
                </c:pt>
                <c:pt idx="1620">
                  <c:v>23.498695000000001</c:v>
                </c:pt>
                <c:pt idx="1621">
                  <c:v>23.527705000000001</c:v>
                </c:pt>
                <c:pt idx="1622">
                  <c:v>23.527705000000001</c:v>
                </c:pt>
                <c:pt idx="1623">
                  <c:v>23.556716000000002</c:v>
                </c:pt>
                <c:pt idx="1624">
                  <c:v>23.556716000000002</c:v>
                </c:pt>
                <c:pt idx="1625">
                  <c:v>23.585726999999999</c:v>
                </c:pt>
                <c:pt idx="1626">
                  <c:v>23.585726999999999</c:v>
                </c:pt>
                <c:pt idx="1627">
                  <c:v>23.614737000000002</c:v>
                </c:pt>
                <c:pt idx="1628">
                  <c:v>23.614737000000002</c:v>
                </c:pt>
                <c:pt idx="1629">
                  <c:v>23.643747999999999</c:v>
                </c:pt>
                <c:pt idx="1630">
                  <c:v>23.643747999999999</c:v>
                </c:pt>
                <c:pt idx="1631">
                  <c:v>23.672758999999999</c:v>
                </c:pt>
                <c:pt idx="1632">
                  <c:v>23.672758999999999</c:v>
                </c:pt>
                <c:pt idx="1633">
                  <c:v>23.70177</c:v>
                </c:pt>
                <c:pt idx="1634">
                  <c:v>23.70177</c:v>
                </c:pt>
                <c:pt idx="1635">
                  <c:v>23.730779999999999</c:v>
                </c:pt>
                <c:pt idx="1636">
                  <c:v>23.730779999999999</c:v>
                </c:pt>
                <c:pt idx="1637">
                  <c:v>23.759791</c:v>
                </c:pt>
                <c:pt idx="1638">
                  <c:v>23.759791</c:v>
                </c:pt>
                <c:pt idx="1639">
                  <c:v>23.788802</c:v>
                </c:pt>
                <c:pt idx="1640">
                  <c:v>23.788802</c:v>
                </c:pt>
                <c:pt idx="1641">
                  <c:v>23.817813000000001</c:v>
                </c:pt>
                <c:pt idx="1642">
                  <c:v>23.817813000000001</c:v>
                </c:pt>
                <c:pt idx="1643">
                  <c:v>23.846823000000001</c:v>
                </c:pt>
                <c:pt idx="1644">
                  <c:v>23.846823000000001</c:v>
                </c:pt>
                <c:pt idx="1645">
                  <c:v>23.875834000000001</c:v>
                </c:pt>
                <c:pt idx="1646">
                  <c:v>23.875834000000001</c:v>
                </c:pt>
                <c:pt idx="1647">
                  <c:v>23.904845000000002</c:v>
                </c:pt>
                <c:pt idx="1648">
                  <c:v>23.904845000000002</c:v>
                </c:pt>
                <c:pt idx="1649">
                  <c:v>23.933855999999999</c:v>
                </c:pt>
                <c:pt idx="1650">
                  <c:v>23.933855999999999</c:v>
                </c:pt>
                <c:pt idx="1651">
                  <c:v>23.962866000000002</c:v>
                </c:pt>
                <c:pt idx="1652">
                  <c:v>23.962866000000002</c:v>
                </c:pt>
                <c:pt idx="1653">
                  <c:v>23.991876999999999</c:v>
                </c:pt>
                <c:pt idx="1654">
                  <c:v>23.991876999999999</c:v>
                </c:pt>
                <c:pt idx="1655">
                  <c:v>24.020887999999999</c:v>
                </c:pt>
                <c:pt idx="1656">
                  <c:v>24.020887999999999</c:v>
                </c:pt>
                <c:pt idx="1657">
                  <c:v>24.049897999999999</c:v>
                </c:pt>
                <c:pt idx="1658">
                  <c:v>24.049897999999999</c:v>
                </c:pt>
                <c:pt idx="1659">
                  <c:v>24.078908999999999</c:v>
                </c:pt>
                <c:pt idx="1660">
                  <c:v>24.078908999999999</c:v>
                </c:pt>
                <c:pt idx="1661">
                  <c:v>24.10792</c:v>
                </c:pt>
                <c:pt idx="1662">
                  <c:v>24.10792</c:v>
                </c:pt>
                <c:pt idx="1663">
                  <c:v>24.136931000000001</c:v>
                </c:pt>
                <c:pt idx="1664">
                  <c:v>24.136931000000001</c:v>
                </c:pt>
                <c:pt idx="1665">
                  <c:v>24.165941</c:v>
                </c:pt>
                <c:pt idx="1666">
                  <c:v>24.165941</c:v>
                </c:pt>
                <c:pt idx="1667">
                  <c:v>24.194952000000001</c:v>
                </c:pt>
                <c:pt idx="1668">
                  <c:v>24.194952000000001</c:v>
                </c:pt>
                <c:pt idx="1669">
                  <c:v>24.223963000000001</c:v>
                </c:pt>
                <c:pt idx="1670">
                  <c:v>24.223963000000001</c:v>
                </c:pt>
                <c:pt idx="1671">
                  <c:v>24.252973999999998</c:v>
                </c:pt>
                <c:pt idx="1672">
                  <c:v>24.252973999999998</c:v>
                </c:pt>
                <c:pt idx="1673">
                  <c:v>24.281984000000001</c:v>
                </c:pt>
                <c:pt idx="1674">
                  <c:v>24.281984000000001</c:v>
                </c:pt>
                <c:pt idx="1675">
                  <c:v>24.310994999999998</c:v>
                </c:pt>
                <c:pt idx="1676">
                  <c:v>24.310994999999998</c:v>
                </c:pt>
                <c:pt idx="1677">
                  <c:v>24.340005999999999</c:v>
                </c:pt>
                <c:pt idx="1678">
                  <c:v>24.340005999999999</c:v>
                </c:pt>
                <c:pt idx="1679">
                  <c:v>24.369016999999999</c:v>
                </c:pt>
                <c:pt idx="1680">
                  <c:v>24.369016999999999</c:v>
                </c:pt>
                <c:pt idx="1681">
                  <c:v>24.398026999999999</c:v>
                </c:pt>
                <c:pt idx="1682">
                  <c:v>24.398026999999999</c:v>
                </c:pt>
                <c:pt idx="1683">
                  <c:v>24.427038</c:v>
                </c:pt>
                <c:pt idx="1684">
                  <c:v>24.427038</c:v>
                </c:pt>
                <c:pt idx="1685">
                  <c:v>24.456049</c:v>
                </c:pt>
                <c:pt idx="1686">
                  <c:v>24.456049</c:v>
                </c:pt>
                <c:pt idx="1687">
                  <c:v>24.485059</c:v>
                </c:pt>
                <c:pt idx="1688">
                  <c:v>24.485059</c:v>
                </c:pt>
                <c:pt idx="1689">
                  <c:v>24.51407</c:v>
                </c:pt>
                <c:pt idx="1690">
                  <c:v>24.51407</c:v>
                </c:pt>
                <c:pt idx="1691">
                  <c:v>24.543081000000001</c:v>
                </c:pt>
                <c:pt idx="1692">
                  <c:v>24.543081000000001</c:v>
                </c:pt>
                <c:pt idx="1693">
                  <c:v>24.572092000000001</c:v>
                </c:pt>
                <c:pt idx="1694">
                  <c:v>24.572092000000001</c:v>
                </c:pt>
                <c:pt idx="1695">
                  <c:v>24.601102000000001</c:v>
                </c:pt>
                <c:pt idx="1696">
                  <c:v>24.601102000000001</c:v>
                </c:pt>
                <c:pt idx="1697">
                  <c:v>24.630113000000001</c:v>
                </c:pt>
                <c:pt idx="1698">
                  <c:v>24.630113000000001</c:v>
                </c:pt>
                <c:pt idx="1699">
                  <c:v>24.659123999999998</c:v>
                </c:pt>
                <c:pt idx="1700">
                  <c:v>24.659123999999998</c:v>
                </c:pt>
                <c:pt idx="1701">
                  <c:v>24.688134999999999</c:v>
                </c:pt>
                <c:pt idx="1702">
                  <c:v>24.688134999999999</c:v>
                </c:pt>
                <c:pt idx="1703">
                  <c:v>24.717144999999999</c:v>
                </c:pt>
                <c:pt idx="1704">
                  <c:v>24.717144999999999</c:v>
                </c:pt>
                <c:pt idx="1705">
                  <c:v>24.746155999999999</c:v>
                </c:pt>
                <c:pt idx="1706">
                  <c:v>24.746155999999999</c:v>
                </c:pt>
                <c:pt idx="1707">
                  <c:v>24.775167</c:v>
                </c:pt>
                <c:pt idx="1708">
                  <c:v>24.775167</c:v>
                </c:pt>
                <c:pt idx="1709">
                  <c:v>24.804178</c:v>
                </c:pt>
                <c:pt idx="1710">
                  <c:v>24.804178</c:v>
                </c:pt>
                <c:pt idx="1711">
                  <c:v>24.833188</c:v>
                </c:pt>
                <c:pt idx="1712">
                  <c:v>24.833188</c:v>
                </c:pt>
                <c:pt idx="1713">
                  <c:v>24.862199</c:v>
                </c:pt>
                <c:pt idx="1714">
                  <c:v>24.862199</c:v>
                </c:pt>
                <c:pt idx="1715">
                  <c:v>24.891210000000001</c:v>
                </c:pt>
                <c:pt idx="1716">
                  <c:v>24.891210000000001</c:v>
                </c:pt>
                <c:pt idx="1717">
                  <c:v>24.92022</c:v>
                </c:pt>
                <c:pt idx="1718">
                  <c:v>24.92022</c:v>
                </c:pt>
                <c:pt idx="1719">
                  <c:v>24.949231000000001</c:v>
                </c:pt>
                <c:pt idx="1720">
                  <c:v>24.949231000000001</c:v>
                </c:pt>
                <c:pt idx="1721">
                  <c:v>24.978242000000002</c:v>
                </c:pt>
                <c:pt idx="1722">
                  <c:v>24.978242000000002</c:v>
                </c:pt>
                <c:pt idx="1723">
                  <c:v>25.007252999999999</c:v>
                </c:pt>
                <c:pt idx="1724">
                  <c:v>25.007252999999999</c:v>
                </c:pt>
                <c:pt idx="1725">
                  <c:v>25.036263000000002</c:v>
                </c:pt>
                <c:pt idx="1726">
                  <c:v>25.036263000000002</c:v>
                </c:pt>
                <c:pt idx="1727">
                  <c:v>25.065273999999999</c:v>
                </c:pt>
                <c:pt idx="1728">
                  <c:v>25.065273999999999</c:v>
                </c:pt>
                <c:pt idx="1729">
                  <c:v>25.094284999999999</c:v>
                </c:pt>
                <c:pt idx="1730">
                  <c:v>25.094284999999999</c:v>
                </c:pt>
                <c:pt idx="1731">
                  <c:v>25.123296</c:v>
                </c:pt>
                <c:pt idx="1732">
                  <c:v>25.123296</c:v>
                </c:pt>
                <c:pt idx="1733">
                  <c:v>25.152305999999999</c:v>
                </c:pt>
                <c:pt idx="1734">
                  <c:v>25.152305999999999</c:v>
                </c:pt>
                <c:pt idx="1735">
                  <c:v>25.181317</c:v>
                </c:pt>
                <c:pt idx="1736">
                  <c:v>25.181317</c:v>
                </c:pt>
                <c:pt idx="1737">
                  <c:v>25.210328000000001</c:v>
                </c:pt>
                <c:pt idx="1738">
                  <c:v>25.210328000000001</c:v>
                </c:pt>
                <c:pt idx="1739">
                  <c:v>25.239339000000001</c:v>
                </c:pt>
                <c:pt idx="1740">
                  <c:v>25.239339000000001</c:v>
                </c:pt>
                <c:pt idx="1741">
                  <c:v>25.268349000000001</c:v>
                </c:pt>
                <c:pt idx="1742">
                  <c:v>25.268349000000001</c:v>
                </c:pt>
                <c:pt idx="1743">
                  <c:v>25.297360000000001</c:v>
                </c:pt>
                <c:pt idx="1744">
                  <c:v>25.297360000000001</c:v>
                </c:pt>
                <c:pt idx="1745">
                  <c:v>25.326371000000002</c:v>
                </c:pt>
                <c:pt idx="1746">
                  <c:v>25.326371000000002</c:v>
                </c:pt>
                <c:pt idx="1747">
                  <c:v>25.355381000000001</c:v>
                </c:pt>
                <c:pt idx="1748">
                  <c:v>25.355381000000001</c:v>
                </c:pt>
                <c:pt idx="1749">
                  <c:v>25.384391999999998</c:v>
                </c:pt>
                <c:pt idx="1750">
                  <c:v>25.384391999999998</c:v>
                </c:pt>
                <c:pt idx="1751">
                  <c:v>25.413402999999999</c:v>
                </c:pt>
                <c:pt idx="1752">
                  <c:v>25.413402999999999</c:v>
                </c:pt>
                <c:pt idx="1753">
                  <c:v>25.442413999999999</c:v>
                </c:pt>
                <c:pt idx="1754">
                  <c:v>25.442413999999999</c:v>
                </c:pt>
                <c:pt idx="1755">
                  <c:v>25.471423999999999</c:v>
                </c:pt>
                <c:pt idx="1756">
                  <c:v>25.471423999999999</c:v>
                </c:pt>
                <c:pt idx="1757">
                  <c:v>25.500435</c:v>
                </c:pt>
                <c:pt idx="1758">
                  <c:v>25.500435</c:v>
                </c:pt>
                <c:pt idx="1759">
                  <c:v>25.529446</c:v>
                </c:pt>
                <c:pt idx="1760">
                  <c:v>25.529446</c:v>
                </c:pt>
                <c:pt idx="1761">
                  <c:v>25.558457000000001</c:v>
                </c:pt>
                <c:pt idx="1762">
                  <c:v>25.558457000000001</c:v>
                </c:pt>
                <c:pt idx="1763">
                  <c:v>25.587467</c:v>
                </c:pt>
                <c:pt idx="1764">
                  <c:v>25.587467</c:v>
                </c:pt>
                <c:pt idx="1765">
                  <c:v>25.616478000000001</c:v>
                </c:pt>
                <c:pt idx="1766">
                  <c:v>25.616478000000001</c:v>
                </c:pt>
                <c:pt idx="1767">
                  <c:v>25.645489000000001</c:v>
                </c:pt>
                <c:pt idx="1768">
                  <c:v>25.645489000000001</c:v>
                </c:pt>
                <c:pt idx="1769">
                  <c:v>25.674499999999998</c:v>
                </c:pt>
                <c:pt idx="1770">
                  <c:v>25.674499999999998</c:v>
                </c:pt>
                <c:pt idx="1771">
                  <c:v>25.703510000000001</c:v>
                </c:pt>
                <c:pt idx="1772">
                  <c:v>25.703510000000001</c:v>
                </c:pt>
                <c:pt idx="1773">
                  <c:v>25.732520999999998</c:v>
                </c:pt>
                <c:pt idx="1774">
                  <c:v>25.732520999999998</c:v>
                </c:pt>
                <c:pt idx="1775">
                  <c:v>25.761531999999999</c:v>
                </c:pt>
                <c:pt idx="1776">
                  <c:v>25.761531999999999</c:v>
                </c:pt>
                <c:pt idx="1777">
                  <c:v>25.790543</c:v>
                </c:pt>
                <c:pt idx="1778">
                  <c:v>25.790543</c:v>
                </c:pt>
                <c:pt idx="1779">
                  <c:v>25.819552999999999</c:v>
                </c:pt>
                <c:pt idx="1780">
                  <c:v>25.819552999999999</c:v>
                </c:pt>
                <c:pt idx="1781">
                  <c:v>25.848564</c:v>
                </c:pt>
                <c:pt idx="1782">
                  <c:v>25.848564</c:v>
                </c:pt>
                <c:pt idx="1783">
                  <c:v>25.877575</c:v>
                </c:pt>
                <c:pt idx="1784">
                  <c:v>25.877575</c:v>
                </c:pt>
                <c:pt idx="1785">
                  <c:v>25.906585</c:v>
                </c:pt>
                <c:pt idx="1786">
                  <c:v>25.906585</c:v>
                </c:pt>
                <c:pt idx="1787">
                  <c:v>25.935596</c:v>
                </c:pt>
                <c:pt idx="1788">
                  <c:v>25.935596</c:v>
                </c:pt>
                <c:pt idx="1789">
                  <c:v>25.964607000000001</c:v>
                </c:pt>
                <c:pt idx="1790">
                  <c:v>25.964607000000001</c:v>
                </c:pt>
                <c:pt idx="1791">
                  <c:v>25.993618000000001</c:v>
                </c:pt>
                <c:pt idx="1792">
                  <c:v>25.993618000000001</c:v>
                </c:pt>
                <c:pt idx="1793">
                  <c:v>26.022628000000001</c:v>
                </c:pt>
                <c:pt idx="1794">
                  <c:v>26.022628000000001</c:v>
                </c:pt>
                <c:pt idx="1795">
                  <c:v>26.051639000000002</c:v>
                </c:pt>
                <c:pt idx="1796">
                  <c:v>26.051639000000002</c:v>
                </c:pt>
                <c:pt idx="1797">
                  <c:v>26.080649999999999</c:v>
                </c:pt>
                <c:pt idx="1798">
                  <c:v>26.080649999999999</c:v>
                </c:pt>
                <c:pt idx="1799">
                  <c:v>26.109660999999999</c:v>
                </c:pt>
                <c:pt idx="1800">
                  <c:v>26.109660999999999</c:v>
                </c:pt>
                <c:pt idx="1801">
                  <c:v>26.138670999999999</c:v>
                </c:pt>
                <c:pt idx="1802">
                  <c:v>26.138670999999999</c:v>
                </c:pt>
                <c:pt idx="1803">
                  <c:v>26.167681999999999</c:v>
                </c:pt>
                <c:pt idx="1804">
                  <c:v>26.167681999999999</c:v>
                </c:pt>
                <c:pt idx="1805">
                  <c:v>26.196693</c:v>
                </c:pt>
                <c:pt idx="1806">
                  <c:v>26.196693</c:v>
                </c:pt>
                <c:pt idx="1807">
                  <c:v>26.225704</c:v>
                </c:pt>
                <c:pt idx="1808">
                  <c:v>26.225704</c:v>
                </c:pt>
                <c:pt idx="1809">
                  <c:v>26.254714</c:v>
                </c:pt>
                <c:pt idx="1810">
                  <c:v>26.254714</c:v>
                </c:pt>
                <c:pt idx="1811">
                  <c:v>26.283725</c:v>
                </c:pt>
                <c:pt idx="1812">
                  <c:v>26.283725</c:v>
                </c:pt>
                <c:pt idx="1813">
                  <c:v>26.312736000000001</c:v>
                </c:pt>
                <c:pt idx="1814">
                  <c:v>26.312736000000001</c:v>
                </c:pt>
                <c:pt idx="1815">
                  <c:v>26.341746000000001</c:v>
                </c:pt>
                <c:pt idx="1816">
                  <c:v>26.341746000000001</c:v>
                </c:pt>
                <c:pt idx="1817">
                  <c:v>26.370757000000001</c:v>
                </c:pt>
                <c:pt idx="1818">
                  <c:v>26.370757000000001</c:v>
                </c:pt>
                <c:pt idx="1819">
                  <c:v>26.399768000000002</c:v>
                </c:pt>
                <c:pt idx="1820">
                  <c:v>26.399768000000002</c:v>
                </c:pt>
                <c:pt idx="1821">
                  <c:v>26.428778999999999</c:v>
                </c:pt>
                <c:pt idx="1822">
                  <c:v>26.428778999999999</c:v>
                </c:pt>
                <c:pt idx="1823">
                  <c:v>26.457788999999998</c:v>
                </c:pt>
                <c:pt idx="1824">
                  <c:v>26.457788999999998</c:v>
                </c:pt>
                <c:pt idx="1825">
                  <c:v>26.486799999999999</c:v>
                </c:pt>
                <c:pt idx="1826">
                  <c:v>26.486799999999999</c:v>
                </c:pt>
                <c:pt idx="1827">
                  <c:v>26.515810999999999</c:v>
                </c:pt>
                <c:pt idx="1828">
                  <c:v>26.515810999999999</c:v>
                </c:pt>
                <c:pt idx="1829">
                  <c:v>26.544822</c:v>
                </c:pt>
                <c:pt idx="1830">
                  <c:v>26.544822</c:v>
                </c:pt>
                <c:pt idx="1831">
                  <c:v>26.573831999999999</c:v>
                </c:pt>
                <c:pt idx="1832">
                  <c:v>26.573831999999999</c:v>
                </c:pt>
                <c:pt idx="1833">
                  <c:v>26.602843</c:v>
                </c:pt>
                <c:pt idx="1834">
                  <c:v>26.602843</c:v>
                </c:pt>
                <c:pt idx="1835">
                  <c:v>26.631854000000001</c:v>
                </c:pt>
                <c:pt idx="1836">
                  <c:v>26.631854000000001</c:v>
                </c:pt>
                <c:pt idx="1837">
                  <c:v>26.660865000000001</c:v>
                </c:pt>
                <c:pt idx="1838">
                  <c:v>26.660865000000001</c:v>
                </c:pt>
                <c:pt idx="1839">
                  <c:v>26.689875000000001</c:v>
                </c:pt>
                <c:pt idx="1840">
                  <c:v>26.689875000000001</c:v>
                </c:pt>
                <c:pt idx="1841">
                  <c:v>26.718886000000001</c:v>
                </c:pt>
                <c:pt idx="1842">
                  <c:v>26.718886000000001</c:v>
                </c:pt>
                <c:pt idx="1843">
                  <c:v>26.747896999999998</c:v>
                </c:pt>
                <c:pt idx="1844">
                  <c:v>26.747896999999998</c:v>
                </c:pt>
                <c:pt idx="1845">
                  <c:v>26.776907000000001</c:v>
                </c:pt>
                <c:pt idx="1846">
                  <c:v>26.776907000000001</c:v>
                </c:pt>
                <c:pt idx="1847">
                  <c:v>26.805917999999998</c:v>
                </c:pt>
                <c:pt idx="1848">
                  <c:v>26.805917999999998</c:v>
                </c:pt>
                <c:pt idx="1849">
                  <c:v>26.834928999999999</c:v>
                </c:pt>
                <c:pt idx="1850">
                  <c:v>26.834928999999999</c:v>
                </c:pt>
                <c:pt idx="1851">
                  <c:v>26.863939999999999</c:v>
                </c:pt>
                <c:pt idx="1852">
                  <c:v>26.863939999999999</c:v>
                </c:pt>
                <c:pt idx="1853">
                  <c:v>26.892949999999999</c:v>
                </c:pt>
                <c:pt idx="1854">
                  <c:v>26.892949999999999</c:v>
                </c:pt>
                <c:pt idx="1855">
                  <c:v>26.921961</c:v>
                </c:pt>
                <c:pt idx="1856">
                  <c:v>26.921961</c:v>
                </c:pt>
                <c:pt idx="1857">
                  <c:v>26.950972</c:v>
                </c:pt>
                <c:pt idx="1858">
                  <c:v>26.950972</c:v>
                </c:pt>
                <c:pt idx="1859">
                  <c:v>26.979983000000001</c:v>
                </c:pt>
                <c:pt idx="1860">
                  <c:v>26.979983000000001</c:v>
                </c:pt>
                <c:pt idx="1861">
                  <c:v>27.008993</c:v>
                </c:pt>
                <c:pt idx="1862">
                  <c:v>27.008993</c:v>
                </c:pt>
                <c:pt idx="1863">
                  <c:v>27.038004000000001</c:v>
                </c:pt>
                <c:pt idx="1864">
                  <c:v>27.038004000000001</c:v>
                </c:pt>
                <c:pt idx="1865">
                  <c:v>27.067015000000001</c:v>
                </c:pt>
                <c:pt idx="1866">
                  <c:v>27.067015000000001</c:v>
                </c:pt>
                <c:pt idx="1867">
                  <c:v>27.096025999999998</c:v>
                </c:pt>
                <c:pt idx="1868">
                  <c:v>27.096025999999998</c:v>
                </c:pt>
                <c:pt idx="1869">
                  <c:v>27.125036000000001</c:v>
                </c:pt>
                <c:pt idx="1870">
                  <c:v>27.125036000000001</c:v>
                </c:pt>
                <c:pt idx="1871">
                  <c:v>27.154046999999998</c:v>
                </c:pt>
                <c:pt idx="1872">
                  <c:v>27.154046999999998</c:v>
                </c:pt>
                <c:pt idx="1873">
                  <c:v>27.183057999999999</c:v>
                </c:pt>
                <c:pt idx="1874">
                  <c:v>27.183057999999999</c:v>
                </c:pt>
                <c:pt idx="1875">
                  <c:v>27.212067999999999</c:v>
                </c:pt>
                <c:pt idx="1876">
                  <c:v>27.212067999999999</c:v>
                </c:pt>
                <c:pt idx="1877">
                  <c:v>27.241078999999999</c:v>
                </c:pt>
                <c:pt idx="1878">
                  <c:v>27.241078999999999</c:v>
                </c:pt>
                <c:pt idx="1879">
                  <c:v>27.27009</c:v>
                </c:pt>
                <c:pt idx="1880">
                  <c:v>27.27009</c:v>
                </c:pt>
                <c:pt idx="1881">
                  <c:v>27.299101</c:v>
                </c:pt>
                <c:pt idx="1882">
                  <c:v>27.299101</c:v>
                </c:pt>
                <c:pt idx="1883">
                  <c:v>27.328111</c:v>
                </c:pt>
                <c:pt idx="1884">
                  <c:v>27.328111</c:v>
                </c:pt>
                <c:pt idx="1885">
                  <c:v>27.357122</c:v>
                </c:pt>
                <c:pt idx="1886">
                  <c:v>27.357122</c:v>
                </c:pt>
                <c:pt idx="1887">
                  <c:v>27.386133000000001</c:v>
                </c:pt>
                <c:pt idx="1888">
                  <c:v>27.386133000000001</c:v>
                </c:pt>
                <c:pt idx="1889">
                  <c:v>27.415144000000002</c:v>
                </c:pt>
                <c:pt idx="1890">
                  <c:v>27.415144000000002</c:v>
                </c:pt>
                <c:pt idx="1891">
                  <c:v>27.444154000000001</c:v>
                </c:pt>
                <c:pt idx="1892">
                  <c:v>27.444154000000001</c:v>
                </c:pt>
                <c:pt idx="1893">
                  <c:v>27.473165000000002</c:v>
                </c:pt>
                <c:pt idx="1894">
                  <c:v>27.473165000000002</c:v>
                </c:pt>
                <c:pt idx="1895">
                  <c:v>27.502175999999999</c:v>
                </c:pt>
                <c:pt idx="1896">
                  <c:v>27.502175999999999</c:v>
                </c:pt>
                <c:pt idx="1897">
                  <c:v>27.531186999999999</c:v>
                </c:pt>
                <c:pt idx="1898">
                  <c:v>27.531186999999999</c:v>
                </c:pt>
                <c:pt idx="1899">
                  <c:v>27.560196999999999</c:v>
                </c:pt>
                <c:pt idx="1900">
                  <c:v>27.560196999999999</c:v>
                </c:pt>
                <c:pt idx="1901">
                  <c:v>27.589207999999999</c:v>
                </c:pt>
                <c:pt idx="1902">
                  <c:v>27.589207999999999</c:v>
                </c:pt>
                <c:pt idx="1903">
                  <c:v>27.618219</c:v>
                </c:pt>
                <c:pt idx="1904">
                  <c:v>27.618219</c:v>
                </c:pt>
                <c:pt idx="1905">
                  <c:v>27.647228999999999</c:v>
                </c:pt>
                <c:pt idx="1906">
                  <c:v>27.647228999999999</c:v>
                </c:pt>
                <c:pt idx="1907">
                  <c:v>27.67624</c:v>
                </c:pt>
                <c:pt idx="1908">
                  <c:v>27.67624</c:v>
                </c:pt>
                <c:pt idx="1909">
                  <c:v>27.705251000000001</c:v>
                </c:pt>
                <c:pt idx="1910">
                  <c:v>27.705251000000001</c:v>
                </c:pt>
                <c:pt idx="1911">
                  <c:v>27.734262000000001</c:v>
                </c:pt>
                <c:pt idx="1912">
                  <c:v>27.734262000000001</c:v>
                </c:pt>
                <c:pt idx="1913">
                  <c:v>27.763272000000001</c:v>
                </c:pt>
                <c:pt idx="1914">
                  <c:v>27.763272000000001</c:v>
                </c:pt>
                <c:pt idx="1915">
                  <c:v>27.792283000000001</c:v>
                </c:pt>
                <c:pt idx="1916">
                  <c:v>27.792283000000001</c:v>
                </c:pt>
                <c:pt idx="1917">
                  <c:v>27.821294000000002</c:v>
                </c:pt>
                <c:pt idx="1918">
                  <c:v>27.821294000000002</c:v>
                </c:pt>
                <c:pt idx="1919">
                  <c:v>27.850304999999999</c:v>
                </c:pt>
                <c:pt idx="1920">
                  <c:v>27.850304999999999</c:v>
                </c:pt>
                <c:pt idx="1921">
                  <c:v>27.879314999999998</c:v>
                </c:pt>
                <c:pt idx="1922">
                  <c:v>27.879314999999998</c:v>
                </c:pt>
                <c:pt idx="1923">
                  <c:v>27.908325999999999</c:v>
                </c:pt>
                <c:pt idx="1924">
                  <c:v>27.908325999999999</c:v>
                </c:pt>
                <c:pt idx="1925">
                  <c:v>27.937336999999999</c:v>
                </c:pt>
                <c:pt idx="1926">
                  <c:v>27.937336999999999</c:v>
                </c:pt>
                <c:pt idx="1927">
                  <c:v>27.966348</c:v>
                </c:pt>
                <c:pt idx="1928">
                  <c:v>27.966348</c:v>
                </c:pt>
                <c:pt idx="1929">
                  <c:v>27.995358</c:v>
                </c:pt>
                <c:pt idx="1930">
                  <c:v>27.995358</c:v>
                </c:pt>
                <c:pt idx="1931">
                  <c:v>28.024369</c:v>
                </c:pt>
                <c:pt idx="1932">
                  <c:v>28.024369</c:v>
                </c:pt>
                <c:pt idx="1933">
                  <c:v>28.053380000000001</c:v>
                </c:pt>
                <c:pt idx="1934">
                  <c:v>28.053380000000001</c:v>
                </c:pt>
                <c:pt idx="1935">
                  <c:v>28.08239</c:v>
                </c:pt>
                <c:pt idx="1936">
                  <c:v>28.08239</c:v>
                </c:pt>
                <c:pt idx="1937">
                  <c:v>28.111401000000001</c:v>
                </c:pt>
                <c:pt idx="1938">
                  <c:v>28.111401000000001</c:v>
                </c:pt>
                <c:pt idx="1939">
                  <c:v>28.140412000000001</c:v>
                </c:pt>
                <c:pt idx="1940">
                  <c:v>28.140412000000001</c:v>
                </c:pt>
                <c:pt idx="1941">
                  <c:v>28.169422999999998</c:v>
                </c:pt>
                <c:pt idx="1942">
                  <c:v>28.169422999999998</c:v>
                </c:pt>
                <c:pt idx="1943">
                  <c:v>28.198433000000001</c:v>
                </c:pt>
                <c:pt idx="1944">
                  <c:v>28.198433000000001</c:v>
                </c:pt>
                <c:pt idx="1945">
                  <c:v>28.227443999999998</c:v>
                </c:pt>
                <c:pt idx="1946">
                  <c:v>28.227443999999998</c:v>
                </c:pt>
                <c:pt idx="1947">
                  <c:v>28.256454999999999</c:v>
                </c:pt>
                <c:pt idx="1948">
                  <c:v>28.256454999999999</c:v>
                </c:pt>
                <c:pt idx="1949">
                  <c:v>28.285466</c:v>
                </c:pt>
                <c:pt idx="1950">
                  <c:v>28.285466</c:v>
                </c:pt>
                <c:pt idx="1951">
                  <c:v>28.314475999999999</c:v>
                </c:pt>
                <c:pt idx="1952">
                  <c:v>28.314475999999999</c:v>
                </c:pt>
                <c:pt idx="1953">
                  <c:v>28.343487</c:v>
                </c:pt>
                <c:pt idx="1954">
                  <c:v>28.343487</c:v>
                </c:pt>
                <c:pt idx="1955">
                  <c:v>28.372498</c:v>
                </c:pt>
                <c:pt idx="1956">
                  <c:v>28.372498</c:v>
                </c:pt>
                <c:pt idx="1957">
                  <c:v>28.401509000000001</c:v>
                </c:pt>
                <c:pt idx="1958">
                  <c:v>28.401509000000001</c:v>
                </c:pt>
                <c:pt idx="1959">
                  <c:v>28.430519</c:v>
                </c:pt>
                <c:pt idx="1960">
                  <c:v>28.430519</c:v>
                </c:pt>
                <c:pt idx="1961">
                  <c:v>28.459530000000001</c:v>
                </c:pt>
                <c:pt idx="1962">
                  <c:v>28.459530000000001</c:v>
                </c:pt>
                <c:pt idx="1963">
                  <c:v>28.488541000000001</c:v>
                </c:pt>
                <c:pt idx="1964">
                  <c:v>28.488541000000001</c:v>
                </c:pt>
                <c:pt idx="1965">
                  <c:v>28.517551000000001</c:v>
                </c:pt>
                <c:pt idx="1966">
                  <c:v>28.517551000000001</c:v>
                </c:pt>
                <c:pt idx="1967">
                  <c:v>28.546562000000002</c:v>
                </c:pt>
                <c:pt idx="1968">
                  <c:v>28.546562000000002</c:v>
                </c:pt>
                <c:pt idx="1969">
                  <c:v>28.575572999999999</c:v>
                </c:pt>
                <c:pt idx="1970">
                  <c:v>28.575572999999999</c:v>
                </c:pt>
                <c:pt idx="1971">
                  <c:v>28.604583999999999</c:v>
                </c:pt>
                <c:pt idx="1972">
                  <c:v>28.604583999999999</c:v>
                </c:pt>
                <c:pt idx="1973">
                  <c:v>28.633593999999999</c:v>
                </c:pt>
                <c:pt idx="1974">
                  <c:v>28.633593999999999</c:v>
                </c:pt>
                <c:pt idx="1975">
                  <c:v>28.662604999999999</c:v>
                </c:pt>
                <c:pt idx="1976">
                  <c:v>28.662604999999999</c:v>
                </c:pt>
                <c:pt idx="1977">
                  <c:v>28.691616</c:v>
                </c:pt>
                <c:pt idx="1978">
                  <c:v>28.691616</c:v>
                </c:pt>
                <c:pt idx="1979">
                  <c:v>28.720627</c:v>
                </c:pt>
                <c:pt idx="1980">
                  <c:v>28.720627</c:v>
                </c:pt>
                <c:pt idx="1981">
                  <c:v>28.749637</c:v>
                </c:pt>
                <c:pt idx="1982">
                  <c:v>28.749637</c:v>
                </c:pt>
                <c:pt idx="1983">
                  <c:v>28.778648</c:v>
                </c:pt>
                <c:pt idx="1984">
                  <c:v>28.778648</c:v>
                </c:pt>
                <c:pt idx="1985">
                  <c:v>28.807659000000001</c:v>
                </c:pt>
                <c:pt idx="1986">
                  <c:v>28.807659000000001</c:v>
                </c:pt>
                <c:pt idx="1987">
                  <c:v>28.836670000000002</c:v>
                </c:pt>
                <c:pt idx="1988">
                  <c:v>28.836670000000002</c:v>
                </c:pt>
                <c:pt idx="1989">
                  <c:v>28.865680000000001</c:v>
                </c:pt>
                <c:pt idx="1990">
                  <c:v>28.865680000000001</c:v>
                </c:pt>
                <c:pt idx="1991">
                  <c:v>28.894691000000002</c:v>
                </c:pt>
                <c:pt idx="1992">
                  <c:v>28.894691000000002</c:v>
                </c:pt>
                <c:pt idx="1993">
                  <c:v>28.923701999999999</c:v>
                </c:pt>
                <c:pt idx="1994">
                  <c:v>28.923701999999999</c:v>
                </c:pt>
                <c:pt idx="1995">
                  <c:v>28.952712999999999</c:v>
                </c:pt>
                <c:pt idx="1996">
                  <c:v>28.952712999999999</c:v>
                </c:pt>
                <c:pt idx="1997">
                  <c:v>28.981722999999999</c:v>
                </c:pt>
                <c:pt idx="1998">
                  <c:v>28.981722999999999</c:v>
                </c:pt>
                <c:pt idx="1999">
                  <c:v>29.010733999999999</c:v>
                </c:pt>
                <c:pt idx="2000">
                  <c:v>29.010733999999999</c:v>
                </c:pt>
                <c:pt idx="2001">
                  <c:v>29.039745</c:v>
                </c:pt>
                <c:pt idx="2002">
                  <c:v>29.039745</c:v>
                </c:pt>
                <c:pt idx="2003">
                  <c:v>29.068754999999999</c:v>
                </c:pt>
                <c:pt idx="2004">
                  <c:v>29.068754999999999</c:v>
                </c:pt>
                <c:pt idx="2005">
                  <c:v>29.097766</c:v>
                </c:pt>
                <c:pt idx="2006">
                  <c:v>29.097766</c:v>
                </c:pt>
                <c:pt idx="2007">
                  <c:v>29.126777000000001</c:v>
                </c:pt>
                <c:pt idx="2008">
                  <c:v>29.126777000000001</c:v>
                </c:pt>
                <c:pt idx="2009">
                  <c:v>29.155788000000001</c:v>
                </c:pt>
                <c:pt idx="2010">
                  <c:v>29.155788000000001</c:v>
                </c:pt>
                <c:pt idx="2011">
                  <c:v>29.184798000000001</c:v>
                </c:pt>
                <c:pt idx="2012">
                  <c:v>29.184798000000001</c:v>
                </c:pt>
                <c:pt idx="2013">
                  <c:v>29.213809000000001</c:v>
                </c:pt>
                <c:pt idx="2014">
                  <c:v>29.213809000000001</c:v>
                </c:pt>
                <c:pt idx="2015">
                  <c:v>29.242819999999998</c:v>
                </c:pt>
                <c:pt idx="2016">
                  <c:v>29.242819999999998</c:v>
                </c:pt>
                <c:pt idx="2017">
                  <c:v>29.271830999999999</c:v>
                </c:pt>
                <c:pt idx="2018">
                  <c:v>29.271830999999999</c:v>
                </c:pt>
                <c:pt idx="2019">
                  <c:v>29.300840999999998</c:v>
                </c:pt>
                <c:pt idx="2020">
                  <c:v>29.300840999999998</c:v>
                </c:pt>
                <c:pt idx="2021">
                  <c:v>29.329851999999999</c:v>
                </c:pt>
                <c:pt idx="2022">
                  <c:v>29.329851999999999</c:v>
                </c:pt>
                <c:pt idx="2023">
                  <c:v>29.358862999999999</c:v>
                </c:pt>
                <c:pt idx="2024">
                  <c:v>29.358862999999999</c:v>
                </c:pt>
                <c:pt idx="2025">
                  <c:v>29.387874</c:v>
                </c:pt>
                <c:pt idx="2026">
                  <c:v>29.387874</c:v>
                </c:pt>
                <c:pt idx="2027">
                  <c:v>29.416884</c:v>
                </c:pt>
                <c:pt idx="2028">
                  <c:v>29.416884</c:v>
                </c:pt>
                <c:pt idx="2029">
                  <c:v>29.445895</c:v>
                </c:pt>
                <c:pt idx="2030">
                  <c:v>29.445895</c:v>
                </c:pt>
                <c:pt idx="2031">
                  <c:v>29.474906000000001</c:v>
                </c:pt>
                <c:pt idx="2032">
                  <c:v>29.474906000000001</c:v>
                </c:pt>
                <c:pt idx="2033">
                  <c:v>29.503916</c:v>
                </c:pt>
                <c:pt idx="2034">
                  <c:v>29.503916</c:v>
                </c:pt>
                <c:pt idx="2035">
                  <c:v>29.532927000000001</c:v>
                </c:pt>
                <c:pt idx="2036">
                  <c:v>29.532927000000001</c:v>
                </c:pt>
                <c:pt idx="2037">
                  <c:v>29.561938000000001</c:v>
                </c:pt>
                <c:pt idx="2038">
                  <c:v>29.561938000000001</c:v>
                </c:pt>
                <c:pt idx="2039">
                  <c:v>29.590948999999998</c:v>
                </c:pt>
                <c:pt idx="2040">
                  <c:v>29.590948999999998</c:v>
                </c:pt>
                <c:pt idx="2041">
                  <c:v>29.619959000000001</c:v>
                </c:pt>
                <c:pt idx="2042">
                  <c:v>29.619959000000001</c:v>
                </c:pt>
                <c:pt idx="2043">
                  <c:v>29.648969999999998</c:v>
                </c:pt>
                <c:pt idx="2044">
                  <c:v>29.648969999999998</c:v>
                </c:pt>
                <c:pt idx="2045">
                  <c:v>29.677980999999999</c:v>
                </c:pt>
                <c:pt idx="2046">
                  <c:v>29.677980999999999</c:v>
                </c:pt>
                <c:pt idx="2047">
                  <c:v>29.706992</c:v>
                </c:pt>
                <c:pt idx="2048">
                  <c:v>29.706992</c:v>
                </c:pt>
                <c:pt idx="2049">
                  <c:v>29.736001999999999</c:v>
                </c:pt>
                <c:pt idx="2050">
                  <c:v>29.736001999999999</c:v>
                </c:pt>
                <c:pt idx="2051">
                  <c:v>29.765013</c:v>
                </c:pt>
                <c:pt idx="2052">
                  <c:v>29.765013</c:v>
                </c:pt>
                <c:pt idx="2053">
                  <c:v>29.794024</c:v>
                </c:pt>
                <c:pt idx="2054">
                  <c:v>29.794024</c:v>
                </c:pt>
                <c:pt idx="2055">
                  <c:v>29.823035000000001</c:v>
                </c:pt>
                <c:pt idx="2056">
                  <c:v>29.823035000000001</c:v>
                </c:pt>
                <c:pt idx="2057">
                  <c:v>29.852045</c:v>
                </c:pt>
                <c:pt idx="2058">
                  <c:v>29.852045</c:v>
                </c:pt>
                <c:pt idx="2059">
                  <c:v>29.881056000000001</c:v>
                </c:pt>
                <c:pt idx="2060">
                  <c:v>29.881056000000001</c:v>
                </c:pt>
                <c:pt idx="2061">
                  <c:v>29.910067000000002</c:v>
                </c:pt>
                <c:pt idx="2062">
                  <c:v>29.910067000000002</c:v>
                </c:pt>
                <c:pt idx="2063">
                  <c:v>29.939077000000001</c:v>
                </c:pt>
                <c:pt idx="2064">
                  <c:v>29.939077000000001</c:v>
                </c:pt>
                <c:pt idx="2065">
                  <c:v>29.968088000000002</c:v>
                </c:pt>
                <c:pt idx="2066">
                  <c:v>29.968088000000002</c:v>
                </c:pt>
                <c:pt idx="2067">
                  <c:v>29.997098999999999</c:v>
                </c:pt>
                <c:pt idx="2068">
                  <c:v>29.997098999999999</c:v>
                </c:pt>
                <c:pt idx="2069">
                  <c:v>30.026109999999999</c:v>
                </c:pt>
                <c:pt idx="2070">
                  <c:v>30.026109999999999</c:v>
                </c:pt>
                <c:pt idx="2071">
                  <c:v>30.055119999999999</c:v>
                </c:pt>
                <c:pt idx="2072">
                  <c:v>30.055119999999999</c:v>
                </c:pt>
                <c:pt idx="2073">
                  <c:v>30.084130999999999</c:v>
                </c:pt>
                <c:pt idx="2074">
                  <c:v>30.084130999999999</c:v>
                </c:pt>
                <c:pt idx="2075">
                  <c:v>30.113142</c:v>
                </c:pt>
                <c:pt idx="2076">
                  <c:v>30.113142</c:v>
                </c:pt>
                <c:pt idx="2077">
                  <c:v>30.142153</c:v>
                </c:pt>
                <c:pt idx="2078">
                  <c:v>30.142153</c:v>
                </c:pt>
                <c:pt idx="2079">
                  <c:v>30.171163</c:v>
                </c:pt>
                <c:pt idx="2080">
                  <c:v>30.171163</c:v>
                </c:pt>
                <c:pt idx="2081">
                  <c:v>30.200174000000001</c:v>
                </c:pt>
                <c:pt idx="2082">
                  <c:v>30.200174000000001</c:v>
                </c:pt>
                <c:pt idx="2083">
                  <c:v>30.229185000000001</c:v>
                </c:pt>
                <c:pt idx="2084">
                  <c:v>30.229185000000001</c:v>
                </c:pt>
                <c:pt idx="2085">
                  <c:v>30.258196000000002</c:v>
                </c:pt>
                <c:pt idx="2086">
                  <c:v>30.258196000000002</c:v>
                </c:pt>
                <c:pt idx="2087">
                  <c:v>30.287206000000001</c:v>
                </c:pt>
                <c:pt idx="2088">
                  <c:v>30.287206000000001</c:v>
                </c:pt>
                <c:pt idx="2089">
                  <c:v>30.316217000000002</c:v>
                </c:pt>
                <c:pt idx="2090">
                  <c:v>30.316217000000002</c:v>
                </c:pt>
                <c:pt idx="2091">
                  <c:v>30.345227999999999</c:v>
                </c:pt>
                <c:pt idx="2092">
                  <c:v>30.345227999999999</c:v>
                </c:pt>
                <c:pt idx="2093">
                  <c:v>30.374237999999998</c:v>
                </c:pt>
                <c:pt idx="2094">
                  <c:v>30.374237999999998</c:v>
                </c:pt>
                <c:pt idx="2095">
                  <c:v>30.403248999999999</c:v>
                </c:pt>
                <c:pt idx="2096">
                  <c:v>30.403248999999999</c:v>
                </c:pt>
                <c:pt idx="2097">
                  <c:v>30.432259999999999</c:v>
                </c:pt>
                <c:pt idx="2098">
                  <c:v>30.432259999999999</c:v>
                </c:pt>
                <c:pt idx="2099">
                  <c:v>30.461271</c:v>
                </c:pt>
                <c:pt idx="2100">
                  <c:v>30.461271</c:v>
                </c:pt>
                <c:pt idx="2101">
                  <c:v>30.490281</c:v>
                </c:pt>
                <c:pt idx="2102">
                  <c:v>30.490281</c:v>
                </c:pt>
                <c:pt idx="2103">
                  <c:v>30.519292</c:v>
                </c:pt>
                <c:pt idx="2104">
                  <c:v>30.519292</c:v>
                </c:pt>
                <c:pt idx="2105">
                  <c:v>30.548303000000001</c:v>
                </c:pt>
                <c:pt idx="2106">
                  <c:v>30.548303000000001</c:v>
                </c:pt>
                <c:pt idx="2107">
                  <c:v>30.577314000000001</c:v>
                </c:pt>
                <c:pt idx="2108">
                  <c:v>30.577314000000001</c:v>
                </c:pt>
                <c:pt idx="2109">
                  <c:v>30.606324000000001</c:v>
                </c:pt>
                <c:pt idx="2110">
                  <c:v>30.606324000000001</c:v>
                </c:pt>
                <c:pt idx="2111">
                  <c:v>30.635335000000001</c:v>
                </c:pt>
                <c:pt idx="2112">
                  <c:v>30.635335000000001</c:v>
                </c:pt>
                <c:pt idx="2113">
                  <c:v>30.664345999999998</c:v>
                </c:pt>
                <c:pt idx="2114">
                  <c:v>30.664345999999998</c:v>
                </c:pt>
                <c:pt idx="2115">
                  <c:v>30.693356999999999</c:v>
                </c:pt>
                <c:pt idx="2116">
                  <c:v>30.693356999999999</c:v>
                </c:pt>
                <c:pt idx="2117">
                  <c:v>30.722366999999998</c:v>
                </c:pt>
                <c:pt idx="2118">
                  <c:v>30.722366999999998</c:v>
                </c:pt>
                <c:pt idx="2119">
                  <c:v>30.751377999999999</c:v>
                </c:pt>
                <c:pt idx="2120">
                  <c:v>30.751377999999999</c:v>
                </c:pt>
                <c:pt idx="2121">
                  <c:v>30.780389</c:v>
                </c:pt>
                <c:pt idx="2122">
                  <c:v>30.780389</c:v>
                </c:pt>
                <c:pt idx="2123">
                  <c:v>30.809398999999999</c:v>
                </c:pt>
                <c:pt idx="2124">
                  <c:v>30.809398999999999</c:v>
                </c:pt>
                <c:pt idx="2125">
                  <c:v>30.83841</c:v>
                </c:pt>
                <c:pt idx="2126">
                  <c:v>30.83841</c:v>
                </c:pt>
                <c:pt idx="2127">
                  <c:v>30.867421</c:v>
                </c:pt>
                <c:pt idx="2128">
                  <c:v>30.867421</c:v>
                </c:pt>
                <c:pt idx="2129">
                  <c:v>30.896432000000001</c:v>
                </c:pt>
                <c:pt idx="2130">
                  <c:v>30.896432000000001</c:v>
                </c:pt>
                <c:pt idx="2131">
                  <c:v>30.925442</c:v>
                </c:pt>
                <c:pt idx="2132">
                  <c:v>30.925442</c:v>
                </c:pt>
                <c:pt idx="2133">
                  <c:v>30.954453000000001</c:v>
                </c:pt>
                <c:pt idx="2134">
                  <c:v>30.954453000000001</c:v>
                </c:pt>
                <c:pt idx="2135">
                  <c:v>30.983464000000001</c:v>
                </c:pt>
                <c:pt idx="2136">
                  <c:v>30.983464000000001</c:v>
                </c:pt>
                <c:pt idx="2137">
                  <c:v>31.012474999999998</c:v>
                </c:pt>
                <c:pt idx="2138">
                  <c:v>31.012474999999998</c:v>
                </c:pt>
                <c:pt idx="2139">
                  <c:v>31.041485000000002</c:v>
                </c:pt>
                <c:pt idx="2140">
                  <c:v>31.041485000000002</c:v>
                </c:pt>
                <c:pt idx="2141">
                  <c:v>31.070495999999999</c:v>
                </c:pt>
                <c:pt idx="2142">
                  <c:v>31.070495999999999</c:v>
                </c:pt>
                <c:pt idx="2143">
                  <c:v>31.099506999999999</c:v>
                </c:pt>
                <c:pt idx="2144">
                  <c:v>31.099506999999999</c:v>
                </c:pt>
                <c:pt idx="2145">
                  <c:v>31.128518</c:v>
                </c:pt>
                <c:pt idx="2146">
                  <c:v>31.128518</c:v>
                </c:pt>
                <c:pt idx="2147">
                  <c:v>31.157527999999999</c:v>
                </c:pt>
                <c:pt idx="2148">
                  <c:v>31.157527999999999</c:v>
                </c:pt>
                <c:pt idx="2149">
                  <c:v>31.186539</c:v>
                </c:pt>
                <c:pt idx="2150">
                  <c:v>31.186539</c:v>
                </c:pt>
                <c:pt idx="2151">
                  <c:v>31.21555</c:v>
                </c:pt>
                <c:pt idx="2152">
                  <c:v>31.21555</c:v>
                </c:pt>
                <c:pt idx="2153">
                  <c:v>31.24456</c:v>
                </c:pt>
                <c:pt idx="2154">
                  <c:v>31.24456</c:v>
                </c:pt>
                <c:pt idx="2155">
                  <c:v>31.273571</c:v>
                </c:pt>
                <c:pt idx="2156">
                  <c:v>31.273571</c:v>
                </c:pt>
                <c:pt idx="2157">
                  <c:v>31.302582000000001</c:v>
                </c:pt>
                <c:pt idx="2158">
                  <c:v>31.302582000000001</c:v>
                </c:pt>
                <c:pt idx="2159">
                  <c:v>31.331593000000002</c:v>
                </c:pt>
                <c:pt idx="2160">
                  <c:v>31.331593000000002</c:v>
                </c:pt>
                <c:pt idx="2161">
                  <c:v>31.360603000000001</c:v>
                </c:pt>
                <c:pt idx="2162">
                  <c:v>31.360603000000001</c:v>
                </c:pt>
                <c:pt idx="2163">
                  <c:v>31.389614000000002</c:v>
                </c:pt>
                <c:pt idx="2164">
                  <c:v>31.389614000000002</c:v>
                </c:pt>
                <c:pt idx="2165">
                  <c:v>31.418624999999999</c:v>
                </c:pt>
                <c:pt idx="2166">
                  <c:v>31.418624999999999</c:v>
                </c:pt>
                <c:pt idx="2167">
                  <c:v>31.447635999999999</c:v>
                </c:pt>
                <c:pt idx="2168">
                  <c:v>31.447635999999999</c:v>
                </c:pt>
                <c:pt idx="2169">
                  <c:v>31.476645999999999</c:v>
                </c:pt>
                <c:pt idx="2170">
                  <c:v>31.476645999999999</c:v>
                </c:pt>
                <c:pt idx="2171">
                  <c:v>31.505656999999999</c:v>
                </c:pt>
                <c:pt idx="2172">
                  <c:v>31.505656999999999</c:v>
                </c:pt>
                <c:pt idx="2173">
                  <c:v>31.534668</c:v>
                </c:pt>
                <c:pt idx="2174">
                  <c:v>31.534668</c:v>
                </c:pt>
                <c:pt idx="2175">
                  <c:v>31.563679</c:v>
                </c:pt>
                <c:pt idx="2176">
                  <c:v>31.563679</c:v>
                </c:pt>
                <c:pt idx="2177">
                  <c:v>31.592689</c:v>
                </c:pt>
                <c:pt idx="2178">
                  <c:v>31.592689</c:v>
                </c:pt>
                <c:pt idx="2179">
                  <c:v>31.621700000000001</c:v>
                </c:pt>
                <c:pt idx="2180">
                  <c:v>31.621700000000001</c:v>
                </c:pt>
                <c:pt idx="2181">
                  <c:v>31.650711000000001</c:v>
                </c:pt>
                <c:pt idx="2182">
                  <c:v>31.650711000000001</c:v>
                </c:pt>
                <c:pt idx="2183">
                  <c:v>31.679721000000001</c:v>
                </c:pt>
                <c:pt idx="2184">
                  <c:v>31.679721000000001</c:v>
                </c:pt>
                <c:pt idx="2185">
                  <c:v>31.708732000000001</c:v>
                </c:pt>
                <c:pt idx="2186">
                  <c:v>31.708732000000001</c:v>
                </c:pt>
                <c:pt idx="2187">
                  <c:v>31.737742999999998</c:v>
                </c:pt>
                <c:pt idx="2188">
                  <c:v>31.737742999999998</c:v>
                </c:pt>
                <c:pt idx="2189">
                  <c:v>31.766753999999999</c:v>
                </c:pt>
                <c:pt idx="2190">
                  <c:v>31.766753999999999</c:v>
                </c:pt>
                <c:pt idx="2191">
                  <c:v>31.795763999999998</c:v>
                </c:pt>
                <c:pt idx="2192">
                  <c:v>31.795763999999998</c:v>
                </c:pt>
                <c:pt idx="2193">
                  <c:v>31.824774999999999</c:v>
                </c:pt>
                <c:pt idx="2194">
                  <c:v>31.824774999999999</c:v>
                </c:pt>
                <c:pt idx="2195">
                  <c:v>31.853785999999999</c:v>
                </c:pt>
                <c:pt idx="2196">
                  <c:v>31.853785999999999</c:v>
                </c:pt>
                <c:pt idx="2197">
                  <c:v>31.882797</c:v>
                </c:pt>
                <c:pt idx="2198">
                  <c:v>31.882797</c:v>
                </c:pt>
                <c:pt idx="2199">
                  <c:v>31.911807</c:v>
                </c:pt>
                <c:pt idx="2200">
                  <c:v>31.911807</c:v>
                </c:pt>
                <c:pt idx="2201">
                  <c:v>31.940818</c:v>
                </c:pt>
                <c:pt idx="2202">
                  <c:v>31.940818</c:v>
                </c:pt>
                <c:pt idx="2203">
                  <c:v>31.969829000000001</c:v>
                </c:pt>
                <c:pt idx="2204">
                  <c:v>31.969829000000001</c:v>
                </c:pt>
                <c:pt idx="2205">
                  <c:v>31.998840000000001</c:v>
                </c:pt>
                <c:pt idx="2206">
                  <c:v>31.998840000000001</c:v>
                </c:pt>
                <c:pt idx="2207">
                  <c:v>32.027850000000001</c:v>
                </c:pt>
                <c:pt idx="2208">
                  <c:v>32.027850000000001</c:v>
                </c:pt>
                <c:pt idx="2209">
                  <c:v>32.056860999999998</c:v>
                </c:pt>
                <c:pt idx="2210">
                  <c:v>32.056860999999998</c:v>
                </c:pt>
                <c:pt idx="2211">
                  <c:v>32.085872000000002</c:v>
                </c:pt>
                <c:pt idx="2212">
                  <c:v>32.085872000000002</c:v>
                </c:pt>
                <c:pt idx="2213">
                  <c:v>32.114882999999999</c:v>
                </c:pt>
                <c:pt idx="2214">
                  <c:v>32.114882999999999</c:v>
                </c:pt>
                <c:pt idx="2215">
                  <c:v>32.143892999999998</c:v>
                </c:pt>
                <c:pt idx="2216">
                  <c:v>32.143892999999998</c:v>
                </c:pt>
                <c:pt idx="2217">
                  <c:v>32.172904000000003</c:v>
                </c:pt>
                <c:pt idx="2218">
                  <c:v>32.172904000000003</c:v>
                </c:pt>
                <c:pt idx="2219">
                  <c:v>32.201915</c:v>
                </c:pt>
                <c:pt idx="2220">
                  <c:v>32.201915</c:v>
                </c:pt>
                <c:pt idx="2221">
                  <c:v>32.230924999999999</c:v>
                </c:pt>
                <c:pt idx="2222">
                  <c:v>32.230924999999999</c:v>
                </c:pt>
                <c:pt idx="2223">
                  <c:v>32.259936000000003</c:v>
                </c:pt>
                <c:pt idx="2224">
                  <c:v>32.259936000000003</c:v>
                </c:pt>
                <c:pt idx="2225">
                  <c:v>32.288947</c:v>
                </c:pt>
                <c:pt idx="2226">
                  <c:v>32.288947</c:v>
                </c:pt>
                <c:pt idx="2227">
                  <c:v>32.317957999999997</c:v>
                </c:pt>
                <c:pt idx="2228">
                  <c:v>32.317957999999997</c:v>
                </c:pt>
                <c:pt idx="2229">
                  <c:v>32.346967999999997</c:v>
                </c:pt>
                <c:pt idx="2230">
                  <c:v>32.346967999999997</c:v>
                </c:pt>
                <c:pt idx="2231">
                  <c:v>32.375979000000001</c:v>
                </c:pt>
                <c:pt idx="2232">
                  <c:v>32.375979000000001</c:v>
                </c:pt>
                <c:pt idx="2233">
                  <c:v>32.404989999999998</c:v>
                </c:pt>
                <c:pt idx="2234">
                  <c:v>32.404989999999998</c:v>
                </c:pt>
                <c:pt idx="2235">
                  <c:v>32.434001000000002</c:v>
                </c:pt>
                <c:pt idx="2236">
                  <c:v>32.434001000000002</c:v>
                </c:pt>
                <c:pt idx="2237">
                  <c:v>32.463011000000002</c:v>
                </c:pt>
                <c:pt idx="2238">
                  <c:v>32.463011000000002</c:v>
                </c:pt>
                <c:pt idx="2239">
                  <c:v>32.492021999999999</c:v>
                </c:pt>
                <c:pt idx="2240">
                  <c:v>32.492021999999999</c:v>
                </c:pt>
                <c:pt idx="2241">
                  <c:v>32.521033000000003</c:v>
                </c:pt>
                <c:pt idx="2242">
                  <c:v>32.521033000000003</c:v>
                </c:pt>
                <c:pt idx="2243">
                  <c:v>32.550044</c:v>
                </c:pt>
                <c:pt idx="2244">
                  <c:v>32.550044</c:v>
                </c:pt>
                <c:pt idx="2245">
                  <c:v>32.579053999999999</c:v>
                </c:pt>
                <c:pt idx="2246">
                  <c:v>32.579053999999999</c:v>
                </c:pt>
                <c:pt idx="2247">
                  <c:v>32.608065000000003</c:v>
                </c:pt>
                <c:pt idx="2248">
                  <c:v>32.608065000000003</c:v>
                </c:pt>
                <c:pt idx="2249">
                  <c:v>32.637076</c:v>
                </c:pt>
                <c:pt idx="2250">
                  <c:v>32.637076</c:v>
                </c:pt>
                <c:pt idx="2251">
                  <c:v>32.666086</c:v>
                </c:pt>
                <c:pt idx="2252">
                  <c:v>32.666086</c:v>
                </c:pt>
                <c:pt idx="2253">
                  <c:v>32.695096999999997</c:v>
                </c:pt>
                <c:pt idx="2254">
                  <c:v>32.695096999999997</c:v>
                </c:pt>
                <c:pt idx="2255">
                  <c:v>32.724108000000001</c:v>
                </c:pt>
                <c:pt idx="2256">
                  <c:v>32.724108000000001</c:v>
                </c:pt>
                <c:pt idx="2257">
                  <c:v>32.753118999999998</c:v>
                </c:pt>
                <c:pt idx="2258">
                  <c:v>32.753118999999998</c:v>
                </c:pt>
                <c:pt idx="2259">
                  <c:v>32.782128999999998</c:v>
                </c:pt>
                <c:pt idx="2260">
                  <c:v>32.782128999999998</c:v>
                </c:pt>
                <c:pt idx="2261">
                  <c:v>32.811140000000002</c:v>
                </c:pt>
                <c:pt idx="2262">
                  <c:v>32.811140000000002</c:v>
                </c:pt>
                <c:pt idx="2263">
                  <c:v>32.840150999999999</c:v>
                </c:pt>
                <c:pt idx="2264">
                  <c:v>32.840150999999999</c:v>
                </c:pt>
                <c:pt idx="2265">
                  <c:v>32.869162000000003</c:v>
                </c:pt>
                <c:pt idx="2266">
                  <c:v>32.869162000000003</c:v>
                </c:pt>
                <c:pt idx="2267">
                  <c:v>32.898172000000002</c:v>
                </c:pt>
                <c:pt idx="2268">
                  <c:v>32.898172000000002</c:v>
                </c:pt>
                <c:pt idx="2269">
                  <c:v>32.927182999999999</c:v>
                </c:pt>
                <c:pt idx="2270">
                  <c:v>32.927182999999999</c:v>
                </c:pt>
                <c:pt idx="2271">
                  <c:v>32.956194000000004</c:v>
                </c:pt>
                <c:pt idx="2272">
                  <c:v>32.956194000000004</c:v>
                </c:pt>
                <c:pt idx="2273">
                  <c:v>32.985205000000001</c:v>
                </c:pt>
                <c:pt idx="2274">
                  <c:v>32.985205000000001</c:v>
                </c:pt>
                <c:pt idx="2275">
                  <c:v>33.014215</c:v>
                </c:pt>
                <c:pt idx="2276">
                  <c:v>33.014215</c:v>
                </c:pt>
                <c:pt idx="2277">
                  <c:v>33.043225999999997</c:v>
                </c:pt>
                <c:pt idx="2278">
                  <c:v>33.043225999999997</c:v>
                </c:pt>
                <c:pt idx="2279">
                  <c:v>33.072237000000001</c:v>
                </c:pt>
                <c:pt idx="2280">
                  <c:v>33.072237000000001</c:v>
                </c:pt>
                <c:pt idx="2281">
                  <c:v>33.101247000000001</c:v>
                </c:pt>
                <c:pt idx="2282">
                  <c:v>33.101247000000001</c:v>
                </c:pt>
                <c:pt idx="2283">
                  <c:v>33.130257999999998</c:v>
                </c:pt>
                <c:pt idx="2284">
                  <c:v>33.130257999999998</c:v>
                </c:pt>
                <c:pt idx="2285">
                  <c:v>33.159269000000002</c:v>
                </c:pt>
                <c:pt idx="2286">
                  <c:v>33.159269000000002</c:v>
                </c:pt>
                <c:pt idx="2287">
                  <c:v>33.188279999999999</c:v>
                </c:pt>
                <c:pt idx="2288">
                  <c:v>33.188279999999999</c:v>
                </c:pt>
                <c:pt idx="2289">
                  <c:v>33.217289999999998</c:v>
                </c:pt>
                <c:pt idx="2290">
                  <c:v>33.217289999999998</c:v>
                </c:pt>
                <c:pt idx="2291">
                  <c:v>33.246301000000003</c:v>
                </c:pt>
                <c:pt idx="2292">
                  <c:v>33.246301000000003</c:v>
                </c:pt>
                <c:pt idx="2293">
                  <c:v>33.275312</c:v>
                </c:pt>
                <c:pt idx="2294">
                  <c:v>33.275312</c:v>
                </c:pt>
                <c:pt idx="2295">
                  <c:v>33.304322999999997</c:v>
                </c:pt>
                <c:pt idx="2296">
                  <c:v>33.304322999999997</c:v>
                </c:pt>
                <c:pt idx="2297">
                  <c:v>33.333333000000003</c:v>
                </c:pt>
                <c:pt idx="2298">
                  <c:v>33.333333000000003</c:v>
                </c:pt>
                <c:pt idx="2299">
                  <c:v>33.362344</c:v>
                </c:pt>
                <c:pt idx="2300">
                  <c:v>33.362344</c:v>
                </c:pt>
                <c:pt idx="2301">
                  <c:v>33.391354999999997</c:v>
                </c:pt>
                <c:pt idx="2302">
                  <c:v>33.391354999999997</c:v>
                </c:pt>
                <c:pt idx="2303">
                  <c:v>33.420366000000001</c:v>
                </c:pt>
                <c:pt idx="2304">
                  <c:v>33.420366000000001</c:v>
                </c:pt>
                <c:pt idx="2305">
                  <c:v>33.449376000000001</c:v>
                </c:pt>
                <c:pt idx="2306">
                  <c:v>33.449376000000001</c:v>
                </c:pt>
                <c:pt idx="2307">
                  <c:v>33.478386999999998</c:v>
                </c:pt>
                <c:pt idx="2308">
                  <c:v>33.478386999999998</c:v>
                </c:pt>
                <c:pt idx="2309">
                  <c:v>33.507398000000002</c:v>
                </c:pt>
                <c:pt idx="2310">
                  <c:v>33.507398000000002</c:v>
                </c:pt>
                <c:pt idx="2311">
                  <c:v>33.536408000000002</c:v>
                </c:pt>
                <c:pt idx="2312">
                  <c:v>33.536408000000002</c:v>
                </c:pt>
                <c:pt idx="2313">
                  <c:v>33.565418999999999</c:v>
                </c:pt>
                <c:pt idx="2314">
                  <c:v>33.565418999999999</c:v>
                </c:pt>
                <c:pt idx="2315">
                  <c:v>33.594430000000003</c:v>
                </c:pt>
                <c:pt idx="2316">
                  <c:v>33.594430000000003</c:v>
                </c:pt>
                <c:pt idx="2317">
                  <c:v>33.623441</c:v>
                </c:pt>
                <c:pt idx="2318">
                  <c:v>33.623441</c:v>
                </c:pt>
                <c:pt idx="2319">
                  <c:v>33.652450999999999</c:v>
                </c:pt>
                <c:pt idx="2320">
                  <c:v>33.652450999999999</c:v>
                </c:pt>
                <c:pt idx="2321">
                  <c:v>33.681462000000003</c:v>
                </c:pt>
                <c:pt idx="2322">
                  <c:v>33.681462000000003</c:v>
                </c:pt>
                <c:pt idx="2323">
                  <c:v>33.710473</c:v>
                </c:pt>
                <c:pt idx="2324">
                  <c:v>33.710473</c:v>
                </c:pt>
                <c:pt idx="2325">
                  <c:v>33.739483999999997</c:v>
                </c:pt>
                <c:pt idx="2326">
                  <c:v>33.739483999999997</c:v>
                </c:pt>
                <c:pt idx="2327">
                  <c:v>33.768493999999997</c:v>
                </c:pt>
                <c:pt idx="2328">
                  <c:v>33.768493999999997</c:v>
                </c:pt>
                <c:pt idx="2329">
                  <c:v>33.797505000000001</c:v>
                </c:pt>
                <c:pt idx="2330">
                  <c:v>33.797505000000001</c:v>
                </c:pt>
                <c:pt idx="2331">
                  <c:v>33.826515999999998</c:v>
                </c:pt>
                <c:pt idx="2332">
                  <c:v>33.826515999999998</c:v>
                </c:pt>
                <c:pt idx="2333">
                  <c:v>33.855527000000002</c:v>
                </c:pt>
                <c:pt idx="2334">
                  <c:v>33.855527000000002</c:v>
                </c:pt>
                <c:pt idx="2335">
                  <c:v>33.884537000000002</c:v>
                </c:pt>
                <c:pt idx="2336">
                  <c:v>33.884537000000002</c:v>
                </c:pt>
                <c:pt idx="2337">
                  <c:v>33.913547999999999</c:v>
                </c:pt>
                <c:pt idx="2338">
                  <c:v>33.913547999999999</c:v>
                </c:pt>
                <c:pt idx="2339">
                  <c:v>33.942559000000003</c:v>
                </c:pt>
                <c:pt idx="2340">
                  <c:v>33.942559000000003</c:v>
                </c:pt>
                <c:pt idx="2341">
                  <c:v>33.971569000000002</c:v>
                </c:pt>
                <c:pt idx="2342">
                  <c:v>33.971569000000002</c:v>
                </c:pt>
                <c:pt idx="2343">
                  <c:v>34.000579999999999</c:v>
                </c:pt>
                <c:pt idx="2344">
                  <c:v>34.000579999999999</c:v>
                </c:pt>
                <c:pt idx="2345">
                  <c:v>34.029591000000003</c:v>
                </c:pt>
                <c:pt idx="2346">
                  <c:v>34.029591000000003</c:v>
                </c:pt>
                <c:pt idx="2347">
                  <c:v>34.058602</c:v>
                </c:pt>
                <c:pt idx="2348">
                  <c:v>34.058602</c:v>
                </c:pt>
                <c:pt idx="2349">
                  <c:v>34.087612</c:v>
                </c:pt>
                <c:pt idx="2350">
                  <c:v>34.087612</c:v>
                </c:pt>
                <c:pt idx="2351">
                  <c:v>34.116622999999997</c:v>
                </c:pt>
                <c:pt idx="2352">
                  <c:v>34.116622999999997</c:v>
                </c:pt>
                <c:pt idx="2353">
                  <c:v>34.145634000000001</c:v>
                </c:pt>
                <c:pt idx="2354">
                  <c:v>34.145634000000001</c:v>
                </c:pt>
                <c:pt idx="2355">
                  <c:v>34.174644999999998</c:v>
                </c:pt>
                <c:pt idx="2356">
                  <c:v>34.174644999999998</c:v>
                </c:pt>
                <c:pt idx="2357">
                  <c:v>34.203654999999998</c:v>
                </c:pt>
                <c:pt idx="2358">
                  <c:v>34.203654999999998</c:v>
                </c:pt>
                <c:pt idx="2359">
                  <c:v>34.232666000000002</c:v>
                </c:pt>
                <c:pt idx="2360">
                  <c:v>34.232666000000002</c:v>
                </c:pt>
                <c:pt idx="2361">
                  <c:v>34.261676999999999</c:v>
                </c:pt>
                <c:pt idx="2362">
                  <c:v>34.261676999999999</c:v>
                </c:pt>
                <c:pt idx="2363">
                  <c:v>34.290688000000003</c:v>
                </c:pt>
                <c:pt idx="2364">
                  <c:v>34.290688000000003</c:v>
                </c:pt>
                <c:pt idx="2365">
                  <c:v>34.319698000000002</c:v>
                </c:pt>
                <c:pt idx="2366">
                  <c:v>34.319698000000002</c:v>
                </c:pt>
                <c:pt idx="2367">
                  <c:v>34.348708999999999</c:v>
                </c:pt>
                <c:pt idx="2368">
                  <c:v>34.348708999999999</c:v>
                </c:pt>
                <c:pt idx="2369">
                  <c:v>34.377719999999997</c:v>
                </c:pt>
                <c:pt idx="2370">
                  <c:v>34.377719999999997</c:v>
                </c:pt>
                <c:pt idx="2371">
                  <c:v>34.406730000000003</c:v>
                </c:pt>
                <c:pt idx="2372">
                  <c:v>34.406730000000003</c:v>
                </c:pt>
                <c:pt idx="2373">
                  <c:v>34.435741</c:v>
                </c:pt>
                <c:pt idx="2374">
                  <c:v>34.435741</c:v>
                </c:pt>
                <c:pt idx="2375">
                  <c:v>34.464751999999997</c:v>
                </c:pt>
                <c:pt idx="2376">
                  <c:v>34.464751999999997</c:v>
                </c:pt>
                <c:pt idx="2377">
                  <c:v>34.493763000000001</c:v>
                </c:pt>
                <c:pt idx="2378">
                  <c:v>34.493763000000001</c:v>
                </c:pt>
                <c:pt idx="2379">
                  <c:v>34.522773000000001</c:v>
                </c:pt>
                <c:pt idx="2380">
                  <c:v>34.522773000000001</c:v>
                </c:pt>
                <c:pt idx="2381">
                  <c:v>34.551783999999998</c:v>
                </c:pt>
                <c:pt idx="2382">
                  <c:v>34.551783999999998</c:v>
                </c:pt>
                <c:pt idx="2383">
                  <c:v>34.580795000000002</c:v>
                </c:pt>
                <c:pt idx="2384">
                  <c:v>34.580795000000002</c:v>
                </c:pt>
                <c:pt idx="2385">
                  <c:v>34.609805999999999</c:v>
                </c:pt>
                <c:pt idx="2386">
                  <c:v>34.609805999999999</c:v>
                </c:pt>
                <c:pt idx="2387">
                  <c:v>34.638815999999998</c:v>
                </c:pt>
                <c:pt idx="2388">
                  <c:v>34.638815999999998</c:v>
                </c:pt>
                <c:pt idx="2389">
                  <c:v>34.667827000000003</c:v>
                </c:pt>
                <c:pt idx="2390">
                  <c:v>34.667827000000003</c:v>
                </c:pt>
                <c:pt idx="2391">
                  <c:v>34.696838</c:v>
                </c:pt>
                <c:pt idx="2392">
                  <c:v>34.696838</c:v>
                </c:pt>
                <c:pt idx="2393">
                  <c:v>34.725848999999997</c:v>
                </c:pt>
                <c:pt idx="2394">
                  <c:v>34.725848999999997</c:v>
                </c:pt>
                <c:pt idx="2395">
                  <c:v>34.754859000000003</c:v>
                </c:pt>
                <c:pt idx="2396">
                  <c:v>34.754859000000003</c:v>
                </c:pt>
                <c:pt idx="2397">
                  <c:v>34.78387</c:v>
                </c:pt>
                <c:pt idx="2398">
                  <c:v>34.78387</c:v>
                </c:pt>
                <c:pt idx="2399">
                  <c:v>34.812880999999997</c:v>
                </c:pt>
                <c:pt idx="2400">
                  <c:v>34.812880999999997</c:v>
                </c:pt>
                <c:pt idx="2401">
                  <c:v>34.841890999999997</c:v>
                </c:pt>
                <c:pt idx="2402">
                  <c:v>34.841890999999997</c:v>
                </c:pt>
                <c:pt idx="2403">
                  <c:v>34.870902000000001</c:v>
                </c:pt>
                <c:pt idx="2404">
                  <c:v>34.870902000000001</c:v>
                </c:pt>
                <c:pt idx="2405">
                  <c:v>34.899912999999998</c:v>
                </c:pt>
                <c:pt idx="2406">
                  <c:v>34.899912999999998</c:v>
                </c:pt>
                <c:pt idx="2407">
                  <c:v>34.928924000000002</c:v>
                </c:pt>
                <c:pt idx="2408">
                  <c:v>34.928924000000002</c:v>
                </c:pt>
                <c:pt idx="2409">
                  <c:v>34.957934000000002</c:v>
                </c:pt>
                <c:pt idx="2410">
                  <c:v>34.957934000000002</c:v>
                </c:pt>
                <c:pt idx="2411">
                  <c:v>34.986944999999999</c:v>
                </c:pt>
                <c:pt idx="2412">
                  <c:v>34.986944999999999</c:v>
                </c:pt>
                <c:pt idx="2413">
                  <c:v>35.015956000000003</c:v>
                </c:pt>
                <c:pt idx="2414">
                  <c:v>35.015956000000003</c:v>
                </c:pt>
                <c:pt idx="2415">
                  <c:v>35.044967</c:v>
                </c:pt>
                <c:pt idx="2416">
                  <c:v>35.044967</c:v>
                </c:pt>
                <c:pt idx="2417">
                  <c:v>35.073976999999999</c:v>
                </c:pt>
                <c:pt idx="2418">
                  <c:v>35.073976999999999</c:v>
                </c:pt>
                <c:pt idx="2419">
                  <c:v>35.102988000000003</c:v>
                </c:pt>
                <c:pt idx="2420">
                  <c:v>35.102988000000003</c:v>
                </c:pt>
                <c:pt idx="2421">
                  <c:v>35.131999</c:v>
                </c:pt>
                <c:pt idx="2422">
                  <c:v>35.131999</c:v>
                </c:pt>
                <c:pt idx="2423">
                  <c:v>35.161009999999997</c:v>
                </c:pt>
                <c:pt idx="2424">
                  <c:v>35.161009999999997</c:v>
                </c:pt>
                <c:pt idx="2425">
                  <c:v>35.190019999999997</c:v>
                </c:pt>
                <c:pt idx="2426">
                  <c:v>35.190019999999997</c:v>
                </c:pt>
                <c:pt idx="2427">
                  <c:v>35.219031000000001</c:v>
                </c:pt>
                <c:pt idx="2428">
                  <c:v>35.219031000000001</c:v>
                </c:pt>
                <c:pt idx="2429">
                  <c:v>35.248041999999998</c:v>
                </c:pt>
                <c:pt idx="2430">
                  <c:v>35.248041999999998</c:v>
                </c:pt>
                <c:pt idx="2431">
                  <c:v>35.277053000000002</c:v>
                </c:pt>
                <c:pt idx="2432">
                  <c:v>35.277053000000002</c:v>
                </c:pt>
                <c:pt idx="2433">
                  <c:v>35.306063000000002</c:v>
                </c:pt>
                <c:pt idx="2434">
                  <c:v>35.306063000000002</c:v>
                </c:pt>
                <c:pt idx="2435">
                  <c:v>35.335073999999999</c:v>
                </c:pt>
                <c:pt idx="2436">
                  <c:v>35.335073999999999</c:v>
                </c:pt>
                <c:pt idx="2437">
                  <c:v>35.364085000000003</c:v>
                </c:pt>
                <c:pt idx="2438">
                  <c:v>35.364085000000003</c:v>
                </c:pt>
                <c:pt idx="2439">
                  <c:v>35.393095000000002</c:v>
                </c:pt>
                <c:pt idx="2440">
                  <c:v>35.393095000000002</c:v>
                </c:pt>
                <c:pt idx="2441">
                  <c:v>35.422105999999999</c:v>
                </c:pt>
                <c:pt idx="2442">
                  <c:v>35.422105999999999</c:v>
                </c:pt>
                <c:pt idx="2443">
                  <c:v>35.451117000000004</c:v>
                </c:pt>
                <c:pt idx="2444">
                  <c:v>35.451117000000004</c:v>
                </c:pt>
                <c:pt idx="2445">
                  <c:v>35.480128000000001</c:v>
                </c:pt>
                <c:pt idx="2446">
                  <c:v>35.480128000000001</c:v>
                </c:pt>
                <c:pt idx="2447">
                  <c:v>35.509138</c:v>
                </c:pt>
                <c:pt idx="2448">
                  <c:v>35.509138</c:v>
                </c:pt>
                <c:pt idx="2449">
                  <c:v>35.538148999999997</c:v>
                </c:pt>
                <c:pt idx="2450">
                  <c:v>35.538148999999997</c:v>
                </c:pt>
                <c:pt idx="2451">
                  <c:v>35.567160000000001</c:v>
                </c:pt>
                <c:pt idx="2452">
                  <c:v>35.567160000000001</c:v>
                </c:pt>
                <c:pt idx="2453">
                  <c:v>35.596170999999998</c:v>
                </c:pt>
                <c:pt idx="2454">
                  <c:v>35.596170999999998</c:v>
                </c:pt>
                <c:pt idx="2455">
                  <c:v>35.625180999999998</c:v>
                </c:pt>
                <c:pt idx="2456">
                  <c:v>35.625180999999998</c:v>
                </c:pt>
                <c:pt idx="2457">
                  <c:v>35.654192000000002</c:v>
                </c:pt>
                <c:pt idx="2458">
                  <c:v>35.654192000000002</c:v>
                </c:pt>
                <c:pt idx="2459">
                  <c:v>35.683202999999999</c:v>
                </c:pt>
                <c:pt idx="2460">
                  <c:v>35.683202999999999</c:v>
                </c:pt>
                <c:pt idx="2461">
                  <c:v>35.712214000000003</c:v>
                </c:pt>
                <c:pt idx="2462">
                  <c:v>35.712214000000003</c:v>
                </c:pt>
                <c:pt idx="2463">
                  <c:v>35.741224000000003</c:v>
                </c:pt>
                <c:pt idx="2464">
                  <c:v>35.741224000000003</c:v>
                </c:pt>
                <c:pt idx="2465">
                  <c:v>35.770235</c:v>
                </c:pt>
                <c:pt idx="2466">
                  <c:v>35.770235</c:v>
                </c:pt>
                <c:pt idx="2467">
                  <c:v>35.799245999999997</c:v>
                </c:pt>
                <c:pt idx="2468">
                  <c:v>35.799245999999997</c:v>
                </c:pt>
                <c:pt idx="2469">
                  <c:v>35.828256000000003</c:v>
                </c:pt>
                <c:pt idx="2470">
                  <c:v>35.828256000000003</c:v>
                </c:pt>
                <c:pt idx="2471">
                  <c:v>35.857267</c:v>
                </c:pt>
                <c:pt idx="2472">
                  <c:v>35.857267</c:v>
                </c:pt>
                <c:pt idx="2473">
                  <c:v>35.886277999999997</c:v>
                </c:pt>
                <c:pt idx="2474">
                  <c:v>35.886277999999997</c:v>
                </c:pt>
                <c:pt idx="2475">
                  <c:v>35.915289000000001</c:v>
                </c:pt>
                <c:pt idx="2476">
                  <c:v>35.915289000000001</c:v>
                </c:pt>
                <c:pt idx="2477">
                  <c:v>35.944299000000001</c:v>
                </c:pt>
                <c:pt idx="2478">
                  <c:v>35.944299000000001</c:v>
                </c:pt>
                <c:pt idx="2479">
                  <c:v>35.973309999999998</c:v>
                </c:pt>
                <c:pt idx="2480">
                  <c:v>35.973309999999998</c:v>
                </c:pt>
                <c:pt idx="2481">
                  <c:v>36.002321000000002</c:v>
                </c:pt>
                <c:pt idx="2482">
                  <c:v>36.002321000000002</c:v>
                </c:pt>
                <c:pt idx="2483">
                  <c:v>36.031331999999999</c:v>
                </c:pt>
                <c:pt idx="2484">
                  <c:v>36.031331999999999</c:v>
                </c:pt>
                <c:pt idx="2485">
                  <c:v>36.060341999999999</c:v>
                </c:pt>
                <c:pt idx="2486">
                  <c:v>36.060341999999999</c:v>
                </c:pt>
                <c:pt idx="2487">
                  <c:v>36.089353000000003</c:v>
                </c:pt>
                <c:pt idx="2488">
                  <c:v>36.089353000000003</c:v>
                </c:pt>
                <c:pt idx="2489">
                  <c:v>36.118364</c:v>
                </c:pt>
                <c:pt idx="2490">
                  <c:v>36.118364</c:v>
                </c:pt>
                <c:pt idx="2491">
                  <c:v>36.147374999999997</c:v>
                </c:pt>
                <c:pt idx="2492">
                  <c:v>36.147374999999997</c:v>
                </c:pt>
                <c:pt idx="2493">
                  <c:v>36.176385000000003</c:v>
                </c:pt>
                <c:pt idx="2494">
                  <c:v>36.176385000000003</c:v>
                </c:pt>
                <c:pt idx="2495">
                  <c:v>36.205396</c:v>
                </c:pt>
                <c:pt idx="2496">
                  <c:v>36.205396</c:v>
                </c:pt>
                <c:pt idx="2497">
                  <c:v>36.234406999999997</c:v>
                </c:pt>
                <c:pt idx="2498">
                  <c:v>36.234406999999997</c:v>
                </c:pt>
                <c:pt idx="2499">
                  <c:v>36.263416999999997</c:v>
                </c:pt>
                <c:pt idx="2500">
                  <c:v>36.263416999999997</c:v>
                </c:pt>
                <c:pt idx="2501">
                  <c:v>36.292428000000001</c:v>
                </c:pt>
                <c:pt idx="2502">
                  <c:v>36.292428000000001</c:v>
                </c:pt>
                <c:pt idx="2503">
                  <c:v>36.321438999999998</c:v>
                </c:pt>
                <c:pt idx="2504">
                  <c:v>36.321438999999998</c:v>
                </c:pt>
                <c:pt idx="2505">
                  <c:v>36.350450000000002</c:v>
                </c:pt>
                <c:pt idx="2506">
                  <c:v>36.350450000000002</c:v>
                </c:pt>
                <c:pt idx="2507">
                  <c:v>36.379460000000002</c:v>
                </c:pt>
                <c:pt idx="2508">
                  <c:v>36.379460000000002</c:v>
                </c:pt>
                <c:pt idx="2509">
                  <c:v>36.408470999999999</c:v>
                </c:pt>
                <c:pt idx="2510">
                  <c:v>36.408470999999999</c:v>
                </c:pt>
                <c:pt idx="2511">
                  <c:v>36.437482000000003</c:v>
                </c:pt>
                <c:pt idx="2512">
                  <c:v>36.437482000000003</c:v>
                </c:pt>
                <c:pt idx="2513">
                  <c:v>36.466493</c:v>
                </c:pt>
                <c:pt idx="2514">
                  <c:v>36.466493</c:v>
                </c:pt>
                <c:pt idx="2515">
                  <c:v>36.495502999999999</c:v>
                </c:pt>
                <c:pt idx="2516">
                  <c:v>36.495502999999999</c:v>
                </c:pt>
                <c:pt idx="2517">
                  <c:v>36.524514000000003</c:v>
                </c:pt>
                <c:pt idx="2518">
                  <c:v>36.524514000000003</c:v>
                </c:pt>
                <c:pt idx="2519">
                  <c:v>36.553525</c:v>
                </c:pt>
                <c:pt idx="2520">
                  <c:v>36.553525</c:v>
                </c:pt>
                <c:pt idx="2521">
                  <c:v>36.582535999999998</c:v>
                </c:pt>
                <c:pt idx="2522">
                  <c:v>36.582535999999998</c:v>
                </c:pt>
                <c:pt idx="2523">
                  <c:v>36.611545999999997</c:v>
                </c:pt>
                <c:pt idx="2524">
                  <c:v>36.611545999999997</c:v>
                </c:pt>
                <c:pt idx="2525">
                  <c:v>36.640557000000001</c:v>
                </c:pt>
                <c:pt idx="2526">
                  <c:v>36.640557000000001</c:v>
                </c:pt>
                <c:pt idx="2527">
                  <c:v>36.669567999999998</c:v>
                </c:pt>
                <c:pt idx="2528">
                  <c:v>36.669567999999998</c:v>
                </c:pt>
                <c:pt idx="2529">
                  <c:v>36.698577999999998</c:v>
                </c:pt>
                <c:pt idx="2530">
                  <c:v>36.698577999999998</c:v>
                </c:pt>
                <c:pt idx="2531">
                  <c:v>36.727589000000002</c:v>
                </c:pt>
                <c:pt idx="2532">
                  <c:v>36.727589000000002</c:v>
                </c:pt>
                <c:pt idx="2533">
                  <c:v>36.756599999999999</c:v>
                </c:pt>
                <c:pt idx="2534">
                  <c:v>36.756599999999999</c:v>
                </c:pt>
                <c:pt idx="2535">
                  <c:v>36.785611000000003</c:v>
                </c:pt>
                <c:pt idx="2536">
                  <c:v>36.785611000000003</c:v>
                </c:pt>
                <c:pt idx="2537">
                  <c:v>36.814621000000002</c:v>
                </c:pt>
                <c:pt idx="2538">
                  <c:v>36.814621000000002</c:v>
                </c:pt>
                <c:pt idx="2539">
                  <c:v>36.843631999999999</c:v>
                </c:pt>
                <c:pt idx="2540">
                  <c:v>36.843631999999999</c:v>
                </c:pt>
                <c:pt idx="2541">
                  <c:v>36.872642999999997</c:v>
                </c:pt>
                <c:pt idx="2542">
                  <c:v>36.872642999999997</c:v>
                </c:pt>
                <c:pt idx="2543">
                  <c:v>36.901654000000001</c:v>
                </c:pt>
                <c:pt idx="2544">
                  <c:v>36.901654000000001</c:v>
                </c:pt>
                <c:pt idx="2545">
                  <c:v>36.930664</c:v>
                </c:pt>
                <c:pt idx="2546">
                  <c:v>36.930664</c:v>
                </c:pt>
                <c:pt idx="2547">
                  <c:v>36.959674999999997</c:v>
                </c:pt>
                <c:pt idx="2548">
                  <c:v>36.959674999999997</c:v>
                </c:pt>
                <c:pt idx="2549">
                  <c:v>36.988686000000001</c:v>
                </c:pt>
                <c:pt idx="2550">
                  <c:v>36.988686000000001</c:v>
                </c:pt>
                <c:pt idx="2551">
                  <c:v>37.017696999999998</c:v>
                </c:pt>
                <c:pt idx="2552">
                  <c:v>37.017696999999998</c:v>
                </c:pt>
                <c:pt idx="2553">
                  <c:v>37.046706999999998</c:v>
                </c:pt>
                <c:pt idx="2554">
                  <c:v>37.046706999999998</c:v>
                </c:pt>
                <c:pt idx="2555">
                  <c:v>37.075718000000002</c:v>
                </c:pt>
                <c:pt idx="2556">
                  <c:v>37.075718000000002</c:v>
                </c:pt>
                <c:pt idx="2557">
                  <c:v>37.104728999999999</c:v>
                </c:pt>
                <c:pt idx="2558">
                  <c:v>37.104728999999999</c:v>
                </c:pt>
                <c:pt idx="2559">
                  <c:v>37.133738999999998</c:v>
                </c:pt>
                <c:pt idx="2560">
                  <c:v>37.133738999999998</c:v>
                </c:pt>
                <c:pt idx="2561">
                  <c:v>37.162750000000003</c:v>
                </c:pt>
                <c:pt idx="2562">
                  <c:v>37.162750000000003</c:v>
                </c:pt>
                <c:pt idx="2563">
                  <c:v>37.191761</c:v>
                </c:pt>
                <c:pt idx="2564">
                  <c:v>37.191761</c:v>
                </c:pt>
                <c:pt idx="2565">
                  <c:v>37.220771999999997</c:v>
                </c:pt>
                <c:pt idx="2566">
                  <c:v>37.220771999999997</c:v>
                </c:pt>
                <c:pt idx="2567">
                  <c:v>37.249782000000003</c:v>
                </c:pt>
                <c:pt idx="2568">
                  <c:v>37.249782000000003</c:v>
                </c:pt>
                <c:pt idx="2569">
                  <c:v>37.278793</c:v>
                </c:pt>
                <c:pt idx="2570">
                  <c:v>37.278793</c:v>
                </c:pt>
                <c:pt idx="2571">
                  <c:v>37.307803999999997</c:v>
                </c:pt>
                <c:pt idx="2572">
                  <c:v>37.307803999999997</c:v>
                </c:pt>
                <c:pt idx="2573">
                  <c:v>37.336815000000001</c:v>
                </c:pt>
                <c:pt idx="2574">
                  <c:v>37.336815000000001</c:v>
                </c:pt>
                <c:pt idx="2575">
                  <c:v>37.365825000000001</c:v>
                </c:pt>
                <c:pt idx="2576">
                  <c:v>37.365825000000001</c:v>
                </c:pt>
                <c:pt idx="2577">
                  <c:v>37.394835999999998</c:v>
                </c:pt>
                <c:pt idx="2578">
                  <c:v>37.394835999999998</c:v>
                </c:pt>
                <c:pt idx="2579">
                  <c:v>37.423847000000002</c:v>
                </c:pt>
                <c:pt idx="2580">
                  <c:v>37.423847000000002</c:v>
                </c:pt>
                <c:pt idx="2581">
                  <c:v>37.452857999999999</c:v>
                </c:pt>
                <c:pt idx="2582">
                  <c:v>37.452857999999999</c:v>
                </c:pt>
                <c:pt idx="2583">
                  <c:v>37.481867999999999</c:v>
                </c:pt>
                <c:pt idx="2584">
                  <c:v>37.481867999999999</c:v>
                </c:pt>
                <c:pt idx="2585">
                  <c:v>37.510879000000003</c:v>
                </c:pt>
                <c:pt idx="2586">
                  <c:v>37.510879000000003</c:v>
                </c:pt>
                <c:pt idx="2587">
                  <c:v>37.53989</c:v>
                </c:pt>
                <c:pt idx="2588">
                  <c:v>37.53989</c:v>
                </c:pt>
                <c:pt idx="2589">
                  <c:v>37.568899999999999</c:v>
                </c:pt>
                <c:pt idx="2590">
                  <c:v>37.568899999999999</c:v>
                </c:pt>
                <c:pt idx="2591">
                  <c:v>37.597911000000003</c:v>
                </c:pt>
                <c:pt idx="2592">
                  <c:v>37.597911000000003</c:v>
                </c:pt>
                <c:pt idx="2593">
                  <c:v>37.626922</c:v>
                </c:pt>
                <c:pt idx="2594">
                  <c:v>37.626922</c:v>
                </c:pt>
                <c:pt idx="2595">
                  <c:v>37.655932999999997</c:v>
                </c:pt>
                <c:pt idx="2596">
                  <c:v>37.655932999999997</c:v>
                </c:pt>
                <c:pt idx="2597">
                  <c:v>37.684942999999997</c:v>
                </c:pt>
                <c:pt idx="2598">
                  <c:v>37.684942999999997</c:v>
                </c:pt>
                <c:pt idx="2599">
                  <c:v>37.713954000000001</c:v>
                </c:pt>
                <c:pt idx="2600">
                  <c:v>37.713954000000001</c:v>
                </c:pt>
                <c:pt idx="2601">
                  <c:v>37.742964999999998</c:v>
                </c:pt>
                <c:pt idx="2602">
                  <c:v>37.742964999999998</c:v>
                </c:pt>
                <c:pt idx="2603">
                  <c:v>37.771976000000002</c:v>
                </c:pt>
                <c:pt idx="2604">
                  <c:v>37.771976000000002</c:v>
                </c:pt>
                <c:pt idx="2605">
                  <c:v>37.800986000000002</c:v>
                </c:pt>
                <c:pt idx="2606">
                  <c:v>37.800986000000002</c:v>
                </c:pt>
                <c:pt idx="2607">
                  <c:v>37.829996999999999</c:v>
                </c:pt>
                <c:pt idx="2608">
                  <c:v>37.829996999999999</c:v>
                </c:pt>
                <c:pt idx="2609">
                  <c:v>37.859008000000003</c:v>
                </c:pt>
                <c:pt idx="2610">
                  <c:v>37.859008000000003</c:v>
                </c:pt>
                <c:pt idx="2611">
                  <c:v>37.888019</c:v>
                </c:pt>
                <c:pt idx="2612">
                  <c:v>37.888019</c:v>
                </c:pt>
                <c:pt idx="2613">
                  <c:v>37.917028999999999</c:v>
                </c:pt>
                <c:pt idx="2614">
                  <c:v>37.917028999999999</c:v>
                </c:pt>
                <c:pt idx="2615">
                  <c:v>37.946040000000004</c:v>
                </c:pt>
                <c:pt idx="2616">
                  <c:v>37.946040000000004</c:v>
                </c:pt>
                <c:pt idx="2617">
                  <c:v>37.975051000000001</c:v>
                </c:pt>
                <c:pt idx="2618">
                  <c:v>37.975051000000001</c:v>
                </c:pt>
                <c:pt idx="2619">
                  <c:v>38.004061999999998</c:v>
                </c:pt>
                <c:pt idx="2620">
                  <c:v>38.004061999999998</c:v>
                </c:pt>
                <c:pt idx="2621">
                  <c:v>38.033071999999997</c:v>
                </c:pt>
                <c:pt idx="2622">
                  <c:v>38.033071999999997</c:v>
                </c:pt>
                <c:pt idx="2623">
                  <c:v>38.062083000000001</c:v>
                </c:pt>
                <c:pt idx="2624">
                  <c:v>38.062083000000001</c:v>
                </c:pt>
                <c:pt idx="2625">
                  <c:v>38.091093999999998</c:v>
                </c:pt>
                <c:pt idx="2626">
                  <c:v>38.091093999999998</c:v>
                </c:pt>
                <c:pt idx="2627">
                  <c:v>38.120103999999998</c:v>
                </c:pt>
                <c:pt idx="2628">
                  <c:v>38.120103999999998</c:v>
                </c:pt>
                <c:pt idx="2629">
                  <c:v>38.149115000000002</c:v>
                </c:pt>
                <c:pt idx="2630">
                  <c:v>38.149115000000002</c:v>
                </c:pt>
                <c:pt idx="2631">
                  <c:v>38.178125999999999</c:v>
                </c:pt>
                <c:pt idx="2632">
                  <c:v>38.178125999999999</c:v>
                </c:pt>
                <c:pt idx="2633">
                  <c:v>38.207137000000003</c:v>
                </c:pt>
                <c:pt idx="2634">
                  <c:v>38.207137000000003</c:v>
                </c:pt>
                <c:pt idx="2635">
                  <c:v>38.236147000000003</c:v>
                </c:pt>
                <c:pt idx="2636">
                  <c:v>38.236147000000003</c:v>
                </c:pt>
                <c:pt idx="2637">
                  <c:v>38.265158</c:v>
                </c:pt>
                <c:pt idx="2638">
                  <c:v>38.265158</c:v>
                </c:pt>
                <c:pt idx="2639">
                  <c:v>38.294168999999997</c:v>
                </c:pt>
                <c:pt idx="2640">
                  <c:v>38.294168999999997</c:v>
                </c:pt>
                <c:pt idx="2641">
                  <c:v>38.323180000000001</c:v>
                </c:pt>
                <c:pt idx="2642">
                  <c:v>38.323180000000001</c:v>
                </c:pt>
                <c:pt idx="2643">
                  <c:v>38.35219</c:v>
                </c:pt>
                <c:pt idx="2644">
                  <c:v>38.35219</c:v>
                </c:pt>
                <c:pt idx="2645">
                  <c:v>38.381200999999997</c:v>
                </c:pt>
                <c:pt idx="2646">
                  <c:v>38.381200999999997</c:v>
                </c:pt>
                <c:pt idx="2647">
                  <c:v>38.410212000000001</c:v>
                </c:pt>
                <c:pt idx="2648">
                  <c:v>38.410212000000001</c:v>
                </c:pt>
                <c:pt idx="2649">
                  <c:v>38.439222999999998</c:v>
                </c:pt>
                <c:pt idx="2650">
                  <c:v>38.439222999999998</c:v>
                </c:pt>
                <c:pt idx="2651">
                  <c:v>38.468232999999998</c:v>
                </c:pt>
                <c:pt idx="2652">
                  <c:v>38.468232999999998</c:v>
                </c:pt>
                <c:pt idx="2653">
                  <c:v>38.497244000000002</c:v>
                </c:pt>
                <c:pt idx="2654">
                  <c:v>38.497244000000002</c:v>
                </c:pt>
                <c:pt idx="2655">
                  <c:v>38.526254999999999</c:v>
                </c:pt>
                <c:pt idx="2656">
                  <c:v>38.526254999999999</c:v>
                </c:pt>
                <c:pt idx="2657">
                  <c:v>38.555264999999999</c:v>
                </c:pt>
                <c:pt idx="2658">
                  <c:v>38.555264999999999</c:v>
                </c:pt>
                <c:pt idx="2659">
                  <c:v>38.584276000000003</c:v>
                </c:pt>
                <c:pt idx="2660">
                  <c:v>38.584276000000003</c:v>
                </c:pt>
                <c:pt idx="2661">
                  <c:v>38.613287</c:v>
                </c:pt>
                <c:pt idx="2662">
                  <c:v>38.613287</c:v>
                </c:pt>
                <c:pt idx="2663">
                  <c:v>38.642297999999997</c:v>
                </c:pt>
                <c:pt idx="2664">
                  <c:v>38.642297999999997</c:v>
                </c:pt>
                <c:pt idx="2665">
                  <c:v>38.671308000000003</c:v>
                </c:pt>
                <c:pt idx="2666">
                  <c:v>38.671308000000003</c:v>
                </c:pt>
                <c:pt idx="2667">
                  <c:v>38.700319</c:v>
                </c:pt>
                <c:pt idx="2668">
                  <c:v>38.700319</c:v>
                </c:pt>
                <c:pt idx="2669">
                  <c:v>38.729329999999997</c:v>
                </c:pt>
                <c:pt idx="2670">
                  <c:v>38.729329999999997</c:v>
                </c:pt>
                <c:pt idx="2671">
                  <c:v>38.758341000000001</c:v>
                </c:pt>
                <c:pt idx="2672">
                  <c:v>38.758341000000001</c:v>
                </c:pt>
                <c:pt idx="2673">
                  <c:v>38.787351000000001</c:v>
                </c:pt>
                <c:pt idx="2674">
                  <c:v>38.787351000000001</c:v>
                </c:pt>
                <c:pt idx="2675">
                  <c:v>38.816361999999998</c:v>
                </c:pt>
                <c:pt idx="2676">
                  <c:v>38.816361999999998</c:v>
                </c:pt>
                <c:pt idx="2677">
                  <c:v>38.845373000000002</c:v>
                </c:pt>
                <c:pt idx="2678">
                  <c:v>38.845373000000002</c:v>
                </c:pt>
                <c:pt idx="2679">
                  <c:v>38.874383999999999</c:v>
                </c:pt>
                <c:pt idx="2680">
                  <c:v>38.874383999999999</c:v>
                </c:pt>
                <c:pt idx="2681">
                  <c:v>38.903393999999999</c:v>
                </c:pt>
                <c:pt idx="2682">
                  <c:v>38.903393999999999</c:v>
                </c:pt>
                <c:pt idx="2683">
                  <c:v>38.932405000000003</c:v>
                </c:pt>
                <c:pt idx="2684">
                  <c:v>38.932405000000003</c:v>
                </c:pt>
                <c:pt idx="2685">
                  <c:v>38.961416</c:v>
                </c:pt>
                <c:pt idx="2686">
                  <c:v>38.961416</c:v>
                </c:pt>
                <c:pt idx="2687">
                  <c:v>38.990425999999999</c:v>
                </c:pt>
                <c:pt idx="2688">
                  <c:v>38.990425999999999</c:v>
                </c:pt>
                <c:pt idx="2689">
                  <c:v>39.019437000000003</c:v>
                </c:pt>
                <c:pt idx="2690">
                  <c:v>39.019437000000003</c:v>
                </c:pt>
                <c:pt idx="2691">
                  <c:v>39.048448</c:v>
                </c:pt>
                <c:pt idx="2692">
                  <c:v>39.048448</c:v>
                </c:pt>
                <c:pt idx="2693">
                  <c:v>39.077458999999998</c:v>
                </c:pt>
                <c:pt idx="2694">
                  <c:v>39.077458999999998</c:v>
                </c:pt>
                <c:pt idx="2695">
                  <c:v>39.106468999999997</c:v>
                </c:pt>
                <c:pt idx="2696">
                  <c:v>39.106468999999997</c:v>
                </c:pt>
                <c:pt idx="2697">
                  <c:v>39.135480000000001</c:v>
                </c:pt>
                <c:pt idx="2698">
                  <c:v>39.135480000000001</c:v>
                </c:pt>
                <c:pt idx="2699">
                  <c:v>39.164490999999998</c:v>
                </c:pt>
                <c:pt idx="2700">
                  <c:v>39.164490999999998</c:v>
                </c:pt>
                <c:pt idx="2701">
                  <c:v>39.193502000000002</c:v>
                </c:pt>
                <c:pt idx="2702">
                  <c:v>39.193502000000002</c:v>
                </c:pt>
                <c:pt idx="2703">
                  <c:v>39.222512000000002</c:v>
                </c:pt>
                <c:pt idx="2704">
                  <c:v>39.222512000000002</c:v>
                </c:pt>
                <c:pt idx="2705">
                  <c:v>39.251522999999999</c:v>
                </c:pt>
                <c:pt idx="2706">
                  <c:v>39.251522999999999</c:v>
                </c:pt>
                <c:pt idx="2707">
                  <c:v>39.280534000000003</c:v>
                </c:pt>
                <c:pt idx="2708">
                  <c:v>39.280534000000003</c:v>
                </c:pt>
                <c:pt idx="2709">
                  <c:v>39.309545</c:v>
                </c:pt>
                <c:pt idx="2710">
                  <c:v>39.309545</c:v>
                </c:pt>
                <c:pt idx="2711">
                  <c:v>39.338554999999999</c:v>
                </c:pt>
                <c:pt idx="2712">
                  <c:v>39.338554999999999</c:v>
                </c:pt>
                <c:pt idx="2713">
                  <c:v>39.367565999999997</c:v>
                </c:pt>
                <c:pt idx="2714">
                  <c:v>39.367565999999997</c:v>
                </c:pt>
                <c:pt idx="2715">
                  <c:v>39.396577000000001</c:v>
                </c:pt>
                <c:pt idx="2716">
                  <c:v>39.396577000000001</c:v>
                </c:pt>
                <c:pt idx="2717">
                  <c:v>39.425587</c:v>
                </c:pt>
                <c:pt idx="2718">
                  <c:v>39.425587</c:v>
                </c:pt>
                <c:pt idx="2719">
                  <c:v>39.454597999999997</c:v>
                </c:pt>
                <c:pt idx="2720">
                  <c:v>39.454597999999997</c:v>
                </c:pt>
                <c:pt idx="2721">
                  <c:v>39.483609000000001</c:v>
                </c:pt>
                <c:pt idx="2722">
                  <c:v>39.483609000000001</c:v>
                </c:pt>
                <c:pt idx="2723">
                  <c:v>39.512619999999998</c:v>
                </c:pt>
                <c:pt idx="2724">
                  <c:v>39.512619999999998</c:v>
                </c:pt>
                <c:pt idx="2725">
                  <c:v>39.541629999999998</c:v>
                </c:pt>
                <c:pt idx="2726">
                  <c:v>39.541629999999998</c:v>
                </c:pt>
                <c:pt idx="2727">
                  <c:v>39.570641000000002</c:v>
                </c:pt>
                <c:pt idx="2728">
                  <c:v>39.570641000000002</c:v>
                </c:pt>
                <c:pt idx="2729">
                  <c:v>39.599651999999999</c:v>
                </c:pt>
                <c:pt idx="2730">
                  <c:v>39.599651999999999</c:v>
                </c:pt>
                <c:pt idx="2731">
                  <c:v>39.628663000000003</c:v>
                </c:pt>
                <c:pt idx="2732">
                  <c:v>39.628663000000003</c:v>
                </c:pt>
                <c:pt idx="2733">
                  <c:v>39.657673000000003</c:v>
                </c:pt>
                <c:pt idx="2734">
                  <c:v>39.657673000000003</c:v>
                </c:pt>
                <c:pt idx="2735">
                  <c:v>39.686684</c:v>
                </c:pt>
                <c:pt idx="2736">
                  <c:v>39.686684</c:v>
                </c:pt>
                <c:pt idx="2737">
                  <c:v>39.715694999999997</c:v>
                </c:pt>
                <c:pt idx="2738">
                  <c:v>39.715694999999997</c:v>
                </c:pt>
                <c:pt idx="2739">
                  <c:v>39.744706000000001</c:v>
                </c:pt>
                <c:pt idx="2740">
                  <c:v>39.744706000000001</c:v>
                </c:pt>
                <c:pt idx="2741">
                  <c:v>39.773716</c:v>
                </c:pt>
                <c:pt idx="2742">
                  <c:v>39.773716</c:v>
                </c:pt>
                <c:pt idx="2743">
                  <c:v>39.802726999999997</c:v>
                </c:pt>
                <c:pt idx="2744">
                  <c:v>39.802726999999997</c:v>
                </c:pt>
                <c:pt idx="2745">
                  <c:v>39.831738000000001</c:v>
                </c:pt>
                <c:pt idx="2746">
                  <c:v>39.831738000000001</c:v>
                </c:pt>
                <c:pt idx="2747">
                  <c:v>39.860748000000001</c:v>
                </c:pt>
                <c:pt idx="2748">
                  <c:v>39.860748000000001</c:v>
                </c:pt>
                <c:pt idx="2749">
                  <c:v>39.889758999999998</c:v>
                </c:pt>
                <c:pt idx="2750">
                  <c:v>39.889758999999998</c:v>
                </c:pt>
                <c:pt idx="2751">
                  <c:v>39.918770000000002</c:v>
                </c:pt>
                <c:pt idx="2752">
                  <c:v>39.918770000000002</c:v>
                </c:pt>
                <c:pt idx="2753">
                  <c:v>39.947780999999999</c:v>
                </c:pt>
                <c:pt idx="2754">
                  <c:v>39.947780999999999</c:v>
                </c:pt>
                <c:pt idx="2755">
                  <c:v>39.976790999999999</c:v>
                </c:pt>
                <c:pt idx="2756">
                  <c:v>39.976790999999999</c:v>
                </c:pt>
                <c:pt idx="2757">
                  <c:v>40.005802000000003</c:v>
                </c:pt>
                <c:pt idx="2758">
                  <c:v>40.005802000000003</c:v>
                </c:pt>
                <c:pt idx="2759">
                  <c:v>40.034813</c:v>
                </c:pt>
                <c:pt idx="2760">
                  <c:v>40.034813</c:v>
                </c:pt>
                <c:pt idx="2761">
                  <c:v>40.063823999999997</c:v>
                </c:pt>
                <c:pt idx="2762">
                  <c:v>40.063823999999997</c:v>
                </c:pt>
                <c:pt idx="2763">
                  <c:v>40.092834000000003</c:v>
                </c:pt>
                <c:pt idx="2764">
                  <c:v>40.092834000000003</c:v>
                </c:pt>
                <c:pt idx="2765">
                  <c:v>40.121845</c:v>
                </c:pt>
                <c:pt idx="2766">
                  <c:v>40.121845</c:v>
                </c:pt>
                <c:pt idx="2767">
                  <c:v>40.150855999999997</c:v>
                </c:pt>
                <c:pt idx="2768">
                  <c:v>40.150855999999997</c:v>
                </c:pt>
                <c:pt idx="2769">
                  <c:v>40.179867000000002</c:v>
                </c:pt>
                <c:pt idx="2770">
                  <c:v>40.179867000000002</c:v>
                </c:pt>
                <c:pt idx="2771">
                  <c:v>40.208877000000001</c:v>
                </c:pt>
                <c:pt idx="2772">
                  <c:v>40.208877000000001</c:v>
                </c:pt>
                <c:pt idx="2773">
                  <c:v>40.237887999999998</c:v>
                </c:pt>
                <c:pt idx="2774">
                  <c:v>40.237887999999998</c:v>
                </c:pt>
                <c:pt idx="2775">
                  <c:v>40.266899000000002</c:v>
                </c:pt>
                <c:pt idx="2776">
                  <c:v>40.266899000000002</c:v>
                </c:pt>
                <c:pt idx="2777">
                  <c:v>40.295909000000002</c:v>
                </c:pt>
                <c:pt idx="2778">
                  <c:v>40.295909000000002</c:v>
                </c:pt>
                <c:pt idx="2779">
                  <c:v>40.324919999999999</c:v>
                </c:pt>
                <c:pt idx="2780">
                  <c:v>40.324919999999999</c:v>
                </c:pt>
                <c:pt idx="2781">
                  <c:v>40.353931000000003</c:v>
                </c:pt>
                <c:pt idx="2782">
                  <c:v>40.353931000000003</c:v>
                </c:pt>
                <c:pt idx="2783">
                  <c:v>40.382942</c:v>
                </c:pt>
                <c:pt idx="2784">
                  <c:v>40.382942</c:v>
                </c:pt>
                <c:pt idx="2785">
                  <c:v>40.411951999999999</c:v>
                </c:pt>
                <c:pt idx="2786">
                  <c:v>40.411951999999999</c:v>
                </c:pt>
                <c:pt idx="2787">
                  <c:v>40.440963000000004</c:v>
                </c:pt>
                <c:pt idx="2788">
                  <c:v>40.440963000000004</c:v>
                </c:pt>
                <c:pt idx="2789">
                  <c:v>40.469974000000001</c:v>
                </c:pt>
                <c:pt idx="2790">
                  <c:v>40.469974000000001</c:v>
                </c:pt>
                <c:pt idx="2791">
                  <c:v>40.498984999999998</c:v>
                </c:pt>
                <c:pt idx="2792">
                  <c:v>40.498984999999998</c:v>
                </c:pt>
                <c:pt idx="2793">
                  <c:v>40.527994999999997</c:v>
                </c:pt>
                <c:pt idx="2794">
                  <c:v>40.527994999999997</c:v>
                </c:pt>
                <c:pt idx="2795">
                  <c:v>40.557006000000001</c:v>
                </c:pt>
                <c:pt idx="2796">
                  <c:v>40.557006000000001</c:v>
                </c:pt>
                <c:pt idx="2797">
                  <c:v>40.586016999999998</c:v>
                </c:pt>
                <c:pt idx="2798">
                  <c:v>40.586016999999998</c:v>
                </c:pt>
                <c:pt idx="2799">
                  <c:v>40.615028000000002</c:v>
                </c:pt>
                <c:pt idx="2800">
                  <c:v>40.615028000000002</c:v>
                </c:pt>
                <c:pt idx="2801">
                  <c:v>40.644038000000002</c:v>
                </c:pt>
                <c:pt idx="2802">
                  <c:v>40.644038000000002</c:v>
                </c:pt>
                <c:pt idx="2803">
                  <c:v>40.673048999999999</c:v>
                </c:pt>
                <c:pt idx="2804">
                  <c:v>40.673048999999999</c:v>
                </c:pt>
                <c:pt idx="2805">
                  <c:v>40.702060000000003</c:v>
                </c:pt>
                <c:pt idx="2806">
                  <c:v>40.702060000000003</c:v>
                </c:pt>
                <c:pt idx="2807">
                  <c:v>40.731070000000003</c:v>
                </c:pt>
                <c:pt idx="2808">
                  <c:v>40.731070000000003</c:v>
                </c:pt>
                <c:pt idx="2809">
                  <c:v>40.760081</c:v>
                </c:pt>
                <c:pt idx="2810">
                  <c:v>40.760081</c:v>
                </c:pt>
                <c:pt idx="2811">
                  <c:v>40.789091999999997</c:v>
                </c:pt>
                <c:pt idx="2812">
                  <c:v>40.789091999999997</c:v>
                </c:pt>
                <c:pt idx="2813">
                  <c:v>40.818103000000001</c:v>
                </c:pt>
                <c:pt idx="2814">
                  <c:v>40.818103000000001</c:v>
                </c:pt>
                <c:pt idx="2815">
                  <c:v>40.847113</c:v>
                </c:pt>
                <c:pt idx="2816">
                  <c:v>40.847113</c:v>
                </c:pt>
                <c:pt idx="2817">
                  <c:v>40.876123999999997</c:v>
                </c:pt>
                <c:pt idx="2818">
                  <c:v>40.876123999999997</c:v>
                </c:pt>
                <c:pt idx="2819">
                  <c:v>40.905135000000001</c:v>
                </c:pt>
                <c:pt idx="2820">
                  <c:v>40.905135000000001</c:v>
                </c:pt>
                <c:pt idx="2821">
                  <c:v>40.934145999999998</c:v>
                </c:pt>
                <c:pt idx="2822">
                  <c:v>40.934145999999998</c:v>
                </c:pt>
                <c:pt idx="2823">
                  <c:v>40.963155999999998</c:v>
                </c:pt>
                <c:pt idx="2824">
                  <c:v>40.963155999999998</c:v>
                </c:pt>
                <c:pt idx="2825">
                  <c:v>40.992167000000002</c:v>
                </c:pt>
                <c:pt idx="2826">
                  <c:v>40.992167000000002</c:v>
                </c:pt>
                <c:pt idx="2827">
                  <c:v>41.021177999999999</c:v>
                </c:pt>
                <c:pt idx="2828">
                  <c:v>41.021177999999999</c:v>
                </c:pt>
                <c:pt idx="2829">
                  <c:v>41.050189000000003</c:v>
                </c:pt>
                <c:pt idx="2830">
                  <c:v>41.050189000000003</c:v>
                </c:pt>
                <c:pt idx="2831">
                  <c:v>41.079199000000003</c:v>
                </c:pt>
                <c:pt idx="2832">
                  <c:v>41.079199000000003</c:v>
                </c:pt>
                <c:pt idx="2833">
                  <c:v>41.10821</c:v>
                </c:pt>
                <c:pt idx="2834">
                  <c:v>41.10821</c:v>
                </c:pt>
                <c:pt idx="2835">
                  <c:v>41.137220999999997</c:v>
                </c:pt>
                <c:pt idx="2836">
                  <c:v>41.137220999999997</c:v>
                </c:pt>
                <c:pt idx="2837">
                  <c:v>41.166232000000001</c:v>
                </c:pt>
                <c:pt idx="2838">
                  <c:v>41.166232000000001</c:v>
                </c:pt>
                <c:pt idx="2839">
                  <c:v>41.195242</c:v>
                </c:pt>
                <c:pt idx="2840">
                  <c:v>41.195242</c:v>
                </c:pt>
                <c:pt idx="2841">
                  <c:v>41.224252999999997</c:v>
                </c:pt>
                <c:pt idx="2842">
                  <c:v>41.224252999999997</c:v>
                </c:pt>
                <c:pt idx="2843">
                  <c:v>41.253264000000001</c:v>
                </c:pt>
                <c:pt idx="2844">
                  <c:v>41.253264000000001</c:v>
                </c:pt>
                <c:pt idx="2845">
                  <c:v>41.282274000000001</c:v>
                </c:pt>
                <c:pt idx="2846">
                  <c:v>41.282274000000001</c:v>
                </c:pt>
                <c:pt idx="2847">
                  <c:v>41.311284999999998</c:v>
                </c:pt>
                <c:pt idx="2848">
                  <c:v>41.311284999999998</c:v>
                </c:pt>
                <c:pt idx="2849">
                  <c:v>41.340296000000002</c:v>
                </c:pt>
                <c:pt idx="2850">
                  <c:v>41.340296000000002</c:v>
                </c:pt>
                <c:pt idx="2851">
                  <c:v>41.369306999999999</c:v>
                </c:pt>
                <c:pt idx="2852">
                  <c:v>41.369306999999999</c:v>
                </c:pt>
                <c:pt idx="2853">
                  <c:v>41.398316999999999</c:v>
                </c:pt>
                <c:pt idx="2854">
                  <c:v>41.398316999999999</c:v>
                </c:pt>
                <c:pt idx="2855">
                  <c:v>41.427328000000003</c:v>
                </c:pt>
                <c:pt idx="2856">
                  <c:v>41.427328000000003</c:v>
                </c:pt>
                <c:pt idx="2857">
                  <c:v>41.456339</c:v>
                </c:pt>
                <c:pt idx="2858">
                  <c:v>41.456339</c:v>
                </c:pt>
                <c:pt idx="2859">
                  <c:v>41.485349999999997</c:v>
                </c:pt>
                <c:pt idx="2860">
                  <c:v>41.485349999999997</c:v>
                </c:pt>
                <c:pt idx="2861">
                  <c:v>41.514360000000003</c:v>
                </c:pt>
                <c:pt idx="2862">
                  <c:v>41.514360000000003</c:v>
                </c:pt>
                <c:pt idx="2863">
                  <c:v>41.543371</c:v>
                </c:pt>
                <c:pt idx="2864">
                  <c:v>41.543371</c:v>
                </c:pt>
                <c:pt idx="2865">
                  <c:v>41.572381999999998</c:v>
                </c:pt>
                <c:pt idx="2866">
                  <c:v>41.572381999999998</c:v>
                </c:pt>
                <c:pt idx="2867">
                  <c:v>41.601393000000002</c:v>
                </c:pt>
                <c:pt idx="2868">
                  <c:v>41.601393000000002</c:v>
                </c:pt>
                <c:pt idx="2869">
                  <c:v>41.630403000000001</c:v>
                </c:pt>
                <c:pt idx="2870">
                  <c:v>41.630403000000001</c:v>
                </c:pt>
                <c:pt idx="2871">
                  <c:v>41.659413999999998</c:v>
                </c:pt>
                <c:pt idx="2872">
                  <c:v>41.659413999999998</c:v>
                </c:pt>
                <c:pt idx="2873">
                  <c:v>41.688425000000002</c:v>
                </c:pt>
                <c:pt idx="2874">
                  <c:v>41.688425000000002</c:v>
                </c:pt>
                <c:pt idx="2875">
                  <c:v>41.717435000000002</c:v>
                </c:pt>
                <c:pt idx="2876">
                  <c:v>41.717435000000002</c:v>
                </c:pt>
                <c:pt idx="2877">
                  <c:v>41.746445999999999</c:v>
                </c:pt>
                <c:pt idx="2878">
                  <c:v>41.746445999999999</c:v>
                </c:pt>
                <c:pt idx="2879">
                  <c:v>41.775457000000003</c:v>
                </c:pt>
                <c:pt idx="2880">
                  <c:v>41.775457000000003</c:v>
                </c:pt>
                <c:pt idx="2881">
                  <c:v>41.804468</c:v>
                </c:pt>
                <c:pt idx="2882">
                  <c:v>41.804468</c:v>
                </c:pt>
                <c:pt idx="2883">
                  <c:v>41.833477999999999</c:v>
                </c:pt>
                <c:pt idx="2884">
                  <c:v>41.833477999999999</c:v>
                </c:pt>
                <c:pt idx="2885">
                  <c:v>41.862488999999997</c:v>
                </c:pt>
                <c:pt idx="2886">
                  <c:v>41.862488999999997</c:v>
                </c:pt>
                <c:pt idx="2887">
                  <c:v>41.891500000000001</c:v>
                </c:pt>
                <c:pt idx="2888">
                  <c:v>41.891500000000001</c:v>
                </c:pt>
                <c:pt idx="2889">
                  <c:v>41.920510999999998</c:v>
                </c:pt>
                <c:pt idx="2890">
                  <c:v>41.920510999999998</c:v>
                </c:pt>
                <c:pt idx="2891">
                  <c:v>41.949520999999997</c:v>
                </c:pt>
                <c:pt idx="2892">
                  <c:v>41.949520999999997</c:v>
                </c:pt>
                <c:pt idx="2893">
                  <c:v>41.978532000000001</c:v>
                </c:pt>
                <c:pt idx="2894">
                  <c:v>41.978532000000001</c:v>
                </c:pt>
                <c:pt idx="2895">
                  <c:v>42.007542999999998</c:v>
                </c:pt>
                <c:pt idx="2896">
                  <c:v>42.007542999999998</c:v>
                </c:pt>
                <c:pt idx="2897">
                  <c:v>42.036554000000002</c:v>
                </c:pt>
                <c:pt idx="2898">
                  <c:v>42.036554000000002</c:v>
                </c:pt>
                <c:pt idx="2899">
                  <c:v>42.065564000000002</c:v>
                </c:pt>
                <c:pt idx="2900">
                  <c:v>42.065564000000002</c:v>
                </c:pt>
                <c:pt idx="2901">
                  <c:v>42.094574999999999</c:v>
                </c:pt>
                <c:pt idx="2902">
                  <c:v>42.094574999999999</c:v>
                </c:pt>
                <c:pt idx="2903">
                  <c:v>42.123586000000003</c:v>
                </c:pt>
                <c:pt idx="2904">
                  <c:v>42.123586000000003</c:v>
                </c:pt>
                <c:pt idx="2905">
                  <c:v>42.152596000000003</c:v>
                </c:pt>
                <c:pt idx="2906">
                  <c:v>42.152596000000003</c:v>
                </c:pt>
                <c:pt idx="2907">
                  <c:v>42.181607</c:v>
                </c:pt>
                <c:pt idx="2908">
                  <c:v>42.181607</c:v>
                </c:pt>
                <c:pt idx="2909">
                  <c:v>42.210617999999997</c:v>
                </c:pt>
                <c:pt idx="2910">
                  <c:v>42.210617999999997</c:v>
                </c:pt>
                <c:pt idx="2911">
                  <c:v>42.239629000000001</c:v>
                </c:pt>
                <c:pt idx="2912">
                  <c:v>42.239629000000001</c:v>
                </c:pt>
                <c:pt idx="2913">
                  <c:v>42.268639</c:v>
                </c:pt>
                <c:pt idx="2914">
                  <c:v>42.268639</c:v>
                </c:pt>
                <c:pt idx="2915">
                  <c:v>42.297649999999997</c:v>
                </c:pt>
                <c:pt idx="2916">
                  <c:v>42.297649999999997</c:v>
                </c:pt>
                <c:pt idx="2917">
                  <c:v>42.326661000000001</c:v>
                </c:pt>
                <c:pt idx="2918">
                  <c:v>42.326661000000001</c:v>
                </c:pt>
                <c:pt idx="2919">
                  <c:v>42.355671999999998</c:v>
                </c:pt>
                <c:pt idx="2920">
                  <c:v>42.355671999999998</c:v>
                </c:pt>
                <c:pt idx="2921">
                  <c:v>42.384681999999998</c:v>
                </c:pt>
                <c:pt idx="2922">
                  <c:v>42.384681999999998</c:v>
                </c:pt>
                <c:pt idx="2923">
                  <c:v>42.413693000000002</c:v>
                </c:pt>
                <c:pt idx="2924">
                  <c:v>42.413693000000002</c:v>
                </c:pt>
                <c:pt idx="2925">
                  <c:v>42.442703999999999</c:v>
                </c:pt>
                <c:pt idx="2926">
                  <c:v>42.442703999999999</c:v>
                </c:pt>
                <c:pt idx="2927">
                  <c:v>42.471715000000003</c:v>
                </c:pt>
                <c:pt idx="2928">
                  <c:v>42.471715000000003</c:v>
                </c:pt>
                <c:pt idx="2929">
                  <c:v>42.500725000000003</c:v>
                </c:pt>
                <c:pt idx="2930">
                  <c:v>42.500725000000003</c:v>
                </c:pt>
                <c:pt idx="2931">
                  <c:v>42.529736</c:v>
                </c:pt>
                <c:pt idx="2932">
                  <c:v>42.529736</c:v>
                </c:pt>
                <c:pt idx="2933">
                  <c:v>42.558746999999997</c:v>
                </c:pt>
                <c:pt idx="2934">
                  <c:v>42.558746999999997</c:v>
                </c:pt>
                <c:pt idx="2935">
                  <c:v>42.587757000000003</c:v>
                </c:pt>
                <c:pt idx="2936">
                  <c:v>42.587757000000003</c:v>
                </c:pt>
                <c:pt idx="2937">
                  <c:v>42.616768</c:v>
                </c:pt>
                <c:pt idx="2938">
                  <c:v>42.616768</c:v>
                </c:pt>
                <c:pt idx="2939">
                  <c:v>42.645778999999997</c:v>
                </c:pt>
                <c:pt idx="2940">
                  <c:v>42.645778999999997</c:v>
                </c:pt>
                <c:pt idx="2941">
                  <c:v>42.674790000000002</c:v>
                </c:pt>
                <c:pt idx="2942">
                  <c:v>42.674790000000002</c:v>
                </c:pt>
                <c:pt idx="2943">
                  <c:v>42.703800000000001</c:v>
                </c:pt>
                <c:pt idx="2944">
                  <c:v>42.703800000000001</c:v>
                </c:pt>
                <c:pt idx="2945">
                  <c:v>42.732810999999998</c:v>
                </c:pt>
                <c:pt idx="2946">
                  <c:v>42.732810999999998</c:v>
                </c:pt>
                <c:pt idx="2947">
                  <c:v>42.761822000000002</c:v>
                </c:pt>
                <c:pt idx="2948">
                  <c:v>42.761822000000002</c:v>
                </c:pt>
                <c:pt idx="2949">
                  <c:v>42.790832999999999</c:v>
                </c:pt>
                <c:pt idx="2950">
                  <c:v>42.790832999999999</c:v>
                </c:pt>
                <c:pt idx="2951">
                  <c:v>42.819842999999999</c:v>
                </c:pt>
                <c:pt idx="2952">
                  <c:v>42.819842999999999</c:v>
                </c:pt>
                <c:pt idx="2953">
                  <c:v>42.848854000000003</c:v>
                </c:pt>
                <c:pt idx="2954">
                  <c:v>42.848854000000003</c:v>
                </c:pt>
                <c:pt idx="2955">
                  <c:v>42.877865</c:v>
                </c:pt>
                <c:pt idx="2956">
                  <c:v>42.877865</c:v>
                </c:pt>
                <c:pt idx="2957">
                  <c:v>42.906875999999997</c:v>
                </c:pt>
                <c:pt idx="2958">
                  <c:v>42.906875999999997</c:v>
                </c:pt>
                <c:pt idx="2959">
                  <c:v>42.935886000000004</c:v>
                </c:pt>
                <c:pt idx="2960">
                  <c:v>42.935886000000004</c:v>
                </c:pt>
                <c:pt idx="2961">
                  <c:v>42.964897000000001</c:v>
                </c:pt>
                <c:pt idx="2962">
                  <c:v>42.964897000000001</c:v>
                </c:pt>
                <c:pt idx="2963">
                  <c:v>42.993907999999998</c:v>
                </c:pt>
                <c:pt idx="2964">
                  <c:v>42.993907999999998</c:v>
                </c:pt>
                <c:pt idx="2965">
                  <c:v>43.022917999999997</c:v>
                </c:pt>
                <c:pt idx="2966">
                  <c:v>43.022917999999997</c:v>
                </c:pt>
                <c:pt idx="2967">
                  <c:v>43.051929000000001</c:v>
                </c:pt>
                <c:pt idx="2968">
                  <c:v>43.051929000000001</c:v>
                </c:pt>
                <c:pt idx="2969">
                  <c:v>43.080939999999998</c:v>
                </c:pt>
                <c:pt idx="2970">
                  <c:v>43.080939999999998</c:v>
                </c:pt>
                <c:pt idx="2971">
                  <c:v>43.109951000000002</c:v>
                </c:pt>
                <c:pt idx="2972">
                  <c:v>43.109951000000002</c:v>
                </c:pt>
                <c:pt idx="2973">
                  <c:v>43.138961000000002</c:v>
                </c:pt>
                <c:pt idx="2974">
                  <c:v>43.138961000000002</c:v>
                </c:pt>
                <c:pt idx="2975">
                  <c:v>43.167971999999999</c:v>
                </c:pt>
                <c:pt idx="2976">
                  <c:v>43.167971999999999</c:v>
                </c:pt>
                <c:pt idx="2977">
                  <c:v>43.196983000000003</c:v>
                </c:pt>
                <c:pt idx="2978">
                  <c:v>43.196983000000003</c:v>
                </c:pt>
                <c:pt idx="2979">
                  <c:v>43.225994</c:v>
                </c:pt>
                <c:pt idx="2980">
                  <c:v>43.225994</c:v>
                </c:pt>
                <c:pt idx="2981">
                  <c:v>43.255004</c:v>
                </c:pt>
                <c:pt idx="2982">
                  <c:v>43.255004</c:v>
                </c:pt>
                <c:pt idx="2983">
                  <c:v>43.284014999999997</c:v>
                </c:pt>
                <c:pt idx="2984">
                  <c:v>43.284014999999997</c:v>
                </c:pt>
                <c:pt idx="2985">
                  <c:v>43.313026000000001</c:v>
                </c:pt>
                <c:pt idx="2986">
                  <c:v>43.313026000000001</c:v>
                </c:pt>
                <c:pt idx="2987">
                  <c:v>43.342036999999998</c:v>
                </c:pt>
                <c:pt idx="2988">
                  <c:v>43.342036999999998</c:v>
                </c:pt>
                <c:pt idx="2989">
                  <c:v>43.371046999999997</c:v>
                </c:pt>
                <c:pt idx="2990">
                  <c:v>43.371046999999997</c:v>
                </c:pt>
                <c:pt idx="2991">
                  <c:v>43.400058000000001</c:v>
                </c:pt>
                <c:pt idx="2992">
                  <c:v>43.400058000000001</c:v>
                </c:pt>
                <c:pt idx="2993">
                  <c:v>43.429068999999998</c:v>
                </c:pt>
                <c:pt idx="2994">
                  <c:v>43.429068999999998</c:v>
                </c:pt>
                <c:pt idx="2995">
                  <c:v>43.458078999999998</c:v>
                </c:pt>
                <c:pt idx="2996">
                  <c:v>43.458078999999998</c:v>
                </c:pt>
                <c:pt idx="2997">
                  <c:v>43.487090000000002</c:v>
                </c:pt>
                <c:pt idx="2998">
                  <c:v>43.487090000000002</c:v>
                </c:pt>
                <c:pt idx="2999">
                  <c:v>43.516100999999999</c:v>
                </c:pt>
                <c:pt idx="3000">
                  <c:v>43.516100999999999</c:v>
                </c:pt>
                <c:pt idx="3001">
                  <c:v>43.545112000000003</c:v>
                </c:pt>
                <c:pt idx="3002">
                  <c:v>43.545112000000003</c:v>
                </c:pt>
                <c:pt idx="3003">
                  <c:v>43.574122000000003</c:v>
                </c:pt>
                <c:pt idx="3004">
                  <c:v>43.574122000000003</c:v>
                </c:pt>
                <c:pt idx="3005">
                  <c:v>43.603133</c:v>
                </c:pt>
                <c:pt idx="3006">
                  <c:v>43.603133</c:v>
                </c:pt>
                <c:pt idx="3007">
                  <c:v>43.632143999999997</c:v>
                </c:pt>
                <c:pt idx="3008">
                  <c:v>43.632143999999997</c:v>
                </c:pt>
                <c:pt idx="3009">
                  <c:v>43.661155000000001</c:v>
                </c:pt>
                <c:pt idx="3010">
                  <c:v>43.661155000000001</c:v>
                </c:pt>
                <c:pt idx="3011">
                  <c:v>43.690165</c:v>
                </c:pt>
                <c:pt idx="3012">
                  <c:v>43.690165</c:v>
                </c:pt>
                <c:pt idx="3013">
                  <c:v>43.719175999999997</c:v>
                </c:pt>
                <c:pt idx="3014">
                  <c:v>43.719175999999997</c:v>
                </c:pt>
                <c:pt idx="3015">
                  <c:v>43.748187000000001</c:v>
                </c:pt>
                <c:pt idx="3016">
                  <c:v>43.748187000000001</c:v>
                </c:pt>
                <c:pt idx="3017">
                  <c:v>43.777197999999999</c:v>
                </c:pt>
                <c:pt idx="3018">
                  <c:v>43.777197999999999</c:v>
                </c:pt>
                <c:pt idx="3019">
                  <c:v>43.806207999999998</c:v>
                </c:pt>
                <c:pt idx="3020">
                  <c:v>43.806207999999998</c:v>
                </c:pt>
                <c:pt idx="3021">
                  <c:v>43.835219000000002</c:v>
                </c:pt>
                <c:pt idx="3022">
                  <c:v>43.835219000000002</c:v>
                </c:pt>
                <c:pt idx="3023">
                  <c:v>43.864229999999999</c:v>
                </c:pt>
                <c:pt idx="3024">
                  <c:v>43.864229999999999</c:v>
                </c:pt>
                <c:pt idx="3025">
                  <c:v>43.893239999999999</c:v>
                </c:pt>
                <c:pt idx="3026">
                  <c:v>43.893239999999999</c:v>
                </c:pt>
                <c:pt idx="3027">
                  <c:v>43.922251000000003</c:v>
                </c:pt>
                <c:pt idx="3028">
                  <c:v>43.922251000000003</c:v>
                </c:pt>
                <c:pt idx="3029">
                  <c:v>43.951262</c:v>
                </c:pt>
                <c:pt idx="3030">
                  <c:v>43.951262</c:v>
                </c:pt>
                <c:pt idx="3031">
                  <c:v>43.980272999999997</c:v>
                </c:pt>
                <c:pt idx="3032">
                  <c:v>43.980272999999997</c:v>
                </c:pt>
                <c:pt idx="3033">
                  <c:v>44.009283000000003</c:v>
                </c:pt>
                <c:pt idx="3034">
                  <c:v>44.009283000000003</c:v>
                </c:pt>
                <c:pt idx="3035">
                  <c:v>44.038294</c:v>
                </c:pt>
                <c:pt idx="3036">
                  <c:v>44.038294</c:v>
                </c:pt>
                <c:pt idx="3037">
                  <c:v>44.067304999999998</c:v>
                </c:pt>
                <c:pt idx="3038">
                  <c:v>44.067304999999998</c:v>
                </c:pt>
                <c:pt idx="3039">
                  <c:v>44.096316000000002</c:v>
                </c:pt>
                <c:pt idx="3040">
                  <c:v>44.096316000000002</c:v>
                </c:pt>
                <c:pt idx="3041">
                  <c:v>44.125326000000001</c:v>
                </c:pt>
                <c:pt idx="3042">
                  <c:v>44.125326000000001</c:v>
                </c:pt>
                <c:pt idx="3043">
                  <c:v>44.154336999999998</c:v>
                </c:pt>
                <c:pt idx="3044">
                  <c:v>44.154336999999998</c:v>
                </c:pt>
                <c:pt idx="3045">
                  <c:v>44.183348000000002</c:v>
                </c:pt>
                <c:pt idx="3046">
                  <c:v>44.183348000000002</c:v>
                </c:pt>
                <c:pt idx="3047">
                  <c:v>44.212358999999999</c:v>
                </c:pt>
                <c:pt idx="3048">
                  <c:v>44.212358999999999</c:v>
                </c:pt>
                <c:pt idx="3049">
                  <c:v>44.241368999999999</c:v>
                </c:pt>
                <c:pt idx="3050">
                  <c:v>44.241368999999999</c:v>
                </c:pt>
                <c:pt idx="3051">
                  <c:v>44.270380000000003</c:v>
                </c:pt>
                <c:pt idx="3052">
                  <c:v>44.270380000000003</c:v>
                </c:pt>
                <c:pt idx="3053">
                  <c:v>44.299391</c:v>
                </c:pt>
                <c:pt idx="3054">
                  <c:v>44.299391</c:v>
                </c:pt>
                <c:pt idx="3055">
                  <c:v>44.328401999999997</c:v>
                </c:pt>
                <c:pt idx="3056">
                  <c:v>44.328401999999997</c:v>
                </c:pt>
                <c:pt idx="3057">
                  <c:v>44.357411999999997</c:v>
                </c:pt>
                <c:pt idx="3058">
                  <c:v>44.357411999999997</c:v>
                </c:pt>
                <c:pt idx="3059">
                  <c:v>44.386423000000001</c:v>
                </c:pt>
                <c:pt idx="3060">
                  <c:v>44.386423000000001</c:v>
                </c:pt>
                <c:pt idx="3061">
                  <c:v>44.415433999999998</c:v>
                </c:pt>
                <c:pt idx="3062">
                  <c:v>44.415433999999998</c:v>
                </c:pt>
                <c:pt idx="3063">
                  <c:v>44.444443999999997</c:v>
                </c:pt>
                <c:pt idx="3064">
                  <c:v>44.444443999999997</c:v>
                </c:pt>
                <c:pt idx="3065">
                  <c:v>44.473455000000001</c:v>
                </c:pt>
                <c:pt idx="3066">
                  <c:v>44.473455000000001</c:v>
                </c:pt>
                <c:pt idx="3067">
                  <c:v>44.502465999999998</c:v>
                </c:pt>
                <c:pt idx="3068">
                  <c:v>44.502465999999998</c:v>
                </c:pt>
                <c:pt idx="3069">
                  <c:v>44.531477000000002</c:v>
                </c:pt>
                <c:pt idx="3070">
                  <c:v>44.531477000000002</c:v>
                </c:pt>
                <c:pt idx="3071">
                  <c:v>44.560487000000002</c:v>
                </c:pt>
                <c:pt idx="3072">
                  <c:v>44.560487000000002</c:v>
                </c:pt>
                <c:pt idx="3073">
                  <c:v>44.589497999999999</c:v>
                </c:pt>
                <c:pt idx="3074">
                  <c:v>44.589497999999999</c:v>
                </c:pt>
                <c:pt idx="3075">
                  <c:v>44.618509000000003</c:v>
                </c:pt>
                <c:pt idx="3076">
                  <c:v>44.618509000000003</c:v>
                </c:pt>
                <c:pt idx="3077">
                  <c:v>44.64752</c:v>
                </c:pt>
                <c:pt idx="3078">
                  <c:v>44.64752</c:v>
                </c:pt>
                <c:pt idx="3079">
                  <c:v>44.67653</c:v>
                </c:pt>
                <c:pt idx="3080">
                  <c:v>44.67653</c:v>
                </c:pt>
                <c:pt idx="3081">
                  <c:v>44.705540999999997</c:v>
                </c:pt>
                <c:pt idx="3082">
                  <c:v>44.705540999999997</c:v>
                </c:pt>
                <c:pt idx="3083">
                  <c:v>44.734552000000001</c:v>
                </c:pt>
                <c:pt idx="3084">
                  <c:v>44.734552000000001</c:v>
                </c:pt>
                <c:pt idx="3085">
                  <c:v>44.763562999999998</c:v>
                </c:pt>
                <c:pt idx="3086">
                  <c:v>44.763562999999998</c:v>
                </c:pt>
                <c:pt idx="3087">
                  <c:v>44.792572999999997</c:v>
                </c:pt>
                <c:pt idx="3088">
                  <c:v>44.792572999999997</c:v>
                </c:pt>
                <c:pt idx="3089">
                  <c:v>44.821584000000001</c:v>
                </c:pt>
                <c:pt idx="3090">
                  <c:v>44.821584000000001</c:v>
                </c:pt>
                <c:pt idx="3091">
                  <c:v>44.850594999999998</c:v>
                </c:pt>
                <c:pt idx="3092">
                  <c:v>44.850594999999998</c:v>
                </c:pt>
                <c:pt idx="3093">
                  <c:v>44.879604999999998</c:v>
                </c:pt>
                <c:pt idx="3094">
                  <c:v>44.879604999999998</c:v>
                </c:pt>
                <c:pt idx="3095">
                  <c:v>44.908616000000002</c:v>
                </c:pt>
                <c:pt idx="3096">
                  <c:v>44.908616000000002</c:v>
                </c:pt>
                <c:pt idx="3097">
                  <c:v>44.937626999999999</c:v>
                </c:pt>
                <c:pt idx="3098">
                  <c:v>44.937626999999999</c:v>
                </c:pt>
                <c:pt idx="3099">
                  <c:v>44.966638000000003</c:v>
                </c:pt>
                <c:pt idx="3100">
                  <c:v>44.966638000000003</c:v>
                </c:pt>
                <c:pt idx="3101">
                  <c:v>44.995648000000003</c:v>
                </c:pt>
                <c:pt idx="3102">
                  <c:v>44.995648000000003</c:v>
                </c:pt>
                <c:pt idx="3103">
                  <c:v>45.024659</c:v>
                </c:pt>
                <c:pt idx="3104">
                  <c:v>45.024659</c:v>
                </c:pt>
                <c:pt idx="3105">
                  <c:v>45.053669999999997</c:v>
                </c:pt>
                <c:pt idx="3106">
                  <c:v>45.053669999999997</c:v>
                </c:pt>
                <c:pt idx="3107">
                  <c:v>45.082681000000001</c:v>
                </c:pt>
                <c:pt idx="3108">
                  <c:v>45.082681000000001</c:v>
                </c:pt>
                <c:pt idx="3109">
                  <c:v>45.111691</c:v>
                </c:pt>
                <c:pt idx="3110">
                  <c:v>45.111691</c:v>
                </c:pt>
                <c:pt idx="3111">
                  <c:v>45.140701999999997</c:v>
                </c:pt>
                <c:pt idx="3112">
                  <c:v>45.140701999999997</c:v>
                </c:pt>
                <c:pt idx="3113">
                  <c:v>45.169713000000002</c:v>
                </c:pt>
                <c:pt idx="3114">
                  <c:v>45.169713000000002</c:v>
                </c:pt>
                <c:pt idx="3115">
                  <c:v>45.198723999999999</c:v>
                </c:pt>
                <c:pt idx="3116">
                  <c:v>45.198723999999999</c:v>
                </c:pt>
                <c:pt idx="3117">
                  <c:v>45.227733999999998</c:v>
                </c:pt>
                <c:pt idx="3118">
                  <c:v>45.227733999999998</c:v>
                </c:pt>
                <c:pt idx="3119">
                  <c:v>45.256745000000002</c:v>
                </c:pt>
                <c:pt idx="3120">
                  <c:v>45.256745000000002</c:v>
                </c:pt>
                <c:pt idx="3121">
                  <c:v>45.285755999999999</c:v>
                </c:pt>
                <c:pt idx="3122">
                  <c:v>45.285755999999999</c:v>
                </c:pt>
                <c:pt idx="3123">
                  <c:v>45.314765999999999</c:v>
                </c:pt>
                <c:pt idx="3124">
                  <c:v>45.314765999999999</c:v>
                </c:pt>
                <c:pt idx="3125">
                  <c:v>45.343777000000003</c:v>
                </c:pt>
                <c:pt idx="3126">
                  <c:v>45.343777000000003</c:v>
                </c:pt>
                <c:pt idx="3127">
                  <c:v>45.372788</c:v>
                </c:pt>
                <c:pt idx="3128">
                  <c:v>45.372788</c:v>
                </c:pt>
                <c:pt idx="3129">
                  <c:v>45.401798999999997</c:v>
                </c:pt>
                <c:pt idx="3130">
                  <c:v>45.401798999999997</c:v>
                </c:pt>
                <c:pt idx="3131">
                  <c:v>45.430809000000004</c:v>
                </c:pt>
                <c:pt idx="3132">
                  <c:v>45.430809000000004</c:v>
                </c:pt>
                <c:pt idx="3133">
                  <c:v>45.459820000000001</c:v>
                </c:pt>
                <c:pt idx="3134">
                  <c:v>45.459820000000001</c:v>
                </c:pt>
                <c:pt idx="3135">
                  <c:v>45.488830999999998</c:v>
                </c:pt>
                <c:pt idx="3136">
                  <c:v>45.488830999999998</c:v>
                </c:pt>
                <c:pt idx="3137">
                  <c:v>45.517842000000002</c:v>
                </c:pt>
                <c:pt idx="3138">
                  <c:v>45.517842000000002</c:v>
                </c:pt>
                <c:pt idx="3139">
                  <c:v>45.546852000000001</c:v>
                </c:pt>
                <c:pt idx="3140">
                  <c:v>45.546852000000001</c:v>
                </c:pt>
                <c:pt idx="3141">
                  <c:v>45.575862999999998</c:v>
                </c:pt>
                <c:pt idx="3142">
                  <c:v>45.575862999999998</c:v>
                </c:pt>
                <c:pt idx="3143">
                  <c:v>45.604874000000002</c:v>
                </c:pt>
                <c:pt idx="3144">
                  <c:v>45.604874000000002</c:v>
                </c:pt>
                <c:pt idx="3145">
                  <c:v>45.633884999999999</c:v>
                </c:pt>
                <c:pt idx="3146">
                  <c:v>45.633884999999999</c:v>
                </c:pt>
                <c:pt idx="3147">
                  <c:v>45.662894999999999</c:v>
                </c:pt>
                <c:pt idx="3148">
                  <c:v>45.662894999999999</c:v>
                </c:pt>
                <c:pt idx="3149">
                  <c:v>45.691906000000003</c:v>
                </c:pt>
                <c:pt idx="3150">
                  <c:v>45.691906000000003</c:v>
                </c:pt>
                <c:pt idx="3151">
                  <c:v>45.720917</c:v>
                </c:pt>
                <c:pt idx="3152">
                  <c:v>45.720917</c:v>
                </c:pt>
                <c:pt idx="3153">
                  <c:v>45.749927</c:v>
                </c:pt>
                <c:pt idx="3154">
                  <c:v>45.749927</c:v>
                </c:pt>
                <c:pt idx="3155">
                  <c:v>45.778937999999997</c:v>
                </c:pt>
                <c:pt idx="3156">
                  <c:v>45.778937999999997</c:v>
                </c:pt>
                <c:pt idx="3157">
                  <c:v>45.807949000000001</c:v>
                </c:pt>
                <c:pt idx="3158">
                  <c:v>45.807949000000001</c:v>
                </c:pt>
                <c:pt idx="3159">
                  <c:v>45.836959999999998</c:v>
                </c:pt>
                <c:pt idx="3160">
                  <c:v>45.836959999999998</c:v>
                </c:pt>
                <c:pt idx="3161">
                  <c:v>45.865969999999997</c:v>
                </c:pt>
                <c:pt idx="3162">
                  <c:v>45.865969999999997</c:v>
                </c:pt>
                <c:pt idx="3163">
                  <c:v>45.894981000000001</c:v>
                </c:pt>
                <c:pt idx="3164">
                  <c:v>45.894981000000001</c:v>
                </c:pt>
                <c:pt idx="3165">
                  <c:v>45.923991999999998</c:v>
                </c:pt>
                <c:pt idx="3166">
                  <c:v>45.923991999999998</c:v>
                </c:pt>
                <c:pt idx="3167">
                  <c:v>45.953003000000002</c:v>
                </c:pt>
                <c:pt idx="3168">
                  <c:v>45.953003000000002</c:v>
                </c:pt>
                <c:pt idx="3169">
                  <c:v>45.982013000000002</c:v>
                </c:pt>
                <c:pt idx="3170">
                  <c:v>45.982013000000002</c:v>
                </c:pt>
                <c:pt idx="3171">
                  <c:v>46.011023999999999</c:v>
                </c:pt>
                <c:pt idx="3172">
                  <c:v>46.011023999999999</c:v>
                </c:pt>
                <c:pt idx="3173">
                  <c:v>46.040035000000003</c:v>
                </c:pt>
                <c:pt idx="3174">
                  <c:v>46.040035000000003</c:v>
                </c:pt>
                <c:pt idx="3175">
                  <c:v>46.069046</c:v>
                </c:pt>
                <c:pt idx="3176">
                  <c:v>46.069046</c:v>
                </c:pt>
                <c:pt idx="3177">
                  <c:v>46.098056</c:v>
                </c:pt>
                <c:pt idx="3178">
                  <c:v>46.098056</c:v>
                </c:pt>
                <c:pt idx="3179">
                  <c:v>46.127066999999997</c:v>
                </c:pt>
                <c:pt idx="3180">
                  <c:v>46.127066999999997</c:v>
                </c:pt>
                <c:pt idx="3181">
                  <c:v>46.156078000000001</c:v>
                </c:pt>
                <c:pt idx="3182">
                  <c:v>46.156078000000001</c:v>
                </c:pt>
                <c:pt idx="3183">
                  <c:v>46.185088</c:v>
                </c:pt>
                <c:pt idx="3184">
                  <c:v>46.185088</c:v>
                </c:pt>
                <c:pt idx="3185">
                  <c:v>46.214098999999997</c:v>
                </c:pt>
                <c:pt idx="3186">
                  <c:v>46.214098999999997</c:v>
                </c:pt>
                <c:pt idx="3187">
                  <c:v>46.243110000000001</c:v>
                </c:pt>
                <c:pt idx="3188">
                  <c:v>46.243110000000001</c:v>
                </c:pt>
                <c:pt idx="3189">
                  <c:v>46.272120999999999</c:v>
                </c:pt>
                <c:pt idx="3190">
                  <c:v>46.272120999999999</c:v>
                </c:pt>
                <c:pt idx="3191">
                  <c:v>46.301130999999998</c:v>
                </c:pt>
                <c:pt idx="3192">
                  <c:v>46.301130999999998</c:v>
                </c:pt>
                <c:pt idx="3193">
                  <c:v>46.330142000000002</c:v>
                </c:pt>
                <c:pt idx="3194">
                  <c:v>46.330142000000002</c:v>
                </c:pt>
                <c:pt idx="3195">
                  <c:v>46.359152999999999</c:v>
                </c:pt>
                <c:pt idx="3196">
                  <c:v>46.359152999999999</c:v>
                </c:pt>
                <c:pt idx="3197">
                  <c:v>46.388164000000003</c:v>
                </c:pt>
                <c:pt idx="3198">
                  <c:v>46.388164000000003</c:v>
                </c:pt>
                <c:pt idx="3199">
                  <c:v>46.417174000000003</c:v>
                </c:pt>
                <c:pt idx="3200">
                  <c:v>46.417174000000003</c:v>
                </c:pt>
                <c:pt idx="3201">
                  <c:v>46.446185</c:v>
                </c:pt>
                <c:pt idx="3202">
                  <c:v>46.446185</c:v>
                </c:pt>
                <c:pt idx="3203">
                  <c:v>46.475195999999997</c:v>
                </c:pt>
                <c:pt idx="3204">
                  <c:v>46.475195999999997</c:v>
                </c:pt>
                <c:pt idx="3205">
                  <c:v>46.504207000000001</c:v>
                </c:pt>
                <c:pt idx="3206">
                  <c:v>46.504207000000001</c:v>
                </c:pt>
                <c:pt idx="3207">
                  <c:v>46.533217</c:v>
                </c:pt>
                <c:pt idx="3208">
                  <c:v>46.533217</c:v>
                </c:pt>
                <c:pt idx="3209">
                  <c:v>46.562227999999998</c:v>
                </c:pt>
                <c:pt idx="3210">
                  <c:v>46.562227999999998</c:v>
                </c:pt>
                <c:pt idx="3211">
                  <c:v>46.591239000000002</c:v>
                </c:pt>
                <c:pt idx="3212">
                  <c:v>46.591239000000002</c:v>
                </c:pt>
                <c:pt idx="3213">
                  <c:v>46.620249000000001</c:v>
                </c:pt>
                <c:pt idx="3214">
                  <c:v>46.620249000000001</c:v>
                </c:pt>
                <c:pt idx="3215">
                  <c:v>46.649259999999998</c:v>
                </c:pt>
                <c:pt idx="3216">
                  <c:v>46.649259999999998</c:v>
                </c:pt>
                <c:pt idx="3217">
                  <c:v>46.678271000000002</c:v>
                </c:pt>
                <c:pt idx="3218">
                  <c:v>46.678271000000002</c:v>
                </c:pt>
                <c:pt idx="3219">
                  <c:v>46.707281999999999</c:v>
                </c:pt>
                <c:pt idx="3220">
                  <c:v>46.707281999999999</c:v>
                </c:pt>
                <c:pt idx="3221">
                  <c:v>46.736291999999999</c:v>
                </c:pt>
                <c:pt idx="3222">
                  <c:v>46.736291999999999</c:v>
                </c:pt>
                <c:pt idx="3223">
                  <c:v>46.765303000000003</c:v>
                </c:pt>
                <c:pt idx="3224">
                  <c:v>46.765303000000003</c:v>
                </c:pt>
                <c:pt idx="3225">
                  <c:v>46.794314</c:v>
                </c:pt>
                <c:pt idx="3226">
                  <c:v>46.794314</c:v>
                </c:pt>
                <c:pt idx="3227">
                  <c:v>46.823324999999997</c:v>
                </c:pt>
                <c:pt idx="3228">
                  <c:v>46.823324999999997</c:v>
                </c:pt>
                <c:pt idx="3229">
                  <c:v>46.852334999999997</c:v>
                </c:pt>
                <c:pt idx="3230">
                  <c:v>46.852334999999997</c:v>
                </c:pt>
                <c:pt idx="3231">
                  <c:v>46.881346000000001</c:v>
                </c:pt>
                <c:pt idx="3232">
                  <c:v>46.881346000000001</c:v>
                </c:pt>
                <c:pt idx="3233">
                  <c:v>46.910356999999998</c:v>
                </c:pt>
                <c:pt idx="3234">
                  <c:v>46.910356999999998</c:v>
                </c:pt>
                <c:pt idx="3235">
                  <c:v>46.939368000000002</c:v>
                </c:pt>
                <c:pt idx="3236">
                  <c:v>46.939368000000002</c:v>
                </c:pt>
                <c:pt idx="3237">
                  <c:v>46.968378000000001</c:v>
                </c:pt>
                <c:pt idx="3238">
                  <c:v>46.968378000000001</c:v>
                </c:pt>
                <c:pt idx="3239">
                  <c:v>46.997388999999998</c:v>
                </c:pt>
                <c:pt idx="3240">
                  <c:v>46.997388999999998</c:v>
                </c:pt>
                <c:pt idx="3241">
                  <c:v>47.026400000000002</c:v>
                </c:pt>
                <c:pt idx="3242">
                  <c:v>47.026400000000002</c:v>
                </c:pt>
                <c:pt idx="3243">
                  <c:v>47.055410999999999</c:v>
                </c:pt>
                <c:pt idx="3244">
                  <c:v>47.055410999999999</c:v>
                </c:pt>
                <c:pt idx="3245">
                  <c:v>47.084420999999999</c:v>
                </c:pt>
                <c:pt idx="3246">
                  <c:v>47.084420999999999</c:v>
                </c:pt>
                <c:pt idx="3247">
                  <c:v>47.113432000000003</c:v>
                </c:pt>
                <c:pt idx="3248">
                  <c:v>47.113432000000003</c:v>
                </c:pt>
                <c:pt idx="3249">
                  <c:v>47.142443</c:v>
                </c:pt>
                <c:pt idx="3250">
                  <c:v>47.142443</c:v>
                </c:pt>
                <c:pt idx="3251">
                  <c:v>47.171453</c:v>
                </c:pt>
                <c:pt idx="3252">
                  <c:v>47.171453</c:v>
                </c:pt>
                <c:pt idx="3253">
                  <c:v>47.200463999999997</c:v>
                </c:pt>
                <c:pt idx="3254">
                  <c:v>47.200463999999997</c:v>
                </c:pt>
                <c:pt idx="3255">
                  <c:v>47.229475000000001</c:v>
                </c:pt>
                <c:pt idx="3256">
                  <c:v>47.229475000000001</c:v>
                </c:pt>
                <c:pt idx="3257">
                  <c:v>47.258485999999998</c:v>
                </c:pt>
                <c:pt idx="3258">
                  <c:v>47.258485999999998</c:v>
                </c:pt>
                <c:pt idx="3259">
                  <c:v>47.287495999999997</c:v>
                </c:pt>
                <c:pt idx="3260">
                  <c:v>47.287495999999997</c:v>
                </c:pt>
                <c:pt idx="3261">
                  <c:v>47.316507000000001</c:v>
                </c:pt>
                <c:pt idx="3262">
                  <c:v>47.316507000000001</c:v>
                </c:pt>
                <c:pt idx="3263">
                  <c:v>47.345517999999998</c:v>
                </c:pt>
                <c:pt idx="3264">
                  <c:v>47.345517999999998</c:v>
                </c:pt>
                <c:pt idx="3265">
                  <c:v>47.374529000000003</c:v>
                </c:pt>
                <c:pt idx="3266">
                  <c:v>47.374529000000003</c:v>
                </c:pt>
                <c:pt idx="3267">
                  <c:v>47.403539000000002</c:v>
                </c:pt>
                <c:pt idx="3268">
                  <c:v>47.403539000000002</c:v>
                </c:pt>
                <c:pt idx="3269">
                  <c:v>47.432549999999999</c:v>
                </c:pt>
                <c:pt idx="3270">
                  <c:v>47.432549999999999</c:v>
                </c:pt>
                <c:pt idx="3271">
                  <c:v>47.461561000000003</c:v>
                </c:pt>
                <c:pt idx="3272">
                  <c:v>47.461561000000003</c:v>
                </c:pt>
                <c:pt idx="3273">
                  <c:v>47.490572</c:v>
                </c:pt>
                <c:pt idx="3274">
                  <c:v>47.490572</c:v>
                </c:pt>
                <c:pt idx="3275">
                  <c:v>47.519582</c:v>
                </c:pt>
                <c:pt idx="3276">
                  <c:v>47.519582</c:v>
                </c:pt>
                <c:pt idx="3277">
                  <c:v>47.548592999999997</c:v>
                </c:pt>
                <c:pt idx="3278">
                  <c:v>47.548592999999997</c:v>
                </c:pt>
                <c:pt idx="3279">
                  <c:v>47.577604000000001</c:v>
                </c:pt>
                <c:pt idx="3280">
                  <c:v>47.577604000000001</c:v>
                </c:pt>
                <c:pt idx="3281">
                  <c:v>47.606614</c:v>
                </c:pt>
                <c:pt idx="3282">
                  <c:v>47.606614</c:v>
                </c:pt>
                <c:pt idx="3283">
                  <c:v>47.635624999999997</c:v>
                </c:pt>
                <c:pt idx="3284">
                  <c:v>47.635624999999997</c:v>
                </c:pt>
                <c:pt idx="3285">
                  <c:v>47.664636000000002</c:v>
                </c:pt>
                <c:pt idx="3286">
                  <c:v>47.664636000000002</c:v>
                </c:pt>
                <c:pt idx="3287">
                  <c:v>47.693646999999999</c:v>
                </c:pt>
                <c:pt idx="3288">
                  <c:v>47.693646999999999</c:v>
                </c:pt>
                <c:pt idx="3289">
                  <c:v>47.722656999999998</c:v>
                </c:pt>
                <c:pt idx="3290">
                  <c:v>47.722656999999998</c:v>
                </c:pt>
                <c:pt idx="3291">
                  <c:v>47.751668000000002</c:v>
                </c:pt>
                <c:pt idx="3292">
                  <c:v>47.751668000000002</c:v>
                </c:pt>
                <c:pt idx="3293">
                  <c:v>47.780678999999999</c:v>
                </c:pt>
                <c:pt idx="3294">
                  <c:v>47.780678999999999</c:v>
                </c:pt>
                <c:pt idx="3295">
                  <c:v>47.809690000000003</c:v>
                </c:pt>
                <c:pt idx="3296">
                  <c:v>47.809690000000003</c:v>
                </c:pt>
                <c:pt idx="3297">
                  <c:v>47.838700000000003</c:v>
                </c:pt>
                <c:pt idx="3298">
                  <c:v>47.838700000000003</c:v>
                </c:pt>
                <c:pt idx="3299">
                  <c:v>47.867711</c:v>
                </c:pt>
                <c:pt idx="3300">
                  <c:v>47.867711</c:v>
                </c:pt>
                <c:pt idx="3301">
                  <c:v>47.896721999999997</c:v>
                </c:pt>
                <c:pt idx="3302">
                  <c:v>47.896721999999997</c:v>
                </c:pt>
                <c:pt idx="3303">
                  <c:v>47.925733000000001</c:v>
                </c:pt>
                <c:pt idx="3304">
                  <c:v>47.925733000000001</c:v>
                </c:pt>
                <c:pt idx="3305">
                  <c:v>47.954743000000001</c:v>
                </c:pt>
                <c:pt idx="3306">
                  <c:v>47.954743000000001</c:v>
                </c:pt>
                <c:pt idx="3307">
                  <c:v>47.983753999999998</c:v>
                </c:pt>
                <c:pt idx="3308">
                  <c:v>47.983753999999998</c:v>
                </c:pt>
                <c:pt idx="3309">
                  <c:v>48.012765000000002</c:v>
                </c:pt>
                <c:pt idx="3310">
                  <c:v>48.012765000000002</c:v>
                </c:pt>
                <c:pt idx="3311">
                  <c:v>48.041775000000001</c:v>
                </c:pt>
                <c:pt idx="3312">
                  <c:v>48.041775000000001</c:v>
                </c:pt>
                <c:pt idx="3313">
                  <c:v>48.070785999999998</c:v>
                </c:pt>
                <c:pt idx="3314">
                  <c:v>48.070785999999998</c:v>
                </c:pt>
                <c:pt idx="3315">
                  <c:v>48.099797000000002</c:v>
                </c:pt>
                <c:pt idx="3316">
                  <c:v>48.099797000000002</c:v>
                </c:pt>
                <c:pt idx="3317">
                  <c:v>48.128807999999999</c:v>
                </c:pt>
                <c:pt idx="3318">
                  <c:v>48.128807999999999</c:v>
                </c:pt>
                <c:pt idx="3319">
                  <c:v>48.157817999999999</c:v>
                </c:pt>
                <c:pt idx="3320">
                  <c:v>48.157817999999999</c:v>
                </c:pt>
                <c:pt idx="3321">
                  <c:v>48.186829000000003</c:v>
                </c:pt>
                <c:pt idx="3322">
                  <c:v>48.186829000000003</c:v>
                </c:pt>
                <c:pt idx="3323">
                  <c:v>48.21584</c:v>
                </c:pt>
                <c:pt idx="3324">
                  <c:v>48.21584</c:v>
                </c:pt>
                <c:pt idx="3325">
                  <c:v>48.244850999999997</c:v>
                </c:pt>
                <c:pt idx="3326">
                  <c:v>48.244850999999997</c:v>
                </c:pt>
                <c:pt idx="3327">
                  <c:v>48.273860999999997</c:v>
                </c:pt>
                <c:pt idx="3328">
                  <c:v>48.273860999999997</c:v>
                </c:pt>
                <c:pt idx="3329">
                  <c:v>48.302872000000001</c:v>
                </c:pt>
                <c:pt idx="3330">
                  <c:v>48.302872000000001</c:v>
                </c:pt>
                <c:pt idx="3331">
                  <c:v>48.331882999999998</c:v>
                </c:pt>
                <c:pt idx="3332">
                  <c:v>48.331882999999998</c:v>
                </c:pt>
                <c:pt idx="3333">
                  <c:v>48.360894000000002</c:v>
                </c:pt>
                <c:pt idx="3334">
                  <c:v>48.360894000000002</c:v>
                </c:pt>
                <c:pt idx="3335">
                  <c:v>48.389904000000001</c:v>
                </c:pt>
                <c:pt idx="3336">
                  <c:v>48.389904000000001</c:v>
                </c:pt>
                <c:pt idx="3337">
                  <c:v>48.418914999999998</c:v>
                </c:pt>
                <c:pt idx="3338">
                  <c:v>48.418914999999998</c:v>
                </c:pt>
                <c:pt idx="3339">
                  <c:v>48.447926000000002</c:v>
                </c:pt>
                <c:pt idx="3340">
                  <c:v>48.447926000000002</c:v>
                </c:pt>
                <c:pt idx="3341">
                  <c:v>48.476936000000002</c:v>
                </c:pt>
                <c:pt idx="3342">
                  <c:v>48.476936000000002</c:v>
                </c:pt>
                <c:pt idx="3343">
                  <c:v>48.505946999999999</c:v>
                </c:pt>
                <c:pt idx="3344">
                  <c:v>48.505946999999999</c:v>
                </c:pt>
                <c:pt idx="3345">
                  <c:v>48.534958000000003</c:v>
                </c:pt>
                <c:pt idx="3346">
                  <c:v>48.534958000000003</c:v>
                </c:pt>
                <c:pt idx="3347">
                  <c:v>48.563969</c:v>
                </c:pt>
                <c:pt idx="3348">
                  <c:v>48.563969</c:v>
                </c:pt>
                <c:pt idx="3349">
                  <c:v>48.592979</c:v>
                </c:pt>
                <c:pt idx="3350">
                  <c:v>48.592979</c:v>
                </c:pt>
                <c:pt idx="3351">
                  <c:v>48.621989999999997</c:v>
                </c:pt>
                <c:pt idx="3352">
                  <c:v>48.621989999999997</c:v>
                </c:pt>
                <c:pt idx="3353">
                  <c:v>48.651001000000001</c:v>
                </c:pt>
                <c:pt idx="3354">
                  <c:v>48.651001000000001</c:v>
                </c:pt>
                <c:pt idx="3355">
                  <c:v>48.680011999999998</c:v>
                </c:pt>
                <c:pt idx="3356">
                  <c:v>48.680011999999998</c:v>
                </c:pt>
                <c:pt idx="3357">
                  <c:v>48.709021999999997</c:v>
                </c:pt>
                <c:pt idx="3358">
                  <c:v>48.709021999999997</c:v>
                </c:pt>
                <c:pt idx="3359">
                  <c:v>48.738033000000001</c:v>
                </c:pt>
                <c:pt idx="3360">
                  <c:v>48.738033000000001</c:v>
                </c:pt>
                <c:pt idx="3361">
                  <c:v>48.767043999999999</c:v>
                </c:pt>
                <c:pt idx="3362">
                  <c:v>48.767043999999999</c:v>
                </c:pt>
                <c:pt idx="3363">
                  <c:v>48.796055000000003</c:v>
                </c:pt>
                <c:pt idx="3364">
                  <c:v>48.796055000000003</c:v>
                </c:pt>
                <c:pt idx="3365">
                  <c:v>48.825065000000002</c:v>
                </c:pt>
                <c:pt idx="3366">
                  <c:v>48.825065000000002</c:v>
                </c:pt>
                <c:pt idx="3367">
                  <c:v>48.854075999999999</c:v>
                </c:pt>
                <c:pt idx="3368">
                  <c:v>48.854075999999999</c:v>
                </c:pt>
                <c:pt idx="3369">
                  <c:v>48.883087000000003</c:v>
                </c:pt>
                <c:pt idx="3370">
                  <c:v>48.883087000000003</c:v>
                </c:pt>
                <c:pt idx="3371">
                  <c:v>48.912097000000003</c:v>
                </c:pt>
                <c:pt idx="3372">
                  <c:v>48.912097000000003</c:v>
                </c:pt>
                <c:pt idx="3373">
                  <c:v>48.941108</c:v>
                </c:pt>
                <c:pt idx="3374">
                  <c:v>48.941108</c:v>
                </c:pt>
                <c:pt idx="3375">
                  <c:v>48.970118999999997</c:v>
                </c:pt>
                <c:pt idx="3376">
                  <c:v>48.970118999999997</c:v>
                </c:pt>
                <c:pt idx="3377">
                  <c:v>48.999130000000001</c:v>
                </c:pt>
                <c:pt idx="3378">
                  <c:v>48.999130000000001</c:v>
                </c:pt>
                <c:pt idx="3379">
                  <c:v>49.02814</c:v>
                </c:pt>
                <c:pt idx="3380">
                  <c:v>49.02814</c:v>
                </c:pt>
                <c:pt idx="3381">
                  <c:v>49.057150999999998</c:v>
                </c:pt>
                <c:pt idx="3382">
                  <c:v>49.057150999999998</c:v>
                </c:pt>
                <c:pt idx="3383">
                  <c:v>49.086162000000002</c:v>
                </c:pt>
                <c:pt idx="3384">
                  <c:v>49.086162000000002</c:v>
                </c:pt>
                <c:pt idx="3385">
                  <c:v>49.115172999999999</c:v>
                </c:pt>
                <c:pt idx="3386">
                  <c:v>49.115172999999999</c:v>
                </c:pt>
                <c:pt idx="3387">
                  <c:v>49.144182999999998</c:v>
                </c:pt>
                <c:pt idx="3388">
                  <c:v>49.144182999999998</c:v>
                </c:pt>
                <c:pt idx="3389">
                  <c:v>49.173194000000002</c:v>
                </c:pt>
                <c:pt idx="3390">
                  <c:v>49.173194000000002</c:v>
                </c:pt>
                <c:pt idx="3391">
                  <c:v>49.202204999999999</c:v>
                </c:pt>
                <c:pt idx="3392">
                  <c:v>49.202204999999999</c:v>
                </c:pt>
                <c:pt idx="3393">
                  <c:v>49.231216000000003</c:v>
                </c:pt>
                <c:pt idx="3394">
                  <c:v>49.231216000000003</c:v>
                </c:pt>
                <c:pt idx="3395">
                  <c:v>49.260226000000003</c:v>
                </c:pt>
                <c:pt idx="3396">
                  <c:v>49.260226000000003</c:v>
                </c:pt>
                <c:pt idx="3397">
                  <c:v>49.289237</c:v>
                </c:pt>
                <c:pt idx="3398">
                  <c:v>49.289237</c:v>
                </c:pt>
                <c:pt idx="3399">
                  <c:v>49.318247999999997</c:v>
                </c:pt>
                <c:pt idx="3400">
                  <c:v>49.318247999999997</c:v>
                </c:pt>
                <c:pt idx="3401">
                  <c:v>49.347257999999997</c:v>
                </c:pt>
                <c:pt idx="3402">
                  <c:v>49.347257999999997</c:v>
                </c:pt>
                <c:pt idx="3403">
                  <c:v>49.376269000000001</c:v>
                </c:pt>
                <c:pt idx="3404">
                  <c:v>49.376269000000001</c:v>
                </c:pt>
                <c:pt idx="3405">
                  <c:v>49.405279999999998</c:v>
                </c:pt>
                <c:pt idx="3406">
                  <c:v>49.405279999999998</c:v>
                </c:pt>
                <c:pt idx="3407">
                  <c:v>49.434291000000002</c:v>
                </c:pt>
                <c:pt idx="3408">
                  <c:v>49.434291000000002</c:v>
                </c:pt>
                <c:pt idx="3409">
                  <c:v>49.463301000000001</c:v>
                </c:pt>
                <c:pt idx="3410">
                  <c:v>49.463301000000001</c:v>
                </c:pt>
                <c:pt idx="3411">
                  <c:v>49.492311999999998</c:v>
                </c:pt>
                <c:pt idx="3412">
                  <c:v>49.492311999999998</c:v>
                </c:pt>
                <c:pt idx="3413">
                  <c:v>49.521323000000002</c:v>
                </c:pt>
                <c:pt idx="3414">
                  <c:v>49.521323000000002</c:v>
                </c:pt>
                <c:pt idx="3415">
                  <c:v>49.550333999999999</c:v>
                </c:pt>
                <c:pt idx="3416">
                  <c:v>49.550333999999999</c:v>
                </c:pt>
                <c:pt idx="3417">
                  <c:v>49.579343999999999</c:v>
                </c:pt>
                <c:pt idx="3418">
                  <c:v>49.579343999999999</c:v>
                </c:pt>
                <c:pt idx="3419">
                  <c:v>49.608355000000003</c:v>
                </c:pt>
                <c:pt idx="3420">
                  <c:v>49.608355000000003</c:v>
                </c:pt>
                <c:pt idx="3421">
                  <c:v>49.637366</c:v>
                </c:pt>
                <c:pt idx="3422">
                  <c:v>49.637366</c:v>
                </c:pt>
                <c:pt idx="3423">
                  <c:v>49.666376999999997</c:v>
                </c:pt>
                <c:pt idx="3424">
                  <c:v>49.666376999999997</c:v>
                </c:pt>
                <c:pt idx="3425">
                  <c:v>49.695386999999997</c:v>
                </c:pt>
                <c:pt idx="3426">
                  <c:v>49.695386999999997</c:v>
                </c:pt>
                <c:pt idx="3427">
                  <c:v>49.724398000000001</c:v>
                </c:pt>
                <c:pt idx="3428">
                  <c:v>49.724398000000001</c:v>
                </c:pt>
                <c:pt idx="3429">
                  <c:v>49.753408999999998</c:v>
                </c:pt>
                <c:pt idx="3430">
                  <c:v>49.753408999999998</c:v>
                </c:pt>
                <c:pt idx="3431">
                  <c:v>49.782418999999997</c:v>
                </c:pt>
                <c:pt idx="3432">
                  <c:v>49.782418999999997</c:v>
                </c:pt>
                <c:pt idx="3433">
                  <c:v>49.811430000000001</c:v>
                </c:pt>
                <c:pt idx="3434">
                  <c:v>49.811430000000001</c:v>
                </c:pt>
                <c:pt idx="3435">
                  <c:v>49.840440999999998</c:v>
                </c:pt>
                <c:pt idx="3436">
                  <c:v>49.840440999999998</c:v>
                </c:pt>
                <c:pt idx="3437">
                  <c:v>49.869452000000003</c:v>
                </c:pt>
                <c:pt idx="3438">
                  <c:v>49.869452000000003</c:v>
                </c:pt>
                <c:pt idx="3439">
                  <c:v>49.898462000000002</c:v>
                </c:pt>
                <c:pt idx="3440">
                  <c:v>49.898462000000002</c:v>
                </c:pt>
                <c:pt idx="3441">
                  <c:v>49.927472999999999</c:v>
                </c:pt>
                <c:pt idx="3442">
                  <c:v>49.927472999999999</c:v>
                </c:pt>
                <c:pt idx="3443">
                  <c:v>49.956484000000003</c:v>
                </c:pt>
                <c:pt idx="3444">
                  <c:v>49.956484000000003</c:v>
                </c:pt>
                <c:pt idx="3445">
                  <c:v>49.985495</c:v>
                </c:pt>
                <c:pt idx="3446">
                  <c:v>49.985495</c:v>
                </c:pt>
                <c:pt idx="3447">
                  <c:v>50.014505</c:v>
                </c:pt>
                <c:pt idx="3448">
                  <c:v>50.014505</c:v>
                </c:pt>
                <c:pt idx="3449">
                  <c:v>50.043515999999997</c:v>
                </c:pt>
                <c:pt idx="3450">
                  <c:v>50.043515999999997</c:v>
                </c:pt>
                <c:pt idx="3451">
                  <c:v>50.072527000000001</c:v>
                </c:pt>
                <c:pt idx="3452">
                  <c:v>50.072527000000001</c:v>
                </c:pt>
                <c:pt idx="3453">
                  <c:v>50.101537999999998</c:v>
                </c:pt>
                <c:pt idx="3454">
                  <c:v>50.101537999999998</c:v>
                </c:pt>
                <c:pt idx="3455">
                  <c:v>50.130547999999997</c:v>
                </c:pt>
                <c:pt idx="3456">
                  <c:v>50.130547999999997</c:v>
                </c:pt>
                <c:pt idx="3457">
                  <c:v>50.159559000000002</c:v>
                </c:pt>
                <c:pt idx="3458">
                  <c:v>50.159559000000002</c:v>
                </c:pt>
                <c:pt idx="3459">
                  <c:v>50.188569999999999</c:v>
                </c:pt>
                <c:pt idx="3460">
                  <c:v>50.188569999999999</c:v>
                </c:pt>
                <c:pt idx="3461">
                  <c:v>50.217581000000003</c:v>
                </c:pt>
                <c:pt idx="3462">
                  <c:v>50.217581000000003</c:v>
                </c:pt>
                <c:pt idx="3463">
                  <c:v>50.246591000000002</c:v>
                </c:pt>
                <c:pt idx="3464">
                  <c:v>50.246591000000002</c:v>
                </c:pt>
                <c:pt idx="3465">
                  <c:v>50.275601999999999</c:v>
                </c:pt>
                <c:pt idx="3466">
                  <c:v>50.275601999999999</c:v>
                </c:pt>
                <c:pt idx="3467">
                  <c:v>50.304613000000003</c:v>
                </c:pt>
                <c:pt idx="3468">
                  <c:v>50.304613000000003</c:v>
                </c:pt>
                <c:pt idx="3469">
                  <c:v>50.333623000000003</c:v>
                </c:pt>
                <c:pt idx="3470">
                  <c:v>50.333623000000003</c:v>
                </c:pt>
                <c:pt idx="3471">
                  <c:v>50.362634</c:v>
                </c:pt>
                <c:pt idx="3472">
                  <c:v>50.362634</c:v>
                </c:pt>
                <c:pt idx="3473">
                  <c:v>50.391644999999997</c:v>
                </c:pt>
                <c:pt idx="3474">
                  <c:v>50.391644999999997</c:v>
                </c:pt>
                <c:pt idx="3475">
                  <c:v>50.420656000000001</c:v>
                </c:pt>
                <c:pt idx="3476">
                  <c:v>50.420656000000001</c:v>
                </c:pt>
                <c:pt idx="3477">
                  <c:v>50.449666000000001</c:v>
                </c:pt>
                <c:pt idx="3478">
                  <c:v>50.449666000000001</c:v>
                </c:pt>
                <c:pt idx="3479">
                  <c:v>50.478676999999998</c:v>
                </c:pt>
                <c:pt idx="3480">
                  <c:v>50.478676999999998</c:v>
                </c:pt>
                <c:pt idx="3481">
                  <c:v>50.507688000000002</c:v>
                </c:pt>
                <c:pt idx="3482">
                  <c:v>50.507688000000002</c:v>
                </c:pt>
                <c:pt idx="3483">
                  <c:v>50.536698999999999</c:v>
                </c:pt>
                <c:pt idx="3484">
                  <c:v>50.536698999999999</c:v>
                </c:pt>
                <c:pt idx="3485">
                  <c:v>50.565708999999998</c:v>
                </c:pt>
                <c:pt idx="3486">
                  <c:v>50.565708999999998</c:v>
                </c:pt>
                <c:pt idx="3487">
                  <c:v>50.594720000000002</c:v>
                </c:pt>
                <c:pt idx="3488">
                  <c:v>50.594720000000002</c:v>
                </c:pt>
                <c:pt idx="3489">
                  <c:v>50.623730999999999</c:v>
                </c:pt>
                <c:pt idx="3490">
                  <c:v>50.623730999999999</c:v>
                </c:pt>
                <c:pt idx="3491">
                  <c:v>50.652742000000003</c:v>
                </c:pt>
                <c:pt idx="3492">
                  <c:v>50.652742000000003</c:v>
                </c:pt>
                <c:pt idx="3493">
                  <c:v>50.681752000000003</c:v>
                </c:pt>
                <c:pt idx="3494">
                  <c:v>50.681752000000003</c:v>
                </c:pt>
                <c:pt idx="3495">
                  <c:v>50.710763</c:v>
                </c:pt>
                <c:pt idx="3496">
                  <c:v>50.710763</c:v>
                </c:pt>
                <c:pt idx="3497">
                  <c:v>50.739773999999997</c:v>
                </c:pt>
                <c:pt idx="3498">
                  <c:v>50.739773999999997</c:v>
                </c:pt>
                <c:pt idx="3499">
                  <c:v>50.768783999999997</c:v>
                </c:pt>
                <c:pt idx="3500">
                  <c:v>50.768783999999997</c:v>
                </c:pt>
                <c:pt idx="3501">
                  <c:v>50.797795000000001</c:v>
                </c:pt>
                <c:pt idx="3502">
                  <c:v>50.797795000000001</c:v>
                </c:pt>
                <c:pt idx="3503">
                  <c:v>50.826805999999998</c:v>
                </c:pt>
                <c:pt idx="3504">
                  <c:v>50.826805999999998</c:v>
                </c:pt>
                <c:pt idx="3505">
                  <c:v>50.855817000000002</c:v>
                </c:pt>
                <c:pt idx="3506">
                  <c:v>50.855817000000002</c:v>
                </c:pt>
                <c:pt idx="3507">
                  <c:v>50.884827000000001</c:v>
                </c:pt>
                <c:pt idx="3508">
                  <c:v>50.884827000000001</c:v>
                </c:pt>
                <c:pt idx="3509">
                  <c:v>50.913837999999998</c:v>
                </c:pt>
                <c:pt idx="3510">
                  <c:v>50.913837999999998</c:v>
                </c:pt>
                <c:pt idx="3511">
                  <c:v>50.942849000000002</c:v>
                </c:pt>
                <c:pt idx="3512">
                  <c:v>50.942849000000002</c:v>
                </c:pt>
                <c:pt idx="3513">
                  <c:v>50.97186</c:v>
                </c:pt>
                <c:pt idx="3514">
                  <c:v>50.97186</c:v>
                </c:pt>
                <c:pt idx="3515">
                  <c:v>51.000869999999999</c:v>
                </c:pt>
                <c:pt idx="3516">
                  <c:v>51.000869999999999</c:v>
                </c:pt>
                <c:pt idx="3517">
                  <c:v>51.029881000000003</c:v>
                </c:pt>
                <c:pt idx="3518">
                  <c:v>51.029881000000003</c:v>
                </c:pt>
                <c:pt idx="3519">
                  <c:v>51.058892</c:v>
                </c:pt>
                <c:pt idx="3520">
                  <c:v>51.058892</c:v>
                </c:pt>
                <c:pt idx="3521">
                  <c:v>51.087902999999997</c:v>
                </c:pt>
                <c:pt idx="3522">
                  <c:v>51.087902999999997</c:v>
                </c:pt>
                <c:pt idx="3523">
                  <c:v>51.116912999999997</c:v>
                </c:pt>
                <c:pt idx="3524">
                  <c:v>51.116912999999997</c:v>
                </c:pt>
                <c:pt idx="3525">
                  <c:v>51.145924000000001</c:v>
                </c:pt>
                <c:pt idx="3526">
                  <c:v>51.145924000000001</c:v>
                </c:pt>
                <c:pt idx="3527">
                  <c:v>51.174934999999998</c:v>
                </c:pt>
                <c:pt idx="3528">
                  <c:v>51.174934999999998</c:v>
                </c:pt>
                <c:pt idx="3529">
                  <c:v>51.203944999999997</c:v>
                </c:pt>
                <c:pt idx="3530">
                  <c:v>51.203944999999997</c:v>
                </c:pt>
                <c:pt idx="3531">
                  <c:v>51.232956000000001</c:v>
                </c:pt>
                <c:pt idx="3532">
                  <c:v>51.232956000000001</c:v>
                </c:pt>
                <c:pt idx="3533">
                  <c:v>51.261966999999999</c:v>
                </c:pt>
                <c:pt idx="3534">
                  <c:v>51.261966999999999</c:v>
                </c:pt>
                <c:pt idx="3535">
                  <c:v>51.290978000000003</c:v>
                </c:pt>
                <c:pt idx="3536">
                  <c:v>51.290978000000003</c:v>
                </c:pt>
                <c:pt idx="3537">
                  <c:v>51.319988000000002</c:v>
                </c:pt>
                <c:pt idx="3538">
                  <c:v>51.319988000000002</c:v>
                </c:pt>
                <c:pt idx="3539">
                  <c:v>51.348998999999999</c:v>
                </c:pt>
                <c:pt idx="3540">
                  <c:v>51.348998999999999</c:v>
                </c:pt>
                <c:pt idx="3541">
                  <c:v>51.378010000000003</c:v>
                </c:pt>
                <c:pt idx="3542">
                  <c:v>51.378010000000003</c:v>
                </c:pt>
                <c:pt idx="3543">
                  <c:v>51.407021</c:v>
                </c:pt>
                <c:pt idx="3544">
                  <c:v>51.407021</c:v>
                </c:pt>
                <c:pt idx="3545">
                  <c:v>51.436031</c:v>
                </c:pt>
                <c:pt idx="3546">
                  <c:v>51.436031</c:v>
                </c:pt>
                <c:pt idx="3547">
                  <c:v>51.465041999999997</c:v>
                </c:pt>
                <c:pt idx="3548">
                  <c:v>51.465041999999997</c:v>
                </c:pt>
                <c:pt idx="3549">
                  <c:v>51.494053000000001</c:v>
                </c:pt>
                <c:pt idx="3550">
                  <c:v>51.494053000000001</c:v>
                </c:pt>
                <c:pt idx="3551">
                  <c:v>51.523063999999998</c:v>
                </c:pt>
                <c:pt idx="3552">
                  <c:v>51.523063999999998</c:v>
                </c:pt>
                <c:pt idx="3553">
                  <c:v>51.552073999999998</c:v>
                </c:pt>
                <c:pt idx="3554">
                  <c:v>51.552073999999998</c:v>
                </c:pt>
                <c:pt idx="3555">
                  <c:v>51.581085000000002</c:v>
                </c:pt>
                <c:pt idx="3556">
                  <c:v>51.581085000000002</c:v>
                </c:pt>
                <c:pt idx="3557">
                  <c:v>51.610095999999999</c:v>
                </c:pt>
                <c:pt idx="3558">
                  <c:v>51.610095999999999</c:v>
                </c:pt>
                <c:pt idx="3559">
                  <c:v>51.639105999999998</c:v>
                </c:pt>
                <c:pt idx="3560">
                  <c:v>51.639105999999998</c:v>
                </c:pt>
                <c:pt idx="3561">
                  <c:v>51.668117000000002</c:v>
                </c:pt>
                <c:pt idx="3562">
                  <c:v>51.668117000000002</c:v>
                </c:pt>
                <c:pt idx="3563">
                  <c:v>51.697127999999999</c:v>
                </c:pt>
                <c:pt idx="3564">
                  <c:v>51.697127999999999</c:v>
                </c:pt>
                <c:pt idx="3565">
                  <c:v>51.726139000000003</c:v>
                </c:pt>
                <c:pt idx="3566">
                  <c:v>51.726139000000003</c:v>
                </c:pt>
                <c:pt idx="3567">
                  <c:v>51.755149000000003</c:v>
                </c:pt>
                <c:pt idx="3568">
                  <c:v>51.755149000000003</c:v>
                </c:pt>
                <c:pt idx="3569">
                  <c:v>51.78416</c:v>
                </c:pt>
                <c:pt idx="3570">
                  <c:v>51.78416</c:v>
                </c:pt>
                <c:pt idx="3571">
                  <c:v>51.813170999999997</c:v>
                </c:pt>
                <c:pt idx="3572">
                  <c:v>51.813170999999997</c:v>
                </c:pt>
                <c:pt idx="3573">
                  <c:v>51.842182000000001</c:v>
                </c:pt>
                <c:pt idx="3574">
                  <c:v>51.842182000000001</c:v>
                </c:pt>
                <c:pt idx="3575">
                  <c:v>51.871192000000001</c:v>
                </c:pt>
                <c:pt idx="3576">
                  <c:v>51.871192000000001</c:v>
                </c:pt>
                <c:pt idx="3577">
                  <c:v>51.900202999999998</c:v>
                </c:pt>
                <c:pt idx="3578">
                  <c:v>51.900202999999998</c:v>
                </c:pt>
                <c:pt idx="3579">
                  <c:v>51.929214000000002</c:v>
                </c:pt>
                <c:pt idx="3580">
                  <c:v>51.929214000000002</c:v>
                </c:pt>
                <c:pt idx="3581">
                  <c:v>51.958224999999999</c:v>
                </c:pt>
                <c:pt idx="3582">
                  <c:v>51.958224999999999</c:v>
                </c:pt>
                <c:pt idx="3583">
                  <c:v>51.987234999999998</c:v>
                </c:pt>
                <c:pt idx="3584">
                  <c:v>51.987234999999998</c:v>
                </c:pt>
                <c:pt idx="3585">
                  <c:v>52.016246000000002</c:v>
                </c:pt>
                <c:pt idx="3586">
                  <c:v>52.016246000000002</c:v>
                </c:pt>
                <c:pt idx="3587">
                  <c:v>52.045256999999999</c:v>
                </c:pt>
                <c:pt idx="3588">
                  <c:v>52.045256999999999</c:v>
                </c:pt>
                <c:pt idx="3589">
                  <c:v>52.074266999999999</c:v>
                </c:pt>
                <c:pt idx="3590">
                  <c:v>52.074266999999999</c:v>
                </c:pt>
                <c:pt idx="3591">
                  <c:v>52.103278000000003</c:v>
                </c:pt>
                <c:pt idx="3592">
                  <c:v>52.103278000000003</c:v>
                </c:pt>
                <c:pt idx="3593">
                  <c:v>52.132289</c:v>
                </c:pt>
                <c:pt idx="3594">
                  <c:v>52.132289</c:v>
                </c:pt>
                <c:pt idx="3595">
                  <c:v>52.161299999999997</c:v>
                </c:pt>
                <c:pt idx="3596">
                  <c:v>52.161299999999997</c:v>
                </c:pt>
                <c:pt idx="3597">
                  <c:v>52.190309999999997</c:v>
                </c:pt>
                <c:pt idx="3598">
                  <c:v>52.190309999999997</c:v>
                </c:pt>
                <c:pt idx="3599">
                  <c:v>52.219321000000001</c:v>
                </c:pt>
                <c:pt idx="3600">
                  <c:v>52.219321000000001</c:v>
                </c:pt>
                <c:pt idx="3601">
                  <c:v>52.248331999999998</c:v>
                </c:pt>
                <c:pt idx="3602">
                  <c:v>52.248331999999998</c:v>
                </c:pt>
                <c:pt idx="3603">
                  <c:v>52.277343000000002</c:v>
                </c:pt>
                <c:pt idx="3604">
                  <c:v>52.277343000000002</c:v>
                </c:pt>
                <c:pt idx="3605">
                  <c:v>52.306353000000001</c:v>
                </c:pt>
                <c:pt idx="3606">
                  <c:v>52.306353000000001</c:v>
                </c:pt>
                <c:pt idx="3607">
                  <c:v>52.335363999999998</c:v>
                </c:pt>
                <c:pt idx="3608">
                  <c:v>52.335363999999998</c:v>
                </c:pt>
                <c:pt idx="3609">
                  <c:v>52.364375000000003</c:v>
                </c:pt>
                <c:pt idx="3610">
                  <c:v>52.364375000000003</c:v>
                </c:pt>
                <c:pt idx="3611">
                  <c:v>52.393386</c:v>
                </c:pt>
                <c:pt idx="3612">
                  <c:v>52.393386</c:v>
                </c:pt>
                <c:pt idx="3613">
                  <c:v>52.422395999999999</c:v>
                </c:pt>
                <c:pt idx="3614">
                  <c:v>52.422395999999999</c:v>
                </c:pt>
                <c:pt idx="3615">
                  <c:v>52.451407000000003</c:v>
                </c:pt>
                <c:pt idx="3616">
                  <c:v>52.451407000000003</c:v>
                </c:pt>
                <c:pt idx="3617">
                  <c:v>52.480418</c:v>
                </c:pt>
                <c:pt idx="3618">
                  <c:v>52.480418</c:v>
                </c:pt>
                <c:pt idx="3619">
                  <c:v>52.509428</c:v>
                </c:pt>
                <c:pt idx="3620">
                  <c:v>52.509428</c:v>
                </c:pt>
                <c:pt idx="3621">
                  <c:v>52.538438999999997</c:v>
                </c:pt>
                <c:pt idx="3622">
                  <c:v>52.538438999999997</c:v>
                </c:pt>
                <c:pt idx="3623">
                  <c:v>52.567450000000001</c:v>
                </c:pt>
                <c:pt idx="3624">
                  <c:v>52.567450000000001</c:v>
                </c:pt>
                <c:pt idx="3625">
                  <c:v>52.596460999999998</c:v>
                </c:pt>
                <c:pt idx="3626">
                  <c:v>52.596460999999998</c:v>
                </c:pt>
                <c:pt idx="3627">
                  <c:v>52.625470999999997</c:v>
                </c:pt>
                <c:pt idx="3628">
                  <c:v>52.625470999999997</c:v>
                </c:pt>
                <c:pt idx="3629">
                  <c:v>52.654482000000002</c:v>
                </c:pt>
                <c:pt idx="3630">
                  <c:v>52.654482000000002</c:v>
                </c:pt>
                <c:pt idx="3631">
                  <c:v>52.683492999999999</c:v>
                </c:pt>
                <c:pt idx="3632">
                  <c:v>52.683492999999999</c:v>
                </c:pt>
                <c:pt idx="3633">
                  <c:v>52.712504000000003</c:v>
                </c:pt>
                <c:pt idx="3634">
                  <c:v>52.712504000000003</c:v>
                </c:pt>
                <c:pt idx="3635">
                  <c:v>52.741514000000002</c:v>
                </c:pt>
                <c:pt idx="3636">
                  <c:v>52.741514000000002</c:v>
                </c:pt>
                <c:pt idx="3637">
                  <c:v>52.770524999999999</c:v>
                </c:pt>
                <c:pt idx="3638">
                  <c:v>52.770524999999999</c:v>
                </c:pt>
                <c:pt idx="3639">
                  <c:v>52.799536000000003</c:v>
                </c:pt>
                <c:pt idx="3640">
                  <c:v>52.799536000000003</c:v>
                </c:pt>
                <c:pt idx="3641">
                  <c:v>52.828547</c:v>
                </c:pt>
                <c:pt idx="3642">
                  <c:v>52.828547</c:v>
                </c:pt>
                <c:pt idx="3643">
                  <c:v>52.857557</c:v>
                </c:pt>
                <c:pt idx="3644">
                  <c:v>52.857557</c:v>
                </c:pt>
                <c:pt idx="3645">
                  <c:v>52.886567999999997</c:v>
                </c:pt>
                <c:pt idx="3646">
                  <c:v>52.886567999999997</c:v>
                </c:pt>
                <c:pt idx="3647">
                  <c:v>52.915579000000001</c:v>
                </c:pt>
                <c:pt idx="3648">
                  <c:v>52.915579000000001</c:v>
                </c:pt>
                <c:pt idx="3649">
                  <c:v>52.944589000000001</c:v>
                </c:pt>
                <c:pt idx="3650">
                  <c:v>52.944589000000001</c:v>
                </c:pt>
                <c:pt idx="3651">
                  <c:v>52.973599999999998</c:v>
                </c:pt>
                <c:pt idx="3652">
                  <c:v>52.973599999999998</c:v>
                </c:pt>
                <c:pt idx="3653">
                  <c:v>53.002611000000002</c:v>
                </c:pt>
                <c:pt idx="3654">
                  <c:v>53.002611000000002</c:v>
                </c:pt>
                <c:pt idx="3655">
                  <c:v>53.031621999999999</c:v>
                </c:pt>
                <c:pt idx="3656">
                  <c:v>53.031621999999999</c:v>
                </c:pt>
                <c:pt idx="3657">
                  <c:v>53.060631999999998</c:v>
                </c:pt>
                <c:pt idx="3658">
                  <c:v>53.060631999999998</c:v>
                </c:pt>
                <c:pt idx="3659">
                  <c:v>53.089643000000002</c:v>
                </c:pt>
                <c:pt idx="3660">
                  <c:v>53.089643000000002</c:v>
                </c:pt>
                <c:pt idx="3661">
                  <c:v>53.118653999999999</c:v>
                </c:pt>
                <c:pt idx="3662">
                  <c:v>53.118653999999999</c:v>
                </c:pt>
                <c:pt idx="3663">
                  <c:v>53.147665000000003</c:v>
                </c:pt>
                <c:pt idx="3664">
                  <c:v>53.147665000000003</c:v>
                </c:pt>
                <c:pt idx="3665">
                  <c:v>53.176675000000003</c:v>
                </c:pt>
                <c:pt idx="3666">
                  <c:v>53.176675000000003</c:v>
                </c:pt>
                <c:pt idx="3667">
                  <c:v>53.205686</c:v>
                </c:pt>
                <c:pt idx="3668">
                  <c:v>53.205686</c:v>
                </c:pt>
                <c:pt idx="3669">
                  <c:v>53.234696999999997</c:v>
                </c:pt>
                <c:pt idx="3670">
                  <c:v>53.234696999999997</c:v>
                </c:pt>
                <c:pt idx="3671">
                  <c:v>53.263708000000001</c:v>
                </c:pt>
                <c:pt idx="3672">
                  <c:v>53.263708000000001</c:v>
                </c:pt>
                <c:pt idx="3673">
                  <c:v>53.292718000000001</c:v>
                </c:pt>
                <c:pt idx="3674">
                  <c:v>53.292718000000001</c:v>
                </c:pt>
                <c:pt idx="3675">
                  <c:v>53.321728999999998</c:v>
                </c:pt>
                <c:pt idx="3676">
                  <c:v>53.321728999999998</c:v>
                </c:pt>
                <c:pt idx="3677">
                  <c:v>53.350740000000002</c:v>
                </c:pt>
                <c:pt idx="3678">
                  <c:v>53.350740000000002</c:v>
                </c:pt>
                <c:pt idx="3679">
                  <c:v>53.379750999999999</c:v>
                </c:pt>
                <c:pt idx="3680">
                  <c:v>53.379750999999999</c:v>
                </c:pt>
                <c:pt idx="3681">
                  <c:v>53.408760999999998</c:v>
                </c:pt>
                <c:pt idx="3682">
                  <c:v>53.408760999999998</c:v>
                </c:pt>
                <c:pt idx="3683">
                  <c:v>53.437772000000002</c:v>
                </c:pt>
                <c:pt idx="3684">
                  <c:v>53.437772000000002</c:v>
                </c:pt>
                <c:pt idx="3685">
                  <c:v>53.466783</c:v>
                </c:pt>
                <c:pt idx="3686">
                  <c:v>53.466783</c:v>
                </c:pt>
                <c:pt idx="3687">
                  <c:v>53.495792999999999</c:v>
                </c:pt>
                <c:pt idx="3688">
                  <c:v>53.495792999999999</c:v>
                </c:pt>
                <c:pt idx="3689">
                  <c:v>53.524804000000003</c:v>
                </c:pt>
                <c:pt idx="3690">
                  <c:v>53.524804000000003</c:v>
                </c:pt>
                <c:pt idx="3691">
                  <c:v>53.553815</c:v>
                </c:pt>
                <c:pt idx="3692">
                  <c:v>53.553815</c:v>
                </c:pt>
                <c:pt idx="3693">
                  <c:v>53.582825999999997</c:v>
                </c:pt>
                <c:pt idx="3694">
                  <c:v>53.582825999999997</c:v>
                </c:pt>
                <c:pt idx="3695">
                  <c:v>53.611835999999997</c:v>
                </c:pt>
                <c:pt idx="3696">
                  <c:v>53.611835999999997</c:v>
                </c:pt>
                <c:pt idx="3697">
                  <c:v>53.640847000000001</c:v>
                </c:pt>
                <c:pt idx="3698">
                  <c:v>53.640847000000001</c:v>
                </c:pt>
                <c:pt idx="3699">
                  <c:v>53.669857999999998</c:v>
                </c:pt>
                <c:pt idx="3700">
                  <c:v>53.669857999999998</c:v>
                </c:pt>
                <c:pt idx="3701">
                  <c:v>53.698869000000002</c:v>
                </c:pt>
                <c:pt idx="3702">
                  <c:v>53.698869000000002</c:v>
                </c:pt>
                <c:pt idx="3703">
                  <c:v>53.727879000000001</c:v>
                </c:pt>
                <c:pt idx="3704">
                  <c:v>53.727879000000001</c:v>
                </c:pt>
                <c:pt idx="3705">
                  <c:v>53.756889999999999</c:v>
                </c:pt>
                <c:pt idx="3706">
                  <c:v>53.756889999999999</c:v>
                </c:pt>
                <c:pt idx="3707">
                  <c:v>53.785901000000003</c:v>
                </c:pt>
                <c:pt idx="3708">
                  <c:v>53.785901000000003</c:v>
                </c:pt>
                <c:pt idx="3709">
                  <c:v>53.814912</c:v>
                </c:pt>
                <c:pt idx="3710">
                  <c:v>53.814912</c:v>
                </c:pt>
                <c:pt idx="3711">
                  <c:v>53.843921999999999</c:v>
                </c:pt>
                <c:pt idx="3712">
                  <c:v>53.843921999999999</c:v>
                </c:pt>
                <c:pt idx="3713">
                  <c:v>53.872933000000003</c:v>
                </c:pt>
                <c:pt idx="3714">
                  <c:v>53.872933000000003</c:v>
                </c:pt>
                <c:pt idx="3715">
                  <c:v>53.901944</c:v>
                </c:pt>
                <c:pt idx="3716">
                  <c:v>53.901944</c:v>
                </c:pt>
                <c:pt idx="3717">
                  <c:v>53.930954</c:v>
                </c:pt>
                <c:pt idx="3718">
                  <c:v>53.930954</c:v>
                </c:pt>
                <c:pt idx="3719">
                  <c:v>53.959964999999997</c:v>
                </c:pt>
                <c:pt idx="3720">
                  <c:v>53.959964999999997</c:v>
                </c:pt>
                <c:pt idx="3721">
                  <c:v>53.988976000000001</c:v>
                </c:pt>
                <c:pt idx="3722">
                  <c:v>53.988976000000001</c:v>
                </c:pt>
                <c:pt idx="3723">
                  <c:v>54.017986999999998</c:v>
                </c:pt>
                <c:pt idx="3724">
                  <c:v>54.017986999999998</c:v>
                </c:pt>
                <c:pt idx="3725">
                  <c:v>54.046996999999998</c:v>
                </c:pt>
                <c:pt idx="3726">
                  <c:v>54.046996999999998</c:v>
                </c:pt>
                <c:pt idx="3727">
                  <c:v>54.076008000000002</c:v>
                </c:pt>
                <c:pt idx="3728">
                  <c:v>54.076008000000002</c:v>
                </c:pt>
                <c:pt idx="3729">
                  <c:v>54.105018999999999</c:v>
                </c:pt>
                <c:pt idx="3730">
                  <c:v>54.105018999999999</c:v>
                </c:pt>
                <c:pt idx="3731">
                  <c:v>54.134030000000003</c:v>
                </c:pt>
                <c:pt idx="3732">
                  <c:v>54.134030000000003</c:v>
                </c:pt>
                <c:pt idx="3733">
                  <c:v>54.163040000000002</c:v>
                </c:pt>
                <c:pt idx="3734">
                  <c:v>54.163040000000002</c:v>
                </c:pt>
                <c:pt idx="3735">
                  <c:v>54.192050999999999</c:v>
                </c:pt>
                <c:pt idx="3736">
                  <c:v>54.192050999999999</c:v>
                </c:pt>
                <c:pt idx="3737">
                  <c:v>54.221062000000003</c:v>
                </c:pt>
                <c:pt idx="3738">
                  <c:v>54.221062000000003</c:v>
                </c:pt>
                <c:pt idx="3739">
                  <c:v>54.250073</c:v>
                </c:pt>
                <c:pt idx="3740">
                  <c:v>54.250073</c:v>
                </c:pt>
                <c:pt idx="3741">
                  <c:v>54.279083</c:v>
                </c:pt>
                <c:pt idx="3742">
                  <c:v>54.279083</c:v>
                </c:pt>
                <c:pt idx="3743">
                  <c:v>54.308093999999997</c:v>
                </c:pt>
                <c:pt idx="3744">
                  <c:v>54.308093999999997</c:v>
                </c:pt>
                <c:pt idx="3745">
                  <c:v>54.337105000000001</c:v>
                </c:pt>
                <c:pt idx="3746">
                  <c:v>54.337105000000001</c:v>
                </c:pt>
                <c:pt idx="3747">
                  <c:v>54.366115000000001</c:v>
                </c:pt>
                <c:pt idx="3748">
                  <c:v>54.366115000000001</c:v>
                </c:pt>
                <c:pt idx="3749">
                  <c:v>54.395125999999998</c:v>
                </c:pt>
                <c:pt idx="3750">
                  <c:v>54.395125999999998</c:v>
                </c:pt>
                <c:pt idx="3751">
                  <c:v>54.424137000000002</c:v>
                </c:pt>
                <c:pt idx="3752">
                  <c:v>54.424137000000002</c:v>
                </c:pt>
                <c:pt idx="3753">
                  <c:v>54.453147999999999</c:v>
                </c:pt>
                <c:pt idx="3754">
                  <c:v>54.453147999999999</c:v>
                </c:pt>
                <c:pt idx="3755">
                  <c:v>54.482157999999998</c:v>
                </c:pt>
                <c:pt idx="3756">
                  <c:v>54.482157999999998</c:v>
                </c:pt>
                <c:pt idx="3757">
                  <c:v>54.511169000000002</c:v>
                </c:pt>
                <c:pt idx="3758">
                  <c:v>54.511169000000002</c:v>
                </c:pt>
                <c:pt idx="3759">
                  <c:v>54.540179999999999</c:v>
                </c:pt>
                <c:pt idx="3760">
                  <c:v>54.540179999999999</c:v>
                </c:pt>
                <c:pt idx="3761">
                  <c:v>54.569191000000004</c:v>
                </c:pt>
                <c:pt idx="3762">
                  <c:v>54.569191000000004</c:v>
                </c:pt>
                <c:pt idx="3763">
                  <c:v>54.598201000000003</c:v>
                </c:pt>
                <c:pt idx="3764">
                  <c:v>54.598201000000003</c:v>
                </c:pt>
                <c:pt idx="3765">
                  <c:v>54.627212</c:v>
                </c:pt>
                <c:pt idx="3766">
                  <c:v>54.627212</c:v>
                </c:pt>
                <c:pt idx="3767">
                  <c:v>54.656222999999997</c:v>
                </c:pt>
                <c:pt idx="3768">
                  <c:v>54.656222999999997</c:v>
                </c:pt>
                <c:pt idx="3769">
                  <c:v>54.685234000000001</c:v>
                </c:pt>
                <c:pt idx="3770">
                  <c:v>54.685234000000001</c:v>
                </c:pt>
                <c:pt idx="3771">
                  <c:v>54.714244000000001</c:v>
                </c:pt>
                <c:pt idx="3772">
                  <c:v>54.714244000000001</c:v>
                </c:pt>
                <c:pt idx="3773">
                  <c:v>54.743254999999998</c:v>
                </c:pt>
                <c:pt idx="3774">
                  <c:v>54.743254999999998</c:v>
                </c:pt>
                <c:pt idx="3775">
                  <c:v>54.772266000000002</c:v>
                </c:pt>
                <c:pt idx="3776">
                  <c:v>54.772266000000002</c:v>
                </c:pt>
                <c:pt idx="3777">
                  <c:v>54.801276000000001</c:v>
                </c:pt>
                <c:pt idx="3778">
                  <c:v>54.801276000000001</c:v>
                </c:pt>
                <c:pt idx="3779">
                  <c:v>54.830286999999998</c:v>
                </c:pt>
                <c:pt idx="3780">
                  <c:v>54.830286999999998</c:v>
                </c:pt>
                <c:pt idx="3781">
                  <c:v>54.859298000000003</c:v>
                </c:pt>
                <c:pt idx="3782">
                  <c:v>54.859298000000003</c:v>
                </c:pt>
                <c:pt idx="3783">
                  <c:v>54.888309</c:v>
                </c:pt>
                <c:pt idx="3784">
                  <c:v>54.888309</c:v>
                </c:pt>
                <c:pt idx="3785">
                  <c:v>54.917318999999999</c:v>
                </c:pt>
                <c:pt idx="3786">
                  <c:v>54.917318999999999</c:v>
                </c:pt>
                <c:pt idx="3787">
                  <c:v>54.946330000000003</c:v>
                </c:pt>
                <c:pt idx="3788">
                  <c:v>54.946330000000003</c:v>
                </c:pt>
                <c:pt idx="3789">
                  <c:v>54.975341</c:v>
                </c:pt>
                <c:pt idx="3790">
                  <c:v>54.975341</c:v>
                </c:pt>
                <c:pt idx="3791">
                  <c:v>55.004351999999997</c:v>
                </c:pt>
                <c:pt idx="3792">
                  <c:v>55.004351999999997</c:v>
                </c:pt>
                <c:pt idx="3793">
                  <c:v>55.033361999999997</c:v>
                </c:pt>
                <c:pt idx="3794">
                  <c:v>55.033361999999997</c:v>
                </c:pt>
                <c:pt idx="3795">
                  <c:v>55.062373000000001</c:v>
                </c:pt>
                <c:pt idx="3796">
                  <c:v>55.062373000000001</c:v>
                </c:pt>
                <c:pt idx="3797">
                  <c:v>55.091383999999998</c:v>
                </c:pt>
                <c:pt idx="3798">
                  <c:v>55.091383999999998</c:v>
                </c:pt>
                <c:pt idx="3799">
                  <c:v>55.120395000000002</c:v>
                </c:pt>
                <c:pt idx="3800">
                  <c:v>55.120395000000002</c:v>
                </c:pt>
                <c:pt idx="3801">
                  <c:v>55.149405000000002</c:v>
                </c:pt>
                <c:pt idx="3802">
                  <c:v>55.149405000000002</c:v>
                </c:pt>
                <c:pt idx="3803">
                  <c:v>55.178415999999999</c:v>
                </c:pt>
                <c:pt idx="3804">
                  <c:v>55.178415999999999</c:v>
                </c:pt>
                <c:pt idx="3805">
                  <c:v>55.207427000000003</c:v>
                </c:pt>
                <c:pt idx="3806">
                  <c:v>55.207427000000003</c:v>
                </c:pt>
                <c:pt idx="3807">
                  <c:v>55.236437000000002</c:v>
                </c:pt>
                <c:pt idx="3808">
                  <c:v>55.236437000000002</c:v>
                </c:pt>
                <c:pt idx="3809">
                  <c:v>55.265447999999999</c:v>
                </c:pt>
                <c:pt idx="3810">
                  <c:v>55.265447999999999</c:v>
                </c:pt>
                <c:pt idx="3811">
                  <c:v>55.294459000000003</c:v>
                </c:pt>
                <c:pt idx="3812">
                  <c:v>55.294459000000003</c:v>
                </c:pt>
                <c:pt idx="3813">
                  <c:v>55.32347</c:v>
                </c:pt>
                <c:pt idx="3814">
                  <c:v>55.32347</c:v>
                </c:pt>
                <c:pt idx="3815">
                  <c:v>55.35248</c:v>
                </c:pt>
                <c:pt idx="3816">
                  <c:v>55.35248</c:v>
                </c:pt>
                <c:pt idx="3817">
                  <c:v>55.381490999999997</c:v>
                </c:pt>
                <c:pt idx="3818">
                  <c:v>55.381490999999997</c:v>
                </c:pt>
                <c:pt idx="3819">
                  <c:v>55.410502000000001</c:v>
                </c:pt>
                <c:pt idx="3820">
                  <c:v>55.410502000000001</c:v>
                </c:pt>
                <c:pt idx="3821">
                  <c:v>55.439512999999998</c:v>
                </c:pt>
                <c:pt idx="3822">
                  <c:v>55.439512999999998</c:v>
                </c:pt>
                <c:pt idx="3823">
                  <c:v>55.468522999999998</c:v>
                </c:pt>
                <c:pt idx="3824">
                  <c:v>55.468522999999998</c:v>
                </c:pt>
                <c:pt idx="3825">
                  <c:v>55.497534000000002</c:v>
                </c:pt>
                <c:pt idx="3826">
                  <c:v>55.497534000000002</c:v>
                </c:pt>
                <c:pt idx="3827">
                  <c:v>55.526544999999999</c:v>
                </c:pt>
                <c:pt idx="3828">
                  <c:v>55.526544999999999</c:v>
                </c:pt>
                <c:pt idx="3829">
                  <c:v>55.555556000000003</c:v>
                </c:pt>
                <c:pt idx="3830">
                  <c:v>55.555556000000003</c:v>
                </c:pt>
                <c:pt idx="3831">
                  <c:v>55.584566000000002</c:v>
                </c:pt>
                <c:pt idx="3832">
                  <c:v>55.584566000000002</c:v>
                </c:pt>
                <c:pt idx="3833">
                  <c:v>55.613576999999999</c:v>
                </c:pt>
                <c:pt idx="3834">
                  <c:v>55.613576999999999</c:v>
                </c:pt>
                <c:pt idx="3835">
                  <c:v>55.642588000000003</c:v>
                </c:pt>
                <c:pt idx="3836">
                  <c:v>55.642588000000003</c:v>
                </c:pt>
                <c:pt idx="3837">
                  <c:v>55.671598000000003</c:v>
                </c:pt>
                <c:pt idx="3838">
                  <c:v>55.671598000000003</c:v>
                </c:pt>
                <c:pt idx="3839">
                  <c:v>55.700609</c:v>
                </c:pt>
                <c:pt idx="3840">
                  <c:v>55.700609</c:v>
                </c:pt>
                <c:pt idx="3841">
                  <c:v>55.729619999999997</c:v>
                </c:pt>
                <c:pt idx="3842">
                  <c:v>55.729619999999997</c:v>
                </c:pt>
                <c:pt idx="3843">
                  <c:v>55.758631000000001</c:v>
                </c:pt>
                <c:pt idx="3844">
                  <c:v>55.758631000000001</c:v>
                </c:pt>
                <c:pt idx="3845">
                  <c:v>55.787641000000001</c:v>
                </c:pt>
                <c:pt idx="3846">
                  <c:v>55.787641000000001</c:v>
                </c:pt>
                <c:pt idx="3847">
                  <c:v>55.816651999999998</c:v>
                </c:pt>
                <c:pt idx="3848">
                  <c:v>55.816651999999998</c:v>
                </c:pt>
                <c:pt idx="3849">
                  <c:v>55.845663000000002</c:v>
                </c:pt>
                <c:pt idx="3850">
                  <c:v>55.845663000000002</c:v>
                </c:pt>
                <c:pt idx="3851">
                  <c:v>55.874673999999999</c:v>
                </c:pt>
                <c:pt idx="3852">
                  <c:v>55.874673999999999</c:v>
                </c:pt>
                <c:pt idx="3853">
                  <c:v>55.903683999999998</c:v>
                </c:pt>
                <c:pt idx="3854">
                  <c:v>55.903683999999998</c:v>
                </c:pt>
                <c:pt idx="3855">
                  <c:v>55.932695000000002</c:v>
                </c:pt>
                <c:pt idx="3856">
                  <c:v>55.932695000000002</c:v>
                </c:pt>
                <c:pt idx="3857">
                  <c:v>55.961706</c:v>
                </c:pt>
                <c:pt idx="3858">
                  <c:v>55.961706</c:v>
                </c:pt>
                <c:pt idx="3859">
                  <c:v>55.990716999999997</c:v>
                </c:pt>
                <c:pt idx="3860">
                  <c:v>55.990716999999997</c:v>
                </c:pt>
                <c:pt idx="3861">
                  <c:v>56.019727000000003</c:v>
                </c:pt>
                <c:pt idx="3862">
                  <c:v>56.019727000000003</c:v>
                </c:pt>
                <c:pt idx="3863">
                  <c:v>56.048738</c:v>
                </c:pt>
                <c:pt idx="3864">
                  <c:v>56.048738</c:v>
                </c:pt>
                <c:pt idx="3865">
                  <c:v>56.077748999999997</c:v>
                </c:pt>
                <c:pt idx="3866">
                  <c:v>56.077748999999997</c:v>
                </c:pt>
                <c:pt idx="3867">
                  <c:v>56.106760000000001</c:v>
                </c:pt>
                <c:pt idx="3868">
                  <c:v>56.106760000000001</c:v>
                </c:pt>
                <c:pt idx="3869">
                  <c:v>56.135770000000001</c:v>
                </c:pt>
                <c:pt idx="3870">
                  <c:v>56.135770000000001</c:v>
                </c:pt>
                <c:pt idx="3871">
                  <c:v>56.164780999999998</c:v>
                </c:pt>
                <c:pt idx="3872">
                  <c:v>56.164780999999998</c:v>
                </c:pt>
                <c:pt idx="3873">
                  <c:v>56.193792000000002</c:v>
                </c:pt>
                <c:pt idx="3874">
                  <c:v>56.193792000000002</c:v>
                </c:pt>
                <c:pt idx="3875">
                  <c:v>56.222802000000001</c:v>
                </c:pt>
                <c:pt idx="3876">
                  <c:v>56.222802000000001</c:v>
                </c:pt>
                <c:pt idx="3877">
                  <c:v>56.251812999999999</c:v>
                </c:pt>
                <c:pt idx="3878">
                  <c:v>56.251812999999999</c:v>
                </c:pt>
                <c:pt idx="3879">
                  <c:v>56.280824000000003</c:v>
                </c:pt>
                <c:pt idx="3880">
                  <c:v>56.280824000000003</c:v>
                </c:pt>
                <c:pt idx="3881">
                  <c:v>56.309835</c:v>
                </c:pt>
                <c:pt idx="3882">
                  <c:v>56.309835</c:v>
                </c:pt>
                <c:pt idx="3883">
                  <c:v>56.338844999999999</c:v>
                </c:pt>
                <c:pt idx="3884">
                  <c:v>56.338844999999999</c:v>
                </c:pt>
                <c:pt idx="3885">
                  <c:v>56.367856000000003</c:v>
                </c:pt>
                <c:pt idx="3886">
                  <c:v>56.367856000000003</c:v>
                </c:pt>
                <c:pt idx="3887">
                  <c:v>56.396867</c:v>
                </c:pt>
                <c:pt idx="3888">
                  <c:v>56.396867</c:v>
                </c:pt>
                <c:pt idx="3889">
                  <c:v>56.425877999999997</c:v>
                </c:pt>
                <c:pt idx="3890">
                  <c:v>56.425877999999997</c:v>
                </c:pt>
                <c:pt idx="3891">
                  <c:v>56.454887999999997</c:v>
                </c:pt>
                <c:pt idx="3892">
                  <c:v>56.454887999999997</c:v>
                </c:pt>
                <c:pt idx="3893">
                  <c:v>56.483899000000001</c:v>
                </c:pt>
                <c:pt idx="3894">
                  <c:v>56.483899000000001</c:v>
                </c:pt>
                <c:pt idx="3895">
                  <c:v>56.512909999999998</c:v>
                </c:pt>
                <c:pt idx="3896">
                  <c:v>56.512909999999998</c:v>
                </c:pt>
                <c:pt idx="3897">
                  <c:v>56.541921000000002</c:v>
                </c:pt>
                <c:pt idx="3898">
                  <c:v>56.541921000000002</c:v>
                </c:pt>
                <c:pt idx="3899">
                  <c:v>56.570931000000002</c:v>
                </c:pt>
                <c:pt idx="3900">
                  <c:v>56.570931000000002</c:v>
                </c:pt>
                <c:pt idx="3901">
                  <c:v>56.599941999999999</c:v>
                </c:pt>
                <c:pt idx="3902">
                  <c:v>56.599941999999999</c:v>
                </c:pt>
                <c:pt idx="3903">
                  <c:v>56.628953000000003</c:v>
                </c:pt>
                <c:pt idx="3904">
                  <c:v>56.628953000000003</c:v>
                </c:pt>
                <c:pt idx="3905">
                  <c:v>56.657963000000002</c:v>
                </c:pt>
                <c:pt idx="3906">
                  <c:v>56.657963000000002</c:v>
                </c:pt>
                <c:pt idx="3907">
                  <c:v>56.686973999999999</c:v>
                </c:pt>
                <c:pt idx="3908">
                  <c:v>56.686973999999999</c:v>
                </c:pt>
                <c:pt idx="3909">
                  <c:v>56.715985000000003</c:v>
                </c:pt>
                <c:pt idx="3910">
                  <c:v>56.715985000000003</c:v>
                </c:pt>
                <c:pt idx="3911">
                  <c:v>56.744996</c:v>
                </c:pt>
                <c:pt idx="3912">
                  <c:v>56.744996</c:v>
                </c:pt>
                <c:pt idx="3913">
                  <c:v>56.774006</c:v>
                </c:pt>
                <c:pt idx="3914">
                  <c:v>56.774006</c:v>
                </c:pt>
                <c:pt idx="3915">
                  <c:v>56.803016999999997</c:v>
                </c:pt>
                <c:pt idx="3916">
                  <c:v>56.803016999999997</c:v>
                </c:pt>
                <c:pt idx="3917">
                  <c:v>56.832028000000001</c:v>
                </c:pt>
                <c:pt idx="3918">
                  <c:v>56.832028000000001</c:v>
                </c:pt>
                <c:pt idx="3919">
                  <c:v>56.861038999999998</c:v>
                </c:pt>
                <c:pt idx="3920">
                  <c:v>56.861038999999998</c:v>
                </c:pt>
                <c:pt idx="3921">
                  <c:v>56.890048999999998</c:v>
                </c:pt>
                <c:pt idx="3922">
                  <c:v>56.890048999999998</c:v>
                </c:pt>
                <c:pt idx="3923">
                  <c:v>56.919060000000002</c:v>
                </c:pt>
                <c:pt idx="3924">
                  <c:v>56.919060000000002</c:v>
                </c:pt>
                <c:pt idx="3925">
                  <c:v>56.948070999999999</c:v>
                </c:pt>
                <c:pt idx="3926">
                  <c:v>56.948070999999999</c:v>
                </c:pt>
                <c:pt idx="3927">
                  <c:v>56.977082000000003</c:v>
                </c:pt>
                <c:pt idx="3928">
                  <c:v>56.977082000000003</c:v>
                </c:pt>
                <c:pt idx="3929">
                  <c:v>57.006092000000002</c:v>
                </c:pt>
                <c:pt idx="3930">
                  <c:v>57.006092000000002</c:v>
                </c:pt>
                <c:pt idx="3931">
                  <c:v>57.035102999999999</c:v>
                </c:pt>
                <c:pt idx="3932">
                  <c:v>57.035102999999999</c:v>
                </c:pt>
                <c:pt idx="3933">
                  <c:v>57.064113999999996</c:v>
                </c:pt>
                <c:pt idx="3934">
                  <c:v>57.064113999999996</c:v>
                </c:pt>
                <c:pt idx="3935">
                  <c:v>57.093124000000003</c:v>
                </c:pt>
                <c:pt idx="3936">
                  <c:v>57.093124000000003</c:v>
                </c:pt>
                <c:pt idx="3937">
                  <c:v>57.122135</c:v>
                </c:pt>
                <c:pt idx="3938">
                  <c:v>57.122135</c:v>
                </c:pt>
                <c:pt idx="3939">
                  <c:v>57.151145999999997</c:v>
                </c:pt>
                <c:pt idx="3940">
                  <c:v>57.151145999999997</c:v>
                </c:pt>
                <c:pt idx="3941">
                  <c:v>57.180157000000001</c:v>
                </c:pt>
                <c:pt idx="3942">
                  <c:v>57.180157000000001</c:v>
                </c:pt>
                <c:pt idx="3943">
                  <c:v>57.209167000000001</c:v>
                </c:pt>
                <c:pt idx="3944">
                  <c:v>57.209167000000001</c:v>
                </c:pt>
                <c:pt idx="3945">
                  <c:v>57.238177999999998</c:v>
                </c:pt>
                <c:pt idx="3946">
                  <c:v>57.238177999999998</c:v>
                </c:pt>
                <c:pt idx="3947">
                  <c:v>57.267189000000002</c:v>
                </c:pt>
                <c:pt idx="3948">
                  <c:v>57.267189000000002</c:v>
                </c:pt>
                <c:pt idx="3949">
                  <c:v>57.296199999999999</c:v>
                </c:pt>
                <c:pt idx="3950">
                  <c:v>57.296199999999999</c:v>
                </c:pt>
                <c:pt idx="3951">
                  <c:v>57.325209999999998</c:v>
                </c:pt>
                <c:pt idx="3952">
                  <c:v>57.325209999999998</c:v>
                </c:pt>
                <c:pt idx="3953">
                  <c:v>57.354221000000003</c:v>
                </c:pt>
                <c:pt idx="3954">
                  <c:v>57.354221000000003</c:v>
                </c:pt>
                <c:pt idx="3955">
                  <c:v>57.383232</c:v>
                </c:pt>
                <c:pt idx="3956">
                  <c:v>57.383232</c:v>
                </c:pt>
                <c:pt idx="3957">
                  <c:v>57.412242999999997</c:v>
                </c:pt>
                <c:pt idx="3958">
                  <c:v>57.412242999999997</c:v>
                </c:pt>
                <c:pt idx="3959">
                  <c:v>57.441253000000003</c:v>
                </c:pt>
                <c:pt idx="3960">
                  <c:v>57.441253000000003</c:v>
                </c:pt>
                <c:pt idx="3961">
                  <c:v>57.470264</c:v>
                </c:pt>
                <c:pt idx="3962">
                  <c:v>57.470264</c:v>
                </c:pt>
                <c:pt idx="3963">
                  <c:v>57.499274999999997</c:v>
                </c:pt>
                <c:pt idx="3964">
                  <c:v>57.499274999999997</c:v>
                </c:pt>
                <c:pt idx="3965">
                  <c:v>57.528284999999997</c:v>
                </c:pt>
                <c:pt idx="3966">
                  <c:v>57.528284999999997</c:v>
                </c:pt>
                <c:pt idx="3967">
                  <c:v>57.557296000000001</c:v>
                </c:pt>
                <c:pt idx="3968">
                  <c:v>57.557296000000001</c:v>
                </c:pt>
                <c:pt idx="3969">
                  <c:v>57.586306999999998</c:v>
                </c:pt>
                <c:pt idx="3970">
                  <c:v>57.586306999999998</c:v>
                </c:pt>
                <c:pt idx="3971">
                  <c:v>57.615318000000002</c:v>
                </c:pt>
                <c:pt idx="3972">
                  <c:v>57.615318000000002</c:v>
                </c:pt>
                <c:pt idx="3973">
                  <c:v>57.644328000000002</c:v>
                </c:pt>
                <c:pt idx="3974">
                  <c:v>57.644328000000002</c:v>
                </c:pt>
                <c:pt idx="3975">
                  <c:v>57.673338999999999</c:v>
                </c:pt>
                <c:pt idx="3976">
                  <c:v>57.673338999999999</c:v>
                </c:pt>
                <c:pt idx="3977">
                  <c:v>57.702350000000003</c:v>
                </c:pt>
                <c:pt idx="3978">
                  <c:v>57.702350000000003</c:v>
                </c:pt>
                <c:pt idx="3979">
                  <c:v>57.731361</c:v>
                </c:pt>
                <c:pt idx="3980">
                  <c:v>57.731361</c:v>
                </c:pt>
                <c:pt idx="3981">
                  <c:v>57.760370999999999</c:v>
                </c:pt>
                <c:pt idx="3982">
                  <c:v>57.760370999999999</c:v>
                </c:pt>
                <c:pt idx="3983">
                  <c:v>57.789382000000003</c:v>
                </c:pt>
                <c:pt idx="3984">
                  <c:v>57.789382000000003</c:v>
                </c:pt>
                <c:pt idx="3985">
                  <c:v>57.818393</c:v>
                </c:pt>
                <c:pt idx="3986">
                  <c:v>57.818393</c:v>
                </c:pt>
                <c:pt idx="3987">
                  <c:v>57.847403999999997</c:v>
                </c:pt>
                <c:pt idx="3988">
                  <c:v>57.847403999999997</c:v>
                </c:pt>
                <c:pt idx="3989">
                  <c:v>57.876413999999997</c:v>
                </c:pt>
                <c:pt idx="3990">
                  <c:v>57.876413999999997</c:v>
                </c:pt>
                <c:pt idx="3991">
                  <c:v>57.905425000000001</c:v>
                </c:pt>
                <c:pt idx="3992">
                  <c:v>57.905425000000001</c:v>
                </c:pt>
                <c:pt idx="3993">
                  <c:v>57.934435999999998</c:v>
                </c:pt>
                <c:pt idx="3994">
                  <c:v>57.934435999999998</c:v>
                </c:pt>
                <c:pt idx="3995">
                  <c:v>57.963445999999998</c:v>
                </c:pt>
                <c:pt idx="3996">
                  <c:v>57.963445999999998</c:v>
                </c:pt>
                <c:pt idx="3997">
                  <c:v>57.992457000000002</c:v>
                </c:pt>
                <c:pt idx="3998">
                  <c:v>57.992457000000002</c:v>
                </c:pt>
                <c:pt idx="3999">
                  <c:v>58.021467999999999</c:v>
                </c:pt>
                <c:pt idx="4000">
                  <c:v>58.021467999999999</c:v>
                </c:pt>
                <c:pt idx="4001">
                  <c:v>58.050479000000003</c:v>
                </c:pt>
                <c:pt idx="4002">
                  <c:v>58.050479000000003</c:v>
                </c:pt>
                <c:pt idx="4003">
                  <c:v>58.079489000000002</c:v>
                </c:pt>
                <c:pt idx="4004">
                  <c:v>58.079489000000002</c:v>
                </c:pt>
                <c:pt idx="4005">
                  <c:v>58.108499999999999</c:v>
                </c:pt>
                <c:pt idx="4006">
                  <c:v>58.108499999999999</c:v>
                </c:pt>
                <c:pt idx="4007">
                  <c:v>58.137511000000003</c:v>
                </c:pt>
                <c:pt idx="4008">
                  <c:v>58.137511000000003</c:v>
                </c:pt>
                <c:pt idx="4009">
                  <c:v>58.166522000000001</c:v>
                </c:pt>
                <c:pt idx="4010">
                  <c:v>58.166522000000001</c:v>
                </c:pt>
                <c:pt idx="4011">
                  <c:v>58.195532</c:v>
                </c:pt>
                <c:pt idx="4012">
                  <c:v>58.195532</c:v>
                </c:pt>
                <c:pt idx="4013">
                  <c:v>58.224542999999997</c:v>
                </c:pt>
                <c:pt idx="4014">
                  <c:v>58.224542999999997</c:v>
                </c:pt>
                <c:pt idx="4015">
                  <c:v>58.253554000000001</c:v>
                </c:pt>
                <c:pt idx="4016">
                  <c:v>58.253554000000001</c:v>
                </c:pt>
                <c:pt idx="4017">
                  <c:v>58.282564999999998</c:v>
                </c:pt>
                <c:pt idx="4018">
                  <c:v>58.282564999999998</c:v>
                </c:pt>
                <c:pt idx="4019">
                  <c:v>58.311574999999998</c:v>
                </c:pt>
                <c:pt idx="4020">
                  <c:v>58.311574999999998</c:v>
                </c:pt>
                <c:pt idx="4021">
                  <c:v>58.340586000000002</c:v>
                </c:pt>
                <c:pt idx="4022">
                  <c:v>58.340586000000002</c:v>
                </c:pt>
                <c:pt idx="4023">
                  <c:v>58.369596999999999</c:v>
                </c:pt>
                <c:pt idx="4024">
                  <c:v>58.369596999999999</c:v>
                </c:pt>
                <c:pt idx="4025">
                  <c:v>58.398606999999998</c:v>
                </c:pt>
                <c:pt idx="4026">
                  <c:v>58.398606999999998</c:v>
                </c:pt>
                <c:pt idx="4027">
                  <c:v>58.427618000000002</c:v>
                </c:pt>
                <c:pt idx="4028">
                  <c:v>58.427618000000002</c:v>
                </c:pt>
                <c:pt idx="4029">
                  <c:v>58.456629</c:v>
                </c:pt>
                <c:pt idx="4030">
                  <c:v>58.456629</c:v>
                </c:pt>
                <c:pt idx="4031">
                  <c:v>58.485639999999997</c:v>
                </c:pt>
                <c:pt idx="4032">
                  <c:v>58.485639999999997</c:v>
                </c:pt>
                <c:pt idx="4033">
                  <c:v>58.514650000000003</c:v>
                </c:pt>
                <c:pt idx="4034">
                  <c:v>58.514650000000003</c:v>
                </c:pt>
                <c:pt idx="4035">
                  <c:v>58.543661</c:v>
                </c:pt>
                <c:pt idx="4036">
                  <c:v>58.543661</c:v>
                </c:pt>
                <c:pt idx="4037">
                  <c:v>58.572671999999997</c:v>
                </c:pt>
                <c:pt idx="4038">
                  <c:v>58.572671999999997</c:v>
                </c:pt>
                <c:pt idx="4039">
                  <c:v>58.601683000000001</c:v>
                </c:pt>
                <c:pt idx="4040">
                  <c:v>58.601683000000001</c:v>
                </c:pt>
                <c:pt idx="4041">
                  <c:v>58.630693000000001</c:v>
                </c:pt>
                <c:pt idx="4042">
                  <c:v>58.630693000000001</c:v>
                </c:pt>
                <c:pt idx="4043">
                  <c:v>58.659703999999998</c:v>
                </c:pt>
                <c:pt idx="4044">
                  <c:v>58.659703999999998</c:v>
                </c:pt>
                <c:pt idx="4045">
                  <c:v>58.688715000000002</c:v>
                </c:pt>
                <c:pt idx="4046">
                  <c:v>58.688715000000002</c:v>
                </c:pt>
                <c:pt idx="4047">
                  <c:v>58.717725999999999</c:v>
                </c:pt>
                <c:pt idx="4048">
                  <c:v>58.717725999999999</c:v>
                </c:pt>
                <c:pt idx="4049">
                  <c:v>58.746735999999999</c:v>
                </c:pt>
                <c:pt idx="4050">
                  <c:v>58.746735999999999</c:v>
                </c:pt>
                <c:pt idx="4051">
                  <c:v>58.775747000000003</c:v>
                </c:pt>
                <c:pt idx="4052">
                  <c:v>58.775747000000003</c:v>
                </c:pt>
                <c:pt idx="4053">
                  <c:v>58.804758</c:v>
                </c:pt>
                <c:pt idx="4054">
                  <c:v>58.804758</c:v>
                </c:pt>
                <c:pt idx="4055">
                  <c:v>58.833767999999999</c:v>
                </c:pt>
                <c:pt idx="4056">
                  <c:v>58.833767999999999</c:v>
                </c:pt>
                <c:pt idx="4057">
                  <c:v>58.862779000000003</c:v>
                </c:pt>
                <c:pt idx="4058">
                  <c:v>58.862779000000003</c:v>
                </c:pt>
                <c:pt idx="4059">
                  <c:v>58.89179</c:v>
                </c:pt>
                <c:pt idx="4060">
                  <c:v>58.89179</c:v>
                </c:pt>
                <c:pt idx="4061">
                  <c:v>58.920800999999997</c:v>
                </c:pt>
                <c:pt idx="4062">
                  <c:v>58.920800999999997</c:v>
                </c:pt>
                <c:pt idx="4063">
                  <c:v>58.949810999999997</c:v>
                </c:pt>
                <c:pt idx="4064">
                  <c:v>58.949810999999997</c:v>
                </c:pt>
                <c:pt idx="4065">
                  <c:v>58.978822000000001</c:v>
                </c:pt>
                <c:pt idx="4066">
                  <c:v>58.978822000000001</c:v>
                </c:pt>
                <c:pt idx="4067">
                  <c:v>59.007832999999998</c:v>
                </c:pt>
                <c:pt idx="4068">
                  <c:v>59.007832999999998</c:v>
                </c:pt>
                <c:pt idx="4069">
                  <c:v>59.036844000000002</c:v>
                </c:pt>
                <c:pt idx="4070">
                  <c:v>59.036844000000002</c:v>
                </c:pt>
                <c:pt idx="4071">
                  <c:v>59.065854000000002</c:v>
                </c:pt>
                <c:pt idx="4072">
                  <c:v>59.065854000000002</c:v>
                </c:pt>
                <c:pt idx="4073">
                  <c:v>59.094864999999999</c:v>
                </c:pt>
                <c:pt idx="4074">
                  <c:v>59.094864999999999</c:v>
                </c:pt>
                <c:pt idx="4075">
                  <c:v>59.123876000000003</c:v>
                </c:pt>
                <c:pt idx="4076">
                  <c:v>59.123876000000003</c:v>
                </c:pt>
                <c:pt idx="4077">
                  <c:v>59.152887</c:v>
                </c:pt>
                <c:pt idx="4078">
                  <c:v>59.152887</c:v>
                </c:pt>
                <c:pt idx="4079">
                  <c:v>59.181896999999999</c:v>
                </c:pt>
                <c:pt idx="4080">
                  <c:v>59.181896999999999</c:v>
                </c:pt>
                <c:pt idx="4081">
                  <c:v>59.210908000000003</c:v>
                </c:pt>
                <c:pt idx="4082">
                  <c:v>59.210908000000003</c:v>
                </c:pt>
                <c:pt idx="4083">
                  <c:v>59.239919</c:v>
                </c:pt>
                <c:pt idx="4084">
                  <c:v>59.239919</c:v>
                </c:pt>
                <c:pt idx="4085">
                  <c:v>59.268929999999997</c:v>
                </c:pt>
                <c:pt idx="4086">
                  <c:v>59.268929999999997</c:v>
                </c:pt>
                <c:pt idx="4087">
                  <c:v>59.297939999999997</c:v>
                </c:pt>
                <c:pt idx="4088">
                  <c:v>59.297939999999997</c:v>
                </c:pt>
                <c:pt idx="4089">
                  <c:v>59.326951000000001</c:v>
                </c:pt>
                <c:pt idx="4090">
                  <c:v>59.326951000000001</c:v>
                </c:pt>
                <c:pt idx="4091">
                  <c:v>59.355961999999998</c:v>
                </c:pt>
                <c:pt idx="4092">
                  <c:v>59.355961999999998</c:v>
                </c:pt>
                <c:pt idx="4093">
                  <c:v>59.384971999999998</c:v>
                </c:pt>
                <c:pt idx="4094">
                  <c:v>59.384971999999998</c:v>
                </c:pt>
                <c:pt idx="4095">
                  <c:v>59.413983000000002</c:v>
                </c:pt>
                <c:pt idx="4096">
                  <c:v>59.413983000000002</c:v>
                </c:pt>
                <c:pt idx="4097">
                  <c:v>59.442993999999999</c:v>
                </c:pt>
                <c:pt idx="4098">
                  <c:v>59.442993999999999</c:v>
                </c:pt>
                <c:pt idx="4099">
                  <c:v>59.472005000000003</c:v>
                </c:pt>
                <c:pt idx="4100">
                  <c:v>59.472005000000003</c:v>
                </c:pt>
                <c:pt idx="4101">
                  <c:v>59.501015000000002</c:v>
                </c:pt>
                <c:pt idx="4102">
                  <c:v>59.501015000000002</c:v>
                </c:pt>
                <c:pt idx="4103">
                  <c:v>59.530025999999999</c:v>
                </c:pt>
                <c:pt idx="4104">
                  <c:v>59.530025999999999</c:v>
                </c:pt>
                <c:pt idx="4105">
                  <c:v>59.559036999999996</c:v>
                </c:pt>
                <c:pt idx="4106">
                  <c:v>59.559036999999996</c:v>
                </c:pt>
                <c:pt idx="4107">
                  <c:v>59.588048000000001</c:v>
                </c:pt>
                <c:pt idx="4108">
                  <c:v>59.588048000000001</c:v>
                </c:pt>
                <c:pt idx="4109">
                  <c:v>59.617058</c:v>
                </c:pt>
                <c:pt idx="4110">
                  <c:v>59.617058</c:v>
                </c:pt>
                <c:pt idx="4111">
                  <c:v>59.646068999999997</c:v>
                </c:pt>
                <c:pt idx="4112">
                  <c:v>59.646068999999997</c:v>
                </c:pt>
                <c:pt idx="4113">
                  <c:v>59.675080000000001</c:v>
                </c:pt>
                <c:pt idx="4114">
                  <c:v>59.675080000000001</c:v>
                </c:pt>
                <c:pt idx="4115">
                  <c:v>59.704090999999998</c:v>
                </c:pt>
                <c:pt idx="4116">
                  <c:v>59.704090999999998</c:v>
                </c:pt>
                <c:pt idx="4117">
                  <c:v>59.733100999999998</c:v>
                </c:pt>
                <c:pt idx="4118">
                  <c:v>59.733100999999998</c:v>
                </c:pt>
                <c:pt idx="4119">
                  <c:v>59.762112000000002</c:v>
                </c:pt>
                <c:pt idx="4120">
                  <c:v>59.762112000000002</c:v>
                </c:pt>
                <c:pt idx="4121">
                  <c:v>59.791122999999999</c:v>
                </c:pt>
                <c:pt idx="4122">
                  <c:v>59.791122999999999</c:v>
                </c:pt>
                <c:pt idx="4123">
                  <c:v>59.820132999999998</c:v>
                </c:pt>
                <c:pt idx="4124">
                  <c:v>59.820132999999998</c:v>
                </c:pt>
                <c:pt idx="4125">
                  <c:v>59.849144000000003</c:v>
                </c:pt>
                <c:pt idx="4126">
                  <c:v>59.849144000000003</c:v>
                </c:pt>
                <c:pt idx="4127">
                  <c:v>59.878155</c:v>
                </c:pt>
                <c:pt idx="4128">
                  <c:v>59.878155</c:v>
                </c:pt>
                <c:pt idx="4129">
                  <c:v>59.907165999999997</c:v>
                </c:pt>
                <c:pt idx="4130">
                  <c:v>59.907165999999997</c:v>
                </c:pt>
                <c:pt idx="4131">
                  <c:v>59.936176000000003</c:v>
                </c:pt>
                <c:pt idx="4132">
                  <c:v>59.936176000000003</c:v>
                </c:pt>
                <c:pt idx="4133">
                  <c:v>59.965187</c:v>
                </c:pt>
                <c:pt idx="4134">
                  <c:v>59.965187</c:v>
                </c:pt>
                <c:pt idx="4135">
                  <c:v>59.994197999999997</c:v>
                </c:pt>
                <c:pt idx="4136">
                  <c:v>59.994197999999997</c:v>
                </c:pt>
                <c:pt idx="4137">
                  <c:v>60.023209000000001</c:v>
                </c:pt>
                <c:pt idx="4138">
                  <c:v>60.023209000000001</c:v>
                </c:pt>
                <c:pt idx="4139">
                  <c:v>60.052219000000001</c:v>
                </c:pt>
                <c:pt idx="4140">
                  <c:v>60.052219000000001</c:v>
                </c:pt>
                <c:pt idx="4141">
                  <c:v>60.081229999999998</c:v>
                </c:pt>
                <c:pt idx="4142">
                  <c:v>60.081229999999998</c:v>
                </c:pt>
                <c:pt idx="4143">
                  <c:v>60.110241000000002</c:v>
                </c:pt>
                <c:pt idx="4144">
                  <c:v>60.110241000000002</c:v>
                </c:pt>
                <c:pt idx="4145">
                  <c:v>60.139251999999999</c:v>
                </c:pt>
                <c:pt idx="4146">
                  <c:v>60.139251999999999</c:v>
                </c:pt>
                <c:pt idx="4147">
                  <c:v>60.168261999999999</c:v>
                </c:pt>
                <c:pt idx="4148">
                  <c:v>60.168261999999999</c:v>
                </c:pt>
                <c:pt idx="4149">
                  <c:v>60.197273000000003</c:v>
                </c:pt>
                <c:pt idx="4150">
                  <c:v>60.197273000000003</c:v>
                </c:pt>
                <c:pt idx="4151">
                  <c:v>60.226284</c:v>
                </c:pt>
                <c:pt idx="4152">
                  <c:v>60.226284</c:v>
                </c:pt>
                <c:pt idx="4153">
                  <c:v>60.255293999999999</c:v>
                </c:pt>
                <c:pt idx="4154">
                  <c:v>60.255293999999999</c:v>
                </c:pt>
                <c:pt idx="4155">
                  <c:v>60.284305000000003</c:v>
                </c:pt>
                <c:pt idx="4156">
                  <c:v>60.284305000000003</c:v>
                </c:pt>
                <c:pt idx="4157">
                  <c:v>60.313316</c:v>
                </c:pt>
                <c:pt idx="4158">
                  <c:v>60.313316</c:v>
                </c:pt>
                <c:pt idx="4159">
                  <c:v>60.342326999999997</c:v>
                </c:pt>
                <c:pt idx="4160">
                  <c:v>60.342326999999997</c:v>
                </c:pt>
                <c:pt idx="4161">
                  <c:v>60.371336999999997</c:v>
                </c:pt>
                <c:pt idx="4162">
                  <c:v>60.371336999999997</c:v>
                </c:pt>
                <c:pt idx="4163">
                  <c:v>60.400348000000001</c:v>
                </c:pt>
                <c:pt idx="4164">
                  <c:v>60.400348000000001</c:v>
                </c:pt>
                <c:pt idx="4165">
                  <c:v>60.429358999999998</c:v>
                </c:pt>
                <c:pt idx="4166">
                  <c:v>60.429358999999998</c:v>
                </c:pt>
                <c:pt idx="4167">
                  <c:v>60.458370000000002</c:v>
                </c:pt>
                <c:pt idx="4168">
                  <c:v>60.458370000000002</c:v>
                </c:pt>
                <c:pt idx="4169">
                  <c:v>60.487380000000002</c:v>
                </c:pt>
                <c:pt idx="4170">
                  <c:v>60.487380000000002</c:v>
                </c:pt>
                <c:pt idx="4171">
                  <c:v>60.516390999999999</c:v>
                </c:pt>
                <c:pt idx="4172">
                  <c:v>60.516390999999999</c:v>
                </c:pt>
                <c:pt idx="4173">
                  <c:v>60.545402000000003</c:v>
                </c:pt>
                <c:pt idx="4174">
                  <c:v>60.545402000000003</c:v>
                </c:pt>
                <c:pt idx="4175">
                  <c:v>60.574413</c:v>
                </c:pt>
                <c:pt idx="4176">
                  <c:v>60.574413</c:v>
                </c:pt>
                <c:pt idx="4177">
                  <c:v>60.603422999999999</c:v>
                </c:pt>
                <c:pt idx="4178">
                  <c:v>60.603422999999999</c:v>
                </c:pt>
                <c:pt idx="4179">
                  <c:v>60.632434000000003</c:v>
                </c:pt>
                <c:pt idx="4180">
                  <c:v>60.632434000000003</c:v>
                </c:pt>
                <c:pt idx="4181">
                  <c:v>60.661445000000001</c:v>
                </c:pt>
                <c:pt idx="4182">
                  <c:v>60.661445000000001</c:v>
                </c:pt>
                <c:pt idx="4183">
                  <c:v>60.690455</c:v>
                </c:pt>
                <c:pt idx="4184">
                  <c:v>60.690455</c:v>
                </c:pt>
                <c:pt idx="4185">
                  <c:v>60.719465999999997</c:v>
                </c:pt>
                <c:pt idx="4186">
                  <c:v>60.719465999999997</c:v>
                </c:pt>
                <c:pt idx="4187">
                  <c:v>60.748477000000001</c:v>
                </c:pt>
                <c:pt idx="4188">
                  <c:v>60.748477000000001</c:v>
                </c:pt>
                <c:pt idx="4189">
                  <c:v>60.777487999999998</c:v>
                </c:pt>
                <c:pt idx="4190">
                  <c:v>60.777487999999998</c:v>
                </c:pt>
                <c:pt idx="4191">
                  <c:v>60.806497999999998</c:v>
                </c:pt>
                <c:pt idx="4192">
                  <c:v>60.806497999999998</c:v>
                </c:pt>
                <c:pt idx="4193">
                  <c:v>60.835509000000002</c:v>
                </c:pt>
                <c:pt idx="4194">
                  <c:v>60.835509000000002</c:v>
                </c:pt>
                <c:pt idx="4195">
                  <c:v>60.864519999999999</c:v>
                </c:pt>
                <c:pt idx="4196">
                  <c:v>60.864519999999999</c:v>
                </c:pt>
                <c:pt idx="4197">
                  <c:v>60.893531000000003</c:v>
                </c:pt>
                <c:pt idx="4198">
                  <c:v>60.893531000000003</c:v>
                </c:pt>
                <c:pt idx="4199">
                  <c:v>60.922541000000002</c:v>
                </c:pt>
                <c:pt idx="4200">
                  <c:v>60.922541000000002</c:v>
                </c:pt>
                <c:pt idx="4201">
                  <c:v>60.951552</c:v>
                </c:pt>
                <c:pt idx="4202">
                  <c:v>60.951552</c:v>
                </c:pt>
                <c:pt idx="4203">
                  <c:v>60.980562999999997</c:v>
                </c:pt>
                <c:pt idx="4204">
                  <c:v>60.980562999999997</c:v>
                </c:pt>
                <c:pt idx="4205">
                  <c:v>61.009574000000001</c:v>
                </c:pt>
                <c:pt idx="4206">
                  <c:v>61.009574000000001</c:v>
                </c:pt>
                <c:pt idx="4207">
                  <c:v>61.038584</c:v>
                </c:pt>
                <c:pt idx="4208">
                  <c:v>61.038584</c:v>
                </c:pt>
                <c:pt idx="4209">
                  <c:v>61.067594999999997</c:v>
                </c:pt>
                <c:pt idx="4210">
                  <c:v>61.067594999999997</c:v>
                </c:pt>
                <c:pt idx="4211">
                  <c:v>61.096606000000001</c:v>
                </c:pt>
                <c:pt idx="4212">
                  <c:v>61.096606000000001</c:v>
                </c:pt>
                <c:pt idx="4213">
                  <c:v>61.125616000000001</c:v>
                </c:pt>
                <c:pt idx="4214">
                  <c:v>61.125616000000001</c:v>
                </c:pt>
                <c:pt idx="4215">
                  <c:v>61.154626999999998</c:v>
                </c:pt>
                <c:pt idx="4216">
                  <c:v>61.154626999999998</c:v>
                </c:pt>
                <c:pt idx="4217">
                  <c:v>61.183638000000002</c:v>
                </c:pt>
                <c:pt idx="4218">
                  <c:v>61.183638000000002</c:v>
                </c:pt>
                <c:pt idx="4219">
                  <c:v>61.212648999999999</c:v>
                </c:pt>
                <c:pt idx="4220">
                  <c:v>61.212648999999999</c:v>
                </c:pt>
                <c:pt idx="4221">
                  <c:v>61.241658999999999</c:v>
                </c:pt>
                <c:pt idx="4222">
                  <c:v>61.241658999999999</c:v>
                </c:pt>
                <c:pt idx="4223">
                  <c:v>61.270670000000003</c:v>
                </c:pt>
                <c:pt idx="4224">
                  <c:v>61.270670000000003</c:v>
                </c:pt>
                <c:pt idx="4225">
                  <c:v>61.299681</c:v>
                </c:pt>
                <c:pt idx="4226">
                  <c:v>61.299681</c:v>
                </c:pt>
                <c:pt idx="4227">
                  <c:v>61.328691999999997</c:v>
                </c:pt>
                <c:pt idx="4228">
                  <c:v>61.328691999999997</c:v>
                </c:pt>
                <c:pt idx="4229">
                  <c:v>61.357702000000003</c:v>
                </c:pt>
                <c:pt idx="4230">
                  <c:v>61.357702000000003</c:v>
                </c:pt>
                <c:pt idx="4231">
                  <c:v>61.386713</c:v>
                </c:pt>
                <c:pt idx="4232">
                  <c:v>61.386713</c:v>
                </c:pt>
                <c:pt idx="4233">
                  <c:v>61.415723999999997</c:v>
                </c:pt>
                <c:pt idx="4234">
                  <c:v>61.415723999999997</c:v>
                </c:pt>
                <c:pt idx="4235">
                  <c:v>61.444735000000001</c:v>
                </c:pt>
                <c:pt idx="4236">
                  <c:v>61.444735000000001</c:v>
                </c:pt>
                <c:pt idx="4237">
                  <c:v>61.473745000000001</c:v>
                </c:pt>
                <c:pt idx="4238">
                  <c:v>61.473745000000001</c:v>
                </c:pt>
                <c:pt idx="4239">
                  <c:v>61.502755999999998</c:v>
                </c:pt>
                <c:pt idx="4240">
                  <c:v>61.502755999999998</c:v>
                </c:pt>
                <c:pt idx="4241">
                  <c:v>61.531767000000002</c:v>
                </c:pt>
                <c:pt idx="4242">
                  <c:v>61.531767000000002</c:v>
                </c:pt>
                <c:pt idx="4243">
                  <c:v>61.560777000000002</c:v>
                </c:pt>
                <c:pt idx="4244">
                  <c:v>61.560777000000002</c:v>
                </c:pt>
                <c:pt idx="4245">
                  <c:v>61.589787999999999</c:v>
                </c:pt>
                <c:pt idx="4246">
                  <c:v>61.589787999999999</c:v>
                </c:pt>
                <c:pt idx="4247">
                  <c:v>61.618799000000003</c:v>
                </c:pt>
                <c:pt idx="4248">
                  <c:v>61.618799000000003</c:v>
                </c:pt>
                <c:pt idx="4249">
                  <c:v>61.64781</c:v>
                </c:pt>
                <c:pt idx="4250">
                  <c:v>61.64781</c:v>
                </c:pt>
                <c:pt idx="4251">
                  <c:v>61.676819999999999</c:v>
                </c:pt>
                <c:pt idx="4252">
                  <c:v>61.676819999999999</c:v>
                </c:pt>
                <c:pt idx="4253">
                  <c:v>61.705831000000003</c:v>
                </c:pt>
                <c:pt idx="4254">
                  <c:v>61.705831000000003</c:v>
                </c:pt>
                <c:pt idx="4255">
                  <c:v>61.734842</c:v>
                </c:pt>
                <c:pt idx="4256">
                  <c:v>61.734842</c:v>
                </c:pt>
                <c:pt idx="4257">
                  <c:v>61.763852999999997</c:v>
                </c:pt>
                <c:pt idx="4258">
                  <c:v>61.763852999999997</c:v>
                </c:pt>
                <c:pt idx="4259">
                  <c:v>61.792862999999997</c:v>
                </c:pt>
                <c:pt idx="4260">
                  <c:v>61.792862999999997</c:v>
                </c:pt>
                <c:pt idx="4261">
                  <c:v>61.821874000000001</c:v>
                </c:pt>
                <c:pt idx="4262">
                  <c:v>61.821874000000001</c:v>
                </c:pt>
                <c:pt idx="4263">
                  <c:v>61.850884999999998</c:v>
                </c:pt>
                <c:pt idx="4264">
                  <c:v>61.850884999999998</c:v>
                </c:pt>
                <c:pt idx="4265">
                  <c:v>61.879896000000002</c:v>
                </c:pt>
                <c:pt idx="4266">
                  <c:v>61.879896000000002</c:v>
                </c:pt>
                <c:pt idx="4267">
                  <c:v>61.908906000000002</c:v>
                </c:pt>
                <c:pt idx="4268">
                  <c:v>61.908906000000002</c:v>
                </c:pt>
                <c:pt idx="4269">
                  <c:v>61.937916999999999</c:v>
                </c:pt>
                <c:pt idx="4270">
                  <c:v>61.937916999999999</c:v>
                </c:pt>
                <c:pt idx="4271">
                  <c:v>61.966928000000003</c:v>
                </c:pt>
                <c:pt idx="4272">
                  <c:v>61.966928000000003</c:v>
                </c:pt>
                <c:pt idx="4273">
                  <c:v>61.995938000000002</c:v>
                </c:pt>
                <c:pt idx="4274">
                  <c:v>61.995938000000002</c:v>
                </c:pt>
                <c:pt idx="4275">
                  <c:v>62.024948999999999</c:v>
                </c:pt>
                <c:pt idx="4276">
                  <c:v>62.024948999999999</c:v>
                </c:pt>
                <c:pt idx="4277">
                  <c:v>62.053959999999996</c:v>
                </c:pt>
                <c:pt idx="4278">
                  <c:v>62.053959999999996</c:v>
                </c:pt>
                <c:pt idx="4279">
                  <c:v>62.082971000000001</c:v>
                </c:pt>
                <c:pt idx="4280">
                  <c:v>62.082971000000001</c:v>
                </c:pt>
                <c:pt idx="4281">
                  <c:v>62.111981</c:v>
                </c:pt>
                <c:pt idx="4282">
                  <c:v>62.111981</c:v>
                </c:pt>
                <c:pt idx="4283">
                  <c:v>62.140991999999997</c:v>
                </c:pt>
                <c:pt idx="4284">
                  <c:v>62.140991999999997</c:v>
                </c:pt>
                <c:pt idx="4285">
                  <c:v>62.170003000000001</c:v>
                </c:pt>
                <c:pt idx="4286">
                  <c:v>62.170003000000001</c:v>
                </c:pt>
                <c:pt idx="4287">
                  <c:v>62.199013999999998</c:v>
                </c:pt>
                <c:pt idx="4288">
                  <c:v>62.199013999999998</c:v>
                </c:pt>
                <c:pt idx="4289">
                  <c:v>62.228023999999998</c:v>
                </c:pt>
                <c:pt idx="4290">
                  <c:v>62.228023999999998</c:v>
                </c:pt>
                <c:pt idx="4291">
                  <c:v>62.257035000000002</c:v>
                </c:pt>
                <c:pt idx="4292">
                  <c:v>62.257035000000002</c:v>
                </c:pt>
                <c:pt idx="4293">
                  <c:v>62.286045999999999</c:v>
                </c:pt>
                <c:pt idx="4294">
                  <c:v>62.286045999999999</c:v>
                </c:pt>
                <c:pt idx="4295">
                  <c:v>62.315057000000003</c:v>
                </c:pt>
                <c:pt idx="4296">
                  <c:v>62.315057000000003</c:v>
                </c:pt>
                <c:pt idx="4297">
                  <c:v>62.344067000000003</c:v>
                </c:pt>
                <c:pt idx="4298">
                  <c:v>62.344067000000003</c:v>
                </c:pt>
                <c:pt idx="4299">
                  <c:v>62.373078</c:v>
                </c:pt>
                <c:pt idx="4300">
                  <c:v>62.373078</c:v>
                </c:pt>
                <c:pt idx="4301">
                  <c:v>62.402088999999997</c:v>
                </c:pt>
                <c:pt idx="4302">
                  <c:v>62.402088999999997</c:v>
                </c:pt>
                <c:pt idx="4303">
                  <c:v>62.431100000000001</c:v>
                </c:pt>
                <c:pt idx="4304">
                  <c:v>62.431100000000001</c:v>
                </c:pt>
                <c:pt idx="4305">
                  <c:v>62.46011</c:v>
                </c:pt>
                <c:pt idx="4306">
                  <c:v>62.46011</c:v>
                </c:pt>
                <c:pt idx="4307">
                  <c:v>62.489120999999997</c:v>
                </c:pt>
                <c:pt idx="4308">
                  <c:v>62.489120999999997</c:v>
                </c:pt>
                <c:pt idx="4309">
                  <c:v>62.518132000000001</c:v>
                </c:pt>
                <c:pt idx="4310">
                  <c:v>62.518132000000001</c:v>
                </c:pt>
                <c:pt idx="4311">
                  <c:v>62.547142000000001</c:v>
                </c:pt>
                <c:pt idx="4312">
                  <c:v>62.547142000000001</c:v>
                </c:pt>
                <c:pt idx="4313">
                  <c:v>62.576152999999998</c:v>
                </c:pt>
                <c:pt idx="4314">
                  <c:v>62.576152999999998</c:v>
                </c:pt>
                <c:pt idx="4315">
                  <c:v>62.605164000000002</c:v>
                </c:pt>
                <c:pt idx="4316">
                  <c:v>62.605164000000002</c:v>
                </c:pt>
                <c:pt idx="4317">
                  <c:v>62.634174999999999</c:v>
                </c:pt>
                <c:pt idx="4318">
                  <c:v>62.634174999999999</c:v>
                </c:pt>
                <c:pt idx="4319">
                  <c:v>62.663184999999999</c:v>
                </c:pt>
                <c:pt idx="4320">
                  <c:v>62.663184999999999</c:v>
                </c:pt>
                <c:pt idx="4321">
                  <c:v>62.692196000000003</c:v>
                </c:pt>
                <c:pt idx="4322">
                  <c:v>62.692196000000003</c:v>
                </c:pt>
                <c:pt idx="4323">
                  <c:v>62.721207</c:v>
                </c:pt>
                <c:pt idx="4324">
                  <c:v>62.721207</c:v>
                </c:pt>
                <c:pt idx="4325">
                  <c:v>62.750217999999997</c:v>
                </c:pt>
                <c:pt idx="4326">
                  <c:v>62.750217999999997</c:v>
                </c:pt>
                <c:pt idx="4327">
                  <c:v>62.779228000000003</c:v>
                </c:pt>
                <c:pt idx="4328">
                  <c:v>62.779228000000003</c:v>
                </c:pt>
                <c:pt idx="4329">
                  <c:v>62.808239</c:v>
                </c:pt>
                <c:pt idx="4330">
                  <c:v>62.808239</c:v>
                </c:pt>
                <c:pt idx="4331">
                  <c:v>62.837249999999997</c:v>
                </c:pt>
                <c:pt idx="4332">
                  <c:v>62.837249999999997</c:v>
                </c:pt>
                <c:pt idx="4333">
                  <c:v>62.866261000000002</c:v>
                </c:pt>
                <c:pt idx="4334">
                  <c:v>62.866261000000002</c:v>
                </c:pt>
                <c:pt idx="4335">
                  <c:v>62.895271000000001</c:v>
                </c:pt>
                <c:pt idx="4336">
                  <c:v>62.895271000000001</c:v>
                </c:pt>
                <c:pt idx="4337">
                  <c:v>62.924281999999998</c:v>
                </c:pt>
                <c:pt idx="4338">
                  <c:v>62.924281999999998</c:v>
                </c:pt>
                <c:pt idx="4339">
                  <c:v>62.953293000000002</c:v>
                </c:pt>
                <c:pt idx="4340">
                  <c:v>62.953293000000002</c:v>
                </c:pt>
                <c:pt idx="4341">
                  <c:v>62.982303000000002</c:v>
                </c:pt>
                <c:pt idx="4342">
                  <c:v>62.982303000000002</c:v>
                </c:pt>
                <c:pt idx="4343">
                  <c:v>63.011313999999999</c:v>
                </c:pt>
                <c:pt idx="4344">
                  <c:v>63.011313999999999</c:v>
                </c:pt>
                <c:pt idx="4345">
                  <c:v>63.040325000000003</c:v>
                </c:pt>
                <c:pt idx="4346">
                  <c:v>63.040325000000003</c:v>
                </c:pt>
                <c:pt idx="4347">
                  <c:v>63.069336</c:v>
                </c:pt>
                <c:pt idx="4348">
                  <c:v>63.069336</c:v>
                </c:pt>
                <c:pt idx="4349">
                  <c:v>63.098345999999999</c:v>
                </c:pt>
                <c:pt idx="4350">
                  <c:v>63.098345999999999</c:v>
                </c:pt>
                <c:pt idx="4351">
                  <c:v>63.127357000000003</c:v>
                </c:pt>
                <c:pt idx="4352">
                  <c:v>63.127357000000003</c:v>
                </c:pt>
                <c:pt idx="4353">
                  <c:v>63.156368000000001</c:v>
                </c:pt>
                <c:pt idx="4354">
                  <c:v>63.156368000000001</c:v>
                </c:pt>
                <c:pt idx="4355">
                  <c:v>63.185378999999998</c:v>
                </c:pt>
                <c:pt idx="4356">
                  <c:v>63.185378999999998</c:v>
                </c:pt>
                <c:pt idx="4357">
                  <c:v>63.214388999999997</c:v>
                </c:pt>
                <c:pt idx="4358">
                  <c:v>63.214388999999997</c:v>
                </c:pt>
                <c:pt idx="4359">
                  <c:v>63.243400000000001</c:v>
                </c:pt>
                <c:pt idx="4360">
                  <c:v>63.243400000000001</c:v>
                </c:pt>
                <c:pt idx="4361">
                  <c:v>63.272410999999998</c:v>
                </c:pt>
                <c:pt idx="4362">
                  <c:v>63.272410999999998</c:v>
                </c:pt>
                <c:pt idx="4363">
                  <c:v>63.301422000000002</c:v>
                </c:pt>
                <c:pt idx="4364">
                  <c:v>63.301422000000002</c:v>
                </c:pt>
                <c:pt idx="4365">
                  <c:v>63.330432000000002</c:v>
                </c:pt>
                <c:pt idx="4366">
                  <c:v>63.330432000000002</c:v>
                </c:pt>
                <c:pt idx="4367">
                  <c:v>63.359442999999999</c:v>
                </c:pt>
                <c:pt idx="4368">
                  <c:v>63.359442999999999</c:v>
                </c:pt>
                <c:pt idx="4369">
                  <c:v>63.388454000000003</c:v>
                </c:pt>
                <c:pt idx="4370">
                  <c:v>63.388454000000003</c:v>
                </c:pt>
                <c:pt idx="4371">
                  <c:v>63.417464000000002</c:v>
                </c:pt>
                <c:pt idx="4372">
                  <c:v>63.417464000000002</c:v>
                </c:pt>
                <c:pt idx="4373">
                  <c:v>63.446475</c:v>
                </c:pt>
                <c:pt idx="4374">
                  <c:v>63.446475</c:v>
                </c:pt>
                <c:pt idx="4375">
                  <c:v>63.475485999999997</c:v>
                </c:pt>
                <c:pt idx="4376">
                  <c:v>63.475485999999997</c:v>
                </c:pt>
                <c:pt idx="4377">
                  <c:v>63.504497000000001</c:v>
                </c:pt>
                <c:pt idx="4378">
                  <c:v>63.504497000000001</c:v>
                </c:pt>
                <c:pt idx="4379">
                  <c:v>63.533507</c:v>
                </c:pt>
                <c:pt idx="4380">
                  <c:v>63.533507</c:v>
                </c:pt>
                <c:pt idx="4381">
                  <c:v>63.562517999999997</c:v>
                </c:pt>
                <c:pt idx="4382">
                  <c:v>63.562517999999997</c:v>
                </c:pt>
                <c:pt idx="4383">
                  <c:v>63.591529000000001</c:v>
                </c:pt>
                <c:pt idx="4384">
                  <c:v>63.591529000000001</c:v>
                </c:pt>
                <c:pt idx="4385">
                  <c:v>63.620539999999998</c:v>
                </c:pt>
                <c:pt idx="4386">
                  <c:v>63.620539999999998</c:v>
                </c:pt>
                <c:pt idx="4387">
                  <c:v>63.649549999999998</c:v>
                </c:pt>
                <c:pt idx="4388">
                  <c:v>63.649549999999998</c:v>
                </c:pt>
                <c:pt idx="4389">
                  <c:v>63.678561000000002</c:v>
                </c:pt>
                <c:pt idx="4390">
                  <c:v>63.678561000000002</c:v>
                </c:pt>
                <c:pt idx="4391">
                  <c:v>63.707571999999999</c:v>
                </c:pt>
                <c:pt idx="4392">
                  <c:v>63.707571999999999</c:v>
                </c:pt>
                <c:pt idx="4393">
                  <c:v>63.736583000000003</c:v>
                </c:pt>
                <c:pt idx="4394">
                  <c:v>63.736583000000003</c:v>
                </c:pt>
                <c:pt idx="4395">
                  <c:v>63.765593000000003</c:v>
                </c:pt>
                <c:pt idx="4396">
                  <c:v>63.765593000000003</c:v>
                </c:pt>
                <c:pt idx="4397">
                  <c:v>63.794604</c:v>
                </c:pt>
                <c:pt idx="4398">
                  <c:v>63.794604</c:v>
                </c:pt>
                <c:pt idx="4399">
                  <c:v>63.823614999999997</c:v>
                </c:pt>
                <c:pt idx="4400">
                  <c:v>63.823614999999997</c:v>
                </c:pt>
                <c:pt idx="4401">
                  <c:v>63.852625000000003</c:v>
                </c:pt>
                <c:pt idx="4402">
                  <c:v>63.852625000000003</c:v>
                </c:pt>
                <c:pt idx="4403">
                  <c:v>63.881636</c:v>
                </c:pt>
                <c:pt idx="4404">
                  <c:v>63.881636</c:v>
                </c:pt>
                <c:pt idx="4405">
                  <c:v>63.910646999999997</c:v>
                </c:pt>
                <c:pt idx="4406">
                  <c:v>63.910646999999997</c:v>
                </c:pt>
                <c:pt idx="4407">
                  <c:v>63.939658000000001</c:v>
                </c:pt>
                <c:pt idx="4408">
                  <c:v>63.939658000000001</c:v>
                </c:pt>
                <c:pt idx="4409">
                  <c:v>63.968668000000001</c:v>
                </c:pt>
                <c:pt idx="4410">
                  <c:v>63.968668000000001</c:v>
                </c:pt>
                <c:pt idx="4411">
                  <c:v>63.997678999999998</c:v>
                </c:pt>
                <c:pt idx="4412">
                  <c:v>63.997678999999998</c:v>
                </c:pt>
                <c:pt idx="4413">
                  <c:v>64.026690000000002</c:v>
                </c:pt>
                <c:pt idx="4414">
                  <c:v>64.026690000000002</c:v>
                </c:pt>
                <c:pt idx="4415">
                  <c:v>64.055700999999999</c:v>
                </c:pt>
                <c:pt idx="4416">
                  <c:v>64.055700999999999</c:v>
                </c:pt>
                <c:pt idx="4417">
                  <c:v>64.084710999999999</c:v>
                </c:pt>
                <c:pt idx="4418">
                  <c:v>64.084710999999999</c:v>
                </c:pt>
                <c:pt idx="4419">
                  <c:v>64.113721999999996</c:v>
                </c:pt>
                <c:pt idx="4420">
                  <c:v>64.113721999999996</c:v>
                </c:pt>
                <c:pt idx="4421">
                  <c:v>64.142733000000007</c:v>
                </c:pt>
                <c:pt idx="4422">
                  <c:v>64.142733000000007</c:v>
                </c:pt>
                <c:pt idx="4423">
                  <c:v>64.171744000000004</c:v>
                </c:pt>
                <c:pt idx="4424">
                  <c:v>64.171744000000004</c:v>
                </c:pt>
                <c:pt idx="4425">
                  <c:v>64.200754000000003</c:v>
                </c:pt>
                <c:pt idx="4426">
                  <c:v>64.200754000000003</c:v>
                </c:pt>
                <c:pt idx="4427">
                  <c:v>64.229765</c:v>
                </c:pt>
                <c:pt idx="4428">
                  <c:v>64.229765</c:v>
                </c:pt>
                <c:pt idx="4429">
                  <c:v>64.258775999999997</c:v>
                </c:pt>
                <c:pt idx="4430">
                  <c:v>64.258775999999997</c:v>
                </c:pt>
                <c:pt idx="4431">
                  <c:v>64.287785999999997</c:v>
                </c:pt>
                <c:pt idx="4432">
                  <c:v>64.287785999999997</c:v>
                </c:pt>
                <c:pt idx="4433">
                  <c:v>64.316796999999994</c:v>
                </c:pt>
                <c:pt idx="4434">
                  <c:v>64.316796999999994</c:v>
                </c:pt>
                <c:pt idx="4435">
                  <c:v>64.345808000000005</c:v>
                </c:pt>
                <c:pt idx="4436">
                  <c:v>64.345808000000005</c:v>
                </c:pt>
                <c:pt idx="4437">
                  <c:v>64.374819000000002</c:v>
                </c:pt>
                <c:pt idx="4438">
                  <c:v>64.374819000000002</c:v>
                </c:pt>
                <c:pt idx="4439">
                  <c:v>64.403829000000002</c:v>
                </c:pt>
                <c:pt idx="4440">
                  <c:v>64.403829000000002</c:v>
                </c:pt>
                <c:pt idx="4441">
                  <c:v>64.432839999999999</c:v>
                </c:pt>
                <c:pt idx="4442">
                  <c:v>64.432839999999999</c:v>
                </c:pt>
                <c:pt idx="4443">
                  <c:v>64.461850999999996</c:v>
                </c:pt>
                <c:pt idx="4444">
                  <c:v>64.461850999999996</c:v>
                </c:pt>
                <c:pt idx="4445">
                  <c:v>64.490862000000007</c:v>
                </c:pt>
                <c:pt idx="4446">
                  <c:v>64.490862000000007</c:v>
                </c:pt>
                <c:pt idx="4447">
                  <c:v>64.519872000000007</c:v>
                </c:pt>
                <c:pt idx="4448">
                  <c:v>64.519872000000007</c:v>
                </c:pt>
                <c:pt idx="4449">
                  <c:v>64.548883000000004</c:v>
                </c:pt>
                <c:pt idx="4450">
                  <c:v>64.548883000000004</c:v>
                </c:pt>
                <c:pt idx="4451">
                  <c:v>64.577894000000001</c:v>
                </c:pt>
                <c:pt idx="4452">
                  <c:v>64.577894000000001</c:v>
                </c:pt>
                <c:pt idx="4453">
                  <c:v>64.606904999999998</c:v>
                </c:pt>
                <c:pt idx="4454">
                  <c:v>64.606904999999998</c:v>
                </c:pt>
                <c:pt idx="4455">
                  <c:v>64.635914999999997</c:v>
                </c:pt>
                <c:pt idx="4456">
                  <c:v>64.635914999999997</c:v>
                </c:pt>
                <c:pt idx="4457">
                  <c:v>64.664925999999994</c:v>
                </c:pt>
                <c:pt idx="4458">
                  <c:v>64.664925999999994</c:v>
                </c:pt>
                <c:pt idx="4459">
                  <c:v>64.693937000000005</c:v>
                </c:pt>
                <c:pt idx="4460">
                  <c:v>64.693937000000005</c:v>
                </c:pt>
                <c:pt idx="4461">
                  <c:v>64.722947000000005</c:v>
                </c:pt>
                <c:pt idx="4462">
                  <c:v>64.722947000000005</c:v>
                </c:pt>
                <c:pt idx="4463">
                  <c:v>64.751958000000002</c:v>
                </c:pt>
                <c:pt idx="4464">
                  <c:v>64.751958000000002</c:v>
                </c:pt>
                <c:pt idx="4465">
                  <c:v>64.780968999999999</c:v>
                </c:pt>
                <c:pt idx="4466">
                  <c:v>64.780968999999999</c:v>
                </c:pt>
                <c:pt idx="4467">
                  <c:v>64.809979999999996</c:v>
                </c:pt>
                <c:pt idx="4468">
                  <c:v>64.809979999999996</c:v>
                </c:pt>
                <c:pt idx="4469">
                  <c:v>64.838989999999995</c:v>
                </c:pt>
                <c:pt idx="4470">
                  <c:v>64.838989999999995</c:v>
                </c:pt>
                <c:pt idx="4471">
                  <c:v>64.868001000000007</c:v>
                </c:pt>
                <c:pt idx="4472">
                  <c:v>64.868001000000007</c:v>
                </c:pt>
                <c:pt idx="4473">
                  <c:v>64.897012000000004</c:v>
                </c:pt>
                <c:pt idx="4474">
                  <c:v>64.897012000000004</c:v>
                </c:pt>
                <c:pt idx="4475">
                  <c:v>64.926023000000001</c:v>
                </c:pt>
                <c:pt idx="4476">
                  <c:v>64.926023000000001</c:v>
                </c:pt>
                <c:pt idx="4477">
                  <c:v>64.955033</c:v>
                </c:pt>
                <c:pt idx="4478">
                  <c:v>64.955033</c:v>
                </c:pt>
                <c:pt idx="4479">
                  <c:v>64.984043999999997</c:v>
                </c:pt>
                <c:pt idx="4480">
                  <c:v>64.984043999999997</c:v>
                </c:pt>
                <c:pt idx="4481">
                  <c:v>65.013054999999994</c:v>
                </c:pt>
                <c:pt idx="4482">
                  <c:v>65.013054999999994</c:v>
                </c:pt>
                <c:pt idx="4483">
                  <c:v>65.042066000000005</c:v>
                </c:pt>
                <c:pt idx="4484">
                  <c:v>65.042066000000005</c:v>
                </c:pt>
                <c:pt idx="4485">
                  <c:v>65.071076000000005</c:v>
                </c:pt>
                <c:pt idx="4486">
                  <c:v>65.071076000000005</c:v>
                </c:pt>
                <c:pt idx="4487">
                  <c:v>65.100087000000002</c:v>
                </c:pt>
                <c:pt idx="4488">
                  <c:v>65.100087000000002</c:v>
                </c:pt>
                <c:pt idx="4489">
                  <c:v>65.129097999999999</c:v>
                </c:pt>
                <c:pt idx="4490">
                  <c:v>65.129097999999999</c:v>
                </c:pt>
                <c:pt idx="4491">
                  <c:v>65.158108999999996</c:v>
                </c:pt>
                <c:pt idx="4492">
                  <c:v>65.158108999999996</c:v>
                </c:pt>
                <c:pt idx="4493">
                  <c:v>65.187118999999996</c:v>
                </c:pt>
                <c:pt idx="4494">
                  <c:v>65.187118999999996</c:v>
                </c:pt>
                <c:pt idx="4495">
                  <c:v>65.216130000000007</c:v>
                </c:pt>
                <c:pt idx="4496">
                  <c:v>65.216130000000007</c:v>
                </c:pt>
                <c:pt idx="4497">
                  <c:v>65.245141000000004</c:v>
                </c:pt>
                <c:pt idx="4498">
                  <c:v>65.245141000000004</c:v>
                </c:pt>
                <c:pt idx="4499">
                  <c:v>65.274151000000003</c:v>
                </c:pt>
                <c:pt idx="4500">
                  <c:v>65.274151000000003</c:v>
                </c:pt>
                <c:pt idx="4501">
                  <c:v>65.303162</c:v>
                </c:pt>
                <c:pt idx="4502">
                  <c:v>65.303162</c:v>
                </c:pt>
                <c:pt idx="4503">
                  <c:v>65.332172999999997</c:v>
                </c:pt>
                <c:pt idx="4504">
                  <c:v>65.332172999999997</c:v>
                </c:pt>
                <c:pt idx="4505">
                  <c:v>65.361183999999994</c:v>
                </c:pt>
                <c:pt idx="4506">
                  <c:v>65.361183999999994</c:v>
                </c:pt>
                <c:pt idx="4507">
                  <c:v>65.390193999999994</c:v>
                </c:pt>
                <c:pt idx="4508">
                  <c:v>65.390193999999994</c:v>
                </c:pt>
                <c:pt idx="4509">
                  <c:v>65.419205000000005</c:v>
                </c:pt>
                <c:pt idx="4510">
                  <c:v>65.419205000000005</c:v>
                </c:pt>
                <c:pt idx="4511">
                  <c:v>65.448216000000002</c:v>
                </c:pt>
                <c:pt idx="4512">
                  <c:v>65.448216000000002</c:v>
                </c:pt>
                <c:pt idx="4513">
                  <c:v>65.477226999999999</c:v>
                </c:pt>
                <c:pt idx="4514">
                  <c:v>65.477226999999999</c:v>
                </c:pt>
                <c:pt idx="4515">
                  <c:v>65.506236999999999</c:v>
                </c:pt>
                <c:pt idx="4516">
                  <c:v>65.506236999999999</c:v>
                </c:pt>
                <c:pt idx="4517">
                  <c:v>65.535247999999996</c:v>
                </c:pt>
                <c:pt idx="4518">
                  <c:v>65.535247999999996</c:v>
                </c:pt>
                <c:pt idx="4519">
                  <c:v>65.564259000000007</c:v>
                </c:pt>
                <c:pt idx="4520">
                  <c:v>65.564259000000007</c:v>
                </c:pt>
                <c:pt idx="4521">
                  <c:v>65.593270000000004</c:v>
                </c:pt>
                <c:pt idx="4522">
                  <c:v>65.593270000000004</c:v>
                </c:pt>
                <c:pt idx="4523">
                  <c:v>65.622280000000003</c:v>
                </c:pt>
                <c:pt idx="4524">
                  <c:v>65.622280000000003</c:v>
                </c:pt>
                <c:pt idx="4525">
                  <c:v>65.651291000000001</c:v>
                </c:pt>
                <c:pt idx="4526">
                  <c:v>65.651291000000001</c:v>
                </c:pt>
                <c:pt idx="4527">
                  <c:v>65.680301999999998</c:v>
                </c:pt>
                <c:pt idx="4528">
                  <c:v>65.680301999999998</c:v>
                </c:pt>
                <c:pt idx="4529">
                  <c:v>65.709311999999997</c:v>
                </c:pt>
                <c:pt idx="4530">
                  <c:v>65.709311999999997</c:v>
                </c:pt>
                <c:pt idx="4531">
                  <c:v>65.738322999999994</c:v>
                </c:pt>
                <c:pt idx="4532">
                  <c:v>65.738322999999994</c:v>
                </c:pt>
                <c:pt idx="4533">
                  <c:v>65.767334000000005</c:v>
                </c:pt>
                <c:pt idx="4534">
                  <c:v>65.767334000000005</c:v>
                </c:pt>
                <c:pt idx="4535">
                  <c:v>65.796345000000002</c:v>
                </c:pt>
                <c:pt idx="4536">
                  <c:v>65.796345000000002</c:v>
                </c:pt>
                <c:pt idx="4537">
                  <c:v>65.825355000000002</c:v>
                </c:pt>
                <c:pt idx="4538">
                  <c:v>65.825355000000002</c:v>
                </c:pt>
                <c:pt idx="4539">
                  <c:v>65.854365999999999</c:v>
                </c:pt>
                <c:pt idx="4540">
                  <c:v>65.854365999999999</c:v>
                </c:pt>
                <c:pt idx="4541">
                  <c:v>65.883376999999996</c:v>
                </c:pt>
                <c:pt idx="4542">
                  <c:v>65.883376999999996</c:v>
                </c:pt>
                <c:pt idx="4543">
                  <c:v>65.912388000000007</c:v>
                </c:pt>
                <c:pt idx="4544">
                  <c:v>65.912388000000007</c:v>
                </c:pt>
                <c:pt idx="4545">
                  <c:v>65.941398000000007</c:v>
                </c:pt>
                <c:pt idx="4546">
                  <c:v>65.941398000000007</c:v>
                </c:pt>
                <c:pt idx="4547">
                  <c:v>65.970409000000004</c:v>
                </c:pt>
                <c:pt idx="4548">
                  <c:v>65.970409000000004</c:v>
                </c:pt>
                <c:pt idx="4549">
                  <c:v>65.999420000000001</c:v>
                </c:pt>
                <c:pt idx="4550">
                  <c:v>65.999420000000001</c:v>
                </c:pt>
                <c:pt idx="4551">
                  <c:v>66.028430999999998</c:v>
                </c:pt>
                <c:pt idx="4552">
                  <c:v>66.028430999999998</c:v>
                </c:pt>
                <c:pt idx="4553">
                  <c:v>66.057440999999997</c:v>
                </c:pt>
                <c:pt idx="4554">
                  <c:v>66.057440999999997</c:v>
                </c:pt>
                <c:pt idx="4555">
                  <c:v>66.086451999999994</c:v>
                </c:pt>
                <c:pt idx="4556">
                  <c:v>66.086451999999994</c:v>
                </c:pt>
                <c:pt idx="4557">
                  <c:v>66.115463000000005</c:v>
                </c:pt>
                <c:pt idx="4558">
                  <c:v>66.115463000000005</c:v>
                </c:pt>
                <c:pt idx="4559">
                  <c:v>66.144473000000005</c:v>
                </c:pt>
                <c:pt idx="4560">
                  <c:v>66.144473000000005</c:v>
                </c:pt>
                <c:pt idx="4561">
                  <c:v>66.173484000000002</c:v>
                </c:pt>
                <c:pt idx="4562">
                  <c:v>66.173484000000002</c:v>
                </c:pt>
                <c:pt idx="4563">
                  <c:v>66.202494999999999</c:v>
                </c:pt>
                <c:pt idx="4564">
                  <c:v>66.202494999999999</c:v>
                </c:pt>
                <c:pt idx="4565">
                  <c:v>66.231505999999996</c:v>
                </c:pt>
                <c:pt idx="4566">
                  <c:v>66.231505999999996</c:v>
                </c:pt>
                <c:pt idx="4567">
                  <c:v>66.260515999999996</c:v>
                </c:pt>
                <c:pt idx="4568">
                  <c:v>66.260515999999996</c:v>
                </c:pt>
                <c:pt idx="4569">
                  <c:v>66.289527000000007</c:v>
                </c:pt>
                <c:pt idx="4570">
                  <c:v>66.289527000000007</c:v>
                </c:pt>
                <c:pt idx="4571">
                  <c:v>66.318538000000004</c:v>
                </c:pt>
                <c:pt idx="4572">
                  <c:v>66.318538000000004</c:v>
                </c:pt>
                <c:pt idx="4573">
                  <c:v>66.347549000000001</c:v>
                </c:pt>
                <c:pt idx="4574">
                  <c:v>66.347549000000001</c:v>
                </c:pt>
                <c:pt idx="4575">
                  <c:v>66.376559</c:v>
                </c:pt>
                <c:pt idx="4576">
                  <c:v>66.376559</c:v>
                </c:pt>
                <c:pt idx="4577">
                  <c:v>66.405569999999997</c:v>
                </c:pt>
                <c:pt idx="4578">
                  <c:v>66.405569999999997</c:v>
                </c:pt>
                <c:pt idx="4579">
                  <c:v>66.434580999999994</c:v>
                </c:pt>
                <c:pt idx="4580">
                  <c:v>66.434580999999994</c:v>
                </c:pt>
                <c:pt idx="4581">
                  <c:v>66.463592000000006</c:v>
                </c:pt>
                <c:pt idx="4582">
                  <c:v>66.463592000000006</c:v>
                </c:pt>
                <c:pt idx="4583">
                  <c:v>66.492602000000005</c:v>
                </c:pt>
                <c:pt idx="4584">
                  <c:v>66.492602000000005</c:v>
                </c:pt>
                <c:pt idx="4585">
                  <c:v>66.521613000000002</c:v>
                </c:pt>
                <c:pt idx="4586">
                  <c:v>66.521613000000002</c:v>
                </c:pt>
                <c:pt idx="4587">
                  <c:v>66.550623999999999</c:v>
                </c:pt>
                <c:pt idx="4588">
                  <c:v>66.550623999999999</c:v>
                </c:pt>
                <c:pt idx="4589">
                  <c:v>66.579633999999999</c:v>
                </c:pt>
                <c:pt idx="4590">
                  <c:v>66.579633999999999</c:v>
                </c:pt>
                <c:pt idx="4591">
                  <c:v>66.608644999999996</c:v>
                </c:pt>
                <c:pt idx="4592">
                  <c:v>66.608644999999996</c:v>
                </c:pt>
                <c:pt idx="4593">
                  <c:v>66.637656000000007</c:v>
                </c:pt>
                <c:pt idx="4594">
                  <c:v>66.637656000000007</c:v>
                </c:pt>
                <c:pt idx="4595">
                  <c:v>66.666667000000004</c:v>
                </c:pt>
                <c:pt idx="4596">
                  <c:v>66.666667000000004</c:v>
                </c:pt>
                <c:pt idx="4597">
                  <c:v>66.695677000000003</c:v>
                </c:pt>
                <c:pt idx="4598">
                  <c:v>66.695677000000003</c:v>
                </c:pt>
                <c:pt idx="4599">
                  <c:v>66.724688</c:v>
                </c:pt>
                <c:pt idx="4600">
                  <c:v>66.724688</c:v>
                </c:pt>
                <c:pt idx="4601">
                  <c:v>66.753698999999997</c:v>
                </c:pt>
                <c:pt idx="4602">
                  <c:v>66.753698999999997</c:v>
                </c:pt>
                <c:pt idx="4603">
                  <c:v>66.782709999999994</c:v>
                </c:pt>
                <c:pt idx="4604">
                  <c:v>66.782709999999994</c:v>
                </c:pt>
                <c:pt idx="4605">
                  <c:v>66.811719999999994</c:v>
                </c:pt>
                <c:pt idx="4606">
                  <c:v>66.811719999999994</c:v>
                </c:pt>
                <c:pt idx="4607">
                  <c:v>66.840731000000005</c:v>
                </c:pt>
                <c:pt idx="4608">
                  <c:v>66.840731000000005</c:v>
                </c:pt>
                <c:pt idx="4609">
                  <c:v>66.869742000000002</c:v>
                </c:pt>
                <c:pt idx="4610">
                  <c:v>66.869742000000002</c:v>
                </c:pt>
                <c:pt idx="4611">
                  <c:v>66.898752999999999</c:v>
                </c:pt>
                <c:pt idx="4612">
                  <c:v>66.898752999999999</c:v>
                </c:pt>
                <c:pt idx="4613">
                  <c:v>66.927762999999999</c:v>
                </c:pt>
                <c:pt idx="4614">
                  <c:v>66.927762999999999</c:v>
                </c:pt>
                <c:pt idx="4615">
                  <c:v>66.956773999999996</c:v>
                </c:pt>
                <c:pt idx="4616">
                  <c:v>66.956773999999996</c:v>
                </c:pt>
                <c:pt idx="4617">
                  <c:v>66.985785000000007</c:v>
                </c:pt>
                <c:pt idx="4618">
                  <c:v>66.985785000000007</c:v>
                </c:pt>
                <c:pt idx="4619">
                  <c:v>67.014795000000007</c:v>
                </c:pt>
                <c:pt idx="4620">
                  <c:v>67.014795000000007</c:v>
                </c:pt>
                <c:pt idx="4621">
                  <c:v>67.043806000000004</c:v>
                </c:pt>
                <c:pt idx="4622">
                  <c:v>67.043806000000004</c:v>
                </c:pt>
                <c:pt idx="4623">
                  <c:v>67.072817000000001</c:v>
                </c:pt>
                <c:pt idx="4624">
                  <c:v>67.072817000000001</c:v>
                </c:pt>
                <c:pt idx="4625">
                  <c:v>67.101827999999998</c:v>
                </c:pt>
                <c:pt idx="4626">
                  <c:v>67.101827999999998</c:v>
                </c:pt>
                <c:pt idx="4627">
                  <c:v>67.130837999999997</c:v>
                </c:pt>
                <c:pt idx="4628">
                  <c:v>67.130837999999997</c:v>
                </c:pt>
                <c:pt idx="4629">
                  <c:v>67.159848999999994</c:v>
                </c:pt>
                <c:pt idx="4630">
                  <c:v>67.159848999999994</c:v>
                </c:pt>
                <c:pt idx="4631">
                  <c:v>67.188860000000005</c:v>
                </c:pt>
                <c:pt idx="4632">
                  <c:v>67.188860000000005</c:v>
                </c:pt>
                <c:pt idx="4633">
                  <c:v>67.217871000000002</c:v>
                </c:pt>
                <c:pt idx="4634">
                  <c:v>67.217871000000002</c:v>
                </c:pt>
                <c:pt idx="4635">
                  <c:v>67.246881000000002</c:v>
                </c:pt>
                <c:pt idx="4636">
                  <c:v>67.246881000000002</c:v>
                </c:pt>
                <c:pt idx="4637">
                  <c:v>67.275891999999999</c:v>
                </c:pt>
                <c:pt idx="4638">
                  <c:v>67.275891999999999</c:v>
                </c:pt>
                <c:pt idx="4639">
                  <c:v>67.304902999999996</c:v>
                </c:pt>
                <c:pt idx="4640">
                  <c:v>67.304902999999996</c:v>
                </c:pt>
                <c:pt idx="4641">
                  <c:v>67.333913999999993</c:v>
                </c:pt>
                <c:pt idx="4642">
                  <c:v>67.333913999999993</c:v>
                </c:pt>
                <c:pt idx="4643">
                  <c:v>67.362924000000007</c:v>
                </c:pt>
                <c:pt idx="4644">
                  <c:v>67.362924000000007</c:v>
                </c:pt>
                <c:pt idx="4645">
                  <c:v>67.391935000000004</c:v>
                </c:pt>
                <c:pt idx="4646">
                  <c:v>67.391935000000004</c:v>
                </c:pt>
                <c:pt idx="4647">
                  <c:v>67.420946000000001</c:v>
                </c:pt>
                <c:pt idx="4648">
                  <c:v>67.420946000000001</c:v>
                </c:pt>
                <c:pt idx="4649">
                  <c:v>67.449956</c:v>
                </c:pt>
                <c:pt idx="4650">
                  <c:v>67.449956</c:v>
                </c:pt>
                <c:pt idx="4651">
                  <c:v>67.478966999999997</c:v>
                </c:pt>
                <c:pt idx="4652">
                  <c:v>67.478966999999997</c:v>
                </c:pt>
                <c:pt idx="4653">
                  <c:v>67.507977999999994</c:v>
                </c:pt>
                <c:pt idx="4654">
                  <c:v>67.507977999999994</c:v>
                </c:pt>
                <c:pt idx="4655">
                  <c:v>67.536989000000005</c:v>
                </c:pt>
                <c:pt idx="4656">
                  <c:v>67.536989000000005</c:v>
                </c:pt>
                <c:pt idx="4657">
                  <c:v>67.565999000000005</c:v>
                </c:pt>
                <c:pt idx="4658">
                  <c:v>67.565999000000005</c:v>
                </c:pt>
                <c:pt idx="4659">
                  <c:v>67.595010000000002</c:v>
                </c:pt>
                <c:pt idx="4660">
                  <c:v>67.595010000000002</c:v>
                </c:pt>
                <c:pt idx="4661">
                  <c:v>67.624020999999999</c:v>
                </c:pt>
                <c:pt idx="4662">
                  <c:v>67.624020999999999</c:v>
                </c:pt>
                <c:pt idx="4663">
                  <c:v>67.653031999999996</c:v>
                </c:pt>
                <c:pt idx="4664">
                  <c:v>67.653031999999996</c:v>
                </c:pt>
                <c:pt idx="4665">
                  <c:v>67.682041999999996</c:v>
                </c:pt>
                <c:pt idx="4666">
                  <c:v>67.682041999999996</c:v>
                </c:pt>
                <c:pt idx="4667">
                  <c:v>67.711053000000007</c:v>
                </c:pt>
                <c:pt idx="4668">
                  <c:v>67.711053000000007</c:v>
                </c:pt>
                <c:pt idx="4669">
                  <c:v>67.740064000000004</c:v>
                </c:pt>
                <c:pt idx="4670">
                  <c:v>67.740064000000004</c:v>
                </c:pt>
                <c:pt idx="4671">
                  <c:v>67.769075000000001</c:v>
                </c:pt>
                <c:pt idx="4672">
                  <c:v>67.769075000000001</c:v>
                </c:pt>
                <c:pt idx="4673">
                  <c:v>67.798085</c:v>
                </c:pt>
                <c:pt idx="4674">
                  <c:v>67.798085</c:v>
                </c:pt>
                <c:pt idx="4675">
                  <c:v>67.827095999999997</c:v>
                </c:pt>
                <c:pt idx="4676">
                  <c:v>67.827095999999997</c:v>
                </c:pt>
                <c:pt idx="4677">
                  <c:v>67.856106999999994</c:v>
                </c:pt>
                <c:pt idx="4678">
                  <c:v>67.856106999999994</c:v>
                </c:pt>
                <c:pt idx="4679">
                  <c:v>67.885116999999994</c:v>
                </c:pt>
                <c:pt idx="4680">
                  <c:v>67.885116999999994</c:v>
                </c:pt>
                <c:pt idx="4681">
                  <c:v>67.914128000000005</c:v>
                </c:pt>
                <c:pt idx="4682">
                  <c:v>67.914128000000005</c:v>
                </c:pt>
                <c:pt idx="4683">
                  <c:v>67.943139000000002</c:v>
                </c:pt>
                <c:pt idx="4684">
                  <c:v>67.943139000000002</c:v>
                </c:pt>
                <c:pt idx="4685">
                  <c:v>67.972149999999999</c:v>
                </c:pt>
                <c:pt idx="4686">
                  <c:v>67.972149999999999</c:v>
                </c:pt>
                <c:pt idx="4687">
                  <c:v>68.001159999999999</c:v>
                </c:pt>
                <c:pt idx="4688">
                  <c:v>68.001159999999999</c:v>
                </c:pt>
                <c:pt idx="4689">
                  <c:v>68.030170999999996</c:v>
                </c:pt>
                <c:pt idx="4690">
                  <c:v>68.030170999999996</c:v>
                </c:pt>
                <c:pt idx="4691">
                  <c:v>68.059182000000007</c:v>
                </c:pt>
                <c:pt idx="4692">
                  <c:v>68.059182000000007</c:v>
                </c:pt>
                <c:pt idx="4693">
                  <c:v>68.088193000000004</c:v>
                </c:pt>
                <c:pt idx="4694">
                  <c:v>68.088193000000004</c:v>
                </c:pt>
                <c:pt idx="4695">
                  <c:v>68.117203000000003</c:v>
                </c:pt>
                <c:pt idx="4696">
                  <c:v>68.117203000000003</c:v>
                </c:pt>
                <c:pt idx="4697">
                  <c:v>68.146214000000001</c:v>
                </c:pt>
                <c:pt idx="4698">
                  <c:v>68.146214000000001</c:v>
                </c:pt>
                <c:pt idx="4699">
                  <c:v>68.175224999999998</c:v>
                </c:pt>
                <c:pt idx="4700">
                  <c:v>68.175224999999998</c:v>
                </c:pt>
                <c:pt idx="4701">
                  <c:v>68.204235999999995</c:v>
                </c:pt>
                <c:pt idx="4702">
                  <c:v>68.204235999999995</c:v>
                </c:pt>
                <c:pt idx="4703">
                  <c:v>68.233245999999994</c:v>
                </c:pt>
                <c:pt idx="4704">
                  <c:v>68.233245999999994</c:v>
                </c:pt>
                <c:pt idx="4705">
                  <c:v>68.262257000000005</c:v>
                </c:pt>
                <c:pt idx="4706">
                  <c:v>68.262257000000005</c:v>
                </c:pt>
                <c:pt idx="4707">
                  <c:v>68.291268000000002</c:v>
                </c:pt>
                <c:pt idx="4708">
                  <c:v>68.291268000000002</c:v>
                </c:pt>
                <c:pt idx="4709">
                  <c:v>68.320278999999999</c:v>
                </c:pt>
                <c:pt idx="4710">
                  <c:v>68.320278999999999</c:v>
                </c:pt>
                <c:pt idx="4711">
                  <c:v>68.349288999999999</c:v>
                </c:pt>
                <c:pt idx="4712">
                  <c:v>68.349288999999999</c:v>
                </c:pt>
                <c:pt idx="4713">
                  <c:v>68.378299999999996</c:v>
                </c:pt>
                <c:pt idx="4714">
                  <c:v>68.378299999999996</c:v>
                </c:pt>
                <c:pt idx="4715">
                  <c:v>68.407311000000007</c:v>
                </c:pt>
                <c:pt idx="4716">
                  <c:v>68.407311000000007</c:v>
                </c:pt>
                <c:pt idx="4717">
                  <c:v>68.436321000000007</c:v>
                </c:pt>
                <c:pt idx="4718">
                  <c:v>68.436321000000007</c:v>
                </c:pt>
                <c:pt idx="4719">
                  <c:v>68.465332000000004</c:v>
                </c:pt>
                <c:pt idx="4720">
                  <c:v>68.465332000000004</c:v>
                </c:pt>
                <c:pt idx="4721">
                  <c:v>68.494343000000001</c:v>
                </c:pt>
                <c:pt idx="4722">
                  <c:v>68.494343000000001</c:v>
                </c:pt>
                <c:pt idx="4723">
                  <c:v>68.523353999999998</c:v>
                </c:pt>
                <c:pt idx="4724">
                  <c:v>68.523353999999998</c:v>
                </c:pt>
                <c:pt idx="4725">
                  <c:v>68.552363999999997</c:v>
                </c:pt>
                <c:pt idx="4726">
                  <c:v>68.552363999999997</c:v>
                </c:pt>
                <c:pt idx="4727">
                  <c:v>68.581374999999994</c:v>
                </c:pt>
                <c:pt idx="4728">
                  <c:v>68.581374999999994</c:v>
                </c:pt>
                <c:pt idx="4729">
                  <c:v>68.610386000000005</c:v>
                </c:pt>
                <c:pt idx="4730">
                  <c:v>68.610386000000005</c:v>
                </c:pt>
                <c:pt idx="4731">
                  <c:v>68.639397000000002</c:v>
                </c:pt>
                <c:pt idx="4732">
                  <c:v>68.639397000000002</c:v>
                </c:pt>
                <c:pt idx="4733">
                  <c:v>68.668407000000002</c:v>
                </c:pt>
                <c:pt idx="4734">
                  <c:v>68.668407000000002</c:v>
                </c:pt>
                <c:pt idx="4735">
                  <c:v>68.697417999999999</c:v>
                </c:pt>
                <c:pt idx="4736">
                  <c:v>68.697417999999999</c:v>
                </c:pt>
                <c:pt idx="4737">
                  <c:v>68.726428999999996</c:v>
                </c:pt>
                <c:pt idx="4738">
                  <c:v>68.726428999999996</c:v>
                </c:pt>
                <c:pt idx="4739">
                  <c:v>68.755439999999993</c:v>
                </c:pt>
                <c:pt idx="4740">
                  <c:v>68.755439999999993</c:v>
                </c:pt>
                <c:pt idx="4741">
                  <c:v>68.784450000000007</c:v>
                </c:pt>
                <c:pt idx="4742">
                  <c:v>68.784450000000007</c:v>
                </c:pt>
                <c:pt idx="4743">
                  <c:v>68.813461000000004</c:v>
                </c:pt>
                <c:pt idx="4744">
                  <c:v>68.813461000000004</c:v>
                </c:pt>
                <c:pt idx="4745">
                  <c:v>68.842472000000001</c:v>
                </c:pt>
                <c:pt idx="4746">
                  <c:v>68.842472000000001</c:v>
                </c:pt>
                <c:pt idx="4747">
                  <c:v>68.871482</c:v>
                </c:pt>
                <c:pt idx="4748">
                  <c:v>68.871482</c:v>
                </c:pt>
                <c:pt idx="4749">
                  <c:v>68.900492999999997</c:v>
                </c:pt>
                <c:pt idx="4750">
                  <c:v>68.900492999999997</c:v>
                </c:pt>
                <c:pt idx="4751">
                  <c:v>68.929503999999994</c:v>
                </c:pt>
                <c:pt idx="4752">
                  <c:v>68.929503999999994</c:v>
                </c:pt>
                <c:pt idx="4753">
                  <c:v>68.958515000000006</c:v>
                </c:pt>
                <c:pt idx="4754">
                  <c:v>68.958515000000006</c:v>
                </c:pt>
                <c:pt idx="4755">
                  <c:v>68.987525000000005</c:v>
                </c:pt>
                <c:pt idx="4756">
                  <c:v>68.987525000000005</c:v>
                </c:pt>
                <c:pt idx="4757">
                  <c:v>69.016536000000002</c:v>
                </c:pt>
                <c:pt idx="4758">
                  <c:v>69.016536000000002</c:v>
                </c:pt>
                <c:pt idx="4759">
                  <c:v>69.045546999999999</c:v>
                </c:pt>
                <c:pt idx="4760">
                  <c:v>69.045546999999999</c:v>
                </c:pt>
                <c:pt idx="4761">
                  <c:v>69.074557999999996</c:v>
                </c:pt>
                <c:pt idx="4762">
                  <c:v>69.074557999999996</c:v>
                </c:pt>
                <c:pt idx="4763">
                  <c:v>69.103567999999996</c:v>
                </c:pt>
                <c:pt idx="4764">
                  <c:v>69.103567999999996</c:v>
                </c:pt>
                <c:pt idx="4765">
                  <c:v>69.132579000000007</c:v>
                </c:pt>
                <c:pt idx="4766">
                  <c:v>69.132579000000007</c:v>
                </c:pt>
                <c:pt idx="4767">
                  <c:v>69.161590000000004</c:v>
                </c:pt>
                <c:pt idx="4768">
                  <c:v>69.161590000000004</c:v>
                </c:pt>
                <c:pt idx="4769">
                  <c:v>69.190601000000001</c:v>
                </c:pt>
                <c:pt idx="4770">
                  <c:v>69.190601000000001</c:v>
                </c:pt>
                <c:pt idx="4771">
                  <c:v>69.219611</c:v>
                </c:pt>
                <c:pt idx="4772">
                  <c:v>69.219611</c:v>
                </c:pt>
                <c:pt idx="4773">
                  <c:v>69.248621999999997</c:v>
                </c:pt>
                <c:pt idx="4774">
                  <c:v>69.248621999999997</c:v>
                </c:pt>
                <c:pt idx="4775">
                  <c:v>69.277632999999994</c:v>
                </c:pt>
                <c:pt idx="4776">
                  <c:v>69.277632999999994</c:v>
                </c:pt>
                <c:pt idx="4777">
                  <c:v>69.306642999999994</c:v>
                </c:pt>
                <c:pt idx="4778">
                  <c:v>69.306642999999994</c:v>
                </c:pt>
                <c:pt idx="4779">
                  <c:v>69.335654000000005</c:v>
                </c:pt>
                <c:pt idx="4780">
                  <c:v>69.335654000000005</c:v>
                </c:pt>
                <c:pt idx="4781">
                  <c:v>69.364665000000002</c:v>
                </c:pt>
                <c:pt idx="4782">
                  <c:v>69.364665000000002</c:v>
                </c:pt>
                <c:pt idx="4783">
                  <c:v>69.393675999999999</c:v>
                </c:pt>
                <c:pt idx="4784">
                  <c:v>69.393675999999999</c:v>
                </c:pt>
                <c:pt idx="4785">
                  <c:v>69.422685999999999</c:v>
                </c:pt>
                <c:pt idx="4786">
                  <c:v>69.422685999999999</c:v>
                </c:pt>
                <c:pt idx="4787">
                  <c:v>69.451696999999996</c:v>
                </c:pt>
                <c:pt idx="4788">
                  <c:v>69.451696999999996</c:v>
                </c:pt>
                <c:pt idx="4789">
                  <c:v>69.480708000000007</c:v>
                </c:pt>
                <c:pt idx="4790">
                  <c:v>69.480708000000007</c:v>
                </c:pt>
                <c:pt idx="4791">
                  <c:v>69.509719000000004</c:v>
                </c:pt>
                <c:pt idx="4792">
                  <c:v>69.509719000000004</c:v>
                </c:pt>
                <c:pt idx="4793">
                  <c:v>69.538729000000004</c:v>
                </c:pt>
                <c:pt idx="4794">
                  <c:v>69.538729000000004</c:v>
                </c:pt>
                <c:pt idx="4795">
                  <c:v>69.567740000000001</c:v>
                </c:pt>
                <c:pt idx="4796">
                  <c:v>69.567740000000001</c:v>
                </c:pt>
                <c:pt idx="4797">
                  <c:v>69.596750999999998</c:v>
                </c:pt>
                <c:pt idx="4798">
                  <c:v>69.596750999999998</c:v>
                </c:pt>
                <c:pt idx="4799">
                  <c:v>69.625761999999995</c:v>
                </c:pt>
                <c:pt idx="4800">
                  <c:v>69.625761999999995</c:v>
                </c:pt>
                <c:pt idx="4801">
                  <c:v>69.654771999999994</c:v>
                </c:pt>
                <c:pt idx="4802">
                  <c:v>69.654771999999994</c:v>
                </c:pt>
                <c:pt idx="4803">
                  <c:v>69.683783000000005</c:v>
                </c:pt>
                <c:pt idx="4804">
                  <c:v>69.683783000000005</c:v>
                </c:pt>
                <c:pt idx="4805">
                  <c:v>69.712794000000002</c:v>
                </c:pt>
                <c:pt idx="4806">
                  <c:v>69.712794000000002</c:v>
                </c:pt>
                <c:pt idx="4807">
                  <c:v>69.741804000000002</c:v>
                </c:pt>
                <c:pt idx="4808">
                  <c:v>69.741804000000002</c:v>
                </c:pt>
                <c:pt idx="4809">
                  <c:v>69.770814999999999</c:v>
                </c:pt>
                <c:pt idx="4810">
                  <c:v>69.770814999999999</c:v>
                </c:pt>
                <c:pt idx="4811">
                  <c:v>69.799825999999996</c:v>
                </c:pt>
                <c:pt idx="4812">
                  <c:v>69.799825999999996</c:v>
                </c:pt>
                <c:pt idx="4813">
                  <c:v>69.828836999999993</c:v>
                </c:pt>
                <c:pt idx="4814">
                  <c:v>69.828836999999993</c:v>
                </c:pt>
                <c:pt idx="4815">
                  <c:v>69.857847000000007</c:v>
                </c:pt>
                <c:pt idx="4816">
                  <c:v>69.857847000000007</c:v>
                </c:pt>
                <c:pt idx="4817">
                  <c:v>69.886858000000004</c:v>
                </c:pt>
                <c:pt idx="4818">
                  <c:v>69.886858000000004</c:v>
                </c:pt>
                <c:pt idx="4819">
                  <c:v>69.915869000000001</c:v>
                </c:pt>
                <c:pt idx="4820">
                  <c:v>69.915869000000001</c:v>
                </c:pt>
                <c:pt idx="4821">
                  <c:v>69.944879999999998</c:v>
                </c:pt>
                <c:pt idx="4822">
                  <c:v>69.944879999999998</c:v>
                </c:pt>
                <c:pt idx="4823">
                  <c:v>69.973889999999997</c:v>
                </c:pt>
                <c:pt idx="4824">
                  <c:v>69.973889999999997</c:v>
                </c:pt>
                <c:pt idx="4825">
                  <c:v>70.002900999999994</c:v>
                </c:pt>
                <c:pt idx="4826">
                  <c:v>70.002900999999994</c:v>
                </c:pt>
                <c:pt idx="4827">
                  <c:v>70.031912000000005</c:v>
                </c:pt>
                <c:pt idx="4828">
                  <c:v>70.031912000000005</c:v>
                </c:pt>
                <c:pt idx="4829">
                  <c:v>70.060923000000003</c:v>
                </c:pt>
                <c:pt idx="4830">
                  <c:v>70.060923000000003</c:v>
                </c:pt>
                <c:pt idx="4831">
                  <c:v>70.089933000000002</c:v>
                </c:pt>
                <c:pt idx="4832">
                  <c:v>70.089933000000002</c:v>
                </c:pt>
                <c:pt idx="4833">
                  <c:v>70.118943999999999</c:v>
                </c:pt>
                <c:pt idx="4834">
                  <c:v>70.118943999999999</c:v>
                </c:pt>
                <c:pt idx="4835">
                  <c:v>70.147954999999996</c:v>
                </c:pt>
                <c:pt idx="4836">
                  <c:v>70.147954999999996</c:v>
                </c:pt>
                <c:pt idx="4837">
                  <c:v>70.176964999999996</c:v>
                </c:pt>
                <c:pt idx="4838">
                  <c:v>70.176964999999996</c:v>
                </c:pt>
                <c:pt idx="4839">
                  <c:v>70.205976000000007</c:v>
                </c:pt>
                <c:pt idx="4840">
                  <c:v>70.205976000000007</c:v>
                </c:pt>
                <c:pt idx="4841">
                  <c:v>70.234987000000004</c:v>
                </c:pt>
                <c:pt idx="4842">
                  <c:v>70.234987000000004</c:v>
                </c:pt>
                <c:pt idx="4843">
                  <c:v>70.263998000000001</c:v>
                </c:pt>
                <c:pt idx="4844">
                  <c:v>70.263998000000001</c:v>
                </c:pt>
                <c:pt idx="4845">
                  <c:v>70.293008</c:v>
                </c:pt>
                <c:pt idx="4846">
                  <c:v>70.293008</c:v>
                </c:pt>
                <c:pt idx="4847">
                  <c:v>70.322018999999997</c:v>
                </c:pt>
                <c:pt idx="4848">
                  <c:v>70.322018999999997</c:v>
                </c:pt>
                <c:pt idx="4849">
                  <c:v>70.351029999999994</c:v>
                </c:pt>
                <c:pt idx="4850">
                  <c:v>70.351029999999994</c:v>
                </c:pt>
                <c:pt idx="4851">
                  <c:v>70.380041000000006</c:v>
                </c:pt>
                <c:pt idx="4852">
                  <c:v>70.380041000000006</c:v>
                </c:pt>
                <c:pt idx="4853">
                  <c:v>70.409051000000005</c:v>
                </c:pt>
                <c:pt idx="4854">
                  <c:v>70.409051000000005</c:v>
                </c:pt>
                <c:pt idx="4855">
                  <c:v>70.438062000000002</c:v>
                </c:pt>
                <c:pt idx="4856">
                  <c:v>70.438062000000002</c:v>
                </c:pt>
                <c:pt idx="4857">
                  <c:v>70.467072999999999</c:v>
                </c:pt>
                <c:pt idx="4858">
                  <c:v>70.467072999999999</c:v>
                </c:pt>
                <c:pt idx="4859">
                  <c:v>70.496083999999996</c:v>
                </c:pt>
                <c:pt idx="4860">
                  <c:v>70.496083999999996</c:v>
                </c:pt>
                <c:pt idx="4861">
                  <c:v>70.525093999999996</c:v>
                </c:pt>
                <c:pt idx="4862">
                  <c:v>70.525093999999996</c:v>
                </c:pt>
                <c:pt idx="4863">
                  <c:v>70.554105000000007</c:v>
                </c:pt>
                <c:pt idx="4864">
                  <c:v>70.554105000000007</c:v>
                </c:pt>
                <c:pt idx="4865">
                  <c:v>70.583116000000004</c:v>
                </c:pt>
                <c:pt idx="4866">
                  <c:v>70.583116000000004</c:v>
                </c:pt>
                <c:pt idx="4867">
                  <c:v>70.612126000000004</c:v>
                </c:pt>
                <c:pt idx="4868">
                  <c:v>70.612126000000004</c:v>
                </c:pt>
                <c:pt idx="4869">
                  <c:v>70.641137000000001</c:v>
                </c:pt>
                <c:pt idx="4870">
                  <c:v>70.641137000000001</c:v>
                </c:pt>
                <c:pt idx="4871">
                  <c:v>70.670147999999998</c:v>
                </c:pt>
                <c:pt idx="4872">
                  <c:v>70.670147999999998</c:v>
                </c:pt>
                <c:pt idx="4873">
                  <c:v>70.699158999999995</c:v>
                </c:pt>
                <c:pt idx="4874">
                  <c:v>70.699158999999995</c:v>
                </c:pt>
                <c:pt idx="4875">
                  <c:v>70.728168999999994</c:v>
                </c:pt>
                <c:pt idx="4876">
                  <c:v>70.728168999999994</c:v>
                </c:pt>
                <c:pt idx="4877">
                  <c:v>70.757180000000005</c:v>
                </c:pt>
                <c:pt idx="4878">
                  <c:v>70.757180000000005</c:v>
                </c:pt>
                <c:pt idx="4879">
                  <c:v>70.786191000000002</c:v>
                </c:pt>
                <c:pt idx="4880">
                  <c:v>70.786191000000002</c:v>
                </c:pt>
                <c:pt idx="4881">
                  <c:v>70.815201999999999</c:v>
                </c:pt>
                <c:pt idx="4882">
                  <c:v>70.815201999999999</c:v>
                </c:pt>
                <c:pt idx="4883">
                  <c:v>70.844211999999999</c:v>
                </c:pt>
                <c:pt idx="4884">
                  <c:v>70.844211999999999</c:v>
                </c:pt>
                <c:pt idx="4885">
                  <c:v>70.873222999999996</c:v>
                </c:pt>
                <c:pt idx="4886">
                  <c:v>70.873222999999996</c:v>
                </c:pt>
                <c:pt idx="4887">
                  <c:v>70.902234000000007</c:v>
                </c:pt>
                <c:pt idx="4888">
                  <c:v>70.902234000000007</c:v>
                </c:pt>
                <c:pt idx="4889">
                  <c:v>70.931245000000004</c:v>
                </c:pt>
                <c:pt idx="4890">
                  <c:v>70.931245000000004</c:v>
                </c:pt>
                <c:pt idx="4891">
                  <c:v>70.960255000000004</c:v>
                </c:pt>
                <c:pt idx="4892">
                  <c:v>70.960255000000004</c:v>
                </c:pt>
                <c:pt idx="4893">
                  <c:v>70.989266000000001</c:v>
                </c:pt>
                <c:pt idx="4894">
                  <c:v>70.989266000000001</c:v>
                </c:pt>
                <c:pt idx="4895">
                  <c:v>71.018276999999998</c:v>
                </c:pt>
                <c:pt idx="4896">
                  <c:v>71.018276999999998</c:v>
                </c:pt>
                <c:pt idx="4897">
                  <c:v>71.047286999999997</c:v>
                </c:pt>
                <c:pt idx="4898">
                  <c:v>71.047286999999997</c:v>
                </c:pt>
                <c:pt idx="4899">
                  <c:v>71.076297999999994</c:v>
                </c:pt>
                <c:pt idx="4900">
                  <c:v>71.076297999999994</c:v>
                </c:pt>
                <c:pt idx="4901">
                  <c:v>71.105309000000005</c:v>
                </c:pt>
                <c:pt idx="4902">
                  <c:v>71.105309000000005</c:v>
                </c:pt>
                <c:pt idx="4903">
                  <c:v>71.134320000000002</c:v>
                </c:pt>
                <c:pt idx="4904">
                  <c:v>71.134320000000002</c:v>
                </c:pt>
                <c:pt idx="4905">
                  <c:v>71.163330000000002</c:v>
                </c:pt>
                <c:pt idx="4906">
                  <c:v>71.163330000000002</c:v>
                </c:pt>
                <c:pt idx="4907">
                  <c:v>71.192340999999999</c:v>
                </c:pt>
                <c:pt idx="4908">
                  <c:v>71.192340999999999</c:v>
                </c:pt>
                <c:pt idx="4909">
                  <c:v>71.221351999999996</c:v>
                </c:pt>
                <c:pt idx="4910">
                  <c:v>71.221351999999996</c:v>
                </c:pt>
                <c:pt idx="4911">
                  <c:v>71.250362999999993</c:v>
                </c:pt>
                <c:pt idx="4912">
                  <c:v>71.250362999999993</c:v>
                </c:pt>
                <c:pt idx="4913">
                  <c:v>71.279373000000007</c:v>
                </c:pt>
                <c:pt idx="4914">
                  <c:v>71.279373000000007</c:v>
                </c:pt>
                <c:pt idx="4915">
                  <c:v>71.308384000000004</c:v>
                </c:pt>
                <c:pt idx="4916">
                  <c:v>71.308384000000004</c:v>
                </c:pt>
                <c:pt idx="4917">
                  <c:v>71.337395000000001</c:v>
                </c:pt>
                <c:pt idx="4918">
                  <c:v>71.337395000000001</c:v>
                </c:pt>
                <c:pt idx="4919">
                  <c:v>71.366405999999998</c:v>
                </c:pt>
                <c:pt idx="4920">
                  <c:v>71.366405999999998</c:v>
                </c:pt>
                <c:pt idx="4921">
                  <c:v>71.395415999999997</c:v>
                </c:pt>
                <c:pt idx="4922">
                  <c:v>71.395415999999997</c:v>
                </c:pt>
                <c:pt idx="4923">
                  <c:v>71.424426999999994</c:v>
                </c:pt>
                <c:pt idx="4924">
                  <c:v>71.424426999999994</c:v>
                </c:pt>
                <c:pt idx="4925">
                  <c:v>71.453438000000006</c:v>
                </c:pt>
                <c:pt idx="4926">
                  <c:v>71.453438000000006</c:v>
                </c:pt>
                <c:pt idx="4927">
                  <c:v>71.482449000000003</c:v>
                </c:pt>
                <c:pt idx="4928">
                  <c:v>71.482449000000003</c:v>
                </c:pt>
                <c:pt idx="4929">
                  <c:v>71.511459000000002</c:v>
                </c:pt>
                <c:pt idx="4930">
                  <c:v>71.511459000000002</c:v>
                </c:pt>
                <c:pt idx="4931">
                  <c:v>71.540469999999999</c:v>
                </c:pt>
                <c:pt idx="4932">
                  <c:v>71.540469999999999</c:v>
                </c:pt>
                <c:pt idx="4933">
                  <c:v>71.569480999999996</c:v>
                </c:pt>
                <c:pt idx="4934">
                  <c:v>71.569480999999996</c:v>
                </c:pt>
                <c:pt idx="4935">
                  <c:v>71.598490999999996</c:v>
                </c:pt>
                <c:pt idx="4936">
                  <c:v>71.598490999999996</c:v>
                </c:pt>
                <c:pt idx="4937">
                  <c:v>71.627502000000007</c:v>
                </c:pt>
                <c:pt idx="4938">
                  <c:v>71.627502000000007</c:v>
                </c:pt>
                <c:pt idx="4939">
                  <c:v>71.656513000000004</c:v>
                </c:pt>
                <c:pt idx="4940">
                  <c:v>71.656513000000004</c:v>
                </c:pt>
                <c:pt idx="4941">
                  <c:v>71.685524000000001</c:v>
                </c:pt>
                <c:pt idx="4942">
                  <c:v>71.685524000000001</c:v>
                </c:pt>
                <c:pt idx="4943">
                  <c:v>71.714534</c:v>
                </c:pt>
                <c:pt idx="4944">
                  <c:v>71.714534</c:v>
                </c:pt>
                <c:pt idx="4945">
                  <c:v>71.743544999999997</c:v>
                </c:pt>
                <c:pt idx="4946">
                  <c:v>71.743544999999997</c:v>
                </c:pt>
                <c:pt idx="4947">
                  <c:v>71.772555999999994</c:v>
                </c:pt>
                <c:pt idx="4948">
                  <c:v>71.772555999999994</c:v>
                </c:pt>
                <c:pt idx="4949">
                  <c:v>71.801567000000006</c:v>
                </c:pt>
                <c:pt idx="4950">
                  <c:v>71.801567000000006</c:v>
                </c:pt>
                <c:pt idx="4951">
                  <c:v>71.830577000000005</c:v>
                </c:pt>
                <c:pt idx="4952">
                  <c:v>71.830577000000005</c:v>
                </c:pt>
                <c:pt idx="4953">
                  <c:v>71.859588000000002</c:v>
                </c:pt>
                <c:pt idx="4954">
                  <c:v>71.859588000000002</c:v>
                </c:pt>
                <c:pt idx="4955">
                  <c:v>71.888598999999999</c:v>
                </c:pt>
                <c:pt idx="4956">
                  <c:v>71.888598999999999</c:v>
                </c:pt>
                <c:pt idx="4957">
                  <c:v>71.917609999999996</c:v>
                </c:pt>
                <c:pt idx="4958">
                  <c:v>71.917609999999996</c:v>
                </c:pt>
                <c:pt idx="4959">
                  <c:v>71.946619999999996</c:v>
                </c:pt>
                <c:pt idx="4960">
                  <c:v>71.946619999999996</c:v>
                </c:pt>
                <c:pt idx="4961">
                  <c:v>71.975631000000007</c:v>
                </c:pt>
                <c:pt idx="4962">
                  <c:v>71.975631000000007</c:v>
                </c:pt>
                <c:pt idx="4963">
                  <c:v>72.004642000000004</c:v>
                </c:pt>
                <c:pt idx="4964">
                  <c:v>72.004642000000004</c:v>
                </c:pt>
                <c:pt idx="4965">
                  <c:v>72.033652000000004</c:v>
                </c:pt>
                <c:pt idx="4966">
                  <c:v>72.033652000000004</c:v>
                </c:pt>
                <c:pt idx="4967">
                  <c:v>72.062663000000001</c:v>
                </c:pt>
                <c:pt idx="4968">
                  <c:v>72.062663000000001</c:v>
                </c:pt>
                <c:pt idx="4969">
                  <c:v>72.091673999999998</c:v>
                </c:pt>
                <c:pt idx="4970">
                  <c:v>72.091673999999998</c:v>
                </c:pt>
                <c:pt idx="4971">
                  <c:v>72.120684999999995</c:v>
                </c:pt>
                <c:pt idx="4972">
                  <c:v>72.120684999999995</c:v>
                </c:pt>
                <c:pt idx="4973">
                  <c:v>72.149694999999994</c:v>
                </c:pt>
                <c:pt idx="4974">
                  <c:v>72.149694999999994</c:v>
                </c:pt>
                <c:pt idx="4975">
                  <c:v>72.178706000000005</c:v>
                </c:pt>
                <c:pt idx="4976">
                  <c:v>72.178706000000005</c:v>
                </c:pt>
                <c:pt idx="4977">
                  <c:v>72.207717000000002</c:v>
                </c:pt>
                <c:pt idx="4978">
                  <c:v>72.207717000000002</c:v>
                </c:pt>
                <c:pt idx="4979">
                  <c:v>72.236727999999999</c:v>
                </c:pt>
                <c:pt idx="4980">
                  <c:v>72.236727999999999</c:v>
                </c:pt>
                <c:pt idx="4981">
                  <c:v>72.265737999999999</c:v>
                </c:pt>
                <c:pt idx="4982">
                  <c:v>72.265737999999999</c:v>
                </c:pt>
                <c:pt idx="4983">
                  <c:v>72.294748999999996</c:v>
                </c:pt>
                <c:pt idx="4984">
                  <c:v>72.294748999999996</c:v>
                </c:pt>
                <c:pt idx="4985">
                  <c:v>72.323759999999993</c:v>
                </c:pt>
                <c:pt idx="4986">
                  <c:v>72.323759999999993</c:v>
                </c:pt>
                <c:pt idx="4987">
                  <c:v>72.352771000000004</c:v>
                </c:pt>
                <c:pt idx="4988">
                  <c:v>72.352771000000004</c:v>
                </c:pt>
                <c:pt idx="4989">
                  <c:v>72.381781000000004</c:v>
                </c:pt>
                <c:pt idx="4990">
                  <c:v>72.381781000000004</c:v>
                </c:pt>
                <c:pt idx="4991">
                  <c:v>72.410792000000001</c:v>
                </c:pt>
                <c:pt idx="4992">
                  <c:v>72.410792000000001</c:v>
                </c:pt>
                <c:pt idx="4993">
                  <c:v>72.439802999999998</c:v>
                </c:pt>
                <c:pt idx="4994">
                  <c:v>72.439802999999998</c:v>
                </c:pt>
                <c:pt idx="4995">
                  <c:v>72.468812999999997</c:v>
                </c:pt>
                <c:pt idx="4996">
                  <c:v>72.468812999999997</c:v>
                </c:pt>
                <c:pt idx="4997">
                  <c:v>72.497823999999994</c:v>
                </c:pt>
                <c:pt idx="4998">
                  <c:v>72.497823999999994</c:v>
                </c:pt>
                <c:pt idx="4999">
                  <c:v>72.526835000000005</c:v>
                </c:pt>
                <c:pt idx="5000">
                  <c:v>72.526835000000005</c:v>
                </c:pt>
                <c:pt idx="5001">
                  <c:v>72.555846000000003</c:v>
                </c:pt>
                <c:pt idx="5002">
                  <c:v>72.555846000000003</c:v>
                </c:pt>
                <c:pt idx="5003">
                  <c:v>72.584856000000002</c:v>
                </c:pt>
                <c:pt idx="5004">
                  <c:v>72.584856000000002</c:v>
                </c:pt>
                <c:pt idx="5005">
                  <c:v>72.613866999999999</c:v>
                </c:pt>
                <c:pt idx="5006">
                  <c:v>72.613866999999999</c:v>
                </c:pt>
                <c:pt idx="5007">
                  <c:v>72.642877999999996</c:v>
                </c:pt>
                <c:pt idx="5008">
                  <c:v>72.642877999999996</c:v>
                </c:pt>
                <c:pt idx="5009">
                  <c:v>72.671888999999993</c:v>
                </c:pt>
                <c:pt idx="5010">
                  <c:v>72.671888999999993</c:v>
                </c:pt>
                <c:pt idx="5011">
                  <c:v>72.700899000000007</c:v>
                </c:pt>
                <c:pt idx="5012">
                  <c:v>72.700899000000007</c:v>
                </c:pt>
                <c:pt idx="5013">
                  <c:v>72.729910000000004</c:v>
                </c:pt>
                <c:pt idx="5014">
                  <c:v>72.729910000000004</c:v>
                </c:pt>
                <c:pt idx="5015">
                  <c:v>72.758921000000001</c:v>
                </c:pt>
                <c:pt idx="5016">
                  <c:v>72.758921000000001</c:v>
                </c:pt>
                <c:pt idx="5017">
                  <c:v>72.787931999999998</c:v>
                </c:pt>
                <c:pt idx="5018">
                  <c:v>72.787931999999998</c:v>
                </c:pt>
                <c:pt idx="5019">
                  <c:v>72.816941999999997</c:v>
                </c:pt>
                <c:pt idx="5020">
                  <c:v>72.816941999999997</c:v>
                </c:pt>
                <c:pt idx="5021">
                  <c:v>72.845952999999994</c:v>
                </c:pt>
                <c:pt idx="5022">
                  <c:v>72.845952999999994</c:v>
                </c:pt>
                <c:pt idx="5023">
                  <c:v>72.874964000000006</c:v>
                </c:pt>
                <c:pt idx="5024">
                  <c:v>72.874964000000006</c:v>
                </c:pt>
                <c:pt idx="5025">
                  <c:v>72.903974000000005</c:v>
                </c:pt>
                <c:pt idx="5026">
                  <c:v>72.903974000000005</c:v>
                </c:pt>
                <c:pt idx="5027">
                  <c:v>72.932985000000002</c:v>
                </c:pt>
                <c:pt idx="5028">
                  <c:v>72.932985000000002</c:v>
                </c:pt>
                <c:pt idx="5029">
                  <c:v>72.961995999999999</c:v>
                </c:pt>
                <c:pt idx="5030">
                  <c:v>72.961995999999999</c:v>
                </c:pt>
                <c:pt idx="5031">
                  <c:v>72.991006999999996</c:v>
                </c:pt>
                <c:pt idx="5032">
                  <c:v>72.991006999999996</c:v>
                </c:pt>
                <c:pt idx="5033">
                  <c:v>73.020016999999996</c:v>
                </c:pt>
                <c:pt idx="5034">
                  <c:v>73.020016999999996</c:v>
                </c:pt>
                <c:pt idx="5035">
                  <c:v>73.049028000000007</c:v>
                </c:pt>
                <c:pt idx="5036">
                  <c:v>73.049028000000007</c:v>
                </c:pt>
                <c:pt idx="5037">
                  <c:v>73.078039000000004</c:v>
                </c:pt>
                <c:pt idx="5038">
                  <c:v>73.078039000000004</c:v>
                </c:pt>
                <c:pt idx="5039">
                  <c:v>73.107050000000001</c:v>
                </c:pt>
                <c:pt idx="5040">
                  <c:v>73.107050000000001</c:v>
                </c:pt>
                <c:pt idx="5041">
                  <c:v>73.136060000000001</c:v>
                </c:pt>
                <c:pt idx="5042">
                  <c:v>73.136060000000001</c:v>
                </c:pt>
                <c:pt idx="5043">
                  <c:v>73.165070999999998</c:v>
                </c:pt>
                <c:pt idx="5044">
                  <c:v>73.165070999999998</c:v>
                </c:pt>
                <c:pt idx="5045">
                  <c:v>73.194081999999995</c:v>
                </c:pt>
                <c:pt idx="5046">
                  <c:v>73.194081999999995</c:v>
                </c:pt>
                <c:pt idx="5047">
                  <c:v>73.223093000000006</c:v>
                </c:pt>
                <c:pt idx="5048">
                  <c:v>73.223093000000006</c:v>
                </c:pt>
                <c:pt idx="5049">
                  <c:v>73.252103000000005</c:v>
                </c:pt>
                <c:pt idx="5050">
                  <c:v>73.252103000000005</c:v>
                </c:pt>
                <c:pt idx="5051">
                  <c:v>73.281114000000002</c:v>
                </c:pt>
                <c:pt idx="5052">
                  <c:v>73.281114000000002</c:v>
                </c:pt>
                <c:pt idx="5053">
                  <c:v>73.310124999999999</c:v>
                </c:pt>
                <c:pt idx="5054">
                  <c:v>73.310124999999999</c:v>
                </c:pt>
                <c:pt idx="5055">
                  <c:v>73.339134999999999</c:v>
                </c:pt>
                <c:pt idx="5056">
                  <c:v>73.339134999999999</c:v>
                </c:pt>
                <c:pt idx="5057">
                  <c:v>73.368145999999996</c:v>
                </c:pt>
                <c:pt idx="5058">
                  <c:v>73.368145999999996</c:v>
                </c:pt>
                <c:pt idx="5059">
                  <c:v>73.397157000000007</c:v>
                </c:pt>
                <c:pt idx="5060">
                  <c:v>73.397157000000007</c:v>
                </c:pt>
                <c:pt idx="5061">
                  <c:v>73.426168000000004</c:v>
                </c:pt>
                <c:pt idx="5062">
                  <c:v>73.426168000000004</c:v>
                </c:pt>
                <c:pt idx="5063">
                  <c:v>73.455178000000004</c:v>
                </c:pt>
                <c:pt idx="5064">
                  <c:v>73.455178000000004</c:v>
                </c:pt>
                <c:pt idx="5065">
                  <c:v>73.484189000000001</c:v>
                </c:pt>
                <c:pt idx="5066">
                  <c:v>73.484189000000001</c:v>
                </c:pt>
                <c:pt idx="5067">
                  <c:v>73.513199999999998</c:v>
                </c:pt>
                <c:pt idx="5068">
                  <c:v>73.513199999999998</c:v>
                </c:pt>
                <c:pt idx="5069">
                  <c:v>73.542210999999995</c:v>
                </c:pt>
                <c:pt idx="5070">
                  <c:v>73.542210999999995</c:v>
                </c:pt>
                <c:pt idx="5071">
                  <c:v>73.571220999999994</c:v>
                </c:pt>
                <c:pt idx="5072">
                  <c:v>73.571220999999994</c:v>
                </c:pt>
                <c:pt idx="5073">
                  <c:v>73.600232000000005</c:v>
                </c:pt>
                <c:pt idx="5074">
                  <c:v>73.600232000000005</c:v>
                </c:pt>
                <c:pt idx="5075">
                  <c:v>73.629243000000002</c:v>
                </c:pt>
                <c:pt idx="5076">
                  <c:v>73.629243000000002</c:v>
                </c:pt>
                <c:pt idx="5077">
                  <c:v>73.658253999999999</c:v>
                </c:pt>
                <c:pt idx="5078">
                  <c:v>73.658253999999999</c:v>
                </c:pt>
                <c:pt idx="5079">
                  <c:v>73.687263999999999</c:v>
                </c:pt>
                <c:pt idx="5080">
                  <c:v>73.687263999999999</c:v>
                </c:pt>
                <c:pt idx="5081">
                  <c:v>73.716274999999996</c:v>
                </c:pt>
                <c:pt idx="5082">
                  <c:v>73.716274999999996</c:v>
                </c:pt>
                <c:pt idx="5083">
                  <c:v>73.745285999999993</c:v>
                </c:pt>
                <c:pt idx="5084">
                  <c:v>73.745285999999993</c:v>
                </c:pt>
                <c:pt idx="5085">
                  <c:v>73.774296000000007</c:v>
                </c:pt>
                <c:pt idx="5086">
                  <c:v>73.774296000000007</c:v>
                </c:pt>
                <c:pt idx="5087">
                  <c:v>73.803307000000004</c:v>
                </c:pt>
                <c:pt idx="5088">
                  <c:v>73.803307000000004</c:v>
                </c:pt>
                <c:pt idx="5089">
                  <c:v>73.832318000000001</c:v>
                </c:pt>
                <c:pt idx="5090">
                  <c:v>73.832318000000001</c:v>
                </c:pt>
                <c:pt idx="5091">
                  <c:v>73.861328999999998</c:v>
                </c:pt>
                <c:pt idx="5092">
                  <c:v>73.861328999999998</c:v>
                </c:pt>
                <c:pt idx="5093">
                  <c:v>73.890338999999997</c:v>
                </c:pt>
                <c:pt idx="5094">
                  <c:v>73.890338999999997</c:v>
                </c:pt>
                <c:pt idx="5095">
                  <c:v>73.919349999999994</c:v>
                </c:pt>
                <c:pt idx="5096">
                  <c:v>73.919349999999994</c:v>
                </c:pt>
                <c:pt idx="5097">
                  <c:v>73.948361000000006</c:v>
                </c:pt>
                <c:pt idx="5098">
                  <c:v>73.948361000000006</c:v>
                </c:pt>
                <c:pt idx="5099">
                  <c:v>73.977372000000003</c:v>
                </c:pt>
                <c:pt idx="5100">
                  <c:v>73.977372000000003</c:v>
                </c:pt>
                <c:pt idx="5101">
                  <c:v>74.006382000000002</c:v>
                </c:pt>
                <c:pt idx="5102">
                  <c:v>74.006382000000002</c:v>
                </c:pt>
                <c:pt idx="5103">
                  <c:v>74.035392999999999</c:v>
                </c:pt>
                <c:pt idx="5104">
                  <c:v>74.035392999999999</c:v>
                </c:pt>
                <c:pt idx="5105">
                  <c:v>74.064403999999996</c:v>
                </c:pt>
                <c:pt idx="5106">
                  <c:v>74.064403999999996</c:v>
                </c:pt>
                <c:pt idx="5107">
                  <c:v>74.093414999999993</c:v>
                </c:pt>
                <c:pt idx="5108">
                  <c:v>74.093414999999993</c:v>
                </c:pt>
                <c:pt idx="5109">
                  <c:v>74.122425000000007</c:v>
                </c:pt>
                <c:pt idx="5110">
                  <c:v>74.122425000000007</c:v>
                </c:pt>
                <c:pt idx="5111">
                  <c:v>74.151436000000004</c:v>
                </c:pt>
                <c:pt idx="5112">
                  <c:v>74.151436000000004</c:v>
                </c:pt>
                <c:pt idx="5113">
                  <c:v>74.180447000000001</c:v>
                </c:pt>
                <c:pt idx="5114">
                  <c:v>74.180447000000001</c:v>
                </c:pt>
                <c:pt idx="5115">
                  <c:v>74.209457</c:v>
                </c:pt>
                <c:pt idx="5116">
                  <c:v>74.209457</c:v>
                </c:pt>
                <c:pt idx="5117">
                  <c:v>74.238467999999997</c:v>
                </c:pt>
                <c:pt idx="5118">
                  <c:v>74.238467999999997</c:v>
                </c:pt>
                <c:pt idx="5119">
                  <c:v>74.267478999999994</c:v>
                </c:pt>
                <c:pt idx="5120">
                  <c:v>74.267478999999994</c:v>
                </c:pt>
                <c:pt idx="5121">
                  <c:v>74.296490000000006</c:v>
                </c:pt>
                <c:pt idx="5122">
                  <c:v>74.296490000000006</c:v>
                </c:pt>
                <c:pt idx="5123">
                  <c:v>74.325500000000005</c:v>
                </c:pt>
                <c:pt idx="5124">
                  <c:v>74.325500000000005</c:v>
                </c:pt>
                <c:pt idx="5125">
                  <c:v>74.354511000000002</c:v>
                </c:pt>
                <c:pt idx="5126">
                  <c:v>74.354511000000002</c:v>
                </c:pt>
                <c:pt idx="5127">
                  <c:v>74.383521999999999</c:v>
                </c:pt>
                <c:pt idx="5128">
                  <c:v>74.383521999999999</c:v>
                </c:pt>
                <c:pt idx="5129">
                  <c:v>74.412532999999996</c:v>
                </c:pt>
                <c:pt idx="5130">
                  <c:v>74.412532999999996</c:v>
                </c:pt>
                <c:pt idx="5131">
                  <c:v>74.441542999999996</c:v>
                </c:pt>
                <c:pt idx="5132">
                  <c:v>74.441542999999996</c:v>
                </c:pt>
                <c:pt idx="5133">
                  <c:v>74.470554000000007</c:v>
                </c:pt>
                <c:pt idx="5134">
                  <c:v>74.470554000000007</c:v>
                </c:pt>
                <c:pt idx="5135">
                  <c:v>74.499565000000004</c:v>
                </c:pt>
                <c:pt idx="5136">
                  <c:v>74.499565000000004</c:v>
                </c:pt>
                <c:pt idx="5137">
                  <c:v>74.528576000000001</c:v>
                </c:pt>
                <c:pt idx="5138">
                  <c:v>74.528576000000001</c:v>
                </c:pt>
                <c:pt idx="5139">
                  <c:v>74.557586000000001</c:v>
                </c:pt>
                <c:pt idx="5140">
                  <c:v>74.557586000000001</c:v>
                </c:pt>
                <c:pt idx="5141">
                  <c:v>74.586596999999998</c:v>
                </c:pt>
                <c:pt idx="5142">
                  <c:v>74.586596999999998</c:v>
                </c:pt>
                <c:pt idx="5143">
                  <c:v>74.615607999999995</c:v>
                </c:pt>
                <c:pt idx="5144">
                  <c:v>74.615607999999995</c:v>
                </c:pt>
                <c:pt idx="5145">
                  <c:v>74.644619000000006</c:v>
                </c:pt>
                <c:pt idx="5146">
                  <c:v>74.644619000000006</c:v>
                </c:pt>
                <c:pt idx="5147">
                  <c:v>74.673629000000005</c:v>
                </c:pt>
                <c:pt idx="5148">
                  <c:v>74.673629000000005</c:v>
                </c:pt>
                <c:pt idx="5149">
                  <c:v>74.702640000000002</c:v>
                </c:pt>
                <c:pt idx="5150">
                  <c:v>74.702640000000002</c:v>
                </c:pt>
                <c:pt idx="5151">
                  <c:v>74.731650999999999</c:v>
                </c:pt>
                <c:pt idx="5152">
                  <c:v>74.731650999999999</c:v>
                </c:pt>
                <c:pt idx="5153">
                  <c:v>74.760660999999999</c:v>
                </c:pt>
                <c:pt idx="5154">
                  <c:v>74.760660999999999</c:v>
                </c:pt>
                <c:pt idx="5155">
                  <c:v>74.789671999999996</c:v>
                </c:pt>
                <c:pt idx="5156">
                  <c:v>74.789671999999996</c:v>
                </c:pt>
                <c:pt idx="5157">
                  <c:v>74.818682999999993</c:v>
                </c:pt>
                <c:pt idx="5158">
                  <c:v>74.818682999999993</c:v>
                </c:pt>
                <c:pt idx="5159">
                  <c:v>74.847694000000004</c:v>
                </c:pt>
                <c:pt idx="5160">
                  <c:v>74.847694000000004</c:v>
                </c:pt>
                <c:pt idx="5161">
                  <c:v>74.876704000000004</c:v>
                </c:pt>
                <c:pt idx="5162">
                  <c:v>74.876704000000004</c:v>
                </c:pt>
                <c:pt idx="5163">
                  <c:v>74.905715000000001</c:v>
                </c:pt>
                <c:pt idx="5164">
                  <c:v>74.905715000000001</c:v>
                </c:pt>
                <c:pt idx="5165">
                  <c:v>74.934725999999998</c:v>
                </c:pt>
                <c:pt idx="5166">
                  <c:v>74.934725999999998</c:v>
                </c:pt>
                <c:pt idx="5167">
                  <c:v>74.963736999999995</c:v>
                </c:pt>
                <c:pt idx="5168">
                  <c:v>74.963736999999995</c:v>
                </c:pt>
                <c:pt idx="5169">
                  <c:v>74.992746999999994</c:v>
                </c:pt>
                <c:pt idx="5170">
                  <c:v>74.992746999999994</c:v>
                </c:pt>
                <c:pt idx="5171">
                  <c:v>75.021758000000005</c:v>
                </c:pt>
                <c:pt idx="5172">
                  <c:v>75.021758000000005</c:v>
                </c:pt>
                <c:pt idx="5173">
                  <c:v>75.050769000000003</c:v>
                </c:pt>
                <c:pt idx="5174">
                  <c:v>75.050769000000003</c:v>
                </c:pt>
                <c:pt idx="5175">
                  <c:v>75.07978</c:v>
                </c:pt>
                <c:pt idx="5176">
                  <c:v>75.07978</c:v>
                </c:pt>
                <c:pt idx="5177">
                  <c:v>75.108789999999999</c:v>
                </c:pt>
                <c:pt idx="5178">
                  <c:v>75.108789999999999</c:v>
                </c:pt>
                <c:pt idx="5179">
                  <c:v>75.137800999999996</c:v>
                </c:pt>
                <c:pt idx="5180">
                  <c:v>75.137800999999996</c:v>
                </c:pt>
                <c:pt idx="5181">
                  <c:v>75.166811999999993</c:v>
                </c:pt>
                <c:pt idx="5182">
                  <c:v>75.166811999999993</c:v>
                </c:pt>
                <c:pt idx="5183">
                  <c:v>75.195822000000007</c:v>
                </c:pt>
                <c:pt idx="5184">
                  <c:v>75.195822000000007</c:v>
                </c:pt>
                <c:pt idx="5185">
                  <c:v>75.224833000000004</c:v>
                </c:pt>
                <c:pt idx="5186">
                  <c:v>75.224833000000004</c:v>
                </c:pt>
                <c:pt idx="5187">
                  <c:v>75.253844000000001</c:v>
                </c:pt>
                <c:pt idx="5188">
                  <c:v>75.253844000000001</c:v>
                </c:pt>
                <c:pt idx="5189">
                  <c:v>75.282854999999998</c:v>
                </c:pt>
                <c:pt idx="5190">
                  <c:v>75.282854999999998</c:v>
                </c:pt>
                <c:pt idx="5191">
                  <c:v>75.311864999999997</c:v>
                </c:pt>
                <c:pt idx="5192">
                  <c:v>75.311864999999997</c:v>
                </c:pt>
                <c:pt idx="5193">
                  <c:v>75.340875999999994</c:v>
                </c:pt>
                <c:pt idx="5194">
                  <c:v>75.340875999999994</c:v>
                </c:pt>
                <c:pt idx="5195">
                  <c:v>75.369887000000006</c:v>
                </c:pt>
                <c:pt idx="5196">
                  <c:v>75.369887000000006</c:v>
                </c:pt>
                <c:pt idx="5197">
                  <c:v>75.398898000000003</c:v>
                </c:pt>
                <c:pt idx="5198">
                  <c:v>75.398898000000003</c:v>
                </c:pt>
                <c:pt idx="5199">
                  <c:v>75.427908000000002</c:v>
                </c:pt>
                <c:pt idx="5200">
                  <c:v>75.427908000000002</c:v>
                </c:pt>
                <c:pt idx="5201">
                  <c:v>75.456918999999999</c:v>
                </c:pt>
                <c:pt idx="5202">
                  <c:v>75.456918999999999</c:v>
                </c:pt>
                <c:pt idx="5203">
                  <c:v>75.485929999999996</c:v>
                </c:pt>
                <c:pt idx="5204">
                  <c:v>75.485929999999996</c:v>
                </c:pt>
                <c:pt idx="5205">
                  <c:v>75.514940999999993</c:v>
                </c:pt>
                <c:pt idx="5206">
                  <c:v>75.514940999999993</c:v>
                </c:pt>
                <c:pt idx="5207">
                  <c:v>75.543951000000007</c:v>
                </c:pt>
                <c:pt idx="5208">
                  <c:v>75.543951000000007</c:v>
                </c:pt>
                <c:pt idx="5209">
                  <c:v>75.572962000000004</c:v>
                </c:pt>
                <c:pt idx="5210">
                  <c:v>75.572962000000004</c:v>
                </c:pt>
                <c:pt idx="5211">
                  <c:v>75.601973000000001</c:v>
                </c:pt>
                <c:pt idx="5212">
                  <c:v>75.601973000000001</c:v>
                </c:pt>
                <c:pt idx="5213">
                  <c:v>75.630983000000001</c:v>
                </c:pt>
                <c:pt idx="5214">
                  <c:v>75.630983000000001</c:v>
                </c:pt>
                <c:pt idx="5215">
                  <c:v>75.659993999999998</c:v>
                </c:pt>
                <c:pt idx="5216">
                  <c:v>75.659993999999998</c:v>
                </c:pt>
                <c:pt idx="5217">
                  <c:v>75.689004999999995</c:v>
                </c:pt>
                <c:pt idx="5218">
                  <c:v>75.689004999999995</c:v>
                </c:pt>
                <c:pt idx="5219">
                  <c:v>75.718016000000006</c:v>
                </c:pt>
                <c:pt idx="5220">
                  <c:v>75.718016000000006</c:v>
                </c:pt>
                <c:pt idx="5221">
                  <c:v>75.747026000000005</c:v>
                </c:pt>
                <c:pt idx="5222">
                  <c:v>75.747026000000005</c:v>
                </c:pt>
                <c:pt idx="5223">
                  <c:v>75.776037000000002</c:v>
                </c:pt>
                <c:pt idx="5224">
                  <c:v>75.776037000000002</c:v>
                </c:pt>
                <c:pt idx="5225">
                  <c:v>75.805047999999999</c:v>
                </c:pt>
                <c:pt idx="5226">
                  <c:v>75.805047999999999</c:v>
                </c:pt>
                <c:pt idx="5227">
                  <c:v>75.834058999999996</c:v>
                </c:pt>
                <c:pt idx="5228">
                  <c:v>75.834058999999996</c:v>
                </c:pt>
                <c:pt idx="5229">
                  <c:v>75.863068999999996</c:v>
                </c:pt>
                <c:pt idx="5230">
                  <c:v>75.863068999999996</c:v>
                </c:pt>
                <c:pt idx="5231">
                  <c:v>75.892080000000007</c:v>
                </c:pt>
                <c:pt idx="5232">
                  <c:v>75.892080000000007</c:v>
                </c:pt>
                <c:pt idx="5233">
                  <c:v>75.921091000000004</c:v>
                </c:pt>
                <c:pt idx="5234">
                  <c:v>75.921091000000004</c:v>
                </c:pt>
                <c:pt idx="5235">
                  <c:v>75.950102000000001</c:v>
                </c:pt>
                <c:pt idx="5236">
                  <c:v>75.950102000000001</c:v>
                </c:pt>
                <c:pt idx="5237">
                  <c:v>75.979112000000001</c:v>
                </c:pt>
                <c:pt idx="5238">
                  <c:v>75.979112000000001</c:v>
                </c:pt>
                <c:pt idx="5239">
                  <c:v>76.008122999999998</c:v>
                </c:pt>
                <c:pt idx="5240">
                  <c:v>76.008122999999998</c:v>
                </c:pt>
                <c:pt idx="5241">
                  <c:v>76.037133999999995</c:v>
                </c:pt>
                <c:pt idx="5242">
                  <c:v>76.037133999999995</c:v>
                </c:pt>
                <c:pt idx="5243">
                  <c:v>76.066143999999994</c:v>
                </c:pt>
                <c:pt idx="5244">
                  <c:v>76.066143999999994</c:v>
                </c:pt>
                <c:pt idx="5245">
                  <c:v>76.095155000000005</c:v>
                </c:pt>
                <c:pt idx="5246">
                  <c:v>76.095155000000005</c:v>
                </c:pt>
                <c:pt idx="5247">
                  <c:v>76.124166000000002</c:v>
                </c:pt>
                <c:pt idx="5248">
                  <c:v>76.124166000000002</c:v>
                </c:pt>
                <c:pt idx="5249">
                  <c:v>76.153176999999999</c:v>
                </c:pt>
                <c:pt idx="5250">
                  <c:v>76.153176999999999</c:v>
                </c:pt>
                <c:pt idx="5251">
                  <c:v>76.182186999999999</c:v>
                </c:pt>
                <c:pt idx="5252">
                  <c:v>76.182186999999999</c:v>
                </c:pt>
                <c:pt idx="5253">
                  <c:v>76.211197999999996</c:v>
                </c:pt>
                <c:pt idx="5254">
                  <c:v>76.211197999999996</c:v>
                </c:pt>
                <c:pt idx="5255">
                  <c:v>76.240208999999993</c:v>
                </c:pt>
                <c:pt idx="5256">
                  <c:v>76.240208999999993</c:v>
                </c:pt>
                <c:pt idx="5257">
                  <c:v>76.269220000000004</c:v>
                </c:pt>
                <c:pt idx="5258">
                  <c:v>76.269220000000004</c:v>
                </c:pt>
                <c:pt idx="5259">
                  <c:v>76.298230000000004</c:v>
                </c:pt>
                <c:pt idx="5260">
                  <c:v>76.298230000000004</c:v>
                </c:pt>
                <c:pt idx="5261">
                  <c:v>76.327241000000001</c:v>
                </c:pt>
                <c:pt idx="5262">
                  <c:v>76.327241000000001</c:v>
                </c:pt>
                <c:pt idx="5263">
                  <c:v>76.356251999999998</c:v>
                </c:pt>
                <c:pt idx="5264">
                  <c:v>76.356251999999998</c:v>
                </c:pt>
                <c:pt idx="5265">
                  <c:v>76.385262999999995</c:v>
                </c:pt>
                <c:pt idx="5266">
                  <c:v>76.385262999999995</c:v>
                </c:pt>
                <c:pt idx="5267">
                  <c:v>76.414272999999994</c:v>
                </c:pt>
                <c:pt idx="5268">
                  <c:v>76.414272999999994</c:v>
                </c:pt>
                <c:pt idx="5269">
                  <c:v>76.443284000000006</c:v>
                </c:pt>
                <c:pt idx="5270">
                  <c:v>76.443284000000006</c:v>
                </c:pt>
                <c:pt idx="5271">
                  <c:v>76.472295000000003</c:v>
                </c:pt>
                <c:pt idx="5272">
                  <c:v>76.472295000000003</c:v>
                </c:pt>
                <c:pt idx="5273">
                  <c:v>76.501305000000002</c:v>
                </c:pt>
                <c:pt idx="5274">
                  <c:v>76.501305000000002</c:v>
                </c:pt>
                <c:pt idx="5275">
                  <c:v>76.530315999999999</c:v>
                </c:pt>
                <c:pt idx="5276">
                  <c:v>76.530315999999999</c:v>
                </c:pt>
                <c:pt idx="5277">
                  <c:v>76.559326999999996</c:v>
                </c:pt>
                <c:pt idx="5278">
                  <c:v>76.559326999999996</c:v>
                </c:pt>
                <c:pt idx="5279">
                  <c:v>76.588337999999993</c:v>
                </c:pt>
                <c:pt idx="5280">
                  <c:v>76.588337999999993</c:v>
                </c:pt>
                <c:pt idx="5281">
                  <c:v>76.617348000000007</c:v>
                </c:pt>
                <c:pt idx="5282">
                  <c:v>76.617348000000007</c:v>
                </c:pt>
                <c:pt idx="5283">
                  <c:v>76.646359000000004</c:v>
                </c:pt>
                <c:pt idx="5284">
                  <c:v>76.646359000000004</c:v>
                </c:pt>
                <c:pt idx="5285">
                  <c:v>76.675370000000001</c:v>
                </c:pt>
                <c:pt idx="5286">
                  <c:v>76.675370000000001</c:v>
                </c:pt>
                <c:pt idx="5287">
                  <c:v>76.704380999999998</c:v>
                </c:pt>
                <c:pt idx="5288">
                  <c:v>76.704380999999998</c:v>
                </c:pt>
                <c:pt idx="5289">
                  <c:v>76.733390999999997</c:v>
                </c:pt>
                <c:pt idx="5290">
                  <c:v>76.733390999999997</c:v>
                </c:pt>
                <c:pt idx="5291">
                  <c:v>76.762401999999994</c:v>
                </c:pt>
                <c:pt idx="5292">
                  <c:v>76.762401999999994</c:v>
                </c:pt>
                <c:pt idx="5293">
                  <c:v>76.791413000000006</c:v>
                </c:pt>
                <c:pt idx="5294">
                  <c:v>76.791413000000006</c:v>
                </c:pt>
                <c:pt idx="5295">
                  <c:v>76.820424000000003</c:v>
                </c:pt>
                <c:pt idx="5296">
                  <c:v>76.820424000000003</c:v>
                </c:pt>
                <c:pt idx="5297">
                  <c:v>76.849434000000002</c:v>
                </c:pt>
                <c:pt idx="5298">
                  <c:v>76.849434000000002</c:v>
                </c:pt>
                <c:pt idx="5299">
                  <c:v>76.878444999999999</c:v>
                </c:pt>
                <c:pt idx="5300">
                  <c:v>76.878444999999999</c:v>
                </c:pt>
                <c:pt idx="5301">
                  <c:v>76.907455999999996</c:v>
                </c:pt>
                <c:pt idx="5302">
                  <c:v>76.907455999999996</c:v>
                </c:pt>
                <c:pt idx="5303">
                  <c:v>76.936465999999996</c:v>
                </c:pt>
                <c:pt idx="5304">
                  <c:v>76.936465999999996</c:v>
                </c:pt>
                <c:pt idx="5305">
                  <c:v>76.965477000000007</c:v>
                </c:pt>
                <c:pt idx="5306">
                  <c:v>76.965477000000007</c:v>
                </c:pt>
                <c:pt idx="5307">
                  <c:v>76.994488000000004</c:v>
                </c:pt>
                <c:pt idx="5308">
                  <c:v>76.994488000000004</c:v>
                </c:pt>
                <c:pt idx="5309">
                  <c:v>77.023499000000001</c:v>
                </c:pt>
                <c:pt idx="5310">
                  <c:v>77.023499000000001</c:v>
                </c:pt>
                <c:pt idx="5311">
                  <c:v>77.052509000000001</c:v>
                </c:pt>
                <c:pt idx="5312">
                  <c:v>77.052509000000001</c:v>
                </c:pt>
                <c:pt idx="5313">
                  <c:v>77.081519999999998</c:v>
                </c:pt>
                <c:pt idx="5314">
                  <c:v>77.081519999999998</c:v>
                </c:pt>
                <c:pt idx="5315">
                  <c:v>77.110530999999995</c:v>
                </c:pt>
                <c:pt idx="5316">
                  <c:v>77.110530999999995</c:v>
                </c:pt>
                <c:pt idx="5317">
                  <c:v>77.139542000000006</c:v>
                </c:pt>
                <c:pt idx="5318">
                  <c:v>77.139542000000006</c:v>
                </c:pt>
                <c:pt idx="5319">
                  <c:v>77.168552000000005</c:v>
                </c:pt>
                <c:pt idx="5320">
                  <c:v>77.168552000000005</c:v>
                </c:pt>
                <c:pt idx="5321">
                  <c:v>77.197563000000002</c:v>
                </c:pt>
                <c:pt idx="5322">
                  <c:v>77.197563000000002</c:v>
                </c:pt>
                <c:pt idx="5323">
                  <c:v>77.226573999999999</c:v>
                </c:pt>
                <c:pt idx="5324">
                  <c:v>77.226573999999999</c:v>
                </c:pt>
                <c:pt idx="5325">
                  <c:v>77.255584999999996</c:v>
                </c:pt>
                <c:pt idx="5326">
                  <c:v>77.255584999999996</c:v>
                </c:pt>
                <c:pt idx="5327">
                  <c:v>77.284594999999996</c:v>
                </c:pt>
                <c:pt idx="5328">
                  <c:v>77.284594999999996</c:v>
                </c:pt>
                <c:pt idx="5329">
                  <c:v>77.313605999999993</c:v>
                </c:pt>
                <c:pt idx="5330">
                  <c:v>77.313605999999993</c:v>
                </c:pt>
                <c:pt idx="5331">
                  <c:v>77.342617000000004</c:v>
                </c:pt>
                <c:pt idx="5332">
                  <c:v>77.342617000000004</c:v>
                </c:pt>
                <c:pt idx="5333">
                  <c:v>77.371628000000001</c:v>
                </c:pt>
                <c:pt idx="5334">
                  <c:v>77.371628000000001</c:v>
                </c:pt>
                <c:pt idx="5335">
                  <c:v>77.400638000000001</c:v>
                </c:pt>
                <c:pt idx="5336">
                  <c:v>77.400638000000001</c:v>
                </c:pt>
                <c:pt idx="5337">
                  <c:v>77.429648999999998</c:v>
                </c:pt>
                <c:pt idx="5338">
                  <c:v>77.429648999999998</c:v>
                </c:pt>
                <c:pt idx="5339">
                  <c:v>77.458659999999995</c:v>
                </c:pt>
                <c:pt idx="5340">
                  <c:v>77.458659999999995</c:v>
                </c:pt>
                <c:pt idx="5341">
                  <c:v>77.487669999999994</c:v>
                </c:pt>
                <c:pt idx="5342">
                  <c:v>77.487669999999994</c:v>
                </c:pt>
                <c:pt idx="5343">
                  <c:v>77.516681000000005</c:v>
                </c:pt>
                <c:pt idx="5344">
                  <c:v>77.516681000000005</c:v>
                </c:pt>
                <c:pt idx="5345">
                  <c:v>77.545692000000003</c:v>
                </c:pt>
                <c:pt idx="5346">
                  <c:v>77.545692000000003</c:v>
                </c:pt>
                <c:pt idx="5347">
                  <c:v>77.574703</c:v>
                </c:pt>
                <c:pt idx="5348">
                  <c:v>77.574703</c:v>
                </c:pt>
                <c:pt idx="5349">
                  <c:v>77.603712999999999</c:v>
                </c:pt>
                <c:pt idx="5350">
                  <c:v>77.603712999999999</c:v>
                </c:pt>
                <c:pt idx="5351">
                  <c:v>77.632723999999996</c:v>
                </c:pt>
                <c:pt idx="5352">
                  <c:v>77.632723999999996</c:v>
                </c:pt>
                <c:pt idx="5353">
                  <c:v>77.661734999999993</c:v>
                </c:pt>
                <c:pt idx="5354">
                  <c:v>77.661734999999993</c:v>
                </c:pt>
                <c:pt idx="5355">
                  <c:v>77.690746000000004</c:v>
                </c:pt>
                <c:pt idx="5356">
                  <c:v>77.690746000000004</c:v>
                </c:pt>
                <c:pt idx="5357">
                  <c:v>77.719756000000004</c:v>
                </c:pt>
                <c:pt idx="5358">
                  <c:v>77.719756000000004</c:v>
                </c:pt>
                <c:pt idx="5359">
                  <c:v>77.748767000000001</c:v>
                </c:pt>
                <c:pt idx="5360">
                  <c:v>77.748767000000001</c:v>
                </c:pt>
                <c:pt idx="5361">
                  <c:v>77.777777999999998</c:v>
                </c:pt>
                <c:pt idx="5362">
                  <c:v>77.777777999999998</c:v>
                </c:pt>
                <c:pt idx="5363">
                  <c:v>77.806788999999995</c:v>
                </c:pt>
                <c:pt idx="5364">
                  <c:v>77.806788999999995</c:v>
                </c:pt>
                <c:pt idx="5365">
                  <c:v>77.835798999999994</c:v>
                </c:pt>
                <c:pt idx="5366">
                  <c:v>77.835798999999994</c:v>
                </c:pt>
                <c:pt idx="5367">
                  <c:v>77.864810000000006</c:v>
                </c:pt>
                <c:pt idx="5368">
                  <c:v>77.864810000000006</c:v>
                </c:pt>
                <c:pt idx="5369">
                  <c:v>77.893821000000003</c:v>
                </c:pt>
                <c:pt idx="5370">
                  <c:v>77.893821000000003</c:v>
                </c:pt>
                <c:pt idx="5371">
                  <c:v>77.922831000000002</c:v>
                </c:pt>
                <c:pt idx="5372">
                  <c:v>77.922831000000002</c:v>
                </c:pt>
                <c:pt idx="5373">
                  <c:v>77.951841999999999</c:v>
                </c:pt>
                <c:pt idx="5374">
                  <c:v>77.951841999999999</c:v>
                </c:pt>
                <c:pt idx="5375">
                  <c:v>77.980852999999996</c:v>
                </c:pt>
                <c:pt idx="5376">
                  <c:v>77.980852999999996</c:v>
                </c:pt>
                <c:pt idx="5377">
                  <c:v>78.009863999999993</c:v>
                </c:pt>
                <c:pt idx="5378">
                  <c:v>78.009863999999993</c:v>
                </c:pt>
                <c:pt idx="5379">
                  <c:v>78.038874000000007</c:v>
                </c:pt>
                <c:pt idx="5380">
                  <c:v>78.038874000000007</c:v>
                </c:pt>
                <c:pt idx="5381">
                  <c:v>78.067885000000004</c:v>
                </c:pt>
                <c:pt idx="5382">
                  <c:v>78.067885000000004</c:v>
                </c:pt>
                <c:pt idx="5383">
                  <c:v>78.096896000000001</c:v>
                </c:pt>
                <c:pt idx="5384">
                  <c:v>78.096896000000001</c:v>
                </c:pt>
                <c:pt idx="5385">
                  <c:v>78.125906999999998</c:v>
                </c:pt>
                <c:pt idx="5386">
                  <c:v>78.125906999999998</c:v>
                </c:pt>
                <c:pt idx="5387">
                  <c:v>78.154916999999998</c:v>
                </c:pt>
                <c:pt idx="5388">
                  <c:v>78.154916999999998</c:v>
                </c:pt>
                <c:pt idx="5389">
                  <c:v>78.183927999999995</c:v>
                </c:pt>
                <c:pt idx="5390">
                  <c:v>78.183927999999995</c:v>
                </c:pt>
                <c:pt idx="5391">
                  <c:v>78.212939000000006</c:v>
                </c:pt>
                <c:pt idx="5392">
                  <c:v>78.212939000000006</c:v>
                </c:pt>
                <c:pt idx="5393">
                  <c:v>78.241950000000003</c:v>
                </c:pt>
                <c:pt idx="5394">
                  <c:v>78.241950000000003</c:v>
                </c:pt>
                <c:pt idx="5395">
                  <c:v>78.270960000000002</c:v>
                </c:pt>
                <c:pt idx="5396">
                  <c:v>78.270960000000002</c:v>
                </c:pt>
                <c:pt idx="5397">
                  <c:v>78.299970999999999</c:v>
                </c:pt>
                <c:pt idx="5398">
                  <c:v>78.299970999999999</c:v>
                </c:pt>
                <c:pt idx="5399">
                  <c:v>78.328981999999996</c:v>
                </c:pt>
                <c:pt idx="5400">
                  <c:v>78.328981999999996</c:v>
                </c:pt>
                <c:pt idx="5401">
                  <c:v>78.357991999999996</c:v>
                </c:pt>
                <c:pt idx="5402">
                  <c:v>78.357991999999996</c:v>
                </c:pt>
                <c:pt idx="5403">
                  <c:v>78.387003000000007</c:v>
                </c:pt>
                <c:pt idx="5404">
                  <c:v>78.387003000000007</c:v>
                </c:pt>
                <c:pt idx="5405">
                  <c:v>78.416014000000004</c:v>
                </c:pt>
                <c:pt idx="5406">
                  <c:v>78.416014000000004</c:v>
                </c:pt>
                <c:pt idx="5407">
                  <c:v>78.445025000000001</c:v>
                </c:pt>
                <c:pt idx="5408">
                  <c:v>78.445025000000001</c:v>
                </c:pt>
                <c:pt idx="5409">
                  <c:v>78.474035000000001</c:v>
                </c:pt>
                <c:pt idx="5410">
                  <c:v>78.474035000000001</c:v>
                </c:pt>
                <c:pt idx="5411">
                  <c:v>78.503045999999998</c:v>
                </c:pt>
                <c:pt idx="5412">
                  <c:v>78.503045999999998</c:v>
                </c:pt>
                <c:pt idx="5413">
                  <c:v>78.532056999999995</c:v>
                </c:pt>
                <c:pt idx="5414">
                  <c:v>78.532056999999995</c:v>
                </c:pt>
                <c:pt idx="5415">
                  <c:v>78.561068000000006</c:v>
                </c:pt>
                <c:pt idx="5416">
                  <c:v>78.561068000000006</c:v>
                </c:pt>
                <c:pt idx="5417">
                  <c:v>78.590078000000005</c:v>
                </c:pt>
                <c:pt idx="5418">
                  <c:v>78.590078000000005</c:v>
                </c:pt>
                <c:pt idx="5419">
                  <c:v>78.619089000000002</c:v>
                </c:pt>
                <c:pt idx="5420">
                  <c:v>78.619089000000002</c:v>
                </c:pt>
                <c:pt idx="5421">
                  <c:v>78.648099999999999</c:v>
                </c:pt>
                <c:pt idx="5422">
                  <c:v>78.648099999999999</c:v>
                </c:pt>
                <c:pt idx="5423">
                  <c:v>78.677110999999996</c:v>
                </c:pt>
                <c:pt idx="5424">
                  <c:v>78.677110999999996</c:v>
                </c:pt>
                <c:pt idx="5425">
                  <c:v>78.706120999999996</c:v>
                </c:pt>
                <c:pt idx="5426">
                  <c:v>78.706120999999996</c:v>
                </c:pt>
                <c:pt idx="5427">
                  <c:v>78.735131999999993</c:v>
                </c:pt>
                <c:pt idx="5428">
                  <c:v>78.735131999999993</c:v>
                </c:pt>
                <c:pt idx="5429">
                  <c:v>78.764143000000004</c:v>
                </c:pt>
                <c:pt idx="5430">
                  <c:v>78.764143000000004</c:v>
                </c:pt>
                <c:pt idx="5431">
                  <c:v>78.793153000000004</c:v>
                </c:pt>
                <c:pt idx="5432">
                  <c:v>78.793153000000004</c:v>
                </c:pt>
                <c:pt idx="5433">
                  <c:v>78.822164000000001</c:v>
                </c:pt>
                <c:pt idx="5434">
                  <c:v>78.822164000000001</c:v>
                </c:pt>
                <c:pt idx="5435">
                  <c:v>78.851174999999998</c:v>
                </c:pt>
                <c:pt idx="5436">
                  <c:v>78.851174999999998</c:v>
                </c:pt>
                <c:pt idx="5437">
                  <c:v>78.880185999999995</c:v>
                </c:pt>
                <c:pt idx="5438">
                  <c:v>78.880185999999995</c:v>
                </c:pt>
                <c:pt idx="5439">
                  <c:v>78.909195999999994</c:v>
                </c:pt>
                <c:pt idx="5440">
                  <c:v>78.909195999999994</c:v>
                </c:pt>
                <c:pt idx="5441">
                  <c:v>78.938207000000006</c:v>
                </c:pt>
                <c:pt idx="5442">
                  <c:v>78.938207000000006</c:v>
                </c:pt>
                <c:pt idx="5443">
                  <c:v>78.967218000000003</c:v>
                </c:pt>
                <c:pt idx="5444">
                  <c:v>78.967218000000003</c:v>
                </c:pt>
                <c:pt idx="5445">
                  <c:v>78.996229</c:v>
                </c:pt>
                <c:pt idx="5446">
                  <c:v>78.996229</c:v>
                </c:pt>
                <c:pt idx="5447">
                  <c:v>79.025238999999999</c:v>
                </c:pt>
                <c:pt idx="5448">
                  <c:v>79.025238999999999</c:v>
                </c:pt>
                <c:pt idx="5449">
                  <c:v>79.054249999999996</c:v>
                </c:pt>
                <c:pt idx="5450">
                  <c:v>79.054249999999996</c:v>
                </c:pt>
                <c:pt idx="5451">
                  <c:v>79.083260999999993</c:v>
                </c:pt>
                <c:pt idx="5452">
                  <c:v>79.083260999999993</c:v>
                </c:pt>
                <c:pt idx="5453">
                  <c:v>79.112272000000004</c:v>
                </c:pt>
                <c:pt idx="5454">
                  <c:v>79.112272000000004</c:v>
                </c:pt>
                <c:pt idx="5455">
                  <c:v>79.141282000000004</c:v>
                </c:pt>
                <c:pt idx="5456">
                  <c:v>79.141282000000004</c:v>
                </c:pt>
                <c:pt idx="5457">
                  <c:v>79.170293000000001</c:v>
                </c:pt>
                <c:pt idx="5458">
                  <c:v>79.170293000000001</c:v>
                </c:pt>
                <c:pt idx="5459">
                  <c:v>79.199303999999998</c:v>
                </c:pt>
                <c:pt idx="5460">
                  <c:v>79.199303999999998</c:v>
                </c:pt>
                <c:pt idx="5461">
                  <c:v>79.228313999999997</c:v>
                </c:pt>
                <c:pt idx="5462">
                  <c:v>79.228313999999997</c:v>
                </c:pt>
                <c:pt idx="5463">
                  <c:v>79.257324999999994</c:v>
                </c:pt>
                <c:pt idx="5464">
                  <c:v>79.257324999999994</c:v>
                </c:pt>
                <c:pt idx="5465">
                  <c:v>79.286336000000006</c:v>
                </c:pt>
                <c:pt idx="5466">
                  <c:v>79.286336000000006</c:v>
                </c:pt>
                <c:pt idx="5467">
                  <c:v>79.315347000000003</c:v>
                </c:pt>
                <c:pt idx="5468">
                  <c:v>79.315347000000003</c:v>
                </c:pt>
                <c:pt idx="5469">
                  <c:v>79.344357000000002</c:v>
                </c:pt>
                <c:pt idx="5470">
                  <c:v>79.344357000000002</c:v>
                </c:pt>
                <c:pt idx="5471">
                  <c:v>79.373367999999999</c:v>
                </c:pt>
                <c:pt idx="5472">
                  <c:v>79.373367999999999</c:v>
                </c:pt>
                <c:pt idx="5473">
                  <c:v>79.402378999999996</c:v>
                </c:pt>
                <c:pt idx="5474">
                  <c:v>79.402378999999996</c:v>
                </c:pt>
                <c:pt idx="5475">
                  <c:v>79.431389999999993</c:v>
                </c:pt>
                <c:pt idx="5476">
                  <c:v>79.431389999999993</c:v>
                </c:pt>
                <c:pt idx="5477">
                  <c:v>79.460400000000007</c:v>
                </c:pt>
                <c:pt idx="5478">
                  <c:v>79.460400000000007</c:v>
                </c:pt>
                <c:pt idx="5479">
                  <c:v>79.489411000000004</c:v>
                </c:pt>
                <c:pt idx="5480">
                  <c:v>79.489411000000004</c:v>
                </c:pt>
                <c:pt idx="5481">
                  <c:v>79.518422000000001</c:v>
                </c:pt>
                <c:pt idx="5482">
                  <c:v>79.518422000000001</c:v>
                </c:pt>
                <c:pt idx="5483">
                  <c:v>79.547432999999998</c:v>
                </c:pt>
                <c:pt idx="5484">
                  <c:v>79.547432999999998</c:v>
                </c:pt>
                <c:pt idx="5485">
                  <c:v>79.576442999999998</c:v>
                </c:pt>
                <c:pt idx="5486">
                  <c:v>79.576442999999998</c:v>
                </c:pt>
                <c:pt idx="5487">
                  <c:v>79.605453999999995</c:v>
                </c:pt>
                <c:pt idx="5488">
                  <c:v>79.605453999999995</c:v>
                </c:pt>
                <c:pt idx="5489">
                  <c:v>79.634465000000006</c:v>
                </c:pt>
                <c:pt idx="5490">
                  <c:v>79.634465000000006</c:v>
                </c:pt>
                <c:pt idx="5491">
                  <c:v>79.663475000000005</c:v>
                </c:pt>
                <c:pt idx="5492">
                  <c:v>79.663475000000005</c:v>
                </c:pt>
                <c:pt idx="5493">
                  <c:v>79.692486000000002</c:v>
                </c:pt>
                <c:pt idx="5494">
                  <c:v>79.692486000000002</c:v>
                </c:pt>
                <c:pt idx="5495">
                  <c:v>79.721496999999999</c:v>
                </c:pt>
                <c:pt idx="5496">
                  <c:v>79.721496999999999</c:v>
                </c:pt>
                <c:pt idx="5497">
                  <c:v>79.750507999999996</c:v>
                </c:pt>
                <c:pt idx="5498">
                  <c:v>79.750507999999996</c:v>
                </c:pt>
                <c:pt idx="5499">
                  <c:v>79.779517999999996</c:v>
                </c:pt>
                <c:pt idx="5500">
                  <c:v>79.779517999999996</c:v>
                </c:pt>
                <c:pt idx="5501">
                  <c:v>79.808528999999993</c:v>
                </c:pt>
                <c:pt idx="5502">
                  <c:v>79.808528999999993</c:v>
                </c:pt>
                <c:pt idx="5503">
                  <c:v>79.837540000000004</c:v>
                </c:pt>
                <c:pt idx="5504">
                  <c:v>79.837540000000004</c:v>
                </c:pt>
                <c:pt idx="5505">
                  <c:v>79.866551000000001</c:v>
                </c:pt>
                <c:pt idx="5506">
                  <c:v>79.866551000000001</c:v>
                </c:pt>
                <c:pt idx="5507">
                  <c:v>79.895561000000001</c:v>
                </c:pt>
                <c:pt idx="5508">
                  <c:v>79.895561000000001</c:v>
                </c:pt>
                <c:pt idx="5509">
                  <c:v>79.924571999999998</c:v>
                </c:pt>
                <c:pt idx="5510">
                  <c:v>79.924571999999998</c:v>
                </c:pt>
                <c:pt idx="5511">
                  <c:v>79.953582999999995</c:v>
                </c:pt>
                <c:pt idx="5512">
                  <c:v>79.953582999999995</c:v>
                </c:pt>
                <c:pt idx="5513">
                  <c:v>79.982594000000006</c:v>
                </c:pt>
                <c:pt idx="5514">
                  <c:v>79.982594000000006</c:v>
                </c:pt>
                <c:pt idx="5515">
                  <c:v>80.011604000000005</c:v>
                </c:pt>
                <c:pt idx="5516">
                  <c:v>80.011604000000005</c:v>
                </c:pt>
                <c:pt idx="5517">
                  <c:v>80.040615000000003</c:v>
                </c:pt>
                <c:pt idx="5518">
                  <c:v>80.040615000000003</c:v>
                </c:pt>
                <c:pt idx="5519">
                  <c:v>80.069626</c:v>
                </c:pt>
                <c:pt idx="5520">
                  <c:v>80.069626</c:v>
                </c:pt>
                <c:pt idx="5521">
                  <c:v>80.098635999999999</c:v>
                </c:pt>
                <c:pt idx="5522">
                  <c:v>80.098635999999999</c:v>
                </c:pt>
                <c:pt idx="5523">
                  <c:v>80.127646999999996</c:v>
                </c:pt>
                <c:pt idx="5524">
                  <c:v>80.127646999999996</c:v>
                </c:pt>
                <c:pt idx="5525">
                  <c:v>80.156657999999993</c:v>
                </c:pt>
                <c:pt idx="5526">
                  <c:v>80.156657999999993</c:v>
                </c:pt>
                <c:pt idx="5527">
                  <c:v>80.185669000000004</c:v>
                </c:pt>
                <c:pt idx="5528">
                  <c:v>80.185669000000004</c:v>
                </c:pt>
                <c:pt idx="5529">
                  <c:v>80.214679000000004</c:v>
                </c:pt>
                <c:pt idx="5530">
                  <c:v>80.214679000000004</c:v>
                </c:pt>
                <c:pt idx="5531">
                  <c:v>80.243690000000001</c:v>
                </c:pt>
                <c:pt idx="5532">
                  <c:v>80.243690000000001</c:v>
                </c:pt>
                <c:pt idx="5533">
                  <c:v>80.272700999999998</c:v>
                </c:pt>
                <c:pt idx="5534">
                  <c:v>80.272700999999998</c:v>
                </c:pt>
                <c:pt idx="5535">
                  <c:v>80.301711999999995</c:v>
                </c:pt>
                <c:pt idx="5536">
                  <c:v>80.301711999999995</c:v>
                </c:pt>
                <c:pt idx="5537">
                  <c:v>80.330721999999994</c:v>
                </c:pt>
                <c:pt idx="5538">
                  <c:v>80.330721999999994</c:v>
                </c:pt>
                <c:pt idx="5539">
                  <c:v>80.359733000000006</c:v>
                </c:pt>
                <c:pt idx="5540">
                  <c:v>80.359733000000006</c:v>
                </c:pt>
                <c:pt idx="5541">
                  <c:v>80.388744000000003</c:v>
                </c:pt>
                <c:pt idx="5542">
                  <c:v>80.388744000000003</c:v>
                </c:pt>
                <c:pt idx="5543">
                  <c:v>80.417755</c:v>
                </c:pt>
                <c:pt idx="5544">
                  <c:v>80.417755</c:v>
                </c:pt>
                <c:pt idx="5545">
                  <c:v>80.446764999999999</c:v>
                </c:pt>
                <c:pt idx="5546">
                  <c:v>80.446764999999999</c:v>
                </c:pt>
                <c:pt idx="5547">
                  <c:v>80.475775999999996</c:v>
                </c:pt>
                <c:pt idx="5548">
                  <c:v>80.475775999999996</c:v>
                </c:pt>
                <c:pt idx="5549">
                  <c:v>80.504786999999993</c:v>
                </c:pt>
                <c:pt idx="5550">
                  <c:v>80.504786999999993</c:v>
                </c:pt>
                <c:pt idx="5551">
                  <c:v>80.533798000000004</c:v>
                </c:pt>
                <c:pt idx="5552">
                  <c:v>80.533798000000004</c:v>
                </c:pt>
                <c:pt idx="5553">
                  <c:v>80.562808000000004</c:v>
                </c:pt>
                <c:pt idx="5554">
                  <c:v>80.562808000000004</c:v>
                </c:pt>
                <c:pt idx="5555">
                  <c:v>80.591819000000001</c:v>
                </c:pt>
                <c:pt idx="5556">
                  <c:v>80.591819000000001</c:v>
                </c:pt>
                <c:pt idx="5557">
                  <c:v>80.620829999999998</c:v>
                </c:pt>
                <c:pt idx="5558">
                  <c:v>80.620829999999998</c:v>
                </c:pt>
                <c:pt idx="5559">
                  <c:v>80.649839999999998</c:v>
                </c:pt>
                <c:pt idx="5560">
                  <c:v>80.649839999999998</c:v>
                </c:pt>
                <c:pt idx="5561">
                  <c:v>80.678850999999995</c:v>
                </c:pt>
                <c:pt idx="5562">
                  <c:v>80.678850999999995</c:v>
                </c:pt>
                <c:pt idx="5563">
                  <c:v>80.707862000000006</c:v>
                </c:pt>
                <c:pt idx="5564">
                  <c:v>80.707862000000006</c:v>
                </c:pt>
                <c:pt idx="5565">
                  <c:v>80.736873000000003</c:v>
                </c:pt>
                <c:pt idx="5566">
                  <c:v>80.736873000000003</c:v>
                </c:pt>
                <c:pt idx="5567">
                  <c:v>80.765883000000002</c:v>
                </c:pt>
                <c:pt idx="5568">
                  <c:v>80.765883000000002</c:v>
                </c:pt>
                <c:pt idx="5569">
                  <c:v>80.794893999999999</c:v>
                </c:pt>
                <c:pt idx="5570">
                  <c:v>80.794893999999999</c:v>
                </c:pt>
                <c:pt idx="5571">
                  <c:v>80.823904999999996</c:v>
                </c:pt>
                <c:pt idx="5572">
                  <c:v>80.823904999999996</c:v>
                </c:pt>
                <c:pt idx="5573">
                  <c:v>80.852915999999993</c:v>
                </c:pt>
                <c:pt idx="5574">
                  <c:v>80.852915999999993</c:v>
                </c:pt>
                <c:pt idx="5575">
                  <c:v>80.881926000000007</c:v>
                </c:pt>
                <c:pt idx="5576">
                  <c:v>80.881926000000007</c:v>
                </c:pt>
                <c:pt idx="5577">
                  <c:v>80.910937000000004</c:v>
                </c:pt>
                <c:pt idx="5578">
                  <c:v>80.910937000000004</c:v>
                </c:pt>
                <c:pt idx="5579">
                  <c:v>80.939948000000001</c:v>
                </c:pt>
                <c:pt idx="5580">
                  <c:v>80.939948000000001</c:v>
                </c:pt>
                <c:pt idx="5581">
                  <c:v>80.968958999999998</c:v>
                </c:pt>
                <c:pt idx="5582">
                  <c:v>80.968958999999998</c:v>
                </c:pt>
                <c:pt idx="5583">
                  <c:v>80.997968999999998</c:v>
                </c:pt>
                <c:pt idx="5584">
                  <c:v>80.997968999999998</c:v>
                </c:pt>
                <c:pt idx="5585">
                  <c:v>81.026979999999995</c:v>
                </c:pt>
                <c:pt idx="5586">
                  <c:v>81.026979999999995</c:v>
                </c:pt>
                <c:pt idx="5587">
                  <c:v>81.055991000000006</c:v>
                </c:pt>
                <c:pt idx="5588">
                  <c:v>81.055991000000006</c:v>
                </c:pt>
                <c:pt idx="5589">
                  <c:v>81.085001000000005</c:v>
                </c:pt>
                <c:pt idx="5590">
                  <c:v>81.085001000000005</c:v>
                </c:pt>
                <c:pt idx="5591">
                  <c:v>81.114012000000002</c:v>
                </c:pt>
                <c:pt idx="5592">
                  <c:v>81.114012000000002</c:v>
                </c:pt>
                <c:pt idx="5593">
                  <c:v>81.143022999999999</c:v>
                </c:pt>
                <c:pt idx="5594">
                  <c:v>81.143022999999999</c:v>
                </c:pt>
                <c:pt idx="5595">
                  <c:v>81.172033999999996</c:v>
                </c:pt>
                <c:pt idx="5596">
                  <c:v>81.172033999999996</c:v>
                </c:pt>
                <c:pt idx="5597">
                  <c:v>81.201043999999996</c:v>
                </c:pt>
                <c:pt idx="5598">
                  <c:v>81.201043999999996</c:v>
                </c:pt>
                <c:pt idx="5599">
                  <c:v>81.230054999999993</c:v>
                </c:pt>
                <c:pt idx="5600">
                  <c:v>81.230054999999993</c:v>
                </c:pt>
                <c:pt idx="5601">
                  <c:v>81.259066000000004</c:v>
                </c:pt>
                <c:pt idx="5602">
                  <c:v>81.259066000000004</c:v>
                </c:pt>
                <c:pt idx="5603">
                  <c:v>81.288077000000001</c:v>
                </c:pt>
                <c:pt idx="5604">
                  <c:v>81.288077000000001</c:v>
                </c:pt>
                <c:pt idx="5605">
                  <c:v>81.317087000000001</c:v>
                </c:pt>
                <c:pt idx="5606">
                  <c:v>81.317087000000001</c:v>
                </c:pt>
                <c:pt idx="5607">
                  <c:v>81.346097999999998</c:v>
                </c:pt>
                <c:pt idx="5608">
                  <c:v>81.346097999999998</c:v>
                </c:pt>
                <c:pt idx="5609">
                  <c:v>81.375108999999995</c:v>
                </c:pt>
                <c:pt idx="5610">
                  <c:v>81.375108999999995</c:v>
                </c:pt>
                <c:pt idx="5611">
                  <c:v>81.404120000000006</c:v>
                </c:pt>
                <c:pt idx="5612">
                  <c:v>81.404120000000006</c:v>
                </c:pt>
                <c:pt idx="5613">
                  <c:v>81.433130000000006</c:v>
                </c:pt>
                <c:pt idx="5614">
                  <c:v>81.433130000000006</c:v>
                </c:pt>
                <c:pt idx="5615">
                  <c:v>81.462141000000003</c:v>
                </c:pt>
                <c:pt idx="5616">
                  <c:v>81.462141000000003</c:v>
                </c:pt>
                <c:pt idx="5617">
                  <c:v>81.491152</c:v>
                </c:pt>
                <c:pt idx="5618">
                  <c:v>81.491152</c:v>
                </c:pt>
                <c:pt idx="5619">
                  <c:v>81.520161999999999</c:v>
                </c:pt>
                <c:pt idx="5620">
                  <c:v>81.520161999999999</c:v>
                </c:pt>
                <c:pt idx="5621">
                  <c:v>81.549172999999996</c:v>
                </c:pt>
                <c:pt idx="5622">
                  <c:v>81.549172999999996</c:v>
                </c:pt>
                <c:pt idx="5623">
                  <c:v>81.578183999999993</c:v>
                </c:pt>
                <c:pt idx="5624">
                  <c:v>81.578183999999993</c:v>
                </c:pt>
                <c:pt idx="5625">
                  <c:v>81.607195000000004</c:v>
                </c:pt>
                <c:pt idx="5626">
                  <c:v>81.607195000000004</c:v>
                </c:pt>
                <c:pt idx="5627">
                  <c:v>81.636205000000004</c:v>
                </c:pt>
                <c:pt idx="5628">
                  <c:v>81.636205000000004</c:v>
                </c:pt>
                <c:pt idx="5629">
                  <c:v>81.665216000000001</c:v>
                </c:pt>
                <c:pt idx="5630">
                  <c:v>81.665216000000001</c:v>
                </c:pt>
                <c:pt idx="5631">
                  <c:v>81.694226999999998</c:v>
                </c:pt>
                <c:pt idx="5632">
                  <c:v>81.694226999999998</c:v>
                </c:pt>
                <c:pt idx="5633">
                  <c:v>81.723237999999995</c:v>
                </c:pt>
                <c:pt idx="5634">
                  <c:v>81.723237999999995</c:v>
                </c:pt>
                <c:pt idx="5635">
                  <c:v>81.752247999999994</c:v>
                </c:pt>
                <c:pt idx="5636">
                  <c:v>81.752247999999994</c:v>
                </c:pt>
                <c:pt idx="5637">
                  <c:v>81.781259000000006</c:v>
                </c:pt>
                <c:pt idx="5638">
                  <c:v>81.781259000000006</c:v>
                </c:pt>
                <c:pt idx="5639">
                  <c:v>81.810270000000003</c:v>
                </c:pt>
                <c:pt idx="5640">
                  <c:v>81.810270000000003</c:v>
                </c:pt>
                <c:pt idx="5641">
                  <c:v>81.839281</c:v>
                </c:pt>
                <c:pt idx="5642">
                  <c:v>81.839281</c:v>
                </c:pt>
                <c:pt idx="5643">
                  <c:v>81.868290999999999</c:v>
                </c:pt>
                <c:pt idx="5644">
                  <c:v>81.868290999999999</c:v>
                </c:pt>
                <c:pt idx="5645">
                  <c:v>81.897301999999996</c:v>
                </c:pt>
                <c:pt idx="5646">
                  <c:v>81.897301999999996</c:v>
                </c:pt>
                <c:pt idx="5647">
                  <c:v>81.926312999999993</c:v>
                </c:pt>
                <c:pt idx="5648">
                  <c:v>81.926312999999993</c:v>
                </c:pt>
                <c:pt idx="5649">
                  <c:v>81.955323000000007</c:v>
                </c:pt>
                <c:pt idx="5650">
                  <c:v>81.955323000000007</c:v>
                </c:pt>
                <c:pt idx="5651">
                  <c:v>81.984334000000004</c:v>
                </c:pt>
                <c:pt idx="5652">
                  <c:v>81.984334000000004</c:v>
                </c:pt>
                <c:pt idx="5653">
                  <c:v>82.013345000000001</c:v>
                </c:pt>
                <c:pt idx="5654">
                  <c:v>82.013345000000001</c:v>
                </c:pt>
                <c:pt idx="5655">
                  <c:v>82.042355999999998</c:v>
                </c:pt>
                <c:pt idx="5656">
                  <c:v>82.042355999999998</c:v>
                </c:pt>
                <c:pt idx="5657">
                  <c:v>82.071365999999998</c:v>
                </c:pt>
                <c:pt idx="5658">
                  <c:v>82.071365999999998</c:v>
                </c:pt>
                <c:pt idx="5659">
                  <c:v>82.100376999999995</c:v>
                </c:pt>
                <c:pt idx="5660">
                  <c:v>82.100376999999995</c:v>
                </c:pt>
                <c:pt idx="5661">
                  <c:v>82.129388000000006</c:v>
                </c:pt>
                <c:pt idx="5662">
                  <c:v>82.129388000000006</c:v>
                </c:pt>
                <c:pt idx="5663">
                  <c:v>82.158399000000003</c:v>
                </c:pt>
                <c:pt idx="5664">
                  <c:v>82.158399000000003</c:v>
                </c:pt>
                <c:pt idx="5665">
                  <c:v>82.187409000000002</c:v>
                </c:pt>
                <c:pt idx="5666">
                  <c:v>82.187409000000002</c:v>
                </c:pt>
                <c:pt idx="5667">
                  <c:v>82.216419999999999</c:v>
                </c:pt>
                <c:pt idx="5668">
                  <c:v>82.216419999999999</c:v>
                </c:pt>
                <c:pt idx="5669">
                  <c:v>82.245430999999996</c:v>
                </c:pt>
                <c:pt idx="5670">
                  <c:v>82.245430999999996</c:v>
                </c:pt>
                <c:pt idx="5671">
                  <c:v>82.274441999999993</c:v>
                </c:pt>
                <c:pt idx="5672">
                  <c:v>82.274441999999993</c:v>
                </c:pt>
                <c:pt idx="5673">
                  <c:v>82.303451999999993</c:v>
                </c:pt>
                <c:pt idx="5674">
                  <c:v>82.303451999999993</c:v>
                </c:pt>
                <c:pt idx="5675">
                  <c:v>82.332463000000004</c:v>
                </c:pt>
                <c:pt idx="5676">
                  <c:v>82.332463000000004</c:v>
                </c:pt>
                <c:pt idx="5677">
                  <c:v>82.361474000000001</c:v>
                </c:pt>
                <c:pt idx="5678">
                  <c:v>82.361474000000001</c:v>
                </c:pt>
                <c:pt idx="5679">
                  <c:v>82.390484000000001</c:v>
                </c:pt>
                <c:pt idx="5680">
                  <c:v>82.390484000000001</c:v>
                </c:pt>
                <c:pt idx="5681">
                  <c:v>82.419494999999998</c:v>
                </c:pt>
                <c:pt idx="5682">
                  <c:v>82.419494999999998</c:v>
                </c:pt>
                <c:pt idx="5683">
                  <c:v>82.448505999999995</c:v>
                </c:pt>
                <c:pt idx="5684">
                  <c:v>82.448505999999995</c:v>
                </c:pt>
                <c:pt idx="5685">
                  <c:v>82.477517000000006</c:v>
                </c:pt>
                <c:pt idx="5686">
                  <c:v>82.477517000000006</c:v>
                </c:pt>
                <c:pt idx="5687">
                  <c:v>82.506527000000006</c:v>
                </c:pt>
                <c:pt idx="5688">
                  <c:v>82.506527000000006</c:v>
                </c:pt>
                <c:pt idx="5689">
                  <c:v>82.535538000000003</c:v>
                </c:pt>
                <c:pt idx="5690">
                  <c:v>82.535538000000003</c:v>
                </c:pt>
                <c:pt idx="5691">
                  <c:v>82.564549</c:v>
                </c:pt>
                <c:pt idx="5692">
                  <c:v>82.564549</c:v>
                </c:pt>
                <c:pt idx="5693">
                  <c:v>82.593559999999997</c:v>
                </c:pt>
                <c:pt idx="5694">
                  <c:v>82.593559999999997</c:v>
                </c:pt>
                <c:pt idx="5695">
                  <c:v>82.622569999999996</c:v>
                </c:pt>
                <c:pt idx="5696">
                  <c:v>82.622569999999996</c:v>
                </c:pt>
                <c:pt idx="5697">
                  <c:v>82.651580999999993</c:v>
                </c:pt>
                <c:pt idx="5698">
                  <c:v>82.651580999999993</c:v>
                </c:pt>
                <c:pt idx="5699">
                  <c:v>82.680592000000004</c:v>
                </c:pt>
                <c:pt idx="5700">
                  <c:v>82.680592000000004</c:v>
                </c:pt>
                <c:pt idx="5701">
                  <c:v>82.709603000000001</c:v>
                </c:pt>
                <c:pt idx="5702">
                  <c:v>82.709603000000001</c:v>
                </c:pt>
                <c:pt idx="5703">
                  <c:v>82.738613000000001</c:v>
                </c:pt>
                <c:pt idx="5704">
                  <c:v>82.738613000000001</c:v>
                </c:pt>
                <c:pt idx="5705">
                  <c:v>82.767623999999998</c:v>
                </c:pt>
                <c:pt idx="5706">
                  <c:v>82.767623999999998</c:v>
                </c:pt>
                <c:pt idx="5707">
                  <c:v>82.796634999999995</c:v>
                </c:pt>
                <c:pt idx="5708">
                  <c:v>82.796634999999995</c:v>
                </c:pt>
                <c:pt idx="5709">
                  <c:v>82.825644999999994</c:v>
                </c:pt>
                <c:pt idx="5710">
                  <c:v>82.825644999999994</c:v>
                </c:pt>
                <c:pt idx="5711">
                  <c:v>82.854656000000006</c:v>
                </c:pt>
                <c:pt idx="5712">
                  <c:v>82.854656000000006</c:v>
                </c:pt>
                <c:pt idx="5713">
                  <c:v>82.883667000000003</c:v>
                </c:pt>
                <c:pt idx="5714">
                  <c:v>82.883667000000003</c:v>
                </c:pt>
                <c:pt idx="5715">
                  <c:v>82.912678</c:v>
                </c:pt>
                <c:pt idx="5716">
                  <c:v>82.912678</c:v>
                </c:pt>
                <c:pt idx="5717">
                  <c:v>82.941687999999999</c:v>
                </c:pt>
                <c:pt idx="5718">
                  <c:v>82.941687999999999</c:v>
                </c:pt>
                <c:pt idx="5719">
                  <c:v>82.970698999999996</c:v>
                </c:pt>
                <c:pt idx="5720">
                  <c:v>82.970698999999996</c:v>
                </c:pt>
                <c:pt idx="5721">
                  <c:v>82.999709999999993</c:v>
                </c:pt>
                <c:pt idx="5722">
                  <c:v>82.999709999999993</c:v>
                </c:pt>
                <c:pt idx="5723">
                  <c:v>83.028721000000004</c:v>
                </c:pt>
                <c:pt idx="5724">
                  <c:v>83.028721000000004</c:v>
                </c:pt>
                <c:pt idx="5725">
                  <c:v>83.057731000000004</c:v>
                </c:pt>
                <c:pt idx="5726">
                  <c:v>83.057731000000004</c:v>
                </c:pt>
                <c:pt idx="5727">
                  <c:v>83.086742000000001</c:v>
                </c:pt>
                <c:pt idx="5728">
                  <c:v>83.086742000000001</c:v>
                </c:pt>
                <c:pt idx="5729">
                  <c:v>83.115752999999998</c:v>
                </c:pt>
                <c:pt idx="5730">
                  <c:v>83.115752999999998</c:v>
                </c:pt>
                <c:pt idx="5731">
                  <c:v>83.144763999999995</c:v>
                </c:pt>
                <c:pt idx="5732">
                  <c:v>83.144763999999995</c:v>
                </c:pt>
                <c:pt idx="5733">
                  <c:v>83.173773999999995</c:v>
                </c:pt>
                <c:pt idx="5734">
                  <c:v>83.173773999999995</c:v>
                </c:pt>
                <c:pt idx="5735">
                  <c:v>83.202785000000006</c:v>
                </c:pt>
                <c:pt idx="5736">
                  <c:v>83.202785000000006</c:v>
                </c:pt>
                <c:pt idx="5737">
                  <c:v>83.231796000000003</c:v>
                </c:pt>
                <c:pt idx="5738">
                  <c:v>83.231796000000003</c:v>
                </c:pt>
                <c:pt idx="5739">
                  <c:v>83.260806000000002</c:v>
                </c:pt>
                <c:pt idx="5740">
                  <c:v>83.260806000000002</c:v>
                </c:pt>
                <c:pt idx="5741">
                  <c:v>83.289816999999999</c:v>
                </c:pt>
                <c:pt idx="5742">
                  <c:v>83.289816999999999</c:v>
                </c:pt>
                <c:pt idx="5743">
                  <c:v>83.318827999999996</c:v>
                </c:pt>
                <c:pt idx="5744">
                  <c:v>83.318827999999996</c:v>
                </c:pt>
                <c:pt idx="5745">
                  <c:v>83.347838999999993</c:v>
                </c:pt>
                <c:pt idx="5746">
                  <c:v>83.347838999999993</c:v>
                </c:pt>
                <c:pt idx="5747">
                  <c:v>83.376849000000007</c:v>
                </c:pt>
                <c:pt idx="5748">
                  <c:v>83.376849000000007</c:v>
                </c:pt>
                <c:pt idx="5749">
                  <c:v>83.405860000000004</c:v>
                </c:pt>
                <c:pt idx="5750">
                  <c:v>83.405860000000004</c:v>
                </c:pt>
                <c:pt idx="5751">
                  <c:v>83.434871000000001</c:v>
                </c:pt>
                <c:pt idx="5752">
                  <c:v>83.434871000000001</c:v>
                </c:pt>
                <c:pt idx="5753">
                  <c:v>83.463881999999998</c:v>
                </c:pt>
                <c:pt idx="5754">
                  <c:v>83.463881999999998</c:v>
                </c:pt>
                <c:pt idx="5755">
                  <c:v>83.492891999999998</c:v>
                </c:pt>
                <c:pt idx="5756">
                  <c:v>83.492891999999998</c:v>
                </c:pt>
                <c:pt idx="5757">
                  <c:v>83.521902999999995</c:v>
                </c:pt>
                <c:pt idx="5758">
                  <c:v>83.521902999999995</c:v>
                </c:pt>
                <c:pt idx="5759">
                  <c:v>83.550914000000006</c:v>
                </c:pt>
                <c:pt idx="5760">
                  <c:v>83.550914000000006</c:v>
                </c:pt>
                <c:pt idx="5761">
                  <c:v>83.579925000000003</c:v>
                </c:pt>
                <c:pt idx="5762">
                  <c:v>83.579925000000003</c:v>
                </c:pt>
                <c:pt idx="5763">
                  <c:v>83.608935000000002</c:v>
                </c:pt>
                <c:pt idx="5764">
                  <c:v>83.608935000000002</c:v>
                </c:pt>
                <c:pt idx="5765">
                  <c:v>83.637945999999999</c:v>
                </c:pt>
                <c:pt idx="5766">
                  <c:v>83.637945999999999</c:v>
                </c:pt>
                <c:pt idx="5767">
                  <c:v>83.666956999999996</c:v>
                </c:pt>
                <c:pt idx="5768">
                  <c:v>83.666956999999996</c:v>
                </c:pt>
                <c:pt idx="5769">
                  <c:v>83.695967999999993</c:v>
                </c:pt>
                <c:pt idx="5770">
                  <c:v>83.695967999999993</c:v>
                </c:pt>
                <c:pt idx="5771">
                  <c:v>83.724977999999993</c:v>
                </c:pt>
                <c:pt idx="5772">
                  <c:v>83.724977999999993</c:v>
                </c:pt>
                <c:pt idx="5773">
                  <c:v>83.753989000000004</c:v>
                </c:pt>
                <c:pt idx="5774">
                  <c:v>83.753989000000004</c:v>
                </c:pt>
                <c:pt idx="5775">
                  <c:v>83.783000000000001</c:v>
                </c:pt>
                <c:pt idx="5776">
                  <c:v>83.783000000000001</c:v>
                </c:pt>
                <c:pt idx="5777">
                  <c:v>83.812010000000001</c:v>
                </c:pt>
                <c:pt idx="5778">
                  <c:v>83.812010000000001</c:v>
                </c:pt>
                <c:pt idx="5779">
                  <c:v>83.841020999999998</c:v>
                </c:pt>
                <c:pt idx="5780">
                  <c:v>83.841020999999998</c:v>
                </c:pt>
                <c:pt idx="5781">
                  <c:v>83.870031999999995</c:v>
                </c:pt>
                <c:pt idx="5782">
                  <c:v>83.870031999999995</c:v>
                </c:pt>
                <c:pt idx="5783">
                  <c:v>83.899043000000006</c:v>
                </c:pt>
                <c:pt idx="5784">
                  <c:v>83.899043000000006</c:v>
                </c:pt>
                <c:pt idx="5785">
                  <c:v>83.928053000000006</c:v>
                </c:pt>
                <c:pt idx="5786">
                  <c:v>83.928053000000006</c:v>
                </c:pt>
                <c:pt idx="5787">
                  <c:v>83.957064000000003</c:v>
                </c:pt>
                <c:pt idx="5788">
                  <c:v>83.957064000000003</c:v>
                </c:pt>
                <c:pt idx="5789">
                  <c:v>83.986075</c:v>
                </c:pt>
                <c:pt idx="5790">
                  <c:v>83.986075</c:v>
                </c:pt>
                <c:pt idx="5791">
                  <c:v>84.015085999999997</c:v>
                </c:pt>
                <c:pt idx="5792">
                  <c:v>84.015085999999997</c:v>
                </c:pt>
                <c:pt idx="5793">
                  <c:v>84.044095999999996</c:v>
                </c:pt>
                <c:pt idx="5794">
                  <c:v>84.044095999999996</c:v>
                </c:pt>
                <c:pt idx="5795">
                  <c:v>84.073106999999993</c:v>
                </c:pt>
                <c:pt idx="5796">
                  <c:v>84.073106999999993</c:v>
                </c:pt>
                <c:pt idx="5797">
                  <c:v>84.102118000000004</c:v>
                </c:pt>
                <c:pt idx="5798">
                  <c:v>84.102118000000004</c:v>
                </c:pt>
                <c:pt idx="5799">
                  <c:v>84.131129000000001</c:v>
                </c:pt>
                <c:pt idx="5800">
                  <c:v>84.131129000000001</c:v>
                </c:pt>
                <c:pt idx="5801">
                  <c:v>84.160139000000001</c:v>
                </c:pt>
                <c:pt idx="5802">
                  <c:v>84.160139000000001</c:v>
                </c:pt>
                <c:pt idx="5803">
                  <c:v>84.189149999999998</c:v>
                </c:pt>
                <c:pt idx="5804">
                  <c:v>84.189149999999998</c:v>
                </c:pt>
                <c:pt idx="5805">
                  <c:v>84.218160999999995</c:v>
                </c:pt>
                <c:pt idx="5806">
                  <c:v>84.218160999999995</c:v>
                </c:pt>
                <c:pt idx="5807">
                  <c:v>84.247170999999994</c:v>
                </c:pt>
                <c:pt idx="5808">
                  <c:v>84.247170999999994</c:v>
                </c:pt>
                <c:pt idx="5809">
                  <c:v>84.276182000000006</c:v>
                </c:pt>
                <c:pt idx="5810">
                  <c:v>84.276182000000006</c:v>
                </c:pt>
                <c:pt idx="5811">
                  <c:v>84.305193000000003</c:v>
                </c:pt>
                <c:pt idx="5812">
                  <c:v>84.305193000000003</c:v>
                </c:pt>
                <c:pt idx="5813">
                  <c:v>84.334204</c:v>
                </c:pt>
                <c:pt idx="5814">
                  <c:v>84.334204</c:v>
                </c:pt>
                <c:pt idx="5815">
                  <c:v>84.363213999999999</c:v>
                </c:pt>
                <c:pt idx="5816">
                  <c:v>84.363213999999999</c:v>
                </c:pt>
                <c:pt idx="5817">
                  <c:v>84.392224999999996</c:v>
                </c:pt>
                <c:pt idx="5818">
                  <c:v>84.392224999999996</c:v>
                </c:pt>
                <c:pt idx="5819">
                  <c:v>84.421235999999993</c:v>
                </c:pt>
                <c:pt idx="5820">
                  <c:v>84.421235999999993</c:v>
                </c:pt>
                <c:pt idx="5821">
                  <c:v>84.450247000000005</c:v>
                </c:pt>
                <c:pt idx="5822">
                  <c:v>84.450247000000005</c:v>
                </c:pt>
                <c:pt idx="5823">
                  <c:v>84.479257000000004</c:v>
                </c:pt>
                <c:pt idx="5824">
                  <c:v>84.479257000000004</c:v>
                </c:pt>
                <c:pt idx="5825">
                  <c:v>84.508268000000001</c:v>
                </c:pt>
                <c:pt idx="5826">
                  <c:v>84.508268000000001</c:v>
                </c:pt>
                <c:pt idx="5827">
                  <c:v>84.537278999999998</c:v>
                </c:pt>
                <c:pt idx="5828">
                  <c:v>84.537278999999998</c:v>
                </c:pt>
                <c:pt idx="5829">
                  <c:v>84.566289999999995</c:v>
                </c:pt>
                <c:pt idx="5830">
                  <c:v>84.566289999999995</c:v>
                </c:pt>
                <c:pt idx="5831">
                  <c:v>84.595299999999995</c:v>
                </c:pt>
                <c:pt idx="5832">
                  <c:v>84.595299999999995</c:v>
                </c:pt>
                <c:pt idx="5833">
                  <c:v>84.624311000000006</c:v>
                </c:pt>
                <c:pt idx="5834">
                  <c:v>84.624311000000006</c:v>
                </c:pt>
                <c:pt idx="5835">
                  <c:v>84.653322000000003</c:v>
                </c:pt>
                <c:pt idx="5836">
                  <c:v>84.653322000000003</c:v>
                </c:pt>
                <c:pt idx="5837">
                  <c:v>84.682332000000002</c:v>
                </c:pt>
                <c:pt idx="5838">
                  <c:v>84.682332000000002</c:v>
                </c:pt>
                <c:pt idx="5839">
                  <c:v>84.711342999999999</c:v>
                </c:pt>
                <c:pt idx="5840">
                  <c:v>84.711342999999999</c:v>
                </c:pt>
                <c:pt idx="5841">
                  <c:v>84.740353999999996</c:v>
                </c:pt>
                <c:pt idx="5842">
                  <c:v>84.740353999999996</c:v>
                </c:pt>
                <c:pt idx="5843">
                  <c:v>84.769364999999993</c:v>
                </c:pt>
                <c:pt idx="5844">
                  <c:v>84.769364999999993</c:v>
                </c:pt>
                <c:pt idx="5845">
                  <c:v>84.798374999999993</c:v>
                </c:pt>
                <c:pt idx="5846">
                  <c:v>84.798374999999993</c:v>
                </c:pt>
                <c:pt idx="5847">
                  <c:v>84.827386000000004</c:v>
                </c:pt>
                <c:pt idx="5848">
                  <c:v>84.827386000000004</c:v>
                </c:pt>
                <c:pt idx="5849">
                  <c:v>84.856397000000001</c:v>
                </c:pt>
                <c:pt idx="5850">
                  <c:v>84.856397000000001</c:v>
                </c:pt>
                <c:pt idx="5851">
                  <c:v>84.885407999999998</c:v>
                </c:pt>
                <c:pt idx="5852">
                  <c:v>84.885407999999998</c:v>
                </c:pt>
                <c:pt idx="5853">
                  <c:v>84.914417999999998</c:v>
                </c:pt>
                <c:pt idx="5854">
                  <c:v>84.914417999999998</c:v>
                </c:pt>
                <c:pt idx="5855">
                  <c:v>84.943428999999995</c:v>
                </c:pt>
                <c:pt idx="5856">
                  <c:v>84.943428999999995</c:v>
                </c:pt>
                <c:pt idx="5857">
                  <c:v>84.972440000000006</c:v>
                </c:pt>
                <c:pt idx="5858">
                  <c:v>84.972440000000006</c:v>
                </c:pt>
                <c:pt idx="5859">
                  <c:v>85.001451000000003</c:v>
                </c:pt>
                <c:pt idx="5860">
                  <c:v>85.001451000000003</c:v>
                </c:pt>
                <c:pt idx="5861">
                  <c:v>85.030461000000003</c:v>
                </c:pt>
                <c:pt idx="5862">
                  <c:v>85.030461000000003</c:v>
                </c:pt>
                <c:pt idx="5863">
                  <c:v>85.059472</c:v>
                </c:pt>
                <c:pt idx="5864">
                  <c:v>85.059472</c:v>
                </c:pt>
                <c:pt idx="5865">
                  <c:v>85.088482999999997</c:v>
                </c:pt>
                <c:pt idx="5866">
                  <c:v>85.088482999999997</c:v>
                </c:pt>
                <c:pt idx="5867">
                  <c:v>85.117492999999996</c:v>
                </c:pt>
                <c:pt idx="5868">
                  <c:v>85.117492999999996</c:v>
                </c:pt>
                <c:pt idx="5869">
                  <c:v>85.146503999999993</c:v>
                </c:pt>
                <c:pt idx="5870">
                  <c:v>85.146503999999993</c:v>
                </c:pt>
                <c:pt idx="5871">
                  <c:v>85.175515000000004</c:v>
                </c:pt>
                <c:pt idx="5872">
                  <c:v>85.175515000000004</c:v>
                </c:pt>
                <c:pt idx="5873">
                  <c:v>85.204526000000001</c:v>
                </c:pt>
                <c:pt idx="5874">
                  <c:v>85.204526000000001</c:v>
                </c:pt>
                <c:pt idx="5875">
                  <c:v>85.233536000000001</c:v>
                </c:pt>
                <c:pt idx="5876">
                  <c:v>85.233536000000001</c:v>
                </c:pt>
                <c:pt idx="5877">
                  <c:v>85.262546999999998</c:v>
                </c:pt>
                <c:pt idx="5878">
                  <c:v>85.262546999999998</c:v>
                </c:pt>
                <c:pt idx="5879">
                  <c:v>85.291557999999995</c:v>
                </c:pt>
                <c:pt idx="5880">
                  <c:v>85.291557999999995</c:v>
                </c:pt>
                <c:pt idx="5881">
                  <c:v>85.320569000000006</c:v>
                </c:pt>
                <c:pt idx="5882">
                  <c:v>85.320569000000006</c:v>
                </c:pt>
                <c:pt idx="5883">
                  <c:v>85.349579000000006</c:v>
                </c:pt>
                <c:pt idx="5884">
                  <c:v>85.349579000000006</c:v>
                </c:pt>
                <c:pt idx="5885">
                  <c:v>85.378590000000003</c:v>
                </c:pt>
                <c:pt idx="5886">
                  <c:v>85.378590000000003</c:v>
                </c:pt>
                <c:pt idx="5887">
                  <c:v>85.407601</c:v>
                </c:pt>
                <c:pt idx="5888">
                  <c:v>85.407601</c:v>
                </c:pt>
                <c:pt idx="5889">
                  <c:v>85.436611999999997</c:v>
                </c:pt>
                <c:pt idx="5890">
                  <c:v>85.436611999999997</c:v>
                </c:pt>
                <c:pt idx="5891">
                  <c:v>85.465621999999996</c:v>
                </c:pt>
                <c:pt idx="5892">
                  <c:v>85.465621999999996</c:v>
                </c:pt>
                <c:pt idx="5893">
                  <c:v>85.494632999999993</c:v>
                </c:pt>
                <c:pt idx="5894">
                  <c:v>85.494632999999993</c:v>
                </c:pt>
                <c:pt idx="5895">
                  <c:v>85.523644000000004</c:v>
                </c:pt>
                <c:pt idx="5896">
                  <c:v>85.523644000000004</c:v>
                </c:pt>
                <c:pt idx="5897">
                  <c:v>85.552654000000004</c:v>
                </c:pt>
                <c:pt idx="5898">
                  <c:v>85.552654000000004</c:v>
                </c:pt>
                <c:pt idx="5899">
                  <c:v>85.581665000000001</c:v>
                </c:pt>
                <c:pt idx="5900">
                  <c:v>85.581665000000001</c:v>
                </c:pt>
                <c:pt idx="5901">
                  <c:v>85.610675999999998</c:v>
                </c:pt>
                <c:pt idx="5902">
                  <c:v>85.610675999999998</c:v>
                </c:pt>
                <c:pt idx="5903">
                  <c:v>85.639686999999995</c:v>
                </c:pt>
                <c:pt idx="5904">
                  <c:v>85.639686999999995</c:v>
                </c:pt>
                <c:pt idx="5905">
                  <c:v>85.668696999999995</c:v>
                </c:pt>
                <c:pt idx="5906">
                  <c:v>85.668696999999995</c:v>
                </c:pt>
                <c:pt idx="5907">
                  <c:v>85.697708000000006</c:v>
                </c:pt>
                <c:pt idx="5908">
                  <c:v>85.697708000000006</c:v>
                </c:pt>
                <c:pt idx="5909">
                  <c:v>85.726719000000003</c:v>
                </c:pt>
                <c:pt idx="5910">
                  <c:v>85.726719000000003</c:v>
                </c:pt>
                <c:pt idx="5911">
                  <c:v>85.75573</c:v>
                </c:pt>
                <c:pt idx="5912">
                  <c:v>85.75573</c:v>
                </c:pt>
                <c:pt idx="5913">
                  <c:v>85.784739999999999</c:v>
                </c:pt>
                <c:pt idx="5914">
                  <c:v>85.784739999999999</c:v>
                </c:pt>
                <c:pt idx="5915">
                  <c:v>85.813750999999996</c:v>
                </c:pt>
                <c:pt idx="5916">
                  <c:v>85.813750999999996</c:v>
                </c:pt>
                <c:pt idx="5917">
                  <c:v>85.842761999999993</c:v>
                </c:pt>
                <c:pt idx="5918">
                  <c:v>85.842761999999993</c:v>
                </c:pt>
                <c:pt idx="5919">
                  <c:v>85.871773000000005</c:v>
                </c:pt>
                <c:pt idx="5920">
                  <c:v>85.871773000000005</c:v>
                </c:pt>
                <c:pt idx="5921">
                  <c:v>85.900783000000004</c:v>
                </c:pt>
                <c:pt idx="5922">
                  <c:v>85.900783000000004</c:v>
                </c:pt>
                <c:pt idx="5923">
                  <c:v>85.929794000000001</c:v>
                </c:pt>
                <c:pt idx="5924">
                  <c:v>85.929794000000001</c:v>
                </c:pt>
                <c:pt idx="5925">
                  <c:v>85.958804999999998</c:v>
                </c:pt>
                <c:pt idx="5926">
                  <c:v>85.958804999999998</c:v>
                </c:pt>
                <c:pt idx="5927">
                  <c:v>85.987814999999998</c:v>
                </c:pt>
                <c:pt idx="5928">
                  <c:v>85.987814999999998</c:v>
                </c:pt>
                <c:pt idx="5929">
                  <c:v>86.016825999999995</c:v>
                </c:pt>
                <c:pt idx="5930">
                  <c:v>86.016825999999995</c:v>
                </c:pt>
                <c:pt idx="5931">
                  <c:v>86.045837000000006</c:v>
                </c:pt>
                <c:pt idx="5932">
                  <c:v>86.045837000000006</c:v>
                </c:pt>
                <c:pt idx="5933">
                  <c:v>86.074848000000003</c:v>
                </c:pt>
                <c:pt idx="5934">
                  <c:v>86.074848000000003</c:v>
                </c:pt>
                <c:pt idx="5935">
                  <c:v>86.103858000000002</c:v>
                </c:pt>
                <c:pt idx="5936">
                  <c:v>86.103858000000002</c:v>
                </c:pt>
                <c:pt idx="5937">
                  <c:v>86.132868999999999</c:v>
                </c:pt>
                <c:pt idx="5938">
                  <c:v>86.132868999999999</c:v>
                </c:pt>
                <c:pt idx="5939">
                  <c:v>86.161879999999996</c:v>
                </c:pt>
                <c:pt idx="5940">
                  <c:v>86.161879999999996</c:v>
                </c:pt>
                <c:pt idx="5941">
                  <c:v>86.190890999999993</c:v>
                </c:pt>
                <c:pt idx="5942">
                  <c:v>86.190890999999993</c:v>
                </c:pt>
                <c:pt idx="5943">
                  <c:v>86.219900999999993</c:v>
                </c:pt>
                <c:pt idx="5944">
                  <c:v>86.219900999999993</c:v>
                </c:pt>
                <c:pt idx="5945">
                  <c:v>86.248912000000004</c:v>
                </c:pt>
                <c:pt idx="5946">
                  <c:v>86.248912000000004</c:v>
                </c:pt>
                <c:pt idx="5947">
                  <c:v>86.277923000000001</c:v>
                </c:pt>
                <c:pt idx="5948">
                  <c:v>86.277923000000001</c:v>
                </c:pt>
                <c:pt idx="5949">
                  <c:v>86.306933999999998</c:v>
                </c:pt>
                <c:pt idx="5950">
                  <c:v>86.306933999999998</c:v>
                </c:pt>
                <c:pt idx="5951">
                  <c:v>86.335943999999998</c:v>
                </c:pt>
                <c:pt idx="5952">
                  <c:v>86.335943999999998</c:v>
                </c:pt>
                <c:pt idx="5953">
                  <c:v>86.364954999999995</c:v>
                </c:pt>
                <c:pt idx="5954">
                  <c:v>86.364954999999995</c:v>
                </c:pt>
                <c:pt idx="5955">
                  <c:v>86.393966000000006</c:v>
                </c:pt>
                <c:pt idx="5956">
                  <c:v>86.393966000000006</c:v>
                </c:pt>
                <c:pt idx="5957">
                  <c:v>86.422977000000003</c:v>
                </c:pt>
                <c:pt idx="5958">
                  <c:v>86.422977000000003</c:v>
                </c:pt>
                <c:pt idx="5959">
                  <c:v>86.451987000000003</c:v>
                </c:pt>
                <c:pt idx="5960">
                  <c:v>86.451987000000003</c:v>
                </c:pt>
                <c:pt idx="5961">
                  <c:v>86.480998</c:v>
                </c:pt>
                <c:pt idx="5962">
                  <c:v>86.480998</c:v>
                </c:pt>
                <c:pt idx="5963">
                  <c:v>86.510008999999997</c:v>
                </c:pt>
                <c:pt idx="5964">
                  <c:v>86.510008999999997</c:v>
                </c:pt>
                <c:pt idx="5965">
                  <c:v>86.539018999999996</c:v>
                </c:pt>
                <c:pt idx="5966">
                  <c:v>86.539018999999996</c:v>
                </c:pt>
                <c:pt idx="5967">
                  <c:v>86.568029999999993</c:v>
                </c:pt>
                <c:pt idx="5968">
                  <c:v>86.568029999999993</c:v>
                </c:pt>
                <c:pt idx="5969">
                  <c:v>86.597041000000004</c:v>
                </c:pt>
                <c:pt idx="5970">
                  <c:v>86.597041000000004</c:v>
                </c:pt>
                <c:pt idx="5971">
                  <c:v>86.626052000000001</c:v>
                </c:pt>
                <c:pt idx="5972">
                  <c:v>86.626052000000001</c:v>
                </c:pt>
                <c:pt idx="5973">
                  <c:v>86.655062000000001</c:v>
                </c:pt>
                <c:pt idx="5974">
                  <c:v>86.655062000000001</c:v>
                </c:pt>
                <c:pt idx="5975">
                  <c:v>86.684072999999998</c:v>
                </c:pt>
                <c:pt idx="5976">
                  <c:v>86.684072999999998</c:v>
                </c:pt>
                <c:pt idx="5977">
                  <c:v>86.713083999999995</c:v>
                </c:pt>
                <c:pt idx="5978">
                  <c:v>86.713083999999995</c:v>
                </c:pt>
                <c:pt idx="5979">
                  <c:v>86.742095000000006</c:v>
                </c:pt>
                <c:pt idx="5980">
                  <c:v>86.742095000000006</c:v>
                </c:pt>
                <c:pt idx="5981">
                  <c:v>86.771105000000006</c:v>
                </c:pt>
                <c:pt idx="5982">
                  <c:v>86.771105000000006</c:v>
                </c:pt>
                <c:pt idx="5983">
                  <c:v>86.800116000000003</c:v>
                </c:pt>
                <c:pt idx="5984">
                  <c:v>86.800116000000003</c:v>
                </c:pt>
                <c:pt idx="5985">
                  <c:v>86.829127</c:v>
                </c:pt>
                <c:pt idx="5986">
                  <c:v>86.829127</c:v>
                </c:pt>
                <c:pt idx="5987">
                  <c:v>86.858137999999997</c:v>
                </c:pt>
                <c:pt idx="5988">
                  <c:v>86.858137999999997</c:v>
                </c:pt>
                <c:pt idx="5989">
                  <c:v>86.887147999999996</c:v>
                </c:pt>
                <c:pt idx="5990">
                  <c:v>86.887147999999996</c:v>
                </c:pt>
                <c:pt idx="5991">
                  <c:v>86.916158999999993</c:v>
                </c:pt>
                <c:pt idx="5992">
                  <c:v>86.916158999999993</c:v>
                </c:pt>
                <c:pt idx="5993">
                  <c:v>86.945170000000005</c:v>
                </c:pt>
                <c:pt idx="5994">
                  <c:v>86.945170000000005</c:v>
                </c:pt>
                <c:pt idx="5995">
                  <c:v>86.974180000000004</c:v>
                </c:pt>
                <c:pt idx="5996">
                  <c:v>86.974180000000004</c:v>
                </c:pt>
                <c:pt idx="5997">
                  <c:v>87.003191000000001</c:v>
                </c:pt>
                <c:pt idx="5998">
                  <c:v>87.003191000000001</c:v>
                </c:pt>
                <c:pt idx="5999">
                  <c:v>87.032201999999998</c:v>
                </c:pt>
                <c:pt idx="6000">
                  <c:v>87.032201999999998</c:v>
                </c:pt>
                <c:pt idx="6001">
                  <c:v>87.061212999999995</c:v>
                </c:pt>
                <c:pt idx="6002">
                  <c:v>87.061212999999995</c:v>
                </c:pt>
                <c:pt idx="6003">
                  <c:v>87.090222999999995</c:v>
                </c:pt>
                <c:pt idx="6004">
                  <c:v>87.090222999999995</c:v>
                </c:pt>
                <c:pt idx="6005">
                  <c:v>87.119234000000006</c:v>
                </c:pt>
                <c:pt idx="6006">
                  <c:v>87.119234000000006</c:v>
                </c:pt>
                <c:pt idx="6007">
                  <c:v>87.148245000000003</c:v>
                </c:pt>
                <c:pt idx="6008">
                  <c:v>87.148245000000003</c:v>
                </c:pt>
                <c:pt idx="6009">
                  <c:v>87.177256</c:v>
                </c:pt>
                <c:pt idx="6010">
                  <c:v>87.177256</c:v>
                </c:pt>
                <c:pt idx="6011">
                  <c:v>87.206265999999999</c:v>
                </c:pt>
                <c:pt idx="6012">
                  <c:v>87.206265999999999</c:v>
                </c:pt>
                <c:pt idx="6013">
                  <c:v>87.235276999999996</c:v>
                </c:pt>
                <c:pt idx="6014">
                  <c:v>87.235276999999996</c:v>
                </c:pt>
                <c:pt idx="6015">
                  <c:v>87.264287999999993</c:v>
                </c:pt>
                <c:pt idx="6016">
                  <c:v>87.264287999999993</c:v>
                </c:pt>
                <c:pt idx="6017">
                  <c:v>87.293299000000005</c:v>
                </c:pt>
                <c:pt idx="6018">
                  <c:v>87.293299000000005</c:v>
                </c:pt>
                <c:pt idx="6019">
                  <c:v>87.322309000000004</c:v>
                </c:pt>
                <c:pt idx="6020">
                  <c:v>87.322309000000004</c:v>
                </c:pt>
                <c:pt idx="6021">
                  <c:v>87.351320000000001</c:v>
                </c:pt>
                <c:pt idx="6022">
                  <c:v>87.351320000000001</c:v>
                </c:pt>
                <c:pt idx="6023">
                  <c:v>87.380330999999998</c:v>
                </c:pt>
                <c:pt idx="6024">
                  <c:v>87.380330999999998</c:v>
                </c:pt>
                <c:pt idx="6025">
                  <c:v>87.409340999999998</c:v>
                </c:pt>
                <c:pt idx="6026">
                  <c:v>87.409340999999998</c:v>
                </c:pt>
                <c:pt idx="6027">
                  <c:v>87.438351999999995</c:v>
                </c:pt>
                <c:pt idx="6028">
                  <c:v>87.438351999999995</c:v>
                </c:pt>
                <c:pt idx="6029">
                  <c:v>87.467363000000006</c:v>
                </c:pt>
                <c:pt idx="6030">
                  <c:v>87.467363000000006</c:v>
                </c:pt>
                <c:pt idx="6031">
                  <c:v>87.496374000000003</c:v>
                </c:pt>
                <c:pt idx="6032">
                  <c:v>87.496374000000003</c:v>
                </c:pt>
                <c:pt idx="6033">
                  <c:v>87.525384000000003</c:v>
                </c:pt>
                <c:pt idx="6034">
                  <c:v>87.525384000000003</c:v>
                </c:pt>
                <c:pt idx="6035">
                  <c:v>87.554395</c:v>
                </c:pt>
                <c:pt idx="6036">
                  <c:v>87.554395</c:v>
                </c:pt>
                <c:pt idx="6037">
                  <c:v>87.583405999999997</c:v>
                </c:pt>
                <c:pt idx="6038">
                  <c:v>87.583405999999997</c:v>
                </c:pt>
                <c:pt idx="6039">
                  <c:v>87.612416999999994</c:v>
                </c:pt>
                <c:pt idx="6040">
                  <c:v>87.612416999999994</c:v>
                </c:pt>
                <c:pt idx="6041">
                  <c:v>87.641426999999993</c:v>
                </c:pt>
                <c:pt idx="6042">
                  <c:v>87.641426999999993</c:v>
                </c:pt>
                <c:pt idx="6043">
                  <c:v>87.670438000000004</c:v>
                </c:pt>
                <c:pt idx="6044">
                  <c:v>87.670438000000004</c:v>
                </c:pt>
                <c:pt idx="6045">
                  <c:v>87.699449000000001</c:v>
                </c:pt>
                <c:pt idx="6046">
                  <c:v>87.699449000000001</c:v>
                </c:pt>
                <c:pt idx="6047">
                  <c:v>87.728459999999998</c:v>
                </c:pt>
                <c:pt idx="6048">
                  <c:v>87.728459999999998</c:v>
                </c:pt>
                <c:pt idx="6049">
                  <c:v>87.757469999999998</c:v>
                </c:pt>
                <c:pt idx="6050">
                  <c:v>87.757469999999998</c:v>
                </c:pt>
                <c:pt idx="6051">
                  <c:v>87.786480999999995</c:v>
                </c:pt>
                <c:pt idx="6052">
                  <c:v>87.786480999999995</c:v>
                </c:pt>
                <c:pt idx="6053">
                  <c:v>87.815492000000006</c:v>
                </c:pt>
                <c:pt idx="6054">
                  <c:v>87.815492000000006</c:v>
                </c:pt>
                <c:pt idx="6055">
                  <c:v>87.844502000000006</c:v>
                </c:pt>
                <c:pt idx="6056">
                  <c:v>87.844502000000006</c:v>
                </c:pt>
                <c:pt idx="6057">
                  <c:v>87.873513000000003</c:v>
                </c:pt>
                <c:pt idx="6058">
                  <c:v>87.873513000000003</c:v>
                </c:pt>
                <c:pt idx="6059">
                  <c:v>87.902524</c:v>
                </c:pt>
                <c:pt idx="6060">
                  <c:v>87.902524</c:v>
                </c:pt>
                <c:pt idx="6061">
                  <c:v>87.931534999999997</c:v>
                </c:pt>
                <c:pt idx="6062">
                  <c:v>87.931534999999997</c:v>
                </c:pt>
                <c:pt idx="6063">
                  <c:v>87.960544999999996</c:v>
                </c:pt>
                <c:pt idx="6064">
                  <c:v>87.960544999999996</c:v>
                </c:pt>
                <c:pt idx="6065">
                  <c:v>87.989555999999993</c:v>
                </c:pt>
                <c:pt idx="6066">
                  <c:v>87.989555999999993</c:v>
                </c:pt>
                <c:pt idx="6067">
                  <c:v>88.018567000000004</c:v>
                </c:pt>
                <c:pt idx="6068">
                  <c:v>88.018567000000004</c:v>
                </c:pt>
                <c:pt idx="6069">
                  <c:v>88.047578000000001</c:v>
                </c:pt>
                <c:pt idx="6070">
                  <c:v>88.047578000000001</c:v>
                </c:pt>
                <c:pt idx="6071">
                  <c:v>88.076588000000001</c:v>
                </c:pt>
                <c:pt idx="6072">
                  <c:v>88.076588000000001</c:v>
                </c:pt>
                <c:pt idx="6073">
                  <c:v>88.105598999999998</c:v>
                </c:pt>
                <c:pt idx="6074">
                  <c:v>88.105598999999998</c:v>
                </c:pt>
                <c:pt idx="6075">
                  <c:v>88.134609999999995</c:v>
                </c:pt>
                <c:pt idx="6076">
                  <c:v>88.134609999999995</c:v>
                </c:pt>
                <c:pt idx="6077">
                  <c:v>88.163621000000006</c:v>
                </c:pt>
                <c:pt idx="6078">
                  <c:v>88.163621000000006</c:v>
                </c:pt>
                <c:pt idx="6079">
                  <c:v>88.192631000000006</c:v>
                </c:pt>
                <c:pt idx="6080">
                  <c:v>88.192631000000006</c:v>
                </c:pt>
                <c:pt idx="6081">
                  <c:v>88.221642000000003</c:v>
                </c:pt>
                <c:pt idx="6082">
                  <c:v>88.221642000000003</c:v>
                </c:pt>
                <c:pt idx="6083">
                  <c:v>88.250653</c:v>
                </c:pt>
                <c:pt idx="6084">
                  <c:v>88.250653</c:v>
                </c:pt>
                <c:pt idx="6085">
                  <c:v>88.279662999999999</c:v>
                </c:pt>
                <c:pt idx="6086">
                  <c:v>88.279662999999999</c:v>
                </c:pt>
                <c:pt idx="6087">
                  <c:v>88.308673999999996</c:v>
                </c:pt>
                <c:pt idx="6088">
                  <c:v>88.308673999999996</c:v>
                </c:pt>
                <c:pt idx="6089">
                  <c:v>88.337684999999993</c:v>
                </c:pt>
                <c:pt idx="6090">
                  <c:v>88.337684999999993</c:v>
                </c:pt>
                <c:pt idx="6091">
                  <c:v>88.366696000000005</c:v>
                </c:pt>
                <c:pt idx="6092">
                  <c:v>88.366696000000005</c:v>
                </c:pt>
                <c:pt idx="6093">
                  <c:v>88.395706000000004</c:v>
                </c:pt>
                <c:pt idx="6094">
                  <c:v>88.395706000000004</c:v>
                </c:pt>
                <c:pt idx="6095">
                  <c:v>88.424717000000001</c:v>
                </c:pt>
                <c:pt idx="6096">
                  <c:v>88.424717000000001</c:v>
                </c:pt>
                <c:pt idx="6097">
                  <c:v>88.453727999999998</c:v>
                </c:pt>
                <c:pt idx="6098">
                  <c:v>88.453727999999998</c:v>
                </c:pt>
                <c:pt idx="6099">
                  <c:v>88.482738999999995</c:v>
                </c:pt>
                <c:pt idx="6100">
                  <c:v>88.482738999999995</c:v>
                </c:pt>
                <c:pt idx="6101">
                  <c:v>88.511748999999995</c:v>
                </c:pt>
                <c:pt idx="6102">
                  <c:v>88.511748999999995</c:v>
                </c:pt>
                <c:pt idx="6103">
                  <c:v>88.540760000000006</c:v>
                </c:pt>
                <c:pt idx="6104">
                  <c:v>88.540760000000006</c:v>
                </c:pt>
                <c:pt idx="6105">
                  <c:v>88.569771000000003</c:v>
                </c:pt>
                <c:pt idx="6106">
                  <c:v>88.569771000000003</c:v>
                </c:pt>
                <c:pt idx="6107">
                  <c:v>88.598782</c:v>
                </c:pt>
                <c:pt idx="6108">
                  <c:v>88.598782</c:v>
                </c:pt>
                <c:pt idx="6109">
                  <c:v>88.627791999999999</c:v>
                </c:pt>
                <c:pt idx="6110">
                  <c:v>88.627791999999999</c:v>
                </c:pt>
                <c:pt idx="6111">
                  <c:v>88.656802999999996</c:v>
                </c:pt>
                <c:pt idx="6112">
                  <c:v>88.656802999999996</c:v>
                </c:pt>
                <c:pt idx="6113">
                  <c:v>88.685813999999993</c:v>
                </c:pt>
                <c:pt idx="6114">
                  <c:v>88.685813999999993</c:v>
                </c:pt>
                <c:pt idx="6115">
                  <c:v>88.714823999999993</c:v>
                </c:pt>
                <c:pt idx="6116">
                  <c:v>88.714823999999993</c:v>
                </c:pt>
                <c:pt idx="6117">
                  <c:v>88.743835000000004</c:v>
                </c:pt>
                <c:pt idx="6118">
                  <c:v>88.743835000000004</c:v>
                </c:pt>
                <c:pt idx="6119">
                  <c:v>88.772846000000001</c:v>
                </c:pt>
                <c:pt idx="6120">
                  <c:v>88.772846000000001</c:v>
                </c:pt>
                <c:pt idx="6121">
                  <c:v>88.801856999999998</c:v>
                </c:pt>
                <c:pt idx="6122">
                  <c:v>88.801856999999998</c:v>
                </c:pt>
                <c:pt idx="6123">
                  <c:v>88.830866999999998</c:v>
                </c:pt>
                <c:pt idx="6124">
                  <c:v>88.830866999999998</c:v>
                </c:pt>
                <c:pt idx="6125">
                  <c:v>88.859877999999995</c:v>
                </c:pt>
                <c:pt idx="6126">
                  <c:v>88.859877999999995</c:v>
                </c:pt>
                <c:pt idx="6127">
                  <c:v>88.888889000000006</c:v>
                </c:pt>
                <c:pt idx="6128">
                  <c:v>88.888889000000006</c:v>
                </c:pt>
                <c:pt idx="6129">
                  <c:v>88.917900000000003</c:v>
                </c:pt>
                <c:pt idx="6130">
                  <c:v>88.917900000000003</c:v>
                </c:pt>
                <c:pt idx="6131">
                  <c:v>88.946910000000003</c:v>
                </c:pt>
                <c:pt idx="6132">
                  <c:v>88.946910000000003</c:v>
                </c:pt>
                <c:pt idx="6133">
                  <c:v>88.975921</c:v>
                </c:pt>
                <c:pt idx="6134">
                  <c:v>88.975921</c:v>
                </c:pt>
                <c:pt idx="6135">
                  <c:v>89.004931999999997</c:v>
                </c:pt>
                <c:pt idx="6136">
                  <c:v>89.004931999999997</c:v>
                </c:pt>
                <c:pt idx="6137">
                  <c:v>89.033942999999994</c:v>
                </c:pt>
                <c:pt idx="6138">
                  <c:v>89.033942999999994</c:v>
                </c:pt>
                <c:pt idx="6139">
                  <c:v>89.062952999999993</c:v>
                </c:pt>
                <c:pt idx="6140">
                  <c:v>89.062952999999993</c:v>
                </c:pt>
                <c:pt idx="6141">
                  <c:v>89.091964000000004</c:v>
                </c:pt>
                <c:pt idx="6142">
                  <c:v>89.091964000000004</c:v>
                </c:pt>
                <c:pt idx="6143">
                  <c:v>89.120975000000001</c:v>
                </c:pt>
                <c:pt idx="6144">
                  <c:v>89.120975000000001</c:v>
                </c:pt>
                <c:pt idx="6145">
                  <c:v>89.149985000000001</c:v>
                </c:pt>
                <c:pt idx="6146">
                  <c:v>89.149985000000001</c:v>
                </c:pt>
                <c:pt idx="6147">
                  <c:v>89.178995999999998</c:v>
                </c:pt>
                <c:pt idx="6148">
                  <c:v>89.178995999999998</c:v>
                </c:pt>
                <c:pt idx="6149">
                  <c:v>89.208006999999995</c:v>
                </c:pt>
                <c:pt idx="6150">
                  <c:v>89.208006999999995</c:v>
                </c:pt>
                <c:pt idx="6151">
                  <c:v>89.237018000000006</c:v>
                </c:pt>
                <c:pt idx="6152">
                  <c:v>89.237018000000006</c:v>
                </c:pt>
                <c:pt idx="6153">
                  <c:v>89.266028000000006</c:v>
                </c:pt>
                <c:pt idx="6154">
                  <c:v>89.266028000000006</c:v>
                </c:pt>
                <c:pt idx="6155">
                  <c:v>89.295039000000003</c:v>
                </c:pt>
                <c:pt idx="6156">
                  <c:v>89.295039000000003</c:v>
                </c:pt>
                <c:pt idx="6157">
                  <c:v>89.32405</c:v>
                </c:pt>
                <c:pt idx="6158">
                  <c:v>89.32405</c:v>
                </c:pt>
                <c:pt idx="6159">
                  <c:v>89.353060999999997</c:v>
                </c:pt>
                <c:pt idx="6160">
                  <c:v>89.353060999999997</c:v>
                </c:pt>
                <c:pt idx="6161">
                  <c:v>89.382070999999996</c:v>
                </c:pt>
                <c:pt idx="6162">
                  <c:v>89.382070999999996</c:v>
                </c:pt>
                <c:pt idx="6163">
                  <c:v>89.411081999999993</c:v>
                </c:pt>
                <c:pt idx="6164">
                  <c:v>89.411081999999993</c:v>
                </c:pt>
                <c:pt idx="6165">
                  <c:v>89.440093000000005</c:v>
                </c:pt>
                <c:pt idx="6166">
                  <c:v>89.440093000000005</c:v>
                </c:pt>
                <c:pt idx="6167">
                  <c:v>89.469104000000002</c:v>
                </c:pt>
                <c:pt idx="6168">
                  <c:v>89.469104000000002</c:v>
                </c:pt>
                <c:pt idx="6169">
                  <c:v>89.498114000000001</c:v>
                </c:pt>
                <c:pt idx="6170">
                  <c:v>89.498114000000001</c:v>
                </c:pt>
                <c:pt idx="6171">
                  <c:v>89.527124999999998</c:v>
                </c:pt>
                <c:pt idx="6172">
                  <c:v>89.527124999999998</c:v>
                </c:pt>
                <c:pt idx="6173">
                  <c:v>89.556135999999995</c:v>
                </c:pt>
                <c:pt idx="6174">
                  <c:v>89.556135999999995</c:v>
                </c:pt>
                <c:pt idx="6175">
                  <c:v>89.585147000000006</c:v>
                </c:pt>
                <c:pt idx="6176">
                  <c:v>89.585147000000006</c:v>
                </c:pt>
                <c:pt idx="6177">
                  <c:v>89.614157000000006</c:v>
                </c:pt>
                <c:pt idx="6178">
                  <c:v>89.614157000000006</c:v>
                </c:pt>
                <c:pt idx="6179">
                  <c:v>89.643168000000003</c:v>
                </c:pt>
                <c:pt idx="6180">
                  <c:v>89.643168000000003</c:v>
                </c:pt>
                <c:pt idx="6181">
                  <c:v>89.672179</c:v>
                </c:pt>
                <c:pt idx="6182">
                  <c:v>89.672179</c:v>
                </c:pt>
                <c:pt idx="6183">
                  <c:v>89.701188999999999</c:v>
                </c:pt>
                <c:pt idx="6184">
                  <c:v>89.701188999999999</c:v>
                </c:pt>
                <c:pt idx="6185">
                  <c:v>89.730199999999996</c:v>
                </c:pt>
                <c:pt idx="6186">
                  <c:v>89.730199999999996</c:v>
                </c:pt>
                <c:pt idx="6187">
                  <c:v>89.759210999999993</c:v>
                </c:pt>
                <c:pt idx="6188">
                  <c:v>89.759210999999993</c:v>
                </c:pt>
                <c:pt idx="6189">
                  <c:v>89.788222000000005</c:v>
                </c:pt>
                <c:pt idx="6190">
                  <c:v>89.788222000000005</c:v>
                </c:pt>
                <c:pt idx="6191">
                  <c:v>89.817232000000004</c:v>
                </c:pt>
                <c:pt idx="6192">
                  <c:v>89.817232000000004</c:v>
                </c:pt>
                <c:pt idx="6193">
                  <c:v>89.846243000000001</c:v>
                </c:pt>
                <c:pt idx="6194">
                  <c:v>89.846243000000001</c:v>
                </c:pt>
                <c:pt idx="6195">
                  <c:v>89.875253999999998</c:v>
                </c:pt>
                <c:pt idx="6196">
                  <c:v>89.875253999999998</c:v>
                </c:pt>
                <c:pt idx="6197">
                  <c:v>89.904264999999995</c:v>
                </c:pt>
                <c:pt idx="6198">
                  <c:v>89.904264999999995</c:v>
                </c:pt>
                <c:pt idx="6199">
                  <c:v>89.933274999999995</c:v>
                </c:pt>
                <c:pt idx="6200">
                  <c:v>89.933274999999995</c:v>
                </c:pt>
                <c:pt idx="6201">
                  <c:v>89.962286000000006</c:v>
                </c:pt>
                <c:pt idx="6202">
                  <c:v>89.962286000000006</c:v>
                </c:pt>
                <c:pt idx="6203">
                  <c:v>89.991297000000003</c:v>
                </c:pt>
                <c:pt idx="6204">
                  <c:v>89.991297000000003</c:v>
                </c:pt>
                <c:pt idx="6205">
                  <c:v>90.020308</c:v>
                </c:pt>
                <c:pt idx="6206">
                  <c:v>90.020308</c:v>
                </c:pt>
                <c:pt idx="6207">
                  <c:v>90.049318</c:v>
                </c:pt>
                <c:pt idx="6208">
                  <c:v>90.049318</c:v>
                </c:pt>
                <c:pt idx="6209">
                  <c:v>90.078328999999997</c:v>
                </c:pt>
                <c:pt idx="6210">
                  <c:v>90.078328999999997</c:v>
                </c:pt>
                <c:pt idx="6211">
                  <c:v>90.107339999999994</c:v>
                </c:pt>
                <c:pt idx="6212">
                  <c:v>90.107339999999994</c:v>
                </c:pt>
                <c:pt idx="6213">
                  <c:v>90.136349999999993</c:v>
                </c:pt>
                <c:pt idx="6214">
                  <c:v>90.136349999999993</c:v>
                </c:pt>
                <c:pt idx="6215">
                  <c:v>90.165361000000004</c:v>
                </c:pt>
                <c:pt idx="6216">
                  <c:v>90.165361000000004</c:v>
                </c:pt>
                <c:pt idx="6217">
                  <c:v>90.194372000000001</c:v>
                </c:pt>
                <c:pt idx="6218">
                  <c:v>90.194372000000001</c:v>
                </c:pt>
                <c:pt idx="6219">
                  <c:v>90.223382999999998</c:v>
                </c:pt>
                <c:pt idx="6220">
                  <c:v>90.223382999999998</c:v>
                </c:pt>
                <c:pt idx="6221">
                  <c:v>90.252392999999998</c:v>
                </c:pt>
                <c:pt idx="6222">
                  <c:v>90.252392999999998</c:v>
                </c:pt>
                <c:pt idx="6223">
                  <c:v>90.281403999999995</c:v>
                </c:pt>
                <c:pt idx="6224">
                  <c:v>90.281403999999995</c:v>
                </c:pt>
                <c:pt idx="6225">
                  <c:v>90.310415000000006</c:v>
                </c:pt>
                <c:pt idx="6226">
                  <c:v>90.310415000000006</c:v>
                </c:pt>
                <c:pt idx="6227">
                  <c:v>90.339426000000003</c:v>
                </c:pt>
                <c:pt idx="6228">
                  <c:v>90.339426000000003</c:v>
                </c:pt>
                <c:pt idx="6229">
                  <c:v>90.368436000000003</c:v>
                </c:pt>
                <c:pt idx="6230">
                  <c:v>90.368436000000003</c:v>
                </c:pt>
                <c:pt idx="6231">
                  <c:v>90.397447</c:v>
                </c:pt>
                <c:pt idx="6232">
                  <c:v>90.397447</c:v>
                </c:pt>
                <c:pt idx="6233">
                  <c:v>90.426457999999997</c:v>
                </c:pt>
                <c:pt idx="6234">
                  <c:v>90.426457999999997</c:v>
                </c:pt>
                <c:pt idx="6235">
                  <c:v>90.455468999999994</c:v>
                </c:pt>
                <c:pt idx="6236">
                  <c:v>90.455468999999994</c:v>
                </c:pt>
                <c:pt idx="6237">
                  <c:v>90.484478999999993</c:v>
                </c:pt>
                <c:pt idx="6238">
                  <c:v>90.484478999999993</c:v>
                </c:pt>
                <c:pt idx="6239">
                  <c:v>90.513490000000004</c:v>
                </c:pt>
                <c:pt idx="6240">
                  <c:v>90.513490000000004</c:v>
                </c:pt>
                <c:pt idx="6241">
                  <c:v>90.542501000000001</c:v>
                </c:pt>
                <c:pt idx="6242">
                  <c:v>90.542501000000001</c:v>
                </c:pt>
                <c:pt idx="6243">
                  <c:v>90.571511000000001</c:v>
                </c:pt>
                <c:pt idx="6244">
                  <c:v>90.571511000000001</c:v>
                </c:pt>
                <c:pt idx="6245">
                  <c:v>90.600521999999998</c:v>
                </c:pt>
                <c:pt idx="6246">
                  <c:v>90.600521999999998</c:v>
                </c:pt>
                <c:pt idx="6247">
                  <c:v>90.629532999999995</c:v>
                </c:pt>
                <c:pt idx="6248">
                  <c:v>90.629532999999995</c:v>
                </c:pt>
                <c:pt idx="6249">
                  <c:v>90.658544000000006</c:v>
                </c:pt>
                <c:pt idx="6250">
                  <c:v>90.658544000000006</c:v>
                </c:pt>
                <c:pt idx="6251">
                  <c:v>90.687554000000006</c:v>
                </c:pt>
                <c:pt idx="6252">
                  <c:v>90.687554000000006</c:v>
                </c:pt>
                <c:pt idx="6253">
                  <c:v>90.716565000000003</c:v>
                </c:pt>
                <c:pt idx="6254">
                  <c:v>90.716565000000003</c:v>
                </c:pt>
                <c:pt idx="6255">
                  <c:v>90.745576</c:v>
                </c:pt>
                <c:pt idx="6256">
                  <c:v>90.745576</c:v>
                </c:pt>
                <c:pt idx="6257">
                  <c:v>90.774586999999997</c:v>
                </c:pt>
                <c:pt idx="6258">
                  <c:v>90.774586999999997</c:v>
                </c:pt>
                <c:pt idx="6259">
                  <c:v>90.803596999999996</c:v>
                </c:pt>
                <c:pt idx="6260">
                  <c:v>90.803596999999996</c:v>
                </c:pt>
                <c:pt idx="6261">
                  <c:v>90.832607999999993</c:v>
                </c:pt>
                <c:pt idx="6262">
                  <c:v>90.832607999999993</c:v>
                </c:pt>
                <c:pt idx="6263">
                  <c:v>90.861619000000005</c:v>
                </c:pt>
                <c:pt idx="6264">
                  <c:v>90.861619000000005</c:v>
                </c:pt>
                <c:pt idx="6265">
                  <c:v>90.890630000000002</c:v>
                </c:pt>
                <c:pt idx="6266">
                  <c:v>90.890630000000002</c:v>
                </c:pt>
                <c:pt idx="6267">
                  <c:v>90.919640000000001</c:v>
                </c:pt>
                <c:pt idx="6268">
                  <c:v>90.919640000000001</c:v>
                </c:pt>
                <c:pt idx="6269">
                  <c:v>90.948650999999998</c:v>
                </c:pt>
                <c:pt idx="6270">
                  <c:v>90.948650999999998</c:v>
                </c:pt>
                <c:pt idx="6271">
                  <c:v>90.977661999999995</c:v>
                </c:pt>
                <c:pt idx="6272">
                  <c:v>90.977661999999995</c:v>
                </c:pt>
                <c:pt idx="6273">
                  <c:v>91.006671999999995</c:v>
                </c:pt>
                <c:pt idx="6274">
                  <c:v>91.006671999999995</c:v>
                </c:pt>
                <c:pt idx="6275">
                  <c:v>91.035683000000006</c:v>
                </c:pt>
                <c:pt idx="6276">
                  <c:v>91.035683000000006</c:v>
                </c:pt>
                <c:pt idx="6277">
                  <c:v>91.064694000000003</c:v>
                </c:pt>
                <c:pt idx="6278">
                  <c:v>91.064694000000003</c:v>
                </c:pt>
                <c:pt idx="6279">
                  <c:v>91.093705</c:v>
                </c:pt>
                <c:pt idx="6280">
                  <c:v>91.093705</c:v>
                </c:pt>
                <c:pt idx="6281">
                  <c:v>91.122714999999999</c:v>
                </c:pt>
                <c:pt idx="6282">
                  <c:v>91.122714999999999</c:v>
                </c:pt>
                <c:pt idx="6283">
                  <c:v>91.151725999999996</c:v>
                </c:pt>
                <c:pt idx="6284">
                  <c:v>91.151725999999996</c:v>
                </c:pt>
                <c:pt idx="6285">
                  <c:v>91.180736999999993</c:v>
                </c:pt>
                <c:pt idx="6286">
                  <c:v>91.180736999999993</c:v>
                </c:pt>
                <c:pt idx="6287">
                  <c:v>91.209748000000005</c:v>
                </c:pt>
                <c:pt idx="6288">
                  <c:v>91.209748000000005</c:v>
                </c:pt>
                <c:pt idx="6289">
                  <c:v>91.238758000000004</c:v>
                </c:pt>
                <c:pt idx="6290">
                  <c:v>91.238758000000004</c:v>
                </c:pt>
                <c:pt idx="6291">
                  <c:v>91.267769000000001</c:v>
                </c:pt>
                <c:pt idx="6292">
                  <c:v>91.267769000000001</c:v>
                </c:pt>
                <c:pt idx="6293">
                  <c:v>91.296779999999998</c:v>
                </c:pt>
                <c:pt idx="6294">
                  <c:v>91.296779999999998</c:v>
                </c:pt>
                <c:pt idx="6295">
                  <c:v>91.325790999999995</c:v>
                </c:pt>
                <c:pt idx="6296">
                  <c:v>91.325790999999995</c:v>
                </c:pt>
                <c:pt idx="6297">
                  <c:v>91.354800999999995</c:v>
                </c:pt>
                <c:pt idx="6298">
                  <c:v>91.354800999999995</c:v>
                </c:pt>
                <c:pt idx="6299">
                  <c:v>91.383812000000006</c:v>
                </c:pt>
                <c:pt idx="6300">
                  <c:v>91.383812000000006</c:v>
                </c:pt>
                <c:pt idx="6301">
                  <c:v>91.412823000000003</c:v>
                </c:pt>
                <c:pt idx="6302">
                  <c:v>91.412823000000003</c:v>
                </c:pt>
                <c:pt idx="6303">
                  <c:v>91.441833000000003</c:v>
                </c:pt>
                <c:pt idx="6304">
                  <c:v>91.441833000000003</c:v>
                </c:pt>
                <c:pt idx="6305">
                  <c:v>91.470844</c:v>
                </c:pt>
                <c:pt idx="6306">
                  <c:v>91.470844</c:v>
                </c:pt>
                <c:pt idx="6307">
                  <c:v>91.499854999999997</c:v>
                </c:pt>
                <c:pt idx="6308">
                  <c:v>91.499854999999997</c:v>
                </c:pt>
                <c:pt idx="6309">
                  <c:v>91.528865999999994</c:v>
                </c:pt>
                <c:pt idx="6310">
                  <c:v>91.528865999999994</c:v>
                </c:pt>
                <c:pt idx="6311">
                  <c:v>91.557875999999993</c:v>
                </c:pt>
                <c:pt idx="6312">
                  <c:v>91.557875999999993</c:v>
                </c:pt>
                <c:pt idx="6313">
                  <c:v>91.586887000000004</c:v>
                </c:pt>
                <c:pt idx="6314">
                  <c:v>91.586887000000004</c:v>
                </c:pt>
                <c:pt idx="6315">
                  <c:v>91.615898000000001</c:v>
                </c:pt>
                <c:pt idx="6316">
                  <c:v>91.615898000000001</c:v>
                </c:pt>
                <c:pt idx="6317">
                  <c:v>91.644908999999998</c:v>
                </c:pt>
                <c:pt idx="6318">
                  <c:v>91.644908999999998</c:v>
                </c:pt>
                <c:pt idx="6319">
                  <c:v>91.673918999999998</c:v>
                </c:pt>
                <c:pt idx="6320">
                  <c:v>91.673918999999998</c:v>
                </c:pt>
                <c:pt idx="6321">
                  <c:v>91.702929999999995</c:v>
                </c:pt>
                <c:pt idx="6322">
                  <c:v>91.702929999999995</c:v>
                </c:pt>
                <c:pt idx="6323">
                  <c:v>91.731941000000006</c:v>
                </c:pt>
                <c:pt idx="6324">
                  <c:v>91.731941000000006</c:v>
                </c:pt>
                <c:pt idx="6325">
                  <c:v>91.760952000000003</c:v>
                </c:pt>
                <c:pt idx="6326">
                  <c:v>91.760952000000003</c:v>
                </c:pt>
                <c:pt idx="6327">
                  <c:v>91.789962000000003</c:v>
                </c:pt>
                <c:pt idx="6328">
                  <c:v>91.789962000000003</c:v>
                </c:pt>
                <c:pt idx="6329">
                  <c:v>91.818973</c:v>
                </c:pt>
                <c:pt idx="6330">
                  <c:v>91.818973</c:v>
                </c:pt>
                <c:pt idx="6331">
                  <c:v>91.847983999999997</c:v>
                </c:pt>
                <c:pt idx="6332">
                  <c:v>91.847983999999997</c:v>
                </c:pt>
                <c:pt idx="6333">
                  <c:v>91.876993999999996</c:v>
                </c:pt>
                <c:pt idx="6334">
                  <c:v>91.876993999999996</c:v>
                </c:pt>
                <c:pt idx="6335">
                  <c:v>91.906004999999993</c:v>
                </c:pt>
                <c:pt idx="6336">
                  <c:v>91.906004999999993</c:v>
                </c:pt>
                <c:pt idx="6337">
                  <c:v>91.935016000000005</c:v>
                </c:pt>
                <c:pt idx="6338">
                  <c:v>91.935016000000005</c:v>
                </c:pt>
                <c:pt idx="6339">
                  <c:v>91.964027000000002</c:v>
                </c:pt>
                <c:pt idx="6340">
                  <c:v>91.964027000000002</c:v>
                </c:pt>
                <c:pt idx="6341">
                  <c:v>91.993037000000001</c:v>
                </c:pt>
                <c:pt idx="6342">
                  <c:v>91.993037000000001</c:v>
                </c:pt>
                <c:pt idx="6343">
                  <c:v>92.022047999999998</c:v>
                </c:pt>
                <c:pt idx="6344">
                  <c:v>92.022047999999998</c:v>
                </c:pt>
                <c:pt idx="6345">
                  <c:v>92.051058999999995</c:v>
                </c:pt>
                <c:pt idx="6346">
                  <c:v>92.051058999999995</c:v>
                </c:pt>
                <c:pt idx="6347">
                  <c:v>92.080070000000006</c:v>
                </c:pt>
                <c:pt idx="6348">
                  <c:v>92.080070000000006</c:v>
                </c:pt>
                <c:pt idx="6349">
                  <c:v>92.109080000000006</c:v>
                </c:pt>
                <c:pt idx="6350">
                  <c:v>92.109080000000006</c:v>
                </c:pt>
                <c:pt idx="6351">
                  <c:v>92.138091000000003</c:v>
                </c:pt>
                <c:pt idx="6352">
                  <c:v>92.138091000000003</c:v>
                </c:pt>
                <c:pt idx="6353">
                  <c:v>92.167102</c:v>
                </c:pt>
                <c:pt idx="6354">
                  <c:v>92.167102</c:v>
                </c:pt>
                <c:pt idx="6355">
                  <c:v>92.196112999999997</c:v>
                </c:pt>
                <c:pt idx="6356">
                  <c:v>92.196112999999997</c:v>
                </c:pt>
                <c:pt idx="6357">
                  <c:v>92.225122999999996</c:v>
                </c:pt>
                <c:pt idx="6358">
                  <c:v>92.225122999999996</c:v>
                </c:pt>
                <c:pt idx="6359">
                  <c:v>92.254133999999993</c:v>
                </c:pt>
                <c:pt idx="6360">
                  <c:v>92.254133999999993</c:v>
                </c:pt>
                <c:pt idx="6361">
                  <c:v>92.283145000000005</c:v>
                </c:pt>
                <c:pt idx="6362">
                  <c:v>92.283145000000005</c:v>
                </c:pt>
                <c:pt idx="6363">
                  <c:v>92.312155000000004</c:v>
                </c:pt>
                <c:pt idx="6364">
                  <c:v>92.312155000000004</c:v>
                </c:pt>
                <c:pt idx="6365">
                  <c:v>92.341166000000001</c:v>
                </c:pt>
                <c:pt idx="6366">
                  <c:v>92.341166000000001</c:v>
                </c:pt>
                <c:pt idx="6367">
                  <c:v>92.370176999999998</c:v>
                </c:pt>
                <c:pt idx="6368">
                  <c:v>92.370176999999998</c:v>
                </c:pt>
                <c:pt idx="6369">
                  <c:v>92.399187999999995</c:v>
                </c:pt>
                <c:pt idx="6370">
                  <c:v>92.399187999999995</c:v>
                </c:pt>
                <c:pt idx="6371">
                  <c:v>92.428197999999995</c:v>
                </c:pt>
                <c:pt idx="6372">
                  <c:v>92.428197999999995</c:v>
                </c:pt>
                <c:pt idx="6373">
                  <c:v>92.457209000000006</c:v>
                </c:pt>
                <c:pt idx="6374">
                  <c:v>92.457209000000006</c:v>
                </c:pt>
                <c:pt idx="6375">
                  <c:v>92.486220000000003</c:v>
                </c:pt>
                <c:pt idx="6376">
                  <c:v>92.486220000000003</c:v>
                </c:pt>
                <c:pt idx="6377">
                  <c:v>92.515231</c:v>
                </c:pt>
                <c:pt idx="6378">
                  <c:v>92.515231</c:v>
                </c:pt>
                <c:pt idx="6379">
                  <c:v>92.544241</c:v>
                </c:pt>
                <c:pt idx="6380">
                  <c:v>92.544241</c:v>
                </c:pt>
                <c:pt idx="6381">
                  <c:v>92.573251999999997</c:v>
                </c:pt>
                <c:pt idx="6382">
                  <c:v>92.573251999999997</c:v>
                </c:pt>
                <c:pt idx="6383">
                  <c:v>92.602262999999994</c:v>
                </c:pt>
                <c:pt idx="6384">
                  <c:v>92.602262999999994</c:v>
                </c:pt>
                <c:pt idx="6385">
                  <c:v>92.631274000000005</c:v>
                </c:pt>
                <c:pt idx="6386">
                  <c:v>92.631274000000005</c:v>
                </c:pt>
                <c:pt idx="6387">
                  <c:v>92.660284000000004</c:v>
                </c:pt>
                <c:pt idx="6388">
                  <c:v>92.660284000000004</c:v>
                </c:pt>
                <c:pt idx="6389">
                  <c:v>92.689295000000001</c:v>
                </c:pt>
                <c:pt idx="6390">
                  <c:v>92.689295000000001</c:v>
                </c:pt>
                <c:pt idx="6391">
                  <c:v>92.718305999999998</c:v>
                </c:pt>
                <c:pt idx="6392">
                  <c:v>92.718305999999998</c:v>
                </c:pt>
                <c:pt idx="6393">
                  <c:v>92.747316999999995</c:v>
                </c:pt>
                <c:pt idx="6394">
                  <c:v>92.747316999999995</c:v>
                </c:pt>
                <c:pt idx="6395">
                  <c:v>92.776326999999995</c:v>
                </c:pt>
                <c:pt idx="6396">
                  <c:v>92.776326999999995</c:v>
                </c:pt>
                <c:pt idx="6397">
                  <c:v>92.805338000000006</c:v>
                </c:pt>
                <c:pt idx="6398">
                  <c:v>92.805338000000006</c:v>
                </c:pt>
                <c:pt idx="6399">
                  <c:v>92.834349000000003</c:v>
                </c:pt>
                <c:pt idx="6400">
                  <c:v>92.834349000000003</c:v>
                </c:pt>
                <c:pt idx="6401">
                  <c:v>92.863359000000003</c:v>
                </c:pt>
                <c:pt idx="6402">
                  <c:v>92.863359000000003</c:v>
                </c:pt>
                <c:pt idx="6403">
                  <c:v>92.89237</c:v>
                </c:pt>
                <c:pt idx="6404">
                  <c:v>92.89237</c:v>
                </c:pt>
                <c:pt idx="6405">
                  <c:v>92.921380999999997</c:v>
                </c:pt>
                <c:pt idx="6406">
                  <c:v>92.921380999999997</c:v>
                </c:pt>
                <c:pt idx="6407">
                  <c:v>92.950391999999994</c:v>
                </c:pt>
                <c:pt idx="6408">
                  <c:v>92.950391999999994</c:v>
                </c:pt>
                <c:pt idx="6409">
                  <c:v>92.979401999999993</c:v>
                </c:pt>
                <c:pt idx="6410">
                  <c:v>92.979401999999993</c:v>
                </c:pt>
                <c:pt idx="6411">
                  <c:v>93.008413000000004</c:v>
                </c:pt>
                <c:pt idx="6412">
                  <c:v>93.008413000000004</c:v>
                </c:pt>
                <c:pt idx="6413">
                  <c:v>93.037424000000001</c:v>
                </c:pt>
                <c:pt idx="6414">
                  <c:v>93.037424000000001</c:v>
                </c:pt>
                <c:pt idx="6415">
                  <c:v>93.066434999999998</c:v>
                </c:pt>
                <c:pt idx="6416">
                  <c:v>93.066434999999998</c:v>
                </c:pt>
                <c:pt idx="6417">
                  <c:v>93.095444999999998</c:v>
                </c:pt>
                <c:pt idx="6418">
                  <c:v>93.095444999999998</c:v>
                </c:pt>
                <c:pt idx="6419">
                  <c:v>93.124455999999995</c:v>
                </c:pt>
                <c:pt idx="6420">
                  <c:v>93.124455999999995</c:v>
                </c:pt>
                <c:pt idx="6421">
                  <c:v>93.153467000000006</c:v>
                </c:pt>
                <c:pt idx="6422">
                  <c:v>93.153467000000006</c:v>
                </c:pt>
                <c:pt idx="6423">
                  <c:v>93.182478000000003</c:v>
                </c:pt>
                <c:pt idx="6424">
                  <c:v>93.182478000000003</c:v>
                </c:pt>
                <c:pt idx="6425">
                  <c:v>93.211488000000003</c:v>
                </c:pt>
                <c:pt idx="6426">
                  <c:v>93.211488000000003</c:v>
                </c:pt>
                <c:pt idx="6427">
                  <c:v>93.240499</c:v>
                </c:pt>
                <c:pt idx="6428">
                  <c:v>93.240499</c:v>
                </c:pt>
                <c:pt idx="6429">
                  <c:v>93.269509999999997</c:v>
                </c:pt>
                <c:pt idx="6430">
                  <c:v>93.269509999999997</c:v>
                </c:pt>
                <c:pt idx="6431">
                  <c:v>93.298519999999996</c:v>
                </c:pt>
                <c:pt idx="6432">
                  <c:v>93.298519999999996</c:v>
                </c:pt>
                <c:pt idx="6433">
                  <c:v>93.327530999999993</c:v>
                </c:pt>
                <c:pt idx="6434">
                  <c:v>93.327530999999993</c:v>
                </c:pt>
                <c:pt idx="6435">
                  <c:v>93.356542000000005</c:v>
                </c:pt>
                <c:pt idx="6436">
                  <c:v>93.356542000000005</c:v>
                </c:pt>
                <c:pt idx="6437">
                  <c:v>93.385553000000002</c:v>
                </c:pt>
                <c:pt idx="6438">
                  <c:v>93.385553000000002</c:v>
                </c:pt>
                <c:pt idx="6439">
                  <c:v>93.414563000000001</c:v>
                </c:pt>
                <c:pt idx="6440">
                  <c:v>93.414563000000001</c:v>
                </c:pt>
                <c:pt idx="6441">
                  <c:v>93.443573999999998</c:v>
                </c:pt>
                <c:pt idx="6442">
                  <c:v>93.443573999999998</c:v>
                </c:pt>
                <c:pt idx="6443">
                  <c:v>93.472584999999995</c:v>
                </c:pt>
                <c:pt idx="6444">
                  <c:v>93.472584999999995</c:v>
                </c:pt>
                <c:pt idx="6445">
                  <c:v>93.501596000000006</c:v>
                </c:pt>
                <c:pt idx="6446">
                  <c:v>93.501596000000006</c:v>
                </c:pt>
                <c:pt idx="6447">
                  <c:v>93.530606000000006</c:v>
                </c:pt>
                <c:pt idx="6448">
                  <c:v>93.530606000000006</c:v>
                </c:pt>
                <c:pt idx="6449">
                  <c:v>93.559617000000003</c:v>
                </c:pt>
                <c:pt idx="6450">
                  <c:v>93.559617000000003</c:v>
                </c:pt>
                <c:pt idx="6451">
                  <c:v>93.588628</c:v>
                </c:pt>
                <c:pt idx="6452">
                  <c:v>93.588628</c:v>
                </c:pt>
                <c:pt idx="6453">
                  <c:v>93.617638999999997</c:v>
                </c:pt>
                <c:pt idx="6454">
                  <c:v>93.617638999999997</c:v>
                </c:pt>
                <c:pt idx="6455">
                  <c:v>93.646648999999996</c:v>
                </c:pt>
                <c:pt idx="6456">
                  <c:v>93.646648999999996</c:v>
                </c:pt>
                <c:pt idx="6457">
                  <c:v>93.675659999999993</c:v>
                </c:pt>
                <c:pt idx="6458">
                  <c:v>93.675659999999993</c:v>
                </c:pt>
                <c:pt idx="6459">
                  <c:v>93.704671000000005</c:v>
                </c:pt>
                <c:pt idx="6460">
                  <c:v>93.704671000000005</c:v>
                </c:pt>
                <c:pt idx="6461">
                  <c:v>93.733681000000004</c:v>
                </c:pt>
                <c:pt idx="6462">
                  <c:v>93.733681000000004</c:v>
                </c:pt>
                <c:pt idx="6463">
                  <c:v>93.762692000000001</c:v>
                </c:pt>
                <c:pt idx="6464">
                  <c:v>93.762692000000001</c:v>
                </c:pt>
                <c:pt idx="6465">
                  <c:v>93.791702999999998</c:v>
                </c:pt>
                <c:pt idx="6466">
                  <c:v>93.791702999999998</c:v>
                </c:pt>
                <c:pt idx="6467">
                  <c:v>93.820713999999995</c:v>
                </c:pt>
                <c:pt idx="6468">
                  <c:v>93.820713999999995</c:v>
                </c:pt>
                <c:pt idx="6469">
                  <c:v>93.849723999999995</c:v>
                </c:pt>
                <c:pt idx="6470">
                  <c:v>93.849723999999995</c:v>
                </c:pt>
                <c:pt idx="6471">
                  <c:v>93.878735000000006</c:v>
                </c:pt>
                <c:pt idx="6472">
                  <c:v>93.878735000000006</c:v>
                </c:pt>
                <c:pt idx="6473">
                  <c:v>93.907746000000003</c:v>
                </c:pt>
                <c:pt idx="6474">
                  <c:v>93.907746000000003</c:v>
                </c:pt>
                <c:pt idx="6475">
                  <c:v>93.936757</c:v>
                </c:pt>
                <c:pt idx="6476">
                  <c:v>93.936757</c:v>
                </c:pt>
                <c:pt idx="6477">
                  <c:v>93.965767</c:v>
                </c:pt>
                <c:pt idx="6478">
                  <c:v>93.965767</c:v>
                </c:pt>
                <c:pt idx="6479">
                  <c:v>93.994777999999997</c:v>
                </c:pt>
                <c:pt idx="6480">
                  <c:v>93.994777999999997</c:v>
                </c:pt>
                <c:pt idx="6481">
                  <c:v>94.023788999999994</c:v>
                </c:pt>
                <c:pt idx="6482">
                  <c:v>94.023788999999994</c:v>
                </c:pt>
                <c:pt idx="6483">
                  <c:v>94.052800000000005</c:v>
                </c:pt>
                <c:pt idx="6484">
                  <c:v>94.052800000000005</c:v>
                </c:pt>
                <c:pt idx="6485">
                  <c:v>94.081810000000004</c:v>
                </c:pt>
                <c:pt idx="6486">
                  <c:v>94.081810000000004</c:v>
                </c:pt>
                <c:pt idx="6487">
                  <c:v>94.110821000000001</c:v>
                </c:pt>
                <c:pt idx="6488">
                  <c:v>94.110821000000001</c:v>
                </c:pt>
                <c:pt idx="6489">
                  <c:v>94.139831999999998</c:v>
                </c:pt>
                <c:pt idx="6490">
                  <c:v>94.139831999999998</c:v>
                </c:pt>
                <c:pt idx="6491">
                  <c:v>94.168841999999998</c:v>
                </c:pt>
                <c:pt idx="6492">
                  <c:v>94.168841999999998</c:v>
                </c:pt>
                <c:pt idx="6493">
                  <c:v>94.197852999999995</c:v>
                </c:pt>
                <c:pt idx="6494">
                  <c:v>94.197852999999995</c:v>
                </c:pt>
                <c:pt idx="6495">
                  <c:v>94.226864000000006</c:v>
                </c:pt>
                <c:pt idx="6496">
                  <c:v>94.226864000000006</c:v>
                </c:pt>
                <c:pt idx="6497">
                  <c:v>94.255875000000003</c:v>
                </c:pt>
                <c:pt idx="6498">
                  <c:v>94.255875000000003</c:v>
                </c:pt>
                <c:pt idx="6499">
                  <c:v>94.284885000000003</c:v>
                </c:pt>
                <c:pt idx="6500">
                  <c:v>94.284885000000003</c:v>
                </c:pt>
                <c:pt idx="6501">
                  <c:v>94.313896</c:v>
                </c:pt>
                <c:pt idx="6502">
                  <c:v>94.313896</c:v>
                </c:pt>
                <c:pt idx="6503">
                  <c:v>94.342906999999997</c:v>
                </c:pt>
                <c:pt idx="6504">
                  <c:v>94.342906999999997</c:v>
                </c:pt>
                <c:pt idx="6505">
                  <c:v>94.371917999999994</c:v>
                </c:pt>
                <c:pt idx="6506">
                  <c:v>94.371917999999994</c:v>
                </c:pt>
                <c:pt idx="6507">
                  <c:v>94.400927999999993</c:v>
                </c:pt>
                <c:pt idx="6508">
                  <c:v>94.400927999999993</c:v>
                </c:pt>
                <c:pt idx="6509">
                  <c:v>94.429939000000005</c:v>
                </c:pt>
                <c:pt idx="6510">
                  <c:v>94.429939000000005</c:v>
                </c:pt>
                <c:pt idx="6511">
                  <c:v>94.458950000000002</c:v>
                </c:pt>
                <c:pt idx="6512">
                  <c:v>94.458950000000002</c:v>
                </c:pt>
                <c:pt idx="6513">
                  <c:v>94.487960999999999</c:v>
                </c:pt>
                <c:pt idx="6514">
                  <c:v>94.487960999999999</c:v>
                </c:pt>
                <c:pt idx="6515">
                  <c:v>94.516970999999998</c:v>
                </c:pt>
                <c:pt idx="6516">
                  <c:v>94.516970999999998</c:v>
                </c:pt>
                <c:pt idx="6517">
                  <c:v>94.545981999999995</c:v>
                </c:pt>
                <c:pt idx="6518">
                  <c:v>94.545981999999995</c:v>
                </c:pt>
                <c:pt idx="6519">
                  <c:v>94.574993000000006</c:v>
                </c:pt>
                <c:pt idx="6520">
                  <c:v>94.574993000000006</c:v>
                </c:pt>
                <c:pt idx="6521">
                  <c:v>94.604003000000006</c:v>
                </c:pt>
                <c:pt idx="6522">
                  <c:v>94.604003000000006</c:v>
                </c:pt>
                <c:pt idx="6523">
                  <c:v>94.633014000000003</c:v>
                </c:pt>
                <c:pt idx="6524">
                  <c:v>94.633014000000003</c:v>
                </c:pt>
                <c:pt idx="6525">
                  <c:v>94.662025</c:v>
                </c:pt>
                <c:pt idx="6526">
                  <c:v>94.662025</c:v>
                </c:pt>
                <c:pt idx="6527">
                  <c:v>94.691035999999997</c:v>
                </c:pt>
                <c:pt idx="6528">
                  <c:v>94.691035999999997</c:v>
                </c:pt>
                <c:pt idx="6529">
                  <c:v>94.720045999999996</c:v>
                </c:pt>
                <c:pt idx="6530">
                  <c:v>94.720045999999996</c:v>
                </c:pt>
                <c:pt idx="6531">
                  <c:v>94.749056999999993</c:v>
                </c:pt>
                <c:pt idx="6532">
                  <c:v>94.749056999999993</c:v>
                </c:pt>
                <c:pt idx="6533">
                  <c:v>94.778068000000005</c:v>
                </c:pt>
                <c:pt idx="6534">
                  <c:v>94.778068000000005</c:v>
                </c:pt>
                <c:pt idx="6535">
                  <c:v>94.807079000000002</c:v>
                </c:pt>
                <c:pt idx="6536">
                  <c:v>94.807079000000002</c:v>
                </c:pt>
                <c:pt idx="6537">
                  <c:v>94.836089000000001</c:v>
                </c:pt>
                <c:pt idx="6538">
                  <c:v>94.836089000000001</c:v>
                </c:pt>
                <c:pt idx="6539">
                  <c:v>94.865099999999998</c:v>
                </c:pt>
                <c:pt idx="6540">
                  <c:v>94.865099999999998</c:v>
                </c:pt>
                <c:pt idx="6541">
                  <c:v>94.894110999999995</c:v>
                </c:pt>
                <c:pt idx="6542">
                  <c:v>94.894110999999995</c:v>
                </c:pt>
                <c:pt idx="6543">
                  <c:v>94.923122000000006</c:v>
                </c:pt>
                <c:pt idx="6544">
                  <c:v>94.923122000000006</c:v>
                </c:pt>
                <c:pt idx="6545">
                  <c:v>94.952132000000006</c:v>
                </c:pt>
                <c:pt idx="6546">
                  <c:v>94.952132000000006</c:v>
                </c:pt>
                <c:pt idx="6547">
                  <c:v>94.981143000000003</c:v>
                </c:pt>
                <c:pt idx="6548">
                  <c:v>94.981143000000003</c:v>
                </c:pt>
                <c:pt idx="6549">
                  <c:v>95.010154</c:v>
                </c:pt>
                <c:pt idx="6550">
                  <c:v>95.010154</c:v>
                </c:pt>
                <c:pt idx="6551">
                  <c:v>95.039164</c:v>
                </c:pt>
                <c:pt idx="6552">
                  <c:v>95.039164</c:v>
                </c:pt>
                <c:pt idx="6553">
                  <c:v>95.068174999999997</c:v>
                </c:pt>
                <c:pt idx="6554">
                  <c:v>95.068174999999997</c:v>
                </c:pt>
                <c:pt idx="6555">
                  <c:v>95.097185999999994</c:v>
                </c:pt>
                <c:pt idx="6556">
                  <c:v>95.097185999999994</c:v>
                </c:pt>
                <c:pt idx="6557">
                  <c:v>95.126197000000005</c:v>
                </c:pt>
                <c:pt idx="6558">
                  <c:v>95.126197000000005</c:v>
                </c:pt>
                <c:pt idx="6559">
                  <c:v>95.155207000000004</c:v>
                </c:pt>
                <c:pt idx="6560">
                  <c:v>95.155207000000004</c:v>
                </c:pt>
                <c:pt idx="6561">
                  <c:v>95.184218000000001</c:v>
                </c:pt>
                <c:pt idx="6562">
                  <c:v>95.184218000000001</c:v>
                </c:pt>
                <c:pt idx="6563">
                  <c:v>95.213228999999998</c:v>
                </c:pt>
                <c:pt idx="6564">
                  <c:v>95.213228999999998</c:v>
                </c:pt>
                <c:pt idx="6565">
                  <c:v>95.242239999999995</c:v>
                </c:pt>
                <c:pt idx="6566">
                  <c:v>95.242239999999995</c:v>
                </c:pt>
                <c:pt idx="6567">
                  <c:v>95.271249999999995</c:v>
                </c:pt>
                <c:pt idx="6568">
                  <c:v>95.271249999999995</c:v>
                </c:pt>
                <c:pt idx="6569">
                  <c:v>95.300261000000006</c:v>
                </c:pt>
                <c:pt idx="6570">
                  <c:v>95.300261000000006</c:v>
                </c:pt>
                <c:pt idx="6571">
                  <c:v>95.329272000000003</c:v>
                </c:pt>
                <c:pt idx="6572">
                  <c:v>95.329272000000003</c:v>
                </c:pt>
                <c:pt idx="6573">
                  <c:v>95.358283</c:v>
                </c:pt>
                <c:pt idx="6574">
                  <c:v>95.358283</c:v>
                </c:pt>
                <c:pt idx="6575">
                  <c:v>95.387293</c:v>
                </c:pt>
                <c:pt idx="6576">
                  <c:v>95.387293</c:v>
                </c:pt>
                <c:pt idx="6577">
                  <c:v>95.416303999999997</c:v>
                </c:pt>
                <c:pt idx="6578">
                  <c:v>95.416303999999997</c:v>
                </c:pt>
                <c:pt idx="6579">
                  <c:v>95.445314999999994</c:v>
                </c:pt>
                <c:pt idx="6580">
                  <c:v>95.445314999999994</c:v>
                </c:pt>
                <c:pt idx="6581">
                  <c:v>95.474326000000005</c:v>
                </c:pt>
                <c:pt idx="6582">
                  <c:v>95.474326000000005</c:v>
                </c:pt>
                <c:pt idx="6583">
                  <c:v>95.503336000000004</c:v>
                </c:pt>
                <c:pt idx="6584">
                  <c:v>95.503336000000004</c:v>
                </c:pt>
                <c:pt idx="6585">
                  <c:v>95.532347000000001</c:v>
                </c:pt>
                <c:pt idx="6586">
                  <c:v>95.532347000000001</c:v>
                </c:pt>
                <c:pt idx="6587">
                  <c:v>95.561357999999998</c:v>
                </c:pt>
                <c:pt idx="6588">
                  <c:v>95.561357999999998</c:v>
                </c:pt>
                <c:pt idx="6589">
                  <c:v>95.590367999999998</c:v>
                </c:pt>
                <c:pt idx="6590">
                  <c:v>95.590367999999998</c:v>
                </c:pt>
                <c:pt idx="6591">
                  <c:v>95.619378999999995</c:v>
                </c:pt>
                <c:pt idx="6592">
                  <c:v>95.619378999999995</c:v>
                </c:pt>
                <c:pt idx="6593">
                  <c:v>95.648390000000006</c:v>
                </c:pt>
                <c:pt idx="6594">
                  <c:v>95.648390000000006</c:v>
                </c:pt>
                <c:pt idx="6595">
                  <c:v>95.677401000000003</c:v>
                </c:pt>
                <c:pt idx="6596">
                  <c:v>95.677401000000003</c:v>
                </c:pt>
                <c:pt idx="6597">
                  <c:v>95.706411000000003</c:v>
                </c:pt>
                <c:pt idx="6598">
                  <c:v>95.706411000000003</c:v>
                </c:pt>
                <c:pt idx="6599">
                  <c:v>95.735422</c:v>
                </c:pt>
                <c:pt idx="6600">
                  <c:v>95.735422</c:v>
                </c:pt>
                <c:pt idx="6601">
                  <c:v>95.764432999999997</c:v>
                </c:pt>
                <c:pt idx="6602">
                  <c:v>95.764432999999997</c:v>
                </c:pt>
                <c:pt idx="6603">
                  <c:v>95.793443999999994</c:v>
                </c:pt>
                <c:pt idx="6604">
                  <c:v>95.793443999999994</c:v>
                </c:pt>
                <c:pt idx="6605">
                  <c:v>95.822453999999993</c:v>
                </c:pt>
                <c:pt idx="6606">
                  <c:v>95.822453999999993</c:v>
                </c:pt>
                <c:pt idx="6607">
                  <c:v>95.851465000000005</c:v>
                </c:pt>
                <c:pt idx="6608">
                  <c:v>95.851465000000005</c:v>
                </c:pt>
                <c:pt idx="6609">
                  <c:v>95.880476000000002</c:v>
                </c:pt>
                <c:pt idx="6610">
                  <c:v>95.880476000000002</c:v>
                </c:pt>
                <c:pt idx="6611">
                  <c:v>95.909486999999999</c:v>
                </c:pt>
                <c:pt idx="6612">
                  <c:v>95.909486999999999</c:v>
                </c:pt>
                <c:pt idx="6613">
                  <c:v>95.938496999999998</c:v>
                </c:pt>
                <c:pt idx="6614">
                  <c:v>95.938496999999998</c:v>
                </c:pt>
                <c:pt idx="6615">
                  <c:v>95.967507999999995</c:v>
                </c:pt>
                <c:pt idx="6616">
                  <c:v>95.967507999999995</c:v>
                </c:pt>
                <c:pt idx="6617">
                  <c:v>95.996519000000006</c:v>
                </c:pt>
                <c:pt idx="6618">
                  <c:v>95.996519000000006</c:v>
                </c:pt>
                <c:pt idx="6619">
                  <c:v>96.025529000000006</c:v>
                </c:pt>
                <c:pt idx="6620">
                  <c:v>96.025529000000006</c:v>
                </c:pt>
                <c:pt idx="6621">
                  <c:v>96.054540000000003</c:v>
                </c:pt>
                <c:pt idx="6622">
                  <c:v>96.054540000000003</c:v>
                </c:pt>
                <c:pt idx="6623">
                  <c:v>96.083551</c:v>
                </c:pt>
                <c:pt idx="6624">
                  <c:v>96.083551</c:v>
                </c:pt>
                <c:pt idx="6625">
                  <c:v>96.112561999999997</c:v>
                </c:pt>
                <c:pt idx="6626">
                  <c:v>96.112561999999997</c:v>
                </c:pt>
                <c:pt idx="6627">
                  <c:v>96.141571999999996</c:v>
                </c:pt>
                <c:pt idx="6628">
                  <c:v>96.141571999999996</c:v>
                </c:pt>
                <c:pt idx="6629">
                  <c:v>96.170582999999993</c:v>
                </c:pt>
                <c:pt idx="6630">
                  <c:v>96.170582999999993</c:v>
                </c:pt>
                <c:pt idx="6631">
                  <c:v>96.199594000000005</c:v>
                </c:pt>
                <c:pt idx="6632">
                  <c:v>96.199594000000005</c:v>
                </c:pt>
                <c:pt idx="6633">
                  <c:v>96.228605000000002</c:v>
                </c:pt>
                <c:pt idx="6634">
                  <c:v>96.228605000000002</c:v>
                </c:pt>
                <c:pt idx="6635">
                  <c:v>96.257615000000001</c:v>
                </c:pt>
                <c:pt idx="6636">
                  <c:v>96.257615000000001</c:v>
                </c:pt>
                <c:pt idx="6637">
                  <c:v>96.286625999999998</c:v>
                </c:pt>
                <c:pt idx="6638">
                  <c:v>96.286625999999998</c:v>
                </c:pt>
                <c:pt idx="6639">
                  <c:v>96.315636999999995</c:v>
                </c:pt>
                <c:pt idx="6640">
                  <c:v>96.315636999999995</c:v>
                </c:pt>
                <c:pt idx="6641">
                  <c:v>96.344648000000007</c:v>
                </c:pt>
                <c:pt idx="6642">
                  <c:v>96.344648000000007</c:v>
                </c:pt>
                <c:pt idx="6643">
                  <c:v>96.373658000000006</c:v>
                </c:pt>
                <c:pt idx="6644">
                  <c:v>96.373658000000006</c:v>
                </c:pt>
                <c:pt idx="6645">
                  <c:v>96.402669000000003</c:v>
                </c:pt>
                <c:pt idx="6646">
                  <c:v>96.402669000000003</c:v>
                </c:pt>
                <c:pt idx="6647">
                  <c:v>96.43168</c:v>
                </c:pt>
                <c:pt idx="6648">
                  <c:v>96.43168</c:v>
                </c:pt>
                <c:pt idx="6649">
                  <c:v>96.46069</c:v>
                </c:pt>
                <c:pt idx="6650">
                  <c:v>96.46069</c:v>
                </c:pt>
                <c:pt idx="6651">
                  <c:v>96.489700999999997</c:v>
                </c:pt>
                <c:pt idx="6652">
                  <c:v>96.489700999999997</c:v>
                </c:pt>
                <c:pt idx="6653">
                  <c:v>96.518711999999994</c:v>
                </c:pt>
                <c:pt idx="6654">
                  <c:v>96.518711999999994</c:v>
                </c:pt>
                <c:pt idx="6655">
                  <c:v>96.547723000000005</c:v>
                </c:pt>
                <c:pt idx="6656">
                  <c:v>96.547723000000005</c:v>
                </c:pt>
                <c:pt idx="6657">
                  <c:v>96.576733000000004</c:v>
                </c:pt>
                <c:pt idx="6658">
                  <c:v>96.576733000000004</c:v>
                </c:pt>
                <c:pt idx="6659">
                  <c:v>96.605744000000001</c:v>
                </c:pt>
                <c:pt idx="6660">
                  <c:v>96.605744000000001</c:v>
                </c:pt>
                <c:pt idx="6661">
                  <c:v>96.634754999999998</c:v>
                </c:pt>
                <c:pt idx="6662">
                  <c:v>96.634754999999998</c:v>
                </c:pt>
                <c:pt idx="6663">
                  <c:v>96.663765999999995</c:v>
                </c:pt>
                <c:pt idx="6664">
                  <c:v>96.663765999999995</c:v>
                </c:pt>
                <c:pt idx="6665">
                  <c:v>96.692775999999995</c:v>
                </c:pt>
                <c:pt idx="6666">
                  <c:v>96.692775999999995</c:v>
                </c:pt>
                <c:pt idx="6667">
                  <c:v>96.721787000000006</c:v>
                </c:pt>
                <c:pt idx="6668">
                  <c:v>96.721787000000006</c:v>
                </c:pt>
                <c:pt idx="6669">
                  <c:v>96.750798000000003</c:v>
                </c:pt>
                <c:pt idx="6670">
                  <c:v>96.750798000000003</c:v>
                </c:pt>
                <c:pt idx="6671">
                  <c:v>96.779809</c:v>
                </c:pt>
                <c:pt idx="6672">
                  <c:v>96.779809</c:v>
                </c:pt>
                <c:pt idx="6673">
                  <c:v>96.808819</c:v>
                </c:pt>
                <c:pt idx="6674">
                  <c:v>96.808819</c:v>
                </c:pt>
                <c:pt idx="6675">
                  <c:v>96.837829999999997</c:v>
                </c:pt>
                <c:pt idx="6676">
                  <c:v>96.837829999999997</c:v>
                </c:pt>
                <c:pt idx="6677">
                  <c:v>96.866840999999994</c:v>
                </c:pt>
                <c:pt idx="6678">
                  <c:v>96.866840999999994</c:v>
                </c:pt>
                <c:pt idx="6679">
                  <c:v>96.895850999999993</c:v>
                </c:pt>
                <c:pt idx="6680">
                  <c:v>96.895850999999993</c:v>
                </c:pt>
                <c:pt idx="6681">
                  <c:v>96.924862000000005</c:v>
                </c:pt>
                <c:pt idx="6682">
                  <c:v>96.924862000000005</c:v>
                </c:pt>
                <c:pt idx="6683">
                  <c:v>96.953873000000002</c:v>
                </c:pt>
                <c:pt idx="6684">
                  <c:v>96.953873000000002</c:v>
                </c:pt>
                <c:pt idx="6685">
                  <c:v>96.982883999999999</c:v>
                </c:pt>
                <c:pt idx="6686">
                  <c:v>96.982883999999999</c:v>
                </c:pt>
                <c:pt idx="6687">
                  <c:v>97.011893999999998</c:v>
                </c:pt>
                <c:pt idx="6688">
                  <c:v>97.011893999999998</c:v>
                </c:pt>
                <c:pt idx="6689">
                  <c:v>97.040904999999995</c:v>
                </c:pt>
                <c:pt idx="6690">
                  <c:v>97.040904999999995</c:v>
                </c:pt>
                <c:pt idx="6691">
                  <c:v>97.069916000000006</c:v>
                </c:pt>
                <c:pt idx="6692">
                  <c:v>97.069916000000006</c:v>
                </c:pt>
                <c:pt idx="6693">
                  <c:v>97.098927000000003</c:v>
                </c:pt>
                <c:pt idx="6694">
                  <c:v>97.098927000000003</c:v>
                </c:pt>
                <c:pt idx="6695">
                  <c:v>97.127937000000003</c:v>
                </c:pt>
                <c:pt idx="6696">
                  <c:v>97.127937000000003</c:v>
                </c:pt>
                <c:pt idx="6697">
                  <c:v>97.156948</c:v>
                </c:pt>
                <c:pt idx="6698">
                  <c:v>97.156948</c:v>
                </c:pt>
                <c:pt idx="6699">
                  <c:v>97.185958999999997</c:v>
                </c:pt>
                <c:pt idx="6700">
                  <c:v>97.185958999999997</c:v>
                </c:pt>
                <c:pt idx="6701">
                  <c:v>97.214969999999994</c:v>
                </c:pt>
                <c:pt idx="6702">
                  <c:v>97.214969999999994</c:v>
                </c:pt>
                <c:pt idx="6703">
                  <c:v>97.243979999999993</c:v>
                </c:pt>
                <c:pt idx="6704">
                  <c:v>97.243979999999993</c:v>
                </c:pt>
                <c:pt idx="6705">
                  <c:v>97.272991000000005</c:v>
                </c:pt>
                <c:pt idx="6706">
                  <c:v>97.272991000000005</c:v>
                </c:pt>
                <c:pt idx="6707">
                  <c:v>97.302002000000002</c:v>
                </c:pt>
                <c:pt idx="6708">
                  <c:v>97.302002000000002</c:v>
                </c:pt>
                <c:pt idx="6709">
                  <c:v>97.331012000000001</c:v>
                </c:pt>
                <c:pt idx="6710">
                  <c:v>97.331012000000001</c:v>
                </c:pt>
                <c:pt idx="6711">
                  <c:v>97.360022999999998</c:v>
                </c:pt>
                <c:pt idx="6712">
                  <c:v>97.360022999999998</c:v>
                </c:pt>
                <c:pt idx="6713">
                  <c:v>97.389033999999995</c:v>
                </c:pt>
                <c:pt idx="6714">
                  <c:v>97.389033999999995</c:v>
                </c:pt>
                <c:pt idx="6715">
                  <c:v>97.418045000000006</c:v>
                </c:pt>
                <c:pt idx="6716">
                  <c:v>97.418045000000006</c:v>
                </c:pt>
                <c:pt idx="6717">
                  <c:v>97.447055000000006</c:v>
                </c:pt>
                <c:pt idx="6718">
                  <c:v>97.447055000000006</c:v>
                </c:pt>
                <c:pt idx="6719">
                  <c:v>97.476066000000003</c:v>
                </c:pt>
                <c:pt idx="6720">
                  <c:v>97.476066000000003</c:v>
                </c:pt>
                <c:pt idx="6721">
                  <c:v>97.505077</c:v>
                </c:pt>
                <c:pt idx="6722">
                  <c:v>97.505077</c:v>
                </c:pt>
                <c:pt idx="6723">
                  <c:v>97.534087999999997</c:v>
                </c:pt>
                <c:pt idx="6724">
                  <c:v>97.534087999999997</c:v>
                </c:pt>
                <c:pt idx="6725">
                  <c:v>97.563097999999997</c:v>
                </c:pt>
                <c:pt idx="6726">
                  <c:v>97.563097999999997</c:v>
                </c:pt>
                <c:pt idx="6727">
                  <c:v>97.592108999999994</c:v>
                </c:pt>
                <c:pt idx="6728">
                  <c:v>97.592108999999994</c:v>
                </c:pt>
                <c:pt idx="6729">
                  <c:v>97.621120000000005</c:v>
                </c:pt>
                <c:pt idx="6730">
                  <c:v>97.621120000000005</c:v>
                </c:pt>
                <c:pt idx="6731">
                  <c:v>97.650131000000002</c:v>
                </c:pt>
                <c:pt idx="6732">
                  <c:v>97.650131000000002</c:v>
                </c:pt>
                <c:pt idx="6733">
                  <c:v>97.679141000000001</c:v>
                </c:pt>
                <c:pt idx="6734">
                  <c:v>97.679141000000001</c:v>
                </c:pt>
                <c:pt idx="6735">
                  <c:v>97.708151999999998</c:v>
                </c:pt>
                <c:pt idx="6736">
                  <c:v>97.708151999999998</c:v>
                </c:pt>
                <c:pt idx="6737">
                  <c:v>97.737162999999995</c:v>
                </c:pt>
                <c:pt idx="6738">
                  <c:v>97.737162999999995</c:v>
                </c:pt>
                <c:pt idx="6739">
                  <c:v>97.766172999999995</c:v>
                </c:pt>
                <c:pt idx="6740">
                  <c:v>97.766172999999995</c:v>
                </c:pt>
                <c:pt idx="6741">
                  <c:v>97.795184000000006</c:v>
                </c:pt>
                <c:pt idx="6742">
                  <c:v>97.795184000000006</c:v>
                </c:pt>
                <c:pt idx="6743">
                  <c:v>97.824195000000003</c:v>
                </c:pt>
                <c:pt idx="6744">
                  <c:v>97.824195000000003</c:v>
                </c:pt>
                <c:pt idx="6745">
                  <c:v>97.853206</c:v>
                </c:pt>
                <c:pt idx="6746">
                  <c:v>97.853206</c:v>
                </c:pt>
                <c:pt idx="6747">
                  <c:v>97.882216</c:v>
                </c:pt>
                <c:pt idx="6748">
                  <c:v>97.882216</c:v>
                </c:pt>
                <c:pt idx="6749">
                  <c:v>97.911226999999997</c:v>
                </c:pt>
                <c:pt idx="6750">
                  <c:v>97.911226999999997</c:v>
                </c:pt>
                <c:pt idx="6751">
                  <c:v>97.940237999999994</c:v>
                </c:pt>
                <c:pt idx="6752">
                  <c:v>97.940237999999994</c:v>
                </c:pt>
                <c:pt idx="6753">
                  <c:v>97.969249000000005</c:v>
                </c:pt>
                <c:pt idx="6754">
                  <c:v>97.969249000000005</c:v>
                </c:pt>
                <c:pt idx="6755">
                  <c:v>97.998259000000004</c:v>
                </c:pt>
                <c:pt idx="6756">
                  <c:v>97.998259000000004</c:v>
                </c:pt>
                <c:pt idx="6757">
                  <c:v>98.027270000000001</c:v>
                </c:pt>
                <c:pt idx="6758">
                  <c:v>98.027270000000001</c:v>
                </c:pt>
                <c:pt idx="6759">
                  <c:v>98.056280999999998</c:v>
                </c:pt>
                <c:pt idx="6760">
                  <c:v>98.056280999999998</c:v>
                </c:pt>
                <c:pt idx="6761">
                  <c:v>98.085291999999995</c:v>
                </c:pt>
                <c:pt idx="6762">
                  <c:v>98.085291999999995</c:v>
                </c:pt>
                <c:pt idx="6763">
                  <c:v>98.114301999999995</c:v>
                </c:pt>
                <c:pt idx="6764">
                  <c:v>98.114301999999995</c:v>
                </c:pt>
                <c:pt idx="6765">
                  <c:v>98.143313000000006</c:v>
                </c:pt>
                <c:pt idx="6766">
                  <c:v>98.143313000000006</c:v>
                </c:pt>
                <c:pt idx="6767">
                  <c:v>98.172324000000003</c:v>
                </c:pt>
                <c:pt idx="6768">
                  <c:v>98.172324000000003</c:v>
                </c:pt>
                <c:pt idx="6769">
                  <c:v>98.201334000000003</c:v>
                </c:pt>
                <c:pt idx="6770">
                  <c:v>98.201334000000003</c:v>
                </c:pt>
                <c:pt idx="6771">
                  <c:v>98.230345</c:v>
                </c:pt>
                <c:pt idx="6772">
                  <c:v>98.230345</c:v>
                </c:pt>
                <c:pt idx="6773">
                  <c:v>98.259355999999997</c:v>
                </c:pt>
                <c:pt idx="6774">
                  <c:v>98.259355999999997</c:v>
                </c:pt>
                <c:pt idx="6775">
                  <c:v>98.288366999999994</c:v>
                </c:pt>
                <c:pt idx="6776">
                  <c:v>98.288366999999994</c:v>
                </c:pt>
                <c:pt idx="6777">
                  <c:v>98.317376999999993</c:v>
                </c:pt>
                <c:pt idx="6778">
                  <c:v>98.317376999999993</c:v>
                </c:pt>
                <c:pt idx="6779">
                  <c:v>98.346388000000005</c:v>
                </c:pt>
                <c:pt idx="6780">
                  <c:v>98.346388000000005</c:v>
                </c:pt>
                <c:pt idx="6781">
                  <c:v>98.375399000000002</c:v>
                </c:pt>
                <c:pt idx="6782">
                  <c:v>98.375399000000002</c:v>
                </c:pt>
                <c:pt idx="6783">
                  <c:v>98.404409999999999</c:v>
                </c:pt>
                <c:pt idx="6784">
                  <c:v>98.404409999999999</c:v>
                </c:pt>
                <c:pt idx="6785">
                  <c:v>98.433419999999998</c:v>
                </c:pt>
                <c:pt idx="6786">
                  <c:v>98.433419999999998</c:v>
                </c:pt>
                <c:pt idx="6787">
                  <c:v>98.462430999999995</c:v>
                </c:pt>
                <c:pt idx="6788">
                  <c:v>98.462430999999995</c:v>
                </c:pt>
                <c:pt idx="6789">
                  <c:v>98.491442000000006</c:v>
                </c:pt>
                <c:pt idx="6790">
                  <c:v>98.491442000000006</c:v>
                </c:pt>
                <c:pt idx="6791">
                  <c:v>98.520453000000003</c:v>
                </c:pt>
                <c:pt idx="6792">
                  <c:v>98.520453000000003</c:v>
                </c:pt>
                <c:pt idx="6793">
                  <c:v>98.549463000000003</c:v>
                </c:pt>
                <c:pt idx="6794">
                  <c:v>98.549463000000003</c:v>
                </c:pt>
                <c:pt idx="6795">
                  <c:v>98.578474</c:v>
                </c:pt>
                <c:pt idx="6796">
                  <c:v>98.578474</c:v>
                </c:pt>
                <c:pt idx="6797">
                  <c:v>98.607484999999997</c:v>
                </c:pt>
                <c:pt idx="6798">
                  <c:v>98.607484999999997</c:v>
                </c:pt>
                <c:pt idx="6799">
                  <c:v>98.636495999999994</c:v>
                </c:pt>
                <c:pt idx="6800">
                  <c:v>98.636495999999994</c:v>
                </c:pt>
                <c:pt idx="6801">
                  <c:v>98.665505999999993</c:v>
                </c:pt>
                <c:pt idx="6802">
                  <c:v>98.665505999999993</c:v>
                </c:pt>
                <c:pt idx="6803">
                  <c:v>98.694517000000005</c:v>
                </c:pt>
                <c:pt idx="6804">
                  <c:v>98.694517000000005</c:v>
                </c:pt>
                <c:pt idx="6805">
                  <c:v>98.723528000000002</c:v>
                </c:pt>
                <c:pt idx="6806">
                  <c:v>98.723528000000002</c:v>
                </c:pt>
                <c:pt idx="6807">
                  <c:v>98.752538000000001</c:v>
                </c:pt>
                <c:pt idx="6808">
                  <c:v>98.752538000000001</c:v>
                </c:pt>
                <c:pt idx="6809">
                  <c:v>98.781548999999998</c:v>
                </c:pt>
                <c:pt idx="6810">
                  <c:v>98.781548999999998</c:v>
                </c:pt>
                <c:pt idx="6811">
                  <c:v>98.810559999999995</c:v>
                </c:pt>
                <c:pt idx="6812">
                  <c:v>98.810559999999995</c:v>
                </c:pt>
                <c:pt idx="6813">
                  <c:v>98.839571000000007</c:v>
                </c:pt>
                <c:pt idx="6814">
                  <c:v>98.839571000000007</c:v>
                </c:pt>
                <c:pt idx="6815">
                  <c:v>98.868581000000006</c:v>
                </c:pt>
                <c:pt idx="6816">
                  <c:v>98.868581000000006</c:v>
                </c:pt>
                <c:pt idx="6817">
                  <c:v>98.897592000000003</c:v>
                </c:pt>
                <c:pt idx="6818">
                  <c:v>98.897592000000003</c:v>
                </c:pt>
                <c:pt idx="6819">
                  <c:v>98.926603</c:v>
                </c:pt>
                <c:pt idx="6820">
                  <c:v>98.926603</c:v>
                </c:pt>
                <c:pt idx="6821">
                  <c:v>98.955613999999997</c:v>
                </c:pt>
                <c:pt idx="6822">
                  <c:v>98.955613999999997</c:v>
                </c:pt>
                <c:pt idx="6823">
                  <c:v>98.984623999999997</c:v>
                </c:pt>
                <c:pt idx="6824">
                  <c:v>98.984623999999997</c:v>
                </c:pt>
                <c:pt idx="6825">
                  <c:v>99.013634999999994</c:v>
                </c:pt>
                <c:pt idx="6826">
                  <c:v>99.013634999999994</c:v>
                </c:pt>
                <c:pt idx="6827">
                  <c:v>99.042646000000005</c:v>
                </c:pt>
                <c:pt idx="6828">
                  <c:v>99.042646000000005</c:v>
                </c:pt>
                <c:pt idx="6829">
                  <c:v>99.071657000000002</c:v>
                </c:pt>
                <c:pt idx="6830">
                  <c:v>99.071657000000002</c:v>
                </c:pt>
                <c:pt idx="6831">
                  <c:v>99.100667000000001</c:v>
                </c:pt>
                <c:pt idx="6832">
                  <c:v>99.100667000000001</c:v>
                </c:pt>
                <c:pt idx="6833">
                  <c:v>99.129677999999998</c:v>
                </c:pt>
                <c:pt idx="6834">
                  <c:v>99.129677999999998</c:v>
                </c:pt>
                <c:pt idx="6835">
                  <c:v>99.158688999999995</c:v>
                </c:pt>
                <c:pt idx="6836">
                  <c:v>99.158688999999995</c:v>
                </c:pt>
                <c:pt idx="6837">
                  <c:v>99.187698999999995</c:v>
                </c:pt>
                <c:pt idx="6838">
                  <c:v>99.187698999999995</c:v>
                </c:pt>
                <c:pt idx="6839">
                  <c:v>99.216710000000006</c:v>
                </c:pt>
                <c:pt idx="6840">
                  <c:v>99.216710000000006</c:v>
                </c:pt>
                <c:pt idx="6841">
                  <c:v>99.245721000000003</c:v>
                </c:pt>
                <c:pt idx="6842">
                  <c:v>99.245721000000003</c:v>
                </c:pt>
                <c:pt idx="6843">
                  <c:v>99.274732</c:v>
                </c:pt>
                <c:pt idx="6844">
                  <c:v>99.274732</c:v>
                </c:pt>
                <c:pt idx="6845">
                  <c:v>99.303742</c:v>
                </c:pt>
                <c:pt idx="6846">
                  <c:v>99.303742</c:v>
                </c:pt>
                <c:pt idx="6847">
                  <c:v>99.332752999999997</c:v>
                </c:pt>
                <c:pt idx="6848">
                  <c:v>99.332752999999997</c:v>
                </c:pt>
                <c:pt idx="6849">
                  <c:v>99.361763999999994</c:v>
                </c:pt>
                <c:pt idx="6850">
                  <c:v>99.361763999999994</c:v>
                </c:pt>
                <c:pt idx="6851">
                  <c:v>99.390775000000005</c:v>
                </c:pt>
                <c:pt idx="6852">
                  <c:v>99.390775000000005</c:v>
                </c:pt>
                <c:pt idx="6853">
                  <c:v>99.419785000000005</c:v>
                </c:pt>
                <c:pt idx="6854">
                  <c:v>99.419785000000005</c:v>
                </c:pt>
                <c:pt idx="6855">
                  <c:v>99.448796000000002</c:v>
                </c:pt>
                <c:pt idx="6856">
                  <c:v>99.448796000000002</c:v>
                </c:pt>
                <c:pt idx="6857">
                  <c:v>99.477806999999999</c:v>
                </c:pt>
                <c:pt idx="6858">
                  <c:v>99.477806999999999</c:v>
                </c:pt>
                <c:pt idx="6859">
                  <c:v>99.506817999999996</c:v>
                </c:pt>
                <c:pt idx="6860">
                  <c:v>99.506817999999996</c:v>
                </c:pt>
                <c:pt idx="6861">
                  <c:v>99.535827999999995</c:v>
                </c:pt>
                <c:pt idx="6862">
                  <c:v>99.535827999999995</c:v>
                </c:pt>
                <c:pt idx="6863">
                  <c:v>99.564839000000006</c:v>
                </c:pt>
                <c:pt idx="6864">
                  <c:v>99.564839000000006</c:v>
                </c:pt>
                <c:pt idx="6865">
                  <c:v>99.593850000000003</c:v>
                </c:pt>
                <c:pt idx="6866">
                  <c:v>99.593850000000003</c:v>
                </c:pt>
                <c:pt idx="6867">
                  <c:v>99.622860000000003</c:v>
                </c:pt>
                <c:pt idx="6868">
                  <c:v>99.622860000000003</c:v>
                </c:pt>
                <c:pt idx="6869">
                  <c:v>99.651871</c:v>
                </c:pt>
                <c:pt idx="6870">
                  <c:v>99.651871</c:v>
                </c:pt>
                <c:pt idx="6871">
                  <c:v>99.680881999999997</c:v>
                </c:pt>
                <c:pt idx="6872">
                  <c:v>99.680881999999997</c:v>
                </c:pt>
                <c:pt idx="6873">
                  <c:v>99.709892999999994</c:v>
                </c:pt>
                <c:pt idx="6874">
                  <c:v>99.709892999999994</c:v>
                </c:pt>
                <c:pt idx="6875">
                  <c:v>99.738902999999993</c:v>
                </c:pt>
                <c:pt idx="6876">
                  <c:v>99.738902999999993</c:v>
                </c:pt>
                <c:pt idx="6877">
                  <c:v>99.767914000000005</c:v>
                </c:pt>
                <c:pt idx="6878">
                  <c:v>99.767914000000005</c:v>
                </c:pt>
                <c:pt idx="6879">
                  <c:v>99.796925000000002</c:v>
                </c:pt>
                <c:pt idx="6880">
                  <c:v>99.796925000000002</c:v>
                </c:pt>
                <c:pt idx="6881">
                  <c:v>99.825935999999999</c:v>
                </c:pt>
                <c:pt idx="6882">
                  <c:v>99.825935999999999</c:v>
                </c:pt>
                <c:pt idx="6883">
                  <c:v>99.854945999999998</c:v>
                </c:pt>
                <c:pt idx="6884">
                  <c:v>99.854945999999998</c:v>
                </c:pt>
                <c:pt idx="6885">
                  <c:v>99.883956999999995</c:v>
                </c:pt>
                <c:pt idx="6886">
                  <c:v>99.883956999999995</c:v>
                </c:pt>
                <c:pt idx="6887">
                  <c:v>99.912968000000006</c:v>
                </c:pt>
                <c:pt idx="6888">
                  <c:v>99.912968000000006</c:v>
                </c:pt>
                <c:pt idx="6889">
                  <c:v>99.941979000000003</c:v>
                </c:pt>
                <c:pt idx="6890">
                  <c:v>99.941979000000003</c:v>
                </c:pt>
                <c:pt idx="6891">
                  <c:v>99.970989000000003</c:v>
                </c:pt>
                <c:pt idx="6892">
                  <c:v>99.970989000000003</c:v>
                </c:pt>
                <c:pt idx="6893">
                  <c:v>100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FDS!$C$1</c:f>
              <c:strCache>
                <c:ptCount val="1"/>
                <c:pt idx="0">
                  <c:v>Cluster starting up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FDS!$C$2:$C$22383</c:f>
              <c:numCache>
                <c:formatCode>General</c:formatCode>
                <c:ptCount val="22382"/>
                <c:pt idx="6894">
                  <c:v>0</c:v>
                </c:pt>
                <c:pt idx="6895">
                  <c:v>0.118343</c:v>
                </c:pt>
                <c:pt idx="6896">
                  <c:v>0.118343</c:v>
                </c:pt>
                <c:pt idx="6897">
                  <c:v>0.23668600000000001</c:v>
                </c:pt>
                <c:pt idx="6898">
                  <c:v>0.23668600000000001</c:v>
                </c:pt>
                <c:pt idx="6899">
                  <c:v>0.35503000000000001</c:v>
                </c:pt>
                <c:pt idx="6900">
                  <c:v>0.35503000000000001</c:v>
                </c:pt>
                <c:pt idx="6901">
                  <c:v>0.47337299999999999</c:v>
                </c:pt>
                <c:pt idx="6902">
                  <c:v>0.47337299999999999</c:v>
                </c:pt>
                <c:pt idx="6903">
                  <c:v>0.59171600000000002</c:v>
                </c:pt>
                <c:pt idx="6904">
                  <c:v>0.59171600000000002</c:v>
                </c:pt>
                <c:pt idx="6905">
                  <c:v>0.710059</c:v>
                </c:pt>
                <c:pt idx="6906">
                  <c:v>0.710059</c:v>
                </c:pt>
                <c:pt idx="6907">
                  <c:v>0.82840199999999997</c:v>
                </c:pt>
                <c:pt idx="6908">
                  <c:v>0.82840199999999997</c:v>
                </c:pt>
                <c:pt idx="6909">
                  <c:v>0.94674599999999998</c:v>
                </c:pt>
                <c:pt idx="6910">
                  <c:v>0.94674599999999998</c:v>
                </c:pt>
                <c:pt idx="6911">
                  <c:v>1.065089</c:v>
                </c:pt>
                <c:pt idx="6912">
                  <c:v>1.065089</c:v>
                </c:pt>
                <c:pt idx="6913">
                  <c:v>1.183432</c:v>
                </c:pt>
                <c:pt idx="6914">
                  <c:v>1.183432</c:v>
                </c:pt>
                <c:pt idx="6915">
                  <c:v>1.3017749999999999</c:v>
                </c:pt>
                <c:pt idx="6916">
                  <c:v>1.3017749999999999</c:v>
                </c:pt>
                <c:pt idx="6917">
                  <c:v>1.420118</c:v>
                </c:pt>
                <c:pt idx="6918">
                  <c:v>1.420118</c:v>
                </c:pt>
                <c:pt idx="6919">
                  <c:v>1.538462</c:v>
                </c:pt>
                <c:pt idx="6920">
                  <c:v>1.538462</c:v>
                </c:pt>
                <c:pt idx="6921">
                  <c:v>1.6568050000000001</c:v>
                </c:pt>
                <c:pt idx="6922">
                  <c:v>1.6568050000000001</c:v>
                </c:pt>
                <c:pt idx="6923">
                  <c:v>1.7751479999999999</c:v>
                </c:pt>
                <c:pt idx="6924">
                  <c:v>1.7751479999999999</c:v>
                </c:pt>
                <c:pt idx="6925">
                  <c:v>1.893491</c:v>
                </c:pt>
                <c:pt idx="6926">
                  <c:v>1.893491</c:v>
                </c:pt>
                <c:pt idx="6927">
                  <c:v>2.0118339999999999</c:v>
                </c:pt>
                <c:pt idx="6928">
                  <c:v>2.0118339999999999</c:v>
                </c:pt>
                <c:pt idx="6929">
                  <c:v>2.1301779999999999</c:v>
                </c:pt>
                <c:pt idx="6930">
                  <c:v>2.1301779999999999</c:v>
                </c:pt>
                <c:pt idx="6931">
                  <c:v>2.2485210000000002</c:v>
                </c:pt>
                <c:pt idx="6932">
                  <c:v>2.2485210000000002</c:v>
                </c:pt>
                <c:pt idx="6933">
                  <c:v>2.3668640000000001</c:v>
                </c:pt>
                <c:pt idx="6934">
                  <c:v>2.3668640000000001</c:v>
                </c:pt>
                <c:pt idx="6935">
                  <c:v>2.4852069999999999</c:v>
                </c:pt>
                <c:pt idx="6936">
                  <c:v>2.4852069999999999</c:v>
                </c:pt>
                <c:pt idx="6937">
                  <c:v>2.6035499999999998</c:v>
                </c:pt>
                <c:pt idx="6938">
                  <c:v>2.6035499999999998</c:v>
                </c:pt>
                <c:pt idx="6939">
                  <c:v>2.7218930000000001</c:v>
                </c:pt>
                <c:pt idx="6940">
                  <c:v>2.7218930000000001</c:v>
                </c:pt>
                <c:pt idx="6941">
                  <c:v>2.8402370000000001</c:v>
                </c:pt>
                <c:pt idx="6942">
                  <c:v>2.8402370000000001</c:v>
                </c:pt>
                <c:pt idx="6943">
                  <c:v>2.95858</c:v>
                </c:pt>
                <c:pt idx="6944">
                  <c:v>2.95858</c:v>
                </c:pt>
                <c:pt idx="6945">
                  <c:v>3.0769229999999999</c:v>
                </c:pt>
                <c:pt idx="6946">
                  <c:v>3.0769229999999999</c:v>
                </c:pt>
                <c:pt idx="6947">
                  <c:v>3.1952660000000002</c:v>
                </c:pt>
                <c:pt idx="6948">
                  <c:v>3.1952660000000002</c:v>
                </c:pt>
                <c:pt idx="6949">
                  <c:v>3.313609</c:v>
                </c:pt>
                <c:pt idx="6950">
                  <c:v>3.313609</c:v>
                </c:pt>
                <c:pt idx="6951">
                  <c:v>3.431953</c:v>
                </c:pt>
                <c:pt idx="6952">
                  <c:v>3.431953</c:v>
                </c:pt>
                <c:pt idx="6953">
                  <c:v>3.5502959999999999</c:v>
                </c:pt>
                <c:pt idx="6954">
                  <c:v>3.5502959999999999</c:v>
                </c:pt>
                <c:pt idx="6955">
                  <c:v>3.6686390000000002</c:v>
                </c:pt>
                <c:pt idx="6956">
                  <c:v>3.6686390000000002</c:v>
                </c:pt>
                <c:pt idx="6957">
                  <c:v>3.7869820000000001</c:v>
                </c:pt>
                <c:pt idx="6958">
                  <c:v>3.7869820000000001</c:v>
                </c:pt>
                <c:pt idx="6959">
                  <c:v>3.9053249999999999</c:v>
                </c:pt>
                <c:pt idx="6960">
                  <c:v>3.9053249999999999</c:v>
                </c:pt>
                <c:pt idx="6961">
                  <c:v>4.0236689999999999</c:v>
                </c:pt>
                <c:pt idx="6962">
                  <c:v>4.0236689999999999</c:v>
                </c:pt>
                <c:pt idx="6963">
                  <c:v>4.1420120000000002</c:v>
                </c:pt>
                <c:pt idx="6964">
                  <c:v>4.1420120000000002</c:v>
                </c:pt>
                <c:pt idx="6965">
                  <c:v>4.2603549999999997</c:v>
                </c:pt>
                <c:pt idx="6966">
                  <c:v>4.2603549999999997</c:v>
                </c:pt>
                <c:pt idx="6967">
                  <c:v>4.378698</c:v>
                </c:pt>
                <c:pt idx="6968">
                  <c:v>4.378698</c:v>
                </c:pt>
                <c:pt idx="6969">
                  <c:v>4.4970410000000003</c:v>
                </c:pt>
                <c:pt idx="6970">
                  <c:v>4.4970410000000003</c:v>
                </c:pt>
                <c:pt idx="6971">
                  <c:v>4.6153849999999998</c:v>
                </c:pt>
                <c:pt idx="6972">
                  <c:v>4.6153849999999998</c:v>
                </c:pt>
                <c:pt idx="6973">
                  <c:v>4.7337280000000002</c:v>
                </c:pt>
                <c:pt idx="6974">
                  <c:v>4.7337280000000002</c:v>
                </c:pt>
                <c:pt idx="6975">
                  <c:v>4.8520709999999996</c:v>
                </c:pt>
                <c:pt idx="6976">
                  <c:v>4.8520709999999996</c:v>
                </c:pt>
                <c:pt idx="6977">
                  <c:v>4.9704139999999999</c:v>
                </c:pt>
                <c:pt idx="6978">
                  <c:v>4.9704139999999999</c:v>
                </c:pt>
                <c:pt idx="6979">
                  <c:v>5.0887570000000002</c:v>
                </c:pt>
                <c:pt idx="6980">
                  <c:v>5.0887570000000002</c:v>
                </c:pt>
                <c:pt idx="6981">
                  <c:v>5.2071009999999998</c:v>
                </c:pt>
                <c:pt idx="6982">
                  <c:v>5.2071009999999998</c:v>
                </c:pt>
                <c:pt idx="6983">
                  <c:v>5.3254440000000001</c:v>
                </c:pt>
                <c:pt idx="6984">
                  <c:v>5.3254440000000001</c:v>
                </c:pt>
                <c:pt idx="6985">
                  <c:v>5.4437870000000004</c:v>
                </c:pt>
                <c:pt idx="6986">
                  <c:v>5.4437870000000004</c:v>
                </c:pt>
                <c:pt idx="6987">
                  <c:v>5.5621299999999998</c:v>
                </c:pt>
                <c:pt idx="6988">
                  <c:v>5.5621299999999998</c:v>
                </c:pt>
                <c:pt idx="6989">
                  <c:v>5.6804730000000001</c:v>
                </c:pt>
                <c:pt idx="6990">
                  <c:v>5.6804730000000001</c:v>
                </c:pt>
                <c:pt idx="6991">
                  <c:v>5.7988169999999997</c:v>
                </c:pt>
                <c:pt idx="6992">
                  <c:v>5.7988169999999997</c:v>
                </c:pt>
                <c:pt idx="6993">
                  <c:v>5.91716</c:v>
                </c:pt>
                <c:pt idx="6994">
                  <c:v>5.91716</c:v>
                </c:pt>
                <c:pt idx="6995">
                  <c:v>6.0355030000000003</c:v>
                </c:pt>
                <c:pt idx="6996">
                  <c:v>6.0355030000000003</c:v>
                </c:pt>
                <c:pt idx="6997">
                  <c:v>6.1538459999999997</c:v>
                </c:pt>
                <c:pt idx="6998">
                  <c:v>6.1538459999999997</c:v>
                </c:pt>
                <c:pt idx="6999">
                  <c:v>6.272189</c:v>
                </c:pt>
                <c:pt idx="7000">
                  <c:v>6.272189</c:v>
                </c:pt>
                <c:pt idx="7001">
                  <c:v>6.3905329999999996</c:v>
                </c:pt>
                <c:pt idx="7002">
                  <c:v>6.3905329999999996</c:v>
                </c:pt>
                <c:pt idx="7003">
                  <c:v>6.5088759999999999</c:v>
                </c:pt>
                <c:pt idx="7004">
                  <c:v>6.5088759999999999</c:v>
                </c:pt>
                <c:pt idx="7005">
                  <c:v>6.6272190000000002</c:v>
                </c:pt>
                <c:pt idx="7006">
                  <c:v>6.6272190000000002</c:v>
                </c:pt>
                <c:pt idx="7007">
                  <c:v>6.7455619999999996</c:v>
                </c:pt>
                <c:pt idx="7008">
                  <c:v>6.7455619999999996</c:v>
                </c:pt>
                <c:pt idx="7009">
                  <c:v>6.8639049999999999</c:v>
                </c:pt>
                <c:pt idx="7010">
                  <c:v>6.8639049999999999</c:v>
                </c:pt>
                <c:pt idx="7011">
                  <c:v>6.9822490000000004</c:v>
                </c:pt>
                <c:pt idx="7012">
                  <c:v>6.9822490000000004</c:v>
                </c:pt>
                <c:pt idx="7013">
                  <c:v>7.1005919999999998</c:v>
                </c:pt>
                <c:pt idx="7014">
                  <c:v>7.1005919999999998</c:v>
                </c:pt>
                <c:pt idx="7015">
                  <c:v>7.2189350000000001</c:v>
                </c:pt>
                <c:pt idx="7016">
                  <c:v>7.2189350000000001</c:v>
                </c:pt>
                <c:pt idx="7017">
                  <c:v>7.3372780000000004</c:v>
                </c:pt>
                <c:pt idx="7018">
                  <c:v>7.3372780000000004</c:v>
                </c:pt>
                <c:pt idx="7019">
                  <c:v>7.4556209999999998</c:v>
                </c:pt>
                <c:pt idx="7020">
                  <c:v>7.4556209999999998</c:v>
                </c:pt>
                <c:pt idx="7021">
                  <c:v>7.5739640000000001</c:v>
                </c:pt>
                <c:pt idx="7022">
                  <c:v>7.5739640000000001</c:v>
                </c:pt>
                <c:pt idx="7023">
                  <c:v>7.6923079999999997</c:v>
                </c:pt>
                <c:pt idx="7024">
                  <c:v>7.6923079999999997</c:v>
                </c:pt>
                <c:pt idx="7025">
                  <c:v>7.810651</c:v>
                </c:pt>
                <c:pt idx="7026">
                  <c:v>7.810651</c:v>
                </c:pt>
                <c:pt idx="7027">
                  <c:v>7.9289940000000003</c:v>
                </c:pt>
                <c:pt idx="7028">
                  <c:v>7.9289940000000003</c:v>
                </c:pt>
                <c:pt idx="7029">
                  <c:v>8.0473370000000006</c:v>
                </c:pt>
                <c:pt idx="7030">
                  <c:v>8.0473370000000006</c:v>
                </c:pt>
                <c:pt idx="7031">
                  <c:v>8.16568</c:v>
                </c:pt>
                <c:pt idx="7032">
                  <c:v>8.16568</c:v>
                </c:pt>
                <c:pt idx="7033">
                  <c:v>8.2840240000000005</c:v>
                </c:pt>
                <c:pt idx="7034">
                  <c:v>8.2840240000000005</c:v>
                </c:pt>
                <c:pt idx="7035">
                  <c:v>8.4023669999999999</c:v>
                </c:pt>
                <c:pt idx="7036">
                  <c:v>8.4023669999999999</c:v>
                </c:pt>
                <c:pt idx="7037">
                  <c:v>8.5207099999999993</c:v>
                </c:pt>
                <c:pt idx="7038">
                  <c:v>8.5207099999999993</c:v>
                </c:pt>
                <c:pt idx="7039">
                  <c:v>8.6390530000000005</c:v>
                </c:pt>
                <c:pt idx="7040">
                  <c:v>8.6390530000000005</c:v>
                </c:pt>
                <c:pt idx="7041">
                  <c:v>8.757396</c:v>
                </c:pt>
                <c:pt idx="7042">
                  <c:v>8.757396</c:v>
                </c:pt>
                <c:pt idx="7043">
                  <c:v>8.8757400000000004</c:v>
                </c:pt>
                <c:pt idx="7044">
                  <c:v>8.8757400000000004</c:v>
                </c:pt>
                <c:pt idx="7045">
                  <c:v>8.9940829999999998</c:v>
                </c:pt>
                <c:pt idx="7046">
                  <c:v>8.9940829999999998</c:v>
                </c:pt>
                <c:pt idx="7047">
                  <c:v>9.1124259999999992</c:v>
                </c:pt>
                <c:pt idx="7048">
                  <c:v>9.1124259999999992</c:v>
                </c:pt>
                <c:pt idx="7049">
                  <c:v>9.2307690000000004</c:v>
                </c:pt>
                <c:pt idx="7050">
                  <c:v>9.2307690000000004</c:v>
                </c:pt>
                <c:pt idx="7051">
                  <c:v>9.3491119999999999</c:v>
                </c:pt>
                <c:pt idx="7052">
                  <c:v>9.3491119999999999</c:v>
                </c:pt>
                <c:pt idx="7053">
                  <c:v>9.4674560000000003</c:v>
                </c:pt>
                <c:pt idx="7054">
                  <c:v>9.4674560000000003</c:v>
                </c:pt>
                <c:pt idx="7055">
                  <c:v>9.5857989999999997</c:v>
                </c:pt>
                <c:pt idx="7056">
                  <c:v>9.5857989999999997</c:v>
                </c:pt>
                <c:pt idx="7057">
                  <c:v>9.7041419999999992</c:v>
                </c:pt>
                <c:pt idx="7058">
                  <c:v>9.7041419999999992</c:v>
                </c:pt>
                <c:pt idx="7059">
                  <c:v>9.8224850000000004</c:v>
                </c:pt>
                <c:pt idx="7060">
                  <c:v>9.8224850000000004</c:v>
                </c:pt>
                <c:pt idx="7061">
                  <c:v>9.9408279999999998</c:v>
                </c:pt>
                <c:pt idx="7062">
                  <c:v>9.9408279999999998</c:v>
                </c:pt>
                <c:pt idx="7063">
                  <c:v>10.059172</c:v>
                </c:pt>
                <c:pt idx="7064">
                  <c:v>10.059172</c:v>
                </c:pt>
                <c:pt idx="7065">
                  <c:v>10.177515</c:v>
                </c:pt>
                <c:pt idx="7066">
                  <c:v>10.177515</c:v>
                </c:pt>
                <c:pt idx="7067">
                  <c:v>10.295858000000001</c:v>
                </c:pt>
                <c:pt idx="7068">
                  <c:v>10.295858000000001</c:v>
                </c:pt>
                <c:pt idx="7069">
                  <c:v>10.414201</c:v>
                </c:pt>
                <c:pt idx="7070">
                  <c:v>10.414201</c:v>
                </c:pt>
                <c:pt idx="7071">
                  <c:v>10.532544</c:v>
                </c:pt>
                <c:pt idx="7072">
                  <c:v>10.532544</c:v>
                </c:pt>
                <c:pt idx="7073">
                  <c:v>10.650888</c:v>
                </c:pt>
                <c:pt idx="7074">
                  <c:v>10.650888</c:v>
                </c:pt>
                <c:pt idx="7075">
                  <c:v>10.769231</c:v>
                </c:pt>
                <c:pt idx="7076">
                  <c:v>10.769231</c:v>
                </c:pt>
                <c:pt idx="7077">
                  <c:v>10.887574000000001</c:v>
                </c:pt>
                <c:pt idx="7078">
                  <c:v>10.887574000000001</c:v>
                </c:pt>
                <c:pt idx="7079">
                  <c:v>11.005917</c:v>
                </c:pt>
                <c:pt idx="7080">
                  <c:v>11.005917</c:v>
                </c:pt>
                <c:pt idx="7081">
                  <c:v>11.12426</c:v>
                </c:pt>
                <c:pt idx="7082">
                  <c:v>11.12426</c:v>
                </c:pt>
                <c:pt idx="7083">
                  <c:v>11.242604</c:v>
                </c:pt>
                <c:pt idx="7084">
                  <c:v>11.242604</c:v>
                </c:pt>
                <c:pt idx="7085">
                  <c:v>11.360946999999999</c:v>
                </c:pt>
                <c:pt idx="7086">
                  <c:v>11.360946999999999</c:v>
                </c:pt>
                <c:pt idx="7087">
                  <c:v>11.479290000000001</c:v>
                </c:pt>
                <c:pt idx="7088">
                  <c:v>11.479290000000001</c:v>
                </c:pt>
                <c:pt idx="7089">
                  <c:v>11.597633</c:v>
                </c:pt>
                <c:pt idx="7090">
                  <c:v>11.597633</c:v>
                </c:pt>
                <c:pt idx="7091">
                  <c:v>11.715976</c:v>
                </c:pt>
                <c:pt idx="7092">
                  <c:v>11.715976</c:v>
                </c:pt>
                <c:pt idx="7093">
                  <c:v>11.83432</c:v>
                </c:pt>
                <c:pt idx="7094">
                  <c:v>11.83432</c:v>
                </c:pt>
                <c:pt idx="7095">
                  <c:v>11.952662999999999</c:v>
                </c:pt>
                <c:pt idx="7096">
                  <c:v>11.952662999999999</c:v>
                </c:pt>
                <c:pt idx="7097">
                  <c:v>12.071006000000001</c:v>
                </c:pt>
                <c:pt idx="7098">
                  <c:v>12.071006000000001</c:v>
                </c:pt>
                <c:pt idx="7099">
                  <c:v>12.189349</c:v>
                </c:pt>
                <c:pt idx="7100">
                  <c:v>12.189349</c:v>
                </c:pt>
                <c:pt idx="7101">
                  <c:v>12.307691999999999</c:v>
                </c:pt>
                <c:pt idx="7102">
                  <c:v>12.307691999999999</c:v>
                </c:pt>
                <c:pt idx="7103">
                  <c:v>12.426036</c:v>
                </c:pt>
                <c:pt idx="7104">
                  <c:v>12.426036</c:v>
                </c:pt>
                <c:pt idx="7105">
                  <c:v>12.544378999999999</c:v>
                </c:pt>
                <c:pt idx="7106">
                  <c:v>12.544378999999999</c:v>
                </c:pt>
                <c:pt idx="7107">
                  <c:v>12.662722</c:v>
                </c:pt>
                <c:pt idx="7108">
                  <c:v>12.662722</c:v>
                </c:pt>
                <c:pt idx="7109">
                  <c:v>12.781065</c:v>
                </c:pt>
                <c:pt idx="7110">
                  <c:v>12.781065</c:v>
                </c:pt>
                <c:pt idx="7111">
                  <c:v>12.899407999999999</c:v>
                </c:pt>
                <c:pt idx="7112">
                  <c:v>12.899407999999999</c:v>
                </c:pt>
                <c:pt idx="7113">
                  <c:v>13.017751000000001</c:v>
                </c:pt>
                <c:pt idx="7114">
                  <c:v>13.017751000000001</c:v>
                </c:pt>
                <c:pt idx="7115">
                  <c:v>13.136094999999999</c:v>
                </c:pt>
                <c:pt idx="7116">
                  <c:v>13.136094999999999</c:v>
                </c:pt>
                <c:pt idx="7117">
                  <c:v>13.254438</c:v>
                </c:pt>
                <c:pt idx="7118">
                  <c:v>13.254438</c:v>
                </c:pt>
                <c:pt idx="7119">
                  <c:v>13.372781</c:v>
                </c:pt>
                <c:pt idx="7120">
                  <c:v>13.372781</c:v>
                </c:pt>
                <c:pt idx="7121">
                  <c:v>13.491123999999999</c:v>
                </c:pt>
                <c:pt idx="7122">
                  <c:v>13.491123999999999</c:v>
                </c:pt>
                <c:pt idx="7123">
                  <c:v>13.609467</c:v>
                </c:pt>
                <c:pt idx="7124">
                  <c:v>13.609467</c:v>
                </c:pt>
                <c:pt idx="7125">
                  <c:v>13.727811000000001</c:v>
                </c:pt>
                <c:pt idx="7126">
                  <c:v>13.727811000000001</c:v>
                </c:pt>
                <c:pt idx="7127">
                  <c:v>13.846154</c:v>
                </c:pt>
                <c:pt idx="7128">
                  <c:v>13.846154</c:v>
                </c:pt>
                <c:pt idx="7129">
                  <c:v>13.964497</c:v>
                </c:pt>
                <c:pt idx="7130">
                  <c:v>13.964497</c:v>
                </c:pt>
                <c:pt idx="7131">
                  <c:v>14.082839999999999</c:v>
                </c:pt>
                <c:pt idx="7132">
                  <c:v>14.082839999999999</c:v>
                </c:pt>
                <c:pt idx="7133">
                  <c:v>14.201183</c:v>
                </c:pt>
                <c:pt idx="7134">
                  <c:v>14.201183</c:v>
                </c:pt>
                <c:pt idx="7135">
                  <c:v>14.319527000000001</c:v>
                </c:pt>
                <c:pt idx="7136">
                  <c:v>14.319527000000001</c:v>
                </c:pt>
                <c:pt idx="7137">
                  <c:v>14.43787</c:v>
                </c:pt>
                <c:pt idx="7138">
                  <c:v>14.43787</c:v>
                </c:pt>
                <c:pt idx="7139">
                  <c:v>14.556213</c:v>
                </c:pt>
                <c:pt idx="7140">
                  <c:v>14.556213</c:v>
                </c:pt>
                <c:pt idx="7141">
                  <c:v>14.674556000000001</c:v>
                </c:pt>
                <c:pt idx="7142">
                  <c:v>14.674556000000001</c:v>
                </c:pt>
                <c:pt idx="7143">
                  <c:v>14.792899</c:v>
                </c:pt>
                <c:pt idx="7144">
                  <c:v>14.792899</c:v>
                </c:pt>
                <c:pt idx="7145">
                  <c:v>14.911243000000001</c:v>
                </c:pt>
                <c:pt idx="7146">
                  <c:v>14.911243000000001</c:v>
                </c:pt>
                <c:pt idx="7147">
                  <c:v>15.029586</c:v>
                </c:pt>
                <c:pt idx="7148">
                  <c:v>15.029586</c:v>
                </c:pt>
                <c:pt idx="7149">
                  <c:v>15.147929</c:v>
                </c:pt>
                <c:pt idx="7150">
                  <c:v>15.147929</c:v>
                </c:pt>
                <c:pt idx="7151">
                  <c:v>15.266272000000001</c:v>
                </c:pt>
                <c:pt idx="7152">
                  <c:v>15.266272000000001</c:v>
                </c:pt>
                <c:pt idx="7153">
                  <c:v>15.384615</c:v>
                </c:pt>
                <c:pt idx="7154">
                  <c:v>15.384615</c:v>
                </c:pt>
                <c:pt idx="7155">
                  <c:v>15.502959000000001</c:v>
                </c:pt>
                <c:pt idx="7156">
                  <c:v>15.502959000000001</c:v>
                </c:pt>
                <c:pt idx="7157">
                  <c:v>15.621302</c:v>
                </c:pt>
                <c:pt idx="7158">
                  <c:v>15.621302</c:v>
                </c:pt>
                <c:pt idx="7159">
                  <c:v>15.739644999999999</c:v>
                </c:pt>
                <c:pt idx="7160">
                  <c:v>15.739644999999999</c:v>
                </c:pt>
                <c:pt idx="7161">
                  <c:v>15.857988000000001</c:v>
                </c:pt>
                <c:pt idx="7162">
                  <c:v>15.857988000000001</c:v>
                </c:pt>
                <c:pt idx="7163">
                  <c:v>15.976331</c:v>
                </c:pt>
                <c:pt idx="7164">
                  <c:v>15.976331</c:v>
                </c:pt>
                <c:pt idx="7165">
                  <c:v>16.094674999999999</c:v>
                </c:pt>
                <c:pt idx="7166">
                  <c:v>16.094674999999999</c:v>
                </c:pt>
                <c:pt idx="7167">
                  <c:v>16.213018000000002</c:v>
                </c:pt>
                <c:pt idx="7168">
                  <c:v>16.213018000000002</c:v>
                </c:pt>
                <c:pt idx="7169">
                  <c:v>16.331361000000001</c:v>
                </c:pt>
                <c:pt idx="7170">
                  <c:v>16.331361000000001</c:v>
                </c:pt>
                <c:pt idx="7171">
                  <c:v>16.449704000000001</c:v>
                </c:pt>
                <c:pt idx="7172">
                  <c:v>16.449704000000001</c:v>
                </c:pt>
                <c:pt idx="7173">
                  <c:v>16.568047</c:v>
                </c:pt>
                <c:pt idx="7174">
                  <c:v>16.568047</c:v>
                </c:pt>
                <c:pt idx="7175">
                  <c:v>16.686391</c:v>
                </c:pt>
                <c:pt idx="7176">
                  <c:v>16.686391</c:v>
                </c:pt>
                <c:pt idx="7177">
                  <c:v>16.804734</c:v>
                </c:pt>
                <c:pt idx="7178">
                  <c:v>16.804734</c:v>
                </c:pt>
                <c:pt idx="7179">
                  <c:v>16.923076999999999</c:v>
                </c:pt>
                <c:pt idx="7180">
                  <c:v>16.923076999999999</c:v>
                </c:pt>
                <c:pt idx="7181">
                  <c:v>17.041419999999999</c:v>
                </c:pt>
                <c:pt idx="7182">
                  <c:v>17.041419999999999</c:v>
                </c:pt>
                <c:pt idx="7183">
                  <c:v>17.159763000000002</c:v>
                </c:pt>
                <c:pt idx="7184">
                  <c:v>17.159763000000002</c:v>
                </c:pt>
                <c:pt idx="7185">
                  <c:v>17.278106999999999</c:v>
                </c:pt>
                <c:pt idx="7186">
                  <c:v>17.278106999999999</c:v>
                </c:pt>
                <c:pt idx="7187">
                  <c:v>17.396450000000002</c:v>
                </c:pt>
                <c:pt idx="7188">
                  <c:v>17.396450000000002</c:v>
                </c:pt>
                <c:pt idx="7189">
                  <c:v>17.514793000000001</c:v>
                </c:pt>
                <c:pt idx="7190">
                  <c:v>17.514793000000001</c:v>
                </c:pt>
                <c:pt idx="7191">
                  <c:v>17.633136</c:v>
                </c:pt>
                <c:pt idx="7192">
                  <c:v>17.633136</c:v>
                </c:pt>
                <c:pt idx="7193">
                  <c:v>17.751479</c:v>
                </c:pt>
                <c:pt idx="7194">
                  <c:v>17.751479</c:v>
                </c:pt>
                <c:pt idx="7195">
                  <c:v>17.869821999999999</c:v>
                </c:pt>
                <c:pt idx="7196">
                  <c:v>17.869821999999999</c:v>
                </c:pt>
                <c:pt idx="7197">
                  <c:v>17.988166</c:v>
                </c:pt>
                <c:pt idx="7198">
                  <c:v>17.988166</c:v>
                </c:pt>
                <c:pt idx="7199">
                  <c:v>18.106508999999999</c:v>
                </c:pt>
                <c:pt idx="7200">
                  <c:v>18.106508999999999</c:v>
                </c:pt>
                <c:pt idx="7201">
                  <c:v>18.224851999999998</c:v>
                </c:pt>
                <c:pt idx="7202">
                  <c:v>18.224851999999998</c:v>
                </c:pt>
                <c:pt idx="7203">
                  <c:v>18.343195000000001</c:v>
                </c:pt>
                <c:pt idx="7204">
                  <c:v>18.343195000000001</c:v>
                </c:pt>
                <c:pt idx="7205">
                  <c:v>18.461538000000001</c:v>
                </c:pt>
                <c:pt idx="7206">
                  <c:v>18.461538000000001</c:v>
                </c:pt>
                <c:pt idx="7207">
                  <c:v>18.579882000000001</c:v>
                </c:pt>
                <c:pt idx="7208">
                  <c:v>18.579882000000001</c:v>
                </c:pt>
                <c:pt idx="7209">
                  <c:v>18.698225000000001</c:v>
                </c:pt>
                <c:pt idx="7210">
                  <c:v>18.698225000000001</c:v>
                </c:pt>
                <c:pt idx="7211">
                  <c:v>18.816568</c:v>
                </c:pt>
                <c:pt idx="7212">
                  <c:v>18.816568</c:v>
                </c:pt>
                <c:pt idx="7213">
                  <c:v>18.934911</c:v>
                </c:pt>
                <c:pt idx="7214">
                  <c:v>18.934911</c:v>
                </c:pt>
                <c:pt idx="7215">
                  <c:v>19.053253999999999</c:v>
                </c:pt>
                <c:pt idx="7216">
                  <c:v>19.053253999999999</c:v>
                </c:pt>
                <c:pt idx="7217">
                  <c:v>19.171597999999999</c:v>
                </c:pt>
                <c:pt idx="7218">
                  <c:v>19.171597999999999</c:v>
                </c:pt>
                <c:pt idx="7219">
                  <c:v>19.289940999999999</c:v>
                </c:pt>
                <c:pt idx="7220">
                  <c:v>19.289940999999999</c:v>
                </c:pt>
                <c:pt idx="7221">
                  <c:v>19.408283999999998</c:v>
                </c:pt>
                <c:pt idx="7222">
                  <c:v>19.408283999999998</c:v>
                </c:pt>
                <c:pt idx="7223">
                  <c:v>19.526627000000001</c:v>
                </c:pt>
                <c:pt idx="7224">
                  <c:v>19.526627000000001</c:v>
                </c:pt>
                <c:pt idx="7225">
                  <c:v>19.644970000000001</c:v>
                </c:pt>
                <c:pt idx="7226">
                  <c:v>19.644970000000001</c:v>
                </c:pt>
                <c:pt idx="7227">
                  <c:v>19.763314000000001</c:v>
                </c:pt>
                <c:pt idx="7228">
                  <c:v>19.763314000000001</c:v>
                </c:pt>
                <c:pt idx="7229">
                  <c:v>19.881657000000001</c:v>
                </c:pt>
                <c:pt idx="7230">
                  <c:v>19.881657000000001</c:v>
                </c:pt>
                <c:pt idx="7231">
                  <c:v>20</c:v>
                </c:pt>
                <c:pt idx="7232">
                  <c:v>20</c:v>
                </c:pt>
                <c:pt idx="7233">
                  <c:v>20.118342999999999</c:v>
                </c:pt>
                <c:pt idx="7234">
                  <c:v>20.118342999999999</c:v>
                </c:pt>
                <c:pt idx="7235">
                  <c:v>20.236685999999999</c:v>
                </c:pt>
                <c:pt idx="7236">
                  <c:v>20.236685999999999</c:v>
                </c:pt>
                <c:pt idx="7237">
                  <c:v>20.355029999999999</c:v>
                </c:pt>
                <c:pt idx="7238">
                  <c:v>20.355029999999999</c:v>
                </c:pt>
                <c:pt idx="7239">
                  <c:v>20.473372999999999</c:v>
                </c:pt>
                <c:pt idx="7240">
                  <c:v>20.473372999999999</c:v>
                </c:pt>
                <c:pt idx="7241">
                  <c:v>20.591716000000002</c:v>
                </c:pt>
                <c:pt idx="7242">
                  <c:v>20.591716000000002</c:v>
                </c:pt>
                <c:pt idx="7243">
                  <c:v>20.710059000000001</c:v>
                </c:pt>
                <c:pt idx="7244">
                  <c:v>20.710059000000001</c:v>
                </c:pt>
                <c:pt idx="7245">
                  <c:v>20.828402000000001</c:v>
                </c:pt>
                <c:pt idx="7246">
                  <c:v>20.828402000000001</c:v>
                </c:pt>
                <c:pt idx="7247">
                  <c:v>20.946746000000001</c:v>
                </c:pt>
                <c:pt idx="7248">
                  <c:v>20.946746000000001</c:v>
                </c:pt>
                <c:pt idx="7249">
                  <c:v>21.065089</c:v>
                </c:pt>
                <c:pt idx="7250">
                  <c:v>21.065089</c:v>
                </c:pt>
                <c:pt idx="7251">
                  <c:v>21.183432</c:v>
                </c:pt>
                <c:pt idx="7252">
                  <c:v>21.183432</c:v>
                </c:pt>
                <c:pt idx="7253">
                  <c:v>21.301774999999999</c:v>
                </c:pt>
                <c:pt idx="7254">
                  <c:v>21.301774999999999</c:v>
                </c:pt>
                <c:pt idx="7255">
                  <c:v>21.420117999999999</c:v>
                </c:pt>
                <c:pt idx="7256">
                  <c:v>21.420117999999999</c:v>
                </c:pt>
                <c:pt idx="7257">
                  <c:v>21.538461999999999</c:v>
                </c:pt>
                <c:pt idx="7258">
                  <c:v>21.538461999999999</c:v>
                </c:pt>
                <c:pt idx="7259">
                  <c:v>21.656804999999999</c:v>
                </c:pt>
                <c:pt idx="7260">
                  <c:v>21.656804999999999</c:v>
                </c:pt>
                <c:pt idx="7261">
                  <c:v>21.775148000000002</c:v>
                </c:pt>
                <c:pt idx="7262">
                  <c:v>21.775148000000002</c:v>
                </c:pt>
                <c:pt idx="7263">
                  <c:v>21.893491000000001</c:v>
                </c:pt>
                <c:pt idx="7264">
                  <c:v>21.893491000000001</c:v>
                </c:pt>
                <c:pt idx="7265">
                  <c:v>22.011834</c:v>
                </c:pt>
                <c:pt idx="7266">
                  <c:v>22.011834</c:v>
                </c:pt>
                <c:pt idx="7267">
                  <c:v>22.130178000000001</c:v>
                </c:pt>
                <c:pt idx="7268">
                  <c:v>22.130178000000001</c:v>
                </c:pt>
                <c:pt idx="7269">
                  <c:v>22.248521</c:v>
                </c:pt>
                <c:pt idx="7270">
                  <c:v>22.248521</c:v>
                </c:pt>
                <c:pt idx="7271">
                  <c:v>22.366864</c:v>
                </c:pt>
                <c:pt idx="7272">
                  <c:v>22.366864</c:v>
                </c:pt>
                <c:pt idx="7273">
                  <c:v>22.485206999999999</c:v>
                </c:pt>
                <c:pt idx="7274">
                  <c:v>22.485206999999999</c:v>
                </c:pt>
                <c:pt idx="7275">
                  <c:v>22.603549999999998</c:v>
                </c:pt>
                <c:pt idx="7276">
                  <c:v>22.603549999999998</c:v>
                </c:pt>
                <c:pt idx="7277">
                  <c:v>22.721893000000001</c:v>
                </c:pt>
                <c:pt idx="7278">
                  <c:v>22.721893000000001</c:v>
                </c:pt>
                <c:pt idx="7279">
                  <c:v>22.840236999999998</c:v>
                </c:pt>
                <c:pt idx="7280">
                  <c:v>22.840236999999998</c:v>
                </c:pt>
                <c:pt idx="7281">
                  <c:v>22.958580000000001</c:v>
                </c:pt>
                <c:pt idx="7282">
                  <c:v>22.958580000000001</c:v>
                </c:pt>
                <c:pt idx="7283">
                  <c:v>23.076923000000001</c:v>
                </c:pt>
                <c:pt idx="7284">
                  <c:v>23.076923000000001</c:v>
                </c:pt>
                <c:pt idx="7285">
                  <c:v>23.195266</c:v>
                </c:pt>
                <c:pt idx="7286">
                  <c:v>23.195266</c:v>
                </c:pt>
                <c:pt idx="7287">
                  <c:v>23.313609</c:v>
                </c:pt>
                <c:pt idx="7288">
                  <c:v>23.313609</c:v>
                </c:pt>
                <c:pt idx="7289">
                  <c:v>23.431953</c:v>
                </c:pt>
                <c:pt idx="7290">
                  <c:v>23.431953</c:v>
                </c:pt>
                <c:pt idx="7291">
                  <c:v>23.550295999999999</c:v>
                </c:pt>
                <c:pt idx="7292">
                  <c:v>23.550295999999999</c:v>
                </c:pt>
                <c:pt idx="7293">
                  <c:v>23.668638999999999</c:v>
                </c:pt>
                <c:pt idx="7294">
                  <c:v>23.668638999999999</c:v>
                </c:pt>
                <c:pt idx="7295">
                  <c:v>23.786981999999998</c:v>
                </c:pt>
                <c:pt idx="7296">
                  <c:v>23.786981999999998</c:v>
                </c:pt>
                <c:pt idx="7297">
                  <c:v>23.905325000000001</c:v>
                </c:pt>
                <c:pt idx="7298">
                  <c:v>23.905325000000001</c:v>
                </c:pt>
                <c:pt idx="7299">
                  <c:v>24.023669000000002</c:v>
                </c:pt>
                <c:pt idx="7300">
                  <c:v>24.023669000000002</c:v>
                </c:pt>
                <c:pt idx="7301">
                  <c:v>24.142012000000001</c:v>
                </c:pt>
                <c:pt idx="7302">
                  <c:v>24.142012000000001</c:v>
                </c:pt>
                <c:pt idx="7303">
                  <c:v>24.260355000000001</c:v>
                </c:pt>
                <c:pt idx="7304">
                  <c:v>24.260355000000001</c:v>
                </c:pt>
                <c:pt idx="7305">
                  <c:v>24.378698</c:v>
                </c:pt>
                <c:pt idx="7306">
                  <c:v>24.378698</c:v>
                </c:pt>
                <c:pt idx="7307">
                  <c:v>24.497040999999999</c:v>
                </c:pt>
                <c:pt idx="7308">
                  <c:v>24.497040999999999</c:v>
                </c:pt>
                <c:pt idx="7309">
                  <c:v>24.615385</c:v>
                </c:pt>
                <c:pt idx="7310">
                  <c:v>24.615385</c:v>
                </c:pt>
                <c:pt idx="7311">
                  <c:v>24.733727999999999</c:v>
                </c:pt>
                <c:pt idx="7312">
                  <c:v>24.733727999999999</c:v>
                </c:pt>
                <c:pt idx="7313">
                  <c:v>24.852070999999999</c:v>
                </c:pt>
                <c:pt idx="7314">
                  <c:v>24.852070999999999</c:v>
                </c:pt>
                <c:pt idx="7315">
                  <c:v>24.970414000000002</c:v>
                </c:pt>
                <c:pt idx="7316">
                  <c:v>24.970414000000002</c:v>
                </c:pt>
                <c:pt idx="7317">
                  <c:v>25.088757000000001</c:v>
                </c:pt>
                <c:pt idx="7318">
                  <c:v>25.088757000000001</c:v>
                </c:pt>
                <c:pt idx="7319">
                  <c:v>25.207101000000002</c:v>
                </c:pt>
                <c:pt idx="7320">
                  <c:v>25.207101000000002</c:v>
                </c:pt>
                <c:pt idx="7321">
                  <c:v>25.325444000000001</c:v>
                </c:pt>
                <c:pt idx="7322">
                  <c:v>25.325444000000001</c:v>
                </c:pt>
                <c:pt idx="7323">
                  <c:v>25.443787</c:v>
                </c:pt>
                <c:pt idx="7324">
                  <c:v>25.443787</c:v>
                </c:pt>
                <c:pt idx="7325">
                  <c:v>25.56213</c:v>
                </c:pt>
                <c:pt idx="7326">
                  <c:v>25.56213</c:v>
                </c:pt>
                <c:pt idx="7327">
                  <c:v>25.680472999999999</c:v>
                </c:pt>
                <c:pt idx="7328">
                  <c:v>25.680472999999999</c:v>
                </c:pt>
                <c:pt idx="7329">
                  <c:v>25.798817</c:v>
                </c:pt>
                <c:pt idx="7330">
                  <c:v>25.798817</c:v>
                </c:pt>
                <c:pt idx="7331">
                  <c:v>25.917159999999999</c:v>
                </c:pt>
                <c:pt idx="7332">
                  <c:v>25.917159999999999</c:v>
                </c:pt>
                <c:pt idx="7333">
                  <c:v>26.035502999999999</c:v>
                </c:pt>
                <c:pt idx="7334">
                  <c:v>26.035502999999999</c:v>
                </c:pt>
                <c:pt idx="7335">
                  <c:v>26.153846000000001</c:v>
                </c:pt>
                <c:pt idx="7336">
                  <c:v>26.153846000000001</c:v>
                </c:pt>
                <c:pt idx="7337">
                  <c:v>26.272189000000001</c:v>
                </c:pt>
                <c:pt idx="7338">
                  <c:v>26.272189000000001</c:v>
                </c:pt>
                <c:pt idx="7339">
                  <c:v>26.390533000000001</c:v>
                </c:pt>
                <c:pt idx="7340">
                  <c:v>26.390533000000001</c:v>
                </c:pt>
                <c:pt idx="7341">
                  <c:v>26.508876000000001</c:v>
                </c:pt>
                <c:pt idx="7342">
                  <c:v>26.508876000000001</c:v>
                </c:pt>
                <c:pt idx="7343">
                  <c:v>26.627219</c:v>
                </c:pt>
                <c:pt idx="7344">
                  <c:v>26.627219</c:v>
                </c:pt>
                <c:pt idx="7345">
                  <c:v>26.745562</c:v>
                </c:pt>
                <c:pt idx="7346">
                  <c:v>26.745562</c:v>
                </c:pt>
                <c:pt idx="7347">
                  <c:v>26.863904999999999</c:v>
                </c:pt>
                <c:pt idx="7348">
                  <c:v>26.863904999999999</c:v>
                </c:pt>
                <c:pt idx="7349">
                  <c:v>26.982248999999999</c:v>
                </c:pt>
                <c:pt idx="7350">
                  <c:v>26.982248999999999</c:v>
                </c:pt>
                <c:pt idx="7351">
                  <c:v>27.100591999999999</c:v>
                </c:pt>
                <c:pt idx="7352">
                  <c:v>27.100591999999999</c:v>
                </c:pt>
                <c:pt idx="7353">
                  <c:v>27.218934999999998</c:v>
                </c:pt>
                <c:pt idx="7354">
                  <c:v>27.218934999999998</c:v>
                </c:pt>
                <c:pt idx="7355">
                  <c:v>27.337278000000001</c:v>
                </c:pt>
                <c:pt idx="7356">
                  <c:v>27.337278000000001</c:v>
                </c:pt>
                <c:pt idx="7357">
                  <c:v>27.455621000000001</c:v>
                </c:pt>
                <c:pt idx="7358">
                  <c:v>27.455621000000001</c:v>
                </c:pt>
                <c:pt idx="7359">
                  <c:v>27.573964</c:v>
                </c:pt>
                <c:pt idx="7360">
                  <c:v>27.573964</c:v>
                </c:pt>
                <c:pt idx="7361">
                  <c:v>27.692308000000001</c:v>
                </c:pt>
                <c:pt idx="7362">
                  <c:v>27.692308000000001</c:v>
                </c:pt>
                <c:pt idx="7363">
                  <c:v>27.810651</c:v>
                </c:pt>
                <c:pt idx="7364">
                  <c:v>27.810651</c:v>
                </c:pt>
                <c:pt idx="7365">
                  <c:v>27.928993999999999</c:v>
                </c:pt>
                <c:pt idx="7366">
                  <c:v>27.928993999999999</c:v>
                </c:pt>
                <c:pt idx="7367">
                  <c:v>28.047336999999999</c:v>
                </c:pt>
                <c:pt idx="7368">
                  <c:v>28.047336999999999</c:v>
                </c:pt>
                <c:pt idx="7369">
                  <c:v>28.165679999999998</c:v>
                </c:pt>
                <c:pt idx="7370">
                  <c:v>28.165679999999998</c:v>
                </c:pt>
                <c:pt idx="7371">
                  <c:v>28.284023999999999</c:v>
                </c:pt>
                <c:pt idx="7372">
                  <c:v>28.284023999999999</c:v>
                </c:pt>
                <c:pt idx="7373">
                  <c:v>28.402367000000002</c:v>
                </c:pt>
                <c:pt idx="7374">
                  <c:v>28.402367000000002</c:v>
                </c:pt>
                <c:pt idx="7375">
                  <c:v>28.520710000000001</c:v>
                </c:pt>
                <c:pt idx="7376">
                  <c:v>28.520710000000001</c:v>
                </c:pt>
                <c:pt idx="7377">
                  <c:v>28.639053000000001</c:v>
                </c:pt>
                <c:pt idx="7378">
                  <c:v>28.639053000000001</c:v>
                </c:pt>
                <c:pt idx="7379">
                  <c:v>28.757396</c:v>
                </c:pt>
                <c:pt idx="7380">
                  <c:v>28.757396</c:v>
                </c:pt>
                <c:pt idx="7381">
                  <c:v>28.87574</c:v>
                </c:pt>
                <c:pt idx="7382">
                  <c:v>28.87574</c:v>
                </c:pt>
                <c:pt idx="7383">
                  <c:v>28.994083</c:v>
                </c:pt>
                <c:pt idx="7384">
                  <c:v>28.994083</c:v>
                </c:pt>
                <c:pt idx="7385">
                  <c:v>29.112425999999999</c:v>
                </c:pt>
                <c:pt idx="7386">
                  <c:v>29.112425999999999</c:v>
                </c:pt>
                <c:pt idx="7387">
                  <c:v>29.230768999999999</c:v>
                </c:pt>
                <c:pt idx="7388">
                  <c:v>29.230768999999999</c:v>
                </c:pt>
                <c:pt idx="7389">
                  <c:v>29.349112000000002</c:v>
                </c:pt>
                <c:pt idx="7390">
                  <c:v>29.349112000000002</c:v>
                </c:pt>
                <c:pt idx="7391">
                  <c:v>29.467455999999999</c:v>
                </c:pt>
                <c:pt idx="7392">
                  <c:v>29.467455999999999</c:v>
                </c:pt>
                <c:pt idx="7393">
                  <c:v>29.585799000000002</c:v>
                </c:pt>
                <c:pt idx="7394">
                  <c:v>29.585799000000002</c:v>
                </c:pt>
                <c:pt idx="7395">
                  <c:v>29.704142000000001</c:v>
                </c:pt>
                <c:pt idx="7396">
                  <c:v>29.704142000000001</c:v>
                </c:pt>
                <c:pt idx="7397">
                  <c:v>29.822485</c:v>
                </c:pt>
                <c:pt idx="7398">
                  <c:v>29.822485</c:v>
                </c:pt>
                <c:pt idx="7399">
                  <c:v>29.940828</c:v>
                </c:pt>
                <c:pt idx="7400">
                  <c:v>29.940828</c:v>
                </c:pt>
                <c:pt idx="7401">
                  <c:v>30.059172</c:v>
                </c:pt>
                <c:pt idx="7402">
                  <c:v>30.059172</c:v>
                </c:pt>
                <c:pt idx="7403">
                  <c:v>30.177515</c:v>
                </c:pt>
                <c:pt idx="7404">
                  <c:v>30.177515</c:v>
                </c:pt>
                <c:pt idx="7405">
                  <c:v>30.295857999999999</c:v>
                </c:pt>
                <c:pt idx="7406">
                  <c:v>30.295857999999999</c:v>
                </c:pt>
                <c:pt idx="7407">
                  <c:v>30.414200999999998</c:v>
                </c:pt>
                <c:pt idx="7408">
                  <c:v>30.414200999999998</c:v>
                </c:pt>
                <c:pt idx="7409">
                  <c:v>30.532544000000001</c:v>
                </c:pt>
                <c:pt idx="7410">
                  <c:v>30.532544000000001</c:v>
                </c:pt>
                <c:pt idx="7411">
                  <c:v>30.650887999999998</c:v>
                </c:pt>
                <c:pt idx="7412">
                  <c:v>30.650887999999998</c:v>
                </c:pt>
                <c:pt idx="7413">
                  <c:v>30.769231000000001</c:v>
                </c:pt>
                <c:pt idx="7414">
                  <c:v>30.769231000000001</c:v>
                </c:pt>
                <c:pt idx="7415">
                  <c:v>30.887574000000001</c:v>
                </c:pt>
                <c:pt idx="7416">
                  <c:v>30.887574000000001</c:v>
                </c:pt>
                <c:pt idx="7417">
                  <c:v>31.005917</c:v>
                </c:pt>
                <c:pt idx="7418">
                  <c:v>31.005917</c:v>
                </c:pt>
                <c:pt idx="7419">
                  <c:v>31.12426</c:v>
                </c:pt>
                <c:pt idx="7420">
                  <c:v>31.12426</c:v>
                </c:pt>
                <c:pt idx="7421">
                  <c:v>31.242604</c:v>
                </c:pt>
                <c:pt idx="7422">
                  <c:v>31.242604</c:v>
                </c:pt>
                <c:pt idx="7423">
                  <c:v>31.360946999999999</c:v>
                </c:pt>
                <c:pt idx="7424">
                  <c:v>31.360946999999999</c:v>
                </c:pt>
                <c:pt idx="7425">
                  <c:v>31.479289999999999</c:v>
                </c:pt>
                <c:pt idx="7426">
                  <c:v>31.479289999999999</c:v>
                </c:pt>
                <c:pt idx="7427">
                  <c:v>31.597632999999998</c:v>
                </c:pt>
                <c:pt idx="7428">
                  <c:v>31.597632999999998</c:v>
                </c:pt>
                <c:pt idx="7429">
                  <c:v>31.715976000000001</c:v>
                </c:pt>
                <c:pt idx="7430">
                  <c:v>31.715976000000001</c:v>
                </c:pt>
                <c:pt idx="7431">
                  <c:v>31.834320000000002</c:v>
                </c:pt>
                <c:pt idx="7432">
                  <c:v>31.834320000000002</c:v>
                </c:pt>
                <c:pt idx="7433">
                  <c:v>31.952663000000001</c:v>
                </c:pt>
                <c:pt idx="7434">
                  <c:v>31.952663000000001</c:v>
                </c:pt>
                <c:pt idx="7435">
                  <c:v>32.071005999999997</c:v>
                </c:pt>
                <c:pt idx="7436">
                  <c:v>32.071005999999997</c:v>
                </c:pt>
                <c:pt idx="7437">
                  <c:v>32.189349</c:v>
                </c:pt>
                <c:pt idx="7438">
                  <c:v>32.189349</c:v>
                </c:pt>
                <c:pt idx="7439">
                  <c:v>32.307692000000003</c:v>
                </c:pt>
                <c:pt idx="7440">
                  <c:v>32.307692000000003</c:v>
                </c:pt>
                <c:pt idx="7441">
                  <c:v>32.426036000000003</c:v>
                </c:pt>
                <c:pt idx="7442">
                  <c:v>32.426036000000003</c:v>
                </c:pt>
                <c:pt idx="7443">
                  <c:v>32.544378999999999</c:v>
                </c:pt>
                <c:pt idx="7444">
                  <c:v>32.544378999999999</c:v>
                </c:pt>
                <c:pt idx="7445">
                  <c:v>32.662722000000002</c:v>
                </c:pt>
                <c:pt idx="7446">
                  <c:v>32.662722000000002</c:v>
                </c:pt>
                <c:pt idx="7447">
                  <c:v>32.781064999999998</c:v>
                </c:pt>
                <c:pt idx="7448">
                  <c:v>32.781064999999998</c:v>
                </c:pt>
                <c:pt idx="7449">
                  <c:v>32.899408000000001</c:v>
                </c:pt>
                <c:pt idx="7450">
                  <c:v>32.899408000000001</c:v>
                </c:pt>
                <c:pt idx="7451">
                  <c:v>33.017750999999997</c:v>
                </c:pt>
                <c:pt idx="7452">
                  <c:v>33.017750999999997</c:v>
                </c:pt>
                <c:pt idx="7453">
                  <c:v>33.136094999999997</c:v>
                </c:pt>
                <c:pt idx="7454">
                  <c:v>33.136094999999997</c:v>
                </c:pt>
                <c:pt idx="7455">
                  <c:v>33.254438</c:v>
                </c:pt>
                <c:pt idx="7456">
                  <c:v>33.254438</c:v>
                </c:pt>
                <c:pt idx="7457">
                  <c:v>33.372781000000003</c:v>
                </c:pt>
                <c:pt idx="7458">
                  <c:v>33.372781000000003</c:v>
                </c:pt>
                <c:pt idx="7459">
                  <c:v>33.491123999999999</c:v>
                </c:pt>
                <c:pt idx="7460">
                  <c:v>33.491123999999999</c:v>
                </c:pt>
                <c:pt idx="7461">
                  <c:v>33.609467000000002</c:v>
                </c:pt>
                <c:pt idx="7462">
                  <c:v>33.609467000000002</c:v>
                </c:pt>
                <c:pt idx="7463">
                  <c:v>33.727811000000003</c:v>
                </c:pt>
                <c:pt idx="7464">
                  <c:v>33.727811000000003</c:v>
                </c:pt>
                <c:pt idx="7465">
                  <c:v>33.846153999999999</c:v>
                </c:pt>
                <c:pt idx="7466">
                  <c:v>33.846153999999999</c:v>
                </c:pt>
                <c:pt idx="7467">
                  <c:v>33.964497000000001</c:v>
                </c:pt>
                <c:pt idx="7468">
                  <c:v>33.964497000000001</c:v>
                </c:pt>
                <c:pt idx="7469">
                  <c:v>34.082839999999997</c:v>
                </c:pt>
                <c:pt idx="7470">
                  <c:v>34.082839999999997</c:v>
                </c:pt>
                <c:pt idx="7471">
                  <c:v>34.201183</c:v>
                </c:pt>
                <c:pt idx="7472">
                  <c:v>34.201183</c:v>
                </c:pt>
                <c:pt idx="7473">
                  <c:v>34.319527000000001</c:v>
                </c:pt>
                <c:pt idx="7474">
                  <c:v>34.319527000000001</c:v>
                </c:pt>
                <c:pt idx="7475">
                  <c:v>34.437869999999997</c:v>
                </c:pt>
                <c:pt idx="7476">
                  <c:v>34.437869999999997</c:v>
                </c:pt>
                <c:pt idx="7477">
                  <c:v>34.556213</c:v>
                </c:pt>
                <c:pt idx="7478">
                  <c:v>34.556213</c:v>
                </c:pt>
                <c:pt idx="7479">
                  <c:v>34.674556000000003</c:v>
                </c:pt>
                <c:pt idx="7480">
                  <c:v>34.674556000000003</c:v>
                </c:pt>
                <c:pt idx="7481">
                  <c:v>34.792898999999998</c:v>
                </c:pt>
                <c:pt idx="7482">
                  <c:v>34.792898999999998</c:v>
                </c:pt>
                <c:pt idx="7483">
                  <c:v>34.911242999999999</c:v>
                </c:pt>
                <c:pt idx="7484">
                  <c:v>34.911242999999999</c:v>
                </c:pt>
                <c:pt idx="7485">
                  <c:v>35.029586000000002</c:v>
                </c:pt>
                <c:pt idx="7486">
                  <c:v>35.029586000000002</c:v>
                </c:pt>
                <c:pt idx="7487">
                  <c:v>35.147928999999998</c:v>
                </c:pt>
                <c:pt idx="7488">
                  <c:v>35.147928999999998</c:v>
                </c:pt>
                <c:pt idx="7489">
                  <c:v>35.266272000000001</c:v>
                </c:pt>
                <c:pt idx="7490">
                  <c:v>35.266272000000001</c:v>
                </c:pt>
                <c:pt idx="7491">
                  <c:v>35.384614999999997</c:v>
                </c:pt>
                <c:pt idx="7492">
                  <c:v>35.384614999999997</c:v>
                </c:pt>
                <c:pt idx="7493">
                  <c:v>35.502958999999997</c:v>
                </c:pt>
                <c:pt idx="7494">
                  <c:v>35.502958999999997</c:v>
                </c:pt>
                <c:pt idx="7495">
                  <c:v>35.621302</c:v>
                </c:pt>
                <c:pt idx="7496">
                  <c:v>35.621302</c:v>
                </c:pt>
                <c:pt idx="7497">
                  <c:v>35.739645000000003</c:v>
                </c:pt>
                <c:pt idx="7498">
                  <c:v>35.739645000000003</c:v>
                </c:pt>
                <c:pt idx="7499">
                  <c:v>35.857987999999999</c:v>
                </c:pt>
                <c:pt idx="7500">
                  <c:v>35.857987999999999</c:v>
                </c:pt>
                <c:pt idx="7501">
                  <c:v>35.976331000000002</c:v>
                </c:pt>
                <c:pt idx="7502">
                  <c:v>35.976331000000002</c:v>
                </c:pt>
                <c:pt idx="7503">
                  <c:v>36.094675000000002</c:v>
                </c:pt>
                <c:pt idx="7504">
                  <c:v>36.094675000000002</c:v>
                </c:pt>
                <c:pt idx="7505">
                  <c:v>36.213017999999998</c:v>
                </c:pt>
                <c:pt idx="7506">
                  <c:v>36.213017999999998</c:v>
                </c:pt>
                <c:pt idx="7507">
                  <c:v>36.331361000000001</c:v>
                </c:pt>
                <c:pt idx="7508">
                  <c:v>36.331361000000001</c:v>
                </c:pt>
                <c:pt idx="7509">
                  <c:v>36.449703999999997</c:v>
                </c:pt>
                <c:pt idx="7510">
                  <c:v>36.449703999999997</c:v>
                </c:pt>
                <c:pt idx="7511">
                  <c:v>36.568047</c:v>
                </c:pt>
                <c:pt idx="7512">
                  <c:v>36.568047</c:v>
                </c:pt>
                <c:pt idx="7513">
                  <c:v>36.686391</c:v>
                </c:pt>
                <c:pt idx="7514">
                  <c:v>36.686391</c:v>
                </c:pt>
                <c:pt idx="7515">
                  <c:v>36.804734000000003</c:v>
                </c:pt>
                <c:pt idx="7516">
                  <c:v>36.804734000000003</c:v>
                </c:pt>
                <c:pt idx="7517">
                  <c:v>36.923076999999999</c:v>
                </c:pt>
                <c:pt idx="7518">
                  <c:v>36.923076999999999</c:v>
                </c:pt>
                <c:pt idx="7519">
                  <c:v>37.041420000000002</c:v>
                </c:pt>
                <c:pt idx="7520">
                  <c:v>37.041420000000002</c:v>
                </c:pt>
                <c:pt idx="7521">
                  <c:v>37.159762999999998</c:v>
                </c:pt>
                <c:pt idx="7522">
                  <c:v>37.159762999999998</c:v>
                </c:pt>
                <c:pt idx="7523">
                  <c:v>37.278106999999999</c:v>
                </c:pt>
                <c:pt idx="7524">
                  <c:v>37.278106999999999</c:v>
                </c:pt>
                <c:pt idx="7525">
                  <c:v>37.396450000000002</c:v>
                </c:pt>
                <c:pt idx="7526">
                  <c:v>37.396450000000002</c:v>
                </c:pt>
                <c:pt idx="7527">
                  <c:v>37.514792999999997</c:v>
                </c:pt>
                <c:pt idx="7528">
                  <c:v>37.514792999999997</c:v>
                </c:pt>
                <c:pt idx="7529">
                  <c:v>37.633136</c:v>
                </c:pt>
                <c:pt idx="7530">
                  <c:v>37.633136</c:v>
                </c:pt>
                <c:pt idx="7531">
                  <c:v>37.751479000000003</c:v>
                </c:pt>
                <c:pt idx="7532">
                  <c:v>37.751479000000003</c:v>
                </c:pt>
                <c:pt idx="7533">
                  <c:v>37.869821999999999</c:v>
                </c:pt>
                <c:pt idx="7534">
                  <c:v>37.869821999999999</c:v>
                </c:pt>
                <c:pt idx="7535">
                  <c:v>37.988166</c:v>
                </c:pt>
                <c:pt idx="7536">
                  <c:v>37.988166</c:v>
                </c:pt>
                <c:pt idx="7537">
                  <c:v>38.106509000000003</c:v>
                </c:pt>
                <c:pt idx="7538">
                  <c:v>38.106509000000003</c:v>
                </c:pt>
                <c:pt idx="7539">
                  <c:v>38.224851999999998</c:v>
                </c:pt>
                <c:pt idx="7540">
                  <c:v>38.224851999999998</c:v>
                </c:pt>
                <c:pt idx="7541">
                  <c:v>38.343195000000001</c:v>
                </c:pt>
                <c:pt idx="7542">
                  <c:v>38.343195000000001</c:v>
                </c:pt>
                <c:pt idx="7543">
                  <c:v>38.461537999999997</c:v>
                </c:pt>
                <c:pt idx="7544">
                  <c:v>38.461537999999997</c:v>
                </c:pt>
                <c:pt idx="7545">
                  <c:v>38.579881999999998</c:v>
                </c:pt>
                <c:pt idx="7546">
                  <c:v>38.579881999999998</c:v>
                </c:pt>
                <c:pt idx="7547">
                  <c:v>38.698225000000001</c:v>
                </c:pt>
                <c:pt idx="7548">
                  <c:v>38.698225000000001</c:v>
                </c:pt>
                <c:pt idx="7549">
                  <c:v>38.816567999999997</c:v>
                </c:pt>
                <c:pt idx="7550">
                  <c:v>38.816567999999997</c:v>
                </c:pt>
                <c:pt idx="7551">
                  <c:v>38.934911</c:v>
                </c:pt>
                <c:pt idx="7552">
                  <c:v>38.934911</c:v>
                </c:pt>
                <c:pt idx="7553">
                  <c:v>39.053254000000003</c:v>
                </c:pt>
                <c:pt idx="7554">
                  <c:v>39.053254000000003</c:v>
                </c:pt>
                <c:pt idx="7555">
                  <c:v>39.171598000000003</c:v>
                </c:pt>
                <c:pt idx="7556">
                  <c:v>39.171598000000003</c:v>
                </c:pt>
                <c:pt idx="7557">
                  <c:v>39.289940999999999</c:v>
                </c:pt>
                <c:pt idx="7558">
                  <c:v>39.289940999999999</c:v>
                </c:pt>
                <c:pt idx="7559">
                  <c:v>39.408284000000002</c:v>
                </c:pt>
                <c:pt idx="7560">
                  <c:v>39.408284000000002</c:v>
                </c:pt>
                <c:pt idx="7561">
                  <c:v>39.526626999999998</c:v>
                </c:pt>
                <c:pt idx="7562">
                  <c:v>39.526626999999998</c:v>
                </c:pt>
                <c:pt idx="7563">
                  <c:v>39.644970000000001</c:v>
                </c:pt>
                <c:pt idx="7564">
                  <c:v>39.644970000000001</c:v>
                </c:pt>
                <c:pt idx="7565">
                  <c:v>39.763314000000001</c:v>
                </c:pt>
                <c:pt idx="7566">
                  <c:v>39.763314000000001</c:v>
                </c:pt>
                <c:pt idx="7567">
                  <c:v>39.881656999999997</c:v>
                </c:pt>
                <c:pt idx="7568">
                  <c:v>39.881656999999997</c:v>
                </c:pt>
                <c:pt idx="7569">
                  <c:v>40</c:v>
                </c:pt>
                <c:pt idx="7570">
                  <c:v>40</c:v>
                </c:pt>
                <c:pt idx="7571">
                  <c:v>40.118343000000003</c:v>
                </c:pt>
                <c:pt idx="7572">
                  <c:v>40.118343000000003</c:v>
                </c:pt>
                <c:pt idx="7573">
                  <c:v>40.236685999999999</c:v>
                </c:pt>
                <c:pt idx="7574">
                  <c:v>40.236685999999999</c:v>
                </c:pt>
                <c:pt idx="7575">
                  <c:v>40.355029999999999</c:v>
                </c:pt>
                <c:pt idx="7576">
                  <c:v>40.355029999999999</c:v>
                </c:pt>
                <c:pt idx="7577">
                  <c:v>40.473373000000002</c:v>
                </c:pt>
                <c:pt idx="7578">
                  <c:v>40.473373000000002</c:v>
                </c:pt>
                <c:pt idx="7579">
                  <c:v>40.591715999999998</c:v>
                </c:pt>
                <c:pt idx="7580">
                  <c:v>40.591715999999998</c:v>
                </c:pt>
                <c:pt idx="7581">
                  <c:v>40.710059000000001</c:v>
                </c:pt>
                <c:pt idx="7582">
                  <c:v>40.710059000000001</c:v>
                </c:pt>
                <c:pt idx="7583">
                  <c:v>40.828401999999997</c:v>
                </c:pt>
                <c:pt idx="7584">
                  <c:v>40.828401999999997</c:v>
                </c:pt>
                <c:pt idx="7585">
                  <c:v>40.946745999999997</c:v>
                </c:pt>
                <c:pt idx="7586">
                  <c:v>40.946745999999997</c:v>
                </c:pt>
                <c:pt idx="7587">
                  <c:v>41.065089</c:v>
                </c:pt>
                <c:pt idx="7588">
                  <c:v>41.065089</c:v>
                </c:pt>
                <c:pt idx="7589">
                  <c:v>41.183432000000003</c:v>
                </c:pt>
                <c:pt idx="7590">
                  <c:v>41.183432000000003</c:v>
                </c:pt>
                <c:pt idx="7591">
                  <c:v>41.301774999999999</c:v>
                </c:pt>
                <c:pt idx="7592">
                  <c:v>41.301774999999999</c:v>
                </c:pt>
                <c:pt idx="7593">
                  <c:v>41.420118000000002</c:v>
                </c:pt>
                <c:pt idx="7594">
                  <c:v>41.420118000000002</c:v>
                </c:pt>
                <c:pt idx="7595">
                  <c:v>41.538462000000003</c:v>
                </c:pt>
                <c:pt idx="7596">
                  <c:v>41.538462000000003</c:v>
                </c:pt>
                <c:pt idx="7597">
                  <c:v>41.656804999999999</c:v>
                </c:pt>
                <c:pt idx="7598">
                  <c:v>41.656804999999999</c:v>
                </c:pt>
                <c:pt idx="7599">
                  <c:v>41.775148000000002</c:v>
                </c:pt>
                <c:pt idx="7600">
                  <c:v>41.775148000000002</c:v>
                </c:pt>
                <c:pt idx="7601">
                  <c:v>41.893490999999997</c:v>
                </c:pt>
                <c:pt idx="7602">
                  <c:v>41.893490999999997</c:v>
                </c:pt>
                <c:pt idx="7603">
                  <c:v>42.011834</c:v>
                </c:pt>
                <c:pt idx="7604">
                  <c:v>42.011834</c:v>
                </c:pt>
                <c:pt idx="7605">
                  <c:v>42.130178000000001</c:v>
                </c:pt>
                <c:pt idx="7606">
                  <c:v>42.130178000000001</c:v>
                </c:pt>
                <c:pt idx="7607">
                  <c:v>42.248520999999997</c:v>
                </c:pt>
                <c:pt idx="7608">
                  <c:v>42.248520999999997</c:v>
                </c:pt>
                <c:pt idx="7609">
                  <c:v>42.366864</c:v>
                </c:pt>
                <c:pt idx="7610">
                  <c:v>42.366864</c:v>
                </c:pt>
                <c:pt idx="7611">
                  <c:v>42.485207000000003</c:v>
                </c:pt>
                <c:pt idx="7612">
                  <c:v>42.485207000000003</c:v>
                </c:pt>
                <c:pt idx="7613">
                  <c:v>42.603549999999998</c:v>
                </c:pt>
                <c:pt idx="7614">
                  <c:v>42.603549999999998</c:v>
                </c:pt>
                <c:pt idx="7615">
                  <c:v>42.721893000000001</c:v>
                </c:pt>
                <c:pt idx="7616">
                  <c:v>42.721893000000001</c:v>
                </c:pt>
                <c:pt idx="7617">
                  <c:v>42.840237000000002</c:v>
                </c:pt>
                <c:pt idx="7618">
                  <c:v>42.840237000000002</c:v>
                </c:pt>
                <c:pt idx="7619">
                  <c:v>42.958579999999998</c:v>
                </c:pt>
                <c:pt idx="7620">
                  <c:v>42.958579999999998</c:v>
                </c:pt>
                <c:pt idx="7621">
                  <c:v>43.076923000000001</c:v>
                </c:pt>
                <c:pt idx="7622">
                  <c:v>43.076923000000001</c:v>
                </c:pt>
                <c:pt idx="7623">
                  <c:v>43.195265999999997</c:v>
                </c:pt>
                <c:pt idx="7624">
                  <c:v>43.195265999999997</c:v>
                </c:pt>
                <c:pt idx="7625">
                  <c:v>43.313609</c:v>
                </c:pt>
                <c:pt idx="7626">
                  <c:v>43.313609</c:v>
                </c:pt>
                <c:pt idx="7627">
                  <c:v>43.431953</c:v>
                </c:pt>
                <c:pt idx="7628">
                  <c:v>43.431953</c:v>
                </c:pt>
                <c:pt idx="7629">
                  <c:v>43.550296000000003</c:v>
                </c:pt>
                <c:pt idx="7630">
                  <c:v>43.550296000000003</c:v>
                </c:pt>
                <c:pt idx="7631">
                  <c:v>43.668638999999999</c:v>
                </c:pt>
                <c:pt idx="7632">
                  <c:v>43.668638999999999</c:v>
                </c:pt>
                <c:pt idx="7633">
                  <c:v>43.786982000000002</c:v>
                </c:pt>
                <c:pt idx="7634">
                  <c:v>43.786982000000002</c:v>
                </c:pt>
                <c:pt idx="7635">
                  <c:v>43.905324999999998</c:v>
                </c:pt>
                <c:pt idx="7636">
                  <c:v>43.905324999999998</c:v>
                </c:pt>
                <c:pt idx="7637">
                  <c:v>44.023668999999998</c:v>
                </c:pt>
                <c:pt idx="7638">
                  <c:v>44.023668999999998</c:v>
                </c:pt>
                <c:pt idx="7639">
                  <c:v>44.142012000000001</c:v>
                </c:pt>
                <c:pt idx="7640">
                  <c:v>44.142012000000001</c:v>
                </c:pt>
                <c:pt idx="7641">
                  <c:v>44.260354999999997</c:v>
                </c:pt>
                <c:pt idx="7642">
                  <c:v>44.260354999999997</c:v>
                </c:pt>
                <c:pt idx="7643">
                  <c:v>44.378698</c:v>
                </c:pt>
                <c:pt idx="7644">
                  <c:v>44.378698</c:v>
                </c:pt>
                <c:pt idx="7645">
                  <c:v>44.497041000000003</c:v>
                </c:pt>
                <c:pt idx="7646">
                  <c:v>44.497041000000003</c:v>
                </c:pt>
                <c:pt idx="7647">
                  <c:v>44.615385000000003</c:v>
                </c:pt>
                <c:pt idx="7648">
                  <c:v>44.615385000000003</c:v>
                </c:pt>
                <c:pt idx="7649">
                  <c:v>44.733727999999999</c:v>
                </c:pt>
                <c:pt idx="7650">
                  <c:v>44.733727999999999</c:v>
                </c:pt>
                <c:pt idx="7651">
                  <c:v>44.852071000000002</c:v>
                </c:pt>
                <c:pt idx="7652">
                  <c:v>44.852071000000002</c:v>
                </c:pt>
                <c:pt idx="7653">
                  <c:v>44.970413999999998</c:v>
                </c:pt>
                <c:pt idx="7654">
                  <c:v>44.970413999999998</c:v>
                </c:pt>
                <c:pt idx="7655">
                  <c:v>45.088757000000001</c:v>
                </c:pt>
                <c:pt idx="7656">
                  <c:v>45.088757000000001</c:v>
                </c:pt>
                <c:pt idx="7657">
                  <c:v>45.207101000000002</c:v>
                </c:pt>
                <c:pt idx="7658">
                  <c:v>45.207101000000002</c:v>
                </c:pt>
                <c:pt idx="7659">
                  <c:v>45.325443999999997</c:v>
                </c:pt>
                <c:pt idx="7660">
                  <c:v>45.325443999999997</c:v>
                </c:pt>
                <c:pt idx="7661">
                  <c:v>45.443787</c:v>
                </c:pt>
                <c:pt idx="7662">
                  <c:v>45.443787</c:v>
                </c:pt>
                <c:pt idx="7663">
                  <c:v>45.562130000000003</c:v>
                </c:pt>
                <c:pt idx="7664">
                  <c:v>45.562130000000003</c:v>
                </c:pt>
                <c:pt idx="7665">
                  <c:v>45.680472999999999</c:v>
                </c:pt>
                <c:pt idx="7666">
                  <c:v>45.680472999999999</c:v>
                </c:pt>
                <c:pt idx="7667">
                  <c:v>45.798817</c:v>
                </c:pt>
                <c:pt idx="7668">
                  <c:v>45.798817</c:v>
                </c:pt>
                <c:pt idx="7669">
                  <c:v>45.917160000000003</c:v>
                </c:pt>
                <c:pt idx="7670">
                  <c:v>45.917160000000003</c:v>
                </c:pt>
                <c:pt idx="7671">
                  <c:v>46.035502999999999</c:v>
                </c:pt>
                <c:pt idx="7672">
                  <c:v>46.035502999999999</c:v>
                </c:pt>
                <c:pt idx="7673">
                  <c:v>46.153846000000001</c:v>
                </c:pt>
                <c:pt idx="7674">
                  <c:v>46.153846000000001</c:v>
                </c:pt>
                <c:pt idx="7675">
                  <c:v>46.272188999999997</c:v>
                </c:pt>
                <c:pt idx="7676">
                  <c:v>46.272188999999997</c:v>
                </c:pt>
                <c:pt idx="7677">
                  <c:v>46.390532999999998</c:v>
                </c:pt>
                <c:pt idx="7678">
                  <c:v>46.390532999999998</c:v>
                </c:pt>
                <c:pt idx="7679">
                  <c:v>46.508876000000001</c:v>
                </c:pt>
                <c:pt idx="7680">
                  <c:v>46.508876000000001</c:v>
                </c:pt>
                <c:pt idx="7681">
                  <c:v>46.627218999999997</c:v>
                </c:pt>
                <c:pt idx="7682">
                  <c:v>46.627218999999997</c:v>
                </c:pt>
                <c:pt idx="7683">
                  <c:v>46.745562</c:v>
                </c:pt>
                <c:pt idx="7684">
                  <c:v>46.745562</c:v>
                </c:pt>
                <c:pt idx="7685">
                  <c:v>46.863905000000003</c:v>
                </c:pt>
                <c:pt idx="7686">
                  <c:v>46.863905000000003</c:v>
                </c:pt>
                <c:pt idx="7687">
                  <c:v>46.982249000000003</c:v>
                </c:pt>
                <c:pt idx="7688">
                  <c:v>46.982249000000003</c:v>
                </c:pt>
                <c:pt idx="7689">
                  <c:v>47.100591999999999</c:v>
                </c:pt>
                <c:pt idx="7690">
                  <c:v>47.100591999999999</c:v>
                </c:pt>
                <c:pt idx="7691">
                  <c:v>47.218935000000002</c:v>
                </c:pt>
                <c:pt idx="7692">
                  <c:v>47.218935000000002</c:v>
                </c:pt>
                <c:pt idx="7693">
                  <c:v>47.337277999999998</c:v>
                </c:pt>
                <c:pt idx="7694">
                  <c:v>47.337277999999998</c:v>
                </c:pt>
                <c:pt idx="7695">
                  <c:v>47.455621000000001</c:v>
                </c:pt>
                <c:pt idx="7696">
                  <c:v>47.455621000000001</c:v>
                </c:pt>
                <c:pt idx="7697">
                  <c:v>47.573963999999997</c:v>
                </c:pt>
                <c:pt idx="7698">
                  <c:v>47.573963999999997</c:v>
                </c:pt>
                <c:pt idx="7699">
                  <c:v>47.692307999999997</c:v>
                </c:pt>
                <c:pt idx="7700">
                  <c:v>47.692307999999997</c:v>
                </c:pt>
                <c:pt idx="7701">
                  <c:v>47.810651</c:v>
                </c:pt>
                <c:pt idx="7702">
                  <c:v>47.810651</c:v>
                </c:pt>
                <c:pt idx="7703">
                  <c:v>47.928994000000003</c:v>
                </c:pt>
                <c:pt idx="7704">
                  <c:v>47.928994000000003</c:v>
                </c:pt>
                <c:pt idx="7705">
                  <c:v>48.047336999999999</c:v>
                </c:pt>
                <c:pt idx="7706">
                  <c:v>48.047336999999999</c:v>
                </c:pt>
                <c:pt idx="7707">
                  <c:v>48.165680000000002</c:v>
                </c:pt>
                <c:pt idx="7708">
                  <c:v>48.165680000000002</c:v>
                </c:pt>
                <c:pt idx="7709">
                  <c:v>48.284024000000002</c:v>
                </c:pt>
                <c:pt idx="7710">
                  <c:v>48.284024000000002</c:v>
                </c:pt>
                <c:pt idx="7711">
                  <c:v>48.402366999999998</c:v>
                </c:pt>
                <c:pt idx="7712">
                  <c:v>48.402366999999998</c:v>
                </c:pt>
                <c:pt idx="7713">
                  <c:v>48.520710000000001</c:v>
                </c:pt>
                <c:pt idx="7714">
                  <c:v>48.520710000000001</c:v>
                </c:pt>
                <c:pt idx="7715">
                  <c:v>48.639052999999997</c:v>
                </c:pt>
                <c:pt idx="7716">
                  <c:v>48.639052999999997</c:v>
                </c:pt>
                <c:pt idx="7717">
                  <c:v>48.757396</c:v>
                </c:pt>
                <c:pt idx="7718">
                  <c:v>48.757396</c:v>
                </c:pt>
                <c:pt idx="7719">
                  <c:v>48.87574</c:v>
                </c:pt>
                <c:pt idx="7720">
                  <c:v>48.87574</c:v>
                </c:pt>
                <c:pt idx="7721">
                  <c:v>48.994083000000003</c:v>
                </c:pt>
                <c:pt idx="7722">
                  <c:v>48.994083000000003</c:v>
                </c:pt>
                <c:pt idx="7723">
                  <c:v>49.112425999999999</c:v>
                </c:pt>
                <c:pt idx="7724">
                  <c:v>49.112425999999999</c:v>
                </c:pt>
                <c:pt idx="7725">
                  <c:v>49.230769000000002</c:v>
                </c:pt>
                <c:pt idx="7726">
                  <c:v>49.230769000000002</c:v>
                </c:pt>
                <c:pt idx="7727">
                  <c:v>49.349111999999998</c:v>
                </c:pt>
                <c:pt idx="7728">
                  <c:v>49.349111999999998</c:v>
                </c:pt>
                <c:pt idx="7729">
                  <c:v>49.467455999999999</c:v>
                </c:pt>
                <c:pt idx="7730">
                  <c:v>49.467455999999999</c:v>
                </c:pt>
                <c:pt idx="7731">
                  <c:v>49.585799000000002</c:v>
                </c:pt>
                <c:pt idx="7732">
                  <c:v>49.585799000000002</c:v>
                </c:pt>
                <c:pt idx="7733">
                  <c:v>49.704141999999997</c:v>
                </c:pt>
                <c:pt idx="7734">
                  <c:v>49.704141999999997</c:v>
                </c:pt>
                <c:pt idx="7735">
                  <c:v>49.822485</c:v>
                </c:pt>
                <c:pt idx="7736">
                  <c:v>49.822485</c:v>
                </c:pt>
                <c:pt idx="7737">
                  <c:v>49.940828000000003</c:v>
                </c:pt>
                <c:pt idx="7738">
                  <c:v>49.940828000000003</c:v>
                </c:pt>
                <c:pt idx="7739">
                  <c:v>50.059171999999997</c:v>
                </c:pt>
                <c:pt idx="7740">
                  <c:v>50.059171999999997</c:v>
                </c:pt>
                <c:pt idx="7741">
                  <c:v>50.177515</c:v>
                </c:pt>
                <c:pt idx="7742">
                  <c:v>50.177515</c:v>
                </c:pt>
                <c:pt idx="7743">
                  <c:v>50.295858000000003</c:v>
                </c:pt>
                <c:pt idx="7744">
                  <c:v>50.295858000000003</c:v>
                </c:pt>
                <c:pt idx="7745">
                  <c:v>50.414200999999998</c:v>
                </c:pt>
                <c:pt idx="7746">
                  <c:v>50.414200999999998</c:v>
                </c:pt>
                <c:pt idx="7747">
                  <c:v>50.532544000000001</c:v>
                </c:pt>
                <c:pt idx="7748">
                  <c:v>50.532544000000001</c:v>
                </c:pt>
                <c:pt idx="7749">
                  <c:v>50.650888000000002</c:v>
                </c:pt>
                <c:pt idx="7750">
                  <c:v>50.650888000000002</c:v>
                </c:pt>
                <c:pt idx="7751">
                  <c:v>50.769230999999998</c:v>
                </c:pt>
                <c:pt idx="7752">
                  <c:v>50.769230999999998</c:v>
                </c:pt>
                <c:pt idx="7753">
                  <c:v>50.887574000000001</c:v>
                </c:pt>
                <c:pt idx="7754">
                  <c:v>50.887574000000001</c:v>
                </c:pt>
                <c:pt idx="7755">
                  <c:v>51.005916999999997</c:v>
                </c:pt>
                <c:pt idx="7756">
                  <c:v>51.005916999999997</c:v>
                </c:pt>
                <c:pt idx="7757">
                  <c:v>51.12426</c:v>
                </c:pt>
                <c:pt idx="7758">
                  <c:v>51.12426</c:v>
                </c:pt>
                <c:pt idx="7759">
                  <c:v>51.242604</c:v>
                </c:pt>
                <c:pt idx="7760">
                  <c:v>51.242604</c:v>
                </c:pt>
                <c:pt idx="7761">
                  <c:v>51.360947000000003</c:v>
                </c:pt>
                <c:pt idx="7762">
                  <c:v>51.360947000000003</c:v>
                </c:pt>
                <c:pt idx="7763">
                  <c:v>51.479289999999999</c:v>
                </c:pt>
                <c:pt idx="7764">
                  <c:v>51.479289999999999</c:v>
                </c:pt>
                <c:pt idx="7765">
                  <c:v>51.597633000000002</c:v>
                </c:pt>
                <c:pt idx="7766">
                  <c:v>51.597633000000002</c:v>
                </c:pt>
                <c:pt idx="7767">
                  <c:v>51.715975999999998</c:v>
                </c:pt>
                <c:pt idx="7768">
                  <c:v>51.715975999999998</c:v>
                </c:pt>
                <c:pt idx="7769">
                  <c:v>51.834319999999998</c:v>
                </c:pt>
                <c:pt idx="7770">
                  <c:v>51.834319999999998</c:v>
                </c:pt>
                <c:pt idx="7771">
                  <c:v>51.952663000000001</c:v>
                </c:pt>
                <c:pt idx="7772">
                  <c:v>51.952663000000001</c:v>
                </c:pt>
                <c:pt idx="7773">
                  <c:v>52.071005999999997</c:v>
                </c:pt>
                <c:pt idx="7774">
                  <c:v>52.071005999999997</c:v>
                </c:pt>
                <c:pt idx="7775">
                  <c:v>52.189349</c:v>
                </c:pt>
                <c:pt idx="7776">
                  <c:v>52.189349</c:v>
                </c:pt>
                <c:pt idx="7777">
                  <c:v>52.307692000000003</c:v>
                </c:pt>
                <c:pt idx="7778">
                  <c:v>52.307692000000003</c:v>
                </c:pt>
                <c:pt idx="7779">
                  <c:v>52.426036000000003</c:v>
                </c:pt>
                <c:pt idx="7780">
                  <c:v>52.426036000000003</c:v>
                </c:pt>
                <c:pt idx="7781">
                  <c:v>52.544378999999999</c:v>
                </c:pt>
                <c:pt idx="7782">
                  <c:v>52.544378999999999</c:v>
                </c:pt>
                <c:pt idx="7783">
                  <c:v>52.662722000000002</c:v>
                </c:pt>
                <c:pt idx="7784">
                  <c:v>52.662722000000002</c:v>
                </c:pt>
                <c:pt idx="7785">
                  <c:v>52.781064999999998</c:v>
                </c:pt>
                <c:pt idx="7786">
                  <c:v>52.781064999999998</c:v>
                </c:pt>
                <c:pt idx="7787">
                  <c:v>52.899408000000001</c:v>
                </c:pt>
                <c:pt idx="7788">
                  <c:v>52.899408000000001</c:v>
                </c:pt>
                <c:pt idx="7789">
                  <c:v>53.017750999999997</c:v>
                </c:pt>
                <c:pt idx="7790">
                  <c:v>53.017750999999997</c:v>
                </c:pt>
                <c:pt idx="7791">
                  <c:v>53.136094999999997</c:v>
                </c:pt>
                <c:pt idx="7792">
                  <c:v>53.136094999999997</c:v>
                </c:pt>
                <c:pt idx="7793">
                  <c:v>53.254438</c:v>
                </c:pt>
                <c:pt idx="7794">
                  <c:v>53.254438</c:v>
                </c:pt>
                <c:pt idx="7795">
                  <c:v>53.372781000000003</c:v>
                </c:pt>
                <c:pt idx="7796">
                  <c:v>53.372781000000003</c:v>
                </c:pt>
                <c:pt idx="7797">
                  <c:v>53.491123999999999</c:v>
                </c:pt>
                <c:pt idx="7798">
                  <c:v>53.491123999999999</c:v>
                </c:pt>
                <c:pt idx="7799">
                  <c:v>53.609467000000002</c:v>
                </c:pt>
                <c:pt idx="7800">
                  <c:v>53.609467000000002</c:v>
                </c:pt>
                <c:pt idx="7801">
                  <c:v>53.727811000000003</c:v>
                </c:pt>
                <c:pt idx="7802">
                  <c:v>53.727811000000003</c:v>
                </c:pt>
                <c:pt idx="7803">
                  <c:v>53.846153999999999</c:v>
                </c:pt>
                <c:pt idx="7804">
                  <c:v>53.846153999999999</c:v>
                </c:pt>
                <c:pt idx="7805">
                  <c:v>53.964497000000001</c:v>
                </c:pt>
                <c:pt idx="7806">
                  <c:v>53.964497000000001</c:v>
                </c:pt>
                <c:pt idx="7807">
                  <c:v>54.082839999999997</c:v>
                </c:pt>
                <c:pt idx="7808">
                  <c:v>54.082839999999997</c:v>
                </c:pt>
                <c:pt idx="7809">
                  <c:v>54.201183</c:v>
                </c:pt>
                <c:pt idx="7810">
                  <c:v>54.201183</c:v>
                </c:pt>
                <c:pt idx="7811">
                  <c:v>54.319527000000001</c:v>
                </c:pt>
                <c:pt idx="7812">
                  <c:v>54.319527000000001</c:v>
                </c:pt>
                <c:pt idx="7813">
                  <c:v>54.437869999999997</c:v>
                </c:pt>
                <c:pt idx="7814">
                  <c:v>54.437869999999997</c:v>
                </c:pt>
                <c:pt idx="7815">
                  <c:v>54.556213</c:v>
                </c:pt>
                <c:pt idx="7816">
                  <c:v>54.556213</c:v>
                </c:pt>
                <c:pt idx="7817">
                  <c:v>54.674556000000003</c:v>
                </c:pt>
                <c:pt idx="7818">
                  <c:v>54.674556000000003</c:v>
                </c:pt>
                <c:pt idx="7819">
                  <c:v>54.792898999999998</c:v>
                </c:pt>
                <c:pt idx="7820">
                  <c:v>54.792898999999998</c:v>
                </c:pt>
                <c:pt idx="7821">
                  <c:v>54.911242999999999</c:v>
                </c:pt>
                <c:pt idx="7822">
                  <c:v>54.911242999999999</c:v>
                </c:pt>
                <c:pt idx="7823">
                  <c:v>55.029586000000002</c:v>
                </c:pt>
                <c:pt idx="7824">
                  <c:v>55.029586000000002</c:v>
                </c:pt>
                <c:pt idx="7825">
                  <c:v>55.147928999999998</c:v>
                </c:pt>
                <c:pt idx="7826">
                  <c:v>55.147928999999998</c:v>
                </c:pt>
                <c:pt idx="7827">
                  <c:v>55.266272000000001</c:v>
                </c:pt>
                <c:pt idx="7828">
                  <c:v>55.266272000000001</c:v>
                </c:pt>
                <c:pt idx="7829">
                  <c:v>55.384614999999997</c:v>
                </c:pt>
                <c:pt idx="7830">
                  <c:v>55.384614999999997</c:v>
                </c:pt>
                <c:pt idx="7831">
                  <c:v>55.502958999999997</c:v>
                </c:pt>
                <c:pt idx="7832">
                  <c:v>55.502958999999997</c:v>
                </c:pt>
                <c:pt idx="7833">
                  <c:v>55.621302</c:v>
                </c:pt>
                <c:pt idx="7834">
                  <c:v>55.621302</c:v>
                </c:pt>
                <c:pt idx="7835">
                  <c:v>55.739645000000003</c:v>
                </c:pt>
                <c:pt idx="7836">
                  <c:v>55.739645000000003</c:v>
                </c:pt>
                <c:pt idx="7837">
                  <c:v>55.857987999999999</c:v>
                </c:pt>
                <c:pt idx="7838">
                  <c:v>55.857987999999999</c:v>
                </c:pt>
                <c:pt idx="7839">
                  <c:v>55.976331000000002</c:v>
                </c:pt>
                <c:pt idx="7840">
                  <c:v>55.976331000000002</c:v>
                </c:pt>
                <c:pt idx="7841">
                  <c:v>56.094675000000002</c:v>
                </c:pt>
                <c:pt idx="7842">
                  <c:v>56.094675000000002</c:v>
                </c:pt>
                <c:pt idx="7843">
                  <c:v>56.213017999999998</c:v>
                </c:pt>
                <c:pt idx="7844">
                  <c:v>56.213017999999998</c:v>
                </c:pt>
                <c:pt idx="7845">
                  <c:v>56.331361000000001</c:v>
                </c:pt>
                <c:pt idx="7846">
                  <c:v>56.331361000000001</c:v>
                </c:pt>
                <c:pt idx="7847">
                  <c:v>56.449703999999997</c:v>
                </c:pt>
                <c:pt idx="7848">
                  <c:v>56.449703999999997</c:v>
                </c:pt>
                <c:pt idx="7849">
                  <c:v>56.568047</c:v>
                </c:pt>
                <c:pt idx="7850">
                  <c:v>56.568047</c:v>
                </c:pt>
                <c:pt idx="7851">
                  <c:v>56.686391</c:v>
                </c:pt>
                <c:pt idx="7852">
                  <c:v>56.686391</c:v>
                </c:pt>
                <c:pt idx="7853">
                  <c:v>56.804734000000003</c:v>
                </c:pt>
                <c:pt idx="7854">
                  <c:v>56.804734000000003</c:v>
                </c:pt>
                <c:pt idx="7855">
                  <c:v>56.923076999999999</c:v>
                </c:pt>
                <c:pt idx="7856">
                  <c:v>56.923076999999999</c:v>
                </c:pt>
                <c:pt idx="7857">
                  <c:v>57.041420000000002</c:v>
                </c:pt>
                <c:pt idx="7858">
                  <c:v>57.041420000000002</c:v>
                </c:pt>
                <c:pt idx="7859">
                  <c:v>57.159762999999998</c:v>
                </c:pt>
                <c:pt idx="7860">
                  <c:v>57.159762999999998</c:v>
                </c:pt>
                <c:pt idx="7861">
                  <c:v>57.278106999999999</c:v>
                </c:pt>
                <c:pt idx="7862">
                  <c:v>57.278106999999999</c:v>
                </c:pt>
                <c:pt idx="7863">
                  <c:v>57.396450000000002</c:v>
                </c:pt>
                <c:pt idx="7864">
                  <c:v>57.396450000000002</c:v>
                </c:pt>
                <c:pt idx="7865">
                  <c:v>57.514792999999997</c:v>
                </c:pt>
                <c:pt idx="7866">
                  <c:v>57.514792999999997</c:v>
                </c:pt>
                <c:pt idx="7867">
                  <c:v>57.633136</c:v>
                </c:pt>
                <c:pt idx="7868">
                  <c:v>57.633136</c:v>
                </c:pt>
                <c:pt idx="7869">
                  <c:v>57.751479000000003</c:v>
                </c:pt>
                <c:pt idx="7870">
                  <c:v>57.751479000000003</c:v>
                </c:pt>
                <c:pt idx="7871">
                  <c:v>57.869821999999999</c:v>
                </c:pt>
                <c:pt idx="7872">
                  <c:v>57.869821999999999</c:v>
                </c:pt>
                <c:pt idx="7873">
                  <c:v>57.988166</c:v>
                </c:pt>
                <c:pt idx="7874">
                  <c:v>57.988166</c:v>
                </c:pt>
                <c:pt idx="7875">
                  <c:v>58.106509000000003</c:v>
                </c:pt>
                <c:pt idx="7876">
                  <c:v>58.106509000000003</c:v>
                </c:pt>
                <c:pt idx="7877">
                  <c:v>58.224851999999998</c:v>
                </c:pt>
                <c:pt idx="7878">
                  <c:v>58.224851999999998</c:v>
                </c:pt>
                <c:pt idx="7879">
                  <c:v>58.343195000000001</c:v>
                </c:pt>
                <c:pt idx="7880">
                  <c:v>58.343195000000001</c:v>
                </c:pt>
                <c:pt idx="7881">
                  <c:v>58.461537999999997</c:v>
                </c:pt>
                <c:pt idx="7882">
                  <c:v>58.461537999999997</c:v>
                </c:pt>
                <c:pt idx="7883">
                  <c:v>58.579881999999998</c:v>
                </c:pt>
                <c:pt idx="7884">
                  <c:v>58.579881999999998</c:v>
                </c:pt>
                <c:pt idx="7885">
                  <c:v>58.698225000000001</c:v>
                </c:pt>
                <c:pt idx="7886">
                  <c:v>58.698225000000001</c:v>
                </c:pt>
                <c:pt idx="7887">
                  <c:v>58.816567999999997</c:v>
                </c:pt>
                <c:pt idx="7888">
                  <c:v>58.816567999999997</c:v>
                </c:pt>
                <c:pt idx="7889">
                  <c:v>58.934911</c:v>
                </c:pt>
                <c:pt idx="7890">
                  <c:v>58.934911</c:v>
                </c:pt>
                <c:pt idx="7891">
                  <c:v>59.053254000000003</c:v>
                </c:pt>
                <c:pt idx="7892">
                  <c:v>59.053254000000003</c:v>
                </c:pt>
                <c:pt idx="7893">
                  <c:v>59.171598000000003</c:v>
                </c:pt>
                <c:pt idx="7894">
                  <c:v>59.171598000000003</c:v>
                </c:pt>
                <c:pt idx="7895">
                  <c:v>59.289940999999999</c:v>
                </c:pt>
                <c:pt idx="7896">
                  <c:v>59.289940999999999</c:v>
                </c:pt>
                <c:pt idx="7897">
                  <c:v>59.408284000000002</c:v>
                </c:pt>
                <c:pt idx="7898">
                  <c:v>59.408284000000002</c:v>
                </c:pt>
                <c:pt idx="7899">
                  <c:v>59.526626999999998</c:v>
                </c:pt>
                <c:pt idx="7900">
                  <c:v>59.526626999999998</c:v>
                </c:pt>
                <c:pt idx="7901">
                  <c:v>59.644970000000001</c:v>
                </c:pt>
                <c:pt idx="7902">
                  <c:v>59.644970000000001</c:v>
                </c:pt>
                <c:pt idx="7903">
                  <c:v>59.763314000000001</c:v>
                </c:pt>
                <c:pt idx="7904">
                  <c:v>59.763314000000001</c:v>
                </c:pt>
                <c:pt idx="7905">
                  <c:v>59.881656999999997</c:v>
                </c:pt>
                <c:pt idx="7906">
                  <c:v>59.881656999999997</c:v>
                </c:pt>
                <c:pt idx="7907">
                  <c:v>60</c:v>
                </c:pt>
                <c:pt idx="7908">
                  <c:v>60</c:v>
                </c:pt>
                <c:pt idx="7909">
                  <c:v>60.118343000000003</c:v>
                </c:pt>
                <c:pt idx="7910">
                  <c:v>60.118343000000003</c:v>
                </c:pt>
                <c:pt idx="7911">
                  <c:v>60.236685999999999</c:v>
                </c:pt>
                <c:pt idx="7912">
                  <c:v>60.236685999999999</c:v>
                </c:pt>
                <c:pt idx="7913">
                  <c:v>60.355029999999999</c:v>
                </c:pt>
                <c:pt idx="7914">
                  <c:v>60.355029999999999</c:v>
                </c:pt>
                <c:pt idx="7915">
                  <c:v>60.473373000000002</c:v>
                </c:pt>
                <c:pt idx="7916">
                  <c:v>60.473373000000002</c:v>
                </c:pt>
                <c:pt idx="7917">
                  <c:v>60.591715999999998</c:v>
                </c:pt>
                <c:pt idx="7918">
                  <c:v>60.591715999999998</c:v>
                </c:pt>
                <c:pt idx="7919">
                  <c:v>60.710059000000001</c:v>
                </c:pt>
                <c:pt idx="7920">
                  <c:v>60.710059000000001</c:v>
                </c:pt>
                <c:pt idx="7921">
                  <c:v>60.828401999999997</c:v>
                </c:pt>
                <c:pt idx="7922">
                  <c:v>60.828401999999997</c:v>
                </c:pt>
                <c:pt idx="7923">
                  <c:v>60.946745999999997</c:v>
                </c:pt>
                <c:pt idx="7924">
                  <c:v>60.946745999999997</c:v>
                </c:pt>
                <c:pt idx="7925">
                  <c:v>61.065089</c:v>
                </c:pt>
                <c:pt idx="7926">
                  <c:v>61.065089</c:v>
                </c:pt>
                <c:pt idx="7927">
                  <c:v>61.183432000000003</c:v>
                </c:pt>
                <c:pt idx="7928">
                  <c:v>61.183432000000003</c:v>
                </c:pt>
                <c:pt idx="7929">
                  <c:v>61.301774999999999</c:v>
                </c:pt>
                <c:pt idx="7930">
                  <c:v>61.301774999999999</c:v>
                </c:pt>
                <c:pt idx="7931">
                  <c:v>61.420118000000002</c:v>
                </c:pt>
                <c:pt idx="7932">
                  <c:v>61.420118000000002</c:v>
                </c:pt>
                <c:pt idx="7933">
                  <c:v>61.538462000000003</c:v>
                </c:pt>
                <c:pt idx="7934">
                  <c:v>61.538462000000003</c:v>
                </c:pt>
                <c:pt idx="7935">
                  <c:v>61.656804999999999</c:v>
                </c:pt>
                <c:pt idx="7936">
                  <c:v>61.656804999999999</c:v>
                </c:pt>
                <c:pt idx="7937">
                  <c:v>61.775148000000002</c:v>
                </c:pt>
                <c:pt idx="7938">
                  <c:v>61.775148000000002</c:v>
                </c:pt>
                <c:pt idx="7939">
                  <c:v>61.893490999999997</c:v>
                </c:pt>
                <c:pt idx="7940">
                  <c:v>61.893490999999997</c:v>
                </c:pt>
                <c:pt idx="7941">
                  <c:v>62.011834</c:v>
                </c:pt>
                <c:pt idx="7942">
                  <c:v>62.011834</c:v>
                </c:pt>
                <c:pt idx="7943">
                  <c:v>62.130178000000001</c:v>
                </c:pt>
                <c:pt idx="7944">
                  <c:v>62.130178000000001</c:v>
                </c:pt>
                <c:pt idx="7945">
                  <c:v>62.248520999999997</c:v>
                </c:pt>
                <c:pt idx="7946">
                  <c:v>62.248520999999997</c:v>
                </c:pt>
                <c:pt idx="7947">
                  <c:v>62.366864</c:v>
                </c:pt>
                <c:pt idx="7948">
                  <c:v>62.366864</c:v>
                </c:pt>
                <c:pt idx="7949">
                  <c:v>62.485207000000003</c:v>
                </c:pt>
                <c:pt idx="7950">
                  <c:v>62.485207000000003</c:v>
                </c:pt>
                <c:pt idx="7951">
                  <c:v>62.603549999999998</c:v>
                </c:pt>
                <c:pt idx="7952">
                  <c:v>62.603549999999998</c:v>
                </c:pt>
                <c:pt idx="7953">
                  <c:v>62.721893000000001</c:v>
                </c:pt>
                <c:pt idx="7954">
                  <c:v>62.721893000000001</c:v>
                </c:pt>
                <c:pt idx="7955">
                  <c:v>62.840237000000002</c:v>
                </c:pt>
                <c:pt idx="7956">
                  <c:v>62.840237000000002</c:v>
                </c:pt>
                <c:pt idx="7957">
                  <c:v>62.958579999999998</c:v>
                </c:pt>
                <c:pt idx="7958">
                  <c:v>62.958579999999998</c:v>
                </c:pt>
                <c:pt idx="7959">
                  <c:v>63.076923000000001</c:v>
                </c:pt>
                <c:pt idx="7960">
                  <c:v>63.076923000000001</c:v>
                </c:pt>
                <c:pt idx="7961">
                  <c:v>63.195265999999997</c:v>
                </c:pt>
                <c:pt idx="7962">
                  <c:v>63.195265999999997</c:v>
                </c:pt>
                <c:pt idx="7963">
                  <c:v>63.313609</c:v>
                </c:pt>
                <c:pt idx="7964">
                  <c:v>63.313609</c:v>
                </c:pt>
                <c:pt idx="7965">
                  <c:v>63.431953</c:v>
                </c:pt>
                <c:pt idx="7966">
                  <c:v>63.431953</c:v>
                </c:pt>
                <c:pt idx="7967">
                  <c:v>63.550296000000003</c:v>
                </c:pt>
                <c:pt idx="7968">
                  <c:v>63.550296000000003</c:v>
                </c:pt>
                <c:pt idx="7969">
                  <c:v>63.668638999999999</c:v>
                </c:pt>
                <c:pt idx="7970">
                  <c:v>63.668638999999999</c:v>
                </c:pt>
                <c:pt idx="7971">
                  <c:v>63.786982000000002</c:v>
                </c:pt>
                <c:pt idx="7972">
                  <c:v>63.786982000000002</c:v>
                </c:pt>
                <c:pt idx="7973">
                  <c:v>63.905324999999998</c:v>
                </c:pt>
                <c:pt idx="7974">
                  <c:v>63.905324999999998</c:v>
                </c:pt>
                <c:pt idx="7975">
                  <c:v>64.023668999999998</c:v>
                </c:pt>
                <c:pt idx="7976">
                  <c:v>64.023668999999998</c:v>
                </c:pt>
                <c:pt idx="7977">
                  <c:v>64.142011999999994</c:v>
                </c:pt>
                <c:pt idx="7978">
                  <c:v>64.142011999999994</c:v>
                </c:pt>
                <c:pt idx="7979">
                  <c:v>64.260355000000004</c:v>
                </c:pt>
                <c:pt idx="7980">
                  <c:v>64.260355000000004</c:v>
                </c:pt>
                <c:pt idx="7981">
                  <c:v>64.378698</c:v>
                </c:pt>
                <c:pt idx="7982">
                  <c:v>64.378698</c:v>
                </c:pt>
                <c:pt idx="7983">
                  <c:v>64.497040999999996</c:v>
                </c:pt>
                <c:pt idx="7984">
                  <c:v>64.497040999999996</c:v>
                </c:pt>
                <c:pt idx="7985">
                  <c:v>64.615385000000003</c:v>
                </c:pt>
                <c:pt idx="7986">
                  <c:v>64.615385000000003</c:v>
                </c:pt>
                <c:pt idx="7987">
                  <c:v>64.733727999999999</c:v>
                </c:pt>
                <c:pt idx="7988">
                  <c:v>64.733727999999999</c:v>
                </c:pt>
                <c:pt idx="7989">
                  <c:v>64.852070999999995</c:v>
                </c:pt>
                <c:pt idx="7990">
                  <c:v>64.852070999999995</c:v>
                </c:pt>
                <c:pt idx="7991">
                  <c:v>64.970414000000005</c:v>
                </c:pt>
                <c:pt idx="7992">
                  <c:v>64.970414000000005</c:v>
                </c:pt>
                <c:pt idx="7993">
                  <c:v>65.088757000000001</c:v>
                </c:pt>
                <c:pt idx="7994">
                  <c:v>65.088757000000001</c:v>
                </c:pt>
                <c:pt idx="7995">
                  <c:v>65.207100999999994</c:v>
                </c:pt>
                <c:pt idx="7996">
                  <c:v>65.207100999999994</c:v>
                </c:pt>
                <c:pt idx="7997">
                  <c:v>65.325444000000005</c:v>
                </c:pt>
                <c:pt idx="7998">
                  <c:v>65.325444000000005</c:v>
                </c:pt>
                <c:pt idx="7999">
                  <c:v>65.443787</c:v>
                </c:pt>
                <c:pt idx="8000">
                  <c:v>65.443787</c:v>
                </c:pt>
                <c:pt idx="8001">
                  <c:v>65.562129999999996</c:v>
                </c:pt>
                <c:pt idx="8002">
                  <c:v>65.562129999999996</c:v>
                </c:pt>
                <c:pt idx="8003">
                  <c:v>65.680473000000006</c:v>
                </c:pt>
                <c:pt idx="8004">
                  <c:v>65.680473000000006</c:v>
                </c:pt>
                <c:pt idx="8005">
                  <c:v>65.798817</c:v>
                </c:pt>
                <c:pt idx="8006">
                  <c:v>65.798817</c:v>
                </c:pt>
                <c:pt idx="8007">
                  <c:v>65.917159999999996</c:v>
                </c:pt>
                <c:pt idx="8008">
                  <c:v>65.917159999999996</c:v>
                </c:pt>
                <c:pt idx="8009">
                  <c:v>66.035503000000006</c:v>
                </c:pt>
                <c:pt idx="8010">
                  <c:v>66.035503000000006</c:v>
                </c:pt>
                <c:pt idx="8011">
                  <c:v>66.153846000000001</c:v>
                </c:pt>
                <c:pt idx="8012">
                  <c:v>66.153846000000001</c:v>
                </c:pt>
                <c:pt idx="8013">
                  <c:v>66.272188999999997</c:v>
                </c:pt>
                <c:pt idx="8014">
                  <c:v>66.272188999999997</c:v>
                </c:pt>
                <c:pt idx="8015">
                  <c:v>66.390533000000005</c:v>
                </c:pt>
                <c:pt idx="8016">
                  <c:v>66.390533000000005</c:v>
                </c:pt>
                <c:pt idx="8017">
                  <c:v>66.508876000000001</c:v>
                </c:pt>
                <c:pt idx="8018">
                  <c:v>66.508876000000001</c:v>
                </c:pt>
                <c:pt idx="8019">
                  <c:v>66.627218999999997</c:v>
                </c:pt>
                <c:pt idx="8020">
                  <c:v>66.627218999999997</c:v>
                </c:pt>
                <c:pt idx="8021">
                  <c:v>66.745562000000007</c:v>
                </c:pt>
                <c:pt idx="8022">
                  <c:v>66.745562000000007</c:v>
                </c:pt>
                <c:pt idx="8023">
                  <c:v>66.863905000000003</c:v>
                </c:pt>
                <c:pt idx="8024">
                  <c:v>66.863905000000003</c:v>
                </c:pt>
                <c:pt idx="8025">
                  <c:v>66.982248999999996</c:v>
                </c:pt>
                <c:pt idx="8026">
                  <c:v>66.982248999999996</c:v>
                </c:pt>
                <c:pt idx="8027">
                  <c:v>67.100592000000006</c:v>
                </c:pt>
                <c:pt idx="8028">
                  <c:v>67.100592000000006</c:v>
                </c:pt>
                <c:pt idx="8029">
                  <c:v>67.218935000000002</c:v>
                </c:pt>
                <c:pt idx="8030">
                  <c:v>67.218935000000002</c:v>
                </c:pt>
                <c:pt idx="8031">
                  <c:v>67.337277999999998</c:v>
                </c:pt>
                <c:pt idx="8032">
                  <c:v>67.337277999999998</c:v>
                </c:pt>
                <c:pt idx="8033">
                  <c:v>67.455620999999994</c:v>
                </c:pt>
                <c:pt idx="8034">
                  <c:v>67.455620999999994</c:v>
                </c:pt>
                <c:pt idx="8035">
                  <c:v>67.573964000000004</c:v>
                </c:pt>
                <c:pt idx="8036">
                  <c:v>67.573964000000004</c:v>
                </c:pt>
                <c:pt idx="8037">
                  <c:v>67.692307999999997</c:v>
                </c:pt>
                <c:pt idx="8038">
                  <c:v>67.692307999999997</c:v>
                </c:pt>
                <c:pt idx="8039">
                  <c:v>67.810650999999993</c:v>
                </c:pt>
                <c:pt idx="8040">
                  <c:v>67.810650999999993</c:v>
                </c:pt>
                <c:pt idx="8041">
                  <c:v>67.928994000000003</c:v>
                </c:pt>
                <c:pt idx="8042">
                  <c:v>67.928994000000003</c:v>
                </c:pt>
                <c:pt idx="8043">
                  <c:v>68.047336999999999</c:v>
                </c:pt>
                <c:pt idx="8044">
                  <c:v>68.047336999999999</c:v>
                </c:pt>
                <c:pt idx="8045">
                  <c:v>68.165679999999995</c:v>
                </c:pt>
                <c:pt idx="8046">
                  <c:v>68.165679999999995</c:v>
                </c:pt>
                <c:pt idx="8047">
                  <c:v>68.284024000000002</c:v>
                </c:pt>
                <c:pt idx="8048">
                  <c:v>68.284024000000002</c:v>
                </c:pt>
                <c:pt idx="8049">
                  <c:v>68.402366999999998</c:v>
                </c:pt>
                <c:pt idx="8050">
                  <c:v>68.402366999999998</c:v>
                </c:pt>
                <c:pt idx="8051">
                  <c:v>68.520709999999994</c:v>
                </c:pt>
                <c:pt idx="8052">
                  <c:v>68.520709999999994</c:v>
                </c:pt>
                <c:pt idx="8053">
                  <c:v>68.639053000000004</c:v>
                </c:pt>
                <c:pt idx="8054">
                  <c:v>68.639053000000004</c:v>
                </c:pt>
                <c:pt idx="8055">
                  <c:v>68.757396</c:v>
                </c:pt>
                <c:pt idx="8056">
                  <c:v>68.757396</c:v>
                </c:pt>
                <c:pt idx="8057">
                  <c:v>68.875739999999993</c:v>
                </c:pt>
                <c:pt idx="8058">
                  <c:v>68.875739999999993</c:v>
                </c:pt>
                <c:pt idx="8059">
                  <c:v>68.994083000000003</c:v>
                </c:pt>
                <c:pt idx="8060">
                  <c:v>68.994083000000003</c:v>
                </c:pt>
                <c:pt idx="8061">
                  <c:v>69.112425999999999</c:v>
                </c:pt>
                <c:pt idx="8062">
                  <c:v>69.112425999999999</c:v>
                </c:pt>
                <c:pt idx="8063">
                  <c:v>69.230768999999995</c:v>
                </c:pt>
                <c:pt idx="8064">
                  <c:v>69.230768999999995</c:v>
                </c:pt>
                <c:pt idx="8065">
                  <c:v>69.349112000000005</c:v>
                </c:pt>
                <c:pt idx="8066">
                  <c:v>69.349112000000005</c:v>
                </c:pt>
                <c:pt idx="8067">
                  <c:v>69.467455999999999</c:v>
                </c:pt>
                <c:pt idx="8068">
                  <c:v>69.467455999999999</c:v>
                </c:pt>
                <c:pt idx="8069">
                  <c:v>69.585798999999994</c:v>
                </c:pt>
                <c:pt idx="8070">
                  <c:v>69.585798999999994</c:v>
                </c:pt>
                <c:pt idx="8071">
                  <c:v>69.704142000000004</c:v>
                </c:pt>
                <c:pt idx="8072">
                  <c:v>69.704142000000004</c:v>
                </c:pt>
                <c:pt idx="8073">
                  <c:v>69.822485</c:v>
                </c:pt>
                <c:pt idx="8074">
                  <c:v>69.822485</c:v>
                </c:pt>
                <c:pt idx="8075">
                  <c:v>69.940827999999996</c:v>
                </c:pt>
                <c:pt idx="8076">
                  <c:v>69.940827999999996</c:v>
                </c:pt>
                <c:pt idx="8077">
                  <c:v>70.059172000000004</c:v>
                </c:pt>
                <c:pt idx="8078">
                  <c:v>70.059172000000004</c:v>
                </c:pt>
                <c:pt idx="8079">
                  <c:v>70.177515</c:v>
                </c:pt>
                <c:pt idx="8080">
                  <c:v>70.177515</c:v>
                </c:pt>
                <c:pt idx="8081">
                  <c:v>70.295857999999996</c:v>
                </c:pt>
                <c:pt idx="8082">
                  <c:v>70.295857999999996</c:v>
                </c:pt>
                <c:pt idx="8083">
                  <c:v>70.414201000000006</c:v>
                </c:pt>
                <c:pt idx="8084">
                  <c:v>70.414201000000006</c:v>
                </c:pt>
                <c:pt idx="8085">
                  <c:v>70.532544000000001</c:v>
                </c:pt>
                <c:pt idx="8086">
                  <c:v>70.532544000000001</c:v>
                </c:pt>
                <c:pt idx="8087">
                  <c:v>70.650887999999995</c:v>
                </c:pt>
                <c:pt idx="8088">
                  <c:v>70.650887999999995</c:v>
                </c:pt>
                <c:pt idx="8089">
                  <c:v>70.769231000000005</c:v>
                </c:pt>
                <c:pt idx="8090">
                  <c:v>70.769231000000005</c:v>
                </c:pt>
                <c:pt idx="8091">
                  <c:v>70.887574000000001</c:v>
                </c:pt>
                <c:pt idx="8092">
                  <c:v>70.887574000000001</c:v>
                </c:pt>
                <c:pt idx="8093">
                  <c:v>71.005916999999997</c:v>
                </c:pt>
                <c:pt idx="8094">
                  <c:v>71.005916999999997</c:v>
                </c:pt>
                <c:pt idx="8095">
                  <c:v>71.124260000000007</c:v>
                </c:pt>
                <c:pt idx="8096">
                  <c:v>71.124260000000007</c:v>
                </c:pt>
                <c:pt idx="8097">
                  <c:v>71.242604</c:v>
                </c:pt>
                <c:pt idx="8098">
                  <c:v>71.242604</c:v>
                </c:pt>
                <c:pt idx="8099">
                  <c:v>71.360946999999996</c:v>
                </c:pt>
                <c:pt idx="8100">
                  <c:v>71.360946999999996</c:v>
                </c:pt>
                <c:pt idx="8101">
                  <c:v>71.479290000000006</c:v>
                </c:pt>
                <c:pt idx="8102">
                  <c:v>71.479290000000006</c:v>
                </c:pt>
                <c:pt idx="8103">
                  <c:v>71.597633000000002</c:v>
                </c:pt>
                <c:pt idx="8104">
                  <c:v>71.597633000000002</c:v>
                </c:pt>
                <c:pt idx="8105">
                  <c:v>71.715975999999998</c:v>
                </c:pt>
                <c:pt idx="8106">
                  <c:v>71.715975999999998</c:v>
                </c:pt>
                <c:pt idx="8107">
                  <c:v>71.834320000000005</c:v>
                </c:pt>
                <c:pt idx="8108">
                  <c:v>71.834320000000005</c:v>
                </c:pt>
                <c:pt idx="8109">
                  <c:v>71.952663000000001</c:v>
                </c:pt>
                <c:pt idx="8110">
                  <c:v>71.952663000000001</c:v>
                </c:pt>
                <c:pt idx="8111">
                  <c:v>72.071005999999997</c:v>
                </c:pt>
                <c:pt idx="8112">
                  <c:v>72.071005999999997</c:v>
                </c:pt>
                <c:pt idx="8113">
                  <c:v>72.189349000000007</c:v>
                </c:pt>
                <c:pt idx="8114">
                  <c:v>72.189349000000007</c:v>
                </c:pt>
                <c:pt idx="8115">
                  <c:v>72.307692000000003</c:v>
                </c:pt>
                <c:pt idx="8116">
                  <c:v>72.307692000000003</c:v>
                </c:pt>
                <c:pt idx="8117">
                  <c:v>72.426035999999996</c:v>
                </c:pt>
                <c:pt idx="8118">
                  <c:v>72.426035999999996</c:v>
                </c:pt>
                <c:pt idx="8119">
                  <c:v>72.544379000000006</c:v>
                </c:pt>
                <c:pt idx="8120">
                  <c:v>72.544379000000006</c:v>
                </c:pt>
                <c:pt idx="8121">
                  <c:v>72.662722000000002</c:v>
                </c:pt>
                <c:pt idx="8122">
                  <c:v>72.662722000000002</c:v>
                </c:pt>
                <c:pt idx="8123">
                  <c:v>72.781064999999998</c:v>
                </c:pt>
                <c:pt idx="8124">
                  <c:v>72.781064999999998</c:v>
                </c:pt>
                <c:pt idx="8125">
                  <c:v>72.899407999999994</c:v>
                </c:pt>
                <c:pt idx="8126">
                  <c:v>72.899407999999994</c:v>
                </c:pt>
                <c:pt idx="8127">
                  <c:v>73.017751000000004</c:v>
                </c:pt>
                <c:pt idx="8128">
                  <c:v>73.017751000000004</c:v>
                </c:pt>
                <c:pt idx="8129">
                  <c:v>73.136094999999997</c:v>
                </c:pt>
                <c:pt idx="8130">
                  <c:v>73.136094999999997</c:v>
                </c:pt>
                <c:pt idx="8131">
                  <c:v>73.254437999999993</c:v>
                </c:pt>
                <c:pt idx="8132">
                  <c:v>73.254437999999993</c:v>
                </c:pt>
                <c:pt idx="8133">
                  <c:v>73.372781000000003</c:v>
                </c:pt>
                <c:pt idx="8134">
                  <c:v>73.372781000000003</c:v>
                </c:pt>
                <c:pt idx="8135">
                  <c:v>73.491123999999999</c:v>
                </c:pt>
                <c:pt idx="8136">
                  <c:v>73.491123999999999</c:v>
                </c:pt>
                <c:pt idx="8137">
                  <c:v>73.609466999999995</c:v>
                </c:pt>
                <c:pt idx="8138">
                  <c:v>73.609466999999995</c:v>
                </c:pt>
                <c:pt idx="8139">
                  <c:v>73.727811000000003</c:v>
                </c:pt>
                <c:pt idx="8140">
                  <c:v>73.727811000000003</c:v>
                </c:pt>
                <c:pt idx="8141">
                  <c:v>73.846153999999999</c:v>
                </c:pt>
                <c:pt idx="8142">
                  <c:v>73.846153999999999</c:v>
                </c:pt>
                <c:pt idx="8143">
                  <c:v>73.964496999999994</c:v>
                </c:pt>
                <c:pt idx="8144">
                  <c:v>73.964496999999994</c:v>
                </c:pt>
                <c:pt idx="8145">
                  <c:v>74.082840000000004</c:v>
                </c:pt>
                <c:pt idx="8146">
                  <c:v>74.082840000000004</c:v>
                </c:pt>
                <c:pt idx="8147">
                  <c:v>74.201183</c:v>
                </c:pt>
                <c:pt idx="8148">
                  <c:v>74.201183</c:v>
                </c:pt>
                <c:pt idx="8149">
                  <c:v>74.319526999999994</c:v>
                </c:pt>
                <c:pt idx="8150">
                  <c:v>74.319526999999994</c:v>
                </c:pt>
                <c:pt idx="8151">
                  <c:v>74.437870000000004</c:v>
                </c:pt>
                <c:pt idx="8152">
                  <c:v>74.437870000000004</c:v>
                </c:pt>
                <c:pt idx="8153">
                  <c:v>74.556213</c:v>
                </c:pt>
                <c:pt idx="8154">
                  <c:v>74.556213</c:v>
                </c:pt>
                <c:pt idx="8155">
                  <c:v>74.674555999999995</c:v>
                </c:pt>
                <c:pt idx="8156">
                  <c:v>74.674555999999995</c:v>
                </c:pt>
                <c:pt idx="8157">
                  <c:v>74.792899000000006</c:v>
                </c:pt>
                <c:pt idx="8158">
                  <c:v>74.792899000000006</c:v>
                </c:pt>
                <c:pt idx="8159">
                  <c:v>74.911242999999999</c:v>
                </c:pt>
                <c:pt idx="8160">
                  <c:v>74.911242999999999</c:v>
                </c:pt>
                <c:pt idx="8161">
                  <c:v>75.029585999999995</c:v>
                </c:pt>
                <c:pt idx="8162">
                  <c:v>75.029585999999995</c:v>
                </c:pt>
                <c:pt idx="8163">
                  <c:v>75.147929000000005</c:v>
                </c:pt>
                <c:pt idx="8164">
                  <c:v>75.147929000000005</c:v>
                </c:pt>
                <c:pt idx="8165">
                  <c:v>75.266272000000001</c:v>
                </c:pt>
                <c:pt idx="8166">
                  <c:v>75.266272000000001</c:v>
                </c:pt>
                <c:pt idx="8167">
                  <c:v>75.384614999999997</c:v>
                </c:pt>
                <c:pt idx="8168">
                  <c:v>75.384614999999997</c:v>
                </c:pt>
                <c:pt idx="8169">
                  <c:v>75.502959000000004</c:v>
                </c:pt>
                <c:pt idx="8170">
                  <c:v>75.502959000000004</c:v>
                </c:pt>
                <c:pt idx="8171">
                  <c:v>75.621302</c:v>
                </c:pt>
                <c:pt idx="8172">
                  <c:v>75.621302</c:v>
                </c:pt>
                <c:pt idx="8173">
                  <c:v>75.739644999999996</c:v>
                </c:pt>
                <c:pt idx="8174">
                  <c:v>75.739644999999996</c:v>
                </c:pt>
                <c:pt idx="8175">
                  <c:v>75.857988000000006</c:v>
                </c:pt>
                <c:pt idx="8176">
                  <c:v>75.857988000000006</c:v>
                </c:pt>
                <c:pt idx="8177">
                  <c:v>75.976331000000002</c:v>
                </c:pt>
                <c:pt idx="8178">
                  <c:v>75.976331000000002</c:v>
                </c:pt>
                <c:pt idx="8179">
                  <c:v>76.094674999999995</c:v>
                </c:pt>
                <c:pt idx="8180">
                  <c:v>76.094674999999995</c:v>
                </c:pt>
                <c:pt idx="8181">
                  <c:v>76.213018000000005</c:v>
                </c:pt>
                <c:pt idx="8182">
                  <c:v>76.213018000000005</c:v>
                </c:pt>
                <c:pt idx="8183">
                  <c:v>76.331361000000001</c:v>
                </c:pt>
                <c:pt idx="8184">
                  <c:v>76.331361000000001</c:v>
                </c:pt>
                <c:pt idx="8185">
                  <c:v>76.449703999999997</c:v>
                </c:pt>
                <c:pt idx="8186">
                  <c:v>76.449703999999997</c:v>
                </c:pt>
                <c:pt idx="8187">
                  <c:v>76.568047000000007</c:v>
                </c:pt>
                <c:pt idx="8188">
                  <c:v>76.568047000000007</c:v>
                </c:pt>
                <c:pt idx="8189">
                  <c:v>76.686391</c:v>
                </c:pt>
                <c:pt idx="8190">
                  <c:v>76.686391</c:v>
                </c:pt>
                <c:pt idx="8191">
                  <c:v>76.804733999999996</c:v>
                </c:pt>
                <c:pt idx="8192">
                  <c:v>76.804733999999996</c:v>
                </c:pt>
                <c:pt idx="8193">
                  <c:v>76.923077000000006</c:v>
                </c:pt>
                <c:pt idx="8194">
                  <c:v>76.923077000000006</c:v>
                </c:pt>
                <c:pt idx="8195">
                  <c:v>77.041420000000002</c:v>
                </c:pt>
                <c:pt idx="8196">
                  <c:v>77.041420000000002</c:v>
                </c:pt>
                <c:pt idx="8197">
                  <c:v>77.159762999999998</c:v>
                </c:pt>
                <c:pt idx="8198">
                  <c:v>77.159762999999998</c:v>
                </c:pt>
                <c:pt idx="8199">
                  <c:v>77.278107000000006</c:v>
                </c:pt>
                <c:pt idx="8200">
                  <c:v>77.278107000000006</c:v>
                </c:pt>
                <c:pt idx="8201">
                  <c:v>77.396450000000002</c:v>
                </c:pt>
                <c:pt idx="8202">
                  <c:v>77.396450000000002</c:v>
                </c:pt>
                <c:pt idx="8203">
                  <c:v>77.514792999999997</c:v>
                </c:pt>
                <c:pt idx="8204">
                  <c:v>77.514792999999997</c:v>
                </c:pt>
                <c:pt idx="8205">
                  <c:v>77.633135999999993</c:v>
                </c:pt>
                <c:pt idx="8206">
                  <c:v>77.633135999999993</c:v>
                </c:pt>
                <c:pt idx="8207">
                  <c:v>77.751479000000003</c:v>
                </c:pt>
                <c:pt idx="8208">
                  <c:v>77.751479000000003</c:v>
                </c:pt>
                <c:pt idx="8209">
                  <c:v>77.869821999999999</c:v>
                </c:pt>
                <c:pt idx="8210">
                  <c:v>77.869821999999999</c:v>
                </c:pt>
                <c:pt idx="8211">
                  <c:v>77.988166000000007</c:v>
                </c:pt>
                <c:pt idx="8212">
                  <c:v>77.988166000000007</c:v>
                </c:pt>
                <c:pt idx="8213">
                  <c:v>78.106509000000003</c:v>
                </c:pt>
                <c:pt idx="8214">
                  <c:v>78.106509000000003</c:v>
                </c:pt>
                <c:pt idx="8215">
                  <c:v>78.224851999999998</c:v>
                </c:pt>
                <c:pt idx="8216">
                  <c:v>78.224851999999998</c:v>
                </c:pt>
                <c:pt idx="8217">
                  <c:v>78.343194999999994</c:v>
                </c:pt>
                <c:pt idx="8218">
                  <c:v>78.343194999999994</c:v>
                </c:pt>
                <c:pt idx="8219">
                  <c:v>78.461538000000004</c:v>
                </c:pt>
                <c:pt idx="8220">
                  <c:v>78.461538000000004</c:v>
                </c:pt>
                <c:pt idx="8221">
                  <c:v>78.579881999999998</c:v>
                </c:pt>
                <c:pt idx="8222">
                  <c:v>78.579881999999998</c:v>
                </c:pt>
                <c:pt idx="8223">
                  <c:v>78.698224999999994</c:v>
                </c:pt>
                <c:pt idx="8224">
                  <c:v>78.698224999999994</c:v>
                </c:pt>
                <c:pt idx="8225">
                  <c:v>78.816568000000004</c:v>
                </c:pt>
                <c:pt idx="8226">
                  <c:v>78.816568000000004</c:v>
                </c:pt>
                <c:pt idx="8227">
                  <c:v>78.934911</c:v>
                </c:pt>
                <c:pt idx="8228">
                  <c:v>78.934911</c:v>
                </c:pt>
                <c:pt idx="8229">
                  <c:v>79.053253999999995</c:v>
                </c:pt>
                <c:pt idx="8230">
                  <c:v>79.053253999999995</c:v>
                </c:pt>
                <c:pt idx="8231">
                  <c:v>79.171598000000003</c:v>
                </c:pt>
                <c:pt idx="8232">
                  <c:v>79.171598000000003</c:v>
                </c:pt>
                <c:pt idx="8233">
                  <c:v>79.289940999999999</c:v>
                </c:pt>
                <c:pt idx="8234">
                  <c:v>79.289940999999999</c:v>
                </c:pt>
                <c:pt idx="8235">
                  <c:v>79.408283999999995</c:v>
                </c:pt>
                <c:pt idx="8236">
                  <c:v>79.408283999999995</c:v>
                </c:pt>
                <c:pt idx="8237">
                  <c:v>79.526627000000005</c:v>
                </c:pt>
                <c:pt idx="8238">
                  <c:v>79.526627000000005</c:v>
                </c:pt>
                <c:pt idx="8239">
                  <c:v>79.644970000000001</c:v>
                </c:pt>
                <c:pt idx="8240">
                  <c:v>79.644970000000001</c:v>
                </c:pt>
                <c:pt idx="8241">
                  <c:v>79.763313999999994</c:v>
                </c:pt>
                <c:pt idx="8242">
                  <c:v>79.763313999999994</c:v>
                </c:pt>
                <c:pt idx="8243">
                  <c:v>79.881657000000004</c:v>
                </c:pt>
                <c:pt idx="8244">
                  <c:v>79.881657000000004</c:v>
                </c:pt>
                <c:pt idx="8245">
                  <c:v>80</c:v>
                </c:pt>
                <c:pt idx="8246">
                  <c:v>80</c:v>
                </c:pt>
                <c:pt idx="8247">
                  <c:v>80.118342999999996</c:v>
                </c:pt>
                <c:pt idx="8248">
                  <c:v>80.118342999999996</c:v>
                </c:pt>
                <c:pt idx="8249">
                  <c:v>80.236686000000006</c:v>
                </c:pt>
                <c:pt idx="8250">
                  <c:v>80.236686000000006</c:v>
                </c:pt>
                <c:pt idx="8251">
                  <c:v>80.355029999999999</c:v>
                </c:pt>
                <c:pt idx="8252">
                  <c:v>80.355029999999999</c:v>
                </c:pt>
                <c:pt idx="8253">
                  <c:v>80.473372999999995</c:v>
                </c:pt>
                <c:pt idx="8254">
                  <c:v>80.473372999999995</c:v>
                </c:pt>
                <c:pt idx="8255">
                  <c:v>80.591716000000005</c:v>
                </c:pt>
                <c:pt idx="8256">
                  <c:v>80.591716000000005</c:v>
                </c:pt>
                <c:pt idx="8257">
                  <c:v>80.710059000000001</c:v>
                </c:pt>
                <c:pt idx="8258">
                  <c:v>80.710059000000001</c:v>
                </c:pt>
                <c:pt idx="8259">
                  <c:v>80.828401999999997</c:v>
                </c:pt>
                <c:pt idx="8260">
                  <c:v>80.828401999999997</c:v>
                </c:pt>
                <c:pt idx="8261">
                  <c:v>80.946746000000005</c:v>
                </c:pt>
                <c:pt idx="8262">
                  <c:v>80.946746000000005</c:v>
                </c:pt>
                <c:pt idx="8263">
                  <c:v>81.065089</c:v>
                </c:pt>
                <c:pt idx="8264">
                  <c:v>81.065089</c:v>
                </c:pt>
                <c:pt idx="8265">
                  <c:v>81.183431999999996</c:v>
                </c:pt>
                <c:pt idx="8266">
                  <c:v>81.183431999999996</c:v>
                </c:pt>
                <c:pt idx="8267">
                  <c:v>81.301775000000006</c:v>
                </c:pt>
                <c:pt idx="8268">
                  <c:v>81.301775000000006</c:v>
                </c:pt>
                <c:pt idx="8269">
                  <c:v>81.420118000000002</c:v>
                </c:pt>
                <c:pt idx="8270">
                  <c:v>81.420118000000002</c:v>
                </c:pt>
                <c:pt idx="8271">
                  <c:v>81.538461999999996</c:v>
                </c:pt>
                <c:pt idx="8272">
                  <c:v>81.538461999999996</c:v>
                </c:pt>
                <c:pt idx="8273">
                  <c:v>81.656805000000006</c:v>
                </c:pt>
                <c:pt idx="8274">
                  <c:v>81.656805000000006</c:v>
                </c:pt>
                <c:pt idx="8275">
                  <c:v>81.775148000000002</c:v>
                </c:pt>
                <c:pt idx="8276">
                  <c:v>81.775148000000002</c:v>
                </c:pt>
                <c:pt idx="8277">
                  <c:v>81.893490999999997</c:v>
                </c:pt>
                <c:pt idx="8278">
                  <c:v>81.893490999999997</c:v>
                </c:pt>
                <c:pt idx="8279">
                  <c:v>82.011833999999993</c:v>
                </c:pt>
                <c:pt idx="8280">
                  <c:v>82.011833999999993</c:v>
                </c:pt>
                <c:pt idx="8281">
                  <c:v>82.130178000000001</c:v>
                </c:pt>
                <c:pt idx="8282">
                  <c:v>82.130178000000001</c:v>
                </c:pt>
                <c:pt idx="8283">
                  <c:v>82.248520999999997</c:v>
                </c:pt>
                <c:pt idx="8284">
                  <c:v>82.248520999999997</c:v>
                </c:pt>
                <c:pt idx="8285">
                  <c:v>82.366864000000007</c:v>
                </c:pt>
                <c:pt idx="8286">
                  <c:v>82.366864000000007</c:v>
                </c:pt>
                <c:pt idx="8287">
                  <c:v>82.485207000000003</c:v>
                </c:pt>
                <c:pt idx="8288">
                  <c:v>82.485207000000003</c:v>
                </c:pt>
                <c:pt idx="8289">
                  <c:v>82.603549999999998</c:v>
                </c:pt>
                <c:pt idx="8290">
                  <c:v>82.603549999999998</c:v>
                </c:pt>
                <c:pt idx="8291">
                  <c:v>82.721892999999994</c:v>
                </c:pt>
                <c:pt idx="8292">
                  <c:v>82.721892999999994</c:v>
                </c:pt>
                <c:pt idx="8293">
                  <c:v>82.840237000000002</c:v>
                </c:pt>
                <c:pt idx="8294">
                  <c:v>82.840237000000002</c:v>
                </c:pt>
                <c:pt idx="8295">
                  <c:v>82.958579999999998</c:v>
                </c:pt>
                <c:pt idx="8296">
                  <c:v>82.958579999999998</c:v>
                </c:pt>
                <c:pt idx="8297">
                  <c:v>83.076922999999994</c:v>
                </c:pt>
                <c:pt idx="8298">
                  <c:v>83.076922999999994</c:v>
                </c:pt>
                <c:pt idx="8299">
                  <c:v>83.195266000000004</c:v>
                </c:pt>
                <c:pt idx="8300">
                  <c:v>83.195266000000004</c:v>
                </c:pt>
                <c:pt idx="8301">
                  <c:v>83.313609</c:v>
                </c:pt>
                <c:pt idx="8302">
                  <c:v>83.313609</c:v>
                </c:pt>
                <c:pt idx="8303">
                  <c:v>83.431952999999993</c:v>
                </c:pt>
                <c:pt idx="8304">
                  <c:v>83.431952999999993</c:v>
                </c:pt>
                <c:pt idx="8305">
                  <c:v>83.550296000000003</c:v>
                </c:pt>
                <c:pt idx="8306">
                  <c:v>83.550296000000003</c:v>
                </c:pt>
                <c:pt idx="8307">
                  <c:v>83.668638999999999</c:v>
                </c:pt>
                <c:pt idx="8308">
                  <c:v>83.668638999999999</c:v>
                </c:pt>
                <c:pt idx="8309">
                  <c:v>83.786981999999995</c:v>
                </c:pt>
                <c:pt idx="8310">
                  <c:v>83.786981999999995</c:v>
                </c:pt>
                <c:pt idx="8311">
                  <c:v>83.905325000000005</c:v>
                </c:pt>
                <c:pt idx="8312">
                  <c:v>83.905325000000005</c:v>
                </c:pt>
                <c:pt idx="8313">
                  <c:v>84.023668999999998</c:v>
                </c:pt>
                <c:pt idx="8314">
                  <c:v>84.023668999999998</c:v>
                </c:pt>
                <c:pt idx="8315">
                  <c:v>84.142011999999994</c:v>
                </c:pt>
                <c:pt idx="8316">
                  <c:v>84.142011999999994</c:v>
                </c:pt>
                <c:pt idx="8317">
                  <c:v>84.260355000000004</c:v>
                </c:pt>
                <c:pt idx="8318">
                  <c:v>84.260355000000004</c:v>
                </c:pt>
                <c:pt idx="8319">
                  <c:v>84.378698</c:v>
                </c:pt>
                <c:pt idx="8320">
                  <c:v>84.378698</c:v>
                </c:pt>
                <c:pt idx="8321">
                  <c:v>84.497040999999996</c:v>
                </c:pt>
                <c:pt idx="8322">
                  <c:v>84.497040999999996</c:v>
                </c:pt>
                <c:pt idx="8323">
                  <c:v>84.615385000000003</c:v>
                </c:pt>
                <c:pt idx="8324">
                  <c:v>84.615385000000003</c:v>
                </c:pt>
                <c:pt idx="8325">
                  <c:v>84.733727999999999</c:v>
                </c:pt>
                <c:pt idx="8326">
                  <c:v>84.733727999999999</c:v>
                </c:pt>
                <c:pt idx="8327">
                  <c:v>84.852070999999995</c:v>
                </c:pt>
                <c:pt idx="8328">
                  <c:v>84.852070999999995</c:v>
                </c:pt>
                <c:pt idx="8329">
                  <c:v>84.970414000000005</c:v>
                </c:pt>
                <c:pt idx="8330">
                  <c:v>84.970414000000005</c:v>
                </c:pt>
                <c:pt idx="8331">
                  <c:v>85.088757000000001</c:v>
                </c:pt>
                <c:pt idx="8332">
                  <c:v>85.088757000000001</c:v>
                </c:pt>
                <c:pt idx="8333">
                  <c:v>85.207100999999994</c:v>
                </c:pt>
                <c:pt idx="8334">
                  <c:v>85.207100999999994</c:v>
                </c:pt>
                <c:pt idx="8335">
                  <c:v>85.325444000000005</c:v>
                </c:pt>
                <c:pt idx="8336">
                  <c:v>85.325444000000005</c:v>
                </c:pt>
                <c:pt idx="8337">
                  <c:v>85.443787</c:v>
                </c:pt>
                <c:pt idx="8338">
                  <c:v>85.443787</c:v>
                </c:pt>
                <c:pt idx="8339">
                  <c:v>85.562129999999996</c:v>
                </c:pt>
                <c:pt idx="8340">
                  <c:v>85.562129999999996</c:v>
                </c:pt>
                <c:pt idx="8341">
                  <c:v>85.680473000000006</c:v>
                </c:pt>
                <c:pt idx="8342">
                  <c:v>85.680473000000006</c:v>
                </c:pt>
                <c:pt idx="8343">
                  <c:v>85.798817</c:v>
                </c:pt>
                <c:pt idx="8344">
                  <c:v>85.798817</c:v>
                </c:pt>
                <c:pt idx="8345">
                  <c:v>85.917159999999996</c:v>
                </c:pt>
                <c:pt idx="8346">
                  <c:v>85.917159999999996</c:v>
                </c:pt>
                <c:pt idx="8347">
                  <c:v>86.035503000000006</c:v>
                </c:pt>
                <c:pt idx="8348">
                  <c:v>86.035503000000006</c:v>
                </c:pt>
                <c:pt idx="8349">
                  <c:v>86.153846000000001</c:v>
                </c:pt>
                <c:pt idx="8350">
                  <c:v>86.153846000000001</c:v>
                </c:pt>
                <c:pt idx="8351">
                  <c:v>86.272188999999997</c:v>
                </c:pt>
                <c:pt idx="8352">
                  <c:v>86.272188999999997</c:v>
                </c:pt>
                <c:pt idx="8353">
                  <c:v>86.390533000000005</c:v>
                </c:pt>
                <c:pt idx="8354">
                  <c:v>86.390533000000005</c:v>
                </c:pt>
                <c:pt idx="8355">
                  <c:v>86.508876000000001</c:v>
                </c:pt>
                <c:pt idx="8356">
                  <c:v>86.508876000000001</c:v>
                </c:pt>
                <c:pt idx="8357">
                  <c:v>86.627218999999997</c:v>
                </c:pt>
                <c:pt idx="8358">
                  <c:v>86.627218999999997</c:v>
                </c:pt>
                <c:pt idx="8359">
                  <c:v>86.745562000000007</c:v>
                </c:pt>
                <c:pt idx="8360">
                  <c:v>86.745562000000007</c:v>
                </c:pt>
                <c:pt idx="8361">
                  <c:v>86.863905000000003</c:v>
                </c:pt>
                <c:pt idx="8362">
                  <c:v>86.863905000000003</c:v>
                </c:pt>
                <c:pt idx="8363">
                  <c:v>86.982248999999996</c:v>
                </c:pt>
                <c:pt idx="8364">
                  <c:v>86.982248999999996</c:v>
                </c:pt>
                <c:pt idx="8365">
                  <c:v>87.100592000000006</c:v>
                </c:pt>
                <c:pt idx="8366">
                  <c:v>87.100592000000006</c:v>
                </c:pt>
                <c:pt idx="8367">
                  <c:v>87.218935000000002</c:v>
                </c:pt>
                <c:pt idx="8368">
                  <c:v>87.218935000000002</c:v>
                </c:pt>
                <c:pt idx="8369">
                  <c:v>87.337277999999998</c:v>
                </c:pt>
                <c:pt idx="8370">
                  <c:v>87.337277999999998</c:v>
                </c:pt>
                <c:pt idx="8371">
                  <c:v>87.455620999999994</c:v>
                </c:pt>
                <c:pt idx="8372">
                  <c:v>87.455620999999994</c:v>
                </c:pt>
                <c:pt idx="8373">
                  <c:v>87.573964000000004</c:v>
                </c:pt>
                <c:pt idx="8374">
                  <c:v>87.573964000000004</c:v>
                </c:pt>
                <c:pt idx="8375">
                  <c:v>87.692307999999997</c:v>
                </c:pt>
                <c:pt idx="8376">
                  <c:v>87.692307999999997</c:v>
                </c:pt>
                <c:pt idx="8377">
                  <c:v>87.810650999999993</c:v>
                </c:pt>
                <c:pt idx="8378">
                  <c:v>87.810650999999993</c:v>
                </c:pt>
                <c:pt idx="8379">
                  <c:v>87.928994000000003</c:v>
                </c:pt>
                <c:pt idx="8380">
                  <c:v>87.928994000000003</c:v>
                </c:pt>
                <c:pt idx="8381">
                  <c:v>88.047336999999999</c:v>
                </c:pt>
                <c:pt idx="8382">
                  <c:v>88.047336999999999</c:v>
                </c:pt>
                <c:pt idx="8383">
                  <c:v>88.165679999999995</c:v>
                </c:pt>
                <c:pt idx="8384">
                  <c:v>88.165679999999995</c:v>
                </c:pt>
                <c:pt idx="8385">
                  <c:v>88.284024000000002</c:v>
                </c:pt>
                <c:pt idx="8386">
                  <c:v>88.284024000000002</c:v>
                </c:pt>
                <c:pt idx="8387">
                  <c:v>88.402366999999998</c:v>
                </c:pt>
                <c:pt idx="8388">
                  <c:v>88.402366999999998</c:v>
                </c:pt>
                <c:pt idx="8389">
                  <c:v>88.520709999999994</c:v>
                </c:pt>
                <c:pt idx="8390">
                  <c:v>88.520709999999994</c:v>
                </c:pt>
                <c:pt idx="8391">
                  <c:v>88.639053000000004</c:v>
                </c:pt>
                <c:pt idx="8392">
                  <c:v>88.639053000000004</c:v>
                </c:pt>
                <c:pt idx="8393">
                  <c:v>88.757396</c:v>
                </c:pt>
                <c:pt idx="8394">
                  <c:v>88.757396</c:v>
                </c:pt>
                <c:pt idx="8395">
                  <c:v>88.875739999999993</c:v>
                </c:pt>
                <c:pt idx="8396">
                  <c:v>88.875739999999993</c:v>
                </c:pt>
                <c:pt idx="8397">
                  <c:v>88.994083000000003</c:v>
                </c:pt>
                <c:pt idx="8398">
                  <c:v>88.994083000000003</c:v>
                </c:pt>
                <c:pt idx="8399">
                  <c:v>89.112425999999999</c:v>
                </c:pt>
                <c:pt idx="8400">
                  <c:v>89.112425999999999</c:v>
                </c:pt>
                <c:pt idx="8401">
                  <c:v>89.230768999999995</c:v>
                </c:pt>
                <c:pt idx="8402">
                  <c:v>89.230768999999995</c:v>
                </c:pt>
                <c:pt idx="8403">
                  <c:v>89.349112000000005</c:v>
                </c:pt>
                <c:pt idx="8404">
                  <c:v>89.349112000000005</c:v>
                </c:pt>
                <c:pt idx="8405">
                  <c:v>89.467455999999999</c:v>
                </c:pt>
                <c:pt idx="8406">
                  <c:v>89.467455999999999</c:v>
                </c:pt>
                <c:pt idx="8407">
                  <c:v>89.585798999999994</c:v>
                </c:pt>
                <c:pt idx="8408">
                  <c:v>89.585798999999994</c:v>
                </c:pt>
                <c:pt idx="8409">
                  <c:v>89.704142000000004</c:v>
                </c:pt>
                <c:pt idx="8410">
                  <c:v>89.704142000000004</c:v>
                </c:pt>
                <c:pt idx="8411">
                  <c:v>89.822485</c:v>
                </c:pt>
                <c:pt idx="8412">
                  <c:v>89.822485</c:v>
                </c:pt>
                <c:pt idx="8413">
                  <c:v>89.940827999999996</c:v>
                </c:pt>
                <c:pt idx="8414">
                  <c:v>89.940827999999996</c:v>
                </c:pt>
                <c:pt idx="8415">
                  <c:v>90.059172000000004</c:v>
                </c:pt>
                <c:pt idx="8416">
                  <c:v>90.059172000000004</c:v>
                </c:pt>
                <c:pt idx="8417">
                  <c:v>90.177515</c:v>
                </c:pt>
                <c:pt idx="8418">
                  <c:v>90.177515</c:v>
                </c:pt>
                <c:pt idx="8419">
                  <c:v>90.295857999999996</c:v>
                </c:pt>
                <c:pt idx="8420">
                  <c:v>90.295857999999996</c:v>
                </c:pt>
                <c:pt idx="8421">
                  <c:v>90.414201000000006</c:v>
                </c:pt>
                <c:pt idx="8422">
                  <c:v>90.414201000000006</c:v>
                </c:pt>
                <c:pt idx="8423">
                  <c:v>90.532544000000001</c:v>
                </c:pt>
                <c:pt idx="8424">
                  <c:v>90.532544000000001</c:v>
                </c:pt>
                <c:pt idx="8425">
                  <c:v>90.650887999999995</c:v>
                </c:pt>
                <c:pt idx="8426">
                  <c:v>90.650887999999995</c:v>
                </c:pt>
                <c:pt idx="8427">
                  <c:v>90.769231000000005</c:v>
                </c:pt>
                <c:pt idx="8428">
                  <c:v>90.769231000000005</c:v>
                </c:pt>
                <c:pt idx="8429">
                  <c:v>90.887574000000001</c:v>
                </c:pt>
                <c:pt idx="8430">
                  <c:v>90.887574000000001</c:v>
                </c:pt>
                <c:pt idx="8431">
                  <c:v>91.005916999999997</c:v>
                </c:pt>
                <c:pt idx="8432">
                  <c:v>91.005916999999997</c:v>
                </c:pt>
                <c:pt idx="8433">
                  <c:v>91.124260000000007</c:v>
                </c:pt>
                <c:pt idx="8434">
                  <c:v>91.124260000000007</c:v>
                </c:pt>
                <c:pt idx="8435">
                  <c:v>91.242604</c:v>
                </c:pt>
                <c:pt idx="8436">
                  <c:v>91.242604</c:v>
                </c:pt>
                <c:pt idx="8437">
                  <c:v>91.360946999999996</c:v>
                </c:pt>
                <c:pt idx="8438">
                  <c:v>91.360946999999996</c:v>
                </c:pt>
                <c:pt idx="8439">
                  <c:v>91.479290000000006</c:v>
                </c:pt>
                <c:pt idx="8440">
                  <c:v>91.479290000000006</c:v>
                </c:pt>
                <c:pt idx="8441">
                  <c:v>91.597633000000002</c:v>
                </c:pt>
                <c:pt idx="8442">
                  <c:v>91.597633000000002</c:v>
                </c:pt>
                <c:pt idx="8443">
                  <c:v>91.715975999999998</c:v>
                </c:pt>
                <c:pt idx="8444">
                  <c:v>91.715975999999998</c:v>
                </c:pt>
                <c:pt idx="8445">
                  <c:v>91.834320000000005</c:v>
                </c:pt>
                <c:pt idx="8446">
                  <c:v>91.834320000000005</c:v>
                </c:pt>
                <c:pt idx="8447">
                  <c:v>91.952663000000001</c:v>
                </c:pt>
                <c:pt idx="8448">
                  <c:v>91.952663000000001</c:v>
                </c:pt>
                <c:pt idx="8449">
                  <c:v>92.071005999999997</c:v>
                </c:pt>
                <c:pt idx="8450">
                  <c:v>92.071005999999997</c:v>
                </c:pt>
                <c:pt idx="8451">
                  <c:v>92.189349000000007</c:v>
                </c:pt>
                <c:pt idx="8452">
                  <c:v>92.189349000000007</c:v>
                </c:pt>
                <c:pt idx="8453">
                  <c:v>92.307692000000003</c:v>
                </c:pt>
                <c:pt idx="8454">
                  <c:v>92.307692000000003</c:v>
                </c:pt>
                <c:pt idx="8455">
                  <c:v>92.426035999999996</c:v>
                </c:pt>
                <c:pt idx="8456">
                  <c:v>92.426035999999996</c:v>
                </c:pt>
                <c:pt idx="8457">
                  <c:v>92.544379000000006</c:v>
                </c:pt>
                <c:pt idx="8458">
                  <c:v>92.544379000000006</c:v>
                </c:pt>
                <c:pt idx="8459">
                  <c:v>92.662722000000002</c:v>
                </c:pt>
                <c:pt idx="8460">
                  <c:v>92.662722000000002</c:v>
                </c:pt>
                <c:pt idx="8461">
                  <c:v>92.781064999999998</c:v>
                </c:pt>
                <c:pt idx="8462">
                  <c:v>92.781064999999998</c:v>
                </c:pt>
                <c:pt idx="8463">
                  <c:v>92.899407999999994</c:v>
                </c:pt>
                <c:pt idx="8464">
                  <c:v>92.899407999999994</c:v>
                </c:pt>
                <c:pt idx="8465">
                  <c:v>93.017751000000004</c:v>
                </c:pt>
                <c:pt idx="8466">
                  <c:v>93.017751000000004</c:v>
                </c:pt>
                <c:pt idx="8467">
                  <c:v>93.136094999999997</c:v>
                </c:pt>
                <c:pt idx="8468">
                  <c:v>93.136094999999997</c:v>
                </c:pt>
                <c:pt idx="8469">
                  <c:v>93.254437999999993</c:v>
                </c:pt>
                <c:pt idx="8470">
                  <c:v>93.254437999999993</c:v>
                </c:pt>
                <c:pt idx="8471">
                  <c:v>93.372781000000003</c:v>
                </c:pt>
                <c:pt idx="8472">
                  <c:v>93.372781000000003</c:v>
                </c:pt>
                <c:pt idx="8473">
                  <c:v>93.491123999999999</c:v>
                </c:pt>
                <c:pt idx="8474">
                  <c:v>93.491123999999999</c:v>
                </c:pt>
                <c:pt idx="8475">
                  <c:v>93.609466999999995</c:v>
                </c:pt>
                <c:pt idx="8476">
                  <c:v>93.609466999999995</c:v>
                </c:pt>
                <c:pt idx="8477">
                  <c:v>93.727811000000003</c:v>
                </c:pt>
                <c:pt idx="8478">
                  <c:v>93.727811000000003</c:v>
                </c:pt>
                <c:pt idx="8479">
                  <c:v>93.846153999999999</c:v>
                </c:pt>
                <c:pt idx="8480">
                  <c:v>93.846153999999999</c:v>
                </c:pt>
                <c:pt idx="8481">
                  <c:v>93.964496999999994</c:v>
                </c:pt>
                <c:pt idx="8482">
                  <c:v>93.964496999999994</c:v>
                </c:pt>
                <c:pt idx="8483">
                  <c:v>94.082840000000004</c:v>
                </c:pt>
                <c:pt idx="8484">
                  <c:v>94.082840000000004</c:v>
                </c:pt>
                <c:pt idx="8485">
                  <c:v>94.201183</c:v>
                </c:pt>
                <c:pt idx="8486">
                  <c:v>94.201183</c:v>
                </c:pt>
                <c:pt idx="8487">
                  <c:v>94.319526999999994</c:v>
                </c:pt>
                <c:pt idx="8488">
                  <c:v>94.319526999999994</c:v>
                </c:pt>
                <c:pt idx="8489">
                  <c:v>94.437870000000004</c:v>
                </c:pt>
                <c:pt idx="8490">
                  <c:v>94.437870000000004</c:v>
                </c:pt>
                <c:pt idx="8491">
                  <c:v>94.556213</c:v>
                </c:pt>
                <c:pt idx="8492">
                  <c:v>94.556213</c:v>
                </c:pt>
                <c:pt idx="8493">
                  <c:v>94.674555999999995</c:v>
                </c:pt>
                <c:pt idx="8494">
                  <c:v>94.674555999999995</c:v>
                </c:pt>
                <c:pt idx="8495">
                  <c:v>94.792899000000006</c:v>
                </c:pt>
                <c:pt idx="8496">
                  <c:v>94.792899000000006</c:v>
                </c:pt>
                <c:pt idx="8497">
                  <c:v>94.911242999999999</c:v>
                </c:pt>
                <c:pt idx="8498">
                  <c:v>94.911242999999999</c:v>
                </c:pt>
                <c:pt idx="8499">
                  <c:v>95.029585999999995</c:v>
                </c:pt>
                <c:pt idx="8500">
                  <c:v>95.029585999999995</c:v>
                </c:pt>
                <c:pt idx="8501">
                  <c:v>95.147929000000005</c:v>
                </c:pt>
                <c:pt idx="8502">
                  <c:v>95.147929000000005</c:v>
                </c:pt>
                <c:pt idx="8503">
                  <c:v>95.266272000000001</c:v>
                </c:pt>
                <c:pt idx="8504">
                  <c:v>95.266272000000001</c:v>
                </c:pt>
                <c:pt idx="8505">
                  <c:v>95.384614999999997</c:v>
                </c:pt>
                <c:pt idx="8506">
                  <c:v>95.384614999999997</c:v>
                </c:pt>
                <c:pt idx="8507">
                  <c:v>95.502959000000004</c:v>
                </c:pt>
                <c:pt idx="8508">
                  <c:v>95.502959000000004</c:v>
                </c:pt>
                <c:pt idx="8509">
                  <c:v>95.621302</c:v>
                </c:pt>
                <c:pt idx="8510">
                  <c:v>95.621302</c:v>
                </c:pt>
                <c:pt idx="8511">
                  <c:v>95.739644999999996</c:v>
                </c:pt>
                <c:pt idx="8512">
                  <c:v>95.739644999999996</c:v>
                </c:pt>
                <c:pt idx="8513">
                  <c:v>95.857988000000006</c:v>
                </c:pt>
                <c:pt idx="8514">
                  <c:v>95.857988000000006</c:v>
                </c:pt>
                <c:pt idx="8515">
                  <c:v>95.976331000000002</c:v>
                </c:pt>
                <c:pt idx="8516">
                  <c:v>95.976331000000002</c:v>
                </c:pt>
                <c:pt idx="8517">
                  <c:v>96.094674999999995</c:v>
                </c:pt>
                <c:pt idx="8518">
                  <c:v>96.094674999999995</c:v>
                </c:pt>
                <c:pt idx="8519">
                  <c:v>96.213018000000005</c:v>
                </c:pt>
                <c:pt idx="8520">
                  <c:v>96.213018000000005</c:v>
                </c:pt>
                <c:pt idx="8521">
                  <c:v>96.331361000000001</c:v>
                </c:pt>
                <c:pt idx="8522">
                  <c:v>96.331361000000001</c:v>
                </c:pt>
                <c:pt idx="8523">
                  <c:v>96.449703999999997</c:v>
                </c:pt>
                <c:pt idx="8524">
                  <c:v>96.449703999999997</c:v>
                </c:pt>
                <c:pt idx="8525">
                  <c:v>96.568047000000007</c:v>
                </c:pt>
                <c:pt idx="8526">
                  <c:v>96.568047000000007</c:v>
                </c:pt>
                <c:pt idx="8527">
                  <c:v>96.686391</c:v>
                </c:pt>
                <c:pt idx="8528">
                  <c:v>96.686391</c:v>
                </c:pt>
                <c:pt idx="8529">
                  <c:v>96.804733999999996</c:v>
                </c:pt>
                <c:pt idx="8530">
                  <c:v>96.804733999999996</c:v>
                </c:pt>
                <c:pt idx="8531">
                  <c:v>96.923077000000006</c:v>
                </c:pt>
                <c:pt idx="8532">
                  <c:v>96.923077000000006</c:v>
                </c:pt>
                <c:pt idx="8533">
                  <c:v>97.041420000000002</c:v>
                </c:pt>
                <c:pt idx="8534">
                  <c:v>97.041420000000002</c:v>
                </c:pt>
                <c:pt idx="8535">
                  <c:v>97.159762999999998</c:v>
                </c:pt>
                <c:pt idx="8536">
                  <c:v>97.159762999999998</c:v>
                </c:pt>
                <c:pt idx="8537">
                  <c:v>97.278107000000006</c:v>
                </c:pt>
                <c:pt idx="8538">
                  <c:v>97.278107000000006</c:v>
                </c:pt>
                <c:pt idx="8539">
                  <c:v>97.396450000000002</c:v>
                </c:pt>
                <c:pt idx="8540">
                  <c:v>97.396450000000002</c:v>
                </c:pt>
                <c:pt idx="8541">
                  <c:v>97.514792999999997</c:v>
                </c:pt>
                <c:pt idx="8542">
                  <c:v>97.514792999999997</c:v>
                </c:pt>
                <c:pt idx="8543">
                  <c:v>97.633135999999993</c:v>
                </c:pt>
                <c:pt idx="8544">
                  <c:v>97.633135999999993</c:v>
                </c:pt>
                <c:pt idx="8545">
                  <c:v>97.751479000000003</c:v>
                </c:pt>
                <c:pt idx="8546">
                  <c:v>97.751479000000003</c:v>
                </c:pt>
                <c:pt idx="8547">
                  <c:v>97.869821999999999</c:v>
                </c:pt>
                <c:pt idx="8548">
                  <c:v>97.869821999999999</c:v>
                </c:pt>
                <c:pt idx="8549">
                  <c:v>97.988166000000007</c:v>
                </c:pt>
                <c:pt idx="8550">
                  <c:v>97.988166000000007</c:v>
                </c:pt>
                <c:pt idx="8551">
                  <c:v>98.106509000000003</c:v>
                </c:pt>
                <c:pt idx="8552">
                  <c:v>98.106509000000003</c:v>
                </c:pt>
                <c:pt idx="8553">
                  <c:v>98.224851999999998</c:v>
                </c:pt>
                <c:pt idx="8554">
                  <c:v>98.224851999999998</c:v>
                </c:pt>
                <c:pt idx="8555">
                  <c:v>98.343194999999994</c:v>
                </c:pt>
                <c:pt idx="8556">
                  <c:v>98.343194999999994</c:v>
                </c:pt>
                <c:pt idx="8557">
                  <c:v>98.461538000000004</c:v>
                </c:pt>
                <c:pt idx="8558">
                  <c:v>98.461538000000004</c:v>
                </c:pt>
                <c:pt idx="8559">
                  <c:v>98.579881999999998</c:v>
                </c:pt>
                <c:pt idx="8560">
                  <c:v>98.579881999999998</c:v>
                </c:pt>
                <c:pt idx="8561">
                  <c:v>98.698224999999994</c:v>
                </c:pt>
                <c:pt idx="8562">
                  <c:v>98.698224999999994</c:v>
                </c:pt>
                <c:pt idx="8563">
                  <c:v>98.816568000000004</c:v>
                </c:pt>
                <c:pt idx="8564">
                  <c:v>98.816568000000004</c:v>
                </c:pt>
                <c:pt idx="8565">
                  <c:v>98.934911</c:v>
                </c:pt>
                <c:pt idx="8566">
                  <c:v>98.934911</c:v>
                </c:pt>
                <c:pt idx="8567">
                  <c:v>99.053253999999995</c:v>
                </c:pt>
                <c:pt idx="8568">
                  <c:v>99.053253999999995</c:v>
                </c:pt>
                <c:pt idx="8569">
                  <c:v>99.171598000000003</c:v>
                </c:pt>
                <c:pt idx="8570">
                  <c:v>99.171598000000003</c:v>
                </c:pt>
                <c:pt idx="8571">
                  <c:v>99.289940999999999</c:v>
                </c:pt>
                <c:pt idx="8572">
                  <c:v>99.289940999999999</c:v>
                </c:pt>
                <c:pt idx="8573">
                  <c:v>99.408283999999995</c:v>
                </c:pt>
                <c:pt idx="8574">
                  <c:v>99.408283999999995</c:v>
                </c:pt>
                <c:pt idx="8575">
                  <c:v>99.526627000000005</c:v>
                </c:pt>
                <c:pt idx="8576">
                  <c:v>99.526627000000005</c:v>
                </c:pt>
                <c:pt idx="8577">
                  <c:v>99.644970000000001</c:v>
                </c:pt>
                <c:pt idx="8578">
                  <c:v>99.644970000000001</c:v>
                </c:pt>
                <c:pt idx="8579">
                  <c:v>99.763313999999994</c:v>
                </c:pt>
                <c:pt idx="8580">
                  <c:v>99.763313999999994</c:v>
                </c:pt>
                <c:pt idx="8581">
                  <c:v>99.881657000000004</c:v>
                </c:pt>
                <c:pt idx="8582">
                  <c:v>99.881657000000004</c:v>
                </c:pt>
                <c:pt idx="8583">
                  <c:v>100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FDS!$D$1</c:f>
              <c:strCache>
                <c:ptCount val="1"/>
                <c:pt idx="0">
                  <c:v>Cluster operating normally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FDS!$D$2:$D$22383</c:f>
              <c:numCache>
                <c:formatCode>General</c:formatCode>
                <c:ptCount val="22382"/>
                <c:pt idx="8584">
                  <c:v>0</c:v>
                </c:pt>
                <c:pt idx="8585">
                  <c:v>2.93E-2</c:v>
                </c:pt>
                <c:pt idx="8586">
                  <c:v>2.93E-2</c:v>
                </c:pt>
                <c:pt idx="8587">
                  <c:v>5.8598999999999998E-2</c:v>
                </c:pt>
                <c:pt idx="8588">
                  <c:v>5.8598999999999998E-2</c:v>
                </c:pt>
                <c:pt idx="8589">
                  <c:v>8.7899000000000005E-2</c:v>
                </c:pt>
                <c:pt idx="8590">
                  <c:v>8.7899000000000005E-2</c:v>
                </c:pt>
                <c:pt idx="8591">
                  <c:v>0.117199</c:v>
                </c:pt>
                <c:pt idx="8592">
                  <c:v>0.117199</c:v>
                </c:pt>
                <c:pt idx="8593">
                  <c:v>0.14649899999999999</c:v>
                </c:pt>
                <c:pt idx="8594">
                  <c:v>0.14649899999999999</c:v>
                </c:pt>
                <c:pt idx="8595">
                  <c:v>0.17579800000000001</c:v>
                </c:pt>
                <c:pt idx="8596">
                  <c:v>0.17579800000000001</c:v>
                </c:pt>
                <c:pt idx="8597">
                  <c:v>0.205098</c:v>
                </c:pt>
                <c:pt idx="8598">
                  <c:v>0.205098</c:v>
                </c:pt>
                <c:pt idx="8599">
                  <c:v>0.234398</c:v>
                </c:pt>
                <c:pt idx="8600">
                  <c:v>0.234398</c:v>
                </c:pt>
                <c:pt idx="8601">
                  <c:v>0.26369799999999999</c:v>
                </c:pt>
                <c:pt idx="8602">
                  <c:v>0.26369799999999999</c:v>
                </c:pt>
                <c:pt idx="8603">
                  <c:v>0.29299700000000001</c:v>
                </c:pt>
                <c:pt idx="8604">
                  <c:v>0.29299700000000001</c:v>
                </c:pt>
                <c:pt idx="8605">
                  <c:v>0.322297</c:v>
                </c:pt>
                <c:pt idx="8606">
                  <c:v>0.322297</c:v>
                </c:pt>
                <c:pt idx="8607">
                  <c:v>0.35159699999999999</c:v>
                </c:pt>
                <c:pt idx="8608">
                  <c:v>0.35159699999999999</c:v>
                </c:pt>
                <c:pt idx="8609">
                  <c:v>0.38089699999999999</c:v>
                </c:pt>
                <c:pt idx="8610">
                  <c:v>0.38089699999999999</c:v>
                </c:pt>
                <c:pt idx="8611">
                  <c:v>0.41019600000000001</c:v>
                </c:pt>
                <c:pt idx="8612">
                  <c:v>0.41019600000000001</c:v>
                </c:pt>
                <c:pt idx="8613">
                  <c:v>0.439496</c:v>
                </c:pt>
                <c:pt idx="8614">
                  <c:v>0.439496</c:v>
                </c:pt>
                <c:pt idx="8615">
                  <c:v>0.46879599999999999</c:v>
                </c:pt>
                <c:pt idx="8616">
                  <c:v>0.46879599999999999</c:v>
                </c:pt>
                <c:pt idx="8617">
                  <c:v>0.49809599999999998</c:v>
                </c:pt>
                <c:pt idx="8618">
                  <c:v>0.49809599999999998</c:v>
                </c:pt>
                <c:pt idx="8619">
                  <c:v>0.52739499999999995</c:v>
                </c:pt>
                <c:pt idx="8620">
                  <c:v>0.52739499999999995</c:v>
                </c:pt>
                <c:pt idx="8621">
                  <c:v>0.55669500000000005</c:v>
                </c:pt>
                <c:pt idx="8622">
                  <c:v>0.55669500000000005</c:v>
                </c:pt>
                <c:pt idx="8623">
                  <c:v>0.58599500000000004</c:v>
                </c:pt>
                <c:pt idx="8624">
                  <c:v>0.58599500000000004</c:v>
                </c:pt>
                <c:pt idx="8625">
                  <c:v>0.61529400000000001</c:v>
                </c:pt>
                <c:pt idx="8626">
                  <c:v>0.61529400000000001</c:v>
                </c:pt>
                <c:pt idx="8627">
                  <c:v>0.644594</c:v>
                </c:pt>
                <c:pt idx="8628">
                  <c:v>0.644594</c:v>
                </c:pt>
                <c:pt idx="8629">
                  <c:v>0.67389399999999999</c:v>
                </c:pt>
                <c:pt idx="8630">
                  <c:v>0.67389399999999999</c:v>
                </c:pt>
                <c:pt idx="8631">
                  <c:v>0.70319399999999999</c:v>
                </c:pt>
                <c:pt idx="8632">
                  <c:v>0.70319399999999999</c:v>
                </c:pt>
                <c:pt idx="8633">
                  <c:v>0.73249299999999995</c:v>
                </c:pt>
                <c:pt idx="8634">
                  <c:v>0.73249299999999995</c:v>
                </c:pt>
                <c:pt idx="8635">
                  <c:v>0.76179300000000005</c:v>
                </c:pt>
                <c:pt idx="8636">
                  <c:v>0.76179300000000005</c:v>
                </c:pt>
                <c:pt idx="8637">
                  <c:v>0.79109300000000005</c:v>
                </c:pt>
                <c:pt idx="8638">
                  <c:v>0.79109300000000005</c:v>
                </c:pt>
                <c:pt idx="8639">
                  <c:v>0.82039300000000004</c:v>
                </c:pt>
                <c:pt idx="8640">
                  <c:v>0.82039300000000004</c:v>
                </c:pt>
                <c:pt idx="8641">
                  <c:v>0.849692</c:v>
                </c:pt>
                <c:pt idx="8642">
                  <c:v>0.849692</c:v>
                </c:pt>
                <c:pt idx="8643">
                  <c:v>0.878992</c:v>
                </c:pt>
                <c:pt idx="8644">
                  <c:v>0.878992</c:v>
                </c:pt>
                <c:pt idx="8645">
                  <c:v>0.90829199999999999</c:v>
                </c:pt>
                <c:pt idx="8646">
                  <c:v>0.90829199999999999</c:v>
                </c:pt>
                <c:pt idx="8647">
                  <c:v>0.93759199999999998</c:v>
                </c:pt>
                <c:pt idx="8648">
                  <c:v>0.93759199999999998</c:v>
                </c:pt>
                <c:pt idx="8649">
                  <c:v>0.96689099999999994</c:v>
                </c:pt>
                <c:pt idx="8650">
                  <c:v>0.96689099999999994</c:v>
                </c:pt>
                <c:pt idx="8651">
                  <c:v>0.99619100000000005</c:v>
                </c:pt>
                <c:pt idx="8652">
                  <c:v>0.99619100000000005</c:v>
                </c:pt>
                <c:pt idx="8653">
                  <c:v>1.0254909999999999</c:v>
                </c:pt>
                <c:pt idx="8654">
                  <c:v>1.0254909999999999</c:v>
                </c:pt>
                <c:pt idx="8655">
                  <c:v>1.054791</c:v>
                </c:pt>
                <c:pt idx="8656">
                  <c:v>1.054791</c:v>
                </c:pt>
                <c:pt idx="8657">
                  <c:v>1.08409</c:v>
                </c:pt>
                <c:pt idx="8658">
                  <c:v>1.08409</c:v>
                </c:pt>
                <c:pt idx="8659">
                  <c:v>1.1133900000000001</c:v>
                </c:pt>
                <c:pt idx="8660">
                  <c:v>1.1133900000000001</c:v>
                </c:pt>
                <c:pt idx="8661">
                  <c:v>1.14269</c:v>
                </c:pt>
                <c:pt idx="8662">
                  <c:v>1.14269</c:v>
                </c:pt>
                <c:pt idx="8663">
                  <c:v>1.1719889999999999</c:v>
                </c:pt>
                <c:pt idx="8664">
                  <c:v>1.1719889999999999</c:v>
                </c:pt>
                <c:pt idx="8665">
                  <c:v>1.2012890000000001</c:v>
                </c:pt>
                <c:pt idx="8666">
                  <c:v>1.2012890000000001</c:v>
                </c:pt>
                <c:pt idx="8667">
                  <c:v>1.2305889999999999</c:v>
                </c:pt>
                <c:pt idx="8668">
                  <c:v>1.2305889999999999</c:v>
                </c:pt>
                <c:pt idx="8669">
                  <c:v>1.259889</c:v>
                </c:pt>
                <c:pt idx="8670">
                  <c:v>1.259889</c:v>
                </c:pt>
                <c:pt idx="8671">
                  <c:v>1.289188</c:v>
                </c:pt>
                <c:pt idx="8672">
                  <c:v>1.289188</c:v>
                </c:pt>
                <c:pt idx="8673">
                  <c:v>1.3184880000000001</c:v>
                </c:pt>
                <c:pt idx="8674">
                  <c:v>1.3184880000000001</c:v>
                </c:pt>
                <c:pt idx="8675">
                  <c:v>1.347788</c:v>
                </c:pt>
                <c:pt idx="8676">
                  <c:v>1.347788</c:v>
                </c:pt>
                <c:pt idx="8677">
                  <c:v>1.3770880000000001</c:v>
                </c:pt>
                <c:pt idx="8678">
                  <c:v>1.3770880000000001</c:v>
                </c:pt>
                <c:pt idx="8679">
                  <c:v>1.4063870000000001</c:v>
                </c:pt>
                <c:pt idx="8680">
                  <c:v>1.4063870000000001</c:v>
                </c:pt>
                <c:pt idx="8681">
                  <c:v>1.4356869999999999</c:v>
                </c:pt>
                <c:pt idx="8682">
                  <c:v>1.4356869999999999</c:v>
                </c:pt>
                <c:pt idx="8683">
                  <c:v>1.464987</c:v>
                </c:pt>
                <c:pt idx="8684">
                  <c:v>1.464987</c:v>
                </c:pt>
                <c:pt idx="8685">
                  <c:v>1.4942869999999999</c:v>
                </c:pt>
                <c:pt idx="8686">
                  <c:v>1.4942869999999999</c:v>
                </c:pt>
                <c:pt idx="8687">
                  <c:v>1.5235860000000001</c:v>
                </c:pt>
                <c:pt idx="8688">
                  <c:v>1.5235860000000001</c:v>
                </c:pt>
                <c:pt idx="8689">
                  <c:v>1.552886</c:v>
                </c:pt>
                <c:pt idx="8690">
                  <c:v>1.552886</c:v>
                </c:pt>
                <c:pt idx="8691">
                  <c:v>1.5821860000000001</c:v>
                </c:pt>
                <c:pt idx="8692">
                  <c:v>1.5821860000000001</c:v>
                </c:pt>
                <c:pt idx="8693">
                  <c:v>1.6114850000000001</c:v>
                </c:pt>
                <c:pt idx="8694">
                  <c:v>1.6114850000000001</c:v>
                </c:pt>
                <c:pt idx="8695">
                  <c:v>1.6407849999999999</c:v>
                </c:pt>
                <c:pt idx="8696">
                  <c:v>1.6407849999999999</c:v>
                </c:pt>
                <c:pt idx="8697">
                  <c:v>1.670085</c:v>
                </c:pt>
                <c:pt idx="8698">
                  <c:v>1.670085</c:v>
                </c:pt>
                <c:pt idx="8699">
                  <c:v>1.6993849999999999</c:v>
                </c:pt>
                <c:pt idx="8700">
                  <c:v>1.6993849999999999</c:v>
                </c:pt>
                <c:pt idx="8701">
                  <c:v>1.7286840000000001</c:v>
                </c:pt>
                <c:pt idx="8702">
                  <c:v>1.7286840000000001</c:v>
                </c:pt>
                <c:pt idx="8703">
                  <c:v>1.757984</c:v>
                </c:pt>
                <c:pt idx="8704">
                  <c:v>1.757984</c:v>
                </c:pt>
                <c:pt idx="8705">
                  <c:v>1.7872840000000001</c:v>
                </c:pt>
                <c:pt idx="8706">
                  <c:v>1.7872840000000001</c:v>
                </c:pt>
                <c:pt idx="8707">
                  <c:v>1.816584</c:v>
                </c:pt>
                <c:pt idx="8708">
                  <c:v>1.816584</c:v>
                </c:pt>
                <c:pt idx="8709">
                  <c:v>1.8458829999999999</c:v>
                </c:pt>
                <c:pt idx="8710">
                  <c:v>1.8458829999999999</c:v>
                </c:pt>
                <c:pt idx="8711">
                  <c:v>1.875183</c:v>
                </c:pt>
                <c:pt idx="8712">
                  <c:v>1.875183</c:v>
                </c:pt>
                <c:pt idx="8713">
                  <c:v>1.9044829999999999</c:v>
                </c:pt>
                <c:pt idx="8714">
                  <c:v>1.9044829999999999</c:v>
                </c:pt>
                <c:pt idx="8715">
                  <c:v>1.933783</c:v>
                </c:pt>
                <c:pt idx="8716">
                  <c:v>1.933783</c:v>
                </c:pt>
                <c:pt idx="8717">
                  <c:v>1.963082</c:v>
                </c:pt>
                <c:pt idx="8718">
                  <c:v>1.963082</c:v>
                </c:pt>
                <c:pt idx="8719">
                  <c:v>1.9923820000000001</c:v>
                </c:pt>
                <c:pt idx="8720">
                  <c:v>1.9923820000000001</c:v>
                </c:pt>
                <c:pt idx="8721">
                  <c:v>2.0216820000000002</c:v>
                </c:pt>
                <c:pt idx="8722">
                  <c:v>2.0216820000000002</c:v>
                </c:pt>
                <c:pt idx="8723">
                  <c:v>2.0509819999999999</c:v>
                </c:pt>
                <c:pt idx="8724">
                  <c:v>2.0509819999999999</c:v>
                </c:pt>
                <c:pt idx="8725">
                  <c:v>2.0802809999999998</c:v>
                </c:pt>
                <c:pt idx="8726">
                  <c:v>2.0802809999999998</c:v>
                </c:pt>
                <c:pt idx="8727">
                  <c:v>2.1095809999999999</c:v>
                </c:pt>
                <c:pt idx="8728">
                  <c:v>2.1095809999999999</c:v>
                </c:pt>
                <c:pt idx="8729">
                  <c:v>2.138881</c:v>
                </c:pt>
                <c:pt idx="8730">
                  <c:v>2.138881</c:v>
                </c:pt>
                <c:pt idx="8731">
                  <c:v>2.16818</c:v>
                </c:pt>
                <c:pt idx="8732">
                  <c:v>2.16818</c:v>
                </c:pt>
                <c:pt idx="8733">
                  <c:v>2.1974800000000001</c:v>
                </c:pt>
                <c:pt idx="8734">
                  <c:v>2.1974800000000001</c:v>
                </c:pt>
                <c:pt idx="8735">
                  <c:v>2.2267800000000002</c:v>
                </c:pt>
                <c:pt idx="8736">
                  <c:v>2.2267800000000002</c:v>
                </c:pt>
                <c:pt idx="8737">
                  <c:v>2.2560799999999999</c:v>
                </c:pt>
                <c:pt idx="8738">
                  <c:v>2.2560799999999999</c:v>
                </c:pt>
                <c:pt idx="8739">
                  <c:v>2.2853789999999998</c:v>
                </c:pt>
                <c:pt idx="8740">
                  <c:v>2.2853789999999998</c:v>
                </c:pt>
                <c:pt idx="8741">
                  <c:v>2.3146789999999999</c:v>
                </c:pt>
                <c:pt idx="8742">
                  <c:v>2.3146789999999999</c:v>
                </c:pt>
                <c:pt idx="8743">
                  <c:v>2.343979</c:v>
                </c:pt>
                <c:pt idx="8744">
                  <c:v>2.343979</c:v>
                </c:pt>
                <c:pt idx="8745">
                  <c:v>2.3732790000000001</c:v>
                </c:pt>
                <c:pt idx="8746">
                  <c:v>2.3732790000000001</c:v>
                </c:pt>
                <c:pt idx="8747">
                  <c:v>2.4025780000000001</c:v>
                </c:pt>
                <c:pt idx="8748">
                  <c:v>2.4025780000000001</c:v>
                </c:pt>
                <c:pt idx="8749">
                  <c:v>2.4318780000000002</c:v>
                </c:pt>
                <c:pt idx="8750">
                  <c:v>2.4318780000000002</c:v>
                </c:pt>
                <c:pt idx="8751">
                  <c:v>2.4611779999999999</c:v>
                </c:pt>
                <c:pt idx="8752">
                  <c:v>2.4611779999999999</c:v>
                </c:pt>
                <c:pt idx="8753">
                  <c:v>2.490478</c:v>
                </c:pt>
                <c:pt idx="8754">
                  <c:v>2.490478</c:v>
                </c:pt>
                <c:pt idx="8755">
                  <c:v>2.5197769999999999</c:v>
                </c:pt>
                <c:pt idx="8756">
                  <c:v>2.5197769999999999</c:v>
                </c:pt>
                <c:pt idx="8757">
                  <c:v>2.549077</c:v>
                </c:pt>
                <c:pt idx="8758">
                  <c:v>2.549077</c:v>
                </c:pt>
                <c:pt idx="8759">
                  <c:v>2.5783770000000001</c:v>
                </c:pt>
                <c:pt idx="8760">
                  <c:v>2.5783770000000001</c:v>
                </c:pt>
                <c:pt idx="8761">
                  <c:v>2.6076769999999998</c:v>
                </c:pt>
                <c:pt idx="8762">
                  <c:v>2.6076769999999998</c:v>
                </c:pt>
                <c:pt idx="8763">
                  <c:v>2.6369760000000002</c:v>
                </c:pt>
                <c:pt idx="8764">
                  <c:v>2.6369760000000002</c:v>
                </c:pt>
                <c:pt idx="8765">
                  <c:v>2.6662759999999999</c:v>
                </c:pt>
                <c:pt idx="8766">
                  <c:v>2.6662759999999999</c:v>
                </c:pt>
                <c:pt idx="8767">
                  <c:v>2.695576</c:v>
                </c:pt>
                <c:pt idx="8768">
                  <c:v>2.695576</c:v>
                </c:pt>
                <c:pt idx="8769">
                  <c:v>2.7248749999999999</c:v>
                </c:pt>
                <c:pt idx="8770">
                  <c:v>2.7248749999999999</c:v>
                </c:pt>
                <c:pt idx="8771">
                  <c:v>2.754175</c:v>
                </c:pt>
                <c:pt idx="8772">
                  <c:v>2.754175</c:v>
                </c:pt>
                <c:pt idx="8773">
                  <c:v>2.7834750000000001</c:v>
                </c:pt>
                <c:pt idx="8774">
                  <c:v>2.7834750000000001</c:v>
                </c:pt>
                <c:pt idx="8775">
                  <c:v>2.8127749999999998</c:v>
                </c:pt>
                <c:pt idx="8776">
                  <c:v>2.8127749999999998</c:v>
                </c:pt>
                <c:pt idx="8777">
                  <c:v>2.8420740000000002</c:v>
                </c:pt>
                <c:pt idx="8778">
                  <c:v>2.8420740000000002</c:v>
                </c:pt>
                <c:pt idx="8779">
                  <c:v>2.8713739999999999</c:v>
                </c:pt>
                <c:pt idx="8780">
                  <c:v>2.8713739999999999</c:v>
                </c:pt>
                <c:pt idx="8781">
                  <c:v>2.900674</c:v>
                </c:pt>
                <c:pt idx="8782">
                  <c:v>2.900674</c:v>
                </c:pt>
                <c:pt idx="8783">
                  <c:v>2.9299740000000001</c:v>
                </c:pt>
                <c:pt idx="8784">
                  <c:v>2.9299740000000001</c:v>
                </c:pt>
                <c:pt idx="8785">
                  <c:v>2.959273</c:v>
                </c:pt>
                <c:pt idx="8786">
                  <c:v>2.959273</c:v>
                </c:pt>
                <c:pt idx="8787">
                  <c:v>2.9885730000000001</c:v>
                </c:pt>
                <c:pt idx="8788">
                  <c:v>2.9885730000000001</c:v>
                </c:pt>
                <c:pt idx="8789">
                  <c:v>3.0178729999999998</c:v>
                </c:pt>
                <c:pt idx="8790">
                  <c:v>3.0178729999999998</c:v>
                </c:pt>
                <c:pt idx="8791">
                  <c:v>3.0471729999999999</c:v>
                </c:pt>
                <c:pt idx="8792">
                  <c:v>3.0471729999999999</c:v>
                </c:pt>
                <c:pt idx="8793">
                  <c:v>3.0764719999999999</c:v>
                </c:pt>
                <c:pt idx="8794">
                  <c:v>3.0764719999999999</c:v>
                </c:pt>
                <c:pt idx="8795">
                  <c:v>3.105772</c:v>
                </c:pt>
                <c:pt idx="8796">
                  <c:v>3.105772</c:v>
                </c:pt>
                <c:pt idx="8797">
                  <c:v>3.1350720000000001</c:v>
                </c:pt>
                <c:pt idx="8798">
                  <c:v>3.1350720000000001</c:v>
                </c:pt>
                <c:pt idx="8799">
                  <c:v>3.1643720000000002</c:v>
                </c:pt>
                <c:pt idx="8800">
                  <c:v>3.1643720000000002</c:v>
                </c:pt>
                <c:pt idx="8801">
                  <c:v>3.1936710000000001</c:v>
                </c:pt>
                <c:pt idx="8802">
                  <c:v>3.1936710000000001</c:v>
                </c:pt>
                <c:pt idx="8803">
                  <c:v>3.2229709999999998</c:v>
                </c:pt>
                <c:pt idx="8804">
                  <c:v>3.2229709999999998</c:v>
                </c:pt>
                <c:pt idx="8805">
                  <c:v>3.2522709999999999</c:v>
                </c:pt>
                <c:pt idx="8806">
                  <c:v>3.2522709999999999</c:v>
                </c:pt>
                <c:pt idx="8807">
                  <c:v>3.2815699999999999</c:v>
                </c:pt>
                <c:pt idx="8808">
                  <c:v>3.2815699999999999</c:v>
                </c:pt>
                <c:pt idx="8809">
                  <c:v>3.31087</c:v>
                </c:pt>
                <c:pt idx="8810">
                  <c:v>3.31087</c:v>
                </c:pt>
                <c:pt idx="8811">
                  <c:v>3.3401700000000001</c:v>
                </c:pt>
                <c:pt idx="8812">
                  <c:v>3.3401700000000001</c:v>
                </c:pt>
                <c:pt idx="8813">
                  <c:v>3.3694700000000002</c:v>
                </c:pt>
                <c:pt idx="8814">
                  <c:v>3.3694700000000002</c:v>
                </c:pt>
                <c:pt idx="8815">
                  <c:v>3.3987690000000002</c:v>
                </c:pt>
                <c:pt idx="8816">
                  <c:v>3.3987690000000002</c:v>
                </c:pt>
                <c:pt idx="8817">
                  <c:v>3.4280689999999998</c:v>
                </c:pt>
                <c:pt idx="8818">
                  <c:v>3.4280689999999998</c:v>
                </c:pt>
                <c:pt idx="8819">
                  <c:v>3.4573689999999999</c:v>
                </c:pt>
                <c:pt idx="8820">
                  <c:v>3.4573689999999999</c:v>
                </c:pt>
                <c:pt idx="8821">
                  <c:v>3.486669</c:v>
                </c:pt>
                <c:pt idx="8822">
                  <c:v>3.486669</c:v>
                </c:pt>
                <c:pt idx="8823">
                  <c:v>3.515968</c:v>
                </c:pt>
                <c:pt idx="8824">
                  <c:v>3.515968</c:v>
                </c:pt>
                <c:pt idx="8825">
                  <c:v>3.5452680000000001</c:v>
                </c:pt>
                <c:pt idx="8826">
                  <c:v>3.5452680000000001</c:v>
                </c:pt>
                <c:pt idx="8827">
                  <c:v>3.5745680000000002</c:v>
                </c:pt>
                <c:pt idx="8828">
                  <c:v>3.5745680000000002</c:v>
                </c:pt>
                <c:pt idx="8829">
                  <c:v>3.6038679999999998</c:v>
                </c:pt>
                <c:pt idx="8830">
                  <c:v>3.6038679999999998</c:v>
                </c:pt>
                <c:pt idx="8831">
                  <c:v>3.6331669999999998</c:v>
                </c:pt>
                <c:pt idx="8832">
                  <c:v>3.6331669999999998</c:v>
                </c:pt>
                <c:pt idx="8833">
                  <c:v>3.6624669999999999</c:v>
                </c:pt>
                <c:pt idx="8834">
                  <c:v>3.6624669999999999</c:v>
                </c:pt>
                <c:pt idx="8835">
                  <c:v>3.691767</c:v>
                </c:pt>
                <c:pt idx="8836">
                  <c:v>3.691767</c:v>
                </c:pt>
                <c:pt idx="8837">
                  <c:v>3.7210670000000001</c:v>
                </c:pt>
                <c:pt idx="8838">
                  <c:v>3.7210670000000001</c:v>
                </c:pt>
                <c:pt idx="8839">
                  <c:v>3.7503660000000001</c:v>
                </c:pt>
                <c:pt idx="8840">
                  <c:v>3.7503660000000001</c:v>
                </c:pt>
                <c:pt idx="8841">
                  <c:v>3.7796660000000002</c:v>
                </c:pt>
                <c:pt idx="8842">
                  <c:v>3.7796660000000002</c:v>
                </c:pt>
                <c:pt idx="8843">
                  <c:v>3.8089659999999999</c:v>
                </c:pt>
                <c:pt idx="8844">
                  <c:v>3.8089659999999999</c:v>
                </c:pt>
                <c:pt idx="8845">
                  <c:v>3.8382649999999998</c:v>
                </c:pt>
                <c:pt idx="8846">
                  <c:v>3.8382649999999998</c:v>
                </c:pt>
                <c:pt idx="8847">
                  <c:v>3.8675649999999999</c:v>
                </c:pt>
                <c:pt idx="8848">
                  <c:v>3.8675649999999999</c:v>
                </c:pt>
                <c:pt idx="8849">
                  <c:v>3.896865</c:v>
                </c:pt>
                <c:pt idx="8850">
                  <c:v>3.896865</c:v>
                </c:pt>
                <c:pt idx="8851">
                  <c:v>3.9261650000000001</c:v>
                </c:pt>
                <c:pt idx="8852">
                  <c:v>3.9261650000000001</c:v>
                </c:pt>
                <c:pt idx="8853">
                  <c:v>3.9554640000000001</c:v>
                </c:pt>
                <c:pt idx="8854">
                  <c:v>3.9554640000000001</c:v>
                </c:pt>
                <c:pt idx="8855">
                  <c:v>3.9847640000000002</c:v>
                </c:pt>
                <c:pt idx="8856">
                  <c:v>3.9847640000000002</c:v>
                </c:pt>
                <c:pt idx="8857">
                  <c:v>4.0140640000000003</c:v>
                </c:pt>
                <c:pt idx="8858">
                  <c:v>4.0140640000000003</c:v>
                </c:pt>
                <c:pt idx="8859">
                  <c:v>4.0433640000000004</c:v>
                </c:pt>
                <c:pt idx="8860">
                  <c:v>4.0433640000000004</c:v>
                </c:pt>
                <c:pt idx="8861">
                  <c:v>4.0726630000000004</c:v>
                </c:pt>
                <c:pt idx="8862">
                  <c:v>4.0726630000000004</c:v>
                </c:pt>
                <c:pt idx="8863">
                  <c:v>4.1019629999999996</c:v>
                </c:pt>
                <c:pt idx="8864">
                  <c:v>4.1019629999999996</c:v>
                </c:pt>
                <c:pt idx="8865">
                  <c:v>4.1312629999999997</c:v>
                </c:pt>
                <c:pt idx="8866">
                  <c:v>4.1312629999999997</c:v>
                </c:pt>
                <c:pt idx="8867">
                  <c:v>4.1605629999999998</c:v>
                </c:pt>
                <c:pt idx="8868">
                  <c:v>4.1605629999999998</c:v>
                </c:pt>
                <c:pt idx="8869">
                  <c:v>4.1898619999999998</c:v>
                </c:pt>
                <c:pt idx="8870">
                  <c:v>4.1898619999999998</c:v>
                </c:pt>
                <c:pt idx="8871">
                  <c:v>4.2191619999999999</c:v>
                </c:pt>
                <c:pt idx="8872">
                  <c:v>4.2191619999999999</c:v>
                </c:pt>
                <c:pt idx="8873">
                  <c:v>4.248462</c:v>
                </c:pt>
                <c:pt idx="8874">
                  <c:v>4.248462</c:v>
                </c:pt>
                <c:pt idx="8875">
                  <c:v>4.2777620000000001</c:v>
                </c:pt>
                <c:pt idx="8876">
                  <c:v>4.2777620000000001</c:v>
                </c:pt>
                <c:pt idx="8877">
                  <c:v>4.307061</c:v>
                </c:pt>
                <c:pt idx="8878">
                  <c:v>4.307061</c:v>
                </c:pt>
                <c:pt idx="8879">
                  <c:v>4.3363610000000001</c:v>
                </c:pt>
                <c:pt idx="8880">
                  <c:v>4.3363610000000001</c:v>
                </c:pt>
                <c:pt idx="8881">
                  <c:v>4.3656610000000002</c:v>
                </c:pt>
                <c:pt idx="8882">
                  <c:v>4.3656610000000002</c:v>
                </c:pt>
                <c:pt idx="8883">
                  <c:v>4.3949600000000002</c:v>
                </c:pt>
                <c:pt idx="8884">
                  <c:v>4.3949600000000002</c:v>
                </c:pt>
                <c:pt idx="8885">
                  <c:v>4.4242600000000003</c:v>
                </c:pt>
                <c:pt idx="8886">
                  <c:v>4.4242600000000003</c:v>
                </c:pt>
                <c:pt idx="8887">
                  <c:v>4.4535600000000004</c:v>
                </c:pt>
                <c:pt idx="8888">
                  <c:v>4.4535600000000004</c:v>
                </c:pt>
                <c:pt idx="8889">
                  <c:v>4.4828599999999996</c:v>
                </c:pt>
                <c:pt idx="8890">
                  <c:v>4.4828599999999996</c:v>
                </c:pt>
                <c:pt idx="8891">
                  <c:v>4.5121589999999996</c:v>
                </c:pt>
                <c:pt idx="8892">
                  <c:v>4.5121589999999996</c:v>
                </c:pt>
                <c:pt idx="8893">
                  <c:v>4.5414589999999997</c:v>
                </c:pt>
                <c:pt idx="8894">
                  <c:v>4.5414589999999997</c:v>
                </c:pt>
                <c:pt idx="8895">
                  <c:v>4.5707589999999998</c:v>
                </c:pt>
                <c:pt idx="8896">
                  <c:v>4.5707589999999998</c:v>
                </c:pt>
                <c:pt idx="8897">
                  <c:v>4.6000589999999999</c:v>
                </c:pt>
                <c:pt idx="8898">
                  <c:v>4.6000589999999999</c:v>
                </c:pt>
                <c:pt idx="8899">
                  <c:v>4.6293579999999999</c:v>
                </c:pt>
                <c:pt idx="8900">
                  <c:v>4.6293579999999999</c:v>
                </c:pt>
                <c:pt idx="8901">
                  <c:v>4.658658</c:v>
                </c:pt>
                <c:pt idx="8902">
                  <c:v>4.658658</c:v>
                </c:pt>
                <c:pt idx="8903">
                  <c:v>4.6879580000000001</c:v>
                </c:pt>
                <c:pt idx="8904">
                  <c:v>4.6879580000000001</c:v>
                </c:pt>
                <c:pt idx="8905">
                  <c:v>4.7172580000000002</c:v>
                </c:pt>
                <c:pt idx="8906">
                  <c:v>4.7172580000000002</c:v>
                </c:pt>
                <c:pt idx="8907">
                  <c:v>4.7465570000000001</c:v>
                </c:pt>
                <c:pt idx="8908">
                  <c:v>4.7465570000000001</c:v>
                </c:pt>
                <c:pt idx="8909">
                  <c:v>4.7758570000000002</c:v>
                </c:pt>
                <c:pt idx="8910">
                  <c:v>4.7758570000000002</c:v>
                </c:pt>
                <c:pt idx="8911">
                  <c:v>4.8051570000000003</c:v>
                </c:pt>
                <c:pt idx="8912">
                  <c:v>4.8051570000000003</c:v>
                </c:pt>
                <c:pt idx="8913">
                  <c:v>4.8344560000000003</c:v>
                </c:pt>
                <c:pt idx="8914">
                  <c:v>4.8344560000000003</c:v>
                </c:pt>
                <c:pt idx="8915">
                  <c:v>4.8637560000000004</c:v>
                </c:pt>
                <c:pt idx="8916">
                  <c:v>4.8637560000000004</c:v>
                </c:pt>
                <c:pt idx="8917">
                  <c:v>4.8930559999999996</c:v>
                </c:pt>
                <c:pt idx="8918">
                  <c:v>4.8930559999999996</c:v>
                </c:pt>
                <c:pt idx="8919">
                  <c:v>4.9223559999999997</c:v>
                </c:pt>
                <c:pt idx="8920">
                  <c:v>4.9223559999999997</c:v>
                </c:pt>
                <c:pt idx="8921">
                  <c:v>4.9516549999999997</c:v>
                </c:pt>
                <c:pt idx="8922">
                  <c:v>4.9516549999999997</c:v>
                </c:pt>
                <c:pt idx="8923">
                  <c:v>4.9809549999999998</c:v>
                </c:pt>
                <c:pt idx="8924">
                  <c:v>4.9809549999999998</c:v>
                </c:pt>
                <c:pt idx="8925">
                  <c:v>5.0102549999999999</c:v>
                </c:pt>
                <c:pt idx="8926">
                  <c:v>5.0102549999999999</c:v>
                </c:pt>
                <c:pt idx="8927">
                  <c:v>5.039555</c:v>
                </c:pt>
                <c:pt idx="8928">
                  <c:v>5.039555</c:v>
                </c:pt>
                <c:pt idx="8929">
                  <c:v>5.068854</c:v>
                </c:pt>
                <c:pt idx="8930">
                  <c:v>5.068854</c:v>
                </c:pt>
                <c:pt idx="8931">
                  <c:v>5.0981540000000001</c:v>
                </c:pt>
                <c:pt idx="8932">
                  <c:v>5.0981540000000001</c:v>
                </c:pt>
                <c:pt idx="8933">
                  <c:v>5.1274540000000002</c:v>
                </c:pt>
                <c:pt idx="8934">
                  <c:v>5.1274540000000002</c:v>
                </c:pt>
                <c:pt idx="8935">
                  <c:v>5.1567540000000003</c:v>
                </c:pt>
                <c:pt idx="8936">
                  <c:v>5.1567540000000003</c:v>
                </c:pt>
                <c:pt idx="8937">
                  <c:v>5.1860530000000002</c:v>
                </c:pt>
                <c:pt idx="8938">
                  <c:v>5.1860530000000002</c:v>
                </c:pt>
                <c:pt idx="8939">
                  <c:v>5.2153530000000003</c:v>
                </c:pt>
                <c:pt idx="8940">
                  <c:v>5.2153530000000003</c:v>
                </c:pt>
                <c:pt idx="8941">
                  <c:v>5.2446529999999996</c:v>
                </c:pt>
                <c:pt idx="8942">
                  <c:v>5.2446529999999996</c:v>
                </c:pt>
                <c:pt idx="8943">
                  <c:v>5.2739529999999997</c:v>
                </c:pt>
                <c:pt idx="8944">
                  <c:v>5.2739529999999997</c:v>
                </c:pt>
                <c:pt idx="8945">
                  <c:v>5.3032519999999996</c:v>
                </c:pt>
                <c:pt idx="8946">
                  <c:v>5.3032519999999996</c:v>
                </c:pt>
                <c:pt idx="8947">
                  <c:v>5.3325519999999997</c:v>
                </c:pt>
                <c:pt idx="8948">
                  <c:v>5.3325519999999997</c:v>
                </c:pt>
                <c:pt idx="8949">
                  <c:v>5.3618519999999998</c:v>
                </c:pt>
                <c:pt idx="8950">
                  <c:v>5.3618519999999998</c:v>
                </c:pt>
                <c:pt idx="8951">
                  <c:v>5.3911509999999998</c:v>
                </c:pt>
                <c:pt idx="8952">
                  <c:v>5.3911509999999998</c:v>
                </c:pt>
                <c:pt idx="8953">
                  <c:v>5.4204509999999999</c:v>
                </c:pt>
                <c:pt idx="8954">
                  <c:v>5.4204509999999999</c:v>
                </c:pt>
                <c:pt idx="8955">
                  <c:v>5.449751</c:v>
                </c:pt>
                <c:pt idx="8956">
                  <c:v>5.449751</c:v>
                </c:pt>
                <c:pt idx="8957">
                  <c:v>5.4790510000000001</c:v>
                </c:pt>
                <c:pt idx="8958">
                  <c:v>5.4790510000000001</c:v>
                </c:pt>
                <c:pt idx="8959">
                  <c:v>5.5083500000000001</c:v>
                </c:pt>
                <c:pt idx="8960">
                  <c:v>5.5083500000000001</c:v>
                </c:pt>
                <c:pt idx="8961">
                  <c:v>5.5376500000000002</c:v>
                </c:pt>
                <c:pt idx="8962">
                  <c:v>5.5376500000000002</c:v>
                </c:pt>
                <c:pt idx="8963">
                  <c:v>5.5669500000000003</c:v>
                </c:pt>
                <c:pt idx="8964">
                  <c:v>5.5669500000000003</c:v>
                </c:pt>
                <c:pt idx="8965">
                  <c:v>5.5962500000000004</c:v>
                </c:pt>
                <c:pt idx="8966">
                  <c:v>5.5962500000000004</c:v>
                </c:pt>
                <c:pt idx="8967">
                  <c:v>5.6255490000000004</c:v>
                </c:pt>
                <c:pt idx="8968">
                  <c:v>5.6255490000000004</c:v>
                </c:pt>
                <c:pt idx="8969">
                  <c:v>5.6548489999999996</c:v>
                </c:pt>
                <c:pt idx="8970">
                  <c:v>5.6548489999999996</c:v>
                </c:pt>
                <c:pt idx="8971">
                  <c:v>5.6841489999999997</c:v>
                </c:pt>
                <c:pt idx="8972">
                  <c:v>5.6841489999999997</c:v>
                </c:pt>
                <c:pt idx="8973">
                  <c:v>5.7134489999999998</c:v>
                </c:pt>
                <c:pt idx="8974">
                  <c:v>5.7134489999999998</c:v>
                </c:pt>
                <c:pt idx="8975">
                  <c:v>5.7427479999999997</c:v>
                </c:pt>
                <c:pt idx="8976">
                  <c:v>5.7427479999999997</c:v>
                </c:pt>
                <c:pt idx="8977">
                  <c:v>5.7720479999999998</c:v>
                </c:pt>
                <c:pt idx="8978">
                  <c:v>5.7720479999999998</c:v>
                </c:pt>
                <c:pt idx="8979">
                  <c:v>5.8013479999999999</c:v>
                </c:pt>
                <c:pt idx="8980">
                  <c:v>5.8013479999999999</c:v>
                </c:pt>
                <c:pt idx="8981">
                  <c:v>5.8306480000000001</c:v>
                </c:pt>
                <c:pt idx="8982">
                  <c:v>5.8306480000000001</c:v>
                </c:pt>
                <c:pt idx="8983">
                  <c:v>5.859947</c:v>
                </c:pt>
                <c:pt idx="8984">
                  <c:v>5.859947</c:v>
                </c:pt>
                <c:pt idx="8985">
                  <c:v>5.8892470000000001</c:v>
                </c:pt>
                <c:pt idx="8986">
                  <c:v>5.8892470000000001</c:v>
                </c:pt>
                <c:pt idx="8987">
                  <c:v>5.9185470000000002</c:v>
                </c:pt>
                <c:pt idx="8988">
                  <c:v>5.9185470000000002</c:v>
                </c:pt>
                <c:pt idx="8989">
                  <c:v>5.9478460000000002</c:v>
                </c:pt>
                <c:pt idx="8990">
                  <c:v>5.9478460000000002</c:v>
                </c:pt>
                <c:pt idx="8991">
                  <c:v>5.9771460000000003</c:v>
                </c:pt>
                <c:pt idx="8992">
                  <c:v>5.9771460000000003</c:v>
                </c:pt>
                <c:pt idx="8993">
                  <c:v>6.0064460000000004</c:v>
                </c:pt>
                <c:pt idx="8994">
                  <c:v>6.0064460000000004</c:v>
                </c:pt>
                <c:pt idx="8995">
                  <c:v>6.0357459999999996</c:v>
                </c:pt>
                <c:pt idx="8996">
                  <c:v>6.0357459999999996</c:v>
                </c:pt>
                <c:pt idx="8997">
                  <c:v>6.0650449999999996</c:v>
                </c:pt>
                <c:pt idx="8998">
                  <c:v>6.0650449999999996</c:v>
                </c:pt>
                <c:pt idx="8999">
                  <c:v>6.0943449999999997</c:v>
                </c:pt>
                <c:pt idx="9000">
                  <c:v>6.0943449999999997</c:v>
                </c:pt>
                <c:pt idx="9001">
                  <c:v>6.1236449999999998</c:v>
                </c:pt>
                <c:pt idx="9002">
                  <c:v>6.1236449999999998</c:v>
                </c:pt>
                <c:pt idx="9003">
                  <c:v>6.1529449999999999</c:v>
                </c:pt>
                <c:pt idx="9004">
                  <c:v>6.1529449999999999</c:v>
                </c:pt>
                <c:pt idx="9005">
                  <c:v>6.1822439999999999</c:v>
                </c:pt>
                <c:pt idx="9006">
                  <c:v>6.1822439999999999</c:v>
                </c:pt>
                <c:pt idx="9007">
                  <c:v>6.211544</c:v>
                </c:pt>
                <c:pt idx="9008">
                  <c:v>6.211544</c:v>
                </c:pt>
                <c:pt idx="9009">
                  <c:v>6.2408440000000001</c:v>
                </c:pt>
                <c:pt idx="9010">
                  <c:v>6.2408440000000001</c:v>
                </c:pt>
                <c:pt idx="9011">
                  <c:v>6.2701440000000002</c:v>
                </c:pt>
                <c:pt idx="9012">
                  <c:v>6.2701440000000002</c:v>
                </c:pt>
                <c:pt idx="9013">
                  <c:v>6.2994430000000001</c:v>
                </c:pt>
                <c:pt idx="9014">
                  <c:v>6.2994430000000001</c:v>
                </c:pt>
                <c:pt idx="9015">
                  <c:v>6.3287430000000002</c:v>
                </c:pt>
                <c:pt idx="9016">
                  <c:v>6.3287430000000002</c:v>
                </c:pt>
                <c:pt idx="9017">
                  <c:v>6.3580430000000003</c:v>
                </c:pt>
                <c:pt idx="9018">
                  <c:v>6.3580430000000003</c:v>
                </c:pt>
                <c:pt idx="9019">
                  <c:v>6.3873430000000004</c:v>
                </c:pt>
                <c:pt idx="9020">
                  <c:v>6.3873430000000004</c:v>
                </c:pt>
                <c:pt idx="9021">
                  <c:v>6.4166420000000004</c:v>
                </c:pt>
                <c:pt idx="9022">
                  <c:v>6.4166420000000004</c:v>
                </c:pt>
                <c:pt idx="9023">
                  <c:v>6.4459419999999996</c:v>
                </c:pt>
                <c:pt idx="9024">
                  <c:v>6.4459419999999996</c:v>
                </c:pt>
                <c:pt idx="9025">
                  <c:v>6.4752419999999997</c:v>
                </c:pt>
                <c:pt idx="9026">
                  <c:v>6.4752419999999997</c:v>
                </c:pt>
                <c:pt idx="9027">
                  <c:v>6.5045409999999997</c:v>
                </c:pt>
                <c:pt idx="9028">
                  <c:v>6.5045409999999997</c:v>
                </c:pt>
                <c:pt idx="9029">
                  <c:v>6.5338409999999998</c:v>
                </c:pt>
                <c:pt idx="9030">
                  <c:v>6.5338409999999998</c:v>
                </c:pt>
                <c:pt idx="9031">
                  <c:v>6.5631409999999999</c:v>
                </c:pt>
                <c:pt idx="9032">
                  <c:v>6.5631409999999999</c:v>
                </c:pt>
                <c:pt idx="9033">
                  <c:v>6.592441</c:v>
                </c:pt>
                <c:pt idx="9034">
                  <c:v>6.592441</c:v>
                </c:pt>
                <c:pt idx="9035">
                  <c:v>6.62174</c:v>
                </c:pt>
                <c:pt idx="9036">
                  <c:v>6.62174</c:v>
                </c:pt>
                <c:pt idx="9037">
                  <c:v>6.6510400000000001</c:v>
                </c:pt>
                <c:pt idx="9038">
                  <c:v>6.6510400000000001</c:v>
                </c:pt>
                <c:pt idx="9039">
                  <c:v>6.6803400000000002</c:v>
                </c:pt>
                <c:pt idx="9040">
                  <c:v>6.6803400000000002</c:v>
                </c:pt>
                <c:pt idx="9041">
                  <c:v>6.7096400000000003</c:v>
                </c:pt>
                <c:pt idx="9042">
                  <c:v>6.7096400000000003</c:v>
                </c:pt>
                <c:pt idx="9043">
                  <c:v>6.7389390000000002</c:v>
                </c:pt>
                <c:pt idx="9044">
                  <c:v>6.7389390000000002</c:v>
                </c:pt>
                <c:pt idx="9045">
                  <c:v>6.7682390000000003</c:v>
                </c:pt>
                <c:pt idx="9046">
                  <c:v>6.7682390000000003</c:v>
                </c:pt>
                <c:pt idx="9047">
                  <c:v>6.7975390000000004</c:v>
                </c:pt>
                <c:pt idx="9048">
                  <c:v>6.7975390000000004</c:v>
                </c:pt>
                <c:pt idx="9049">
                  <c:v>6.8268389999999997</c:v>
                </c:pt>
                <c:pt idx="9050">
                  <c:v>6.8268389999999997</c:v>
                </c:pt>
                <c:pt idx="9051">
                  <c:v>6.8561379999999996</c:v>
                </c:pt>
                <c:pt idx="9052">
                  <c:v>6.8561379999999996</c:v>
                </c:pt>
                <c:pt idx="9053">
                  <c:v>6.8854379999999997</c:v>
                </c:pt>
                <c:pt idx="9054">
                  <c:v>6.8854379999999997</c:v>
                </c:pt>
                <c:pt idx="9055">
                  <c:v>6.9147379999999998</c:v>
                </c:pt>
                <c:pt idx="9056">
                  <c:v>6.9147379999999998</c:v>
                </c:pt>
                <c:pt idx="9057">
                  <c:v>6.9440379999999999</c:v>
                </c:pt>
                <c:pt idx="9058">
                  <c:v>6.9440379999999999</c:v>
                </c:pt>
                <c:pt idx="9059">
                  <c:v>6.9733369999999999</c:v>
                </c:pt>
                <c:pt idx="9060">
                  <c:v>6.9733369999999999</c:v>
                </c:pt>
                <c:pt idx="9061">
                  <c:v>7.002637</c:v>
                </c:pt>
                <c:pt idx="9062">
                  <c:v>7.002637</c:v>
                </c:pt>
                <c:pt idx="9063">
                  <c:v>7.0319370000000001</c:v>
                </c:pt>
                <c:pt idx="9064">
                  <c:v>7.0319370000000001</c:v>
                </c:pt>
                <c:pt idx="9065">
                  <c:v>7.0612360000000001</c:v>
                </c:pt>
                <c:pt idx="9066">
                  <c:v>7.0612360000000001</c:v>
                </c:pt>
                <c:pt idx="9067">
                  <c:v>7.0905360000000002</c:v>
                </c:pt>
                <c:pt idx="9068">
                  <c:v>7.0905360000000002</c:v>
                </c:pt>
                <c:pt idx="9069">
                  <c:v>7.1198360000000003</c:v>
                </c:pt>
                <c:pt idx="9070">
                  <c:v>7.1198360000000003</c:v>
                </c:pt>
                <c:pt idx="9071">
                  <c:v>7.1491360000000004</c:v>
                </c:pt>
                <c:pt idx="9072">
                  <c:v>7.1491360000000004</c:v>
                </c:pt>
                <c:pt idx="9073">
                  <c:v>7.1784350000000003</c:v>
                </c:pt>
                <c:pt idx="9074">
                  <c:v>7.1784350000000003</c:v>
                </c:pt>
                <c:pt idx="9075">
                  <c:v>7.2077349999999996</c:v>
                </c:pt>
                <c:pt idx="9076">
                  <c:v>7.2077349999999996</c:v>
                </c:pt>
                <c:pt idx="9077">
                  <c:v>7.2370349999999997</c:v>
                </c:pt>
                <c:pt idx="9078">
                  <c:v>7.2370349999999997</c:v>
                </c:pt>
                <c:pt idx="9079">
                  <c:v>7.2663349999999998</c:v>
                </c:pt>
                <c:pt idx="9080">
                  <c:v>7.2663349999999998</c:v>
                </c:pt>
                <c:pt idx="9081">
                  <c:v>7.2956339999999997</c:v>
                </c:pt>
                <c:pt idx="9082">
                  <c:v>7.2956339999999997</c:v>
                </c:pt>
                <c:pt idx="9083">
                  <c:v>7.3249339999999998</c:v>
                </c:pt>
                <c:pt idx="9084">
                  <c:v>7.3249339999999998</c:v>
                </c:pt>
                <c:pt idx="9085">
                  <c:v>7.3542339999999999</c:v>
                </c:pt>
                <c:pt idx="9086">
                  <c:v>7.3542339999999999</c:v>
                </c:pt>
                <c:pt idx="9087">
                  <c:v>7.383534</c:v>
                </c:pt>
                <c:pt idx="9088">
                  <c:v>7.383534</c:v>
                </c:pt>
                <c:pt idx="9089">
                  <c:v>7.412833</c:v>
                </c:pt>
                <c:pt idx="9090">
                  <c:v>7.412833</c:v>
                </c:pt>
                <c:pt idx="9091">
                  <c:v>7.4421330000000001</c:v>
                </c:pt>
                <c:pt idx="9092">
                  <c:v>7.4421330000000001</c:v>
                </c:pt>
                <c:pt idx="9093">
                  <c:v>7.4714330000000002</c:v>
                </c:pt>
                <c:pt idx="9094">
                  <c:v>7.4714330000000002</c:v>
                </c:pt>
                <c:pt idx="9095">
                  <c:v>7.5007320000000002</c:v>
                </c:pt>
                <c:pt idx="9096">
                  <c:v>7.5007320000000002</c:v>
                </c:pt>
                <c:pt idx="9097">
                  <c:v>7.5300320000000003</c:v>
                </c:pt>
                <c:pt idx="9098">
                  <c:v>7.5300320000000003</c:v>
                </c:pt>
                <c:pt idx="9099">
                  <c:v>7.5593320000000004</c:v>
                </c:pt>
                <c:pt idx="9100">
                  <c:v>7.5593320000000004</c:v>
                </c:pt>
                <c:pt idx="9101">
                  <c:v>7.5886319999999996</c:v>
                </c:pt>
                <c:pt idx="9102">
                  <c:v>7.5886319999999996</c:v>
                </c:pt>
                <c:pt idx="9103">
                  <c:v>7.6179309999999996</c:v>
                </c:pt>
                <c:pt idx="9104">
                  <c:v>7.6179309999999996</c:v>
                </c:pt>
                <c:pt idx="9105">
                  <c:v>7.6472309999999997</c:v>
                </c:pt>
                <c:pt idx="9106">
                  <c:v>7.6472309999999997</c:v>
                </c:pt>
                <c:pt idx="9107">
                  <c:v>7.6765309999999998</c:v>
                </c:pt>
                <c:pt idx="9108">
                  <c:v>7.6765309999999998</c:v>
                </c:pt>
                <c:pt idx="9109">
                  <c:v>7.7058309999999999</c:v>
                </c:pt>
                <c:pt idx="9110">
                  <c:v>7.7058309999999999</c:v>
                </c:pt>
                <c:pt idx="9111">
                  <c:v>7.7351299999999998</c:v>
                </c:pt>
                <c:pt idx="9112">
                  <c:v>7.7351299999999998</c:v>
                </c:pt>
                <c:pt idx="9113">
                  <c:v>7.7644299999999999</c:v>
                </c:pt>
                <c:pt idx="9114">
                  <c:v>7.7644299999999999</c:v>
                </c:pt>
                <c:pt idx="9115">
                  <c:v>7.79373</c:v>
                </c:pt>
                <c:pt idx="9116">
                  <c:v>7.79373</c:v>
                </c:pt>
                <c:pt idx="9117">
                  <c:v>7.8230300000000002</c:v>
                </c:pt>
                <c:pt idx="9118">
                  <c:v>7.8230300000000002</c:v>
                </c:pt>
                <c:pt idx="9119">
                  <c:v>7.8523290000000001</c:v>
                </c:pt>
                <c:pt idx="9120">
                  <c:v>7.8523290000000001</c:v>
                </c:pt>
                <c:pt idx="9121">
                  <c:v>7.8816290000000002</c:v>
                </c:pt>
                <c:pt idx="9122">
                  <c:v>7.8816290000000002</c:v>
                </c:pt>
                <c:pt idx="9123">
                  <c:v>7.9109290000000003</c:v>
                </c:pt>
                <c:pt idx="9124">
                  <c:v>7.9109290000000003</c:v>
                </c:pt>
                <c:pt idx="9125">
                  <c:v>7.9402290000000004</c:v>
                </c:pt>
                <c:pt idx="9126">
                  <c:v>7.9402290000000004</c:v>
                </c:pt>
                <c:pt idx="9127">
                  <c:v>7.9695280000000004</c:v>
                </c:pt>
                <c:pt idx="9128">
                  <c:v>7.9695280000000004</c:v>
                </c:pt>
                <c:pt idx="9129">
                  <c:v>7.9988279999999996</c:v>
                </c:pt>
                <c:pt idx="9130">
                  <c:v>7.9988279999999996</c:v>
                </c:pt>
                <c:pt idx="9131">
                  <c:v>8.0281280000000006</c:v>
                </c:pt>
                <c:pt idx="9132">
                  <c:v>8.0281280000000006</c:v>
                </c:pt>
                <c:pt idx="9133">
                  <c:v>8.0574270000000006</c:v>
                </c:pt>
                <c:pt idx="9134">
                  <c:v>8.0574270000000006</c:v>
                </c:pt>
                <c:pt idx="9135">
                  <c:v>8.0867269999999998</c:v>
                </c:pt>
                <c:pt idx="9136">
                  <c:v>8.0867269999999998</c:v>
                </c:pt>
                <c:pt idx="9137">
                  <c:v>8.1160270000000008</c:v>
                </c:pt>
                <c:pt idx="9138">
                  <c:v>8.1160270000000008</c:v>
                </c:pt>
                <c:pt idx="9139">
                  <c:v>8.145327</c:v>
                </c:pt>
                <c:pt idx="9140">
                  <c:v>8.145327</c:v>
                </c:pt>
                <c:pt idx="9141">
                  <c:v>8.1746259999999999</c:v>
                </c:pt>
                <c:pt idx="9142">
                  <c:v>8.1746259999999999</c:v>
                </c:pt>
                <c:pt idx="9143">
                  <c:v>8.2039259999999992</c:v>
                </c:pt>
                <c:pt idx="9144">
                  <c:v>8.2039259999999992</c:v>
                </c:pt>
                <c:pt idx="9145">
                  <c:v>8.2332260000000002</c:v>
                </c:pt>
                <c:pt idx="9146">
                  <c:v>8.2332260000000002</c:v>
                </c:pt>
                <c:pt idx="9147">
                  <c:v>8.2625259999999994</c:v>
                </c:pt>
                <c:pt idx="9148">
                  <c:v>8.2625259999999994</c:v>
                </c:pt>
                <c:pt idx="9149">
                  <c:v>8.2918249999999993</c:v>
                </c:pt>
                <c:pt idx="9150">
                  <c:v>8.2918249999999993</c:v>
                </c:pt>
                <c:pt idx="9151">
                  <c:v>8.3211250000000003</c:v>
                </c:pt>
                <c:pt idx="9152">
                  <c:v>8.3211250000000003</c:v>
                </c:pt>
                <c:pt idx="9153">
                  <c:v>8.3504249999999995</c:v>
                </c:pt>
                <c:pt idx="9154">
                  <c:v>8.3504249999999995</c:v>
                </c:pt>
                <c:pt idx="9155">
                  <c:v>8.3797250000000005</c:v>
                </c:pt>
                <c:pt idx="9156">
                  <c:v>8.3797250000000005</c:v>
                </c:pt>
                <c:pt idx="9157">
                  <c:v>8.4090240000000005</c:v>
                </c:pt>
                <c:pt idx="9158">
                  <c:v>8.4090240000000005</c:v>
                </c:pt>
                <c:pt idx="9159">
                  <c:v>8.4383239999999997</c:v>
                </c:pt>
                <c:pt idx="9160">
                  <c:v>8.4383239999999997</c:v>
                </c:pt>
                <c:pt idx="9161">
                  <c:v>8.4676240000000007</c:v>
                </c:pt>
                <c:pt idx="9162">
                  <c:v>8.4676240000000007</c:v>
                </c:pt>
                <c:pt idx="9163">
                  <c:v>8.4969239999999999</c:v>
                </c:pt>
                <c:pt idx="9164">
                  <c:v>8.4969239999999999</c:v>
                </c:pt>
                <c:pt idx="9165">
                  <c:v>8.5262229999999999</c:v>
                </c:pt>
                <c:pt idx="9166">
                  <c:v>8.5262229999999999</c:v>
                </c:pt>
                <c:pt idx="9167">
                  <c:v>8.5555230000000009</c:v>
                </c:pt>
                <c:pt idx="9168">
                  <c:v>8.5555230000000009</c:v>
                </c:pt>
                <c:pt idx="9169">
                  <c:v>8.5848230000000001</c:v>
                </c:pt>
                <c:pt idx="9170">
                  <c:v>8.5848230000000001</c:v>
                </c:pt>
                <c:pt idx="9171">
                  <c:v>8.6141220000000001</c:v>
                </c:pt>
                <c:pt idx="9172">
                  <c:v>8.6141220000000001</c:v>
                </c:pt>
                <c:pt idx="9173">
                  <c:v>8.6434219999999993</c:v>
                </c:pt>
                <c:pt idx="9174">
                  <c:v>8.6434219999999993</c:v>
                </c:pt>
                <c:pt idx="9175">
                  <c:v>8.6727220000000003</c:v>
                </c:pt>
                <c:pt idx="9176">
                  <c:v>8.6727220000000003</c:v>
                </c:pt>
                <c:pt idx="9177">
                  <c:v>8.7020219999999995</c:v>
                </c:pt>
                <c:pt idx="9178">
                  <c:v>8.7020219999999995</c:v>
                </c:pt>
                <c:pt idx="9179">
                  <c:v>8.7313209999999994</c:v>
                </c:pt>
                <c:pt idx="9180">
                  <c:v>8.7313209999999994</c:v>
                </c:pt>
                <c:pt idx="9181">
                  <c:v>8.7606210000000004</c:v>
                </c:pt>
                <c:pt idx="9182">
                  <c:v>8.7606210000000004</c:v>
                </c:pt>
                <c:pt idx="9183">
                  <c:v>8.7899209999999997</c:v>
                </c:pt>
                <c:pt idx="9184">
                  <c:v>8.7899209999999997</c:v>
                </c:pt>
                <c:pt idx="9185">
                  <c:v>8.8192210000000006</c:v>
                </c:pt>
                <c:pt idx="9186">
                  <c:v>8.8192210000000006</c:v>
                </c:pt>
                <c:pt idx="9187">
                  <c:v>8.8485200000000006</c:v>
                </c:pt>
                <c:pt idx="9188">
                  <c:v>8.8485200000000006</c:v>
                </c:pt>
                <c:pt idx="9189">
                  <c:v>8.8778199999999998</c:v>
                </c:pt>
                <c:pt idx="9190">
                  <c:v>8.8778199999999998</c:v>
                </c:pt>
                <c:pt idx="9191">
                  <c:v>8.9071200000000008</c:v>
                </c:pt>
                <c:pt idx="9192">
                  <c:v>8.9071200000000008</c:v>
                </c:pt>
                <c:pt idx="9193">
                  <c:v>8.93642</c:v>
                </c:pt>
                <c:pt idx="9194">
                  <c:v>8.93642</c:v>
                </c:pt>
                <c:pt idx="9195">
                  <c:v>8.965719</c:v>
                </c:pt>
                <c:pt idx="9196">
                  <c:v>8.965719</c:v>
                </c:pt>
                <c:pt idx="9197">
                  <c:v>8.9950189999999992</c:v>
                </c:pt>
                <c:pt idx="9198">
                  <c:v>8.9950189999999992</c:v>
                </c:pt>
                <c:pt idx="9199">
                  <c:v>9.0243190000000002</c:v>
                </c:pt>
                <c:pt idx="9200">
                  <c:v>9.0243190000000002</c:v>
                </c:pt>
                <c:pt idx="9201">
                  <c:v>9.0536189999999994</c:v>
                </c:pt>
                <c:pt idx="9202">
                  <c:v>9.0536189999999994</c:v>
                </c:pt>
                <c:pt idx="9203">
                  <c:v>9.0829179999999994</c:v>
                </c:pt>
                <c:pt idx="9204">
                  <c:v>9.0829179999999994</c:v>
                </c:pt>
                <c:pt idx="9205">
                  <c:v>9.1122180000000004</c:v>
                </c:pt>
                <c:pt idx="9206">
                  <c:v>9.1122180000000004</c:v>
                </c:pt>
                <c:pt idx="9207">
                  <c:v>9.1415179999999996</c:v>
                </c:pt>
                <c:pt idx="9208">
                  <c:v>9.1415179999999996</c:v>
                </c:pt>
                <c:pt idx="9209">
                  <c:v>9.1708169999999996</c:v>
                </c:pt>
                <c:pt idx="9210">
                  <c:v>9.1708169999999996</c:v>
                </c:pt>
                <c:pt idx="9211">
                  <c:v>9.2001170000000005</c:v>
                </c:pt>
                <c:pt idx="9212">
                  <c:v>9.2001170000000005</c:v>
                </c:pt>
                <c:pt idx="9213">
                  <c:v>9.2294169999999998</c:v>
                </c:pt>
                <c:pt idx="9214">
                  <c:v>9.2294169999999998</c:v>
                </c:pt>
                <c:pt idx="9215">
                  <c:v>9.2587170000000008</c:v>
                </c:pt>
                <c:pt idx="9216">
                  <c:v>9.2587170000000008</c:v>
                </c:pt>
                <c:pt idx="9217">
                  <c:v>9.2880160000000007</c:v>
                </c:pt>
                <c:pt idx="9218">
                  <c:v>9.2880160000000007</c:v>
                </c:pt>
                <c:pt idx="9219">
                  <c:v>9.3173159999999999</c:v>
                </c:pt>
                <c:pt idx="9220">
                  <c:v>9.3173159999999999</c:v>
                </c:pt>
                <c:pt idx="9221">
                  <c:v>9.3466159999999991</c:v>
                </c:pt>
                <c:pt idx="9222">
                  <c:v>9.3466159999999991</c:v>
                </c:pt>
                <c:pt idx="9223">
                  <c:v>9.3759160000000001</c:v>
                </c:pt>
                <c:pt idx="9224">
                  <c:v>9.3759160000000001</c:v>
                </c:pt>
                <c:pt idx="9225">
                  <c:v>9.4052150000000001</c:v>
                </c:pt>
                <c:pt idx="9226">
                  <c:v>9.4052150000000001</c:v>
                </c:pt>
                <c:pt idx="9227">
                  <c:v>9.4345149999999993</c:v>
                </c:pt>
                <c:pt idx="9228">
                  <c:v>9.4345149999999993</c:v>
                </c:pt>
                <c:pt idx="9229">
                  <c:v>9.4638150000000003</c:v>
                </c:pt>
                <c:pt idx="9230">
                  <c:v>9.4638150000000003</c:v>
                </c:pt>
                <c:pt idx="9231">
                  <c:v>9.4931149999999995</c:v>
                </c:pt>
                <c:pt idx="9232">
                  <c:v>9.4931149999999995</c:v>
                </c:pt>
                <c:pt idx="9233">
                  <c:v>9.5224139999999995</c:v>
                </c:pt>
                <c:pt idx="9234">
                  <c:v>9.5224139999999995</c:v>
                </c:pt>
                <c:pt idx="9235">
                  <c:v>9.5517140000000005</c:v>
                </c:pt>
                <c:pt idx="9236">
                  <c:v>9.5517140000000005</c:v>
                </c:pt>
                <c:pt idx="9237">
                  <c:v>9.5810139999999997</c:v>
                </c:pt>
                <c:pt idx="9238">
                  <c:v>9.5810139999999997</c:v>
                </c:pt>
                <c:pt idx="9239">
                  <c:v>9.6103140000000007</c:v>
                </c:pt>
                <c:pt idx="9240">
                  <c:v>9.6103140000000007</c:v>
                </c:pt>
                <c:pt idx="9241">
                  <c:v>9.6396130000000007</c:v>
                </c:pt>
                <c:pt idx="9242">
                  <c:v>9.6396130000000007</c:v>
                </c:pt>
                <c:pt idx="9243">
                  <c:v>9.6689129999999999</c:v>
                </c:pt>
                <c:pt idx="9244">
                  <c:v>9.6689129999999999</c:v>
                </c:pt>
                <c:pt idx="9245">
                  <c:v>9.6982130000000009</c:v>
                </c:pt>
                <c:pt idx="9246">
                  <c:v>9.6982130000000009</c:v>
                </c:pt>
                <c:pt idx="9247">
                  <c:v>9.7275120000000008</c:v>
                </c:pt>
                <c:pt idx="9248">
                  <c:v>9.7275120000000008</c:v>
                </c:pt>
                <c:pt idx="9249">
                  <c:v>9.756812</c:v>
                </c:pt>
                <c:pt idx="9250">
                  <c:v>9.756812</c:v>
                </c:pt>
                <c:pt idx="9251">
                  <c:v>9.7861119999999993</c:v>
                </c:pt>
                <c:pt idx="9252">
                  <c:v>9.7861119999999993</c:v>
                </c:pt>
                <c:pt idx="9253">
                  <c:v>9.8154120000000002</c:v>
                </c:pt>
                <c:pt idx="9254">
                  <c:v>9.8154120000000002</c:v>
                </c:pt>
                <c:pt idx="9255">
                  <c:v>9.8447110000000002</c:v>
                </c:pt>
                <c:pt idx="9256">
                  <c:v>9.8447110000000002</c:v>
                </c:pt>
                <c:pt idx="9257">
                  <c:v>9.8740109999999994</c:v>
                </c:pt>
                <c:pt idx="9258">
                  <c:v>9.8740109999999994</c:v>
                </c:pt>
                <c:pt idx="9259">
                  <c:v>9.9033110000000004</c:v>
                </c:pt>
                <c:pt idx="9260">
                  <c:v>9.9033110000000004</c:v>
                </c:pt>
                <c:pt idx="9261">
                  <c:v>9.9326109999999996</c:v>
                </c:pt>
                <c:pt idx="9262">
                  <c:v>9.9326109999999996</c:v>
                </c:pt>
                <c:pt idx="9263">
                  <c:v>9.9619099999999996</c:v>
                </c:pt>
                <c:pt idx="9264">
                  <c:v>9.9619099999999996</c:v>
                </c:pt>
                <c:pt idx="9265">
                  <c:v>9.9912100000000006</c:v>
                </c:pt>
                <c:pt idx="9266">
                  <c:v>9.9912100000000006</c:v>
                </c:pt>
                <c:pt idx="9267">
                  <c:v>10.02051</c:v>
                </c:pt>
                <c:pt idx="9268">
                  <c:v>10.02051</c:v>
                </c:pt>
                <c:pt idx="9269">
                  <c:v>10.049810000000001</c:v>
                </c:pt>
                <c:pt idx="9270">
                  <c:v>10.049810000000001</c:v>
                </c:pt>
                <c:pt idx="9271">
                  <c:v>10.079109000000001</c:v>
                </c:pt>
                <c:pt idx="9272">
                  <c:v>10.079109000000001</c:v>
                </c:pt>
                <c:pt idx="9273">
                  <c:v>10.108409</c:v>
                </c:pt>
                <c:pt idx="9274">
                  <c:v>10.108409</c:v>
                </c:pt>
                <c:pt idx="9275">
                  <c:v>10.137708999999999</c:v>
                </c:pt>
                <c:pt idx="9276">
                  <c:v>10.137708999999999</c:v>
                </c:pt>
                <c:pt idx="9277">
                  <c:v>10.167007999999999</c:v>
                </c:pt>
                <c:pt idx="9278">
                  <c:v>10.167007999999999</c:v>
                </c:pt>
                <c:pt idx="9279">
                  <c:v>10.196308</c:v>
                </c:pt>
                <c:pt idx="9280">
                  <c:v>10.196308</c:v>
                </c:pt>
                <c:pt idx="9281">
                  <c:v>10.225607999999999</c:v>
                </c:pt>
                <c:pt idx="9282">
                  <c:v>10.225607999999999</c:v>
                </c:pt>
                <c:pt idx="9283">
                  <c:v>10.254908</c:v>
                </c:pt>
                <c:pt idx="9284">
                  <c:v>10.254908</c:v>
                </c:pt>
                <c:pt idx="9285">
                  <c:v>10.284207</c:v>
                </c:pt>
                <c:pt idx="9286">
                  <c:v>10.284207</c:v>
                </c:pt>
                <c:pt idx="9287">
                  <c:v>10.313507</c:v>
                </c:pt>
                <c:pt idx="9288">
                  <c:v>10.313507</c:v>
                </c:pt>
                <c:pt idx="9289">
                  <c:v>10.342807000000001</c:v>
                </c:pt>
                <c:pt idx="9290">
                  <c:v>10.342807000000001</c:v>
                </c:pt>
                <c:pt idx="9291">
                  <c:v>10.372107</c:v>
                </c:pt>
                <c:pt idx="9292">
                  <c:v>10.372107</c:v>
                </c:pt>
                <c:pt idx="9293">
                  <c:v>10.401406</c:v>
                </c:pt>
                <c:pt idx="9294">
                  <c:v>10.401406</c:v>
                </c:pt>
                <c:pt idx="9295">
                  <c:v>10.430706000000001</c:v>
                </c:pt>
                <c:pt idx="9296">
                  <c:v>10.430706000000001</c:v>
                </c:pt>
                <c:pt idx="9297">
                  <c:v>10.460006</c:v>
                </c:pt>
                <c:pt idx="9298">
                  <c:v>10.460006</c:v>
                </c:pt>
                <c:pt idx="9299">
                  <c:v>10.489305999999999</c:v>
                </c:pt>
                <c:pt idx="9300">
                  <c:v>10.489305999999999</c:v>
                </c:pt>
                <c:pt idx="9301">
                  <c:v>10.518605000000001</c:v>
                </c:pt>
                <c:pt idx="9302">
                  <c:v>10.518605000000001</c:v>
                </c:pt>
                <c:pt idx="9303">
                  <c:v>10.547905</c:v>
                </c:pt>
                <c:pt idx="9304">
                  <c:v>10.547905</c:v>
                </c:pt>
                <c:pt idx="9305">
                  <c:v>10.577204999999999</c:v>
                </c:pt>
                <c:pt idx="9306">
                  <c:v>10.577204999999999</c:v>
                </c:pt>
                <c:pt idx="9307">
                  <c:v>10.606505</c:v>
                </c:pt>
                <c:pt idx="9308">
                  <c:v>10.606505</c:v>
                </c:pt>
                <c:pt idx="9309">
                  <c:v>10.635804</c:v>
                </c:pt>
                <c:pt idx="9310">
                  <c:v>10.635804</c:v>
                </c:pt>
                <c:pt idx="9311">
                  <c:v>10.665103999999999</c:v>
                </c:pt>
                <c:pt idx="9312">
                  <c:v>10.665103999999999</c:v>
                </c:pt>
                <c:pt idx="9313">
                  <c:v>10.694404</c:v>
                </c:pt>
                <c:pt idx="9314">
                  <c:v>10.694404</c:v>
                </c:pt>
                <c:pt idx="9315">
                  <c:v>10.723703</c:v>
                </c:pt>
                <c:pt idx="9316">
                  <c:v>10.723703</c:v>
                </c:pt>
                <c:pt idx="9317">
                  <c:v>10.753003</c:v>
                </c:pt>
                <c:pt idx="9318">
                  <c:v>10.753003</c:v>
                </c:pt>
                <c:pt idx="9319">
                  <c:v>10.782303000000001</c:v>
                </c:pt>
                <c:pt idx="9320">
                  <c:v>10.782303000000001</c:v>
                </c:pt>
                <c:pt idx="9321">
                  <c:v>10.811603</c:v>
                </c:pt>
                <c:pt idx="9322">
                  <c:v>10.811603</c:v>
                </c:pt>
                <c:pt idx="9323">
                  <c:v>10.840902</c:v>
                </c:pt>
                <c:pt idx="9324">
                  <c:v>10.840902</c:v>
                </c:pt>
                <c:pt idx="9325">
                  <c:v>10.870202000000001</c:v>
                </c:pt>
                <c:pt idx="9326">
                  <c:v>10.870202000000001</c:v>
                </c:pt>
                <c:pt idx="9327">
                  <c:v>10.899502</c:v>
                </c:pt>
                <c:pt idx="9328">
                  <c:v>10.899502</c:v>
                </c:pt>
                <c:pt idx="9329">
                  <c:v>10.928801999999999</c:v>
                </c:pt>
                <c:pt idx="9330">
                  <c:v>10.928801999999999</c:v>
                </c:pt>
                <c:pt idx="9331">
                  <c:v>10.958100999999999</c:v>
                </c:pt>
                <c:pt idx="9332">
                  <c:v>10.958100999999999</c:v>
                </c:pt>
                <c:pt idx="9333">
                  <c:v>10.987401</c:v>
                </c:pt>
                <c:pt idx="9334">
                  <c:v>10.987401</c:v>
                </c:pt>
                <c:pt idx="9335">
                  <c:v>11.016700999999999</c:v>
                </c:pt>
                <c:pt idx="9336">
                  <c:v>11.016700999999999</c:v>
                </c:pt>
                <c:pt idx="9337">
                  <c:v>11.046001</c:v>
                </c:pt>
                <c:pt idx="9338">
                  <c:v>11.046001</c:v>
                </c:pt>
                <c:pt idx="9339">
                  <c:v>11.0753</c:v>
                </c:pt>
                <c:pt idx="9340">
                  <c:v>11.0753</c:v>
                </c:pt>
                <c:pt idx="9341">
                  <c:v>11.1046</c:v>
                </c:pt>
                <c:pt idx="9342">
                  <c:v>11.1046</c:v>
                </c:pt>
                <c:pt idx="9343">
                  <c:v>11.133900000000001</c:v>
                </c:pt>
                <c:pt idx="9344">
                  <c:v>11.133900000000001</c:v>
                </c:pt>
                <c:pt idx="9345">
                  <c:v>11.1632</c:v>
                </c:pt>
                <c:pt idx="9346">
                  <c:v>11.1632</c:v>
                </c:pt>
                <c:pt idx="9347">
                  <c:v>11.192499</c:v>
                </c:pt>
                <c:pt idx="9348">
                  <c:v>11.192499</c:v>
                </c:pt>
                <c:pt idx="9349">
                  <c:v>11.221799000000001</c:v>
                </c:pt>
                <c:pt idx="9350">
                  <c:v>11.221799000000001</c:v>
                </c:pt>
                <c:pt idx="9351">
                  <c:v>11.251099</c:v>
                </c:pt>
                <c:pt idx="9352">
                  <c:v>11.251099</c:v>
                </c:pt>
                <c:pt idx="9353">
                  <c:v>11.280398</c:v>
                </c:pt>
                <c:pt idx="9354">
                  <c:v>11.280398</c:v>
                </c:pt>
                <c:pt idx="9355">
                  <c:v>11.309697999999999</c:v>
                </c:pt>
                <c:pt idx="9356">
                  <c:v>11.309697999999999</c:v>
                </c:pt>
                <c:pt idx="9357">
                  <c:v>11.338998</c:v>
                </c:pt>
                <c:pt idx="9358">
                  <c:v>11.338998</c:v>
                </c:pt>
                <c:pt idx="9359">
                  <c:v>11.368297999999999</c:v>
                </c:pt>
                <c:pt idx="9360">
                  <c:v>11.368297999999999</c:v>
                </c:pt>
                <c:pt idx="9361">
                  <c:v>11.397596999999999</c:v>
                </c:pt>
                <c:pt idx="9362">
                  <c:v>11.397596999999999</c:v>
                </c:pt>
                <c:pt idx="9363">
                  <c:v>11.426897</c:v>
                </c:pt>
                <c:pt idx="9364">
                  <c:v>11.426897</c:v>
                </c:pt>
                <c:pt idx="9365">
                  <c:v>11.456197</c:v>
                </c:pt>
                <c:pt idx="9366">
                  <c:v>11.456197</c:v>
                </c:pt>
                <c:pt idx="9367">
                  <c:v>11.485497000000001</c:v>
                </c:pt>
                <c:pt idx="9368">
                  <c:v>11.485497000000001</c:v>
                </c:pt>
                <c:pt idx="9369">
                  <c:v>11.514796</c:v>
                </c:pt>
                <c:pt idx="9370">
                  <c:v>11.514796</c:v>
                </c:pt>
                <c:pt idx="9371">
                  <c:v>11.544096</c:v>
                </c:pt>
                <c:pt idx="9372">
                  <c:v>11.544096</c:v>
                </c:pt>
                <c:pt idx="9373">
                  <c:v>11.573396000000001</c:v>
                </c:pt>
                <c:pt idx="9374">
                  <c:v>11.573396000000001</c:v>
                </c:pt>
                <c:pt idx="9375">
                  <c:v>11.602696</c:v>
                </c:pt>
                <c:pt idx="9376">
                  <c:v>11.602696</c:v>
                </c:pt>
                <c:pt idx="9377">
                  <c:v>11.631995</c:v>
                </c:pt>
                <c:pt idx="9378">
                  <c:v>11.631995</c:v>
                </c:pt>
                <c:pt idx="9379">
                  <c:v>11.661295000000001</c:v>
                </c:pt>
                <c:pt idx="9380">
                  <c:v>11.661295000000001</c:v>
                </c:pt>
                <c:pt idx="9381">
                  <c:v>11.690595</c:v>
                </c:pt>
                <c:pt idx="9382">
                  <c:v>11.690595</c:v>
                </c:pt>
                <c:pt idx="9383">
                  <c:v>11.719894999999999</c:v>
                </c:pt>
                <c:pt idx="9384">
                  <c:v>11.719894999999999</c:v>
                </c:pt>
                <c:pt idx="9385">
                  <c:v>11.749193999999999</c:v>
                </c:pt>
                <c:pt idx="9386">
                  <c:v>11.749193999999999</c:v>
                </c:pt>
                <c:pt idx="9387">
                  <c:v>11.778494</c:v>
                </c:pt>
                <c:pt idx="9388">
                  <c:v>11.778494</c:v>
                </c:pt>
                <c:pt idx="9389">
                  <c:v>11.807793999999999</c:v>
                </c:pt>
                <c:pt idx="9390">
                  <c:v>11.807793999999999</c:v>
                </c:pt>
                <c:pt idx="9391">
                  <c:v>11.837092999999999</c:v>
                </c:pt>
                <c:pt idx="9392">
                  <c:v>11.837092999999999</c:v>
                </c:pt>
                <c:pt idx="9393">
                  <c:v>11.866393</c:v>
                </c:pt>
                <c:pt idx="9394">
                  <c:v>11.866393</c:v>
                </c:pt>
                <c:pt idx="9395">
                  <c:v>11.895693</c:v>
                </c:pt>
                <c:pt idx="9396">
                  <c:v>11.895693</c:v>
                </c:pt>
                <c:pt idx="9397">
                  <c:v>11.924993000000001</c:v>
                </c:pt>
                <c:pt idx="9398">
                  <c:v>11.924993000000001</c:v>
                </c:pt>
                <c:pt idx="9399">
                  <c:v>11.954292000000001</c:v>
                </c:pt>
                <c:pt idx="9400">
                  <c:v>11.954292000000001</c:v>
                </c:pt>
                <c:pt idx="9401">
                  <c:v>11.983592</c:v>
                </c:pt>
                <c:pt idx="9402">
                  <c:v>11.983592</c:v>
                </c:pt>
                <c:pt idx="9403">
                  <c:v>12.012892000000001</c:v>
                </c:pt>
                <c:pt idx="9404">
                  <c:v>12.012892000000001</c:v>
                </c:pt>
                <c:pt idx="9405">
                  <c:v>12.042192</c:v>
                </c:pt>
                <c:pt idx="9406">
                  <c:v>12.042192</c:v>
                </c:pt>
                <c:pt idx="9407">
                  <c:v>12.071491</c:v>
                </c:pt>
                <c:pt idx="9408">
                  <c:v>12.071491</c:v>
                </c:pt>
                <c:pt idx="9409">
                  <c:v>12.100790999999999</c:v>
                </c:pt>
                <c:pt idx="9410">
                  <c:v>12.100790999999999</c:v>
                </c:pt>
                <c:pt idx="9411">
                  <c:v>12.130091</c:v>
                </c:pt>
                <c:pt idx="9412">
                  <c:v>12.130091</c:v>
                </c:pt>
                <c:pt idx="9413">
                  <c:v>12.159390999999999</c:v>
                </c:pt>
                <c:pt idx="9414">
                  <c:v>12.159390999999999</c:v>
                </c:pt>
                <c:pt idx="9415">
                  <c:v>12.188689999999999</c:v>
                </c:pt>
                <c:pt idx="9416">
                  <c:v>12.188689999999999</c:v>
                </c:pt>
                <c:pt idx="9417">
                  <c:v>12.21799</c:v>
                </c:pt>
                <c:pt idx="9418">
                  <c:v>12.21799</c:v>
                </c:pt>
                <c:pt idx="9419">
                  <c:v>12.24729</c:v>
                </c:pt>
                <c:pt idx="9420">
                  <c:v>12.24729</c:v>
                </c:pt>
                <c:pt idx="9421">
                  <c:v>12.276590000000001</c:v>
                </c:pt>
                <c:pt idx="9422">
                  <c:v>12.276590000000001</c:v>
                </c:pt>
                <c:pt idx="9423">
                  <c:v>12.305889000000001</c:v>
                </c:pt>
                <c:pt idx="9424">
                  <c:v>12.305889000000001</c:v>
                </c:pt>
                <c:pt idx="9425">
                  <c:v>12.335189</c:v>
                </c:pt>
                <c:pt idx="9426">
                  <c:v>12.335189</c:v>
                </c:pt>
                <c:pt idx="9427">
                  <c:v>12.364489000000001</c:v>
                </c:pt>
                <c:pt idx="9428">
                  <c:v>12.364489000000001</c:v>
                </c:pt>
                <c:pt idx="9429">
                  <c:v>12.393788000000001</c:v>
                </c:pt>
                <c:pt idx="9430">
                  <c:v>12.393788000000001</c:v>
                </c:pt>
                <c:pt idx="9431">
                  <c:v>12.423088</c:v>
                </c:pt>
                <c:pt idx="9432">
                  <c:v>12.423088</c:v>
                </c:pt>
                <c:pt idx="9433">
                  <c:v>12.452387999999999</c:v>
                </c:pt>
                <c:pt idx="9434">
                  <c:v>12.452387999999999</c:v>
                </c:pt>
                <c:pt idx="9435">
                  <c:v>12.481688</c:v>
                </c:pt>
                <c:pt idx="9436">
                  <c:v>12.481688</c:v>
                </c:pt>
                <c:pt idx="9437">
                  <c:v>12.510987</c:v>
                </c:pt>
                <c:pt idx="9438">
                  <c:v>12.510987</c:v>
                </c:pt>
                <c:pt idx="9439">
                  <c:v>12.540286999999999</c:v>
                </c:pt>
                <c:pt idx="9440">
                  <c:v>12.540286999999999</c:v>
                </c:pt>
                <c:pt idx="9441">
                  <c:v>12.569587</c:v>
                </c:pt>
                <c:pt idx="9442">
                  <c:v>12.569587</c:v>
                </c:pt>
                <c:pt idx="9443">
                  <c:v>12.598887</c:v>
                </c:pt>
                <c:pt idx="9444">
                  <c:v>12.598887</c:v>
                </c:pt>
                <c:pt idx="9445">
                  <c:v>12.628185999999999</c:v>
                </c:pt>
                <c:pt idx="9446">
                  <c:v>12.628185999999999</c:v>
                </c:pt>
                <c:pt idx="9447">
                  <c:v>12.657486</c:v>
                </c:pt>
                <c:pt idx="9448">
                  <c:v>12.657486</c:v>
                </c:pt>
                <c:pt idx="9449">
                  <c:v>12.686786</c:v>
                </c:pt>
                <c:pt idx="9450">
                  <c:v>12.686786</c:v>
                </c:pt>
                <c:pt idx="9451">
                  <c:v>12.716086000000001</c:v>
                </c:pt>
                <c:pt idx="9452">
                  <c:v>12.716086000000001</c:v>
                </c:pt>
                <c:pt idx="9453">
                  <c:v>12.745385000000001</c:v>
                </c:pt>
                <c:pt idx="9454">
                  <c:v>12.745385000000001</c:v>
                </c:pt>
                <c:pt idx="9455">
                  <c:v>12.774685</c:v>
                </c:pt>
                <c:pt idx="9456">
                  <c:v>12.774685</c:v>
                </c:pt>
                <c:pt idx="9457">
                  <c:v>12.803985000000001</c:v>
                </c:pt>
                <c:pt idx="9458">
                  <c:v>12.803985000000001</c:v>
                </c:pt>
                <c:pt idx="9459">
                  <c:v>12.833285</c:v>
                </c:pt>
                <c:pt idx="9460">
                  <c:v>12.833285</c:v>
                </c:pt>
                <c:pt idx="9461">
                  <c:v>12.862584</c:v>
                </c:pt>
                <c:pt idx="9462">
                  <c:v>12.862584</c:v>
                </c:pt>
                <c:pt idx="9463">
                  <c:v>12.891883999999999</c:v>
                </c:pt>
                <c:pt idx="9464">
                  <c:v>12.891883999999999</c:v>
                </c:pt>
                <c:pt idx="9465">
                  <c:v>12.921184</c:v>
                </c:pt>
                <c:pt idx="9466">
                  <c:v>12.921184</c:v>
                </c:pt>
                <c:pt idx="9467">
                  <c:v>12.950483</c:v>
                </c:pt>
                <c:pt idx="9468">
                  <c:v>12.950483</c:v>
                </c:pt>
                <c:pt idx="9469">
                  <c:v>12.979782999999999</c:v>
                </c:pt>
                <c:pt idx="9470">
                  <c:v>12.979782999999999</c:v>
                </c:pt>
                <c:pt idx="9471">
                  <c:v>13.009083</c:v>
                </c:pt>
                <c:pt idx="9472">
                  <c:v>13.009083</c:v>
                </c:pt>
                <c:pt idx="9473">
                  <c:v>13.038383</c:v>
                </c:pt>
                <c:pt idx="9474">
                  <c:v>13.038383</c:v>
                </c:pt>
                <c:pt idx="9475">
                  <c:v>13.067682</c:v>
                </c:pt>
                <c:pt idx="9476">
                  <c:v>13.067682</c:v>
                </c:pt>
                <c:pt idx="9477">
                  <c:v>13.096982000000001</c:v>
                </c:pt>
                <c:pt idx="9478">
                  <c:v>13.096982000000001</c:v>
                </c:pt>
                <c:pt idx="9479">
                  <c:v>13.126282</c:v>
                </c:pt>
                <c:pt idx="9480">
                  <c:v>13.126282</c:v>
                </c:pt>
                <c:pt idx="9481">
                  <c:v>13.155582000000001</c:v>
                </c:pt>
                <c:pt idx="9482">
                  <c:v>13.155582000000001</c:v>
                </c:pt>
                <c:pt idx="9483">
                  <c:v>13.184881000000001</c:v>
                </c:pt>
                <c:pt idx="9484">
                  <c:v>13.184881000000001</c:v>
                </c:pt>
                <c:pt idx="9485">
                  <c:v>13.214181</c:v>
                </c:pt>
                <c:pt idx="9486">
                  <c:v>13.214181</c:v>
                </c:pt>
                <c:pt idx="9487">
                  <c:v>13.243480999999999</c:v>
                </c:pt>
                <c:pt idx="9488">
                  <c:v>13.243480999999999</c:v>
                </c:pt>
                <c:pt idx="9489">
                  <c:v>13.272781</c:v>
                </c:pt>
                <c:pt idx="9490">
                  <c:v>13.272781</c:v>
                </c:pt>
                <c:pt idx="9491">
                  <c:v>13.30208</c:v>
                </c:pt>
                <c:pt idx="9492">
                  <c:v>13.30208</c:v>
                </c:pt>
                <c:pt idx="9493">
                  <c:v>13.331379999999999</c:v>
                </c:pt>
                <c:pt idx="9494">
                  <c:v>13.331379999999999</c:v>
                </c:pt>
                <c:pt idx="9495">
                  <c:v>13.36068</c:v>
                </c:pt>
                <c:pt idx="9496">
                  <c:v>13.36068</c:v>
                </c:pt>
                <c:pt idx="9497">
                  <c:v>13.389979</c:v>
                </c:pt>
                <c:pt idx="9498">
                  <c:v>13.389979</c:v>
                </c:pt>
                <c:pt idx="9499">
                  <c:v>13.419279</c:v>
                </c:pt>
                <c:pt idx="9500">
                  <c:v>13.419279</c:v>
                </c:pt>
                <c:pt idx="9501">
                  <c:v>13.448579000000001</c:v>
                </c:pt>
                <c:pt idx="9502">
                  <c:v>13.448579000000001</c:v>
                </c:pt>
                <c:pt idx="9503">
                  <c:v>13.477879</c:v>
                </c:pt>
                <c:pt idx="9504">
                  <c:v>13.477879</c:v>
                </c:pt>
                <c:pt idx="9505">
                  <c:v>13.507178</c:v>
                </c:pt>
                <c:pt idx="9506">
                  <c:v>13.507178</c:v>
                </c:pt>
                <c:pt idx="9507">
                  <c:v>13.536478000000001</c:v>
                </c:pt>
                <c:pt idx="9508">
                  <c:v>13.536478000000001</c:v>
                </c:pt>
                <c:pt idx="9509">
                  <c:v>13.565778</c:v>
                </c:pt>
                <c:pt idx="9510">
                  <c:v>13.565778</c:v>
                </c:pt>
                <c:pt idx="9511">
                  <c:v>13.595078000000001</c:v>
                </c:pt>
                <c:pt idx="9512">
                  <c:v>13.595078000000001</c:v>
                </c:pt>
                <c:pt idx="9513">
                  <c:v>13.624377000000001</c:v>
                </c:pt>
                <c:pt idx="9514">
                  <c:v>13.624377000000001</c:v>
                </c:pt>
                <c:pt idx="9515">
                  <c:v>13.653677</c:v>
                </c:pt>
                <c:pt idx="9516">
                  <c:v>13.653677</c:v>
                </c:pt>
                <c:pt idx="9517">
                  <c:v>13.682976999999999</c:v>
                </c:pt>
                <c:pt idx="9518">
                  <c:v>13.682976999999999</c:v>
                </c:pt>
                <c:pt idx="9519">
                  <c:v>13.712277</c:v>
                </c:pt>
                <c:pt idx="9520">
                  <c:v>13.712277</c:v>
                </c:pt>
                <c:pt idx="9521">
                  <c:v>13.741576</c:v>
                </c:pt>
                <c:pt idx="9522">
                  <c:v>13.741576</c:v>
                </c:pt>
                <c:pt idx="9523">
                  <c:v>13.770875999999999</c:v>
                </c:pt>
                <c:pt idx="9524">
                  <c:v>13.770875999999999</c:v>
                </c:pt>
                <c:pt idx="9525">
                  <c:v>13.800176</c:v>
                </c:pt>
                <c:pt idx="9526">
                  <c:v>13.800176</c:v>
                </c:pt>
                <c:pt idx="9527">
                  <c:v>13.829476</c:v>
                </c:pt>
                <c:pt idx="9528">
                  <c:v>13.829476</c:v>
                </c:pt>
                <c:pt idx="9529">
                  <c:v>13.858775</c:v>
                </c:pt>
                <c:pt idx="9530">
                  <c:v>13.858775</c:v>
                </c:pt>
                <c:pt idx="9531">
                  <c:v>13.888075000000001</c:v>
                </c:pt>
                <c:pt idx="9532">
                  <c:v>13.888075000000001</c:v>
                </c:pt>
                <c:pt idx="9533">
                  <c:v>13.917375</c:v>
                </c:pt>
                <c:pt idx="9534">
                  <c:v>13.917375</c:v>
                </c:pt>
                <c:pt idx="9535">
                  <c:v>13.946674</c:v>
                </c:pt>
                <c:pt idx="9536">
                  <c:v>13.946674</c:v>
                </c:pt>
                <c:pt idx="9537">
                  <c:v>13.975974000000001</c:v>
                </c:pt>
                <c:pt idx="9538">
                  <c:v>13.975974000000001</c:v>
                </c:pt>
                <c:pt idx="9539">
                  <c:v>14.005274</c:v>
                </c:pt>
                <c:pt idx="9540">
                  <c:v>14.005274</c:v>
                </c:pt>
                <c:pt idx="9541">
                  <c:v>14.034573999999999</c:v>
                </c:pt>
                <c:pt idx="9542">
                  <c:v>14.034573999999999</c:v>
                </c:pt>
                <c:pt idx="9543">
                  <c:v>14.063872999999999</c:v>
                </c:pt>
                <c:pt idx="9544">
                  <c:v>14.063872999999999</c:v>
                </c:pt>
                <c:pt idx="9545">
                  <c:v>14.093173</c:v>
                </c:pt>
                <c:pt idx="9546">
                  <c:v>14.093173</c:v>
                </c:pt>
                <c:pt idx="9547">
                  <c:v>14.122472999999999</c:v>
                </c:pt>
                <c:pt idx="9548">
                  <c:v>14.122472999999999</c:v>
                </c:pt>
                <c:pt idx="9549">
                  <c:v>14.151773</c:v>
                </c:pt>
                <c:pt idx="9550">
                  <c:v>14.151773</c:v>
                </c:pt>
                <c:pt idx="9551">
                  <c:v>14.181072</c:v>
                </c:pt>
                <c:pt idx="9552">
                  <c:v>14.181072</c:v>
                </c:pt>
                <c:pt idx="9553">
                  <c:v>14.210372</c:v>
                </c:pt>
                <c:pt idx="9554">
                  <c:v>14.210372</c:v>
                </c:pt>
                <c:pt idx="9555">
                  <c:v>14.239672000000001</c:v>
                </c:pt>
                <c:pt idx="9556">
                  <c:v>14.239672000000001</c:v>
                </c:pt>
                <c:pt idx="9557">
                  <c:v>14.268972</c:v>
                </c:pt>
                <c:pt idx="9558">
                  <c:v>14.268972</c:v>
                </c:pt>
                <c:pt idx="9559">
                  <c:v>14.298271</c:v>
                </c:pt>
                <c:pt idx="9560">
                  <c:v>14.298271</c:v>
                </c:pt>
                <c:pt idx="9561">
                  <c:v>14.327571000000001</c:v>
                </c:pt>
                <c:pt idx="9562">
                  <c:v>14.327571000000001</c:v>
                </c:pt>
                <c:pt idx="9563">
                  <c:v>14.356871</c:v>
                </c:pt>
                <c:pt idx="9564">
                  <c:v>14.356871</c:v>
                </c:pt>
                <c:pt idx="9565">
                  <c:v>14.386170999999999</c:v>
                </c:pt>
                <c:pt idx="9566">
                  <c:v>14.386170999999999</c:v>
                </c:pt>
                <c:pt idx="9567">
                  <c:v>14.415469999999999</c:v>
                </c:pt>
                <c:pt idx="9568">
                  <c:v>14.415469999999999</c:v>
                </c:pt>
                <c:pt idx="9569">
                  <c:v>14.44477</c:v>
                </c:pt>
                <c:pt idx="9570">
                  <c:v>14.44477</c:v>
                </c:pt>
                <c:pt idx="9571">
                  <c:v>14.474069999999999</c:v>
                </c:pt>
                <c:pt idx="9572">
                  <c:v>14.474069999999999</c:v>
                </c:pt>
                <c:pt idx="9573">
                  <c:v>14.503368999999999</c:v>
                </c:pt>
                <c:pt idx="9574">
                  <c:v>14.503368999999999</c:v>
                </c:pt>
                <c:pt idx="9575">
                  <c:v>14.532669</c:v>
                </c:pt>
                <c:pt idx="9576">
                  <c:v>14.532669</c:v>
                </c:pt>
                <c:pt idx="9577">
                  <c:v>14.561968999999999</c:v>
                </c:pt>
                <c:pt idx="9578">
                  <c:v>14.561968999999999</c:v>
                </c:pt>
                <c:pt idx="9579">
                  <c:v>14.591269</c:v>
                </c:pt>
                <c:pt idx="9580">
                  <c:v>14.591269</c:v>
                </c:pt>
                <c:pt idx="9581">
                  <c:v>14.620568</c:v>
                </c:pt>
                <c:pt idx="9582">
                  <c:v>14.620568</c:v>
                </c:pt>
                <c:pt idx="9583">
                  <c:v>14.649868</c:v>
                </c:pt>
                <c:pt idx="9584">
                  <c:v>14.649868</c:v>
                </c:pt>
                <c:pt idx="9585">
                  <c:v>14.679168000000001</c:v>
                </c:pt>
                <c:pt idx="9586">
                  <c:v>14.679168000000001</c:v>
                </c:pt>
                <c:pt idx="9587">
                  <c:v>14.708468</c:v>
                </c:pt>
                <c:pt idx="9588">
                  <c:v>14.708468</c:v>
                </c:pt>
                <c:pt idx="9589">
                  <c:v>14.737767</c:v>
                </c:pt>
                <c:pt idx="9590">
                  <c:v>14.737767</c:v>
                </c:pt>
                <c:pt idx="9591">
                  <c:v>14.767067000000001</c:v>
                </c:pt>
                <c:pt idx="9592">
                  <c:v>14.767067000000001</c:v>
                </c:pt>
                <c:pt idx="9593">
                  <c:v>14.796367</c:v>
                </c:pt>
                <c:pt idx="9594">
                  <c:v>14.796367</c:v>
                </c:pt>
                <c:pt idx="9595">
                  <c:v>14.825666999999999</c:v>
                </c:pt>
                <c:pt idx="9596">
                  <c:v>14.825666999999999</c:v>
                </c:pt>
                <c:pt idx="9597">
                  <c:v>14.854965999999999</c:v>
                </c:pt>
                <c:pt idx="9598">
                  <c:v>14.854965999999999</c:v>
                </c:pt>
                <c:pt idx="9599">
                  <c:v>14.884266</c:v>
                </c:pt>
                <c:pt idx="9600">
                  <c:v>14.884266</c:v>
                </c:pt>
                <c:pt idx="9601">
                  <c:v>14.913565999999999</c:v>
                </c:pt>
                <c:pt idx="9602">
                  <c:v>14.913565999999999</c:v>
                </c:pt>
                <c:pt idx="9603">
                  <c:v>14.942866</c:v>
                </c:pt>
                <c:pt idx="9604">
                  <c:v>14.942866</c:v>
                </c:pt>
                <c:pt idx="9605">
                  <c:v>14.972165</c:v>
                </c:pt>
                <c:pt idx="9606">
                  <c:v>14.972165</c:v>
                </c:pt>
                <c:pt idx="9607">
                  <c:v>15.001465</c:v>
                </c:pt>
                <c:pt idx="9608">
                  <c:v>15.001465</c:v>
                </c:pt>
                <c:pt idx="9609">
                  <c:v>15.030765000000001</c:v>
                </c:pt>
                <c:pt idx="9610">
                  <c:v>15.030765000000001</c:v>
                </c:pt>
                <c:pt idx="9611">
                  <c:v>15.060064000000001</c:v>
                </c:pt>
                <c:pt idx="9612">
                  <c:v>15.060064000000001</c:v>
                </c:pt>
                <c:pt idx="9613">
                  <c:v>15.089364</c:v>
                </c:pt>
                <c:pt idx="9614">
                  <c:v>15.089364</c:v>
                </c:pt>
                <c:pt idx="9615">
                  <c:v>15.118664000000001</c:v>
                </c:pt>
                <c:pt idx="9616">
                  <c:v>15.118664000000001</c:v>
                </c:pt>
                <c:pt idx="9617">
                  <c:v>15.147964</c:v>
                </c:pt>
                <c:pt idx="9618">
                  <c:v>15.147964</c:v>
                </c:pt>
                <c:pt idx="9619">
                  <c:v>15.177263</c:v>
                </c:pt>
                <c:pt idx="9620">
                  <c:v>15.177263</c:v>
                </c:pt>
                <c:pt idx="9621">
                  <c:v>15.206562999999999</c:v>
                </c:pt>
                <c:pt idx="9622">
                  <c:v>15.206562999999999</c:v>
                </c:pt>
                <c:pt idx="9623">
                  <c:v>15.235863</c:v>
                </c:pt>
                <c:pt idx="9624">
                  <c:v>15.235863</c:v>
                </c:pt>
                <c:pt idx="9625">
                  <c:v>15.265162999999999</c:v>
                </c:pt>
                <c:pt idx="9626">
                  <c:v>15.265162999999999</c:v>
                </c:pt>
                <c:pt idx="9627">
                  <c:v>15.294461999999999</c:v>
                </c:pt>
                <c:pt idx="9628">
                  <c:v>15.294461999999999</c:v>
                </c:pt>
                <c:pt idx="9629">
                  <c:v>15.323762</c:v>
                </c:pt>
                <c:pt idx="9630">
                  <c:v>15.323762</c:v>
                </c:pt>
                <c:pt idx="9631">
                  <c:v>15.353062</c:v>
                </c:pt>
                <c:pt idx="9632">
                  <c:v>15.353062</c:v>
                </c:pt>
                <c:pt idx="9633">
                  <c:v>15.382362000000001</c:v>
                </c:pt>
                <c:pt idx="9634">
                  <c:v>15.382362000000001</c:v>
                </c:pt>
                <c:pt idx="9635">
                  <c:v>15.411661</c:v>
                </c:pt>
                <c:pt idx="9636">
                  <c:v>15.411661</c:v>
                </c:pt>
                <c:pt idx="9637">
                  <c:v>15.440961</c:v>
                </c:pt>
                <c:pt idx="9638">
                  <c:v>15.440961</c:v>
                </c:pt>
                <c:pt idx="9639">
                  <c:v>15.470261000000001</c:v>
                </c:pt>
                <c:pt idx="9640">
                  <c:v>15.470261000000001</c:v>
                </c:pt>
                <c:pt idx="9641">
                  <c:v>15.499561</c:v>
                </c:pt>
                <c:pt idx="9642">
                  <c:v>15.499561</c:v>
                </c:pt>
                <c:pt idx="9643">
                  <c:v>15.52886</c:v>
                </c:pt>
                <c:pt idx="9644">
                  <c:v>15.52886</c:v>
                </c:pt>
                <c:pt idx="9645">
                  <c:v>15.558160000000001</c:v>
                </c:pt>
                <c:pt idx="9646">
                  <c:v>15.558160000000001</c:v>
                </c:pt>
                <c:pt idx="9647">
                  <c:v>15.58746</c:v>
                </c:pt>
                <c:pt idx="9648">
                  <c:v>15.58746</c:v>
                </c:pt>
                <c:pt idx="9649">
                  <c:v>15.616759</c:v>
                </c:pt>
                <c:pt idx="9650">
                  <c:v>15.616759</c:v>
                </c:pt>
                <c:pt idx="9651">
                  <c:v>15.646058999999999</c:v>
                </c:pt>
                <c:pt idx="9652">
                  <c:v>15.646058999999999</c:v>
                </c:pt>
                <c:pt idx="9653">
                  <c:v>15.675359</c:v>
                </c:pt>
                <c:pt idx="9654">
                  <c:v>15.675359</c:v>
                </c:pt>
                <c:pt idx="9655">
                  <c:v>15.704658999999999</c:v>
                </c:pt>
                <c:pt idx="9656">
                  <c:v>15.704658999999999</c:v>
                </c:pt>
                <c:pt idx="9657">
                  <c:v>15.733957999999999</c:v>
                </c:pt>
                <c:pt idx="9658">
                  <c:v>15.733957999999999</c:v>
                </c:pt>
                <c:pt idx="9659">
                  <c:v>15.763258</c:v>
                </c:pt>
                <c:pt idx="9660">
                  <c:v>15.763258</c:v>
                </c:pt>
                <c:pt idx="9661">
                  <c:v>15.792558</c:v>
                </c:pt>
                <c:pt idx="9662">
                  <c:v>15.792558</c:v>
                </c:pt>
                <c:pt idx="9663">
                  <c:v>15.821858000000001</c:v>
                </c:pt>
                <c:pt idx="9664">
                  <c:v>15.821858000000001</c:v>
                </c:pt>
                <c:pt idx="9665">
                  <c:v>15.851157000000001</c:v>
                </c:pt>
                <c:pt idx="9666">
                  <c:v>15.851157000000001</c:v>
                </c:pt>
                <c:pt idx="9667">
                  <c:v>15.880457</c:v>
                </c:pt>
                <c:pt idx="9668">
                  <c:v>15.880457</c:v>
                </c:pt>
                <c:pt idx="9669">
                  <c:v>15.909757000000001</c:v>
                </c:pt>
                <c:pt idx="9670">
                  <c:v>15.909757000000001</c:v>
                </c:pt>
                <c:pt idx="9671">
                  <c:v>15.939057</c:v>
                </c:pt>
                <c:pt idx="9672">
                  <c:v>15.939057</c:v>
                </c:pt>
                <c:pt idx="9673">
                  <c:v>15.968356</c:v>
                </c:pt>
                <c:pt idx="9674">
                  <c:v>15.968356</c:v>
                </c:pt>
                <c:pt idx="9675">
                  <c:v>15.997655999999999</c:v>
                </c:pt>
                <c:pt idx="9676">
                  <c:v>15.997655999999999</c:v>
                </c:pt>
                <c:pt idx="9677">
                  <c:v>16.026955999999998</c:v>
                </c:pt>
                <c:pt idx="9678">
                  <c:v>16.026955999999998</c:v>
                </c:pt>
                <c:pt idx="9679">
                  <c:v>16.056255</c:v>
                </c:pt>
                <c:pt idx="9680">
                  <c:v>16.056255</c:v>
                </c:pt>
                <c:pt idx="9681">
                  <c:v>16.085554999999999</c:v>
                </c:pt>
                <c:pt idx="9682">
                  <c:v>16.085554999999999</c:v>
                </c:pt>
                <c:pt idx="9683">
                  <c:v>16.114854999999999</c:v>
                </c:pt>
                <c:pt idx="9684">
                  <c:v>16.114854999999999</c:v>
                </c:pt>
                <c:pt idx="9685">
                  <c:v>16.144155000000001</c:v>
                </c:pt>
                <c:pt idx="9686">
                  <c:v>16.144155000000001</c:v>
                </c:pt>
                <c:pt idx="9687">
                  <c:v>16.173454</c:v>
                </c:pt>
                <c:pt idx="9688">
                  <c:v>16.173454</c:v>
                </c:pt>
                <c:pt idx="9689">
                  <c:v>16.202753999999999</c:v>
                </c:pt>
                <c:pt idx="9690">
                  <c:v>16.202753999999999</c:v>
                </c:pt>
                <c:pt idx="9691">
                  <c:v>16.232054000000002</c:v>
                </c:pt>
                <c:pt idx="9692">
                  <c:v>16.232054000000002</c:v>
                </c:pt>
                <c:pt idx="9693">
                  <c:v>16.261354000000001</c:v>
                </c:pt>
                <c:pt idx="9694">
                  <c:v>16.261354000000001</c:v>
                </c:pt>
                <c:pt idx="9695">
                  <c:v>16.290652999999999</c:v>
                </c:pt>
                <c:pt idx="9696">
                  <c:v>16.290652999999999</c:v>
                </c:pt>
                <c:pt idx="9697">
                  <c:v>16.319953000000002</c:v>
                </c:pt>
                <c:pt idx="9698">
                  <c:v>16.319953000000002</c:v>
                </c:pt>
                <c:pt idx="9699">
                  <c:v>16.349253000000001</c:v>
                </c:pt>
                <c:pt idx="9700">
                  <c:v>16.349253000000001</c:v>
                </c:pt>
                <c:pt idx="9701">
                  <c:v>16.378553</c:v>
                </c:pt>
                <c:pt idx="9702">
                  <c:v>16.378553</c:v>
                </c:pt>
                <c:pt idx="9703">
                  <c:v>16.407851999999998</c:v>
                </c:pt>
                <c:pt idx="9704">
                  <c:v>16.407851999999998</c:v>
                </c:pt>
                <c:pt idx="9705">
                  <c:v>16.437152000000001</c:v>
                </c:pt>
                <c:pt idx="9706">
                  <c:v>16.437152000000001</c:v>
                </c:pt>
                <c:pt idx="9707">
                  <c:v>16.466452</c:v>
                </c:pt>
                <c:pt idx="9708">
                  <c:v>16.466452</c:v>
                </c:pt>
                <c:pt idx="9709">
                  <c:v>16.495752</c:v>
                </c:pt>
                <c:pt idx="9710">
                  <c:v>16.495752</c:v>
                </c:pt>
                <c:pt idx="9711">
                  <c:v>16.525051000000001</c:v>
                </c:pt>
                <c:pt idx="9712">
                  <c:v>16.525051000000001</c:v>
                </c:pt>
                <c:pt idx="9713">
                  <c:v>16.554351</c:v>
                </c:pt>
                <c:pt idx="9714">
                  <c:v>16.554351</c:v>
                </c:pt>
                <c:pt idx="9715">
                  <c:v>16.583651</c:v>
                </c:pt>
                <c:pt idx="9716">
                  <c:v>16.583651</c:v>
                </c:pt>
                <c:pt idx="9717">
                  <c:v>16.612950000000001</c:v>
                </c:pt>
                <c:pt idx="9718">
                  <c:v>16.612950000000001</c:v>
                </c:pt>
                <c:pt idx="9719">
                  <c:v>16.642250000000001</c:v>
                </c:pt>
                <c:pt idx="9720">
                  <c:v>16.642250000000001</c:v>
                </c:pt>
                <c:pt idx="9721">
                  <c:v>16.67155</c:v>
                </c:pt>
                <c:pt idx="9722">
                  <c:v>16.67155</c:v>
                </c:pt>
                <c:pt idx="9723">
                  <c:v>16.700849999999999</c:v>
                </c:pt>
                <c:pt idx="9724">
                  <c:v>16.700849999999999</c:v>
                </c:pt>
                <c:pt idx="9725">
                  <c:v>16.730149000000001</c:v>
                </c:pt>
                <c:pt idx="9726">
                  <c:v>16.730149000000001</c:v>
                </c:pt>
                <c:pt idx="9727">
                  <c:v>16.759449</c:v>
                </c:pt>
                <c:pt idx="9728">
                  <c:v>16.759449</c:v>
                </c:pt>
                <c:pt idx="9729">
                  <c:v>16.788748999999999</c:v>
                </c:pt>
                <c:pt idx="9730">
                  <c:v>16.788748999999999</c:v>
                </c:pt>
                <c:pt idx="9731">
                  <c:v>16.818048999999998</c:v>
                </c:pt>
                <c:pt idx="9732">
                  <c:v>16.818048999999998</c:v>
                </c:pt>
                <c:pt idx="9733">
                  <c:v>16.847348</c:v>
                </c:pt>
                <c:pt idx="9734">
                  <c:v>16.847348</c:v>
                </c:pt>
                <c:pt idx="9735">
                  <c:v>16.876647999999999</c:v>
                </c:pt>
                <c:pt idx="9736">
                  <c:v>16.876647999999999</c:v>
                </c:pt>
                <c:pt idx="9737">
                  <c:v>16.905947999999999</c:v>
                </c:pt>
                <c:pt idx="9738">
                  <c:v>16.905947999999999</c:v>
                </c:pt>
                <c:pt idx="9739">
                  <c:v>16.935248000000001</c:v>
                </c:pt>
                <c:pt idx="9740">
                  <c:v>16.935248000000001</c:v>
                </c:pt>
                <c:pt idx="9741">
                  <c:v>16.964547</c:v>
                </c:pt>
                <c:pt idx="9742">
                  <c:v>16.964547</c:v>
                </c:pt>
                <c:pt idx="9743">
                  <c:v>16.993846999999999</c:v>
                </c:pt>
                <c:pt idx="9744">
                  <c:v>16.993846999999999</c:v>
                </c:pt>
                <c:pt idx="9745">
                  <c:v>17.023147000000002</c:v>
                </c:pt>
                <c:pt idx="9746">
                  <c:v>17.023147000000002</c:v>
                </c:pt>
                <c:pt idx="9747">
                  <c:v>17.052447000000001</c:v>
                </c:pt>
                <c:pt idx="9748">
                  <c:v>17.052447000000001</c:v>
                </c:pt>
                <c:pt idx="9749">
                  <c:v>17.081745999999999</c:v>
                </c:pt>
                <c:pt idx="9750">
                  <c:v>17.081745999999999</c:v>
                </c:pt>
                <c:pt idx="9751">
                  <c:v>17.111046000000002</c:v>
                </c:pt>
                <c:pt idx="9752">
                  <c:v>17.111046000000002</c:v>
                </c:pt>
                <c:pt idx="9753">
                  <c:v>17.140346000000001</c:v>
                </c:pt>
                <c:pt idx="9754">
                  <c:v>17.140346000000001</c:v>
                </c:pt>
                <c:pt idx="9755">
                  <c:v>17.169644999999999</c:v>
                </c:pt>
                <c:pt idx="9756">
                  <c:v>17.169644999999999</c:v>
                </c:pt>
                <c:pt idx="9757">
                  <c:v>17.198944999999998</c:v>
                </c:pt>
                <c:pt idx="9758">
                  <c:v>17.198944999999998</c:v>
                </c:pt>
                <c:pt idx="9759">
                  <c:v>17.228245000000001</c:v>
                </c:pt>
                <c:pt idx="9760">
                  <c:v>17.228245000000001</c:v>
                </c:pt>
                <c:pt idx="9761">
                  <c:v>17.257545</c:v>
                </c:pt>
                <c:pt idx="9762">
                  <c:v>17.257545</c:v>
                </c:pt>
                <c:pt idx="9763">
                  <c:v>17.286843999999999</c:v>
                </c:pt>
                <c:pt idx="9764">
                  <c:v>17.286843999999999</c:v>
                </c:pt>
                <c:pt idx="9765">
                  <c:v>17.316144000000001</c:v>
                </c:pt>
                <c:pt idx="9766">
                  <c:v>17.316144000000001</c:v>
                </c:pt>
                <c:pt idx="9767">
                  <c:v>17.345444000000001</c:v>
                </c:pt>
                <c:pt idx="9768">
                  <c:v>17.345444000000001</c:v>
                </c:pt>
                <c:pt idx="9769">
                  <c:v>17.374744</c:v>
                </c:pt>
                <c:pt idx="9770">
                  <c:v>17.374744</c:v>
                </c:pt>
                <c:pt idx="9771">
                  <c:v>17.404043000000001</c:v>
                </c:pt>
                <c:pt idx="9772">
                  <c:v>17.404043000000001</c:v>
                </c:pt>
                <c:pt idx="9773">
                  <c:v>17.433343000000001</c:v>
                </c:pt>
                <c:pt idx="9774">
                  <c:v>17.433343000000001</c:v>
                </c:pt>
                <c:pt idx="9775">
                  <c:v>17.462643</c:v>
                </c:pt>
                <c:pt idx="9776">
                  <c:v>17.462643</c:v>
                </c:pt>
                <c:pt idx="9777">
                  <c:v>17.491942999999999</c:v>
                </c:pt>
                <c:pt idx="9778">
                  <c:v>17.491942999999999</c:v>
                </c:pt>
                <c:pt idx="9779">
                  <c:v>17.521242000000001</c:v>
                </c:pt>
                <c:pt idx="9780">
                  <c:v>17.521242000000001</c:v>
                </c:pt>
                <c:pt idx="9781">
                  <c:v>17.550542</c:v>
                </c:pt>
                <c:pt idx="9782">
                  <c:v>17.550542</c:v>
                </c:pt>
                <c:pt idx="9783">
                  <c:v>17.579841999999999</c:v>
                </c:pt>
                <c:pt idx="9784">
                  <c:v>17.579841999999999</c:v>
                </c:pt>
                <c:pt idx="9785">
                  <c:v>17.609141999999999</c:v>
                </c:pt>
                <c:pt idx="9786">
                  <c:v>17.609141999999999</c:v>
                </c:pt>
                <c:pt idx="9787">
                  <c:v>17.638441</c:v>
                </c:pt>
                <c:pt idx="9788">
                  <c:v>17.638441</c:v>
                </c:pt>
                <c:pt idx="9789">
                  <c:v>17.667740999999999</c:v>
                </c:pt>
                <c:pt idx="9790">
                  <c:v>17.667740999999999</c:v>
                </c:pt>
                <c:pt idx="9791">
                  <c:v>17.697040999999999</c:v>
                </c:pt>
                <c:pt idx="9792">
                  <c:v>17.697040999999999</c:v>
                </c:pt>
                <c:pt idx="9793">
                  <c:v>17.72634</c:v>
                </c:pt>
                <c:pt idx="9794">
                  <c:v>17.72634</c:v>
                </c:pt>
                <c:pt idx="9795">
                  <c:v>17.75564</c:v>
                </c:pt>
                <c:pt idx="9796">
                  <c:v>17.75564</c:v>
                </c:pt>
                <c:pt idx="9797">
                  <c:v>17.784939999999999</c:v>
                </c:pt>
                <c:pt idx="9798">
                  <c:v>17.784939999999999</c:v>
                </c:pt>
                <c:pt idx="9799">
                  <c:v>17.814240000000002</c:v>
                </c:pt>
                <c:pt idx="9800">
                  <c:v>17.814240000000002</c:v>
                </c:pt>
                <c:pt idx="9801">
                  <c:v>17.843539</c:v>
                </c:pt>
                <c:pt idx="9802">
                  <c:v>17.843539</c:v>
                </c:pt>
                <c:pt idx="9803">
                  <c:v>17.872838999999999</c:v>
                </c:pt>
                <c:pt idx="9804">
                  <c:v>17.872838999999999</c:v>
                </c:pt>
                <c:pt idx="9805">
                  <c:v>17.902138999999998</c:v>
                </c:pt>
                <c:pt idx="9806">
                  <c:v>17.902138999999998</c:v>
                </c:pt>
                <c:pt idx="9807">
                  <c:v>17.931439000000001</c:v>
                </c:pt>
                <c:pt idx="9808">
                  <c:v>17.931439000000001</c:v>
                </c:pt>
                <c:pt idx="9809">
                  <c:v>17.960737999999999</c:v>
                </c:pt>
                <c:pt idx="9810">
                  <c:v>17.960737999999999</c:v>
                </c:pt>
                <c:pt idx="9811">
                  <c:v>17.990037999999998</c:v>
                </c:pt>
                <c:pt idx="9812">
                  <c:v>17.990037999999998</c:v>
                </c:pt>
                <c:pt idx="9813">
                  <c:v>18.019338000000001</c:v>
                </c:pt>
                <c:pt idx="9814">
                  <c:v>18.019338000000001</c:v>
                </c:pt>
                <c:pt idx="9815">
                  <c:v>18.048638</c:v>
                </c:pt>
                <c:pt idx="9816">
                  <c:v>18.048638</c:v>
                </c:pt>
                <c:pt idx="9817">
                  <c:v>18.077936999999999</c:v>
                </c:pt>
                <c:pt idx="9818">
                  <c:v>18.077936999999999</c:v>
                </c:pt>
                <c:pt idx="9819">
                  <c:v>18.107237000000001</c:v>
                </c:pt>
                <c:pt idx="9820">
                  <c:v>18.107237000000001</c:v>
                </c:pt>
                <c:pt idx="9821">
                  <c:v>18.136537000000001</c:v>
                </c:pt>
                <c:pt idx="9822">
                  <c:v>18.136537000000001</c:v>
                </c:pt>
                <c:pt idx="9823">
                  <c:v>18.165837</c:v>
                </c:pt>
                <c:pt idx="9824">
                  <c:v>18.165837</c:v>
                </c:pt>
                <c:pt idx="9825">
                  <c:v>18.195136000000002</c:v>
                </c:pt>
                <c:pt idx="9826">
                  <c:v>18.195136000000002</c:v>
                </c:pt>
                <c:pt idx="9827">
                  <c:v>18.224436000000001</c:v>
                </c:pt>
                <c:pt idx="9828">
                  <c:v>18.224436000000001</c:v>
                </c:pt>
                <c:pt idx="9829">
                  <c:v>18.253736</c:v>
                </c:pt>
                <c:pt idx="9830">
                  <c:v>18.253736</c:v>
                </c:pt>
                <c:pt idx="9831">
                  <c:v>18.283035000000002</c:v>
                </c:pt>
                <c:pt idx="9832">
                  <c:v>18.283035000000002</c:v>
                </c:pt>
                <c:pt idx="9833">
                  <c:v>18.312335000000001</c:v>
                </c:pt>
                <c:pt idx="9834">
                  <c:v>18.312335000000001</c:v>
                </c:pt>
                <c:pt idx="9835">
                  <c:v>18.341635</c:v>
                </c:pt>
                <c:pt idx="9836">
                  <c:v>18.341635</c:v>
                </c:pt>
                <c:pt idx="9837">
                  <c:v>18.370934999999999</c:v>
                </c:pt>
                <c:pt idx="9838">
                  <c:v>18.370934999999999</c:v>
                </c:pt>
                <c:pt idx="9839">
                  <c:v>18.400234000000001</c:v>
                </c:pt>
                <c:pt idx="9840">
                  <c:v>18.400234000000001</c:v>
                </c:pt>
                <c:pt idx="9841">
                  <c:v>18.429534</c:v>
                </c:pt>
                <c:pt idx="9842">
                  <c:v>18.429534</c:v>
                </c:pt>
                <c:pt idx="9843">
                  <c:v>18.458834</c:v>
                </c:pt>
                <c:pt idx="9844">
                  <c:v>18.458834</c:v>
                </c:pt>
                <c:pt idx="9845">
                  <c:v>18.488133999999999</c:v>
                </c:pt>
                <c:pt idx="9846">
                  <c:v>18.488133999999999</c:v>
                </c:pt>
                <c:pt idx="9847">
                  <c:v>18.517433</c:v>
                </c:pt>
                <c:pt idx="9848">
                  <c:v>18.517433</c:v>
                </c:pt>
                <c:pt idx="9849">
                  <c:v>18.546733</c:v>
                </c:pt>
                <c:pt idx="9850">
                  <c:v>18.546733</c:v>
                </c:pt>
                <c:pt idx="9851">
                  <c:v>18.576032999999999</c:v>
                </c:pt>
                <c:pt idx="9852">
                  <c:v>18.576032999999999</c:v>
                </c:pt>
                <c:pt idx="9853">
                  <c:v>18.605333000000002</c:v>
                </c:pt>
                <c:pt idx="9854">
                  <c:v>18.605333000000002</c:v>
                </c:pt>
                <c:pt idx="9855">
                  <c:v>18.634632</c:v>
                </c:pt>
                <c:pt idx="9856">
                  <c:v>18.634632</c:v>
                </c:pt>
                <c:pt idx="9857">
                  <c:v>18.663931999999999</c:v>
                </c:pt>
                <c:pt idx="9858">
                  <c:v>18.663931999999999</c:v>
                </c:pt>
                <c:pt idx="9859">
                  <c:v>18.693231999999998</c:v>
                </c:pt>
                <c:pt idx="9860">
                  <c:v>18.693231999999998</c:v>
                </c:pt>
                <c:pt idx="9861">
                  <c:v>18.722531</c:v>
                </c:pt>
                <c:pt idx="9862">
                  <c:v>18.722531</c:v>
                </c:pt>
                <c:pt idx="9863">
                  <c:v>18.751830999999999</c:v>
                </c:pt>
                <c:pt idx="9864">
                  <c:v>18.751830999999999</c:v>
                </c:pt>
                <c:pt idx="9865">
                  <c:v>18.781130999999998</c:v>
                </c:pt>
                <c:pt idx="9866">
                  <c:v>18.781130999999998</c:v>
                </c:pt>
                <c:pt idx="9867">
                  <c:v>18.810431000000001</c:v>
                </c:pt>
                <c:pt idx="9868">
                  <c:v>18.810431000000001</c:v>
                </c:pt>
                <c:pt idx="9869">
                  <c:v>18.839729999999999</c:v>
                </c:pt>
                <c:pt idx="9870">
                  <c:v>18.839729999999999</c:v>
                </c:pt>
                <c:pt idx="9871">
                  <c:v>18.869029999999999</c:v>
                </c:pt>
                <c:pt idx="9872">
                  <c:v>18.869029999999999</c:v>
                </c:pt>
                <c:pt idx="9873">
                  <c:v>18.898330000000001</c:v>
                </c:pt>
                <c:pt idx="9874">
                  <c:v>18.898330000000001</c:v>
                </c:pt>
                <c:pt idx="9875">
                  <c:v>18.927630000000001</c:v>
                </c:pt>
                <c:pt idx="9876">
                  <c:v>18.927630000000001</c:v>
                </c:pt>
                <c:pt idx="9877">
                  <c:v>18.956928999999999</c:v>
                </c:pt>
                <c:pt idx="9878">
                  <c:v>18.956928999999999</c:v>
                </c:pt>
                <c:pt idx="9879">
                  <c:v>18.986229000000002</c:v>
                </c:pt>
                <c:pt idx="9880">
                  <c:v>18.986229000000002</c:v>
                </c:pt>
                <c:pt idx="9881">
                  <c:v>19.015529000000001</c:v>
                </c:pt>
                <c:pt idx="9882">
                  <c:v>19.015529000000001</c:v>
                </c:pt>
                <c:pt idx="9883">
                  <c:v>19.044829</c:v>
                </c:pt>
                <c:pt idx="9884">
                  <c:v>19.044829</c:v>
                </c:pt>
                <c:pt idx="9885">
                  <c:v>19.074128000000002</c:v>
                </c:pt>
                <c:pt idx="9886">
                  <c:v>19.074128000000002</c:v>
                </c:pt>
                <c:pt idx="9887">
                  <c:v>19.103428000000001</c:v>
                </c:pt>
                <c:pt idx="9888">
                  <c:v>19.103428000000001</c:v>
                </c:pt>
                <c:pt idx="9889">
                  <c:v>19.132728</c:v>
                </c:pt>
                <c:pt idx="9890">
                  <c:v>19.132728</c:v>
                </c:pt>
                <c:pt idx="9891">
                  <c:v>19.162027999999999</c:v>
                </c:pt>
                <c:pt idx="9892">
                  <c:v>19.162027999999999</c:v>
                </c:pt>
                <c:pt idx="9893">
                  <c:v>19.191327000000001</c:v>
                </c:pt>
                <c:pt idx="9894">
                  <c:v>19.191327000000001</c:v>
                </c:pt>
                <c:pt idx="9895">
                  <c:v>19.220627</c:v>
                </c:pt>
                <c:pt idx="9896">
                  <c:v>19.220627</c:v>
                </c:pt>
                <c:pt idx="9897">
                  <c:v>19.249927</c:v>
                </c:pt>
                <c:pt idx="9898">
                  <c:v>19.249927</c:v>
                </c:pt>
                <c:pt idx="9899">
                  <c:v>19.279226000000001</c:v>
                </c:pt>
                <c:pt idx="9900">
                  <c:v>19.279226000000001</c:v>
                </c:pt>
                <c:pt idx="9901">
                  <c:v>19.308526000000001</c:v>
                </c:pt>
                <c:pt idx="9902">
                  <c:v>19.308526000000001</c:v>
                </c:pt>
                <c:pt idx="9903">
                  <c:v>19.337826</c:v>
                </c:pt>
                <c:pt idx="9904">
                  <c:v>19.337826</c:v>
                </c:pt>
                <c:pt idx="9905">
                  <c:v>19.367125999999999</c:v>
                </c:pt>
                <c:pt idx="9906">
                  <c:v>19.367125999999999</c:v>
                </c:pt>
                <c:pt idx="9907">
                  <c:v>19.396425000000001</c:v>
                </c:pt>
                <c:pt idx="9908">
                  <c:v>19.396425000000001</c:v>
                </c:pt>
                <c:pt idx="9909">
                  <c:v>19.425725</c:v>
                </c:pt>
                <c:pt idx="9910">
                  <c:v>19.425725</c:v>
                </c:pt>
                <c:pt idx="9911">
                  <c:v>19.455024999999999</c:v>
                </c:pt>
                <c:pt idx="9912">
                  <c:v>19.455024999999999</c:v>
                </c:pt>
                <c:pt idx="9913">
                  <c:v>19.484324999999998</c:v>
                </c:pt>
                <c:pt idx="9914">
                  <c:v>19.484324999999998</c:v>
                </c:pt>
                <c:pt idx="9915">
                  <c:v>19.513624</c:v>
                </c:pt>
                <c:pt idx="9916">
                  <c:v>19.513624</c:v>
                </c:pt>
                <c:pt idx="9917">
                  <c:v>19.542923999999999</c:v>
                </c:pt>
                <c:pt idx="9918">
                  <c:v>19.542923999999999</c:v>
                </c:pt>
                <c:pt idx="9919">
                  <c:v>19.572223999999999</c:v>
                </c:pt>
                <c:pt idx="9920">
                  <c:v>19.572223999999999</c:v>
                </c:pt>
                <c:pt idx="9921">
                  <c:v>19.601524000000001</c:v>
                </c:pt>
                <c:pt idx="9922">
                  <c:v>19.601524000000001</c:v>
                </c:pt>
                <c:pt idx="9923">
                  <c:v>19.630822999999999</c:v>
                </c:pt>
                <c:pt idx="9924">
                  <c:v>19.630822999999999</c:v>
                </c:pt>
                <c:pt idx="9925">
                  <c:v>19.660122999999999</c:v>
                </c:pt>
                <c:pt idx="9926">
                  <c:v>19.660122999999999</c:v>
                </c:pt>
                <c:pt idx="9927">
                  <c:v>19.689423000000001</c:v>
                </c:pt>
                <c:pt idx="9928">
                  <c:v>19.689423000000001</c:v>
                </c:pt>
                <c:pt idx="9929">
                  <c:v>19.718723000000001</c:v>
                </c:pt>
                <c:pt idx="9930">
                  <c:v>19.718723000000001</c:v>
                </c:pt>
                <c:pt idx="9931">
                  <c:v>19.748021999999999</c:v>
                </c:pt>
                <c:pt idx="9932">
                  <c:v>19.748021999999999</c:v>
                </c:pt>
                <c:pt idx="9933">
                  <c:v>19.777322000000002</c:v>
                </c:pt>
                <c:pt idx="9934">
                  <c:v>19.777322000000002</c:v>
                </c:pt>
                <c:pt idx="9935">
                  <c:v>19.806622000000001</c:v>
                </c:pt>
                <c:pt idx="9936">
                  <c:v>19.806622000000001</c:v>
                </c:pt>
                <c:pt idx="9937">
                  <c:v>19.835920999999999</c:v>
                </c:pt>
                <c:pt idx="9938">
                  <c:v>19.835920999999999</c:v>
                </c:pt>
                <c:pt idx="9939">
                  <c:v>19.865220999999998</c:v>
                </c:pt>
                <c:pt idx="9940">
                  <c:v>19.865220999999998</c:v>
                </c:pt>
                <c:pt idx="9941">
                  <c:v>19.894521000000001</c:v>
                </c:pt>
                <c:pt idx="9942">
                  <c:v>19.894521000000001</c:v>
                </c:pt>
                <c:pt idx="9943">
                  <c:v>19.923821</c:v>
                </c:pt>
                <c:pt idx="9944">
                  <c:v>19.923821</c:v>
                </c:pt>
                <c:pt idx="9945">
                  <c:v>19.953119999999998</c:v>
                </c:pt>
                <c:pt idx="9946">
                  <c:v>19.953119999999998</c:v>
                </c:pt>
                <c:pt idx="9947">
                  <c:v>19.982420000000001</c:v>
                </c:pt>
                <c:pt idx="9948">
                  <c:v>19.982420000000001</c:v>
                </c:pt>
                <c:pt idx="9949">
                  <c:v>20.01172</c:v>
                </c:pt>
                <c:pt idx="9950">
                  <c:v>20.01172</c:v>
                </c:pt>
                <c:pt idx="9951">
                  <c:v>20.04102</c:v>
                </c:pt>
                <c:pt idx="9952">
                  <c:v>20.04102</c:v>
                </c:pt>
                <c:pt idx="9953">
                  <c:v>20.070319000000001</c:v>
                </c:pt>
                <c:pt idx="9954">
                  <c:v>20.070319000000001</c:v>
                </c:pt>
                <c:pt idx="9955">
                  <c:v>20.099619000000001</c:v>
                </c:pt>
                <c:pt idx="9956">
                  <c:v>20.099619000000001</c:v>
                </c:pt>
                <c:pt idx="9957">
                  <c:v>20.128919</c:v>
                </c:pt>
                <c:pt idx="9958">
                  <c:v>20.128919</c:v>
                </c:pt>
                <c:pt idx="9959">
                  <c:v>20.158218999999999</c:v>
                </c:pt>
                <c:pt idx="9960">
                  <c:v>20.158218999999999</c:v>
                </c:pt>
                <c:pt idx="9961">
                  <c:v>20.187518000000001</c:v>
                </c:pt>
                <c:pt idx="9962">
                  <c:v>20.187518000000001</c:v>
                </c:pt>
                <c:pt idx="9963">
                  <c:v>20.216818</c:v>
                </c:pt>
                <c:pt idx="9964">
                  <c:v>20.216818</c:v>
                </c:pt>
                <c:pt idx="9965">
                  <c:v>20.246117999999999</c:v>
                </c:pt>
                <c:pt idx="9966">
                  <c:v>20.246117999999999</c:v>
                </c:pt>
                <c:pt idx="9967">
                  <c:v>20.275417999999998</c:v>
                </c:pt>
                <c:pt idx="9968">
                  <c:v>20.275417999999998</c:v>
                </c:pt>
                <c:pt idx="9969">
                  <c:v>20.304717</c:v>
                </c:pt>
                <c:pt idx="9970">
                  <c:v>20.304717</c:v>
                </c:pt>
                <c:pt idx="9971">
                  <c:v>20.334016999999999</c:v>
                </c:pt>
                <c:pt idx="9972">
                  <c:v>20.334016999999999</c:v>
                </c:pt>
                <c:pt idx="9973">
                  <c:v>20.363316999999999</c:v>
                </c:pt>
                <c:pt idx="9974">
                  <c:v>20.363316999999999</c:v>
                </c:pt>
                <c:pt idx="9975">
                  <c:v>20.392616</c:v>
                </c:pt>
                <c:pt idx="9976">
                  <c:v>20.392616</c:v>
                </c:pt>
                <c:pt idx="9977">
                  <c:v>20.421916</c:v>
                </c:pt>
                <c:pt idx="9978">
                  <c:v>20.421916</c:v>
                </c:pt>
                <c:pt idx="9979">
                  <c:v>20.451215999999999</c:v>
                </c:pt>
                <c:pt idx="9980">
                  <c:v>20.451215999999999</c:v>
                </c:pt>
                <c:pt idx="9981">
                  <c:v>20.480516000000001</c:v>
                </c:pt>
                <c:pt idx="9982">
                  <c:v>20.480516000000001</c:v>
                </c:pt>
                <c:pt idx="9983">
                  <c:v>20.509815</c:v>
                </c:pt>
                <c:pt idx="9984">
                  <c:v>20.509815</c:v>
                </c:pt>
                <c:pt idx="9985">
                  <c:v>20.539114999999999</c:v>
                </c:pt>
                <c:pt idx="9986">
                  <c:v>20.539114999999999</c:v>
                </c:pt>
                <c:pt idx="9987">
                  <c:v>20.568415000000002</c:v>
                </c:pt>
                <c:pt idx="9988">
                  <c:v>20.568415000000002</c:v>
                </c:pt>
                <c:pt idx="9989">
                  <c:v>20.597715000000001</c:v>
                </c:pt>
                <c:pt idx="9990">
                  <c:v>20.597715000000001</c:v>
                </c:pt>
                <c:pt idx="9991">
                  <c:v>20.627013999999999</c:v>
                </c:pt>
                <c:pt idx="9992">
                  <c:v>20.627013999999999</c:v>
                </c:pt>
                <c:pt idx="9993">
                  <c:v>20.656313999999998</c:v>
                </c:pt>
                <c:pt idx="9994">
                  <c:v>20.656313999999998</c:v>
                </c:pt>
                <c:pt idx="9995">
                  <c:v>20.685614000000001</c:v>
                </c:pt>
                <c:pt idx="9996">
                  <c:v>20.685614000000001</c:v>
                </c:pt>
                <c:pt idx="9997">
                  <c:v>20.714914</c:v>
                </c:pt>
                <c:pt idx="9998">
                  <c:v>20.714914</c:v>
                </c:pt>
                <c:pt idx="9999">
                  <c:v>20.744212999999998</c:v>
                </c:pt>
                <c:pt idx="10000">
                  <c:v>20.744212999999998</c:v>
                </c:pt>
                <c:pt idx="10001">
                  <c:v>20.773513000000001</c:v>
                </c:pt>
                <c:pt idx="10002">
                  <c:v>20.773513000000001</c:v>
                </c:pt>
                <c:pt idx="10003">
                  <c:v>20.802813</c:v>
                </c:pt>
                <c:pt idx="10004">
                  <c:v>20.802813</c:v>
                </c:pt>
                <c:pt idx="10005">
                  <c:v>20.832113</c:v>
                </c:pt>
                <c:pt idx="10006">
                  <c:v>20.832113</c:v>
                </c:pt>
                <c:pt idx="10007">
                  <c:v>20.861412000000001</c:v>
                </c:pt>
                <c:pt idx="10008">
                  <c:v>20.861412000000001</c:v>
                </c:pt>
                <c:pt idx="10009">
                  <c:v>20.890712000000001</c:v>
                </c:pt>
                <c:pt idx="10010">
                  <c:v>20.890712000000001</c:v>
                </c:pt>
                <c:pt idx="10011">
                  <c:v>20.920012</c:v>
                </c:pt>
                <c:pt idx="10012">
                  <c:v>20.920012</c:v>
                </c:pt>
                <c:pt idx="10013">
                  <c:v>20.949311000000002</c:v>
                </c:pt>
                <c:pt idx="10014">
                  <c:v>20.949311000000002</c:v>
                </c:pt>
                <c:pt idx="10015">
                  <c:v>20.978611000000001</c:v>
                </c:pt>
                <c:pt idx="10016">
                  <c:v>20.978611000000001</c:v>
                </c:pt>
                <c:pt idx="10017">
                  <c:v>21.007911</c:v>
                </c:pt>
                <c:pt idx="10018">
                  <c:v>21.007911</c:v>
                </c:pt>
                <c:pt idx="10019">
                  <c:v>21.037210999999999</c:v>
                </c:pt>
                <c:pt idx="10020">
                  <c:v>21.037210999999999</c:v>
                </c:pt>
                <c:pt idx="10021">
                  <c:v>21.066510000000001</c:v>
                </c:pt>
                <c:pt idx="10022">
                  <c:v>21.066510000000001</c:v>
                </c:pt>
                <c:pt idx="10023">
                  <c:v>21.09581</c:v>
                </c:pt>
                <c:pt idx="10024">
                  <c:v>21.09581</c:v>
                </c:pt>
                <c:pt idx="10025">
                  <c:v>21.125109999999999</c:v>
                </c:pt>
                <c:pt idx="10026">
                  <c:v>21.125109999999999</c:v>
                </c:pt>
                <c:pt idx="10027">
                  <c:v>21.154409999999999</c:v>
                </c:pt>
                <c:pt idx="10028">
                  <c:v>21.154409999999999</c:v>
                </c:pt>
                <c:pt idx="10029">
                  <c:v>21.183709</c:v>
                </c:pt>
                <c:pt idx="10030">
                  <c:v>21.183709</c:v>
                </c:pt>
                <c:pt idx="10031">
                  <c:v>21.213009</c:v>
                </c:pt>
                <c:pt idx="10032">
                  <c:v>21.213009</c:v>
                </c:pt>
                <c:pt idx="10033">
                  <c:v>21.242308999999999</c:v>
                </c:pt>
                <c:pt idx="10034">
                  <c:v>21.242308999999999</c:v>
                </c:pt>
                <c:pt idx="10035">
                  <c:v>21.271609000000002</c:v>
                </c:pt>
                <c:pt idx="10036">
                  <c:v>21.271609000000002</c:v>
                </c:pt>
                <c:pt idx="10037">
                  <c:v>21.300908</c:v>
                </c:pt>
                <c:pt idx="10038">
                  <c:v>21.300908</c:v>
                </c:pt>
                <c:pt idx="10039">
                  <c:v>21.330207999999999</c:v>
                </c:pt>
                <c:pt idx="10040">
                  <c:v>21.330207999999999</c:v>
                </c:pt>
                <c:pt idx="10041">
                  <c:v>21.359508000000002</c:v>
                </c:pt>
                <c:pt idx="10042">
                  <c:v>21.359508000000002</c:v>
                </c:pt>
                <c:pt idx="10043">
                  <c:v>21.388808000000001</c:v>
                </c:pt>
                <c:pt idx="10044">
                  <c:v>21.388808000000001</c:v>
                </c:pt>
                <c:pt idx="10045">
                  <c:v>21.418106999999999</c:v>
                </c:pt>
                <c:pt idx="10046">
                  <c:v>21.418106999999999</c:v>
                </c:pt>
                <c:pt idx="10047">
                  <c:v>21.447406999999998</c:v>
                </c:pt>
                <c:pt idx="10048">
                  <c:v>21.447406999999998</c:v>
                </c:pt>
                <c:pt idx="10049">
                  <c:v>21.476707000000001</c:v>
                </c:pt>
                <c:pt idx="10050">
                  <c:v>21.476707000000001</c:v>
                </c:pt>
                <c:pt idx="10051">
                  <c:v>21.506005999999999</c:v>
                </c:pt>
                <c:pt idx="10052">
                  <c:v>21.506005999999999</c:v>
                </c:pt>
                <c:pt idx="10053">
                  <c:v>21.535305999999999</c:v>
                </c:pt>
                <c:pt idx="10054">
                  <c:v>21.535305999999999</c:v>
                </c:pt>
                <c:pt idx="10055">
                  <c:v>21.564606000000001</c:v>
                </c:pt>
                <c:pt idx="10056">
                  <c:v>21.564606000000001</c:v>
                </c:pt>
                <c:pt idx="10057">
                  <c:v>21.593906</c:v>
                </c:pt>
                <c:pt idx="10058">
                  <c:v>21.593906</c:v>
                </c:pt>
                <c:pt idx="10059">
                  <c:v>21.623204999999999</c:v>
                </c:pt>
                <c:pt idx="10060">
                  <c:v>21.623204999999999</c:v>
                </c:pt>
                <c:pt idx="10061">
                  <c:v>21.652505000000001</c:v>
                </c:pt>
                <c:pt idx="10062">
                  <c:v>21.652505000000001</c:v>
                </c:pt>
                <c:pt idx="10063">
                  <c:v>21.681805000000001</c:v>
                </c:pt>
                <c:pt idx="10064">
                  <c:v>21.681805000000001</c:v>
                </c:pt>
                <c:pt idx="10065">
                  <c:v>21.711105</c:v>
                </c:pt>
                <c:pt idx="10066">
                  <c:v>21.711105</c:v>
                </c:pt>
                <c:pt idx="10067">
                  <c:v>21.740404000000002</c:v>
                </c:pt>
                <c:pt idx="10068">
                  <c:v>21.740404000000002</c:v>
                </c:pt>
                <c:pt idx="10069">
                  <c:v>21.769704000000001</c:v>
                </c:pt>
                <c:pt idx="10070">
                  <c:v>21.769704000000001</c:v>
                </c:pt>
                <c:pt idx="10071">
                  <c:v>21.799004</c:v>
                </c:pt>
                <c:pt idx="10072">
                  <c:v>21.799004</c:v>
                </c:pt>
                <c:pt idx="10073">
                  <c:v>21.828303999999999</c:v>
                </c:pt>
                <c:pt idx="10074">
                  <c:v>21.828303999999999</c:v>
                </c:pt>
                <c:pt idx="10075">
                  <c:v>21.857603000000001</c:v>
                </c:pt>
                <c:pt idx="10076">
                  <c:v>21.857603000000001</c:v>
                </c:pt>
                <c:pt idx="10077">
                  <c:v>21.886903</c:v>
                </c:pt>
                <c:pt idx="10078">
                  <c:v>21.886903</c:v>
                </c:pt>
                <c:pt idx="10079">
                  <c:v>21.916202999999999</c:v>
                </c:pt>
                <c:pt idx="10080">
                  <c:v>21.916202999999999</c:v>
                </c:pt>
                <c:pt idx="10081">
                  <c:v>21.945502000000001</c:v>
                </c:pt>
                <c:pt idx="10082">
                  <c:v>21.945502000000001</c:v>
                </c:pt>
                <c:pt idx="10083">
                  <c:v>21.974802</c:v>
                </c:pt>
                <c:pt idx="10084">
                  <c:v>21.974802</c:v>
                </c:pt>
                <c:pt idx="10085">
                  <c:v>22.004102</c:v>
                </c:pt>
                <c:pt idx="10086">
                  <c:v>22.004102</c:v>
                </c:pt>
                <c:pt idx="10087">
                  <c:v>22.033401999999999</c:v>
                </c:pt>
                <c:pt idx="10088">
                  <c:v>22.033401999999999</c:v>
                </c:pt>
                <c:pt idx="10089">
                  <c:v>22.062701000000001</c:v>
                </c:pt>
                <c:pt idx="10090">
                  <c:v>22.062701000000001</c:v>
                </c:pt>
                <c:pt idx="10091">
                  <c:v>22.092001</c:v>
                </c:pt>
                <c:pt idx="10092">
                  <c:v>22.092001</c:v>
                </c:pt>
                <c:pt idx="10093">
                  <c:v>22.121300999999999</c:v>
                </c:pt>
                <c:pt idx="10094">
                  <c:v>22.121300999999999</c:v>
                </c:pt>
                <c:pt idx="10095">
                  <c:v>22.150601000000002</c:v>
                </c:pt>
                <c:pt idx="10096">
                  <c:v>22.150601000000002</c:v>
                </c:pt>
                <c:pt idx="10097">
                  <c:v>22.1799</c:v>
                </c:pt>
                <c:pt idx="10098">
                  <c:v>22.1799</c:v>
                </c:pt>
                <c:pt idx="10099">
                  <c:v>22.209199999999999</c:v>
                </c:pt>
                <c:pt idx="10100">
                  <c:v>22.209199999999999</c:v>
                </c:pt>
                <c:pt idx="10101">
                  <c:v>22.238499999999998</c:v>
                </c:pt>
                <c:pt idx="10102">
                  <c:v>22.238499999999998</c:v>
                </c:pt>
                <c:pt idx="10103">
                  <c:v>22.267800000000001</c:v>
                </c:pt>
                <c:pt idx="10104">
                  <c:v>22.267800000000001</c:v>
                </c:pt>
                <c:pt idx="10105">
                  <c:v>22.297098999999999</c:v>
                </c:pt>
                <c:pt idx="10106">
                  <c:v>22.297098999999999</c:v>
                </c:pt>
                <c:pt idx="10107">
                  <c:v>22.326398999999999</c:v>
                </c:pt>
                <c:pt idx="10108">
                  <c:v>22.326398999999999</c:v>
                </c:pt>
                <c:pt idx="10109">
                  <c:v>22.355699000000001</c:v>
                </c:pt>
                <c:pt idx="10110">
                  <c:v>22.355699000000001</c:v>
                </c:pt>
                <c:pt idx="10111">
                  <c:v>22.384999000000001</c:v>
                </c:pt>
                <c:pt idx="10112">
                  <c:v>22.384999000000001</c:v>
                </c:pt>
                <c:pt idx="10113">
                  <c:v>22.414297999999999</c:v>
                </c:pt>
                <c:pt idx="10114">
                  <c:v>22.414297999999999</c:v>
                </c:pt>
                <c:pt idx="10115">
                  <c:v>22.443598000000001</c:v>
                </c:pt>
                <c:pt idx="10116">
                  <c:v>22.443598000000001</c:v>
                </c:pt>
                <c:pt idx="10117">
                  <c:v>22.472898000000001</c:v>
                </c:pt>
                <c:pt idx="10118">
                  <c:v>22.472898000000001</c:v>
                </c:pt>
                <c:pt idx="10119">
                  <c:v>22.502196999999999</c:v>
                </c:pt>
                <c:pt idx="10120">
                  <c:v>22.502196999999999</c:v>
                </c:pt>
                <c:pt idx="10121">
                  <c:v>22.531497000000002</c:v>
                </c:pt>
                <c:pt idx="10122">
                  <c:v>22.531497000000002</c:v>
                </c:pt>
                <c:pt idx="10123">
                  <c:v>22.560797000000001</c:v>
                </c:pt>
                <c:pt idx="10124">
                  <c:v>22.560797000000001</c:v>
                </c:pt>
                <c:pt idx="10125">
                  <c:v>22.590097</c:v>
                </c:pt>
                <c:pt idx="10126">
                  <c:v>22.590097</c:v>
                </c:pt>
                <c:pt idx="10127">
                  <c:v>22.619395999999998</c:v>
                </c:pt>
                <c:pt idx="10128">
                  <c:v>22.619395999999998</c:v>
                </c:pt>
                <c:pt idx="10129">
                  <c:v>22.648696000000001</c:v>
                </c:pt>
                <c:pt idx="10130">
                  <c:v>22.648696000000001</c:v>
                </c:pt>
                <c:pt idx="10131">
                  <c:v>22.677996</c:v>
                </c:pt>
                <c:pt idx="10132">
                  <c:v>22.677996</c:v>
                </c:pt>
                <c:pt idx="10133">
                  <c:v>22.707295999999999</c:v>
                </c:pt>
                <c:pt idx="10134">
                  <c:v>22.707295999999999</c:v>
                </c:pt>
                <c:pt idx="10135">
                  <c:v>22.736595000000001</c:v>
                </c:pt>
                <c:pt idx="10136">
                  <c:v>22.736595000000001</c:v>
                </c:pt>
                <c:pt idx="10137">
                  <c:v>22.765895</c:v>
                </c:pt>
                <c:pt idx="10138">
                  <c:v>22.765895</c:v>
                </c:pt>
                <c:pt idx="10139">
                  <c:v>22.795195</c:v>
                </c:pt>
                <c:pt idx="10140">
                  <c:v>22.795195</c:v>
                </c:pt>
                <c:pt idx="10141">
                  <c:v>22.824494999999999</c:v>
                </c:pt>
                <c:pt idx="10142">
                  <c:v>22.824494999999999</c:v>
                </c:pt>
                <c:pt idx="10143">
                  <c:v>22.853794000000001</c:v>
                </c:pt>
                <c:pt idx="10144">
                  <c:v>22.853794000000001</c:v>
                </c:pt>
                <c:pt idx="10145">
                  <c:v>22.883094</c:v>
                </c:pt>
                <c:pt idx="10146">
                  <c:v>22.883094</c:v>
                </c:pt>
                <c:pt idx="10147">
                  <c:v>22.912393999999999</c:v>
                </c:pt>
                <c:pt idx="10148">
                  <c:v>22.912393999999999</c:v>
                </c:pt>
                <c:pt idx="10149">
                  <c:v>22.941693999999998</c:v>
                </c:pt>
                <c:pt idx="10150">
                  <c:v>22.941693999999998</c:v>
                </c:pt>
                <c:pt idx="10151">
                  <c:v>22.970993</c:v>
                </c:pt>
                <c:pt idx="10152">
                  <c:v>22.970993</c:v>
                </c:pt>
                <c:pt idx="10153">
                  <c:v>23.000292999999999</c:v>
                </c:pt>
                <c:pt idx="10154">
                  <c:v>23.000292999999999</c:v>
                </c:pt>
                <c:pt idx="10155">
                  <c:v>23.029592999999998</c:v>
                </c:pt>
                <c:pt idx="10156">
                  <c:v>23.029592999999998</c:v>
                </c:pt>
                <c:pt idx="10157">
                  <c:v>23.058892</c:v>
                </c:pt>
                <c:pt idx="10158">
                  <c:v>23.058892</c:v>
                </c:pt>
                <c:pt idx="10159">
                  <c:v>23.088191999999999</c:v>
                </c:pt>
                <c:pt idx="10160">
                  <c:v>23.088191999999999</c:v>
                </c:pt>
                <c:pt idx="10161">
                  <c:v>23.117491999999999</c:v>
                </c:pt>
                <c:pt idx="10162">
                  <c:v>23.117491999999999</c:v>
                </c:pt>
                <c:pt idx="10163">
                  <c:v>23.146792000000001</c:v>
                </c:pt>
                <c:pt idx="10164">
                  <c:v>23.146792000000001</c:v>
                </c:pt>
                <c:pt idx="10165">
                  <c:v>23.176091</c:v>
                </c:pt>
                <c:pt idx="10166">
                  <c:v>23.176091</c:v>
                </c:pt>
                <c:pt idx="10167">
                  <c:v>23.205390999999999</c:v>
                </c:pt>
                <c:pt idx="10168">
                  <c:v>23.205390999999999</c:v>
                </c:pt>
                <c:pt idx="10169">
                  <c:v>23.234691000000002</c:v>
                </c:pt>
                <c:pt idx="10170">
                  <c:v>23.234691000000002</c:v>
                </c:pt>
                <c:pt idx="10171">
                  <c:v>23.263991000000001</c:v>
                </c:pt>
                <c:pt idx="10172">
                  <c:v>23.263991000000001</c:v>
                </c:pt>
                <c:pt idx="10173">
                  <c:v>23.293289999999999</c:v>
                </c:pt>
                <c:pt idx="10174">
                  <c:v>23.293289999999999</c:v>
                </c:pt>
                <c:pt idx="10175">
                  <c:v>23.322590000000002</c:v>
                </c:pt>
                <c:pt idx="10176">
                  <c:v>23.322590000000002</c:v>
                </c:pt>
                <c:pt idx="10177">
                  <c:v>23.351890000000001</c:v>
                </c:pt>
                <c:pt idx="10178">
                  <c:v>23.351890000000001</c:v>
                </c:pt>
                <c:pt idx="10179">
                  <c:v>23.38119</c:v>
                </c:pt>
                <c:pt idx="10180">
                  <c:v>23.38119</c:v>
                </c:pt>
                <c:pt idx="10181">
                  <c:v>23.410488999999998</c:v>
                </c:pt>
                <c:pt idx="10182">
                  <c:v>23.410488999999998</c:v>
                </c:pt>
                <c:pt idx="10183">
                  <c:v>23.439789000000001</c:v>
                </c:pt>
                <c:pt idx="10184">
                  <c:v>23.439789000000001</c:v>
                </c:pt>
                <c:pt idx="10185">
                  <c:v>23.469089</c:v>
                </c:pt>
                <c:pt idx="10186">
                  <c:v>23.469089</c:v>
                </c:pt>
                <c:pt idx="10187">
                  <c:v>23.498389</c:v>
                </c:pt>
                <c:pt idx="10188">
                  <c:v>23.498389</c:v>
                </c:pt>
                <c:pt idx="10189">
                  <c:v>23.527688000000001</c:v>
                </c:pt>
                <c:pt idx="10190">
                  <c:v>23.527688000000001</c:v>
                </c:pt>
                <c:pt idx="10191">
                  <c:v>23.556988</c:v>
                </c:pt>
                <c:pt idx="10192">
                  <c:v>23.556988</c:v>
                </c:pt>
                <c:pt idx="10193">
                  <c:v>23.586288</c:v>
                </c:pt>
                <c:pt idx="10194">
                  <c:v>23.586288</c:v>
                </c:pt>
                <c:pt idx="10195">
                  <c:v>23.615587000000001</c:v>
                </c:pt>
                <c:pt idx="10196">
                  <c:v>23.615587000000001</c:v>
                </c:pt>
                <c:pt idx="10197">
                  <c:v>23.644887000000001</c:v>
                </c:pt>
                <c:pt idx="10198">
                  <c:v>23.644887000000001</c:v>
                </c:pt>
                <c:pt idx="10199">
                  <c:v>23.674187</c:v>
                </c:pt>
                <c:pt idx="10200">
                  <c:v>23.674187</c:v>
                </c:pt>
                <c:pt idx="10201">
                  <c:v>23.703486999999999</c:v>
                </c:pt>
                <c:pt idx="10202">
                  <c:v>23.703486999999999</c:v>
                </c:pt>
                <c:pt idx="10203">
                  <c:v>23.732786000000001</c:v>
                </c:pt>
                <c:pt idx="10204">
                  <c:v>23.732786000000001</c:v>
                </c:pt>
                <c:pt idx="10205">
                  <c:v>23.762086</c:v>
                </c:pt>
                <c:pt idx="10206">
                  <c:v>23.762086</c:v>
                </c:pt>
                <c:pt idx="10207">
                  <c:v>23.791385999999999</c:v>
                </c:pt>
                <c:pt idx="10208">
                  <c:v>23.791385999999999</c:v>
                </c:pt>
                <c:pt idx="10209">
                  <c:v>23.820685999999998</c:v>
                </c:pt>
                <c:pt idx="10210">
                  <c:v>23.820685999999998</c:v>
                </c:pt>
                <c:pt idx="10211">
                  <c:v>23.849985</c:v>
                </c:pt>
                <c:pt idx="10212">
                  <c:v>23.849985</c:v>
                </c:pt>
                <c:pt idx="10213">
                  <c:v>23.879284999999999</c:v>
                </c:pt>
                <c:pt idx="10214">
                  <c:v>23.879284999999999</c:v>
                </c:pt>
                <c:pt idx="10215">
                  <c:v>23.908584999999999</c:v>
                </c:pt>
                <c:pt idx="10216">
                  <c:v>23.908584999999999</c:v>
                </c:pt>
                <c:pt idx="10217">
                  <c:v>23.937885000000001</c:v>
                </c:pt>
                <c:pt idx="10218">
                  <c:v>23.937885000000001</c:v>
                </c:pt>
                <c:pt idx="10219">
                  <c:v>23.967184</c:v>
                </c:pt>
                <c:pt idx="10220">
                  <c:v>23.967184</c:v>
                </c:pt>
                <c:pt idx="10221">
                  <c:v>23.996483999999999</c:v>
                </c:pt>
                <c:pt idx="10222">
                  <c:v>23.996483999999999</c:v>
                </c:pt>
                <c:pt idx="10223">
                  <c:v>24.025784000000002</c:v>
                </c:pt>
                <c:pt idx="10224">
                  <c:v>24.025784000000002</c:v>
                </c:pt>
                <c:pt idx="10225">
                  <c:v>24.055084000000001</c:v>
                </c:pt>
                <c:pt idx="10226">
                  <c:v>24.055084000000001</c:v>
                </c:pt>
                <c:pt idx="10227">
                  <c:v>24.084382999999999</c:v>
                </c:pt>
                <c:pt idx="10228">
                  <c:v>24.084382999999999</c:v>
                </c:pt>
                <c:pt idx="10229">
                  <c:v>24.113683000000002</c:v>
                </c:pt>
                <c:pt idx="10230">
                  <c:v>24.113683000000002</c:v>
                </c:pt>
                <c:pt idx="10231">
                  <c:v>24.142983000000001</c:v>
                </c:pt>
                <c:pt idx="10232">
                  <c:v>24.142983000000001</c:v>
                </c:pt>
                <c:pt idx="10233">
                  <c:v>24.172281999999999</c:v>
                </c:pt>
                <c:pt idx="10234">
                  <c:v>24.172281999999999</c:v>
                </c:pt>
                <c:pt idx="10235">
                  <c:v>24.201581999999998</c:v>
                </c:pt>
                <c:pt idx="10236">
                  <c:v>24.201581999999998</c:v>
                </c:pt>
                <c:pt idx="10237">
                  <c:v>24.230882000000001</c:v>
                </c:pt>
                <c:pt idx="10238">
                  <c:v>24.230882000000001</c:v>
                </c:pt>
                <c:pt idx="10239">
                  <c:v>24.260182</c:v>
                </c:pt>
                <c:pt idx="10240">
                  <c:v>24.260182</c:v>
                </c:pt>
                <c:pt idx="10241">
                  <c:v>24.289480999999999</c:v>
                </c:pt>
                <c:pt idx="10242">
                  <c:v>24.289480999999999</c:v>
                </c:pt>
                <c:pt idx="10243">
                  <c:v>24.318781000000001</c:v>
                </c:pt>
                <c:pt idx="10244">
                  <c:v>24.318781000000001</c:v>
                </c:pt>
                <c:pt idx="10245">
                  <c:v>24.348081000000001</c:v>
                </c:pt>
                <c:pt idx="10246">
                  <c:v>24.348081000000001</c:v>
                </c:pt>
                <c:pt idx="10247">
                  <c:v>24.377381</c:v>
                </c:pt>
                <c:pt idx="10248">
                  <c:v>24.377381</c:v>
                </c:pt>
                <c:pt idx="10249">
                  <c:v>24.406680000000001</c:v>
                </c:pt>
                <c:pt idx="10250">
                  <c:v>24.406680000000001</c:v>
                </c:pt>
                <c:pt idx="10251">
                  <c:v>24.435980000000001</c:v>
                </c:pt>
                <c:pt idx="10252">
                  <c:v>24.435980000000001</c:v>
                </c:pt>
                <c:pt idx="10253">
                  <c:v>24.46528</c:v>
                </c:pt>
                <c:pt idx="10254">
                  <c:v>24.46528</c:v>
                </c:pt>
                <c:pt idx="10255">
                  <c:v>24.494579999999999</c:v>
                </c:pt>
                <c:pt idx="10256">
                  <c:v>24.494579999999999</c:v>
                </c:pt>
                <c:pt idx="10257">
                  <c:v>24.523879000000001</c:v>
                </c:pt>
                <c:pt idx="10258">
                  <c:v>24.523879000000001</c:v>
                </c:pt>
                <c:pt idx="10259">
                  <c:v>24.553179</c:v>
                </c:pt>
                <c:pt idx="10260">
                  <c:v>24.553179</c:v>
                </c:pt>
                <c:pt idx="10261">
                  <c:v>24.582478999999999</c:v>
                </c:pt>
                <c:pt idx="10262">
                  <c:v>24.582478999999999</c:v>
                </c:pt>
                <c:pt idx="10263">
                  <c:v>24.611778000000001</c:v>
                </c:pt>
                <c:pt idx="10264">
                  <c:v>24.611778000000001</c:v>
                </c:pt>
                <c:pt idx="10265">
                  <c:v>24.641078</c:v>
                </c:pt>
                <c:pt idx="10266">
                  <c:v>24.641078</c:v>
                </c:pt>
                <c:pt idx="10267">
                  <c:v>24.670377999999999</c:v>
                </c:pt>
                <c:pt idx="10268">
                  <c:v>24.670377999999999</c:v>
                </c:pt>
                <c:pt idx="10269">
                  <c:v>24.699677999999999</c:v>
                </c:pt>
                <c:pt idx="10270">
                  <c:v>24.699677999999999</c:v>
                </c:pt>
                <c:pt idx="10271">
                  <c:v>24.728977</c:v>
                </c:pt>
                <c:pt idx="10272">
                  <c:v>24.728977</c:v>
                </c:pt>
                <c:pt idx="10273">
                  <c:v>24.758277</c:v>
                </c:pt>
                <c:pt idx="10274">
                  <c:v>24.758277</c:v>
                </c:pt>
                <c:pt idx="10275">
                  <c:v>24.787576999999999</c:v>
                </c:pt>
                <c:pt idx="10276">
                  <c:v>24.787576999999999</c:v>
                </c:pt>
                <c:pt idx="10277">
                  <c:v>24.816877000000002</c:v>
                </c:pt>
                <c:pt idx="10278">
                  <c:v>24.816877000000002</c:v>
                </c:pt>
                <c:pt idx="10279">
                  <c:v>24.846176</c:v>
                </c:pt>
                <c:pt idx="10280">
                  <c:v>24.846176</c:v>
                </c:pt>
                <c:pt idx="10281">
                  <c:v>24.875475999999999</c:v>
                </c:pt>
                <c:pt idx="10282">
                  <c:v>24.875475999999999</c:v>
                </c:pt>
                <c:pt idx="10283">
                  <c:v>24.904775999999998</c:v>
                </c:pt>
                <c:pt idx="10284">
                  <c:v>24.904775999999998</c:v>
                </c:pt>
                <c:pt idx="10285">
                  <c:v>24.934076000000001</c:v>
                </c:pt>
                <c:pt idx="10286">
                  <c:v>24.934076000000001</c:v>
                </c:pt>
                <c:pt idx="10287">
                  <c:v>24.963374999999999</c:v>
                </c:pt>
                <c:pt idx="10288">
                  <c:v>24.963374999999999</c:v>
                </c:pt>
                <c:pt idx="10289">
                  <c:v>24.992674999999998</c:v>
                </c:pt>
                <c:pt idx="10290">
                  <c:v>24.992674999999998</c:v>
                </c:pt>
                <c:pt idx="10291">
                  <c:v>25.021975000000001</c:v>
                </c:pt>
                <c:pt idx="10292">
                  <c:v>25.021975000000001</c:v>
                </c:pt>
                <c:pt idx="10293">
                  <c:v>25.051275</c:v>
                </c:pt>
                <c:pt idx="10294">
                  <c:v>25.051275</c:v>
                </c:pt>
                <c:pt idx="10295">
                  <c:v>25.080573999999999</c:v>
                </c:pt>
                <c:pt idx="10296">
                  <c:v>25.080573999999999</c:v>
                </c:pt>
                <c:pt idx="10297">
                  <c:v>25.109874000000001</c:v>
                </c:pt>
                <c:pt idx="10298">
                  <c:v>25.109874000000001</c:v>
                </c:pt>
                <c:pt idx="10299">
                  <c:v>25.139174000000001</c:v>
                </c:pt>
                <c:pt idx="10300">
                  <c:v>25.139174000000001</c:v>
                </c:pt>
                <c:pt idx="10301">
                  <c:v>25.168472999999999</c:v>
                </c:pt>
                <c:pt idx="10302">
                  <c:v>25.168472999999999</c:v>
                </c:pt>
                <c:pt idx="10303">
                  <c:v>25.197773000000002</c:v>
                </c:pt>
                <c:pt idx="10304">
                  <c:v>25.197773000000002</c:v>
                </c:pt>
                <c:pt idx="10305">
                  <c:v>25.227073000000001</c:v>
                </c:pt>
                <c:pt idx="10306">
                  <c:v>25.227073000000001</c:v>
                </c:pt>
                <c:pt idx="10307">
                  <c:v>25.256373</c:v>
                </c:pt>
                <c:pt idx="10308">
                  <c:v>25.256373</c:v>
                </c:pt>
                <c:pt idx="10309">
                  <c:v>25.285672000000002</c:v>
                </c:pt>
                <c:pt idx="10310">
                  <c:v>25.285672000000002</c:v>
                </c:pt>
                <c:pt idx="10311">
                  <c:v>25.314972000000001</c:v>
                </c:pt>
                <c:pt idx="10312">
                  <c:v>25.314972000000001</c:v>
                </c:pt>
                <c:pt idx="10313">
                  <c:v>25.344272</c:v>
                </c:pt>
                <c:pt idx="10314">
                  <c:v>25.344272</c:v>
                </c:pt>
                <c:pt idx="10315">
                  <c:v>25.373571999999999</c:v>
                </c:pt>
                <c:pt idx="10316">
                  <c:v>25.373571999999999</c:v>
                </c:pt>
                <c:pt idx="10317">
                  <c:v>25.402871000000001</c:v>
                </c:pt>
                <c:pt idx="10318">
                  <c:v>25.402871000000001</c:v>
                </c:pt>
                <c:pt idx="10319">
                  <c:v>25.432171</c:v>
                </c:pt>
                <c:pt idx="10320">
                  <c:v>25.432171</c:v>
                </c:pt>
                <c:pt idx="10321">
                  <c:v>25.461471</c:v>
                </c:pt>
                <c:pt idx="10322">
                  <c:v>25.461471</c:v>
                </c:pt>
                <c:pt idx="10323">
                  <c:v>25.490770999999999</c:v>
                </c:pt>
                <c:pt idx="10324">
                  <c:v>25.490770999999999</c:v>
                </c:pt>
                <c:pt idx="10325">
                  <c:v>25.52007</c:v>
                </c:pt>
                <c:pt idx="10326">
                  <c:v>25.52007</c:v>
                </c:pt>
                <c:pt idx="10327">
                  <c:v>25.54937</c:v>
                </c:pt>
                <c:pt idx="10328">
                  <c:v>25.54937</c:v>
                </c:pt>
                <c:pt idx="10329">
                  <c:v>25.578669999999999</c:v>
                </c:pt>
                <c:pt idx="10330">
                  <c:v>25.578669999999999</c:v>
                </c:pt>
                <c:pt idx="10331">
                  <c:v>25.607970000000002</c:v>
                </c:pt>
                <c:pt idx="10332">
                  <c:v>25.607970000000002</c:v>
                </c:pt>
                <c:pt idx="10333">
                  <c:v>25.637269</c:v>
                </c:pt>
                <c:pt idx="10334">
                  <c:v>25.637269</c:v>
                </c:pt>
                <c:pt idx="10335">
                  <c:v>25.666568999999999</c:v>
                </c:pt>
                <c:pt idx="10336">
                  <c:v>25.666568999999999</c:v>
                </c:pt>
                <c:pt idx="10337">
                  <c:v>25.695868999999998</c:v>
                </c:pt>
                <c:pt idx="10338">
                  <c:v>25.695868999999998</c:v>
                </c:pt>
                <c:pt idx="10339">
                  <c:v>25.725168</c:v>
                </c:pt>
                <c:pt idx="10340">
                  <c:v>25.725168</c:v>
                </c:pt>
                <c:pt idx="10341">
                  <c:v>25.754467999999999</c:v>
                </c:pt>
                <c:pt idx="10342">
                  <c:v>25.754467999999999</c:v>
                </c:pt>
                <c:pt idx="10343">
                  <c:v>25.783767999999998</c:v>
                </c:pt>
                <c:pt idx="10344">
                  <c:v>25.783767999999998</c:v>
                </c:pt>
                <c:pt idx="10345">
                  <c:v>25.813068000000001</c:v>
                </c:pt>
                <c:pt idx="10346">
                  <c:v>25.813068000000001</c:v>
                </c:pt>
                <c:pt idx="10347">
                  <c:v>25.842366999999999</c:v>
                </c:pt>
                <c:pt idx="10348">
                  <c:v>25.842366999999999</c:v>
                </c:pt>
                <c:pt idx="10349">
                  <c:v>25.871666999999999</c:v>
                </c:pt>
                <c:pt idx="10350">
                  <c:v>25.871666999999999</c:v>
                </c:pt>
                <c:pt idx="10351">
                  <c:v>25.900967000000001</c:v>
                </c:pt>
                <c:pt idx="10352">
                  <c:v>25.900967000000001</c:v>
                </c:pt>
                <c:pt idx="10353">
                  <c:v>25.930267000000001</c:v>
                </c:pt>
                <c:pt idx="10354">
                  <c:v>25.930267000000001</c:v>
                </c:pt>
                <c:pt idx="10355">
                  <c:v>25.959565999999999</c:v>
                </c:pt>
                <c:pt idx="10356">
                  <c:v>25.959565999999999</c:v>
                </c:pt>
                <c:pt idx="10357">
                  <c:v>25.988866000000002</c:v>
                </c:pt>
                <c:pt idx="10358">
                  <c:v>25.988866000000002</c:v>
                </c:pt>
                <c:pt idx="10359">
                  <c:v>26.018166000000001</c:v>
                </c:pt>
                <c:pt idx="10360">
                  <c:v>26.018166000000001</c:v>
                </c:pt>
                <c:pt idx="10361">
                  <c:v>26.047466</c:v>
                </c:pt>
                <c:pt idx="10362">
                  <c:v>26.047466</c:v>
                </c:pt>
                <c:pt idx="10363">
                  <c:v>26.076765000000002</c:v>
                </c:pt>
                <c:pt idx="10364">
                  <c:v>26.076765000000002</c:v>
                </c:pt>
                <c:pt idx="10365">
                  <c:v>26.106065000000001</c:v>
                </c:pt>
                <c:pt idx="10366">
                  <c:v>26.106065000000001</c:v>
                </c:pt>
                <c:pt idx="10367">
                  <c:v>26.135365</c:v>
                </c:pt>
                <c:pt idx="10368">
                  <c:v>26.135365</c:v>
                </c:pt>
                <c:pt idx="10369">
                  <c:v>26.164664999999999</c:v>
                </c:pt>
                <c:pt idx="10370">
                  <c:v>26.164664999999999</c:v>
                </c:pt>
                <c:pt idx="10371">
                  <c:v>26.193964000000001</c:v>
                </c:pt>
                <c:pt idx="10372">
                  <c:v>26.193964000000001</c:v>
                </c:pt>
                <c:pt idx="10373">
                  <c:v>26.223264</c:v>
                </c:pt>
                <c:pt idx="10374">
                  <c:v>26.223264</c:v>
                </c:pt>
                <c:pt idx="10375">
                  <c:v>26.252564</c:v>
                </c:pt>
                <c:pt idx="10376">
                  <c:v>26.252564</c:v>
                </c:pt>
                <c:pt idx="10377">
                  <c:v>26.281863000000001</c:v>
                </c:pt>
                <c:pt idx="10378">
                  <c:v>26.281863000000001</c:v>
                </c:pt>
                <c:pt idx="10379">
                  <c:v>26.311163000000001</c:v>
                </c:pt>
                <c:pt idx="10380">
                  <c:v>26.311163000000001</c:v>
                </c:pt>
                <c:pt idx="10381">
                  <c:v>26.340463</c:v>
                </c:pt>
                <c:pt idx="10382">
                  <c:v>26.340463</c:v>
                </c:pt>
                <c:pt idx="10383">
                  <c:v>26.369762999999999</c:v>
                </c:pt>
                <c:pt idx="10384">
                  <c:v>26.369762999999999</c:v>
                </c:pt>
                <c:pt idx="10385">
                  <c:v>26.399062000000001</c:v>
                </c:pt>
                <c:pt idx="10386">
                  <c:v>26.399062000000001</c:v>
                </c:pt>
                <c:pt idx="10387">
                  <c:v>26.428362</c:v>
                </c:pt>
                <c:pt idx="10388">
                  <c:v>26.428362</c:v>
                </c:pt>
                <c:pt idx="10389">
                  <c:v>26.457661999999999</c:v>
                </c:pt>
                <c:pt idx="10390">
                  <c:v>26.457661999999999</c:v>
                </c:pt>
                <c:pt idx="10391">
                  <c:v>26.486961999999998</c:v>
                </c:pt>
                <c:pt idx="10392">
                  <c:v>26.486961999999998</c:v>
                </c:pt>
                <c:pt idx="10393">
                  <c:v>26.516261</c:v>
                </c:pt>
                <c:pt idx="10394">
                  <c:v>26.516261</c:v>
                </c:pt>
                <c:pt idx="10395">
                  <c:v>26.545560999999999</c:v>
                </c:pt>
                <c:pt idx="10396">
                  <c:v>26.545560999999999</c:v>
                </c:pt>
                <c:pt idx="10397">
                  <c:v>26.574860999999999</c:v>
                </c:pt>
                <c:pt idx="10398">
                  <c:v>26.574860999999999</c:v>
                </c:pt>
                <c:pt idx="10399">
                  <c:v>26.604161000000001</c:v>
                </c:pt>
                <c:pt idx="10400">
                  <c:v>26.604161000000001</c:v>
                </c:pt>
                <c:pt idx="10401">
                  <c:v>26.633459999999999</c:v>
                </c:pt>
                <c:pt idx="10402">
                  <c:v>26.633459999999999</c:v>
                </c:pt>
                <c:pt idx="10403">
                  <c:v>26.662759999999999</c:v>
                </c:pt>
                <c:pt idx="10404">
                  <c:v>26.662759999999999</c:v>
                </c:pt>
                <c:pt idx="10405">
                  <c:v>26.692060000000001</c:v>
                </c:pt>
                <c:pt idx="10406">
                  <c:v>26.692060000000001</c:v>
                </c:pt>
                <c:pt idx="10407">
                  <c:v>26.721360000000001</c:v>
                </c:pt>
                <c:pt idx="10408">
                  <c:v>26.721360000000001</c:v>
                </c:pt>
                <c:pt idx="10409">
                  <c:v>26.750658999999999</c:v>
                </c:pt>
                <c:pt idx="10410">
                  <c:v>26.750658999999999</c:v>
                </c:pt>
                <c:pt idx="10411">
                  <c:v>26.779959000000002</c:v>
                </c:pt>
                <c:pt idx="10412">
                  <c:v>26.779959000000002</c:v>
                </c:pt>
                <c:pt idx="10413">
                  <c:v>26.809259000000001</c:v>
                </c:pt>
                <c:pt idx="10414">
                  <c:v>26.809259000000001</c:v>
                </c:pt>
                <c:pt idx="10415">
                  <c:v>26.838557999999999</c:v>
                </c:pt>
                <c:pt idx="10416">
                  <c:v>26.838557999999999</c:v>
                </c:pt>
                <c:pt idx="10417">
                  <c:v>26.867857999999998</c:v>
                </c:pt>
                <c:pt idx="10418">
                  <c:v>26.867857999999998</c:v>
                </c:pt>
                <c:pt idx="10419">
                  <c:v>26.897158000000001</c:v>
                </c:pt>
                <c:pt idx="10420">
                  <c:v>26.897158000000001</c:v>
                </c:pt>
                <c:pt idx="10421">
                  <c:v>26.926458</c:v>
                </c:pt>
                <c:pt idx="10422">
                  <c:v>26.926458</c:v>
                </c:pt>
                <c:pt idx="10423">
                  <c:v>26.955756999999998</c:v>
                </c:pt>
                <c:pt idx="10424">
                  <c:v>26.955756999999998</c:v>
                </c:pt>
                <c:pt idx="10425">
                  <c:v>26.985057000000001</c:v>
                </c:pt>
                <c:pt idx="10426">
                  <c:v>26.985057000000001</c:v>
                </c:pt>
                <c:pt idx="10427">
                  <c:v>27.014357</c:v>
                </c:pt>
                <c:pt idx="10428">
                  <c:v>27.014357</c:v>
                </c:pt>
                <c:pt idx="10429">
                  <c:v>27.043657</c:v>
                </c:pt>
                <c:pt idx="10430">
                  <c:v>27.043657</c:v>
                </c:pt>
                <c:pt idx="10431">
                  <c:v>27.072956000000001</c:v>
                </c:pt>
                <c:pt idx="10432">
                  <c:v>27.072956000000001</c:v>
                </c:pt>
                <c:pt idx="10433">
                  <c:v>27.102256000000001</c:v>
                </c:pt>
                <c:pt idx="10434">
                  <c:v>27.102256000000001</c:v>
                </c:pt>
                <c:pt idx="10435">
                  <c:v>27.131556</c:v>
                </c:pt>
                <c:pt idx="10436">
                  <c:v>27.131556</c:v>
                </c:pt>
                <c:pt idx="10437">
                  <c:v>27.160855999999999</c:v>
                </c:pt>
                <c:pt idx="10438">
                  <c:v>27.160855999999999</c:v>
                </c:pt>
                <c:pt idx="10439">
                  <c:v>27.190155000000001</c:v>
                </c:pt>
                <c:pt idx="10440">
                  <c:v>27.190155000000001</c:v>
                </c:pt>
                <c:pt idx="10441">
                  <c:v>27.219455</c:v>
                </c:pt>
                <c:pt idx="10442">
                  <c:v>27.219455</c:v>
                </c:pt>
                <c:pt idx="10443">
                  <c:v>27.248754999999999</c:v>
                </c:pt>
                <c:pt idx="10444">
                  <c:v>27.248754999999999</c:v>
                </c:pt>
                <c:pt idx="10445">
                  <c:v>27.278054000000001</c:v>
                </c:pt>
                <c:pt idx="10446">
                  <c:v>27.278054000000001</c:v>
                </c:pt>
                <c:pt idx="10447">
                  <c:v>27.307354</c:v>
                </c:pt>
                <c:pt idx="10448">
                  <c:v>27.307354</c:v>
                </c:pt>
                <c:pt idx="10449">
                  <c:v>27.336653999999999</c:v>
                </c:pt>
                <c:pt idx="10450">
                  <c:v>27.336653999999999</c:v>
                </c:pt>
                <c:pt idx="10451">
                  <c:v>27.365953999999999</c:v>
                </c:pt>
                <c:pt idx="10452">
                  <c:v>27.365953999999999</c:v>
                </c:pt>
                <c:pt idx="10453">
                  <c:v>27.395253</c:v>
                </c:pt>
                <c:pt idx="10454">
                  <c:v>27.395253</c:v>
                </c:pt>
                <c:pt idx="10455">
                  <c:v>27.424553</c:v>
                </c:pt>
                <c:pt idx="10456">
                  <c:v>27.424553</c:v>
                </c:pt>
                <c:pt idx="10457">
                  <c:v>27.453852999999999</c:v>
                </c:pt>
                <c:pt idx="10458">
                  <c:v>27.453852999999999</c:v>
                </c:pt>
                <c:pt idx="10459">
                  <c:v>27.483153000000001</c:v>
                </c:pt>
                <c:pt idx="10460">
                  <c:v>27.483153000000001</c:v>
                </c:pt>
                <c:pt idx="10461">
                  <c:v>27.512452</c:v>
                </c:pt>
                <c:pt idx="10462">
                  <c:v>27.512452</c:v>
                </c:pt>
                <c:pt idx="10463">
                  <c:v>27.541751999999999</c:v>
                </c:pt>
                <c:pt idx="10464">
                  <c:v>27.541751999999999</c:v>
                </c:pt>
                <c:pt idx="10465">
                  <c:v>27.571052000000002</c:v>
                </c:pt>
                <c:pt idx="10466">
                  <c:v>27.571052000000002</c:v>
                </c:pt>
                <c:pt idx="10467">
                  <c:v>27.600352000000001</c:v>
                </c:pt>
                <c:pt idx="10468">
                  <c:v>27.600352000000001</c:v>
                </c:pt>
                <c:pt idx="10469">
                  <c:v>27.629650999999999</c:v>
                </c:pt>
                <c:pt idx="10470">
                  <c:v>27.629650999999999</c:v>
                </c:pt>
                <c:pt idx="10471">
                  <c:v>27.658950999999998</c:v>
                </c:pt>
                <c:pt idx="10472">
                  <c:v>27.658950999999998</c:v>
                </c:pt>
                <c:pt idx="10473">
                  <c:v>27.688251000000001</c:v>
                </c:pt>
                <c:pt idx="10474">
                  <c:v>27.688251000000001</c:v>
                </c:pt>
                <c:pt idx="10475">
                  <c:v>27.717551</c:v>
                </c:pt>
                <c:pt idx="10476">
                  <c:v>27.717551</c:v>
                </c:pt>
                <c:pt idx="10477">
                  <c:v>27.746849999999998</c:v>
                </c:pt>
                <c:pt idx="10478">
                  <c:v>27.746849999999998</c:v>
                </c:pt>
                <c:pt idx="10479">
                  <c:v>27.776150000000001</c:v>
                </c:pt>
                <c:pt idx="10480">
                  <c:v>27.776150000000001</c:v>
                </c:pt>
                <c:pt idx="10481">
                  <c:v>27.80545</c:v>
                </c:pt>
                <c:pt idx="10482">
                  <c:v>27.80545</c:v>
                </c:pt>
                <c:pt idx="10483">
                  <c:v>27.834748999999999</c:v>
                </c:pt>
                <c:pt idx="10484">
                  <c:v>27.834748999999999</c:v>
                </c:pt>
                <c:pt idx="10485">
                  <c:v>27.864049000000001</c:v>
                </c:pt>
                <c:pt idx="10486">
                  <c:v>27.864049000000001</c:v>
                </c:pt>
                <c:pt idx="10487">
                  <c:v>27.893349000000001</c:v>
                </c:pt>
                <c:pt idx="10488">
                  <c:v>27.893349000000001</c:v>
                </c:pt>
                <c:pt idx="10489">
                  <c:v>27.922649</c:v>
                </c:pt>
                <c:pt idx="10490">
                  <c:v>27.922649</c:v>
                </c:pt>
                <c:pt idx="10491">
                  <c:v>27.951948000000002</c:v>
                </c:pt>
                <c:pt idx="10492">
                  <c:v>27.951948000000002</c:v>
                </c:pt>
                <c:pt idx="10493">
                  <c:v>27.981248000000001</c:v>
                </c:pt>
                <c:pt idx="10494">
                  <c:v>27.981248000000001</c:v>
                </c:pt>
                <c:pt idx="10495">
                  <c:v>28.010548</c:v>
                </c:pt>
                <c:pt idx="10496">
                  <c:v>28.010548</c:v>
                </c:pt>
                <c:pt idx="10497">
                  <c:v>28.039847999999999</c:v>
                </c:pt>
                <c:pt idx="10498">
                  <c:v>28.039847999999999</c:v>
                </c:pt>
                <c:pt idx="10499">
                  <c:v>28.069147000000001</c:v>
                </c:pt>
                <c:pt idx="10500">
                  <c:v>28.069147000000001</c:v>
                </c:pt>
                <c:pt idx="10501">
                  <c:v>28.098447</c:v>
                </c:pt>
                <c:pt idx="10502">
                  <c:v>28.098447</c:v>
                </c:pt>
                <c:pt idx="10503">
                  <c:v>28.127746999999999</c:v>
                </c:pt>
                <c:pt idx="10504">
                  <c:v>28.127746999999999</c:v>
                </c:pt>
                <c:pt idx="10505">
                  <c:v>28.157046999999999</c:v>
                </c:pt>
                <c:pt idx="10506">
                  <c:v>28.157046999999999</c:v>
                </c:pt>
                <c:pt idx="10507">
                  <c:v>28.186346</c:v>
                </c:pt>
                <c:pt idx="10508">
                  <c:v>28.186346</c:v>
                </c:pt>
                <c:pt idx="10509">
                  <c:v>28.215646</c:v>
                </c:pt>
                <c:pt idx="10510">
                  <c:v>28.215646</c:v>
                </c:pt>
                <c:pt idx="10511">
                  <c:v>28.244945999999999</c:v>
                </c:pt>
                <c:pt idx="10512">
                  <c:v>28.244945999999999</c:v>
                </c:pt>
                <c:pt idx="10513">
                  <c:v>28.274246000000002</c:v>
                </c:pt>
                <c:pt idx="10514">
                  <c:v>28.274246000000002</c:v>
                </c:pt>
                <c:pt idx="10515">
                  <c:v>28.303545</c:v>
                </c:pt>
                <c:pt idx="10516">
                  <c:v>28.303545</c:v>
                </c:pt>
                <c:pt idx="10517">
                  <c:v>28.332844999999999</c:v>
                </c:pt>
                <c:pt idx="10518">
                  <c:v>28.332844999999999</c:v>
                </c:pt>
                <c:pt idx="10519">
                  <c:v>28.362145000000002</c:v>
                </c:pt>
                <c:pt idx="10520">
                  <c:v>28.362145000000002</c:v>
                </c:pt>
                <c:pt idx="10521">
                  <c:v>28.391444</c:v>
                </c:pt>
                <c:pt idx="10522">
                  <c:v>28.391444</c:v>
                </c:pt>
                <c:pt idx="10523">
                  <c:v>28.420743999999999</c:v>
                </c:pt>
                <c:pt idx="10524">
                  <c:v>28.420743999999999</c:v>
                </c:pt>
                <c:pt idx="10525">
                  <c:v>28.450043999999998</c:v>
                </c:pt>
                <c:pt idx="10526">
                  <c:v>28.450043999999998</c:v>
                </c:pt>
                <c:pt idx="10527">
                  <c:v>28.479344000000001</c:v>
                </c:pt>
                <c:pt idx="10528">
                  <c:v>28.479344000000001</c:v>
                </c:pt>
                <c:pt idx="10529">
                  <c:v>28.508642999999999</c:v>
                </c:pt>
                <c:pt idx="10530">
                  <c:v>28.508642999999999</c:v>
                </c:pt>
                <c:pt idx="10531">
                  <c:v>28.537942999999999</c:v>
                </c:pt>
                <c:pt idx="10532">
                  <c:v>28.537942999999999</c:v>
                </c:pt>
                <c:pt idx="10533">
                  <c:v>28.567243000000001</c:v>
                </c:pt>
                <c:pt idx="10534">
                  <c:v>28.567243000000001</c:v>
                </c:pt>
                <c:pt idx="10535">
                  <c:v>28.596543</c:v>
                </c:pt>
                <c:pt idx="10536">
                  <c:v>28.596543</c:v>
                </c:pt>
                <c:pt idx="10537">
                  <c:v>28.625841999999999</c:v>
                </c:pt>
                <c:pt idx="10538">
                  <c:v>28.625841999999999</c:v>
                </c:pt>
                <c:pt idx="10539">
                  <c:v>28.655142000000001</c:v>
                </c:pt>
                <c:pt idx="10540">
                  <c:v>28.655142000000001</c:v>
                </c:pt>
                <c:pt idx="10541">
                  <c:v>28.684442000000001</c:v>
                </c:pt>
                <c:pt idx="10542">
                  <c:v>28.684442000000001</c:v>
                </c:pt>
                <c:pt idx="10543">
                  <c:v>28.713742</c:v>
                </c:pt>
                <c:pt idx="10544">
                  <c:v>28.713742</c:v>
                </c:pt>
                <c:pt idx="10545">
                  <c:v>28.743041000000002</c:v>
                </c:pt>
                <c:pt idx="10546">
                  <c:v>28.743041000000002</c:v>
                </c:pt>
                <c:pt idx="10547">
                  <c:v>28.772341000000001</c:v>
                </c:pt>
                <c:pt idx="10548">
                  <c:v>28.772341000000001</c:v>
                </c:pt>
                <c:pt idx="10549">
                  <c:v>28.801641</c:v>
                </c:pt>
                <c:pt idx="10550">
                  <c:v>28.801641</c:v>
                </c:pt>
                <c:pt idx="10551">
                  <c:v>28.830940999999999</c:v>
                </c:pt>
                <c:pt idx="10552">
                  <c:v>28.830940999999999</c:v>
                </c:pt>
                <c:pt idx="10553">
                  <c:v>28.860240000000001</c:v>
                </c:pt>
                <c:pt idx="10554">
                  <c:v>28.860240000000001</c:v>
                </c:pt>
                <c:pt idx="10555">
                  <c:v>28.88954</c:v>
                </c:pt>
                <c:pt idx="10556">
                  <c:v>28.88954</c:v>
                </c:pt>
                <c:pt idx="10557">
                  <c:v>28.918839999999999</c:v>
                </c:pt>
                <c:pt idx="10558">
                  <c:v>28.918839999999999</c:v>
                </c:pt>
                <c:pt idx="10559">
                  <c:v>28.948139000000001</c:v>
                </c:pt>
                <c:pt idx="10560">
                  <c:v>28.948139000000001</c:v>
                </c:pt>
                <c:pt idx="10561">
                  <c:v>28.977439</c:v>
                </c:pt>
                <c:pt idx="10562">
                  <c:v>28.977439</c:v>
                </c:pt>
                <c:pt idx="10563">
                  <c:v>29.006739</c:v>
                </c:pt>
                <c:pt idx="10564">
                  <c:v>29.006739</c:v>
                </c:pt>
                <c:pt idx="10565">
                  <c:v>29.036038999999999</c:v>
                </c:pt>
                <c:pt idx="10566">
                  <c:v>29.036038999999999</c:v>
                </c:pt>
                <c:pt idx="10567">
                  <c:v>29.065338000000001</c:v>
                </c:pt>
                <c:pt idx="10568">
                  <c:v>29.065338000000001</c:v>
                </c:pt>
                <c:pt idx="10569">
                  <c:v>29.094638</c:v>
                </c:pt>
                <c:pt idx="10570">
                  <c:v>29.094638</c:v>
                </c:pt>
                <c:pt idx="10571">
                  <c:v>29.123937999999999</c:v>
                </c:pt>
                <c:pt idx="10572">
                  <c:v>29.123937999999999</c:v>
                </c:pt>
                <c:pt idx="10573">
                  <c:v>29.153238000000002</c:v>
                </c:pt>
                <c:pt idx="10574">
                  <c:v>29.153238000000002</c:v>
                </c:pt>
                <c:pt idx="10575">
                  <c:v>29.182537</c:v>
                </c:pt>
                <c:pt idx="10576">
                  <c:v>29.182537</c:v>
                </c:pt>
                <c:pt idx="10577">
                  <c:v>29.211836999999999</c:v>
                </c:pt>
                <c:pt idx="10578">
                  <c:v>29.211836999999999</c:v>
                </c:pt>
                <c:pt idx="10579">
                  <c:v>29.241136999999998</c:v>
                </c:pt>
                <c:pt idx="10580">
                  <c:v>29.241136999999998</c:v>
                </c:pt>
                <c:pt idx="10581">
                  <c:v>29.270437000000001</c:v>
                </c:pt>
                <c:pt idx="10582">
                  <c:v>29.270437000000001</c:v>
                </c:pt>
                <c:pt idx="10583">
                  <c:v>29.299735999999999</c:v>
                </c:pt>
                <c:pt idx="10584">
                  <c:v>29.299735999999999</c:v>
                </c:pt>
                <c:pt idx="10585">
                  <c:v>29.329035999999999</c:v>
                </c:pt>
                <c:pt idx="10586">
                  <c:v>29.329035999999999</c:v>
                </c:pt>
                <c:pt idx="10587">
                  <c:v>29.358336000000001</c:v>
                </c:pt>
                <c:pt idx="10588">
                  <c:v>29.358336000000001</c:v>
                </c:pt>
                <c:pt idx="10589">
                  <c:v>29.387636000000001</c:v>
                </c:pt>
                <c:pt idx="10590">
                  <c:v>29.387636000000001</c:v>
                </c:pt>
                <c:pt idx="10591">
                  <c:v>29.416934999999999</c:v>
                </c:pt>
                <c:pt idx="10592">
                  <c:v>29.416934999999999</c:v>
                </c:pt>
                <c:pt idx="10593">
                  <c:v>29.446235000000001</c:v>
                </c:pt>
                <c:pt idx="10594">
                  <c:v>29.446235000000001</c:v>
                </c:pt>
                <c:pt idx="10595">
                  <c:v>29.475535000000001</c:v>
                </c:pt>
                <c:pt idx="10596">
                  <c:v>29.475535000000001</c:v>
                </c:pt>
                <c:pt idx="10597">
                  <c:v>29.504833999999999</c:v>
                </c:pt>
                <c:pt idx="10598">
                  <c:v>29.504833999999999</c:v>
                </c:pt>
                <c:pt idx="10599">
                  <c:v>29.534134000000002</c:v>
                </c:pt>
                <c:pt idx="10600">
                  <c:v>29.534134000000002</c:v>
                </c:pt>
                <c:pt idx="10601">
                  <c:v>29.563434000000001</c:v>
                </c:pt>
                <c:pt idx="10602">
                  <c:v>29.563434000000001</c:v>
                </c:pt>
                <c:pt idx="10603">
                  <c:v>29.592734</c:v>
                </c:pt>
                <c:pt idx="10604">
                  <c:v>29.592734</c:v>
                </c:pt>
                <c:pt idx="10605">
                  <c:v>29.622032999999998</c:v>
                </c:pt>
                <c:pt idx="10606">
                  <c:v>29.622032999999998</c:v>
                </c:pt>
                <c:pt idx="10607">
                  <c:v>29.651333000000001</c:v>
                </c:pt>
                <c:pt idx="10608">
                  <c:v>29.651333000000001</c:v>
                </c:pt>
                <c:pt idx="10609">
                  <c:v>29.680633</c:v>
                </c:pt>
                <c:pt idx="10610">
                  <c:v>29.680633</c:v>
                </c:pt>
                <c:pt idx="10611">
                  <c:v>29.709932999999999</c:v>
                </c:pt>
                <c:pt idx="10612">
                  <c:v>29.709932999999999</c:v>
                </c:pt>
                <c:pt idx="10613">
                  <c:v>29.739232000000001</c:v>
                </c:pt>
                <c:pt idx="10614">
                  <c:v>29.739232000000001</c:v>
                </c:pt>
                <c:pt idx="10615">
                  <c:v>29.768532</c:v>
                </c:pt>
                <c:pt idx="10616">
                  <c:v>29.768532</c:v>
                </c:pt>
                <c:pt idx="10617">
                  <c:v>29.797832</c:v>
                </c:pt>
                <c:pt idx="10618">
                  <c:v>29.797832</c:v>
                </c:pt>
                <c:pt idx="10619">
                  <c:v>29.827131999999999</c:v>
                </c:pt>
                <c:pt idx="10620">
                  <c:v>29.827131999999999</c:v>
                </c:pt>
                <c:pt idx="10621">
                  <c:v>29.856431000000001</c:v>
                </c:pt>
                <c:pt idx="10622">
                  <c:v>29.856431000000001</c:v>
                </c:pt>
                <c:pt idx="10623">
                  <c:v>29.885731</c:v>
                </c:pt>
                <c:pt idx="10624">
                  <c:v>29.885731</c:v>
                </c:pt>
                <c:pt idx="10625">
                  <c:v>29.915030999999999</c:v>
                </c:pt>
                <c:pt idx="10626">
                  <c:v>29.915030999999999</c:v>
                </c:pt>
                <c:pt idx="10627">
                  <c:v>29.944330999999998</c:v>
                </c:pt>
                <c:pt idx="10628">
                  <c:v>29.944330999999998</c:v>
                </c:pt>
                <c:pt idx="10629">
                  <c:v>29.97363</c:v>
                </c:pt>
                <c:pt idx="10630">
                  <c:v>29.97363</c:v>
                </c:pt>
                <c:pt idx="10631">
                  <c:v>30.002929999999999</c:v>
                </c:pt>
                <c:pt idx="10632">
                  <c:v>30.002929999999999</c:v>
                </c:pt>
                <c:pt idx="10633">
                  <c:v>30.032229999999998</c:v>
                </c:pt>
                <c:pt idx="10634">
                  <c:v>30.032229999999998</c:v>
                </c:pt>
                <c:pt idx="10635">
                  <c:v>30.061529</c:v>
                </c:pt>
                <c:pt idx="10636">
                  <c:v>30.061529</c:v>
                </c:pt>
                <c:pt idx="10637">
                  <c:v>30.090828999999999</c:v>
                </c:pt>
                <c:pt idx="10638">
                  <c:v>30.090828999999999</c:v>
                </c:pt>
                <c:pt idx="10639">
                  <c:v>30.120128999999999</c:v>
                </c:pt>
                <c:pt idx="10640">
                  <c:v>30.120128999999999</c:v>
                </c:pt>
                <c:pt idx="10641">
                  <c:v>30.149429000000001</c:v>
                </c:pt>
                <c:pt idx="10642">
                  <c:v>30.149429000000001</c:v>
                </c:pt>
                <c:pt idx="10643">
                  <c:v>30.178728</c:v>
                </c:pt>
                <c:pt idx="10644">
                  <c:v>30.178728</c:v>
                </c:pt>
                <c:pt idx="10645">
                  <c:v>30.208027999999999</c:v>
                </c:pt>
                <c:pt idx="10646">
                  <c:v>30.208027999999999</c:v>
                </c:pt>
                <c:pt idx="10647">
                  <c:v>30.237328000000002</c:v>
                </c:pt>
                <c:pt idx="10648">
                  <c:v>30.237328000000002</c:v>
                </c:pt>
                <c:pt idx="10649">
                  <c:v>30.266628000000001</c:v>
                </c:pt>
                <c:pt idx="10650">
                  <c:v>30.266628000000001</c:v>
                </c:pt>
                <c:pt idx="10651">
                  <c:v>30.295926999999999</c:v>
                </c:pt>
                <c:pt idx="10652">
                  <c:v>30.295926999999999</c:v>
                </c:pt>
                <c:pt idx="10653">
                  <c:v>30.325227000000002</c:v>
                </c:pt>
                <c:pt idx="10654">
                  <c:v>30.325227000000002</c:v>
                </c:pt>
                <c:pt idx="10655">
                  <c:v>30.354527000000001</c:v>
                </c:pt>
                <c:pt idx="10656">
                  <c:v>30.354527000000001</c:v>
                </c:pt>
                <c:pt idx="10657">
                  <c:v>30.383827</c:v>
                </c:pt>
                <c:pt idx="10658">
                  <c:v>30.383827</c:v>
                </c:pt>
                <c:pt idx="10659">
                  <c:v>30.413125999999998</c:v>
                </c:pt>
                <c:pt idx="10660">
                  <c:v>30.413125999999998</c:v>
                </c:pt>
                <c:pt idx="10661">
                  <c:v>30.442426000000001</c:v>
                </c:pt>
                <c:pt idx="10662">
                  <c:v>30.442426000000001</c:v>
                </c:pt>
                <c:pt idx="10663">
                  <c:v>30.471726</c:v>
                </c:pt>
                <c:pt idx="10664">
                  <c:v>30.471726</c:v>
                </c:pt>
                <c:pt idx="10665">
                  <c:v>30.501024999999998</c:v>
                </c:pt>
                <c:pt idx="10666">
                  <c:v>30.501024999999998</c:v>
                </c:pt>
                <c:pt idx="10667">
                  <c:v>30.530325000000001</c:v>
                </c:pt>
                <c:pt idx="10668">
                  <c:v>30.530325000000001</c:v>
                </c:pt>
                <c:pt idx="10669">
                  <c:v>30.559625</c:v>
                </c:pt>
                <c:pt idx="10670">
                  <c:v>30.559625</c:v>
                </c:pt>
                <c:pt idx="10671">
                  <c:v>30.588925</c:v>
                </c:pt>
                <c:pt idx="10672">
                  <c:v>30.588925</c:v>
                </c:pt>
                <c:pt idx="10673">
                  <c:v>30.618224000000001</c:v>
                </c:pt>
                <c:pt idx="10674">
                  <c:v>30.618224000000001</c:v>
                </c:pt>
                <c:pt idx="10675">
                  <c:v>30.647524000000001</c:v>
                </c:pt>
                <c:pt idx="10676">
                  <c:v>30.647524000000001</c:v>
                </c:pt>
                <c:pt idx="10677">
                  <c:v>30.676824</c:v>
                </c:pt>
                <c:pt idx="10678">
                  <c:v>30.676824</c:v>
                </c:pt>
                <c:pt idx="10679">
                  <c:v>30.706123999999999</c:v>
                </c:pt>
                <c:pt idx="10680">
                  <c:v>30.706123999999999</c:v>
                </c:pt>
                <c:pt idx="10681">
                  <c:v>30.735423000000001</c:v>
                </c:pt>
                <c:pt idx="10682">
                  <c:v>30.735423000000001</c:v>
                </c:pt>
                <c:pt idx="10683">
                  <c:v>30.764723</c:v>
                </c:pt>
                <c:pt idx="10684">
                  <c:v>30.764723</c:v>
                </c:pt>
                <c:pt idx="10685">
                  <c:v>30.794022999999999</c:v>
                </c:pt>
                <c:pt idx="10686">
                  <c:v>30.794022999999999</c:v>
                </c:pt>
                <c:pt idx="10687">
                  <c:v>30.823322999999998</c:v>
                </c:pt>
                <c:pt idx="10688">
                  <c:v>30.823322999999998</c:v>
                </c:pt>
                <c:pt idx="10689">
                  <c:v>30.852622</c:v>
                </c:pt>
                <c:pt idx="10690">
                  <c:v>30.852622</c:v>
                </c:pt>
                <c:pt idx="10691">
                  <c:v>30.881921999999999</c:v>
                </c:pt>
                <c:pt idx="10692">
                  <c:v>30.881921999999999</c:v>
                </c:pt>
                <c:pt idx="10693">
                  <c:v>30.911221999999999</c:v>
                </c:pt>
                <c:pt idx="10694">
                  <c:v>30.911221999999999</c:v>
                </c:pt>
                <c:pt idx="10695">
                  <c:v>30.940522000000001</c:v>
                </c:pt>
                <c:pt idx="10696">
                  <c:v>30.940522000000001</c:v>
                </c:pt>
                <c:pt idx="10697">
                  <c:v>30.969821</c:v>
                </c:pt>
                <c:pt idx="10698">
                  <c:v>30.969821</c:v>
                </c:pt>
                <c:pt idx="10699">
                  <c:v>30.999120999999999</c:v>
                </c:pt>
                <c:pt idx="10700">
                  <c:v>30.999120999999999</c:v>
                </c:pt>
                <c:pt idx="10701">
                  <c:v>31.028421000000002</c:v>
                </c:pt>
                <c:pt idx="10702">
                  <c:v>31.028421000000002</c:v>
                </c:pt>
                <c:pt idx="10703">
                  <c:v>31.05772</c:v>
                </c:pt>
                <c:pt idx="10704">
                  <c:v>31.05772</c:v>
                </c:pt>
                <c:pt idx="10705">
                  <c:v>31.087019999999999</c:v>
                </c:pt>
                <c:pt idx="10706">
                  <c:v>31.087019999999999</c:v>
                </c:pt>
                <c:pt idx="10707">
                  <c:v>31.116320000000002</c:v>
                </c:pt>
                <c:pt idx="10708">
                  <c:v>31.116320000000002</c:v>
                </c:pt>
                <c:pt idx="10709">
                  <c:v>31.145620000000001</c:v>
                </c:pt>
                <c:pt idx="10710">
                  <c:v>31.145620000000001</c:v>
                </c:pt>
                <c:pt idx="10711">
                  <c:v>31.174918999999999</c:v>
                </c:pt>
                <c:pt idx="10712">
                  <c:v>31.174918999999999</c:v>
                </c:pt>
                <c:pt idx="10713">
                  <c:v>31.204218999999998</c:v>
                </c:pt>
                <c:pt idx="10714">
                  <c:v>31.204218999999998</c:v>
                </c:pt>
                <c:pt idx="10715">
                  <c:v>31.233519000000001</c:v>
                </c:pt>
                <c:pt idx="10716">
                  <c:v>31.233519000000001</c:v>
                </c:pt>
                <c:pt idx="10717">
                  <c:v>31.262819</c:v>
                </c:pt>
                <c:pt idx="10718">
                  <c:v>31.262819</c:v>
                </c:pt>
                <c:pt idx="10719">
                  <c:v>31.292117999999999</c:v>
                </c:pt>
                <c:pt idx="10720">
                  <c:v>31.292117999999999</c:v>
                </c:pt>
                <c:pt idx="10721">
                  <c:v>31.321418000000001</c:v>
                </c:pt>
                <c:pt idx="10722">
                  <c:v>31.321418000000001</c:v>
                </c:pt>
                <c:pt idx="10723">
                  <c:v>31.350718000000001</c:v>
                </c:pt>
                <c:pt idx="10724">
                  <c:v>31.350718000000001</c:v>
                </c:pt>
                <c:pt idx="10725">
                  <c:v>31.380018</c:v>
                </c:pt>
                <c:pt idx="10726">
                  <c:v>31.380018</c:v>
                </c:pt>
                <c:pt idx="10727">
                  <c:v>31.409317000000001</c:v>
                </c:pt>
                <c:pt idx="10728">
                  <c:v>31.409317000000001</c:v>
                </c:pt>
                <c:pt idx="10729">
                  <c:v>31.438617000000001</c:v>
                </c:pt>
                <c:pt idx="10730">
                  <c:v>31.438617000000001</c:v>
                </c:pt>
                <c:pt idx="10731">
                  <c:v>31.467917</c:v>
                </c:pt>
                <c:pt idx="10732">
                  <c:v>31.467917</c:v>
                </c:pt>
                <c:pt idx="10733">
                  <c:v>31.497216999999999</c:v>
                </c:pt>
                <c:pt idx="10734">
                  <c:v>31.497216999999999</c:v>
                </c:pt>
                <c:pt idx="10735">
                  <c:v>31.526516000000001</c:v>
                </c:pt>
                <c:pt idx="10736">
                  <c:v>31.526516000000001</c:v>
                </c:pt>
                <c:pt idx="10737">
                  <c:v>31.555816</c:v>
                </c:pt>
                <c:pt idx="10738">
                  <c:v>31.555816</c:v>
                </c:pt>
                <c:pt idx="10739">
                  <c:v>31.585115999999999</c:v>
                </c:pt>
                <c:pt idx="10740">
                  <c:v>31.585115999999999</c:v>
                </c:pt>
                <c:pt idx="10741">
                  <c:v>31.614415000000001</c:v>
                </c:pt>
                <c:pt idx="10742">
                  <c:v>31.614415000000001</c:v>
                </c:pt>
                <c:pt idx="10743">
                  <c:v>31.643715</c:v>
                </c:pt>
                <c:pt idx="10744">
                  <c:v>31.643715</c:v>
                </c:pt>
                <c:pt idx="10745">
                  <c:v>31.673014999999999</c:v>
                </c:pt>
                <c:pt idx="10746">
                  <c:v>31.673014999999999</c:v>
                </c:pt>
                <c:pt idx="10747">
                  <c:v>31.702314999999999</c:v>
                </c:pt>
                <c:pt idx="10748">
                  <c:v>31.702314999999999</c:v>
                </c:pt>
                <c:pt idx="10749">
                  <c:v>31.731614</c:v>
                </c:pt>
                <c:pt idx="10750">
                  <c:v>31.731614</c:v>
                </c:pt>
                <c:pt idx="10751">
                  <c:v>31.760914</c:v>
                </c:pt>
                <c:pt idx="10752">
                  <c:v>31.760914</c:v>
                </c:pt>
                <c:pt idx="10753">
                  <c:v>31.790213999999999</c:v>
                </c:pt>
                <c:pt idx="10754">
                  <c:v>31.790213999999999</c:v>
                </c:pt>
                <c:pt idx="10755">
                  <c:v>31.819514000000002</c:v>
                </c:pt>
                <c:pt idx="10756">
                  <c:v>31.819514000000002</c:v>
                </c:pt>
                <c:pt idx="10757">
                  <c:v>31.848813</c:v>
                </c:pt>
                <c:pt idx="10758">
                  <c:v>31.848813</c:v>
                </c:pt>
                <c:pt idx="10759">
                  <c:v>31.878112999999999</c:v>
                </c:pt>
                <c:pt idx="10760">
                  <c:v>31.878112999999999</c:v>
                </c:pt>
                <c:pt idx="10761">
                  <c:v>31.907412999999998</c:v>
                </c:pt>
                <c:pt idx="10762">
                  <c:v>31.907412999999998</c:v>
                </c:pt>
                <c:pt idx="10763">
                  <c:v>31.936713000000001</c:v>
                </c:pt>
                <c:pt idx="10764">
                  <c:v>31.936713000000001</c:v>
                </c:pt>
                <c:pt idx="10765">
                  <c:v>31.966011999999999</c:v>
                </c:pt>
                <c:pt idx="10766">
                  <c:v>31.966011999999999</c:v>
                </c:pt>
                <c:pt idx="10767">
                  <c:v>31.995311999999998</c:v>
                </c:pt>
                <c:pt idx="10768">
                  <c:v>31.995311999999998</c:v>
                </c:pt>
                <c:pt idx="10769">
                  <c:v>32.024611999999998</c:v>
                </c:pt>
                <c:pt idx="10770">
                  <c:v>32.024611999999998</c:v>
                </c:pt>
                <c:pt idx="10771">
                  <c:v>32.053911999999997</c:v>
                </c:pt>
                <c:pt idx="10772">
                  <c:v>32.053911999999997</c:v>
                </c:pt>
                <c:pt idx="10773">
                  <c:v>32.083210999999999</c:v>
                </c:pt>
                <c:pt idx="10774">
                  <c:v>32.083210999999999</c:v>
                </c:pt>
                <c:pt idx="10775">
                  <c:v>32.112510999999998</c:v>
                </c:pt>
                <c:pt idx="10776">
                  <c:v>32.112510999999998</c:v>
                </c:pt>
                <c:pt idx="10777">
                  <c:v>32.141810999999997</c:v>
                </c:pt>
                <c:pt idx="10778">
                  <c:v>32.141810999999997</c:v>
                </c:pt>
                <c:pt idx="10779">
                  <c:v>32.171109999999999</c:v>
                </c:pt>
                <c:pt idx="10780">
                  <c:v>32.171109999999999</c:v>
                </c:pt>
                <c:pt idx="10781">
                  <c:v>32.200409999999998</c:v>
                </c:pt>
                <c:pt idx="10782">
                  <c:v>32.200409999999998</c:v>
                </c:pt>
                <c:pt idx="10783">
                  <c:v>32.229709999999997</c:v>
                </c:pt>
                <c:pt idx="10784">
                  <c:v>32.229709999999997</c:v>
                </c:pt>
                <c:pt idx="10785">
                  <c:v>32.259010000000004</c:v>
                </c:pt>
                <c:pt idx="10786">
                  <c:v>32.259010000000004</c:v>
                </c:pt>
                <c:pt idx="10787">
                  <c:v>32.288308999999998</c:v>
                </c:pt>
                <c:pt idx="10788">
                  <c:v>32.288308999999998</c:v>
                </c:pt>
                <c:pt idx="10789">
                  <c:v>32.317608999999997</c:v>
                </c:pt>
                <c:pt idx="10790">
                  <c:v>32.317608999999997</c:v>
                </c:pt>
                <c:pt idx="10791">
                  <c:v>32.346908999999997</c:v>
                </c:pt>
                <c:pt idx="10792">
                  <c:v>32.346908999999997</c:v>
                </c:pt>
                <c:pt idx="10793">
                  <c:v>32.376209000000003</c:v>
                </c:pt>
                <c:pt idx="10794">
                  <c:v>32.376209000000003</c:v>
                </c:pt>
                <c:pt idx="10795">
                  <c:v>32.405507999999998</c:v>
                </c:pt>
                <c:pt idx="10796">
                  <c:v>32.405507999999998</c:v>
                </c:pt>
                <c:pt idx="10797">
                  <c:v>32.434807999999997</c:v>
                </c:pt>
                <c:pt idx="10798">
                  <c:v>32.434807999999997</c:v>
                </c:pt>
                <c:pt idx="10799">
                  <c:v>32.464108000000003</c:v>
                </c:pt>
                <c:pt idx="10800">
                  <c:v>32.464108000000003</c:v>
                </c:pt>
                <c:pt idx="10801">
                  <c:v>32.493408000000002</c:v>
                </c:pt>
                <c:pt idx="10802">
                  <c:v>32.493408000000002</c:v>
                </c:pt>
                <c:pt idx="10803">
                  <c:v>32.522706999999997</c:v>
                </c:pt>
                <c:pt idx="10804">
                  <c:v>32.522706999999997</c:v>
                </c:pt>
                <c:pt idx="10805">
                  <c:v>32.552007000000003</c:v>
                </c:pt>
                <c:pt idx="10806">
                  <c:v>32.552007000000003</c:v>
                </c:pt>
                <c:pt idx="10807">
                  <c:v>32.581307000000002</c:v>
                </c:pt>
                <c:pt idx="10808">
                  <c:v>32.581307000000002</c:v>
                </c:pt>
                <c:pt idx="10809">
                  <c:v>32.610607000000002</c:v>
                </c:pt>
                <c:pt idx="10810">
                  <c:v>32.610607000000002</c:v>
                </c:pt>
                <c:pt idx="10811">
                  <c:v>32.639906000000003</c:v>
                </c:pt>
                <c:pt idx="10812">
                  <c:v>32.639906000000003</c:v>
                </c:pt>
                <c:pt idx="10813">
                  <c:v>32.669206000000003</c:v>
                </c:pt>
                <c:pt idx="10814">
                  <c:v>32.669206000000003</c:v>
                </c:pt>
                <c:pt idx="10815">
                  <c:v>32.698506000000002</c:v>
                </c:pt>
                <c:pt idx="10816">
                  <c:v>32.698506000000002</c:v>
                </c:pt>
                <c:pt idx="10817">
                  <c:v>32.727804999999996</c:v>
                </c:pt>
                <c:pt idx="10818">
                  <c:v>32.727804999999996</c:v>
                </c:pt>
                <c:pt idx="10819">
                  <c:v>32.757105000000003</c:v>
                </c:pt>
                <c:pt idx="10820">
                  <c:v>32.757105000000003</c:v>
                </c:pt>
                <c:pt idx="10821">
                  <c:v>32.786405000000002</c:v>
                </c:pt>
                <c:pt idx="10822">
                  <c:v>32.786405000000002</c:v>
                </c:pt>
                <c:pt idx="10823">
                  <c:v>32.815705000000001</c:v>
                </c:pt>
                <c:pt idx="10824">
                  <c:v>32.815705000000001</c:v>
                </c:pt>
                <c:pt idx="10825">
                  <c:v>32.845004000000003</c:v>
                </c:pt>
                <c:pt idx="10826">
                  <c:v>32.845004000000003</c:v>
                </c:pt>
                <c:pt idx="10827">
                  <c:v>32.874304000000002</c:v>
                </c:pt>
                <c:pt idx="10828">
                  <c:v>32.874304000000002</c:v>
                </c:pt>
                <c:pt idx="10829">
                  <c:v>32.903604000000001</c:v>
                </c:pt>
                <c:pt idx="10830">
                  <c:v>32.903604000000001</c:v>
                </c:pt>
                <c:pt idx="10831">
                  <c:v>32.932904000000001</c:v>
                </c:pt>
                <c:pt idx="10832">
                  <c:v>32.932904000000001</c:v>
                </c:pt>
                <c:pt idx="10833">
                  <c:v>32.962203000000002</c:v>
                </c:pt>
                <c:pt idx="10834">
                  <c:v>32.962203000000002</c:v>
                </c:pt>
                <c:pt idx="10835">
                  <c:v>32.991503000000002</c:v>
                </c:pt>
                <c:pt idx="10836">
                  <c:v>32.991503000000002</c:v>
                </c:pt>
                <c:pt idx="10837">
                  <c:v>33.020803000000001</c:v>
                </c:pt>
                <c:pt idx="10838">
                  <c:v>33.020803000000001</c:v>
                </c:pt>
                <c:pt idx="10839">
                  <c:v>33.050103</c:v>
                </c:pt>
                <c:pt idx="10840">
                  <c:v>33.050103</c:v>
                </c:pt>
                <c:pt idx="10841">
                  <c:v>33.079402000000002</c:v>
                </c:pt>
                <c:pt idx="10842">
                  <c:v>33.079402000000002</c:v>
                </c:pt>
                <c:pt idx="10843">
                  <c:v>33.108702000000001</c:v>
                </c:pt>
                <c:pt idx="10844">
                  <c:v>33.108702000000001</c:v>
                </c:pt>
                <c:pt idx="10845">
                  <c:v>33.138002</c:v>
                </c:pt>
                <c:pt idx="10846">
                  <c:v>33.138002</c:v>
                </c:pt>
                <c:pt idx="10847">
                  <c:v>33.167301000000002</c:v>
                </c:pt>
                <c:pt idx="10848">
                  <c:v>33.167301000000002</c:v>
                </c:pt>
                <c:pt idx="10849">
                  <c:v>33.196601000000001</c:v>
                </c:pt>
                <c:pt idx="10850">
                  <c:v>33.196601000000001</c:v>
                </c:pt>
                <c:pt idx="10851">
                  <c:v>33.225901</c:v>
                </c:pt>
                <c:pt idx="10852">
                  <c:v>33.225901</c:v>
                </c:pt>
                <c:pt idx="10853">
                  <c:v>33.255201</c:v>
                </c:pt>
                <c:pt idx="10854">
                  <c:v>33.255201</c:v>
                </c:pt>
                <c:pt idx="10855">
                  <c:v>33.284500000000001</c:v>
                </c:pt>
                <c:pt idx="10856">
                  <c:v>33.284500000000001</c:v>
                </c:pt>
                <c:pt idx="10857">
                  <c:v>33.313800000000001</c:v>
                </c:pt>
                <c:pt idx="10858">
                  <c:v>33.313800000000001</c:v>
                </c:pt>
                <c:pt idx="10859">
                  <c:v>33.3431</c:v>
                </c:pt>
                <c:pt idx="10860">
                  <c:v>33.3431</c:v>
                </c:pt>
                <c:pt idx="10861">
                  <c:v>33.372399999999999</c:v>
                </c:pt>
                <c:pt idx="10862">
                  <c:v>33.372399999999999</c:v>
                </c:pt>
                <c:pt idx="10863">
                  <c:v>33.401699000000001</c:v>
                </c:pt>
                <c:pt idx="10864">
                  <c:v>33.401699000000001</c:v>
                </c:pt>
                <c:pt idx="10865">
                  <c:v>33.430999</c:v>
                </c:pt>
                <c:pt idx="10866">
                  <c:v>33.430999</c:v>
                </c:pt>
                <c:pt idx="10867">
                  <c:v>33.460298999999999</c:v>
                </c:pt>
                <c:pt idx="10868">
                  <c:v>33.460298999999999</c:v>
                </c:pt>
                <c:pt idx="10869">
                  <c:v>33.489598999999998</c:v>
                </c:pt>
                <c:pt idx="10870">
                  <c:v>33.489598999999998</c:v>
                </c:pt>
                <c:pt idx="10871">
                  <c:v>33.518898</c:v>
                </c:pt>
                <c:pt idx="10872">
                  <c:v>33.518898</c:v>
                </c:pt>
                <c:pt idx="10873">
                  <c:v>33.548197999999999</c:v>
                </c:pt>
                <c:pt idx="10874">
                  <c:v>33.548197999999999</c:v>
                </c:pt>
                <c:pt idx="10875">
                  <c:v>33.577497999999999</c:v>
                </c:pt>
                <c:pt idx="10876">
                  <c:v>33.577497999999999</c:v>
                </c:pt>
                <c:pt idx="10877">
                  <c:v>33.606797999999998</c:v>
                </c:pt>
                <c:pt idx="10878">
                  <c:v>33.606797999999998</c:v>
                </c:pt>
                <c:pt idx="10879">
                  <c:v>33.636096999999999</c:v>
                </c:pt>
                <c:pt idx="10880">
                  <c:v>33.636096999999999</c:v>
                </c:pt>
                <c:pt idx="10881">
                  <c:v>33.665396999999999</c:v>
                </c:pt>
                <c:pt idx="10882">
                  <c:v>33.665396999999999</c:v>
                </c:pt>
                <c:pt idx="10883">
                  <c:v>33.694696999999998</c:v>
                </c:pt>
                <c:pt idx="10884">
                  <c:v>33.694696999999998</c:v>
                </c:pt>
                <c:pt idx="10885">
                  <c:v>33.723996</c:v>
                </c:pt>
                <c:pt idx="10886">
                  <c:v>33.723996</c:v>
                </c:pt>
                <c:pt idx="10887">
                  <c:v>33.753295999999999</c:v>
                </c:pt>
                <c:pt idx="10888">
                  <c:v>33.753295999999999</c:v>
                </c:pt>
                <c:pt idx="10889">
                  <c:v>33.782595999999998</c:v>
                </c:pt>
                <c:pt idx="10890">
                  <c:v>33.782595999999998</c:v>
                </c:pt>
                <c:pt idx="10891">
                  <c:v>33.811895999999997</c:v>
                </c:pt>
                <c:pt idx="10892">
                  <c:v>33.811895999999997</c:v>
                </c:pt>
                <c:pt idx="10893">
                  <c:v>33.841194999999999</c:v>
                </c:pt>
                <c:pt idx="10894">
                  <c:v>33.841194999999999</c:v>
                </c:pt>
                <c:pt idx="10895">
                  <c:v>33.870494999999998</c:v>
                </c:pt>
                <c:pt idx="10896">
                  <c:v>33.870494999999998</c:v>
                </c:pt>
                <c:pt idx="10897">
                  <c:v>33.899794999999997</c:v>
                </c:pt>
                <c:pt idx="10898">
                  <c:v>33.899794999999997</c:v>
                </c:pt>
                <c:pt idx="10899">
                  <c:v>33.929094999999997</c:v>
                </c:pt>
                <c:pt idx="10900">
                  <c:v>33.929094999999997</c:v>
                </c:pt>
                <c:pt idx="10901">
                  <c:v>33.958393999999998</c:v>
                </c:pt>
                <c:pt idx="10902">
                  <c:v>33.958393999999998</c:v>
                </c:pt>
                <c:pt idx="10903">
                  <c:v>33.987693999999998</c:v>
                </c:pt>
                <c:pt idx="10904">
                  <c:v>33.987693999999998</c:v>
                </c:pt>
                <c:pt idx="10905">
                  <c:v>34.016993999999997</c:v>
                </c:pt>
                <c:pt idx="10906">
                  <c:v>34.016993999999997</c:v>
                </c:pt>
                <c:pt idx="10907">
                  <c:v>34.046294000000003</c:v>
                </c:pt>
                <c:pt idx="10908">
                  <c:v>34.046294000000003</c:v>
                </c:pt>
                <c:pt idx="10909">
                  <c:v>34.075592999999998</c:v>
                </c:pt>
                <c:pt idx="10910">
                  <c:v>34.075592999999998</c:v>
                </c:pt>
                <c:pt idx="10911">
                  <c:v>34.104892999999997</c:v>
                </c:pt>
                <c:pt idx="10912">
                  <c:v>34.104892999999997</c:v>
                </c:pt>
                <c:pt idx="10913">
                  <c:v>34.134193000000003</c:v>
                </c:pt>
                <c:pt idx="10914">
                  <c:v>34.134193000000003</c:v>
                </c:pt>
                <c:pt idx="10915">
                  <c:v>34.163493000000003</c:v>
                </c:pt>
                <c:pt idx="10916">
                  <c:v>34.163493000000003</c:v>
                </c:pt>
                <c:pt idx="10917">
                  <c:v>34.192791999999997</c:v>
                </c:pt>
                <c:pt idx="10918">
                  <c:v>34.192791999999997</c:v>
                </c:pt>
                <c:pt idx="10919">
                  <c:v>34.222092000000004</c:v>
                </c:pt>
                <c:pt idx="10920">
                  <c:v>34.222092000000004</c:v>
                </c:pt>
                <c:pt idx="10921">
                  <c:v>34.251392000000003</c:v>
                </c:pt>
                <c:pt idx="10922">
                  <c:v>34.251392000000003</c:v>
                </c:pt>
                <c:pt idx="10923">
                  <c:v>34.280690999999997</c:v>
                </c:pt>
                <c:pt idx="10924">
                  <c:v>34.280690999999997</c:v>
                </c:pt>
                <c:pt idx="10925">
                  <c:v>34.309990999999997</c:v>
                </c:pt>
                <c:pt idx="10926">
                  <c:v>34.309990999999997</c:v>
                </c:pt>
                <c:pt idx="10927">
                  <c:v>34.339291000000003</c:v>
                </c:pt>
                <c:pt idx="10928">
                  <c:v>34.339291000000003</c:v>
                </c:pt>
                <c:pt idx="10929">
                  <c:v>34.368591000000002</c:v>
                </c:pt>
                <c:pt idx="10930">
                  <c:v>34.368591000000002</c:v>
                </c:pt>
                <c:pt idx="10931">
                  <c:v>34.397889999999997</c:v>
                </c:pt>
                <c:pt idx="10932">
                  <c:v>34.397889999999997</c:v>
                </c:pt>
                <c:pt idx="10933">
                  <c:v>34.427190000000003</c:v>
                </c:pt>
                <c:pt idx="10934">
                  <c:v>34.427190000000003</c:v>
                </c:pt>
                <c:pt idx="10935">
                  <c:v>34.456490000000002</c:v>
                </c:pt>
                <c:pt idx="10936">
                  <c:v>34.456490000000002</c:v>
                </c:pt>
                <c:pt idx="10937">
                  <c:v>34.485790000000001</c:v>
                </c:pt>
                <c:pt idx="10938">
                  <c:v>34.485790000000001</c:v>
                </c:pt>
                <c:pt idx="10939">
                  <c:v>34.515089000000003</c:v>
                </c:pt>
                <c:pt idx="10940">
                  <c:v>34.515089000000003</c:v>
                </c:pt>
                <c:pt idx="10941">
                  <c:v>34.544389000000002</c:v>
                </c:pt>
                <c:pt idx="10942">
                  <c:v>34.544389000000002</c:v>
                </c:pt>
                <c:pt idx="10943">
                  <c:v>34.573689000000002</c:v>
                </c:pt>
                <c:pt idx="10944">
                  <c:v>34.573689000000002</c:v>
                </c:pt>
                <c:pt idx="10945">
                  <c:v>34.602989000000001</c:v>
                </c:pt>
                <c:pt idx="10946">
                  <c:v>34.602989000000001</c:v>
                </c:pt>
                <c:pt idx="10947">
                  <c:v>34.632288000000003</c:v>
                </c:pt>
                <c:pt idx="10948">
                  <c:v>34.632288000000003</c:v>
                </c:pt>
                <c:pt idx="10949">
                  <c:v>34.661588000000002</c:v>
                </c:pt>
                <c:pt idx="10950">
                  <c:v>34.661588000000002</c:v>
                </c:pt>
                <c:pt idx="10951">
                  <c:v>34.690888000000001</c:v>
                </c:pt>
                <c:pt idx="10952">
                  <c:v>34.690888000000001</c:v>
                </c:pt>
                <c:pt idx="10953">
                  <c:v>34.720188</c:v>
                </c:pt>
                <c:pt idx="10954">
                  <c:v>34.720188</c:v>
                </c:pt>
                <c:pt idx="10955">
                  <c:v>34.749487000000002</c:v>
                </c:pt>
                <c:pt idx="10956">
                  <c:v>34.749487000000002</c:v>
                </c:pt>
                <c:pt idx="10957">
                  <c:v>34.778787000000001</c:v>
                </c:pt>
                <c:pt idx="10958">
                  <c:v>34.778787000000001</c:v>
                </c:pt>
                <c:pt idx="10959">
                  <c:v>34.808087</c:v>
                </c:pt>
                <c:pt idx="10960">
                  <c:v>34.808087</c:v>
                </c:pt>
                <c:pt idx="10961">
                  <c:v>34.837386000000002</c:v>
                </c:pt>
                <c:pt idx="10962">
                  <c:v>34.837386000000002</c:v>
                </c:pt>
                <c:pt idx="10963">
                  <c:v>34.866686000000001</c:v>
                </c:pt>
                <c:pt idx="10964">
                  <c:v>34.866686000000001</c:v>
                </c:pt>
                <c:pt idx="10965">
                  <c:v>34.895986000000001</c:v>
                </c:pt>
                <c:pt idx="10966">
                  <c:v>34.895986000000001</c:v>
                </c:pt>
                <c:pt idx="10967">
                  <c:v>34.925286</c:v>
                </c:pt>
                <c:pt idx="10968">
                  <c:v>34.925286</c:v>
                </c:pt>
                <c:pt idx="10969">
                  <c:v>34.954585000000002</c:v>
                </c:pt>
                <c:pt idx="10970">
                  <c:v>34.954585000000002</c:v>
                </c:pt>
                <c:pt idx="10971">
                  <c:v>34.983885000000001</c:v>
                </c:pt>
                <c:pt idx="10972">
                  <c:v>34.983885000000001</c:v>
                </c:pt>
                <c:pt idx="10973">
                  <c:v>35.013185</c:v>
                </c:pt>
                <c:pt idx="10974">
                  <c:v>35.013185</c:v>
                </c:pt>
                <c:pt idx="10975">
                  <c:v>35.042484999999999</c:v>
                </c:pt>
                <c:pt idx="10976">
                  <c:v>35.042484999999999</c:v>
                </c:pt>
                <c:pt idx="10977">
                  <c:v>35.071784000000001</c:v>
                </c:pt>
                <c:pt idx="10978">
                  <c:v>35.071784000000001</c:v>
                </c:pt>
                <c:pt idx="10979">
                  <c:v>35.101084</c:v>
                </c:pt>
                <c:pt idx="10980">
                  <c:v>35.101084</c:v>
                </c:pt>
                <c:pt idx="10981">
                  <c:v>35.130383999999999</c:v>
                </c:pt>
                <c:pt idx="10982">
                  <c:v>35.130383999999999</c:v>
                </c:pt>
                <c:pt idx="10983">
                  <c:v>35.159683999999999</c:v>
                </c:pt>
                <c:pt idx="10984">
                  <c:v>35.159683999999999</c:v>
                </c:pt>
                <c:pt idx="10985">
                  <c:v>35.188983</c:v>
                </c:pt>
                <c:pt idx="10986">
                  <c:v>35.188983</c:v>
                </c:pt>
                <c:pt idx="10987">
                  <c:v>35.218283</c:v>
                </c:pt>
                <c:pt idx="10988">
                  <c:v>35.218283</c:v>
                </c:pt>
                <c:pt idx="10989">
                  <c:v>35.247582999999999</c:v>
                </c:pt>
                <c:pt idx="10990">
                  <c:v>35.247582999999999</c:v>
                </c:pt>
                <c:pt idx="10991">
                  <c:v>35.276882999999998</c:v>
                </c:pt>
                <c:pt idx="10992">
                  <c:v>35.276882999999998</c:v>
                </c:pt>
                <c:pt idx="10993">
                  <c:v>35.306182</c:v>
                </c:pt>
                <c:pt idx="10994">
                  <c:v>35.306182</c:v>
                </c:pt>
                <c:pt idx="10995">
                  <c:v>35.335481999999999</c:v>
                </c:pt>
                <c:pt idx="10996">
                  <c:v>35.335481999999999</c:v>
                </c:pt>
                <c:pt idx="10997">
                  <c:v>35.364781999999998</c:v>
                </c:pt>
                <c:pt idx="10998">
                  <c:v>35.364781999999998</c:v>
                </c:pt>
                <c:pt idx="10999">
                  <c:v>35.394081</c:v>
                </c:pt>
                <c:pt idx="11000">
                  <c:v>35.394081</c:v>
                </c:pt>
                <c:pt idx="11001">
                  <c:v>35.423380999999999</c:v>
                </c:pt>
                <c:pt idx="11002">
                  <c:v>35.423380999999999</c:v>
                </c:pt>
                <c:pt idx="11003">
                  <c:v>35.452680999999998</c:v>
                </c:pt>
                <c:pt idx="11004">
                  <c:v>35.452680999999998</c:v>
                </c:pt>
                <c:pt idx="11005">
                  <c:v>35.481980999999998</c:v>
                </c:pt>
                <c:pt idx="11006">
                  <c:v>35.481980999999998</c:v>
                </c:pt>
                <c:pt idx="11007">
                  <c:v>35.511279999999999</c:v>
                </c:pt>
                <c:pt idx="11008">
                  <c:v>35.511279999999999</c:v>
                </c:pt>
                <c:pt idx="11009">
                  <c:v>35.540579999999999</c:v>
                </c:pt>
                <c:pt idx="11010">
                  <c:v>35.540579999999999</c:v>
                </c:pt>
                <c:pt idx="11011">
                  <c:v>35.569879999999998</c:v>
                </c:pt>
                <c:pt idx="11012">
                  <c:v>35.569879999999998</c:v>
                </c:pt>
                <c:pt idx="11013">
                  <c:v>35.599179999999997</c:v>
                </c:pt>
                <c:pt idx="11014">
                  <c:v>35.599179999999997</c:v>
                </c:pt>
                <c:pt idx="11015">
                  <c:v>35.628478999999999</c:v>
                </c:pt>
                <c:pt idx="11016">
                  <c:v>35.628478999999999</c:v>
                </c:pt>
                <c:pt idx="11017">
                  <c:v>35.657778999999998</c:v>
                </c:pt>
                <c:pt idx="11018">
                  <c:v>35.657778999999998</c:v>
                </c:pt>
                <c:pt idx="11019">
                  <c:v>35.687078999999997</c:v>
                </c:pt>
                <c:pt idx="11020">
                  <c:v>35.687078999999997</c:v>
                </c:pt>
                <c:pt idx="11021">
                  <c:v>35.716379000000003</c:v>
                </c:pt>
                <c:pt idx="11022">
                  <c:v>35.716379000000003</c:v>
                </c:pt>
                <c:pt idx="11023">
                  <c:v>35.745677999999998</c:v>
                </c:pt>
                <c:pt idx="11024">
                  <c:v>35.745677999999998</c:v>
                </c:pt>
                <c:pt idx="11025">
                  <c:v>35.774977999999997</c:v>
                </c:pt>
                <c:pt idx="11026">
                  <c:v>35.774977999999997</c:v>
                </c:pt>
                <c:pt idx="11027">
                  <c:v>35.804277999999996</c:v>
                </c:pt>
                <c:pt idx="11028">
                  <c:v>35.804277999999996</c:v>
                </c:pt>
                <c:pt idx="11029">
                  <c:v>35.833576999999998</c:v>
                </c:pt>
                <c:pt idx="11030">
                  <c:v>35.833576999999998</c:v>
                </c:pt>
                <c:pt idx="11031">
                  <c:v>35.862876999999997</c:v>
                </c:pt>
                <c:pt idx="11032">
                  <c:v>35.862876999999997</c:v>
                </c:pt>
                <c:pt idx="11033">
                  <c:v>35.892176999999997</c:v>
                </c:pt>
                <c:pt idx="11034">
                  <c:v>35.892176999999997</c:v>
                </c:pt>
                <c:pt idx="11035">
                  <c:v>35.921477000000003</c:v>
                </c:pt>
                <c:pt idx="11036">
                  <c:v>35.921477000000003</c:v>
                </c:pt>
                <c:pt idx="11037">
                  <c:v>35.950775999999998</c:v>
                </c:pt>
                <c:pt idx="11038">
                  <c:v>35.950775999999998</c:v>
                </c:pt>
                <c:pt idx="11039">
                  <c:v>35.980075999999997</c:v>
                </c:pt>
                <c:pt idx="11040">
                  <c:v>35.980075999999997</c:v>
                </c:pt>
                <c:pt idx="11041">
                  <c:v>36.009376000000003</c:v>
                </c:pt>
                <c:pt idx="11042">
                  <c:v>36.009376000000003</c:v>
                </c:pt>
                <c:pt idx="11043">
                  <c:v>36.038676000000002</c:v>
                </c:pt>
                <c:pt idx="11044">
                  <c:v>36.038676000000002</c:v>
                </c:pt>
                <c:pt idx="11045">
                  <c:v>36.067974999999997</c:v>
                </c:pt>
                <c:pt idx="11046">
                  <c:v>36.067974999999997</c:v>
                </c:pt>
                <c:pt idx="11047">
                  <c:v>36.097275000000003</c:v>
                </c:pt>
                <c:pt idx="11048">
                  <c:v>36.097275000000003</c:v>
                </c:pt>
                <c:pt idx="11049">
                  <c:v>36.126575000000003</c:v>
                </c:pt>
                <c:pt idx="11050">
                  <c:v>36.126575000000003</c:v>
                </c:pt>
                <c:pt idx="11051">
                  <c:v>36.155875000000002</c:v>
                </c:pt>
                <c:pt idx="11052">
                  <c:v>36.155875000000002</c:v>
                </c:pt>
                <c:pt idx="11053">
                  <c:v>36.185174000000004</c:v>
                </c:pt>
                <c:pt idx="11054">
                  <c:v>36.185174000000004</c:v>
                </c:pt>
                <c:pt idx="11055">
                  <c:v>36.214474000000003</c:v>
                </c:pt>
                <c:pt idx="11056">
                  <c:v>36.214474000000003</c:v>
                </c:pt>
                <c:pt idx="11057">
                  <c:v>36.243774000000002</c:v>
                </c:pt>
                <c:pt idx="11058">
                  <c:v>36.243774000000002</c:v>
                </c:pt>
                <c:pt idx="11059">
                  <c:v>36.273074000000001</c:v>
                </c:pt>
                <c:pt idx="11060">
                  <c:v>36.273074000000001</c:v>
                </c:pt>
                <c:pt idx="11061">
                  <c:v>36.302373000000003</c:v>
                </c:pt>
                <c:pt idx="11062">
                  <c:v>36.302373000000003</c:v>
                </c:pt>
                <c:pt idx="11063">
                  <c:v>36.331673000000002</c:v>
                </c:pt>
                <c:pt idx="11064">
                  <c:v>36.331673000000002</c:v>
                </c:pt>
                <c:pt idx="11065">
                  <c:v>36.360973000000001</c:v>
                </c:pt>
                <c:pt idx="11066">
                  <c:v>36.360973000000001</c:v>
                </c:pt>
                <c:pt idx="11067">
                  <c:v>36.390272000000003</c:v>
                </c:pt>
                <c:pt idx="11068">
                  <c:v>36.390272000000003</c:v>
                </c:pt>
                <c:pt idx="11069">
                  <c:v>36.419572000000002</c:v>
                </c:pt>
                <c:pt idx="11070">
                  <c:v>36.419572000000002</c:v>
                </c:pt>
                <c:pt idx="11071">
                  <c:v>36.448872000000001</c:v>
                </c:pt>
                <c:pt idx="11072">
                  <c:v>36.448872000000001</c:v>
                </c:pt>
                <c:pt idx="11073">
                  <c:v>36.478172000000001</c:v>
                </c:pt>
                <c:pt idx="11074">
                  <c:v>36.478172000000001</c:v>
                </c:pt>
                <c:pt idx="11075">
                  <c:v>36.507471000000002</c:v>
                </c:pt>
                <c:pt idx="11076">
                  <c:v>36.507471000000002</c:v>
                </c:pt>
                <c:pt idx="11077">
                  <c:v>36.536771000000002</c:v>
                </c:pt>
                <c:pt idx="11078">
                  <c:v>36.536771000000002</c:v>
                </c:pt>
                <c:pt idx="11079">
                  <c:v>36.566071000000001</c:v>
                </c:pt>
                <c:pt idx="11080">
                  <c:v>36.566071000000001</c:v>
                </c:pt>
                <c:pt idx="11081">
                  <c:v>36.595371</c:v>
                </c:pt>
                <c:pt idx="11082">
                  <c:v>36.595371</c:v>
                </c:pt>
                <c:pt idx="11083">
                  <c:v>36.624670000000002</c:v>
                </c:pt>
                <c:pt idx="11084">
                  <c:v>36.624670000000002</c:v>
                </c:pt>
                <c:pt idx="11085">
                  <c:v>36.653970000000001</c:v>
                </c:pt>
                <c:pt idx="11086">
                  <c:v>36.653970000000001</c:v>
                </c:pt>
                <c:pt idx="11087">
                  <c:v>36.68327</c:v>
                </c:pt>
                <c:pt idx="11088">
                  <c:v>36.68327</c:v>
                </c:pt>
                <c:pt idx="11089">
                  <c:v>36.712569999999999</c:v>
                </c:pt>
                <c:pt idx="11090">
                  <c:v>36.712569999999999</c:v>
                </c:pt>
                <c:pt idx="11091">
                  <c:v>36.741869000000001</c:v>
                </c:pt>
                <c:pt idx="11092">
                  <c:v>36.741869000000001</c:v>
                </c:pt>
                <c:pt idx="11093">
                  <c:v>36.771169</c:v>
                </c:pt>
                <c:pt idx="11094">
                  <c:v>36.771169</c:v>
                </c:pt>
                <c:pt idx="11095">
                  <c:v>36.800469</c:v>
                </c:pt>
                <c:pt idx="11096">
                  <c:v>36.800469</c:v>
                </c:pt>
                <c:pt idx="11097">
                  <c:v>36.829768999999999</c:v>
                </c:pt>
                <c:pt idx="11098">
                  <c:v>36.829768999999999</c:v>
                </c:pt>
                <c:pt idx="11099">
                  <c:v>36.859068000000001</c:v>
                </c:pt>
                <c:pt idx="11100">
                  <c:v>36.859068000000001</c:v>
                </c:pt>
                <c:pt idx="11101">
                  <c:v>36.888368</c:v>
                </c:pt>
                <c:pt idx="11102">
                  <c:v>36.888368</c:v>
                </c:pt>
                <c:pt idx="11103">
                  <c:v>36.917667999999999</c:v>
                </c:pt>
                <c:pt idx="11104">
                  <c:v>36.917667999999999</c:v>
                </c:pt>
                <c:pt idx="11105">
                  <c:v>36.946967000000001</c:v>
                </c:pt>
                <c:pt idx="11106">
                  <c:v>36.946967000000001</c:v>
                </c:pt>
                <c:pt idx="11107">
                  <c:v>36.976267</c:v>
                </c:pt>
                <c:pt idx="11108">
                  <c:v>36.976267</c:v>
                </c:pt>
                <c:pt idx="11109">
                  <c:v>37.005566999999999</c:v>
                </c:pt>
                <c:pt idx="11110">
                  <c:v>37.005566999999999</c:v>
                </c:pt>
                <c:pt idx="11111">
                  <c:v>37.034866999999998</c:v>
                </c:pt>
                <c:pt idx="11112">
                  <c:v>37.034866999999998</c:v>
                </c:pt>
                <c:pt idx="11113">
                  <c:v>37.064166</c:v>
                </c:pt>
                <c:pt idx="11114">
                  <c:v>37.064166</c:v>
                </c:pt>
                <c:pt idx="11115">
                  <c:v>37.093465999999999</c:v>
                </c:pt>
                <c:pt idx="11116">
                  <c:v>37.093465999999999</c:v>
                </c:pt>
                <c:pt idx="11117">
                  <c:v>37.122765999999999</c:v>
                </c:pt>
                <c:pt idx="11118">
                  <c:v>37.122765999999999</c:v>
                </c:pt>
                <c:pt idx="11119">
                  <c:v>37.152065999999998</c:v>
                </c:pt>
                <c:pt idx="11120">
                  <c:v>37.152065999999998</c:v>
                </c:pt>
                <c:pt idx="11121">
                  <c:v>37.181365</c:v>
                </c:pt>
                <c:pt idx="11122">
                  <c:v>37.181365</c:v>
                </c:pt>
                <c:pt idx="11123">
                  <c:v>37.210664999999999</c:v>
                </c:pt>
                <c:pt idx="11124">
                  <c:v>37.210664999999999</c:v>
                </c:pt>
                <c:pt idx="11125">
                  <c:v>37.239964999999998</c:v>
                </c:pt>
                <c:pt idx="11126">
                  <c:v>37.239964999999998</c:v>
                </c:pt>
                <c:pt idx="11127">
                  <c:v>37.269264999999997</c:v>
                </c:pt>
                <c:pt idx="11128">
                  <c:v>37.269264999999997</c:v>
                </c:pt>
                <c:pt idx="11129">
                  <c:v>37.298563999999999</c:v>
                </c:pt>
                <c:pt idx="11130">
                  <c:v>37.298563999999999</c:v>
                </c:pt>
                <c:pt idx="11131">
                  <c:v>37.327863999999998</c:v>
                </c:pt>
                <c:pt idx="11132">
                  <c:v>37.327863999999998</c:v>
                </c:pt>
                <c:pt idx="11133">
                  <c:v>37.357163999999997</c:v>
                </c:pt>
                <c:pt idx="11134">
                  <c:v>37.357163999999997</c:v>
                </c:pt>
                <c:pt idx="11135">
                  <c:v>37.386463999999997</c:v>
                </c:pt>
                <c:pt idx="11136">
                  <c:v>37.386463999999997</c:v>
                </c:pt>
                <c:pt idx="11137">
                  <c:v>37.415762999999998</c:v>
                </c:pt>
                <c:pt idx="11138">
                  <c:v>37.415762999999998</c:v>
                </c:pt>
                <c:pt idx="11139">
                  <c:v>37.445062999999998</c:v>
                </c:pt>
                <c:pt idx="11140">
                  <c:v>37.445062999999998</c:v>
                </c:pt>
                <c:pt idx="11141">
                  <c:v>37.474362999999997</c:v>
                </c:pt>
                <c:pt idx="11142">
                  <c:v>37.474362999999997</c:v>
                </c:pt>
                <c:pt idx="11143">
                  <c:v>37.503661999999998</c:v>
                </c:pt>
                <c:pt idx="11144">
                  <c:v>37.503661999999998</c:v>
                </c:pt>
                <c:pt idx="11145">
                  <c:v>37.532961999999998</c:v>
                </c:pt>
                <c:pt idx="11146">
                  <c:v>37.532961999999998</c:v>
                </c:pt>
                <c:pt idx="11147">
                  <c:v>37.562261999999997</c:v>
                </c:pt>
                <c:pt idx="11148">
                  <c:v>37.562261999999997</c:v>
                </c:pt>
                <c:pt idx="11149">
                  <c:v>37.591562000000003</c:v>
                </c:pt>
                <c:pt idx="11150">
                  <c:v>37.591562000000003</c:v>
                </c:pt>
                <c:pt idx="11151">
                  <c:v>37.620860999999998</c:v>
                </c:pt>
                <c:pt idx="11152">
                  <c:v>37.620860999999998</c:v>
                </c:pt>
                <c:pt idx="11153">
                  <c:v>37.650160999999997</c:v>
                </c:pt>
                <c:pt idx="11154">
                  <c:v>37.650160999999997</c:v>
                </c:pt>
                <c:pt idx="11155">
                  <c:v>37.679461000000003</c:v>
                </c:pt>
                <c:pt idx="11156">
                  <c:v>37.679461000000003</c:v>
                </c:pt>
                <c:pt idx="11157">
                  <c:v>37.708761000000003</c:v>
                </c:pt>
                <c:pt idx="11158">
                  <c:v>37.708761000000003</c:v>
                </c:pt>
                <c:pt idx="11159">
                  <c:v>37.738059999999997</c:v>
                </c:pt>
                <c:pt idx="11160">
                  <c:v>37.738059999999997</c:v>
                </c:pt>
                <c:pt idx="11161">
                  <c:v>37.767359999999996</c:v>
                </c:pt>
                <c:pt idx="11162">
                  <c:v>37.767359999999996</c:v>
                </c:pt>
                <c:pt idx="11163">
                  <c:v>37.796660000000003</c:v>
                </c:pt>
                <c:pt idx="11164">
                  <c:v>37.796660000000003</c:v>
                </c:pt>
                <c:pt idx="11165">
                  <c:v>37.825960000000002</c:v>
                </c:pt>
                <c:pt idx="11166">
                  <c:v>37.825960000000002</c:v>
                </c:pt>
                <c:pt idx="11167">
                  <c:v>37.855258999999997</c:v>
                </c:pt>
                <c:pt idx="11168">
                  <c:v>37.855258999999997</c:v>
                </c:pt>
                <c:pt idx="11169">
                  <c:v>37.884559000000003</c:v>
                </c:pt>
                <c:pt idx="11170">
                  <c:v>37.884559000000003</c:v>
                </c:pt>
                <c:pt idx="11171">
                  <c:v>37.913859000000002</c:v>
                </c:pt>
                <c:pt idx="11172">
                  <c:v>37.913859000000002</c:v>
                </c:pt>
                <c:pt idx="11173">
                  <c:v>37.943159000000001</c:v>
                </c:pt>
                <c:pt idx="11174">
                  <c:v>37.943159000000001</c:v>
                </c:pt>
                <c:pt idx="11175">
                  <c:v>37.972458000000003</c:v>
                </c:pt>
                <c:pt idx="11176">
                  <c:v>37.972458000000003</c:v>
                </c:pt>
                <c:pt idx="11177">
                  <c:v>38.001758000000002</c:v>
                </c:pt>
                <c:pt idx="11178">
                  <c:v>38.001758000000002</c:v>
                </c:pt>
                <c:pt idx="11179">
                  <c:v>38.031058000000002</c:v>
                </c:pt>
                <c:pt idx="11180">
                  <c:v>38.031058000000002</c:v>
                </c:pt>
                <c:pt idx="11181">
                  <c:v>38.060357000000003</c:v>
                </c:pt>
                <c:pt idx="11182">
                  <c:v>38.060357000000003</c:v>
                </c:pt>
                <c:pt idx="11183">
                  <c:v>38.089657000000003</c:v>
                </c:pt>
                <c:pt idx="11184">
                  <c:v>38.089657000000003</c:v>
                </c:pt>
                <c:pt idx="11185">
                  <c:v>38.118957000000002</c:v>
                </c:pt>
                <c:pt idx="11186">
                  <c:v>38.118957000000002</c:v>
                </c:pt>
                <c:pt idx="11187">
                  <c:v>38.148257000000001</c:v>
                </c:pt>
                <c:pt idx="11188">
                  <c:v>38.148257000000001</c:v>
                </c:pt>
                <c:pt idx="11189">
                  <c:v>38.177556000000003</c:v>
                </c:pt>
                <c:pt idx="11190">
                  <c:v>38.177556000000003</c:v>
                </c:pt>
                <c:pt idx="11191">
                  <c:v>38.206856000000002</c:v>
                </c:pt>
                <c:pt idx="11192">
                  <c:v>38.206856000000002</c:v>
                </c:pt>
                <c:pt idx="11193">
                  <c:v>38.236156000000001</c:v>
                </c:pt>
                <c:pt idx="11194">
                  <c:v>38.236156000000001</c:v>
                </c:pt>
                <c:pt idx="11195">
                  <c:v>38.265456</c:v>
                </c:pt>
                <c:pt idx="11196">
                  <c:v>38.265456</c:v>
                </c:pt>
                <c:pt idx="11197">
                  <c:v>38.294755000000002</c:v>
                </c:pt>
                <c:pt idx="11198">
                  <c:v>38.294755000000002</c:v>
                </c:pt>
                <c:pt idx="11199">
                  <c:v>38.324055000000001</c:v>
                </c:pt>
                <c:pt idx="11200">
                  <c:v>38.324055000000001</c:v>
                </c:pt>
                <c:pt idx="11201">
                  <c:v>38.353355000000001</c:v>
                </c:pt>
                <c:pt idx="11202">
                  <c:v>38.353355000000001</c:v>
                </c:pt>
                <c:pt idx="11203">
                  <c:v>38.382655</c:v>
                </c:pt>
                <c:pt idx="11204">
                  <c:v>38.382655</c:v>
                </c:pt>
                <c:pt idx="11205">
                  <c:v>38.411954000000001</c:v>
                </c:pt>
                <c:pt idx="11206">
                  <c:v>38.411954000000001</c:v>
                </c:pt>
                <c:pt idx="11207">
                  <c:v>38.441254000000001</c:v>
                </c:pt>
                <c:pt idx="11208">
                  <c:v>38.441254000000001</c:v>
                </c:pt>
                <c:pt idx="11209">
                  <c:v>38.470554</c:v>
                </c:pt>
                <c:pt idx="11210">
                  <c:v>38.470554</c:v>
                </c:pt>
                <c:pt idx="11211">
                  <c:v>38.499853999999999</c:v>
                </c:pt>
                <c:pt idx="11212">
                  <c:v>38.499853999999999</c:v>
                </c:pt>
                <c:pt idx="11213">
                  <c:v>38.529153000000001</c:v>
                </c:pt>
                <c:pt idx="11214">
                  <c:v>38.529153000000001</c:v>
                </c:pt>
                <c:pt idx="11215">
                  <c:v>38.558453</c:v>
                </c:pt>
                <c:pt idx="11216">
                  <c:v>38.558453</c:v>
                </c:pt>
                <c:pt idx="11217">
                  <c:v>38.587752999999999</c:v>
                </c:pt>
                <c:pt idx="11218">
                  <c:v>38.587752999999999</c:v>
                </c:pt>
                <c:pt idx="11219">
                  <c:v>38.617052000000001</c:v>
                </c:pt>
                <c:pt idx="11220">
                  <c:v>38.617052000000001</c:v>
                </c:pt>
                <c:pt idx="11221">
                  <c:v>38.646352</c:v>
                </c:pt>
                <c:pt idx="11222">
                  <c:v>38.646352</c:v>
                </c:pt>
                <c:pt idx="11223">
                  <c:v>38.675651999999999</c:v>
                </c:pt>
                <c:pt idx="11224">
                  <c:v>38.675651999999999</c:v>
                </c:pt>
                <c:pt idx="11225">
                  <c:v>38.704951999999999</c:v>
                </c:pt>
                <c:pt idx="11226">
                  <c:v>38.704951999999999</c:v>
                </c:pt>
                <c:pt idx="11227">
                  <c:v>38.734251</c:v>
                </c:pt>
                <c:pt idx="11228">
                  <c:v>38.734251</c:v>
                </c:pt>
                <c:pt idx="11229">
                  <c:v>38.763551</c:v>
                </c:pt>
                <c:pt idx="11230">
                  <c:v>38.763551</c:v>
                </c:pt>
                <c:pt idx="11231">
                  <c:v>38.792850999999999</c:v>
                </c:pt>
                <c:pt idx="11232">
                  <c:v>38.792850999999999</c:v>
                </c:pt>
                <c:pt idx="11233">
                  <c:v>38.822150999999998</c:v>
                </c:pt>
                <c:pt idx="11234">
                  <c:v>38.822150999999998</c:v>
                </c:pt>
                <c:pt idx="11235">
                  <c:v>38.85145</c:v>
                </c:pt>
                <c:pt idx="11236">
                  <c:v>38.85145</c:v>
                </c:pt>
                <c:pt idx="11237">
                  <c:v>38.880749999999999</c:v>
                </c:pt>
                <c:pt idx="11238">
                  <c:v>38.880749999999999</c:v>
                </c:pt>
                <c:pt idx="11239">
                  <c:v>38.910049999999998</c:v>
                </c:pt>
                <c:pt idx="11240">
                  <c:v>38.910049999999998</c:v>
                </c:pt>
                <c:pt idx="11241">
                  <c:v>38.939349999999997</c:v>
                </c:pt>
                <c:pt idx="11242">
                  <c:v>38.939349999999997</c:v>
                </c:pt>
                <c:pt idx="11243">
                  <c:v>38.968648999999999</c:v>
                </c:pt>
                <c:pt idx="11244">
                  <c:v>38.968648999999999</c:v>
                </c:pt>
                <c:pt idx="11245">
                  <c:v>38.997948999999998</c:v>
                </c:pt>
                <c:pt idx="11246">
                  <c:v>38.997948999999998</c:v>
                </c:pt>
                <c:pt idx="11247">
                  <c:v>39.027248999999998</c:v>
                </c:pt>
                <c:pt idx="11248">
                  <c:v>39.027248999999998</c:v>
                </c:pt>
                <c:pt idx="11249">
                  <c:v>39.056547999999999</c:v>
                </c:pt>
                <c:pt idx="11250">
                  <c:v>39.056547999999999</c:v>
                </c:pt>
                <c:pt idx="11251">
                  <c:v>39.085847999999999</c:v>
                </c:pt>
                <c:pt idx="11252">
                  <c:v>39.085847999999999</c:v>
                </c:pt>
                <c:pt idx="11253">
                  <c:v>39.115147999999998</c:v>
                </c:pt>
                <c:pt idx="11254">
                  <c:v>39.115147999999998</c:v>
                </c:pt>
                <c:pt idx="11255">
                  <c:v>39.144447999999997</c:v>
                </c:pt>
                <c:pt idx="11256">
                  <c:v>39.144447999999997</c:v>
                </c:pt>
                <c:pt idx="11257">
                  <c:v>39.173746999999999</c:v>
                </c:pt>
                <c:pt idx="11258">
                  <c:v>39.173746999999999</c:v>
                </c:pt>
                <c:pt idx="11259">
                  <c:v>39.203046999999998</c:v>
                </c:pt>
                <c:pt idx="11260">
                  <c:v>39.203046999999998</c:v>
                </c:pt>
                <c:pt idx="11261">
                  <c:v>39.232346999999997</c:v>
                </c:pt>
                <c:pt idx="11262">
                  <c:v>39.232346999999997</c:v>
                </c:pt>
                <c:pt idx="11263">
                  <c:v>39.261647000000004</c:v>
                </c:pt>
                <c:pt idx="11264">
                  <c:v>39.261647000000004</c:v>
                </c:pt>
                <c:pt idx="11265">
                  <c:v>39.290945999999998</c:v>
                </c:pt>
                <c:pt idx="11266">
                  <c:v>39.290945999999998</c:v>
                </c:pt>
                <c:pt idx="11267">
                  <c:v>39.320245999999997</c:v>
                </c:pt>
                <c:pt idx="11268">
                  <c:v>39.320245999999997</c:v>
                </c:pt>
                <c:pt idx="11269">
                  <c:v>39.349545999999997</c:v>
                </c:pt>
                <c:pt idx="11270">
                  <c:v>39.349545999999997</c:v>
                </c:pt>
                <c:pt idx="11271">
                  <c:v>39.378846000000003</c:v>
                </c:pt>
                <c:pt idx="11272">
                  <c:v>39.378846000000003</c:v>
                </c:pt>
                <c:pt idx="11273">
                  <c:v>39.408144999999998</c:v>
                </c:pt>
                <c:pt idx="11274">
                  <c:v>39.408144999999998</c:v>
                </c:pt>
                <c:pt idx="11275">
                  <c:v>39.437444999999997</c:v>
                </c:pt>
                <c:pt idx="11276">
                  <c:v>39.437444999999997</c:v>
                </c:pt>
                <c:pt idx="11277">
                  <c:v>39.466745000000003</c:v>
                </c:pt>
                <c:pt idx="11278">
                  <c:v>39.466745000000003</c:v>
                </c:pt>
                <c:pt idx="11279">
                  <c:v>39.496045000000002</c:v>
                </c:pt>
                <c:pt idx="11280">
                  <c:v>39.496045000000002</c:v>
                </c:pt>
                <c:pt idx="11281">
                  <c:v>39.525343999999997</c:v>
                </c:pt>
                <c:pt idx="11282">
                  <c:v>39.525343999999997</c:v>
                </c:pt>
                <c:pt idx="11283">
                  <c:v>39.554644000000003</c:v>
                </c:pt>
                <c:pt idx="11284">
                  <c:v>39.554644000000003</c:v>
                </c:pt>
                <c:pt idx="11285">
                  <c:v>39.583944000000002</c:v>
                </c:pt>
                <c:pt idx="11286">
                  <c:v>39.583944000000002</c:v>
                </c:pt>
                <c:pt idx="11287">
                  <c:v>39.613242999999997</c:v>
                </c:pt>
                <c:pt idx="11288">
                  <c:v>39.613242999999997</c:v>
                </c:pt>
                <c:pt idx="11289">
                  <c:v>39.642543000000003</c:v>
                </c:pt>
                <c:pt idx="11290">
                  <c:v>39.642543000000003</c:v>
                </c:pt>
                <c:pt idx="11291">
                  <c:v>39.671843000000003</c:v>
                </c:pt>
                <c:pt idx="11292">
                  <c:v>39.671843000000003</c:v>
                </c:pt>
                <c:pt idx="11293">
                  <c:v>39.701143000000002</c:v>
                </c:pt>
                <c:pt idx="11294">
                  <c:v>39.701143000000002</c:v>
                </c:pt>
                <c:pt idx="11295">
                  <c:v>39.730441999999996</c:v>
                </c:pt>
                <c:pt idx="11296">
                  <c:v>39.730441999999996</c:v>
                </c:pt>
                <c:pt idx="11297">
                  <c:v>39.759742000000003</c:v>
                </c:pt>
                <c:pt idx="11298">
                  <c:v>39.759742000000003</c:v>
                </c:pt>
                <c:pt idx="11299">
                  <c:v>39.789042000000002</c:v>
                </c:pt>
                <c:pt idx="11300">
                  <c:v>39.789042000000002</c:v>
                </c:pt>
                <c:pt idx="11301">
                  <c:v>39.818342000000001</c:v>
                </c:pt>
                <c:pt idx="11302">
                  <c:v>39.818342000000001</c:v>
                </c:pt>
                <c:pt idx="11303">
                  <c:v>39.847641000000003</c:v>
                </c:pt>
                <c:pt idx="11304">
                  <c:v>39.847641000000003</c:v>
                </c:pt>
                <c:pt idx="11305">
                  <c:v>39.876941000000002</c:v>
                </c:pt>
                <c:pt idx="11306">
                  <c:v>39.876941000000002</c:v>
                </c:pt>
                <c:pt idx="11307">
                  <c:v>39.906241000000001</c:v>
                </c:pt>
                <c:pt idx="11308">
                  <c:v>39.906241000000001</c:v>
                </c:pt>
                <c:pt idx="11309">
                  <c:v>39.935541000000001</c:v>
                </c:pt>
                <c:pt idx="11310">
                  <c:v>39.935541000000001</c:v>
                </c:pt>
                <c:pt idx="11311">
                  <c:v>39.964840000000002</c:v>
                </c:pt>
                <c:pt idx="11312">
                  <c:v>39.964840000000002</c:v>
                </c:pt>
                <c:pt idx="11313">
                  <c:v>39.994140000000002</c:v>
                </c:pt>
                <c:pt idx="11314">
                  <c:v>39.994140000000002</c:v>
                </c:pt>
                <c:pt idx="11315">
                  <c:v>40.023440000000001</c:v>
                </c:pt>
                <c:pt idx="11316">
                  <c:v>40.023440000000001</c:v>
                </c:pt>
                <c:pt idx="11317">
                  <c:v>40.05274</c:v>
                </c:pt>
                <c:pt idx="11318">
                  <c:v>40.05274</c:v>
                </c:pt>
                <c:pt idx="11319">
                  <c:v>40.082039000000002</c:v>
                </c:pt>
                <c:pt idx="11320">
                  <c:v>40.082039000000002</c:v>
                </c:pt>
                <c:pt idx="11321">
                  <c:v>40.111339000000001</c:v>
                </c:pt>
                <c:pt idx="11322">
                  <c:v>40.111339000000001</c:v>
                </c:pt>
                <c:pt idx="11323">
                  <c:v>40.140639</c:v>
                </c:pt>
                <c:pt idx="11324">
                  <c:v>40.140639</c:v>
                </c:pt>
                <c:pt idx="11325">
                  <c:v>40.169938000000002</c:v>
                </c:pt>
                <c:pt idx="11326">
                  <c:v>40.169938000000002</c:v>
                </c:pt>
                <c:pt idx="11327">
                  <c:v>40.199238000000001</c:v>
                </c:pt>
                <c:pt idx="11328">
                  <c:v>40.199238000000001</c:v>
                </c:pt>
                <c:pt idx="11329">
                  <c:v>40.228538</c:v>
                </c:pt>
                <c:pt idx="11330">
                  <c:v>40.228538</c:v>
                </c:pt>
                <c:pt idx="11331">
                  <c:v>40.257838</c:v>
                </c:pt>
                <c:pt idx="11332">
                  <c:v>40.257838</c:v>
                </c:pt>
                <c:pt idx="11333">
                  <c:v>40.287137000000001</c:v>
                </c:pt>
                <c:pt idx="11334">
                  <c:v>40.287137000000001</c:v>
                </c:pt>
                <c:pt idx="11335">
                  <c:v>40.316437000000001</c:v>
                </c:pt>
                <c:pt idx="11336">
                  <c:v>40.316437000000001</c:v>
                </c:pt>
                <c:pt idx="11337">
                  <c:v>40.345737</c:v>
                </c:pt>
                <c:pt idx="11338">
                  <c:v>40.345737</c:v>
                </c:pt>
                <c:pt idx="11339">
                  <c:v>40.375036999999999</c:v>
                </c:pt>
                <c:pt idx="11340">
                  <c:v>40.375036999999999</c:v>
                </c:pt>
                <c:pt idx="11341">
                  <c:v>40.404336000000001</c:v>
                </c:pt>
                <c:pt idx="11342">
                  <c:v>40.404336000000001</c:v>
                </c:pt>
                <c:pt idx="11343">
                  <c:v>40.433636</c:v>
                </c:pt>
                <c:pt idx="11344">
                  <c:v>40.433636</c:v>
                </c:pt>
                <c:pt idx="11345">
                  <c:v>40.462935999999999</c:v>
                </c:pt>
                <c:pt idx="11346">
                  <c:v>40.462935999999999</c:v>
                </c:pt>
                <c:pt idx="11347">
                  <c:v>40.492235999999998</c:v>
                </c:pt>
                <c:pt idx="11348">
                  <c:v>40.492235999999998</c:v>
                </c:pt>
                <c:pt idx="11349">
                  <c:v>40.521535</c:v>
                </c:pt>
                <c:pt idx="11350">
                  <c:v>40.521535</c:v>
                </c:pt>
                <c:pt idx="11351">
                  <c:v>40.550834999999999</c:v>
                </c:pt>
                <c:pt idx="11352">
                  <c:v>40.550834999999999</c:v>
                </c:pt>
                <c:pt idx="11353">
                  <c:v>40.580134999999999</c:v>
                </c:pt>
                <c:pt idx="11354">
                  <c:v>40.580134999999999</c:v>
                </c:pt>
                <c:pt idx="11355">
                  <c:v>40.609434999999998</c:v>
                </c:pt>
                <c:pt idx="11356">
                  <c:v>40.609434999999998</c:v>
                </c:pt>
                <c:pt idx="11357">
                  <c:v>40.638733999999999</c:v>
                </c:pt>
                <c:pt idx="11358">
                  <c:v>40.638733999999999</c:v>
                </c:pt>
                <c:pt idx="11359">
                  <c:v>40.668033999999999</c:v>
                </c:pt>
                <c:pt idx="11360">
                  <c:v>40.668033999999999</c:v>
                </c:pt>
                <c:pt idx="11361">
                  <c:v>40.697333999999998</c:v>
                </c:pt>
                <c:pt idx="11362">
                  <c:v>40.697333999999998</c:v>
                </c:pt>
                <c:pt idx="11363">
                  <c:v>40.726633</c:v>
                </c:pt>
                <c:pt idx="11364">
                  <c:v>40.726633</c:v>
                </c:pt>
                <c:pt idx="11365">
                  <c:v>40.755932999999999</c:v>
                </c:pt>
                <c:pt idx="11366">
                  <c:v>40.755932999999999</c:v>
                </c:pt>
                <c:pt idx="11367">
                  <c:v>40.785232999999998</c:v>
                </c:pt>
                <c:pt idx="11368">
                  <c:v>40.785232999999998</c:v>
                </c:pt>
                <c:pt idx="11369">
                  <c:v>40.814532999999997</c:v>
                </c:pt>
                <c:pt idx="11370">
                  <c:v>40.814532999999997</c:v>
                </c:pt>
                <c:pt idx="11371">
                  <c:v>40.843831999999999</c:v>
                </c:pt>
                <c:pt idx="11372">
                  <c:v>40.843831999999999</c:v>
                </c:pt>
                <c:pt idx="11373">
                  <c:v>40.873131999999998</c:v>
                </c:pt>
                <c:pt idx="11374">
                  <c:v>40.873131999999998</c:v>
                </c:pt>
                <c:pt idx="11375">
                  <c:v>40.902431999999997</c:v>
                </c:pt>
                <c:pt idx="11376">
                  <c:v>40.902431999999997</c:v>
                </c:pt>
                <c:pt idx="11377">
                  <c:v>40.931731999999997</c:v>
                </c:pt>
                <c:pt idx="11378">
                  <c:v>40.931731999999997</c:v>
                </c:pt>
                <c:pt idx="11379">
                  <c:v>40.961030999999998</c:v>
                </c:pt>
                <c:pt idx="11380">
                  <c:v>40.961030999999998</c:v>
                </c:pt>
                <c:pt idx="11381">
                  <c:v>40.990330999999998</c:v>
                </c:pt>
                <c:pt idx="11382">
                  <c:v>40.990330999999998</c:v>
                </c:pt>
                <c:pt idx="11383">
                  <c:v>41.019630999999997</c:v>
                </c:pt>
                <c:pt idx="11384">
                  <c:v>41.019630999999997</c:v>
                </c:pt>
                <c:pt idx="11385">
                  <c:v>41.048931000000003</c:v>
                </c:pt>
                <c:pt idx="11386">
                  <c:v>41.048931000000003</c:v>
                </c:pt>
                <c:pt idx="11387">
                  <c:v>41.078229999999998</c:v>
                </c:pt>
                <c:pt idx="11388">
                  <c:v>41.078229999999998</c:v>
                </c:pt>
                <c:pt idx="11389">
                  <c:v>41.107529999999997</c:v>
                </c:pt>
                <c:pt idx="11390">
                  <c:v>41.107529999999997</c:v>
                </c:pt>
                <c:pt idx="11391">
                  <c:v>41.136830000000003</c:v>
                </c:pt>
                <c:pt idx="11392">
                  <c:v>41.136830000000003</c:v>
                </c:pt>
                <c:pt idx="11393">
                  <c:v>41.166130000000003</c:v>
                </c:pt>
                <c:pt idx="11394">
                  <c:v>41.166130000000003</c:v>
                </c:pt>
                <c:pt idx="11395">
                  <c:v>41.195428999999997</c:v>
                </c:pt>
                <c:pt idx="11396">
                  <c:v>41.195428999999997</c:v>
                </c:pt>
                <c:pt idx="11397">
                  <c:v>41.224729000000004</c:v>
                </c:pt>
                <c:pt idx="11398">
                  <c:v>41.224729000000004</c:v>
                </c:pt>
                <c:pt idx="11399">
                  <c:v>41.254029000000003</c:v>
                </c:pt>
                <c:pt idx="11400">
                  <c:v>41.254029000000003</c:v>
                </c:pt>
                <c:pt idx="11401">
                  <c:v>41.283327999999997</c:v>
                </c:pt>
                <c:pt idx="11402">
                  <c:v>41.283327999999997</c:v>
                </c:pt>
                <c:pt idx="11403">
                  <c:v>41.312627999999997</c:v>
                </c:pt>
                <c:pt idx="11404">
                  <c:v>41.312627999999997</c:v>
                </c:pt>
                <c:pt idx="11405">
                  <c:v>41.341928000000003</c:v>
                </c:pt>
                <c:pt idx="11406">
                  <c:v>41.341928000000003</c:v>
                </c:pt>
                <c:pt idx="11407">
                  <c:v>41.371228000000002</c:v>
                </c:pt>
                <c:pt idx="11408">
                  <c:v>41.371228000000002</c:v>
                </c:pt>
                <c:pt idx="11409">
                  <c:v>41.400526999999997</c:v>
                </c:pt>
                <c:pt idx="11410">
                  <c:v>41.400526999999997</c:v>
                </c:pt>
                <c:pt idx="11411">
                  <c:v>41.429827000000003</c:v>
                </c:pt>
                <c:pt idx="11412">
                  <c:v>41.429827000000003</c:v>
                </c:pt>
                <c:pt idx="11413">
                  <c:v>41.459127000000002</c:v>
                </c:pt>
                <c:pt idx="11414">
                  <c:v>41.459127000000002</c:v>
                </c:pt>
                <c:pt idx="11415">
                  <c:v>41.488427000000001</c:v>
                </c:pt>
                <c:pt idx="11416">
                  <c:v>41.488427000000001</c:v>
                </c:pt>
                <c:pt idx="11417">
                  <c:v>41.517726000000003</c:v>
                </c:pt>
                <c:pt idx="11418">
                  <c:v>41.517726000000003</c:v>
                </c:pt>
                <c:pt idx="11419">
                  <c:v>41.547026000000002</c:v>
                </c:pt>
                <c:pt idx="11420">
                  <c:v>41.547026000000002</c:v>
                </c:pt>
                <c:pt idx="11421">
                  <c:v>41.576326000000002</c:v>
                </c:pt>
                <c:pt idx="11422">
                  <c:v>41.576326000000002</c:v>
                </c:pt>
                <c:pt idx="11423">
                  <c:v>41.605626000000001</c:v>
                </c:pt>
                <c:pt idx="11424">
                  <c:v>41.605626000000001</c:v>
                </c:pt>
                <c:pt idx="11425">
                  <c:v>41.634925000000003</c:v>
                </c:pt>
                <c:pt idx="11426">
                  <c:v>41.634925000000003</c:v>
                </c:pt>
                <c:pt idx="11427">
                  <c:v>41.664225000000002</c:v>
                </c:pt>
                <c:pt idx="11428">
                  <c:v>41.664225000000002</c:v>
                </c:pt>
                <c:pt idx="11429">
                  <c:v>41.693525000000001</c:v>
                </c:pt>
                <c:pt idx="11430">
                  <c:v>41.693525000000001</c:v>
                </c:pt>
                <c:pt idx="11431">
                  <c:v>41.722824000000003</c:v>
                </c:pt>
                <c:pt idx="11432">
                  <c:v>41.722824000000003</c:v>
                </c:pt>
                <c:pt idx="11433">
                  <c:v>41.752124000000002</c:v>
                </c:pt>
                <c:pt idx="11434">
                  <c:v>41.752124000000002</c:v>
                </c:pt>
                <c:pt idx="11435">
                  <c:v>41.781424000000001</c:v>
                </c:pt>
                <c:pt idx="11436">
                  <c:v>41.781424000000001</c:v>
                </c:pt>
                <c:pt idx="11437">
                  <c:v>41.810724</c:v>
                </c:pt>
                <c:pt idx="11438">
                  <c:v>41.810724</c:v>
                </c:pt>
                <c:pt idx="11439">
                  <c:v>41.840023000000002</c:v>
                </c:pt>
                <c:pt idx="11440">
                  <c:v>41.840023000000002</c:v>
                </c:pt>
                <c:pt idx="11441">
                  <c:v>41.869323000000001</c:v>
                </c:pt>
                <c:pt idx="11442">
                  <c:v>41.869323000000001</c:v>
                </c:pt>
                <c:pt idx="11443">
                  <c:v>41.898623000000001</c:v>
                </c:pt>
                <c:pt idx="11444">
                  <c:v>41.898623000000001</c:v>
                </c:pt>
                <c:pt idx="11445">
                  <c:v>41.927923</c:v>
                </c:pt>
                <c:pt idx="11446">
                  <c:v>41.927923</c:v>
                </c:pt>
                <c:pt idx="11447">
                  <c:v>41.957222000000002</c:v>
                </c:pt>
                <c:pt idx="11448">
                  <c:v>41.957222000000002</c:v>
                </c:pt>
                <c:pt idx="11449">
                  <c:v>41.986522000000001</c:v>
                </c:pt>
                <c:pt idx="11450">
                  <c:v>41.986522000000001</c:v>
                </c:pt>
                <c:pt idx="11451">
                  <c:v>42.015822</c:v>
                </c:pt>
                <c:pt idx="11452">
                  <c:v>42.015822</c:v>
                </c:pt>
                <c:pt idx="11453">
                  <c:v>42.045121999999999</c:v>
                </c:pt>
                <c:pt idx="11454">
                  <c:v>42.045121999999999</c:v>
                </c:pt>
                <c:pt idx="11455">
                  <c:v>42.074421000000001</c:v>
                </c:pt>
                <c:pt idx="11456">
                  <c:v>42.074421000000001</c:v>
                </c:pt>
                <c:pt idx="11457">
                  <c:v>42.103721</c:v>
                </c:pt>
                <c:pt idx="11458">
                  <c:v>42.103721</c:v>
                </c:pt>
                <c:pt idx="11459">
                  <c:v>42.133020999999999</c:v>
                </c:pt>
                <c:pt idx="11460">
                  <c:v>42.133020999999999</c:v>
                </c:pt>
                <c:pt idx="11461">
                  <c:v>42.162320999999999</c:v>
                </c:pt>
                <c:pt idx="11462">
                  <c:v>42.162320999999999</c:v>
                </c:pt>
                <c:pt idx="11463">
                  <c:v>42.19162</c:v>
                </c:pt>
                <c:pt idx="11464">
                  <c:v>42.19162</c:v>
                </c:pt>
                <c:pt idx="11465">
                  <c:v>42.22092</c:v>
                </c:pt>
                <c:pt idx="11466">
                  <c:v>42.22092</c:v>
                </c:pt>
                <c:pt idx="11467">
                  <c:v>42.250219999999999</c:v>
                </c:pt>
                <c:pt idx="11468">
                  <c:v>42.250219999999999</c:v>
                </c:pt>
                <c:pt idx="11469">
                  <c:v>42.279519000000001</c:v>
                </c:pt>
                <c:pt idx="11470">
                  <c:v>42.279519000000001</c:v>
                </c:pt>
                <c:pt idx="11471">
                  <c:v>42.308819</c:v>
                </c:pt>
                <c:pt idx="11472">
                  <c:v>42.308819</c:v>
                </c:pt>
                <c:pt idx="11473">
                  <c:v>42.338118999999999</c:v>
                </c:pt>
                <c:pt idx="11474">
                  <c:v>42.338118999999999</c:v>
                </c:pt>
                <c:pt idx="11475">
                  <c:v>42.367418999999998</c:v>
                </c:pt>
                <c:pt idx="11476">
                  <c:v>42.367418999999998</c:v>
                </c:pt>
                <c:pt idx="11477">
                  <c:v>42.396718</c:v>
                </c:pt>
                <c:pt idx="11478">
                  <c:v>42.396718</c:v>
                </c:pt>
                <c:pt idx="11479">
                  <c:v>42.426017999999999</c:v>
                </c:pt>
                <c:pt idx="11480">
                  <c:v>42.426017999999999</c:v>
                </c:pt>
                <c:pt idx="11481">
                  <c:v>42.455317999999998</c:v>
                </c:pt>
                <c:pt idx="11482">
                  <c:v>42.455317999999998</c:v>
                </c:pt>
                <c:pt idx="11483">
                  <c:v>42.484617999999998</c:v>
                </c:pt>
                <c:pt idx="11484">
                  <c:v>42.484617999999998</c:v>
                </c:pt>
                <c:pt idx="11485">
                  <c:v>42.513916999999999</c:v>
                </c:pt>
                <c:pt idx="11486">
                  <c:v>42.513916999999999</c:v>
                </c:pt>
                <c:pt idx="11487">
                  <c:v>42.543216999999999</c:v>
                </c:pt>
                <c:pt idx="11488">
                  <c:v>42.543216999999999</c:v>
                </c:pt>
                <c:pt idx="11489">
                  <c:v>42.572516999999998</c:v>
                </c:pt>
                <c:pt idx="11490">
                  <c:v>42.572516999999998</c:v>
                </c:pt>
                <c:pt idx="11491">
                  <c:v>42.601816999999997</c:v>
                </c:pt>
                <c:pt idx="11492">
                  <c:v>42.601816999999997</c:v>
                </c:pt>
                <c:pt idx="11493">
                  <c:v>42.631115999999999</c:v>
                </c:pt>
                <c:pt idx="11494">
                  <c:v>42.631115999999999</c:v>
                </c:pt>
                <c:pt idx="11495">
                  <c:v>42.660415999999998</c:v>
                </c:pt>
                <c:pt idx="11496">
                  <c:v>42.660415999999998</c:v>
                </c:pt>
                <c:pt idx="11497">
                  <c:v>42.689715999999997</c:v>
                </c:pt>
                <c:pt idx="11498">
                  <c:v>42.689715999999997</c:v>
                </c:pt>
                <c:pt idx="11499">
                  <c:v>42.719016000000003</c:v>
                </c:pt>
                <c:pt idx="11500">
                  <c:v>42.719016000000003</c:v>
                </c:pt>
                <c:pt idx="11501">
                  <c:v>42.748314999999998</c:v>
                </c:pt>
                <c:pt idx="11502">
                  <c:v>42.748314999999998</c:v>
                </c:pt>
                <c:pt idx="11503">
                  <c:v>42.777614999999997</c:v>
                </c:pt>
                <c:pt idx="11504">
                  <c:v>42.777614999999997</c:v>
                </c:pt>
                <c:pt idx="11505">
                  <c:v>42.806914999999996</c:v>
                </c:pt>
                <c:pt idx="11506">
                  <c:v>42.806914999999996</c:v>
                </c:pt>
                <c:pt idx="11507">
                  <c:v>42.836213999999998</c:v>
                </c:pt>
                <c:pt idx="11508">
                  <c:v>42.836213999999998</c:v>
                </c:pt>
                <c:pt idx="11509">
                  <c:v>42.865513999999997</c:v>
                </c:pt>
                <c:pt idx="11510">
                  <c:v>42.865513999999997</c:v>
                </c:pt>
                <c:pt idx="11511">
                  <c:v>42.894813999999997</c:v>
                </c:pt>
                <c:pt idx="11512">
                  <c:v>42.894813999999997</c:v>
                </c:pt>
                <c:pt idx="11513">
                  <c:v>42.924114000000003</c:v>
                </c:pt>
                <c:pt idx="11514">
                  <c:v>42.924114000000003</c:v>
                </c:pt>
                <c:pt idx="11515">
                  <c:v>42.953412999999998</c:v>
                </c:pt>
                <c:pt idx="11516">
                  <c:v>42.953412999999998</c:v>
                </c:pt>
                <c:pt idx="11517">
                  <c:v>42.982712999999997</c:v>
                </c:pt>
                <c:pt idx="11518">
                  <c:v>42.982712999999997</c:v>
                </c:pt>
                <c:pt idx="11519">
                  <c:v>43.012013000000003</c:v>
                </c:pt>
                <c:pt idx="11520">
                  <c:v>43.012013000000003</c:v>
                </c:pt>
                <c:pt idx="11521">
                  <c:v>43.041313000000002</c:v>
                </c:pt>
                <c:pt idx="11522">
                  <c:v>43.041313000000002</c:v>
                </c:pt>
                <c:pt idx="11523">
                  <c:v>43.070611999999997</c:v>
                </c:pt>
                <c:pt idx="11524">
                  <c:v>43.070611999999997</c:v>
                </c:pt>
                <c:pt idx="11525">
                  <c:v>43.099912000000003</c:v>
                </c:pt>
                <c:pt idx="11526">
                  <c:v>43.099912000000003</c:v>
                </c:pt>
                <c:pt idx="11527">
                  <c:v>43.129212000000003</c:v>
                </c:pt>
                <c:pt idx="11528">
                  <c:v>43.129212000000003</c:v>
                </c:pt>
                <c:pt idx="11529">
                  <c:v>43.158512000000002</c:v>
                </c:pt>
                <c:pt idx="11530">
                  <c:v>43.158512000000002</c:v>
                </c:pt>
                <c:pt idx="11531">
                  <c:v>43.187811000000004</c:v>
                </c:pt>
                <c:pt idx="11532">
                  <c:v>43.187811000000004</c:v>
                </c:pt>
                <c:pt idx="11533">
                  <c:v>43.217111000000003</c:v>
                </c:pt>
                <c:pt idx="11534">
                  <c:v>43.217111000000003</c:v>
                </c:pt>
                <c:pt idx="11535">
                  <c:v>43.246411000000002</c:v>
                </c:pt>
                <c:pt idx="11536">
                  <c:v>43.246411000000002</c:v>
                </c:pt>
                <c:pt idx="11537">
                  <c:v>43.275711000000001</c:v>
                </c:pt>
                <c:pt idx="11538">
                  <c:v>43.275711000000001</c:v>
                </c:pt>
                <c:pt idx="11539">
                  <c:v>43.305010000000003</c:v>
                </c:pt>
                <c:pt idx="11540">
                  <c:v>43.305010000000003</c:v>
                </c:pt>
                <c:pt idx="11541">
                  <c:v>43.334310000000002</c:v>
                </c:pt>
                <c:pt idx="11542">
                  <c:v>43.334310000000002</c:v>
                </c:pt>
                <c:pt idx="11543">
                  <c:v>43.363610000000001</c:v>
                </c:pt>
                <c:pt idx="11544">
                  <c:v>43.363610000000001</c:v>
                </c:pt>
                <c:pt idx="11545">
                  <c:v>43.392909000000003</c:v>
                </c:pt>
                <c:pt idx="11546">
                  <c:v>43.392909000000003</c:v>
                </c:pt>
                <c:pt idx="11547">
                  <c:v>43.422209000000002</c:v>
                </c:pt>
                <c:pt idx="11548">
                  <c:v>43.422209000000002</c:v>
                </c:pt>
                <c:pt idx="11549">
                  <c:v>43.451509000000001</c:v>
                </c:pt>
                <c:pt idx="11550">
                  <c:v>43.451509000000001</c:v>
                </c:pt>
                <c:pt idx="11551">
                  <c:v>43.480809000000001</c:v>
                </c:pt>
                <c:pt idx="11552">
                  <c:v>43.480809000000001</c:v>
                </c:pt>
                <c:pt idx="11553">
                  <c:v>43.510108000000002</c:v>
                </c:pt>
                <c:pt idx="11554">
                  <c:v>43.510108000000002</c:v>
                </c:pt>
                <c:pt idx="11555">
                  <c:v>43.539408000000002</c:v>
                </c:pt>
                <c:pt idx="11556">
                  <c:v>43.539408000000002</c:v>
                </c:pt>
                <c:pt idx="11557">
                  <c:v>43.568708000000001</c:v>
                </c:pt>
                <c:pt idx="11558">
                  <c:v>43.568708000000001</c:v>
                </c:pt>
                <c:pt idx="11559">
                  <c:v>43.598008</c:v>
                </c:pt>
                <c:pt idx="11560">
                  <c:v>43.598008</c:v>
                </c:pt>
                <c:pt idx="11561">
                  <c:v>43.627307000000002</c:v>
                </c:pt>
                <c:pt idx="11562">
                  <c:v>43.627307000000002</c:v>
                </c:pt>
                <c:pt idx="11563">
                  <c:v>43.656607000000001</c:v>
                </c:pt>
                <c:pt idx="11564">
                  <c:v>43.656607000000001</c:v>
                </c:pt>
                <c:pt idx="11565">
                  <c:v>43.685907</c:v>
                </c:pt>
                <c:pt idx="11566">
                  <c:v>43.685907</c:v>
                </c:pt>
                <c:pt idx="11567">
                  <c:v>43.715206999999999</c:v>
                </c:pt>
                <c:pt idx="11568">
                  <c:v>43.715206999999999</c:v>
                </c:pt>
                <c:pt idx="11569">
                  <c:v>43.744506000000001</c:v>
                </c:pt>
                <c:pt idx="11570">
                  <c:v>43.744506000000001</c:v>
                </c:pt>
                <c:pt idx="11571">
                  <c:v>43.773806</c:v>
                </c:pt>
                <c:pt idx="11572">
                  <c:v>43.773806</c:v>
                </c:pt>
                <c:pt idx="11573">
                  <c:v>43.803106</c:v>
                </c:pt>
                <c:pt idx="11574">
                  <c:v>43.803106</c:v>
                </c:pt>
                <c:pt idx="11575">
                  <c:v>43.832405999999999</c:v>
                </c:pt>
                <c:pt idx="11576">
                  <c:v>43.832405999999999</c:v>
                </c:pt>
                <c:pt idx="11577">
                  <c:v>43.861705000000001</c:v>
                </c:pt>
                <c:pt idx="11578">
                  <c:v>43.861705000000001</c:v>
                </c:pt>
                <c:pt idx="11579">
                  <c:v>43.891005</c:v>
                </c:pt>
                <c:pt idx="11580">
                  <c:v>43.891005</c:v>
                </c:pt>
                <c:pt idx="11581">
                  <c:v>43.920304999999999</c:v>
                </c:pt>
                <c:pt idx="11582">
                  <c:v>43.920304999999999</c:v>
                </c:pt>
                <c:pt idx="11583">
                  <c:v>43.949604000000001</c:v>
                </c:pt>
                <c:pt idx="11584">
                  <c:v>43.949604000000001</c:v>
                </c:pt>
                <c:pt idx="11585">
                  <c:v>43.978904</c:v>
                </c:pt>
                <c:pt idx="11586">
                  <c:v>43.978904</c:v>
                </c:pt>
                <c:pt idx="11587">
                  <c:v>44.008203999999999</c:v>
                </c:pt>
                <c:pt idx="11588">
                  <c:v>44.008203999999999</c:v>
                </c:pt>
                <c:pt idx="11589">
                  <c:v>44.037503999999998</c:v>
                </c:pt>
                <c:pt idx="11590">
                  <c:v>44.037503999999998</c:v>
                </c:pt>
                <c:pt idx="11591">
                  <c:v>44.066803</c:v>
                </c:pt>
                <c:pt idx="11592">
                  <c:v>44.066803</c:v>
                </c:pt>
                <c:pt idx="11593">
                  <c:v>44.096102999999999</c:v>
                </c:pt>
                <c:pt idx="11594">
                  <c:v>44.096102999999999</c:v>
                </c:pt>
                <c:pt idx="11595">
                  <c:v>44.125402999999999</c:v>
                </c:pt>
                <c:pt idx="11596">
                  <c:v>44.125402999999999</c:v>
                </c:pt>
                <c:pt idx="11597">
                  <c:v>44.154702999999998</c:v>
                </c:pt>
                <c:pt idx="11598">
                  <c:v>44.154702999999998</c:v>
                </c:pt>
                <c:pt idx="11599">
                  <c:v>44.184002</c:v>
                </c:pt>
                <c:pt idx="11600">
                  <c:v>44.184002</c:v>
                </c:pt>
                <c:pt idx="11601">
                  <c:v>44.213301999999999</c:v>
                </c:pt>
                <c:pt idx="11602">
                  <c:v>44.213301999999999</c:v>
                </c:pt>
                <c:pt idx="11603">
                  <c:v>44.242601999999998</c:v>
                </c:pt>
                <c:pt idx="11604">
                  <c:v>44.242601999999998</c:v>
                </c:pt>
                <c:pt idx="11605">
                  <c:v>44.271901999999997</c:v>
                </c:pt>
                <c:pt idx="11606">
                  <c:v>44.271901999999997</c:v>
                </c:pt>
                <c:pt idx="11607">
                  <c:v>44.301200999999999</c:v>
                </c:pt>
                <c:pt idx="11608">
                  <c:v>44.301200999999999</c:v>
                </c:pt>
                <c:pt idx="11609">
                  <c:v>44.330500999999998</c:v>
                </c:pt>
                <c:pt idx="11610">
                  <c:v>44.330500999999998</c:v>
                </c:pt>
                <c:pt idx="11611">
                  <c:v>44.359800999999997</c:v>
                </c:pt>
                <c:pt idx="11612">
                  <c:v>44.359800999999997</c:v>
                </c:pt>
                <c:pt idx="11613">
                  <c:v>44.389099999999999</c:v>
                </c:pt>
                <c:pt idx="11614">
                  <c:v>44.389099999999999</c:v>
                </c:pt>
                <c:pt idx="11615">
                  <c:v>44.418399999999998</c:v>
                </c:pt>
                <c:pt idx="11616">
                  <c:v>44.418399999999998</c:v>
                </c:pt>
                <c:pt idx="11617">
                  <c:v>44.447699999999998</c:v>
                </c:pt>
                <c:pt idx="11618">
                  <c:v>44.447699999999998</c:v>
                </c:pt>
                <c:pt idx="11619">
                  <c:v>44.476999999999997</c:v>
                </c:pt>
                <c:pt idx="11620">
                  <c:v>44.476999999999997</c:v>
                </c:pt>
                <c:pt idx="11621">
                  <c:v>44.506298999999999</c:v>
                </c:pt>
                <c:pt idx="11622">
                  <c:v>44.506298999999999</c:v>
                </c:pt>
                <c:pt idx="11623">
                  <c:v>44.535598999999998</c:v>
                </c:pt>
                <c:pt idx="11624">
                  <c:v>44.535598999999998</c:v>
                </c:pt>
                <c:pt idx="11625">
                  <c:v>44.564898999999997</c:v>
                </c:pt>
                <c:pt idx="11626">
                  <c:v>44.564898999999997</c:v>
                </c:pt>
                <c:pt idx="11627">
                  <c:v>44.594199000000003</c:v>
                </c:pt>
                <c:pt idx="11628">
                  <c:v>44.594199000000003</c:v>
                </c:pt>
                <c:pt idx="11629">
                  <c:v>44.623497999999998</c:v>
                </c:pt>
                <c:pt idx="11630">
                  <c:v>44.623497999999998</c:v>
                </c:pt>
                <c:pt idx="11631">
                  <c:v>44.652797999999997</c:v>
                </c:pt>
                <c:pt idx="11632">
                  <c:v>44.652797999999997</c:v>
                </c:pt>
                <c:pt idx="11633">
                  <c:v>44.682098000000003</c:v>
                </c:pt>
                <c:pt idx="11634">
                  <c:v>44.682098000000003</c:v>
                </c:pt>
                <c:pt idx="11635">
                  <c:v>44.711398000000003</c:v>
                </c:pt>
                <c:pt idx="11636">
                  <c:v>44.711398000000003</c:v>
                </c:pt>
                <c:pt idx="11637">
                  <c:v>44.740696999999997</c:v>
                </c:pt>
                <c:pt idx="11638">
                  <c:v>44.740696999999997</c:v>
                </c:pt>
                <c:pt idx="11639">
                  <c:v>44.769996999999996</c:v>
                </c:pt>
                <c:pt idx="11640">
                  <c:v>44.769996999999996</c:v>
                </c:pt>
                <c:pt idx="11641">
                  <c:v>44.799297000000003</c:v>
                </c:pt>
                <c:pt idx="11642">
                  <c:v>44.799297000000003</c:v>
                </c:pt>
                <c:pt idx="11643">
                  <c:v>44.828597000000002</c:v>
                </c:pt>
                <c:pt idx="11644">
                  <c:v>44.828597000000002</c:v>
                </c:pt>
                <c:pt idx="11645">
                  <c:v>44.857895999999997</c:v>
                </c:pt>
                <c:pt idx="11646">
                  <c:v>44.857895999999997</c:v>
                </c:pt>
                <c:pt idx="11647">
                  <c:v>44.887196000000003</c:v>
                </c:pt>
                <c:pt idx="11648">
                  <c:v>44.887196000000003</c:v>
                </c:pt>
                <c:pt idx="11649">
                  <c:v>44.916496000000002</c:v>
                </c:pt>
                <c:pt idx="11650">
                  <c:v>44.916496000000002</c:v>
                </c:pt>
                <c:pt idx="11651">
                  <c:v>44.945794999999997</c:v>
                </c:pt>
                <c:pt idx="11652">
                  <c:v>44.945794999999997</c:v>
                </c:pt>
                <c:pt idx="11653">
                  <c:v>44.975095000000003</c:v>
                </c:pt>
                <c:pt idx="11654">
                  <c:v>44.975095000000003</c:v>
                </c:pt>
                <c:pt idx="11655">
                  <c:v>45.004395000000002</c:v>
                </c:pt>
                <c:pt idx="11656">
                  <c:v>45.004395000000002</c:v>
                </c:pt>
                <c:pt idx="11657">
                  <c:v>45.033695000000002</c:v>
                </c:pt>
                <c:pt idx="11658">
                  <c:v>45.033695000000002</c:v>
                </c:pt>
                <c:pt idx="11659">
                  <c:v>45.062994000000003</c:v>
                </c:pt>
                <c:pt idx="11660">
                  <c:v>45.062994000000003</c:v>
                </c:pt>
                <c:pt idx="11661">
                  <c:v>45.092294000000003</c:v>
                </c:pt>
                <c:pt idx="11662">
                  <c:v>45.092294000000003</c:v>
                </c:pt>
                <c:pt idx="11663">
                  <c:v>45.121594000000002</c:v>
                </c:pt>
                <c:pt idx="11664">
                  <c:v>45.121594000000002</c:v>
                </c:pt>
                <c:pt idx="11665">
                  <c:v>45.150894000000001</c:v>
                </c:pt>
                <c:pt idx="11666">
                  <c:v>45.150894000000001</c:v>
                </c:pt>
                <c:pt idx="11667">
                  <c:v>45.180193000000003</c:v>
                </c:pt>
                <c:pt idx="11668">
                  <c:v>45.180193000000003</c:v>
                </c:pt>
                <c:pt idx="11669">
                  <c:v>45.209493000000002</c:v>
                </c:pt>
                <c:pt idx="11670">
                  <c:v>45.209493000000002</c:v>
                </c:pt>
                <c:pt idx="11671">
                  <c:v>45.238793000000001</c:v>
                </c:pt>
                <c:pt idx="11672">
                  <c:v>45.238793000000001</c:v>
                </c:pt>
                <c:pt idx="11673">
                  <c:v>45.268093</c:v>
                </c:pt>
                <c:pt idx="11674">
                  <c:v>45.268093</c:v>
                </c:pt>
                <c:pt idx="11675">
                  <c:v>45.297392000000002</c:v>
                </c:pt>
                <c:pt idx="11676">
                  <c:v>45.297392000000002</c:v>
                </c:pt>
                <c:pt idx="11677">
                  <c:v>45.326692000000001</c:v>
                </c:pt>
                <c:pt idx="11678">
                  <c:v>45.326692000000001</c:v>
                </c:pt>
                <c:pt idx="11679">
                  <c:v>45.355992000000001</c:v>
                </c:pt>
                <c:pt idx="11680">
                  <c:v>45.355992000000001</c:v>
                </c:pt>
                <c:pt idx="11681">
                  <c:v>45.385292</c:v>
                </c:pt>
                <c:pt idx="11682">
                  <c:v>45.385292</c:v>
                </c:pt>
                <c:pt idx="11683">
                  <c:v>45.414591000000001</c:v>
                </c:pt>
                <c:pt idx="11684">
                  <c:v>45.414591000000001</c:v>
                </c:pt>
                <c:pt idx="11685">
                  <c:v>45.443891000000001</c:v>
                </c:pt>
                <c:pt idx="11686">
                  <c:v>45.443891000000001</c:v>
                </c:pt>
                <c:pt idx="11687">
                  <c:v>45.473191</c:v>
                </c:pt>
                <c:pt idx="11688">
                  <c:v>45.473191</c:v>
                </c:pt>
                <c:pt idx="11689">
                  <c:v>45.502490000000002</c:v>
                </c:pt>
                <c:pt idx="11690">
                  <c:v>45.502490000000002</c:v>
                </c:pt>
                <c:pt idx="11691">
                  <c:v>45.531790000000001</c:v>
                </c:pt>
                <c:pt idx="11692">
                  <c:v>45.531790000000001</c:v>
                </c:pt>
                <c:pt idx="11693">
                  <c:v>45.56109</c:v>
                </c:pt>
                <c:pt idx="11694">
                  <c:v>45.56109</c:v>
                </c:pt>
                <c:pt idx="11695">
                  <c:v>45.590389999999999</c:v>
                </c:pt>
                <c:pt idx="11696">
                  <c:v>45.590389999999999</c:v>
                </c:pt>
                <c:pt idx="11697">
                  <c:v>45.619689000000001</c:v>
                </c:pt>
                <c:pt idx="11698">
                  <c:v>45.619689000000001</c:v>
                </c:pt>
                <c:pt idx="11699">
                  <c:v>45.648989</c:v>
                </c:pt>
                <c:pt idx="11700">
                  <c:v>45.648989</c:v>
                </c:pt>
                <c:pt idx="11701">
                  <c:v>45.678288999999999</c:v>
                </c:pt>
                <c:pt idx="11702">
                  <c:v>45.678288999999999</c:v>
                </c:pt>
                <c:pt idx="11703">
                  <c:v>45.707588999999999</c:v>
                </c:pt>
                <c:pt idx="11704">
                  <c:v>45.707588999999999</c:v>
                </c:pt>
                <c:pt idx="11705">
                  <c:v>45.736888</c:v>
                </c:pt>
                <c:pt idx="11706">
                  <c:v>45.736888</c:v>
                </c:pt>
                <c:pt idx="11707">
                  <c:v>45.766188</c:v>
                </c:pt>
                <c:pt idx="11708">
                  <c:v>45.766188</c:v>
                </c:pt>
                <c:pt idx="11709">
                  <c:v>45.795487999999999</c:v>
                </c:pt>
                <c:pt idx="11710">
                  <c:v>45.795487999999999</c:v>
                </c:pt>
                <c:pt idx="11711">
                  <c:v>45.824787999999998</c:v>
                </c:pt>
                <c:pt idx="11712">
                  <c:v>45.824787999999998</c:v>
                </c:pt>
                <c:pt idx="11713">
                  <c:v>45.854087</c:v>
                </c:pt>
                <c:pt idx="11714">
                  <c:v>45.854087</c:v>
                </c:pt>
                <c:pt idx="11715">
                  <c:v>45.883386999999999</c:v>
                </c:pt>
                <c:pt idx="11716">
                  <c:v>45.883386999999999</c:v>
                </c:pt>
                <c:pt idx="11717">
                  <c:v>45.912686999999998</c:v>
                </c:pt>
                <c:pt idx="11718">
                  <c:v>45.912686999999998</c:v>
                </c:pt>
                <c:pt idx="11719">
                  <c:v>45.941986999999997</c:v>
                </c:pt>
                <c:pt idx="11720">
                  <c:v>45.941986999999997</c:v>
                </c:pt>
                <c:pt idx="11721">
                  <c:v>45.971285999999999</c:v>
                </c:pt>
                <c:pt idx="11722">
                  <c:v>45.971285999999999</c:v>
                </c:pt>
                <c:pt idx="11723">
                  <c:v>46.000585999999998</c:v>
                </c:pt>
                <c:pt idx="11724">
                  <c:v>46.000585999999998</c:v>
                </c:pt>
                <c:pt idx="11725">
                  <c:v>46.029885999999998</c:v>
                </c:pt>
                <c:pt idx="11726">
                  <c:v>46.029885999999998</c:v>
                </c:pt>
                <c:pt idx="11727">
                  <c:v>46.059184999999999</c:v>
                </c:pt>
                <c:pt idx="11728">
                  <c:v>46.059184999999999</c:v>
                </c:pt>
                <c:pt idx="11729">
                  <c:v>46.088484999999999</c:v>
                </c:pt>
                <c:pt idx="11730">
                  <c:v>46.088484999999999</c:v>
                </c:pt>
                <c:pt idx="11731">
                  <c:v>46.117784999999998</c:v>
                </c:pt>
                <c:pt idx="11732">
                  <c:v>46.117784999999998</c:v>
                </c:pt>
                <c:pt idx="11733">
                  <c:v>46.147084999999997</c:v>
                </c:pt>
                <c:pt idx="11734">
                  <c:v>46.147084999999997</c:v>
                </c:pt>
                <c:pt idx="11735">
                  <c:v>46.176383999999999</c:v>
                </c:pt>
                <c:pt idx="11736">
                  <c:v>46.176383999999999</c:v>
                </c:pt>
                <c:pt idx="11737">
                  <c:v>46.205683999999998</c:v>
                </c:pt>
                <c:pt idx="11738">
                  <c:v>46.205683999999998</c:v>
                </c:pt>
                <c:pt idx="11739">
                  <c:v>46.234983999999997</c:v>
                </c:pt>
                <c:pt idx="11740">
                  <c:v>46.234983999999997</c:v>
                </c:pt>
                <c:pt idx="11741">
                  <c:v>46.264284000000004</c:v>
                </c:pt>
                <c:pt idx="11742">
                  <c:v>46.264284000000004</c:v>
                </c:pt>
                <c:pt idx="11743">
                  <c:v>46.293582999999998</c:v>
                </c:pt>
                <c:pt idx="11744">
                  <c:v>46.293582999999998</c:v>
                </c:pt>
                <c:pt idx="11745">
                  <c:v>46.322882999999997</c:v>
                </c:pt>
                <c:pt idx="11746">
                  <c:v>46.322882999999997</c:v>
                </c:pt>
                <c:pt idx="11747">
                  <c:v>46.352182999999997</c:v>
                </c:pt>
                <c:pt idx="11748">
                  <c:v>46.352182999999997</c:v>
                </c:pt>
                <c:pt idx="11749">
                  <c:v>46.381483000000003</c:v>
                </c:pt>
                <c:pt idx="11750">
                  <c:v>46.381483000000003</c:v>
                </c:pt>
                <c:pt idx="11751">
                  <c:v>46.410781999999998</c:v>
                </c:pt>
                <c:pt idx="11752">
                  <c:v>46.410781999999998</c:v>
                </c:pt>
                <c:pt idx="11753">
                  <c:v>46.440081999999997</c:v>
                </c:pt>
                <c:pt idx="11754">
                  <c:v>46.440081999999997</c:v>
                </c:pt>
                <c:pt idx="11755">
                  <c:v>46.469382000000003</c:v>
                </c:pt>
                <c:pt idx="11756">
                  <c:v>46.469382000000003</c:v>
                </c:pt>
                <c:pt idx="11757">
                  <c:v>46.498682000000002</c:v>
                </c:pt>
                <c:pt idx="11758">
                  <c:v>46.498682000000002</c:v>
                </c:pt>
                <c:pt idx="11759">
                  <c:v>46.527980999999997</c:v>
                </c:pt>
                <c:pt idx="11760">
                  <c:v>46.527980999999997</c:v>
                </c:pt>
                <c:pt idx="11761">
                  <c:v>46.557281000000003</c:v>
                </c:pt>
                <c:pt idx="11762">
                  <c:v>46.557281000000003</c:v>
                </c:pt>
                <c:pt idx="11763">
                  <c:v>46.586581000000002</c:v>
                </c:pt>
                <c:pt idx="11764">
                  <c:v>46.586581000000002</c:v>
                </c:pt>
                <c:pt idx="11765">
                  <c:v>46.615879999999997</c:v>
                </c:pt>
                <c:pt idx="11766">
                  <c:v>46.615879999999997</c:v>
                </c:pt>
                <c:pt idx="11767">
                  <c:v>46.645180000000003</c:v>
                </c:pt>
                <c:pt idx="11768">
                  <c:v>46.645180000000003</c:v>
                </c:pt>
                <c:pt idx="11769">
                  <c:v>46.674480000000003</c:v>
                </c:pt>
                <c:pt idx="11770">
                  <c:v>46.674480000000003</c:v>
                </c:pt>
                <c:pt idx="11771">
                  <c:v>46.703780000000002</c:v>
                </c:pt>
                <c:pt idx="11772">
                  <c:v>46.703780000000002</c:v>
                </c:pt>
                <c:pt idx="11773">
                  <c:v>46.733078999999996</c:v>
                </c:pt>
                <c:pt idx="11774">
                  <c:v>46.733078999999996</c:v>
                </c:pt>
                <c:pt idx="11775">
                  <c:v>46.762379000000003</c:v>
                </c:pt>
                <c:pt idx="11776">
                  <c:v>46.762379000000003</c:v>
                </c:pt>
                <c:pt idx="11777">
                  <c:v>46.791679000000002</c:v>
                </c:pt>
                <c:pt idx="11778">
                  <c:v>46.791679000000002</c:v>
                </c:pt>
                <c:pt idx="11779">
                  <c:v>46.820979000000001</c:v>
                </c:pt>
                <c:pt idx="11780">
                  <c:v>46.820979000000001</c:v>
                </c:pt>
                <c:pt idx="11781">
                  <c:v>46.850278000000003</c:v>
                </c:pt>
                <c:pt idx="11782">
                  <c:v>46.850278000000003</c:v>
                </c:pt>
                <c:pt idx="11783">
                  <c:v>46.879578000000002</c:v>
                </c:pt>
                <c:pt idx="11784">
                  <c:v>46.879578000000002</c:v>
                </c:pt>
                <c:pt idx="11785">
                  <c:v>46.908878000000001</c:v>
                </c:pt>
                <c:pt idx="11786">
                  <c:v>46.908878000000001</c:v>
                </c:pt>
                <c:pt idx="11787">
                  <c:v>46.938178000000001</c:v>
                </c:pt>
                <c:pt idx="11788">
                  <c:v>46.938178000000001</c:v>
                </c:pt>
                <c:pt idx="11789">
                  <c:v>46.967477000000002</c:v>
                </c:pt>
                <c:pt idx="11790">
                  <c:v>46.967477000000002</c:v>
                </c:pt>
                <c:pt idx="11791">
                  <c:v>46.996777000000002</c:v>
                </c:pt>
                <c:pt idx="11792">
                  <c:v>46.996777000000002</c:v>
                </c:pt>
                <c:pt idx="11793">
                  <c:v>47.026077000000001</c:v>
                </c:pt>
                <c:pt idx="11794">
                  <c:v>47.026077000000001</c:v>
                </c:pt>
                <c:pt idx="11795">
                  <c:v>47.055377</c:v>
                </c:pt>
                <c:pt idx="11796">
                  <c:v>47.055377</c:v>
                </c:pt>
                <c:pt idx="11797">
                  <c:v>47.084676000000002</c:v>
                </c:pt>
                <c:pt idx="11798">
                  <c:v>47.084676000000002</c:v>
                </c:pt>
                <c:pt idx="11799">
                  <c:v>47.113976000000001</c:v>
                </c:pt>
                <c:pt idx="11800">
                  <c:v>47.113976000000001</c:v>
                </c:pt>
                <c:pt idx="11801">
                  <c:v>47.143276</c:v>
                </c:pt>
                <c:pt idx="11802">
                  <c:v>47.143276</c:v>
                </c:pt>
                <c:pt idx="11803">
                  <c:v>47.172575000000002</c:v>
                </c:pt>
                <c:pt idx="11804">
                  <c:v>47.172575000000002</c:v>
                </c:pt>
                <c:pt idx="11805">
                  <c:v>47.201875000000001</c:v>
                </c:pt>
                <c:pt idx="11806">
                  <c:v>47.201875000000001</c:v>
                </c:pt>
                <c:pt idx="11807">
                  <c:v>47.231175</c:v>
                </c:pt>
                <c:pt idx="11808">
                  <c:v>47.231175</c:v>
                </c:pt>
                <c:pt idx="11809">
                  <c:v>47.260475</c:v>
                </c:pt>
                <c:pt idx="11810">
                  <c:v>47.260475</c:v>
                </c:pt>
                <c:pt idx="11811">
                  <c:v>47.289774000000001</c:v>
                </c:pt>
                <c:pt idx="11812">
                  <c:v>47.289774000000001</c:v>
                </c:pt>
                <c:pt idx="11813">
                  <c:v>47.319074000000001</c:v>
                </c:pt>
                <c:pt idx="11814">
                  <c:v>47.319074000000001</c:v>
                </c:pt>
                <c:pt idx="11815">
                  <c:v>47.348374</c:v>
                </c:pt>
                <c:pt idx="11816">
                  <c:v>47.348374</c:v>
                </c:pt>
                <c:pt idx="11817">
                  <c:v>47.377673999999999</c:v>
                </c:pt>
                <c:pt idx="11818">
                  <c:v>47.377673999999999</c:v>
                </c:pt>
                <c:pt idx="11819">
                  <c:v>47.406973000000001</c:v>
                </c:pt>
                <c:pt idx="11820">
                  <c:v>47.406973000000001</c:v>
                </c:pt>
                <c:pt idx="11821">
                  <c:v>47.436273</c:v>
                </c:pt>
                <c:pt idx="11822">
                  <c:v>47.436273</c:v>
                </c:pt>
                <c:pt idx="11823">
                  <c:v>47.465572999999999</c:v>
                </c:pt>
                <c:pt idx="11824">
                  <c:v>47.465572999999999</c:v>
                </c:pt>
                <c:pt idx="11825">
                  <c:v>47.494872999999998</c:v>
                </c:pt>
                <c:pt idx="11826">
                  <c:v>47.494872999999998</c:v>
                </c:pt>
                <c:pt idx="11827">
                  <c:v>47.524172</c:v>
                </c:pt>
                <c:pt idx="11828">
                  <c:v>47.524172</c:v>
                </c:pt>
                <c:pt idx="11829">
                  <c:v>47.553471999999999</c:v>
                </c:pt>
                <c:pt idx="11830">
                  <c:v>47.553471999999999</c:v>
                </c:pt>
                <c:pt idx="11831">
                  <c:v>47.582771999999999</c:v>
                </c:pt>
                <c:pt idx="11832">
                  <c:v>47.582771999999999</c:v>
                </c:pt>
                <c:pt idx="11833">
                  <c:v>47.612071</c:v>
                </c:pt>
                <c:pt idx="11834">
                  <c:v>47.612071</c:v>
                </c:pt>
                <c:pt idx="11835">
                  <c:v>47.641370999999999</c:v>
                </c:pt>
                <c:pt idx="11836">
                  <c:v>47.641370999999999</c:v>
                </c:pt>
                <c:pt idx="11837">
                  <c:v>47.670670999999999</c:v>
                </c:pt>
                <c:pt idx="11838">
                  <c:v>47.670670999999999</c:v>
                </c:pt>
                <c:pt idx="11839">
                  <c:v>47.699970999999998</c:v>
                </c:pt>
                <c:pt idx="11840">
                  <c:v>47.699970999999998</c:v>
                </c:pt>
                <c:pt idx="11841">
                  <c:v>47.72927</c:v>
                </c:pt>
                <c:pt idx="11842">
                  <c:v>47.72927</c:v>
                </c:pt>
                <c:pt idx="11843">
                  <c:v>47.758569999999999</c:v>
                </c:pt>
                <c:pt idx="11844">
                  <c:v>47.758569999999999</c:v>
                </c:pt>
                <c:pt idx="11845">
                  <c:v>47.787869999999998</c:v>
                </c:pt>
                <c:pt idx="11846">
                  <c:v>47.787869999999998</c:v>
                </c:pt>
                <c:pt idx="11847">
                  <c:v>47.817169999999997</c:v>
                </c:pt>
                <c:pt idx="11848">
                  <c:v>47.817169999999997</c:v>
                </c:pt>
                <c:pt idx="11849">
                  <c:v>47.846468999999999</c:v>
                </c:pt>
                <c:pt idx="11850">
                  <c:v>47.846468999999999</c:v>
                </c:pt>
                <c:pt idx="11851">
                  <c:v>47.875768999999998</c:v>
                </c:pt>
                <c:pt idx="11852">
                  <c:v>47.875768999999998</c:v>
                </c:pt>
                <c:pt idx="11853">
                  <c:v>47.905068999999997</c:v>
                </c:pt>
                <c:pt idx="11854">
                  <c:v>47.905068999999997</c:v>
                </c:pt>
                <c:pt idx="11855">
                  <c:v>47.934368999999997</c:v>
                </c:pt>
                <c:pt idx="11856">
                  <c:v>47.934368999999997</c:v>
                </c:pt>
                <c:pt idx="11857">
                  <c:v>47.963667999999998</c:v>
                </c:pt>
                <c:pt idx="11858">
                  <c:v>47.963667999999998</c:v>
                </c:pt>
                <c:pt idx="11859">
                  <c:v>47.992967999999998</c:v>
                </c:pt>
                <c:pt idx="11860">
                  <c:v>47.992967999999998</c:v>
                </c:pt>
                <c:pt idx="11861">
                  <c:v>48.022267999999997</c:v>
                </c:pt>
                <c:pt idx="11862">
                  <c:v>48.022267999999997</c:v>
                </c:pt>
                <c:pt idx="11863">
                  <c:v>48.051568000000003</c:v>
                </c:pt>
                <c:pt idx="11864">
                  <c:v>48.051568000000003</c:v>
                </c:pt>
                <c:pt idx="11865">
                  <c:v>48.080866999999998</c:v>
                </c:pt>
                <c:pt idx="11866">
                  <c:v>48.080866999999998</c:v>
                </c:pt>
                <c:pt idx="11867">
                  <c:v>48.110166999999997</c:v>
                </c:pt>
                <c:pt idx="11868">
                  <c:v>48.110166999999997</c:v>
                </c:pt>
                <c:pt idx="11869">
                  <c:v>48.139467000000003</c:v>
                </c:pt>
                <c:pt idx="11870">
                  <c:v>48.139467000000003</c:v>
                </c:pt>
                <c:pt idx="11871">
                  <c:v>48.168765999999998</c:v>
                </c:pt>
                <c:pt idx="11872">
                  <c:v>48.168765999999998</c:v>
                </c:pt>
                <c:pt idx="11873">
                  <c:v>48.198065999999997</c:v>
                </c:pt>
                <c:pt idx="11874">
                  <c:v>48.198065999999997</c:v>
                </c:pt>
                <c:pt idx="11875">
                  <c:v>48.227366000000004</c:v>
                </c:pt>
                <c:pt idx="11876">
                  <c:v>48.227366000000004</c:v>
                </c:pt>
                <c:pt idx="11877">
                  <c:v>48.256666000000003</c:v>
                </c:pt>
                <c:pt idx="11878">
                  <c:v>48.256666000000003</c:v>
                </c:pt>
                <c:pt idx="11879">
                  <c:v>48.285964999999997</c:v>
                </c:pt>
                <c:pt idx="11880">
                  <c:v>48.285964999999997</c:v>
                </c:pt>
                <c:pt idx="11881">
                  <c:v>48.315264999999997</c:v>
                </c:pt>
                <c:pt idx="11882">
                  <c:v>48.315264999999997</c:v>
                </c:pt>
                <c:pt idx="11883">
                  <c:v>48.344565000000003</c:v>
                </c:pt>
                <c:pt idx="11884">
                  <c:v>48.344565000000003</c:v>
                </c:pt>
                <c:pt idx="11885">
                  <c:v>48.373865000000002</c:v>
                </c:pt>
                <c:pt idx="11886">
                  <c:v>48.373865000000002</c:v>
                </c:pt>
                <c:pt idx="11887">
                  <c:v>48.403163999999997</c:v>
                </c:pt>
                <c:pt idx="11888">
                  <c:v>48.403163999999997</c:v>
                </c:pt>
                <c:pt idx="11889">
                  <c:v>48.432464000000003</c:v>
                </c:pt>
                <c:pt idx="11890">
                  <c:v>48.432464000000003</c:v>
                </c:pt>
                <c:pt idx="11891">
                  <c:v>48.461764000000002</c:v>
                </c:pt>
                <c:pt idx="11892">
                  <c:v>48.461764000000002</c:v>
                </c:pt>
                <c:pt idx="11893">
                  <c:v>48.491064000000001</c:v>
                </c:pt>
                <c:pt idx="11894">
                  <c:v>48.491064000000001</c:v>
                </c:pt>
                <c:pt idx="11895">
                  <c:v>48.520363000000003</c:v>
                </c:pt>
                <c:pt idx="11896">
                  <c:v>48.520363000000003</c:v>
                </c:pt>
                <c:pt idx="11897">
                  <c:v>48.549663000000002</c:v>
                </c:pt>
                <c:pt idx="11898">
                  <c:v>48.549663000000002</c:v>
                </c:pt>
                <c:pt idx="11899">
                  <c:v>48.578963000000002</c:v>
                </c:pt>
                <c:pt idx="11900">
                  <c:v>48.578963000000002</c:v>
                </c:pt>
                <c:pt idx="11901">
                  <c:v>48.608263000000001</c:v>
                </c:pt>
                <c:pt idx="11902">
                  <c:v>48.608263000000001</c:v>
                </c:pt>
                <c:pt idx="11903">
                  <c:v>48.637562000000003</c:v>
                </c:pt>
                <c:pt idx="11904">
                  <c:v>48.637562000000003</c:v>
                </c:pt>
                <c:pt idx="11905">
                  <c:v>48.666862000000002</c:v>
                </c:pt>
                <c:pt idx="11906">
                  <c:v>48.666862000000002</c:v>
                </c:pt>
                <c:pt idx="11907">
                  <c:v>48.696162000000001</c:v>
                </c:pt>
                <c:pt idx="11908">
                  <c:v>48.696162000000001</c:v>
                </c:pt>
                <c:pt idx="11909">
                  <c:v>48.725461000000003</c:v>
                </c:pt>
                <c:pt idx="11910">
                  <c:v>48.725461000000003</c:v>
                </c:pt>
                <c:pt idx="11911">
                  <c:v>48.754761000000002</c:v>
                </c:pt>
                <c:pt idx="11912">
                  <c:v>48.754761000000002</c:v>
                </c:pt>
                <c:pt idx="11913">
                  <c:v>48.784061000000001</c:v>
                </c:pt>
                <c:pt idx="11914">
                  <c:v>48.784061000000001</c:v>
                </c:pt>
                <c:pt idx="11915">
                  <c:v>48.813361</c:v>
                </c:pt>
                <c:pt idx="11916">
                  <c:v>48.813361</c:v>
                </c:pt>
                <c:pt idx="11917">
                  <c:v>48.842660000000002</c:v>
                </c:pt>
                <c:pt idx="11918">
                  <c:v>48.842660000000002</c:v>
                </c:pt>
                <c:pt idx="11919">
                  <c:v>48.871960000000001</c:v>
                </c:pt>
                <c:pt idx="11920">
                  <c:v>48.871960000000001</c:v>
                </c:pt>
                <c:pt idx="11921">
                  <c:v>48.901260000000001</c:v>
                </c:pt>
                <c:pt idx="11922">
                  <c:v>48.901260000000001</c:v>
                </c:pt>
                <c:pt idx="11923">
                  <c:v>48.93056</c:v>
                </c:pt>
                <c:pt idx="11924">
                  <c:v>48.93056</c:v>
                </c:pt>
                <c:pt idx="11925">
                  <c:v>48.959859000000002</c:v>
                </c:pt>
                <c:pt idx="11926">
                  <c:v>48.959859000000002</c:v>
                </c:pt>
                <c:pt idx="11927">
                  <c:v>48.989159000000001</c:v>
                </c:pt>
                <c:pt idx="11928">
                  <c:v>48.989159000000001</c:v>
                </c:pt>
                <c:pt idx="11929">
                  <c:v>49.018459</c:v>
                </c:pt>
                <c:pt idx="11930">
                  <c:v>49.018459</c:v>
                </c:pt>
                <c:pt idx="11931">
                  <c:v>49.047758999999999</c:v>
                </c:pt>
                <c:pt idx="11932">
                  <c:v>49.047758999999999</c:v>
                </c:pt>
                <c:pt idx="11933">
                  <c:v>49.077058000000001</c:v>
                </c:pt>
                <c:pt idx="11934">
                  <c:v>49.077058000000001</c:v>
                </c:pt>
                <c:pt idx="11935">
                  <c:v>49.106358</c:v>
                </c:pt>
                <c:pt idx="11936">
                  <c:v>49.106358</c:v>
                </c:pt>
                <c:pt idx="11937">
                  <c:v>49.135657999999999</c:v>
                </c:pt>
                <c:pt idx="11938">
                  <c:v>49.135657999999999</c:v>
                </c:pt>
                <c:pt idx="11939">
                  <c:v>49.164957999999999</c:v>
                </c:pt>
                <c:pt idx="11940">
                  <c:v>49.164957999999999</c:v>
                </c:pt>
                <c:pt idx="11941">
                  <c:v>49.194257</c:v>
                </c:pt>
                <c:pt idx="11942">
                  <c:v>49.194257</c:v>
                </c:pt>
                <c:pt idx="11943">
                  <c:v>49.223557</c:v>
                </c:pt>
                <c:pt idx="11944">
                  <c:v>49.223557</c:v>
                </c:pt>
                <c:pt idx="11945">
                  <c:v>49.252856999999999</c:v>
                </c:pt>
                <c:pt idx="11946">
                  <c:v>49.252856999999999</c:v>
                </c:pt>
                <c:pt idx="11947">
                  <c:v>49.282156000000001</c:v>
                </c:pt>
                <c:pt idx="11948">
                  <c:v>49.282156000000001</c:v>
                </c:pt>
                <c:pt idx="11949">
                  <c:v>49.311456</c:v>
                </c:pt>
                <c:pt idx="11950">
                  <c:v>49.311456</c:v>
                </c:pt>
                <c:pt idx="11951">
                  <c:v>49.340755999999999</c:v>
                </c:pt>
                <c:pt idx="11952">
                  <c:v>49.340755999999999</c:v>
                </c:pt>
                <c:pt idx="11953">
                  <c:v>49.370055999999998</c:v>
                </c:pt>
                <c:pt idx="11954">
                  <c:v>49.370055999999998</c:v>
                </c:pt>
                <c:pt idx="11955">
                  <c:v>49.399355</c:v>
                </c:pt>
                <c:pt idx="11956">
                  <c:v>49.399355</c:v>
                </c:pt>
                <c:pt idx="11957">
                  <c:v>49.428654999999999</c:v>
                </c:pt>
                <c:pt idx="11958">
                  <c:v>49.428654999999999</c:v>
                </c:pt>
                <c:pt idx="11959">
                  <c:v>49.457954999999998</c:v>
                </c:pt>
                <c:pt idx="11960">
                  <c:v>49.457954999999998</c:v>
                </c:pt>
                <c:pt idx="11961">
                  <c:v>49.487254999999998</c:v>
                </c:pt>
                <c:pt idx="11962">
                  <c:v>49.487254999999998</c:v>
                </c:pt>
                <c:pt idx="11963">
                  <c:v>49.516553999999999</c:v>
                </c:pt>
                <c:pt idx="11964">
                  <c:v>49.516553999999999</c:v>
                </c:pt>
                <c:pt idx="11965">
                  <c:v>49.545853999999999</c:v>
                </c:pt>
                <c:pt idx="11966">
                  <c:v>49.545853999999999</c:v>
                </c:pt>
                <c:pt idx="11967">
                  <c:v>49.575153999999998</c:v>
                </c:pt>
                <c:pt idx="11968">
                  <c:v>49.575153999999998</c:v>
                </c:pt>
                <c:pt idx="11969">
                  <c:v>49.604453999999997</c:v>
                </c:pt>
                <c:pt idx="11970">
                  <c:v>49.604453999999997</c:v>
                </c:pt>
                <c:pt idx="11971">
                  <c:v>49.633752999999999</c:v>
                </c:pt>
                <c:pt idx="11972">
                  <c:v>49.633752999999999</c:v>
                </c:pt>
                <c:pt idx="11973">
                  <c:v>49.663052999999998</c:v>
                </c:pt>
                <c:pt idx="11974">
                  <c:v>49.663052999999998</c:v>
                </c:pt>
                <c:pt idx="11975">
                  <c:v>49.692352999999997</c:v>
                </c:pt>
                <c:pt idx="11976">
                  <c:v>49.692352999999997</c:v>
                </c:pt>
                <c:pt idx="11977">
                  <c:v>49.721653000000003</c:v>
                </c:pt>
                <c:pt idx="11978">
                  <c:v>49.721653000000003</c:v>
                </c:pt>
                <c:pt idx="11979">
                  <c:v>49.750951999999998</c:v>
                </c:pt>
                <c:pt idx="11980">
                  <c:v>49.750951999999998</c:v>
                </c:pt>
                <c:pt idx="11981">
                  <c:v>49.780251999999997</c:v>
                </c:pt>
                <c:pt idx="11982">
                  <c:v>49.780251999999997</c:v>
                </c:pt>
                <c:pt idx="11983">
                  <c:v>49.809551999999996</c:v>
                </c:pt>
                <c:pt idx="11984">
                  <c:v>49.809551999999996</c:v>
                </c:pt>
                <c:pt idx="11985">
                  <c:v>49.838850999999998</c:v>
                </c:pt>
                <c:pt idx="11986">
                  <c:v>49.838850999999998</c:v>
                </c:pt>
                <c:pt idx="11987">
                  <c:v>49.868150999999997</c:v>
                </c:pt>
                <c:pt idx="11988">
                  <c:v>49.868150999999997</c:v>
                </c:pt>
                <c:pt idx="11989">
                  <c:v>49.897450999999997</c:v>
                </c:pt>
                <c:pt idx="11990">
                  <c:v>49.897450999999997</c:v>
                </c:pt>
                <c:pt idx="11991">
                  <c:v>49.926751000000003</c:v>
                </c:pt>
                <c:pt idx="11992">
                  <c:v>49.926751000000003</c:v>
                </c:pt>
                <c:pt idx="11993">
                  <c:v>49.956049999999998</c:v>
                </c:pt>
                <c:pt idx="11994">
                  <c:v>49.956049999999998</c:v>
                </c:pt>
                <c:pt idx="11995">
                  <c:v>49.985349999999997</c:v>
                </c:pt>
                <c:pt idx="11996">
                  <c:v>49.985349999999997</c:v>
                </c:pt>
                <c:pt idx="11997">
                  <c:v>50.014650000000003</c:v>
                </c:pt>
                <c:pt idx="11998">
                  <c:v>50.014650000000003</c:v>
                </c:pt>
                <c:pt idx="11999">
                  <c:v>50.043950000000002</c:v>
                </c:pt>
                <c:pt idx="12000">
                  <c:v>50.043950000000002</c:v>
                </c:pt>
                <c:pt idx="12001">
                  <c:v>50.073248999999997</c:v>
                </c:pt>
                <c:pt idx="12002">
                  <c:v>50.073248999999997</c:v>
                </c:pt>
                <c:pt idx="12003">
                  <c:v>50.102549000000003</c:v>
                </c:pt>
                <c:pt idx="12004">
                  <c:v>50.102549000000003</c:v>
                </c:pt>
                <c:pt idx="12005">
                  <c:v>50.131849000000003</c:v>
                </c:pt>
                <c:pt idx="12006">
                  <c:v>50.131849000000003</c:v>
                </c:pt>
                <c:pt idx="12007">
                  <c:v>50.161149000000002</c:v>
                </c:pt>
                <c:pt idx="12008">
                  <c:v>50.161149000000002</c:v>
                </c:pt>
                <c:pt idx="12009">
                  <c:v>50.190448000000004</c:v>
                </c:pt>
                <c:pt idx="12010">
                  <c:v>50.190448000000004</c:v>
                </c:pt>
                <c:pt idx="12011">
                  <c:v>50.219748000000003</c:v>
                </c:pt>
                <c:pt idx="12012">
                  <c:v>50.219748000000003</c:v>
                </c:pt>
                <c:pt idx="12013">
                  <c:v>50.249048000000002</c:v>
                </c:pt>
                <c:pt idx="12014">
                  <c:v>50.249048000000002</c:v>
                </c:pt>
                <c:pt idx="12015">
                  <c:v>50.278346999999997</c:v>
                </c:pt>
                <c:pt idx="12016">
                  <c:v>50.278346999999997</c:v>
                </c:pt>
                <c:pt idx="12017">
                  <c:v>50.307647000000003</c:v>
                </c:pt>
                <c:pt idx="12018">
                  <c:v>50.307647000000003</c:v>
                </c:pt>
                <c:pt idx="12019">
                  <c:v>50.336947000000002</c:v>
                </c:pt>
                <c:pt idx="12020">
                  <c:v>50.336947000000002</c:v>
                </c:pt>
                <c:pt idx="12021">
                  <c:v>50.366247000000001</c:v>
                </c:pt>
                <c:pt idx="12022">
                  <c:v>50.366247000000001</c:v>
                </c:pt>
                <c:pt idx="12023">
                  <c:v>50.395546000000003</c:v>
                </c:pt>
                <c:pt idx="12024">
                  <c:v>50.395546000000003</c:v>
                </c:pt>
                <c:pt idx="12025">
                  <c:v>50.424846000000002</c:v>
                </c:pt>
                <c:pt idx="12026">
                  <c:v>50.424846000000002</c:v>
                </c:pt>
                <c:pt idx="12027">
                  <c:v>50.454146000000001</c:v>
                </c:pt>
                <c:pt idx="12028">
                  <c:v>50.454146000000001</c:v>
                </c:pt>
                <c:pt idx="12029">
                  <c:v>50.483446000000001</c:v>
                </c:pt>
                <c:pt idx="12030">
                  <c:v>50.483446000000001</c:v>
                </c:pt>
                <c:pt idx="12031">
                  <c:v>50.512745000000002</c:v>
                </c:pt>
                <c:pt idx="12032">
                  <c:v>50.512745000000002</c:v>
                </c:pt>
                <c:pt idx="12033">
                  <c:v>50.542045000000002</c:v>
                </c:pt>
                <c:pt idx="12034">
                  <c:v>50.542045000000002</c:v>
                </c:pt>
                <c:pt idx="12035">
                  <c:v>50.571345000000001</c:v>
                </c:pt>
                <c:pt idx="12036">
                  <c:v>50.571345000000001</c:v>
                </c:pt>
                <c:pt idx="12037">
                  <c:v>50.600645</c:v>
                </c:pt>
                <c:pt idx="12038">
                  <c:v>50.600645</c:v>
                </c:pt>
                <c:pt idx="12039">
                  <c:v>50.629944000000002</c:v>
                </c:pt>
                <c:pt idx="12040">
                  <c:v>50.629944000000002</c:v>
                </c:pt>
                <c:pt idx="12041">
                  <c:v>50.659244000000001</c:v>
                </c:pt>
                <c:pt idx="12042">
                  <c:v>50.659244000000001</c:v>
                </c:pt>
                <c:pt idx="12043">
                  <c:v>50.688544</c:v>
                </c:pt>
                <c:pt idx="12044">
                  <c:v>50.688544</c:v>
                </c:pt>
                <c:pt idx="12045">
                  <c:v>50.717843999999999</c:v>
                </c:pt>
                <c:pt idx="12046">
                  <c:v>50.717843999999999</c:v>
                </c:pt>
                <c:pt idx="12047">
                  <c:v>50.747143000000001</c:v>
                </c:pt>
                <c:pt idx="12048">
                  <c:v>50.747143000000001</c:v>
                </c:pt>
                <c:pt idx="12049">
                  <c:v>50.776443</c:v>
                </c:pt>
                <c:pt idx="12050">
                  <c:v>50.776443</c:v>
                </c:pt>
                <c:pt idx="12051">
                  <c:v>50.805743</c:v>
                </c:pt>
                <c:pt idx="12052">
                  <c:v>50.805743</c:v>
                </c:pt>
                <c:pt idx="12053">
                  <c:v>50.835042000000001</c:v>
                </c:pt>
                <c:pt idx="12054">
                  <c:v>50.835042000000001</c:v>
                </c:pt>
                <c:pt idx="12055">
                  <c:v>50.864342000000001</c:v>
                </c:pt>
                <c:pt idx="12056">
                  <c:v>50.864342000000001</c:v>
                </c:pt>
                <c:pt idx="12057">
                  <c:v>50.893642</c:v>
                </c:pt>
                <c:pt idx="12058">
                  <c:v>50.893642</c:v>
                </c:pt>
                <c:pt idx="12059">
                  <c:v>50.922941999999999</c:v>
                </c:pt>
                <c:pt idx="12060">
                  <c:v>50.922941999999999</c:v>
                </c:pt>
                <c:pt idx="12061">
                  <c:v>50.952241000000001</c:v>
                </c:pt>
                <c:pt idx="12062">
                  <c:v>50.952241000000001</c:v>
                </c:pt>
                <c:pt idx="12063">
                  <c:v>50.981541</c:v>
                </c:pt>
                <c:pt idx="12064">
                  <c:v>50.981541</c:v>
                </c:pt>
                <c:pt idx="12065">
                  <c:v>51.010840999999999</c:v>
                </c:pt>
                <c:pt idx="12066">
                  <c:v>51.010840999999999</c:v>
                </c:pt>
                <c:pt idx="12067">
                  <c:v>51.040140999999998</c:v>
                </c:pt>
                <c:pt idx="12068">
                  <c:v>51.040140999999998</c:v>
                </c:pt>
                <c:pt idx="12069">
                  <c:v>51.06944</c:v>
                </c:pt>
                <c:pt idx="12070">
                  <c:v>51.06944</c:v>
                </c:pt>
                <c:pt idx="12071">
                  <c:v>51.098739999999999</c:v>
                </c:pt>
                <c:pt idx="12072">
                  <c:v>51.098739999999999</c:v>
                </c:pt>
                <c:pt idx="12073">
                  <c:v>51.128039999999999</c:v>
                </c:pt>
                <c:pt idx="12074">
                  <c:v>51.128039999999999</c:v>
                </c:pt>
                <c:pt idx="12075">
                  <c:v>51.157339999999998</c:v>
                </c:pt>
                <c:pt idx="12076">
                  <c:v>51.157339999999998</c:v>
                </c:pt>
                <c:pt idx="12077">
                  <c:v>51.186639</c:v>
                </c:pt>
                <c:pt idx="12078">
                  <c:v>51.186639</c:v>
                </c:pt>
                <c:pt idx="12079">
                  <c:v>51.215938999999999</c:v>
                </c:pt>
                <c:pt idx="12080">
                  <c:v>51.215938999999999</c:v>
                </c:pt>
                <c:pt idx="12081">
                  <c:v>51.245238999999998</c:v>
                </c:pt>
                <c:pt idx="12082">
                  <c:v>51.245238999999998</c:v>
                </c:pt>
                <c:pt idx="12083">
                  <c:v>51.274538999999997</c:v>
                </c:pt>
                <c:pt idx="12084">
                  <c:v>51.274538999999997</c:v>
                </c:pt>
                <c:pt idx="12085">
                  <c:v>51.303837999999999</c:v>
                </c:pt>
                <c:pt idx="12086">
                  <c:v>51.303837999999999</c:v>
                </c:pt>
                <c:pt idx="12087">
                  <c:v>51.333137999999998</c:v>
                </c:pt>
                <c:pt idx="12088">
                  <c:v>51.333137999999998</c:v>
                </c:pt>
                <c:pt idx="12089">
                  <c:v>51.362437999999997</c:v>
                </c:pt>
                <c:pt idx="12090">
                  <c:v>51.362437999999997</c:v>
                </c:pt>
                <c:pt idx="12091">
                  <c:v>51.391736999999999</c:v>
                </c:pt>
                <c:pt idx="12092">
                  <c:v>51.391736999999999</c:v>
                </c:pt>
                <c:pt idx="12093">
                  <c:v>51.421036999999998</c:v>
                </c:pt>
                <c:pt idx="12094">
                  <c:v>51.421036999999998</c:v>
                </c:pt>
                <c:pt idx="12095">
                  <c:v>51.450336999999998</c:v>
                </c:pt>
                <c:pt idx="12096">
                  <c:v>51.450336999999998</c:v>
                </c:pt>
                <c:pt idx="12097">
                  <c:v>51.479636999999997</c:v>
                </c:pt>
                <c:pt idx="12098">
                  <c:v>51.479636999999997</c:v>
                </c:pt>
                <c:pt idx="12099">
                  <c:v>51.508935999999999</c:v>
                </c:pt>
                <c:pt idx="12100">
                  <c:v>51.508935999999999</c:v>
                </c:pt>
                <c:pt idx="12101">
                  <c:v>51.538235999999998</c:v>
                </c:pt>
                <c:pt idx="12102">
                  <c:v>51.538235999999998</c:v>
                </c:pt>
                <c:pt idx="12103">
                  <c:v>51.567535999999997</c:v>
                </c:pt>
                <c:pt idx="12104">
                  <c:v>51.567535999999997</c:v>
                </c:pt>
                <c:pt idx="12105">
                  <c:v>51.596836000000003</c:v>
                </c:pt>
                <c:pt idx="12106">
                  <c:v>51.596836000000003</c:v>
                </c:pt>
                <c:pt idx="12107">
                  <c:v>51.626134999999998</c:v>
                </c:pt>
                <c:pt idx="12108">
                  <c:v>51.626134999999998</c:v>
                </c:pt>
                <c:pt idx="12109">
                  <c:v>51.655434999999997</c:v>
                </c:pt>
                <c:pt idx="12110">
                  <c:v>51.655434999999997</c:v>
                </c:pt>
                <c:pt idx="12111">
                  <c:v>51.684735000000003</c:v>
                </c:pt>
                <c:pt idx="12112">
                  <c:v>51.684735000000003</c:v>
                </c:pt>
                <c:pt idx="12113">
                  <c:v>51.714035000000003</c:v>
                </c:pt>
                <c:pt idx="12114">
                  <c:v>51.714035000000003</c:v>
                </c:pt>
                <c:pt idx="12115">
                  <c:v>51.743333999999997</c:v>
                </c:pt>
                <c:pt idx="12116">
                  <c:v>51.743333999999997</c:v>
                </c:pt>
                <c:pt idx="12117">
                  <c:v>51.772633999999996</c:v>
                </c:pt>
                <c:pt idx="12118">
                  <c:v>51.772633999999996</c:v>
                </c:pt>
                <c:pt idx="12119">
                  <c:v>51.801934000000003</c:v>
                </c:pt>
                <c:pt idx="12120">
                  <c:v>51.801934000000003</c:v>
                </c:pt>
                <c:pt idx="12121">
                  <c:v>51.831234000000002</c:v>
                </c:pt>
                <c:pt idx="12122">
                  <c:v>51.831234000000002</c:v>
                </c:pt>
                <c:pt idx="12123">
                  <c:v>51.860532999999997</c:v>
                </c:pt>
                <c:pt idx="12124">
                  <c:v>51.860532999999997</c:v>
                </c:pt>
                <c:pt idx="12125">
                  <c:v>51.889833000000003</c:v>
                </c:pt>
                <c:pt idx="12126">
                  <c:v>51.889833000000003</c:v>
                </c:pt>
                <c:pt idx="12127">
                  <c:v>51.919133000000002</c:v>
                </c:pt>
                <c:pt idx="12128">
                  <c:v>51.919133000000002</c:v>
                </c:pt>
                <c:pt idx="12129">
                  <c:v>51.948431999999997</c:v>
                </c:pt>
                <c:pt idx="12130">
                  <c:v>51.948431999999997</c:v>
                </c:pt>
                <c:pt idx="12131">
                  <c:v>51.977732000000003</c:v>
                </c:pt>
                <c:pt idx="12132">
                  <c:v>51.977732000000003</c:v>
                </c:pt>
                <c:pt idx="12133">
                  <c:v>52.007032000000002</c:v>
                </c:pt>
                <c:pt idx="12134">
                  <c:v>52.007032000000002</c:v>
                </c:pt>
                <c:pt idx="12135">
                  <c:v>52.036332000000002</c:v>
                </c:pt>
                <c:pt idx="12136">
                  <c:v>52.036332000000002</c:v>
                </c:pt>
                <c:pt idx="12137">
                  <c:v>52.065631000000003</c:v>
                </c:pt>
                <c:pt idx="12138">
                  <c:v>52.065631000000003</c:v>
                </c:pt>
                <c:pt idx="12139">
                  <c:v>52.094931000000003</c:v>
                </c:pt>
                <c:pt idx="12140">
                  <c:v>52.094931000000003</c:v>
                </c:pt>
                <c:pt idx="12141">
                  <c:v>52.124231000000002</c:v>
                </c:pt>
                <c:pt idx="12142">
                  <c:v>52.124231000000002</c:v>
                </c:pt>
                <c:pt idx="12143">
                  <c:v>52.153531000000001</c:v>
                </c:pt>
                <c:pt idx="12144">
                  <c:v>52.153531000000001</c:v>
                </c:pt>
                <c:pt idx="12145">
                  <c:v>52.182830000000003</c:v>
                </c:pt>
                <c:pt idx="12146">
                  <c:v>52.182830000000003</c:v>
                </c:pt>
                <c:pt idx="12147">
                  <c:v>52.212130000000002</c:v>
                </c:pt>
                <c:pt idx="12148">
                  <c:v>52.212130000000002</c:v>
                </c:pt>
                <c:pt idx="12149">
                  <c:v>52.241430000000001</c:v>
                </c:pt>
                <c:pt idx="12150">
                  <c:v>52.241430000000001</c:v>
                </c:pt>
                <c:pt idx="12151">
                  <c:v>52.27073</c:v>
                </c:pt>
                <c:pt idx="12152">
                  <c:v>52.27073</c:v>
                </c:pt>
                <c:pt idx="12153">
                  <c:v>52.300029000000002</c:v>
                </c:pt>
                <c:pt idx="12154">
                  <c:v>52.300029000000002</c:v>
                </c:pt>
                <c:pt idx="12155">
                  <c:v>52.329329000000001</c:v>
                </c:pt>
                <c:pt idx="12156">
                  <c:v>52.329329000000001</c:v>
                </c:pt>
                <c:pt idx="12157">
                  <c:v>52.358629000000001</c:v>
                </c:pt>
                <c:pt idx="12158">
                  <c:v>52.358629000000001</c:v>
                </c:pt>
                <c:pt idx="12159">
                  <c:v>52.387929</c:v>
                </c:pt>
                <c:pt idx="12160">
                  <c:v>52.387929</c:v>
                </c:pt>
                <c:pt idx="12161">
                  <c:v>52.417228000000001</c:v>
                </c:pt>
                <c:pt idx="12162">
                  <c:v>52.417228000000001</c:v>
                </c:pt>
                <c:pt idx="12163">
                  <c:v>52.446528000000001</c:v>
                </c:pt>
                <c:pt idx="12164">
                  <c:v>52.446528000000001</c:v>
                </c:pt>
                <c:pt idx="12165">
                  <c:v>52.475828</c:v>
                </c:pt>
                <c:pt idx="12166">
                  <c:v>52.475828</c:v>
                </c:pt>
                <c:pt idx="12167">
                  <c:v>52.505127000000002</c:v>
                </c:pt>
                <c:pt idx="12168">
                  <c:v>52.505127000000002</c:v>
                </c:pt>
                <c:pt idx="12169">
                  <c:v>52.534427000000001</c:v>
                </c:pt>
                <c:pt idx="12170">
                  <c:v>52.534427000000001</c:v>
                </c:pt>
                <c:pt idx="12171">
                  <c:v>52.563727</c:v>
                </c:pt>
                <c:pt idx="12172">
                  <c:v>52.563727</c:v>
                </c:pt>
                <c:pt idx="12173">
                  <c:v>52.593026999999999</c:v>
                </c:pt>
                <c:pt idx="12174">
                  <c:v>52.593026999999999</c:v>
                </c:pt>
                <c:pt idx="12175">
                  <c:v>52.622326000000001</c:v>
                </c:pt>
                <c:pt idx="12176">
                  <c:v>52.622326000000001</c:v>
                </c:pt>
                <c:pt idx="12177">
                  <c:v>52.651626</c:v>
                </c:pt>
                <c:pt idx="12178">
                  <c:v>52.651626</c:v>
                </c:pt>
                <c:pt idx="12179">
                  <c:v>52.680925999999999</c:v>
                </c:pt>
                <c:pt idx="12180">
                  <c:v>52.680925999999999</c:v>
                </c:pt>
                <c:pt idx="12181">
                  <c:v>52.710225999999999</c:v>
                </c:pt>
                <c:pt idx="12182">
                  <c:v>52.710225999999999</c:v>
                </c:pt>
                <c:pt idx="12183">
                  <c:v>52.739525</c:v>
                </c:pt>
                <c:pt idx="12184">
                  <c:v>52.739525</c:v>
                </c:pt>
                <c:pt idx="12185">
                  <c:v>52.768825</c:v>
                </c:pt>
                <c:pt idx="12186">
                  <c:v>52.768825</c:v>
                </c:pt>
                <c:pt idx="12187">
                  <c:v>52.798124999999999</c:v>
                </c:pt>
                <c:pt idx="12188">
                  <c:v>52.798124999999999</c:v>
                </c:pt>
                <c:pt idx="12189">
                  <c:v>52.827424999999998</c:v>
                </c:pt>
                <c:pt idx="12190">
                  <c:v>52.827424999999998</c:v>
                </c:pt>
                <c:pt idx="12191">
                  <c:v>52.856724</c:v>
                </c:pt>
                <c:pt idx="12192">
                  <c:v>52.856724</c:v>
                </c:pt>
                <c:pt idx="12193">
                  <c:v>52.886023999999999</c:v>
                </c:pt>
                <c:pt idx="12194">
                  <c:v>52.886023999999999</c:v>
                </c:pt>
                <c:pt idx="12195">
                  <c:v>52.915323999999998</c:v>
                </c:pt>
                <c:pt idx="12196">
                  <c:v>52.915323999999998</c:v>
                </c:pt>
                <c:pt idx="12197">
                  <c:v>52.944623</c:v>
                </c:pt>
                <c:pt idx="12198">
                  <c:v>52.944623</c:v>
                </c:pt>
                <c:pt idx="12199">
                  <c:v>52.973922999999999</c:v>
                </c:pt>
                <c:pt idx="12200">
                  <c:v>52.973922999999999</c:v>
                </c:pt>
                <c:pt idx="12201">
                  <c:v>53.003222999999998</c:v>
                </c:pt>
                <c:pt idx="12202">
                  <c:v>53.003222999999998</c:v>
                </c:pt>
                <c:pt idx="12203">
                  <c:v>53.032522999999998</c:v>
                </c:pt>
                <c:pt idx="12204">
                  <c:v>53.032522999999998</c:v>
                </c:pt>
                <c:pt idx="12205">
                  <c:v>53.061821999999999</c:v>
                </c:pt>
                <c:pt idx="12206">
                  <c:v>53.061821999999999</c:v>
                </c:pt>
                <c:pt idx="12207">
                  <c:v>53.091121999999999</c:v>
                </c:pt>
                <c:pt idx="12208">
                  <c:v>53.091121999999999</c:v>
                </c:pt>
                <c:pt idx="12209">
                  <c:v>53.120421999999998</c:v>
                </c:pt>
                <c:pt idx="12210">
                  <c:v>53.120421999999998</c:v>
                </c:pt>
                <c:pt idx="12211">
                  <c:v>53.149721999999997</c:v>
                </c:pt>
                <c:pt idx="12212">
                  <c:v>53.149721999999997</c:v>
                </c:pt>
                <c:pt idx="12213">
                  <c:v>53.179020999999999</c:v>
                </c:pt>
                <c:pt idx="12214">
                  <c:v>53.179020999999999</c:v>
                </c:pt>
                <c:pt idx="12215">
                  <c:v>53.208320999999998</c:v>
                </c:pt>
                <c:pt idx="12216">
                  <c:v>53.208320999999998</c:v>
                </c:pt>
                <c:pt idx="12217">
                  <c:v>53.237620999999997</c:v>
                </c:pt>
                <c:pt idx="12218">
                  <c:v>53.237620999999997</c:v>
                </c:pt>
                <c:pt idx="12219">
                  <c:v>53.266921000000004</c:v>
                </c:pt>
                <c:pt idx="12220">
                  <c:v>53.266921000000004</c:v>
                </c:pt>
                <c:pt idx="12221">
                  <c:v>53.296219999999998</c:v>
                </c:pt>
                <c:pt idx="12222">
                  <c:v>53.296219999999998</c:v>
                </c:pt>
                <c:pt idx="12223">
                  <c:v>53.325519999999997</c:v>
                </c:pt>
                <c:pt idx="12224">
                  <c:v>53.325519999999997</c:v>
                </c:pt>
                <c:pt idx="12225">
                  <c:v>53.354819999999997</c:v>
                </c:pt>
                <c:pt idx="12226">
                  <c:v>53.354819999999997</c:v>
                </c:pt>
                <c:pt idx="12227">
                  <c:v>53.384120000000003</c:v>
                </c:pt>
                <c:pt idx="12228">
                  <c:v>53.384120000000003</c:v>
                </c:pt>
                <c:pt idx="12229">
                  <c:v>53.413418999999998</c:v>
                </c:pt>
                <c:pt idx="12230">
                  <c:v>53.413418999999998</c:v>
                </c:pt>
                <c:pt idx="12231">
                  <c:v>53.442718999999997</c:v>
                </c:pt>
                <c:pt idx="12232">
                  <c:v>53.442718999999997</c:v>
                </c:pt>
                <c:pt idx="12233">
                  <c:v>53.472019000000003</c:v>
                </c:pt>
                <c:pt idx="12234">
                  <c:v>53.472019000000003</c:v>
                </c:pt>
                <c:pt idx="12235">
                  <c:v>53.501317999999998</c:v>
                </c:pt>
                <c:pt idx="12236">
                  <c:v>53.501317999999998</c:v>
                </c:pt>
                <c:pt idx="12237">
                  <c:v>53.530617999999997</c:v>
                </c:pt>
                <c:pt idx="12238">
                  <c:v>53.530617999999997</c:v>
                </c:pt>
                <c:pt idx="12239">
                  <c:v>53.559918000000003</c:v>
                </c:pt>
                <c:pt idx="12240">
                  <c:v>53.559918000000003</c:v>
                </c:pt>
                <c:pt idx="12241">
                  <c:v>53.589218000000002</c:v>
                </c:pt>
                <c:pt idx="12242">
                  <c:v>53.589218000000002</c:v>
                </c:pt>
                <c:pt idx="12243">
                  <c:v>53.618516999999997</c:v>
                </c:pt>
                <c:pt idx="12244">
                  <c:v>53.618516999999997</c:v>
                </c:pt>
                <c:pt idx="12245">
                  <c:v>53.647817000000003</c:v>
                </c:pt>
                <c:pt idx="12246">
                  <c:v>53.647817000000003</c:v>
                </c:pt>
                <c:pt idx="12247">
                  <c:v>53.677117000000003</c:v>
                </c:pt>
                <c:pt idx="12248">
                  <c:v>53.677117000000003</c:v>
                </c:pt>
                <c:pt idx="12249">
                  <c:v>53.706417000000002</c:v>
                </c:pt>
                <c:pt idx="12250">
                  <c:v>53.706417000000002</c:v>
                </c:pt>
                <c:pt idx="12251">
                  <c:v>53.735715999999996</c:v>
                </c:pt>
                <c:pt idx="12252">
                  <c:v>53.735715999999996</c:v>
                </c:pt>
                <c:pt idx="12253">
                  <c:v>53.765016000000003</c:v>
                </c:pt>
                <c:pt idx="12254">
                  <c:v>53.765016000000003</c:v>
                </c:pt>
                <c:pt idx="12255">
                  <c:v>53.794316000000002</c:v>
                </c:pt>
                <c:pt idx="12256">
                  <c:v>53.794316000000002</c:v>
                </c:pt>
                <c:pt idx="12257">
                  <c:v>53.823616000000001</c:v>
                </c:pt>
                <c:pt idx="12258">
                  <c:v>53.823616000000001</c:v>
                </c:pt>
                <c:pt idx="12259">
                  <c:v>53.852915000000003</c:v>
                </c:pt>
                <c:pt idx="12260">
                  <c:v>53.852915000000003</c:v>
                </c:pt>
                <c:pt idx="12261">
                  <c:v>53.882215000000002</c:v>
                </c:pt>
                <c:pt idx="12262">
                  <c:v>53.882215000000002</c:v>
                </c:pt>
                <c:pt idx="12263">
                  <c:v>53.911515000000001</c:v>
                </c:pt>
                <c:pt idx="12264">
                  <c:v>53.911515000000001</c:v>
                </c:pt>
                <c:pt idx="12265">
                  <c:v>53.940815000000001</c:v>
                </c:pt>
                <c:pt idx="12266">
                  <c:v>53.940815000000001</c:v>
                </c:pt>
                <c:pt idx="12267">
                  <c:v>53.970114000000002</c:v>
                </c:pt>
                <c:pt idx="12268">
                  <c:v>53.970114000000002</c:v>
                </c:pt>
                <c:pt idx="12269">
                  <c:v>53.999414000000002</c:v>
                </c:pt>
                <c:pt idx="12270">
                  <c:v>53.999414000000002</c:v>
                </c:pt>
                <c:pt idx="12271">
                  <c:v>54.028714000000001</c:v>
                </c:pt>
                <c:pt idx="12272">
                  <c:v>54.028714000000001</c:v>
                </c:pt>
                <c:pt idx="12273">
                  <c:v>54.058013000000003</c:v>
                </c:pt>
                <c:pt idx="12274">
                  <c:v>54.058013000000003</c:v>
                </c:pt>
                <c:pt idx="12275">
                  <c:v>54.087313000000002</c:v>
                </c:pt>
                <c:pt idx="12276">
                  <c:v>54.087313000000002</c:v>
                </c:pt>
                <c:pt idx="12277">
                  <c:v>54.116613000000001</c:v>
                </c:pt>
                <c:pt idx="12278">
                  <c:v>54.116613000000001</c:v>
                </c:pt>
                <c:pt idx="12279">
                  <c:v>54.145913</c:v>
                </c:pt>
                <c:pt idx="12280">
                  <c:v>54.145913</c:v>
                </c:pt>
                <c:pt idx="12281">
                  <c:v>54.175212000000002</c:v>
                </c:pt>
                <c:pt idx="12282">
                  <c:v>54.175212000000002</c:v>
                </c:pt>
                <c:pt idx="12283">
                  <c:v>54.204512000000001</c:v>
                </c:pt>
                <c:pt idx="12284">
                  <c:v>54.204512000000001</c:v>
                </c:pt>
                <c:pt idx="12285">
                  <c:v>54.233812</c:v>
                </c:pt>
                <c:pt idx="12286">
                  <c:v>54.233812</c:v>
                </c:pt>
                <c:pt idx="12287">
                  <c:v>54.263112</c:v>
                </c:pt>
                <c:pt idx="12288">
                  <c:v>54.263112</c:v>
                </c:pt>
                <c:pt idx="12289">
                  <c:v>54.292411000000001</c:v>
                </c:pt>
                <c:pt idx="12290">
                  <c:v>54.292411000000001</c:v>
                </c:pt>
                <c:pt idx="12291">
                  <c:v>54.321711000000001</c:v>
                </c:pt>
                <c:pt idx="12292">
                  <c:v>54.321711000000001</c:v>
                </c:pt>
                <c:pt idx="12293">
                  <c:v>54.351011</c:v>
                </c:pt>
                <c:pt idx="12294">
                  <c:v>54.351011</c:v>
                </c:pt>
                <c:pt idx="12295">
                  <c:v>54.380310999999999</c:v>
                </c:pt>
                <c:pt idx="12296">
                  <c:v>54.380310999999999</c:v>
                </c:pt>
                <c:pt idx="12297">
                  <c:v>54.409610000000001</c:v>
                </c:pt>
                <c:pt idx="12298">
                  <c:v>54.409610000000001</c:v>
                </c:pt>
                <c:pt idx="12299">
                  <c:v>54.43891</c:v>
                </c:pt>
                <c:pt idx="12300">
                  <c:v>54.43891</c:v>
                </c:pt>
                <c:pt idx="12301">
                  <c:v>54.468209999999999</c:v>
                </c:pt>
                <c:pt idx="12302">
                  <c:v>54.468209999999999</c:v>
                </c:pt>
                <c:pt idx="12303">
                  <c:v>54.497509999999998</c:v>
                </c:pt>
                <c:pt idx="12304">
                  <c:v>54.497509999999998</c:v>
                </c:pt>
                <c:pt idx="12305">
                  <c:v>54.526809</c:v>
                </c:pt>
                <c:pt idx="12306">
                  <c:v>54.526809</c:v>
                </c:pt>
                <c:pt idx="12307">
                  <c:v>54.556108999999999</c:v>
                </c:pt>
                <c:pt idx="12308">
                  <c:v>54.556108999999999</c:v>
                </c:pt>
                <c:pt idx="12309">
                  <c:v>54.585408999999999</c:v>
                </c:pt>
                <c:pt idx="12310">
                  <c:v>54.585408999999999</c:v>
                </c:pt>
                <c:pt idx="12311">
                  <c:v>54.614708</c:v>
                </c:pt>
                <c:pt idx="12312">
                  <c:v>54.614708</c:v>
                </c:pt>
                <c:pt idx="12313">
                  <c:v>54.644007999999999</c:v>
                </c:pt>
                <c:pt idx="12314">
                  <c:v>54.644007999999999</c:v>
                </c:pt>
                <c:pt idx="12315">
                  <c:v>54.673307999999999</c:v>
                </c:pt>
                <c:pt idx="12316">
                  <c:v>54.673307999999999</c:v>
                </c:pt>
                <c:pt idx="12317">
                  <c:v>54.702607999999998</c:v>
                </c:pt>
                <c:pt idx="12318">
                  <c:v>54.702607999999998</c:v>
                </c:pt>
                <c:pt idx="12319">
                  <c:v>54.731907</c:v>
                </c:pt>
                <c:pt idx="12320">
                  <c:v>54.731907</c:v>
                </c:pt>
                <c:pt idx="12321">
                  <c:v>54.761206999999999</c:v>
                </c:pt>
                <c:pt idx="12322">
                  <c:v>54.761206999999999</c:v>
                </c:pt>
                <c:pt idx="12323">
                  <c:v>54.790506999999998</c:v>
                </c:pt>
                <c:pt idx="12324">
                  <c:v>54.790506999999998</c:v>
                </c:pt>
                <c:pt idx="12325">
                  <c:v>54.819806999999997</c:v>
                </c:pt>
                <c:pt idx="12326">
                  <c:v>54.819806999999997</c:v>
                </c:pt>
                <c:pt idx="12327">
                  <c:v>54.849105999999999</c:v>
                </c:pt>
                <c:pt idx="12328">
                  <c:v>54.849105999999999</c:v>
                </c:pt>
                <c:pt idx="12329">
                  <c:v>54.878405999999998</c:v>
                </c:pt>
                <c:pt idx="12330">
                  <c:v>54.878405999999998</c:v>
                </c:pt>
                <c:pt idx="12331">
                  <c:v>54.907705999999997</c:v>
                </c:pt>
                <c:pt idx="12332">
                  <c:v>54.907705999999997</c:v>
                </c:pt>
                <c:pt idx="12333">
                  <c:v>54.937005999999997</c:v>
                </c:pt>
                <c:pt idx="12334">
                  <c:v>54.937005999999997</c:v>
                </c:pt>
                <c:pt idx="12335">
                  <c:v>54.966304999999998</c:v>
                </c:pt>
                <c:pt idx="12336">
                  <c:v>54.966304999999998</c:v>
                </c:pt>
                <c:pt idx="12337">
                  <c:v>54.995604999999998</c:v>
                </c:pt>
                <c:pt idx="12338">
                  <c:v>54.995604999999998</c:v>
                </c:pt>
                <c:pt idx="12339">
                  <c:v>55.024904999999997</c:v>
                </c:pt>
                <c:pt idx="12340">
                  <c:v>55.024904999999997</c:v>
                </c:pt>
                <c:pt idx="12341">
                  <c:v>55.054205000000003</c:v>
                </c:pt>
                <c:pt idx="12342">
                  <c:v>55.054205000000003</c:v>
                </c:pt>
                <c:pt idx="12343">
                  <c:v>55.083503999999998</c:v>
                </c:pt>
                <c:pt idx="12344">
                  <c:v>55.083503999999998</c:v>
                </c:pt>
                <c:pt idx="12345">
                  <c:v>55.112803999999997</c:v>
                </c:pt>
                <c:pt idx="12346">
                  <c:v>55.112803999999997</c:v>
                </c:pt>
                <c:pt idx="12347">
                  <c:v>55.142104000000003</c:v>
                </c:pt>
                <c:pt idx="12348">
                  <c:v>55.142104000000003</c:v>
                </c:pt>
                <c:pt idx="12349">
                  <c:v>55.171402999999998</c:v>
                </c:pt>
                <c:pt idx="12350">
                  <c:v>55.171402999999998</c:v>
                </c:pt>
                <c:pt idx="12351">
                  <c:v>55.200702999999997</c:v>
                </c:pt>
                <c:pt idx="12352">
                  <c:v>55.200702999999997</c:v>
                </c:pt>
                <c:pt idx="12353">
                  <c:v>55.230003000000004</c:v>
                </c:pt>
                <c:pt idx="12354">
                  <c:v>55.230003000000004</c:v>
                </c:pt>
                <c:pt idx="12355">
                  <c:v>55.259303000000003</c:v>
                </c:pt>
                <c:pt idx="12356">
                  <c:v>55.259303000000003</c:v>
                </c:pt>
                <c:pt idx="12357">
                  <c:v>55.288601999999997</c:v>
                </c:pt>
                <c:pt idx="12358">
                  <c:v>55.288601999999997</c:v>
                </c:pt>
                <c:pt idx="12359">
                  <c:v>55.317901999999997</c:v>
                </c:pt>
                <c:pt idx="12360">
                  <c:v>55.317901999999997</c:v>
                </c:pt>
                <c:pt idx="12361">
                  <c:v>55.347202000000003</c:v>
                </c:pt>
                <c:pt idx="12362">
                  <c:v>55.347202000000003</c:v>
                </c:pt>
                <c:pt idx="12363">
                  <c:v>55.376502000000002</c:v>
                </c:pt>
                <c:pt idx="12364">
                  <c:v>55.376502000000002</c:v>
                </c:pt>
                <c:pt idx="12365">
                  <c:v>55.405800999999997</c:v>
                </c:pt>
                <c:pt idx="12366">
                  <c:v>55.405800999999997</c:v>
                </c:pt>
                <c:pt idx="12367">
                  <c:v>55.435101000000003</c:v>
                </c:pt>
                <c:pt idx="12368">
                  <c:v>55.435101000000003</c:v>
                </c:pt>
                <c:pt idx="12369">
                  <c:v>55.464401000000002</c:v>
                </c:pt>
                <c:pt idx="12370">
                  <c:v>55.464401000000002</c:v>
                </c:pt>
                <c:pt idx="12371">
                  <c:v>55.493701000000001</c:v>
                </c:pt>
                <c:pt idx="12372">
                  <c:v>55.493701000000001</c:v>
                </c:pt>
                <c:pt idx="12373">
                  <c:v>55.523000000000003</c:v>
                </c:pt>
                <c:pt idx="12374">
                  <c:v>55.523000000000003</c:v>
                </c:pt>
                <c:pt idx="12375">
                  <c:v>55.552300000000002</c:v>
                </c:pt>
                <c:pt idx="12376">
                  <c:v>55.552300000000002</c:v>
                </c:pt>
                <c:pt idx="12377">
                  <c:v>55.581600000000002</c:v>
                </c:pt>
                <c:pt idx="12378">
                  <c:v>55.581600000000002</c:v>
                </c:pt>
                <c:pt idx="12379">
                  <c:v>55.610900000000001</c:v>
                </c:pt>
                <c:pt idx="12380">
                  <c:v>55.610900000000001</c:v>
                </c:pt>
                <c:pt idx="12381">
                  <c:v>55.640199000000003</c:v>
                </c:pt>
                <c:pt idx="12382">
                  <c:v>55.640199000000003</c:v>
                </c:pt>
                <c:pt idx="12383">
                  <c:v>55.669499000000002</c:v>
                </c:pt>
                <c:pt idx="12384">
                  <c:v>55.669499000000002</c:v>
                </c:pt>
                <c:pt idx="12385">
                  <c:v>55.698799000000001</c:v>
                </c:pt>
                <c:pt idx="12386">
                  <c:v>55.698799000000001</c:v>
                </c:pt>
                <c:pt idx="12387">
                  <c:v>55.728098000000003</c:v>
                </c:pt>
                <c:pt idx="12388">
                  <c:v>55.728098000000003</c:v>
                </c:pt>
                <c:pt idx="12389">
                  <c:v>55.757398000000002</c:v>
                </c:pt>
                <c:pt idx="12390">
                  <c:v>55.757398000000002</c:v>
                </c:pt>
                <c:pt idx="12391">
                  <c:v>55.786698000000001</c:v>
                </c:pt>
                <c:pt idx="12392">
                  <c:v>55.786698000000001</c:v>
                </c:pt>
                <c:pt idx="12393">
                  <c:v>55.815998</c:v>
                </c:pt>
                <c:pt idx="12394">
                  <c:v>55.815998</c:v>
                </c:pt>
                <c:pt idx="12395">
                  <c:v>55.845297000000002</c:v>
                </c:pt>
                <c:pt idx="12396">
                  <c:v>55.845297000000002</c:v>
                </c:pt>
                <c:pt idx="12397">
                  <c:v>55.874597000000001</c:v>
                </c:pt>
                <c:pt idx="12398">
                  <c:v>55.874597000000001</c:v>
                </c:pt>
                <c:pt idx="12399">
                  <c:v>55.903897000000001</c:v>
                </c:pt>
                <c:pt idx="12400">
                  <c:v>55.903897000000001</c:v>
                </c:pt>
                <c:pt idx="12401">
                  <c:v>55.933197</c:v>
                </c:pt>
                <c:pt idx="12402">
                  <c:v>55.933197</c:v>
                </c:pt>
                <c:pt idx="12403">
                  <c:v>55.962496000000002</c:v>
                </c:pt>
                <c:pt idx="12404">
                  <c:v>55.962496000000002</c:v>
                </c:pt>
                <c:pt idx="12405">
                  <c:v>55.991796000000001</c:v>
                </c:pt>
                <c:pt idx="12406">
                  <c:v>55.991796000000001</c:v>
                </c:pt>
                <c:pt idx="12407">
                  <c:v>56.021096</c:v>
                </c:pt>
                <c:pt idx="12408">
                  <c:v>56.021096</c:v>
                </c:pt>
                <c:pt idx="12409">
                  <c:v>56.050395999999999</c:v>
                </c:pt>
                <c:pt idx="12410">
                  <c:v>56.050395999999999</c:v>
                </c:pt>
                <c:pt idx="12411">
                  <c:v>56.079695000000001</c:v>
                </c:pt>
                <c:pt idx="12412">
                  <c:v>56.079695000000001</c:v>
                </c:pt>
                <c:pt idx="12413">
                  <c:v>56.108995</c:v>
                </c:pt>
                <c:pt idx="12414">
                  <c:v>56.108995</c:v>
                </c:pt>
                <c:pt idx="12415">
                  <c:v>56.138294999999999</c:v>
                </c:pt>
                <c:pt idx="12416">
                  <c:v>56.138294999999999</c:v>
                </c:pt>
                <c:pt idx="12417">
                  <c:v>56.167594000000001</c:v>
                </c:pt>
                <c:pt idx="12418">
                  <c:v>56.167594000000001</c:v>
                </c:pt>
                <c:pt idx="12419">
                  <c:v>56.196894</c:v>
                </c:pt>
                <c:pt idx="12420">
                  <c:v>56.196894</c:v>
                </c:pt>
                <c:pt idx="12421">
                  <c:v>56.226194</c:v>
                </c:pt>
                <c:pt idx="12422">
                  <c:v>56.226194</c:v>
                </c:pt>
                <c:pt idx="12423">
                  <c:v>56.255493999999999</c:v>
                </c:pt>
                <c:pt idx="12424">
                  <c:v>56.255493999999999</c:v>
                </c:pt>
                <c:pt idx="12425">
                  <c:v>56.284793000000001</c:v>
                </c:pt>
                <c:pt idx="12426">
                  <c:v>56.284793000000001</c:v>
                </c:pt>
                <c:pt idx="12427">
                  <c:v>56.314093</c:v>
                </c:pt>
                <c:pt idx="12428">
                  <c:v>56.314093</c:v>
                </c:pt>
                <c:pt idx="12429">
                  <c:v>56.343392999999999</c:v>
                </c:pt>
                <c:pt idx="12430">
                  <c:v>56.343392999999999</c:v>
                </c:pt>
                <c:pt idx="12431">
                  <c:v>56.372692999999998</c:v>
                </c:pt>
                <c:pt idx="12432">
                  <c:v>56.372692999999998</c:v>
                </c:pt>
                <c:pt idx="12433">
                  <c:v>56.401992</c:v>
                </c:pt>
                <c:pt idx="12434">
                  <c:v>56.401992</c:v>
                </c:pt>
                <c:pt idx="12435">
                  <c:v>56.431291999999999</c:v>
                </c:pt>
                <c:pt idx="12436">
                  <c:v>56.431291999999999</c:v>
                </c:pt>
                <c:pt idx="12437">
                  <c:v>56.460591999999998</c:v>
                </c:pt>
                <c:pt idx="12438">
                  <c:v>56.460591999999998</c:v>
                </c:pt>
                <c:pt idx="12439">
                  <c:v>56.489891999999998</c:v>
                </c:pt>
                <c:pt idx="12440">
                  <c:v>56.489891999999998</c:v>
                </c:pt>
                <c:pt idx="12441">
                  <c:v>56.519190999999999</c:v>
                </c:pt>
                <c:pt idx="12442">
                  <c:v>56.519190999999999</c:v>
                </c:pt>
                <c:pt idx="12443">
                  <c:v>56.548490999999999</c:v>
                </c:pt>
                <c:pt idx="12444">
                  <c:v>56.548490999999999</c:v>
                </c:pt>
                <c:pt idx="12445">
                  <c:v>56.577790999999998</c:v>
                </c:pt>
                <c:pt idx="12446">
                  <c:v>56.577790999999998</c:v>
                </c:pt>
                <c:pt idx="12447">
                  <c:v>56.607090999999997</c:v>
                </c:pt>
                <c:pt idx="12448">
                  <c:v>56.607090999999997</c:v>
                </c:pt>
                <c:pt idx="12449">
                  <c:v>56.636389999999999</c:v>
                </c:pt>
                <c:pt idx="12450">
                  <c:v>56.636389999999999</c:v>
                </c:pt>
                <c:pt idx="12451">
                  <c:v>56.665689999999998</c:v>
                </c:pt>
                <c:pt idx="12452">
                  <c:v>56.665689999999998</c:v>
                </c:pt>
                <c:pt idx="12453">
                  <c:v>56.694989999999997</c:v>
                </c:pt>
                <c:pt idx="12454">
                  <c:v>56.694989999999997</c:v>
                </c:pt>
                <c:pt idx="12455">
                  <c:v>56.724288999999999</c:v>
                </c:pt>
                <c:pt idx="12456">
                  <c:v>56.724288999999999</c:v>
                </c:pt>
                <c:pt idx="12457">
                  <c:v>56.753588999999998</c:v>
                </c:pt>
                <c:pt idx="12458">
                  <c:v>56.753588999999998</c:v>
                </c:pt>
                <c:pt idx="12459">
                  <c:v>56.782888999999997</c:v>
                </c:pt>
                <c:pt idx="12460">
                  <c:v>56.782888999999997</c:v>
                </c:pt>
                <c:pt idx="12461">
                  <c:v>56.812188999999996</c:v>
                </c:pt>
                <c:pt idx="12462">
                  <c:v>56.812188999999996</c:v>
                </c:pt>
                <c:pt idx="12463">
                  <c:v>56.841487999999998</c:v>
                </c:pt>
                <c:pt idx="12464">
                  <c:v>56.841487999999998</c:v>
                </c:pt>
                <c:pt idx="12465">
                  <c:v>56.870787999999997</c:v>
                </c:pt>
                <c:pt idx="12466">
                  <c:v>56.870787999999997</c:v>
                </c:pt>
                <c:pt idx="12467">
                  <c:v>56.900087999999997</c:v>
                </c:pt>
                <c:pt idx="12468">
                  <c:v>56.900087999999997</c:v>
                </c:pt>
                <c:pt idx="12469">
                  <c:v>56.929388000000003</c:v>
                </c:pt>
                <c:pt idx="12470">
                  <c:v>56.929388000000003</c:v>
                </c:pt>
                <c:pt idx="12471">
                  <c:v>56.958686999999998</c:v>
                </c:pt>
                <c:pt idx="12472">
                  <c:v>56.958686999999998</c:v>
                </c:pt>
                <c:pt idx="12473">
                  <c:v>56.987986999999997</c:v>
                </c:pt>
                <c:pt idx="12474">
                  <c:v>56.987986999999997</c:v>
                </c:pt>
                <c:pt idx="12475">
                  <c:v>57.017287000000003</c:v>
                </c:pt>
                <c:pt idx="12476">
                  <c:v>57.017287000000003</c:v>
                </c:pt>
                <c:pt idx="12477">
                  <c:v>57.046587000000002</c:v>
                </c:pt>
                <c:pt idx="12478">
                  <c:v>57.046587000000002</c:v>
                </c:pt>
                <c:pt idx="12479">
                  <c:v>57.075885999999997</c:v>
                </c:pt>
                <c:pt idx="12480">
                  <c:v>57.075885999999997</c:v>
                </c:pt>
                <c:pt idx="12481">
                  <c:v>57.105186000000003</c:v>
                </c:pt>
                <c:pt idx="12482">
                  <c:v>57.105186000000003</c:v>
                </c:pt>
                <c:pt idx="12483">
                  <c:v>57.134486000000003</c:v>
                </c:pt>
                <c:pt idx="12484">
                  <c:v>57.134486000000003</c:v>
                </c:pt>
                <c:pt idx="12485">
                  <c:v>57.163786000000002</c:v>
                </c:pt>
                <c:pt idx="12486">
                  <c:v>57.163786000000002</c:v>
                </c:pt>
                <c:pt idx="12487">
                  <c:v>57.193085000000004</c:v>
                </c:pt>
                <c:pt idx="12488">
                  <c:v>57.193085000000004</c:v>
                </c:pt>
                <c:pt idx="12489">
                  <c:v>57.222385000000003</c:v>
                </c:pt>
                <c:pt idx="12490">
                  <c:v>57.222385000000003</c:v>
                </c:pt>
                <c:pt idx="12491">
                  <c:v>57.251685000000002</c:v>
                </c:pt>
                <c:pt idx="12492">
                  <c:v>57.251685000000002</c:v>
                </c:pt>
                <c:pt idx="12493">
                  <c:v>57.280983999999997</c:v>
                </c:pt>
                <c:pt idx="12494">
                  <c:v>57.280983999999997</c:v>
                </c:pt>
                <c:pt idx="12495">
                  <c:v>57.310284000000003</c:v>
                </c:pt>
                <c:pt idx="12496">
                  <c:v>57.310284000000003</c:v>
                </c:pt>
                <c:pt idx="12497">
                  <c:v>57.339584000000002</c:v>
                </c:pt>
                <c:pt idx="12498">
                  <c:v>57.339584000000002</c:v>
                </c:pt>
                <c:pt idx="12499">
                  <c:v>57.368884000000001</c:v>
                </c:pt>
                <c:pt idx="12500">
                  <c:v>57.368884000000001</c:v>
                </c:pt>
                <c:pt idx="12501">
                  <c:v>57.398183000000003</c:v>
                </c:pt>
                <c:pt idx="12502">
                  <c:v>57.398183000000003</c:v>
                </c:pt>
                <c:pt idx="12503">
                  <c:v>57.427483000000002</c:v>
                </c:pt>
                <c:pt idx="12504">
                  <c:v>57.427483000000002</c:v>
                </c:pt>
                <c:pt idx="12505">
                  <c:v>57.456783000000001</c:v>
                </c:pt>
                <c:pt idx="12506">
                  <c:v>57.456783000000001</c:v>
                </c:pt>
                <c:pt idx="12507">
                  <c:v>57.486083000000001</c:v>
                </c:pt>
                <c:pt idx="12508">
                  <c:v>57.486083000000001</c:v>
                </c:pt>
                <c:pt idx="12509">
                  <c:v>57.515382000000002</c:v>
                </c:pt>
                <c:pt idx="12510">
                  <c:v>57.515382000000002</c:v>
                </c:pt>
                <c:pt idx="12511">
                  <c:v>57.544682000000002</c:v>
                </c:pt>
                <c:pt idx="12512">
                  <c:v>57.544682000000002</c:v>
                </c:pt>
                <c:pt idx="12513">
                  <c:v>57.573982000000001</c:v>
                </c:pt>
                <c:pt idx="12514">
                  <c:v>57.573982000000001</c:v>
                </c:pt>
                <c:pt idx="12515">
                  <c:v>57.603282</c:v>
                </c:pt>
                <c:pt idx="12516">
                  <c:v>57.603282</c:v>
                </c:pt>
                <c:pt idx="12517">
                  <c:v>57.632581000000002</c:v>
                </c:pt>
                <c:pt idx="12518">
                  <c:v>57.632581000000002</c:v>
                </c:pt>
                <c:pt idx="12519">
                  <c:v>57.661881000000001</c:v>
                </c:pt>
                <c:pt idx="12520">
                  <c:v>57.661881000000001</c:v>
                </c:pt>
                <c:pt idx="12521">
                  <c:v>57.691181</c:v>
                </c:pt>
                <c:pt idx="12522">
                  <c:v>57.691181</c:v>
                </c:pt>
                <c:pt idx="12523">
                  <c:v>57.720480999999999</c:v>
                </c:pt>
                <c:pt idx="12524">
                  <c:v>57.720480999999999</c:v>
                </c:pt>
                <c:pt idx="12525">
                  <c:v>57.749780000000001</c:v>
                </c:pt>
                <c:pt idx="12526">
                  <c:v>57.749780000000001</c:v>
                </c:pt>
                <c:pt idx="12527">
                  <c:v>57.77908</c:v>
                </c:pt>
                <c:pt idx="12528">
                  <c:v>57.77908</c:v>
                </c:pt>
                <c:pt idx="12529">
                  <c:v>57.80838</c:v>
                </c:pt>
                <c:pt idx="12530">
                  <c:v>57.80838</c:v>
                </c:pt>
                <c:pt idx="12531">
                  <c:v>57.837679000000001</c:v>
                </c:pt>
                <c:pt idx="12532">
                  <c:v>57.837679000000001</c:v>
                </c:pt>
                <c:pt idx="12533">
                  <c:v>57.866979000000001</c:v>
                </c:pt>
                <c:pt idx="12534">
                  <c:v>57.866979000000001</c:v>
                </c:pt>
                <c:pt idx="12535">
                  <c:v>57.896279</c:v>
                </c:pt>
                <c:pt idx="12536">
                  <c:v>57.896279</c:v>
                </c:pt>
                <c:pt idx="12537">
                  <c:v>57.925578999999999</c:v>
                </c:pt>
                <c:pt idx="12538">
                  <c:v>57.925578999999999</c:v>
                </c:pt>
                <c:pt idx="12539">
                  <c:v>57.954878000000001</c:v>
                </c:pt>
                <c:pt idx="12540">
                  <c:v>57.954878000000001</c:v>
                </c:pt>
                <c:pt idx="12541">
                  <c:v>57.984178</c:v>
                </c:pt>
                <c:pt idx="12542">
                  <c:v>57.984178</c:v>
                </c:pt>
                <c:pt idx="12543">
                  <c:v>58.013477999999999</c:v>
                </c:pt>
                <c:pt idx="12544">
                  <c:v>58.013477999999999</c:v>
                </c:pt>
                <c:pt idx="12545">
                  <c:v>58.042777999999998</c:v>
                </c:pt>
                <c:pt idx="12546">
                  <c:v>58.042777999999998</c:v>
                </c:pt>
                <c:pt idx="12547">
                  <c:v>58.072077</c:v>
                </c:pt>
                <c:pt idx="12548">
                  <c:v>58.072077</c:v>
                </c:pt>
                <c:pt idx="12549">
                  <c:v>58.101376999999999</c:v>
                </c:pt>
                <c:pt idx="12550">
                  <c:v>58.101376999999999</c:v>
                </c:pt>
                <c:pt idx="12551">
                  <c:v>58.130676999999999</c:v>
                </c:pt>
                <c:pt idx="12552">
                  <c:v>58.130676999999999</c:v>
                </c:pt>
                <c:pt idx="12553">
                  <c:v>58.159976999999998</c:v>
                </c:pt>
                <c:pt idx="12554">
                  <c:v>58.159976999999998</c:v>
                </c:pt>
                <c:pt idx="12555">
                  <c:v>58.189276</c:v>
                </c:pt>
                <c:pt idx="12556">
                  <c:v>58.189276</c:v>
                </c:pt>
                <c:pt idx="12557">
                  <c:v>58.218575999999999</c:v>
                </c:pt>
                <c:pt idx="12558">
                  <c:v>58.218575999999999</c:v>
                </c:pt>
                <c:pt idx="12559">
                  <c:v>58.247875999999998</c:v>
                </c:pt>
                <c:pt idx="12560">
                  <c:v>58.247875999999998</c:v>
                </c:pt>
                <c:pt idx="12561">
                  <c:v>58.277175999999997</c:v>
                </c:pt>
                <c:pt idx="12562">
                  <c:v>58.277175999999997</c:v>
                </c:pt>
                <c:pt idx="12563">
                  <c:v>58.306474999999999</c:v>
                </c:pt>
                <c:pt idx="12564">
                  <c:v>58.306474999999999</c:v>
                </c:pt>
                <c:pt idx="12565">
                  <c:v>58.335774999999998</c:v>
                </c:pt>
                <c:pt idx="12566">
                  <c:v>58.335774999999998</c:v>
                </c:pt>
                <c:pt idx="12567">
                  <c:v>58.365074999999997</c:v>
                </c:pt>
                <c:pt idx="12568">
                  <c:v>58.365074999999997</c:v>
                </c:pt>
                <c:pt idx="12569">
                  <c:v>58.394373999999999</c:v>
                </c:pt>
                <c:pt idx="12570">
                  <c:v>58.394373999999999</c:v>
                </c:pt>
                <c:pt idx="12571">
                  <c:v>58.423673999999998</c:v>
                </c:pt>
                <c:pt idx="12572">
                  <c:v>58.423673999999998</c:v>
                </c:pt>
                <c:pt idx="12573">
                  <c:v>58.452973999999998</c:v>
                </c:pt>
                <c:pt idx="12574">
                  <c:v>58.452973999999998</c:v>
                </c:pt>
                <c:pt idx="12575">
                  <c:v>58.482273999999997</c:v>
                </c:pt>
                <c:pt idx="12576">
                  <c:v>58.482273999999997</c:v>
                </c:pt>
                <c:pt idx="12577">
                  <c:v>58.511572999999999</c:v>
                </c:pt>
                <c:pt idx="12578">
                  <c:v>58.511572999999999</c:v>
                </c:pt>
                <c:pt idx="12579">
                  <c:v>58.540872999999998</c:v>
                </c:pt>
                <c:pt idx="12580">
                  <c:v>58.540872999999998</c:v>
                </c:pt>
                <c:pt idx="12581">
                  <c:v>58.570172999999997</c:v>
                </c:pt>
                <c:pt idx="12582">
                  <c:v>58.570172999999997</c:v>
                </c:pt>
                <c:pt idx="12583">
                  <c:v>58.599473000000003</c:v>
                </c:pt>
                <c:pt idx="12584">
                  <c:v>58.599473000000003</c:v>
                </c:pt>
                <c:pt idx="12585">
                  <c:v>58.628771999999998</c:v>
                </c:pt>
                <c:pt idx="12586">
                  <c:v>58.628771999999998</c:v>
                </c:pt>
                <c:pt idx="12587">
                  <c:v>58.658071999999997</c:v>
                </c:pt>
                <c:pt idx="12588">
                  <c:v>58.658071999999997</c:v>
                </c:pt>
                <c:pt idx="12589">
                  <c:v>58.687372000000003</c:v>
                </c:pt>
                <c:pt idx="12590">
                  <c:v>58.687372000000003</c:v>
                </c:pt>
                <c:pt idx="12591">
                  <c:v>58.716672000000003</c:v>
                </c:pt>
                <c:pt idx="12592">
                  <c:v>58.716672000000003</c:v>
                </c:pt>
                <c:pt idx="12593">
                  <c:v>58.745970999999997</c:v>
                </c:pt>
                <c:pt idx="12594">
                  <c:v>58.745970999999997</c:v>
                </c:pt>
                <c:pt idx="12595">
                  <c:v>58.775270999999996</c:v>
                </c:pt>
                <c:pt idx="12596">
                  <c:v>58.775270999999996</c:v>
                </c:pt>
                <c:pt idx="12597">
                  <c:v>58.804571000000003</c:v>
                </c:pt>
                <c:pt idx="12598">
                  <c:v>58.804571000000003</c:v>
                </c:pt>
                <c:pt idx="12599">
                  <c:v>58.833869999999997</c:v>
                </c:pt>
                <c:pt idx="12600">
                  <c:v>58.833869999999997</c:v>
                </c:pt>
                <c:pt idx="12601">
                  <c:v>58.863169999999997</c:v>
                </c:pt>
                <c:pt idx="12602">
                  <c:v>58.863169999999997</c:v>
                </c:pt>
                <c:pt idx="12603">
                  <c:v>58.892470000000003</c:v>
                </c:pt>
                <c:pt idx="12604">
                  <c:v>58.892470000000003</c:v>
                </c:pt>
                <c:pt idx="12605">
                  <c:v>58.921770000000002</c:v>
                </c:pt>
                <c:pt idx="12606">
                  <c:v>58.921770000000002</c:v>
                </c:pt>
                <c:pt idx="12607">
                  <c:v>58.951068999999997</c:v>
                </c:pt>
                <c:pt idx="12608">
                  <c:v>58.951068999999997</c:v>
                </c:pt>
                <c:pt idx="12609">
                  <c:v>58.980369000000003</c:v>
                </c:pt>
                <c:pt idx="12610">
                  <c:v>58.980369000000003</c:v>
                </c:pt>
                <c:pt idx="12611">
                  <c:v>59.009669000000002</c:v>
                </c:pt>
                <c:pt idx="12612">
                  <c:v>59.009669000000002</c:v>
                </c:pt>
                <c:pt idx="12613">
                  <c:v>59.038969000000002</c:v>
                </c:pt>
                <c:pt idx="12614">
                  <c:v>59.038969000000002</c:v>
                </c:pt>
                <c:pt idx="12615">
                  <c:v>59.068268000000003</c:v>
                </c:pt>
                <c:pt idx="12616">
                  <c:v>59.068268000000003</c:v>
                </c:pt>
                <c:pt idx="12617">
                  <c:v>59.097568000000003</c:v>
                </c:pt>
                <c:pt idx="12618">
                  <c:v>59.097568000000003</c:v>
                </c:pt>
                <c:pt idx="12619">
                  <c:v>59.126868000000002</c:v>
                </c:pt>
                <c:pt idx="12620">
                  <c:v>59.126868000000002</c:v>
                </c:pt>
                <c:pt idx="12621">
                  <c:v>59.156168000000001</c:v>
                </c:pt>
                <c:pt idx="12622">
                  <c:v>59.156168000000001</c:v>
                </c:pt>
                <c:pt idx="12623">
                  <c:v>59.185467000000003</c:v>
                </c:pt>
                <c:pt idx="12624">
                  <c:v>59.185467000000003</c:v>
                </c:pt>
                <c:pt idx="12625">
                  <c:v>59.214767000000002</c:v>
                </c:pt>
                <c:pt idx="12626">
                  <c:v>59.214767000000002</c:v>
                </c:pt>
                <c:pt idx="12627">
                  <c:v>59.244067000000001</c:v>
                </c:pt>
                <c:pt idx="12628">
                  <c:v>59.244067000000001</c:v>
                </c:pt>
                <c:pt idx="12629">
                  <c:v>59.273367</c:v>
                </c:pt>
                <c:pt idx="12630">
                  <c:v>59.273367</c:v>
                </c:pt>
                <c:pt idx="12631">
                  <c:v>59.302666000000002</c:v>
                </c:pt>
                <c:pt idx="12632">
                  <c:v>59.302666000000002</c:v>
                </c:pt>
                <c:pt idx="12633">
                  <c:v>59.331966000000001</c:v>
                </c:pt>
                <c:pt idx="12634">
                  <c:v>59.331966000000001</c:v>
                </c:pt>
                <c:pt idx="12635">
                  <c:v>59.361266000000001</c:v>
                </c:pt>
                <c:pt idx="12636">
                  <c:v>59.361266000000001</c:v>
                </c:pt>
                <c:pt idx="12637">
                  <c:v>59.390565000000002</c:v>
                </c:pt>
                <c:pt idx="12638">
                  <c:v>59.390565000000002</c:v>
                </c:pt>
                <c:pt idx="12639">
                  <c:v>59.419865000000001</c:v>
                </c:pt>
                <c:pt idx="12640">
                  <c:v>59.419865000000001</c:v>
                </c:pt>
                <c:pt idx="12641">
                  <c:v>59.449165000000001</c:v>
                </c:pt>
                <c:pt idx="12642">
                  <c:v>59.449165000000001</c:v>
                </c:pt>
                <c:pt idx="12643">
                  <c:v>59.478465</c:v>
                </c:pt>
                <c:pt idx="12644">
                  <c:v>59.478465</c:v>
                </c:pt>
                <c:pt idx="12645">
                  <c:v>59.507764000000002</c:v>
                </c:pt>
                <c:pt idx="12646">
                  <c:v>59.507764000000002</c:v>
                </c:pt>
                <c:pt idx="12647">
                  <c:v>59.537064000000001</c:v>
                </c:pt>
                <c:pt idx="12648">
                  <c:v>59.537064000000001</c:v>
                </c:pt>
                <c:pt idx="12649">
                  <c:v>59.566364</c:v>
                </c:pt>
                <c:pt idx="12650">
                  <c:v>59.566364</c:v>
                </c:pt>
                <c:pt idx="12651">
                  <c:v>59.595663999999999</c:v>
                </c:pt>
                <c:pt idx="12652">
                  <c:v>59.595663999999999</c:v>
                </c:pt>
                <c:pt idx="12653">
                  <c:v>59.624963000000001</c:v>
                </c:pt>
                <c:pt idx="12654">
                  <c:v>59.624963000000001</c:v>
                </c:pt>
                <c:pt idx="12655">
                  <c:v>59.654263</c:v>
                </c:pt>
                <c:pt idx="12656">
                  <c:v>59.654263</c:v>
                </c:pt>
                <c:pt idx="12657">
                  <c:v>59.683562999999999</c:v>
                </c:pt>
                <c:pt idx="12658">
                  <c:v>59.683562999999999</c:v>
                </c:pt>
                <c:pt idx="12659">
                  <c:v>59.712862999999999</c:v>
                </c:pt>
                <c:pt idx="12660">
                  <c:v>59.712862999999999</c:v>
                </c:pt>
                <c:pt idx="12661">
                  <c:v>59.742162</c:v>
                </c:pt>
                <c:pt idx="12662">
                  <c:v>59.742162</c:v>
                </c:pt>
                <c:pt idx="12663">
                  <c:v>59.771462</c:v>
                </c:pt>
                <c:pt idx="12664">
                  <c:v>59.771462</c:v>
                </c:pt>
                <c:pt idx="12665">
                  <c:v>59.800761999999999</c:v>
                </c:pt>
                <c:pt idx="12666">
                  <c:v>59.800761999999999</c:v>
                </c:pt>
                <c:pt idx="12667">
                  <c:v>59.830061999999998</c:v>
                </c:pt>
                <c:pt idx="12668">
                  <c:v>59.830061999999998</c:v>
                </c:pt>
                <c:pt idx="12669">
                  <c:v>59.859361</c:v>
                </c:pt>
                <c:pt idx="12670">
                  <c:v>59.859361</c:v>
                </c:pt>
                <c:pt idx="12671">
                  <c:v>59.888660999999999</c:v>
                </c:pt>
                <c:pt idx="12672">
                  <c:v>59.888660999999999</c:v>
                </c:pt>
                <c:pt idx="12673">
                  <c:v>59.917960999999998</c:v>
                </c:pt>
                <c:pt idx="12674">
                  <c:v>59.917960999999998</c:v>
                </c:pt>
                <c:pt idx="12675">
                  <c:v>59.94726</c:v>
                </c:pt>
                <c:pt idx="12676">
                  <c:v>59.94726</c:v>
                </c:pt>
                <c:pt idx="12677">
                  <c:v>59.976559999999999</c:v>
                </c:pt>
                <c:pt idx="12678">
                  <c:v>59.976559999999999</c:v>
                </c:pt>
                <c:pt idx="12679">
                  <c:v>60.005859999999998</c:v>
                </c:pt>
                <c:pt idx="12680">
                  <c:v>60.005859999999998</c:v>
                </c:pt>
                <c:pt idx="12681">
                  <c:v>60.035159999999998</c:v>
                </c:pt>
                <c:pt idx="12682">
                  <c:v>60.035159999999998</c:v>
                </c:pt>
                <c:pt idx="12683">
                  <c:v>60.064458999999999</c:v>
                </c:pt>
                <c:pt idx="12684">
                  <c:v>60.064458999999999</c:v>
                </c:pt>
                <c:pt idx="12685">
                  <c:v>60.093758999999999</c:v>
                </c:pt>
                <c:pt idx="12686">
                  <c:v>60.093758999999999</c:v>
                </c:pt>
                <c:pt idx="12687">
                  <c:v>60.123058999999998</c:v>
                </c:pt>
                <c:pt idx="12688">
                  <c:v>60.123058999999998</c:v>
                </c:pt>
                <c:pt idx="12689">
                  <c:v>60.152358999999997</c:v>
                </c:pt>
                <c:pt idx="12690">
                  <c:v>60.152358999999997</c:v>
                </c:pt>
                <c:pt idx="12691">
                  <c:v>60.181657999999999</c:v>
                </c:pt>
                <c:pt idx="12692">
                  <c:v>60.181657999999999</c:v>
                </c:pt>
                <c:pt idx="12693">
                  <c:v>60.210957999999998</c:v>
                </c:pt>
                <c:pt idx="12694">
                  <c:v>60.210957999999998</c:v>
                </c:pt>
                <c:pt idx="12695">
                  <c:v>60.240257999999997</c:v>
                </c:pt>
                <c:pt idx="12696">
                  <c:v>60.240257999999997</c:v>
                </c:pt>
                <c:pt idx="12697">
                  <c:v>60.269558000000004</c:v>
                </c:pt>
                <c:pt idx="12698">
                  <c:v>60.269558000000004</c:v>
                </c:pt>
                <c:pt idx="12699">
                  <c:v>60.298856999999998</c:v>
                </c:pt>
                <c:pt idx="12700">
                  <c:v>60.298856999999998</c:v>
                </c:pt>
                <c:pt idx="12701">
                  <c:v>60.328156999999997</c:v>
                </c:pt>
                <c:pt idx="12702">
                  <c:v>60.328156999999997</c:v>
                </c:pt>
                <c:pt idx="12703">
                  <c:v>60.357456999999997</c:v>
                </c:pt>
                <c:pt idx="12704">
                  <c:v>60.357456999999997</c:v>
                </c:pt>
                <c:pt idx="12705">
                  <c:v>60.386757000000003</c:v>
                </c:pt>
                <c:pt idx="12706">
                  <c:v>60.386757000000003</c:v>
                </c:pt>
                <c:pt idx="12707">
                  <c:v>60.416055999999998</c:v>
                </c:pt>
                <c:pt idx="12708">
                  <c:v>60.416055999999998</c:v>
                </c:pt>
                <c:pt idx="12709">
                  <c:v>60.445355999999997</c:v>
                </c:pt>
                <c:pt idx="12710">
                  <c:v>60.445355999999997</c:v>
                </c:pt>
                <c:pt idx="12711">
                  <c:v>60.474656000000003</c:v>
                </c:pt>
                <c:pt idx="12712">
                  <c:v>60.474656000000003</c:v>
                </c:pt>
                <c:pt idx="12713">
                  <c:v>60.503954999999998</c:v>
                </c:pt>
                <c:pt idx="12714">
                  <c:v>60.503954999999998</c:v>
                </c:pt>
                <c:pt idx="12715">
                  <c:v>60.533254999999997</c:v>
                </c:pt>
                <c:pt idx="12716">
                  <c:v>60.533254999999997</c:v>
                </c:pt>
                <c:pt idx="12717">
                  <c:v>60.562555000000003</c:v>
                </c:pt>
                <c:pt idx="12718">
                  <c:v>60.562555000000003</c:v>
                </c:pt>
                <c:pt idx="12719">
                  <c:v>60.591855000000002</c:v>
                </c:pt>
                <c:pt idx="12720">
                  <c:v>60.591855000000002</c:v>
                </c:pt>
                <c:pt idx="12721">
                  <c:v>60.621153999999997</c:v>
                </c:pt>
                <c:pt idx="12722">
                  <c:v>60.621153999999997</c:v>
                </c:pt>
                <c:pt idx="12723">
                  <c:v>60.650454000000003</c:v>
                </c:pt>
                <c:pt idx="12724">
                  <c:v>60.650454000000003</c:v>
                </c:pt>
                <c:pt idx="12725">
                  <c:v>60.679754000000003</c:v>
                </c:pt>
                <c:pt idx="12726">
                  <c:v>60.679754000000003</c:v>
                </c:pt>
                <c:pt idx="12727">
                  <c:v>60.709054000000002</c:v>
                </c:pt>
                <c:pt idx="12728">
                  <c:v>60.709054000000002</c:v>
                </c:pt>
                <c:pt idx="12729">
                  <c:v>60.738352999999996</c:v>
                </c:pt>
                <c:pt idx="12730">
                  <c:v>60.738352999999996</c:v>
                </c:pt>
                <c:pt idx="12731">
                  <c:v>60.767653000000003</c:v>
                </c:pt>
                <c:pt idx="12732">
                  <c:v>60.767653000000003</c:v>
                </c:pt>
                <c:pt idx="12733">
                  <c:v>60.796953000000002</c:v>
                </c:pt>
                <c:pt idx="12734">
                  <c:v>60.796953000000002</c:v>
                </c:pt>
                <c:pt idx="12735">
                  <c:v>60.826253000000001</c:v>
                </c:pt>
                <c:pt idx="12736">
                  <c:v>60.826253000000001</c:v>
                </c:pt>
                <c:pt idx="12737">
                  <c:v>60.855552000000003</c:v>
                </c:pt>
                <c:pt idx="12738">
                  <c:v>60.855552000000003</c:v>
                </c:pt>
                <c:pt idx="12739">
                  <c:v>60.884852000000002</c:v>
                </c:pt>
                <c:pt idx="12740">
                  <c:v>60.884852000000002</c:v>
                </c:pt>
                <c:pt idx="12741">
                  <c:v>60.914152000000001</c:v>
                </c:pt>
                <c:pt idx="12742">
                  <c:v>60.914152000000001</c:v>
                </c:pt>
                <c:pt idx="12743">
                  <c:v>60.943452000000001</c:v>
                </c:pt>
                <c:pt idx="12744">
                  <c:v>60.943452000000001</c:v>
                </c:pt>
                <c:pt idx="12745">
                  <c:v>60.972751000000002</c:v>
                </c:pt>
                <c:pt idx="12746">
                  <c:v>60.972751000000002</c:v>
                </c:pt>
                <c:pt idx="12747">
                  <c:v>61.002051000000002</c:v>
                </c:pt>
                <c:pt idx="12748">
                  <c:v>61.002051000000002</c:v>
                </c:pt>
                <c:pt idx="12749">
                  <c:v>61.031351000000001</c:v>
                </c:pt>
                <c:pt idx="12750">
                  <c:v>61.031351000000001</c:v>
                </c:pt>
                <c:pt idx="12751">
                  <c:v>61.060650000000003</c:v>
                </c:pt>
                <c:pt idx="12752">
                  <c:v>61.060650000000003</c:v>
                </c:pt>
                <c:pt idx="12753">
                  <c:v>61.089950000000002</c:v>
                </c:pt>
                <c:pt idx="12754">
                  <c:v>61.089950000000002</c:v>
                </c:pt>
                <c:pt idx="12755">
                  <c:v>61.119250000000001</c:v>
                </c:pt>
                <c:pt idx="12756">
                  <c:v>61.119250000000001</c:v>
                </c:pt>
                <c:pt idx="12757">
                  <c:v>61.14855</c:v>
                </c:pt>
                <c:pt idx="12758">
                  <c:v>61.14855</c:v>
                </c:pt>
                <c:pt idx="12759">
                  <c:v>61.177849000000002</c:v>
                </c:pt>
                <c:pt idx="12760">
                  <c:v>61.177849000000002</c:v>
                </c:pt>
                <c:pt idx="12761">
                  <c:v>61.207149000000001</c:v>
                </c:pt>
                <c:pt idx="12762">
                  <c:v>61.207149000000001</c:v>
                </c:pt>
                <c:pt idx="12763">
                  <c:v>61.236449</c:v>
                </c:pt>
                <c:pt idx="12764">
                  <c:v>61.236449</c:v>
                </c:pt>
                <c:pt idx="12765">
                  <c:v>61.265749</c:v>
                </c:pt>
                <c:pt idx="12766">
                  <c:v>61.265749</c:v>
                </c:pt>
                <c:pt idx="12767">
                  <c:v>61.295048000000001</c:v>
                </c:pt>
                <c:pt idx="12768">
                  <c:v>61.295048000000001</c:v>
                </c:pt>
                <c:pt idx="12769">
                  <c:v>61.324348000000001</c:v>
                </c:pt>
                <c:pt idx="12770">
                  <c:v>61.324348000000001</c:v>
                </c:pt>
                <c:pt idx="12771">
                  <c:v>61.353648</c:v>
                </c:pt>
                <c:pt idx="12772">
                  <c:v>61.353648</c:v>
                </c:pt>
                <c:pt idx="12773">
                  <c:v>61.382947999999999</c:v>
                </c:pt>
                <c:pt idx="12774">
                  <c:v>61.382947999999999</c:v>
                </c:pt>
                <c:pt idx="12775">
                  <c:v>61.412247000000001</c:v>
                </c:pt>
                <c:pt idx="12776">
                  <c:v>61.412247000000001</c:v>
                </c:pt>
                <c:pt idx="12777">
                  <c:v>61.441547</c:v>
                </c:pt>
                <c:pt idx="12778">
                  <c:v>61.441547</c:v>
                </c:pt>
                <c:pt idx="12779">
                  <c:v>61.470846999999999</c:v>
                </c:pt>
                <c:pt idx="12780">
                  <c:v>61.470846999999999</c:v>
                </c:pt>
                <c:pt idx="12781">
                  <c:v>61.500146000000001</c:v>
                </c:pt>
                <c:pt idx="12782">
                  <c:v>61.500146000000001</c:v>
                </c:pt>
                <c:pt idx="12783">
                  <c:v>61.529446</c:v>
                </c:pt>
                <c:pt idx="12784">
                  <c:v>61.529446</c:v>
                </c:pt>
                <c:pt idx="12785">
                  <c:v>61.558745999999999</c:v>
                </c:pt>
                <c:pt idx="12786">
                  <c:v>61.558745999999999</c:v>
                </c:pt>
                <c:pt idx="12787">
                  <c:v>61.588045999999999</c:v>
                </c:pt>
                <c:pt idx="12788">
                  <c:v>61.588045999999999</c:v>
                </c:pt>
                <c:pt idx="12789">
                  <c:v>61.617345</c:v>
                </c:pt>
                <c:pt idx="12790">
                  <c:v>61.617345</c:v>
                </c:pt>
                <c:pt idx="12791">
                  <c:v>61.646644999999999</c:v>
                </c:pt>
                <c:pt idx="12792">
                  <c:v>61.646644999999999</c:v>
                </c:pt>
                <c:pt idx="12793">
                  <c:v>61.675944999999999</c:v>
                </c:pt>
                <c:pt idx="12794">
                  <c:v>61.675944999999999</c:v>
                </c:pt>
                <c:pt idx="12795">
                  <c:v>61.705244999999998</c:v>
                </c:pt>
                <c:pt idx="12796">
                  <c:v>61.705244999999998</c:v>
                </c:pt>
                <c:pt idx="12797">
                  <c:v>61.734544</c:v>
                </c:pt>
                <c:pt idx="12798">
                  <c:v>61.734544</c:v>
                </c:pt>
                <c:pt idx="12799">
                  <c:v>61.763843999999999</c:v>
                </c:pt>
                <c:pt idx="12800">
                  <c:v>61.763843999999999</c:v>
                </c:pt>
                <c:pt idx="12801">
                  <c:v>61.793143999999998</c:v>
                </c:pt>
                <c:pt idx="12802">
                  <c:v>61.793143999999998</c:v>
                </c:pt>
                <c:pt idx="12803">
                  <c:v>61.822443999999997</c:v>
                </c:pt>
                <c:pt idx="12804">
                  <c:v>61.822443999999997</c:v>
                </c:pt>
                <c:pt idx="12805">
                  <c:v>61.851742999999999</c:v>
                </c:pt>
                <c:pt idx="12806">
                  <c:v>61.851742999999999</c:v>
                </c:pt>
                <c:pt idx="12807">
                  <c:v>61.881042999999998</c:v>
                </c:pt>
                <c:pt idx="12808">
                  <c:v>61.881042999999998</c:v>
                </c:pt>
                <c:pt idx="12809">
                  <c:v>61.910342999999997</c:v>
                </c:pt>
                <c:pt idx="12810">
                  <c:v>61.910342999999997</c:v>
                </c:pt>
                <c:pt idx="12811">
                  <c:v>61.939642999999997</c:v>
                </c:pt>
                <c:pt idx="12812">
                  <c:v>61.939642999999997</c:v>
                </c:pt>
                <c:pt idx="12813">
                  <c:v>61.968941999999998</c:v>
                </c:pt>
                <c:pt idx="12814">
                  <c:v>61.968941999999998</c:v>
                </c:pt>
                <c:pt idx="12815">
                  <c:v>61.998241999999998</c:v>
                </c:pt>
                <c:pt idx="12816">
                  <c:v>61.998241999999998</c:v>
                </c:pt>
                <c:pt idx="12817">
                  <c:v>62.027541999999997</c:v>
                </c:pt>
                <c:pt idx="12818">
                  <c:v>62.027541999999997</c:v>
                </c:pt>
                <c:pt idx="12819">
                  <c:v>62.056840999999999</c:v>
                </c:pt>
                <c:pt idx="12820">
                  <c:v>62.056840999999999</c:v>
                </c:pt>
                <c:pt idx="12821">
                  <c:v>62.086140999999998</c:v>
                </c:pt>
                <c:pt idx="12822">
                  <c:v>62.086140999999998</c:v>
                </c:pt>
                <c:pt idx="12823">
                  <c:v>62.115440999999997</c:v>
                </c:pt>
                <c:pt idx="12824">
                  <c:v>62.115440999999997</c:v>
                </c:pt>
                <c:pt idx="12825">
                  <c:v>62.144741000000003</c:v>
                </c:pt>
                <c:pt idx="12826">
                  <c:v>62.144741000000003</c:v>
                </c:pt>
                <c:pt idx="12827">
                  <c:v>62.174039999999998</c:v>
                </c:pt>
                <c:pt idx="12828">
                  <c:v>62.174039999999998</c:v>
                </c:pt>
                <c:pt idx="12829">
                  <c:v>62.203339999999997</c:v>
                </c:pt>
                <c:pt idx="12830">
                  <c:v>62.203339999999997</c:v>
                </c:pt>
                <c:pt idx="12831">
                  <c:v>62.232640000000004</c:v>
                </c:pt>
                <c:pt idx="12832">
                  <c:v>62.232640000000004</c:v>
                </c:pt>
                <c:pt idx="12833">
                  <c:v>62.261940000000003</c:v>
                </c:pt>
                <c:pt idx="12834">
                  <c:v>62.261940000000003</c:v>
                </c:pt>
                <c:pt idx="12835">
                  <c:v>62.291238999999997</c:v>
                </c:pt>
                <c:pt idx="12836">
                  <c:v>62.291238999999997</c:v>
                </c:pt>
                <c:pt idx="12837">
                  <c:v>62.320538999999997</c:v>
                </c:pt>
                <c:pt idx="12838">
                  <c:v>62.320538999999997</c:v>
                </c:pt>
                <c:pt idx="12839">
                  <c:v>62.349839000000003</c:v>
                </c:pt>
                <c:pt idx="12840">
                  <c:v>62.349839000000003</c:v>
                </c:pt>
                <c:pt idx="12841">
                  <c:v>62.379139000000002</c:v>
                </c:pt>
                <c:pt idx="12842">
                  <c:v>62.379139000000002</c:v>
                </c:pt>
                <c:pt idx="12843">
                  <c:v>62.408437999999997</c:v>
                </c:pt>
                <c:pt idx="12844">
                  <c:v>62.408437999999997</c:v>
                </c:pt>
                <c:pt idx="12845">
                  <c:v>62.437738000000003</c:v>
                </c:pt>
                <c:pt idx="12846">
                  <c:v>62.437738000000003</c:v>
                </c:pt>
                <c:pt idx="12847">
                  <c:v>62.467038000000002</c:v>
                </c:pt>
                <c:pt idx="12848">
                  <c:v>62.467038000000002</c:v>
                </c:pt>
                <c:pt idx="12849">
                  <c:v>62.496338000000002</c:v>
                </c:pt>
                <c:pt idx="12850">
                  <c:v>62.496338000000002</c:v>
                </c:pt>
                <c:pt idx="12851">
                  <c:v>62.525637000000003</c:v>
                </c:pt>
                <c:pt idx="12852">
                  <c:v>62.525637000000003</c:v>
                </c:pt>
                <c:pt idx="12853">
                  <c:v>62.554937000000002</c:v>
                </c:pt>
                <c:pt idx="12854">
                  <c:v>62.554937000000002</c:v>
                </c:pt>
                <c:pt idx="12855">
                  <c:v>62.584237000000002</c:v>
                </c:pt>
                <c:pt idx="12856">
                  <c:v>62.584237000000002</c:v>
                </c:pt>
                <c:pt idx="12857">
                  <c:v>62.613536000000003</c:v>
                </c:pt>
                <c:pt idx="12858">
                  <c:v>62.613536000000003</c:v>
                </c:pt>
                <c:pt idx="12859">
                  <c:v>62.642836000000003</c:v>
                </c:pt>
                <c:pt idx="12860">
                  <c:v>62.642836000000003</c:v>
                </c:pt>
                <c:pt idx="12861">
                  <c:v>62.672136000000002</c:v>
                </c:pt>
                <c:pt idx="12862">
                  <c:v>62.672136000000002</c:v>
                </c:pt>
                <c:pt idx="12863">
                  <c:v>62.701436000000001</c:v>
                </c:pt>
                <c:pt idx="12864">
                  <c:v>62.701436000000001</c:v>
                </c:pt>
                <c:pt idx="12865">
                  <c:v>62.730735000000003</c:v>
                </c:pt>
                <c:pt idx="12866">
                  <c:v>62.730735000000003</c:v>
                </c:pt>
                <c:pt idx="12867">
                  <c:v>62.760035000000002</c:v>
                </c:pt>
                <c:pt idx="12868">
                  <c:v>62.760035000000002</c:v>
                </c:pt>
                <c:pt idx="12869">
                  <c:v>62.789335000000001</c:v>
                </c:pt>
                <c:pt idx="12870">
                  <c:v>62.789335000000001</c:v>
                </c:pt>
                <c:pt idx="12871">
                  <c:v>62.818635</c:v>
                </c:pt>
                <c:pt idx="12872">
                  <c:v>62.818635</c:v>
                </c:pt>
                <c:pt idx="12873">
                  <c:v>62.847934000000002</c:v>
                </c:pt>
                <c:pt idx="12874">
                  <c:v>62.847934000000002</c:v>
                </c:pt>
                <c:pt idx="12875">
                  <c:v>62.877234000000001</c:v>
                </c:pt>
                <c:pt idx="12876">
                  <c:v>62.877234000000001</c:v>
                </c:pt>
                <c:pt idx="12877">
                  <c:v>62.906534000000001</c:v>
                </c:pt>
                <c:pt idx="12878">
                  <c:v>62.906534000000001</c:v>
                </c:pt>
                <c:pt idx="12879">
                  <c:v>62.935834</c:v>
                </c:pt>
                <c:pt idx="12880">
                  <c:v>62.935834</c:v>
                </c:pt>
                <c:pt idx="12881">
                  <c:v>62.965133000000002</c:v>
                </c:pt>
                <c:pt idx="12882">
                  <c:v>62.965133000000002</c:v>
                </c:pt>
                <c:pt idx="12883">
                  <c:v>62.994433000000001</c:v>
                </c:pt>
                <c:pt idx="12884">
                  <c:v>62.994433000000001</c:v>
                </c:pt>
                <c:pt idx="12885">
                  <c:v>63.023733</c:v>
                </c:pt>
                <c:pt idx="12886">
                  <c:v>63.023733</c:v>
                </c:pt>
                <c:pt idx="12887">
                  <c:v>63.053032999999999</c:v>
                </c:pt>
                <c:pt idx="12888">
                  <c:v>63.053032999999999</c:v>
                </c:pt>
                <c:pt idx="12889">
                  <c:v>63.082332000000001</c:v>
                </c:pt>
                <c:pt idx="12890">
                  <c:v>63.082332000000001</c:v>
                </c:pt>
                <c:pt idx="12891">
                  <c:v>63.111632</c:v>
                </c:pt>
                <c:pt idx="12892">
                  <c:v>63.111632</c:v>
                </c:pt>
                <c:pt idx="12893">
                  <c:v>63.140931999999999</c:v>
                </c:pt>
                <c:pt idx="12894">
                  <c:v>63.140931999999999</c:v>
                </c:pt>
                <c:pt idx="12895">
                  <c:v>63.170231000000001</c:v>
                </c:pt>
                <c:pt idx="12896">
                  <c:v>63.170231000000001</c:v>
                </c:pt>
                <c:pt idx="12897">
                  <c:v>63.199531</c:v>
                </c:pt>
                <c:pt idx="12898">
                  <c:v>63.199531</c:v>
                </c:pt>
                <c:pt idx="12899">
                  <c:v>63.228831</c:v>
                </c:pt>
                <c:pt idx="12900">
                  <c:v>63.228831</c:v>
                </c:pt>
                <c:pt idx="12901">
                  <c:v>63.258130999999999</c:v>
                </c:pt>
                <c:pt idx="12902">
                  <c:v>63.258130999999999</c:v>
                </c:pt>
                <c:pt idx="12903">
                  <c:v>63.287430000000001</c:v>
                </c:pt>
                <c:pt idx="12904">
                  <c:v>63.287430000000001</c:v>
                </c:pt>
                <c:pt idx="12905">
                  <c:v>63.31673</c:v>
                </c:pt>
                <c:pt idx="12906">
                  <c:v>63.31673</c:v>
                </c:pt>
                <c:pt idx="12907">
                  <c:v>63.346029999999999</c:v>
                </c:pt>
                <c:pt idx="12908">
                  <c:v>63.346029999999999</c:v>
                </c:pt>
                <c:pt idx="12909">
                  <c:v>63.375329999999998</c:v>
                </c:pt>
                <c:pt idx="12910">
                  <c:v>63.375329999999998</c:v>
                </c:pt>
                <c:pt idx="12911">
                  <c:v>63.404629</c:v>
                </c:pt>
                <c:pt idx="12912">
                  <c:v>63.404629</c:v>
                </c:pt>
                <c:pt idx="12913">
                  <c:v>63.433928999999999</c:v>
                </c:pt>
                <c:pt idx="12914">
                  <c:v>63.433928999999999</c:v>
                </c:pt>
                <c:pt idx="12915">
                  <c:v>63.463228999999998</c:v>
                </c:pt>
                <c:pt idx="12916">
                  <c:v>63.463228999999998</c:v>
                </c:pt>
                <c:pt idx="12917">
                  <c:v>63.492528999999998</c:v>
                </c:pt>
                <c:pt idx="12918">
                  <c:v>63.492528999999998</c:v>
                </c:pt>
                <c:pt idx="12919">
                  <c:v>63.521827999999999</c:v>
                </c:pt>
                <c:pt idx="12920">
                  <c:v>63.521827999999999</c:v>
                </c:pt>
                <c:pt idx="12921">
                  <c:v>63.551127999999999</c:v>
                </c:pt>
                <c:pt idx="12922">
                  <c:v>63.551127999999999</c:v>
                </c:pt>
                <c:pt idx="12923">
                  <c:v>63.580427999999998</c:v>
                </c:pt>
                <c:pt idx="12924">
                  <c:v>63.580427999999998</c:v>
                </c:pt>
                <c:pt idx="12925">
                  <c:v>63.609727999999997</c:v>
                </c:pt>
                <c:pt idx="12926">
                  <c:v>63.609727999999997</c:v>
                </c:pt>
                <c:pt idx="12927">
                  <c:v>63.639026999999999</c:v>
                </c:pt>
                <c:pt idx="12928">
                  <c:v>63.639026999999999</c:v>
                </c:pt>
                <c:pt idx="12929">
                  <c:v>63.668326999999998</c:v>
                </c:pt>
                <c:pt idx="12930">
                  <c:v>63.668326999999998</c:v>
                </c:pt>
                <c:pt idx="12931">
                  <c:v>63.697626999999997</c:v>
                </c:pt>
                <c:pt idx="12932">
                  <c:v>63.697626999999997</c:v>
                </c:pt>
                <c:pt idx="12933">
                  <c:v>63.726925999999999</c:v>
                </c:pt>
                <c:pt idx="12934">
                  <c:v>63.726925999999999</c:v>
                </c:pt>
                <c:pt idx="12935">
                  <c:v>63.756225999999998</c:v>
                </c:pt>
                <c:pt idx="12936">
                  <c:v>63.756225999999998</c:v>
                </c:pt>
                <c:pt idx="12937">
                  <c:v>63.785525999999997</c:v>
                </c:pt>
                <c:pt idx="12938">
                  <c:v>63.785525999999997</c:v>
                </c:pt>
                <c:pt idx="12939">
                  <c:v>63.814825999999996</c:v>
                </c:pt>
                <c:pt idx="12940">
                  <c:v>63.814825999999996</c:v>
                </c:pt>
                <c:pt idx="12941">
                  <c:v>63.844124999999998</c:v>
                </c:pt>
                <c:pt idx="12942">
                  <c:v>63.844124999999998</c:v>
                </c:pt>
                <c:pt idx="12943">
                  <c:v>63.873424999999997</c:v>
                </c:pt>
                <c:pt idx="12944">
                  <c:v>63.873424999999997</c:v>
                </c:pt>
                <c:pt idx="12945">
                  <c:v>63.902724999999997</c:v>
                </c:pt>
                <c:pt idx="12946">
                  <c:v>63.902724999999997</c:v>
                </c:pt>
                <c:pt idx="12947">
                  <c:v>63.932025000000003</c:v>
                </c:pt>
                <c:pt idx="12948">
                  <c:v>63.932025000000003</c:v>
                </c:pt>
                <c:pt idx="12949">
                  <c:v>63.961323999999998</c:v>
                </c:pt>
                <c:pt idx="12950">
                  <c:v>63.961323999999998</c:v>
                </c:pt>
                <c:pt idx="12951">
                  <c:v>63.990623999999997</c:v>
                </c:pt>
                <c:pt idx="12952">
                  <c:v>63.990623999999997</c:v>
                </c:pt>
                <c:pt idx="12953">
                  <c:v>64.019924000000003</c:v>
                </c:pt>
                <c:pt idx="12954">
                  <c:v>64.019924000000003</c:v>
                </c:pt>
                <c:pt idx="12955">
                  <c:v>64.049223999999995</c:v>
                </c:pt>
                <c:pt idx="12956">
                  <c:v>64.049223999999995</c:v>
                </c:pt>
                <c:pt idx="12957">
                  <c:v>64.078523000000004</c:v>
                </c:pt>
                <c:pt idx="12958">
                  <c:v>64.078523000000004</c:v>
                </c:pt>
                <c:pt idx="12959">
                  <c:v>64.107822999999996</c:v>
                </c:pt>
                <c:pt idx="12960">
                  <c:v>64.107822999999996</c:v>
                </c:pt>
                <c:pt idx="12961">
                  <c:v>64.137123000000003</c:v>
                </c:pt>
                <c:pt idx="12962">
                  <c:v>64.137123000000003</c:v>
                </c:pt>
                <c:pt idx="12963">
                  <c:v>64.166422999999995</c:v>
                </c:pt>
                <c:pt idx="12964">
                  <c:v>64.166422999999995</c:v>
                </c:pt>
                <c:pt idx="12965">
                  <c:v>64.195722000000004</c:v>
                </c:pt>
                <c:pt idx="12966">
                  <c:v>64.195722000000004</c:v>
                </c:pt>
                <c:pt idx="12967">
                  <c:v>64.225021999999996</c:v>
                </c:pt>
                <c:pt idx="12968">
                  <c:v>64.225021999999996</c:v>
                </c:pt>
                <c:pt idx="12969">
                  <c:v>64.254322000000002</c:v>
                </c:pt>
                <c:pt idx="12970">
                  <c:v>64.254322000000002</c:v>
                </c:pt>
                <c:pt idx="12971">
                  <c:v>64.283620999999997</c:v>
                </c:pt>
                <c:pt idx="12972">
                  <c:v>64.283620999999997</c:v>
                </c:pt>
                <c:pt idx="12973">
                  <c:v>64.312921000000003</c:v>
                </c:pt>
                <c:pt idx="12974">
                  <c:v>64.312921000000003</c:v>
                </c:pt>
                <c:pt idx="12975">
                  <c:v>64.342220999999995</c:v>
                </c:pt>
                <c:pt idx="12976">
                  <c:v>64.342220999999995</c:v>
                </c:pt>
                <c:pt idx="12977">
                  <c:v>64.371521000000001</c:v>
                </c:pt>
                <c:pt idx="12978">
                  <c:v>64.371521000000001</c:v>
                </c:pt>
                <c:pt idx="12979">
                  <c:v>64.400819999999996</c:v>
                </c:pt>
                <c:pt idx="12980">
                  <c:v>64.400819999999996</c:v>
                </c:pt>
                <c:pt idx="12981">
                  <c:v>64.430120000000002</c:v>
                </c:pt>
                <c:pt idx="12982">
                  <c:v>64.430120000000002</c:v>
                </c:pt>
                <c:pt idx="12983">
                  <c:v>64.459419999999994</c:v>
                </c:pt>
                <c:pt idx="12984">
                  <c:v>64.459419999999994</c:v>
                </c:pt>
                <c:pt idx="12985">
                  <c:v>64.488720000000001</c:v>
                </c:pt>
                <c:pt idx="12986">
                  <c:v>64.488720000000001</c:v>
                </c:pt>
                <c:pt idx="12987">
                  <c:v>64.518018999999995</c:v>
                </c:pt>
                <c:pt idx="12988">
                  <c:v>64.518018999999995</c:v>
                </c:pt>
                <c:pt idx="12989">
                  <c:v>64.547319000000002</c:v>
                </c:pt>
                <c:pt idx="12990">
                  <c:v>64.547319000000002</c:v>
                </c:pt>
                <c:pt idx="12991">
                  <c:v>64.576618999999994</c:v>
                </c:pt>
                <c:pt idx="12992">
                  <c:v>64.576618999999994</c:v>
                </c:pt>
                <c:pt idx="12993">
                  <c:v>64.605919</c:v>
                </c:pt>
                <c:pt idx="12994">
                  <c:v>64.605919</c:v>
                </c:pt>
                <c:pt idx="12995">
                  <c:v>64.635217999999995</c:v>
                </c:pt>
                <c:pt idx="12996">
                  <c:v>64.635217999999995</c:v>
                </c:pt>
                <c:pt idx="12997">
                  <c:v>64.664518000000001</c:v>
                </c:pt>
                <c:pt idx="12998">
                  <c:v>64.664518000000001</c:v>
                </c:pt>
                <c:pt idx="12999">
                  <c:v>64.693817999999993</c:v>
                </c:pt>
                <c:pt idx="13000">
                  <c:v>64.693817999999993</c:v>
                </c:pt>
                <c:pt idx="13001">
                  <c:v>64.723117000000002</c:v>
                </c:pt>
                <c:pt idx="13002">
                  <c:v>64.723117000000002</c:v>
                </c:pt>
                <c:pt idx="13003">
                  <c:v>64.752416999999994</c:v>
                </c:pt>
                <c:pt idx="13004">
                  <c:v>64.752416999999994</c:v>
                </c:pt>
                <c:pt idx="13005">
                  <c:v>64.781717</c:v>
                </c:pt>
                <c:pt idx="13006">
                  <c:v>64.781717</c:v>
                </c:pt>
                <c:pt idx="13007">
                  <c:v>64.811017000000007</c:v>
                </c:pt>
                <c:pt idx="13008">
                  <c:v>64.811017000000007</c:v>
                </c:pt>
                <c:pt idx="13009">
                  <c:v>64.840316000000001</c:v>
                </c:pt>
                <c:pt idx="13010">
                  <c:v>64.840316000000001</c:v>
                </c:pt>
                <c:pt idx="13011">
                  <c:v>64.869615999999994</c:v>
                </c:pt>
                <c:pt idx="13012">
                  <c:v>64.869615999999994</c:v>
                </c:pt>
                <c:pt idx="13013">
                  <c:v>64.898916</c:v>
                </c:pt>
                <c:pt idx="13014">
                  <c:v>64.898916</c:v>
                </c:pt>
                <c:pt idx="13015">
                  <c:v>64.928216000000006</c:v>
                </c:pt>
                <c:pt idx="13016">
                  <c:v>64.928216000000006</c:v>
                </c:pt>
                <c:pt idx="13017">
                  <c:v>64.957515000000001</c:v>
                </c:pt>
                <c:pt idx="13018">
                  <c:v>64.957515000000001</c:v>
                </c:pt>
                <c:pt idx="13019">
                  <c:v>64.986815000000007</c:v>
                </c:pt>
                <c:pt idx="13020">
                  <c:v>64.986815000000007</c:v>
                </c:pt>
                <c:pt idx="13021">
                  <c:v>65.016114999999999</c:v>
                </c:pt>
                <c:pt idx="13022">
                  <c:v>65.016114999999999</c:v>
                </c:pt>
                <c:pt idx="13023">
                  <c:v>65.045415000000006</c:v>
                </c:pt>
                <c:pt idx="13024">
                  <c:v>65.045415000000006</c:v>
                </c:pt>
                <c:pt idx="13025">
                  <c:v>65.074714</c:v>
                </c:pt>
                <c:pt idx="13026">
                  <c:v>65.074714</c:v>
                </c:pt>
                <c:pt idx="13027">
                  <c:v>65.104014000000006</c:v>
                </c:pt>
                <c:pt idx="13028">
                  <c:v>65.104014000000006</c:v>
                </c:pt>
                <c:pt idx="13029">
                  <c:v>65.133313999999999</c:v>
                </c:pt>
                <c:pt idx="13030">
                  <c:v>65.133313999999999</c:v>
                </c:pt>
                <c:pt idx="13031">
                  <c:v>65.162614000000005</c:v>
                </c:pt>
                <c:pt idx="13032">
                  <c:v>65.162614000000005</c:v>
                </c:pt>
                <c:pt idx="13033">
                  <c:v>65.191913</c:v>
                </c:pt>
                <c:pt idx="13034">
                  <c:v>65.191913</c:v>
                </c:pt>
                <c:pt idx="13035">
                  <c:v>65.221213000000006</c:v>
                </c:pt>
                <c:pt idx="13036">
                  <c:v>65.221213000000006</c:v>
                </c:pt>
                <c:pt idx="13037">
                  <c:v>65.250512999999998</c:v>
                </c:pt>
                <c:pt idx="13038">
                  <c:v>65.250512999999998</c:v>
                </c:pt>
                <c:pt idx="13039">
                  <c:v>65.279812000000007</c:v>
                </c:pt>
                <c:pt idx="13040">
                  <c:v>65.279812000000007</c:v>
                </c:pt>
                <c:pt idx="13041">
                  <c:v>65.309111999999999</c:v>
                </c:pt>
                <c:pt idx="13042">
                  <c:v>65.309111999999999</c:v>
                </c:pt>
                <c:pt idx="13043">
                  <c:v>65.338412000000005</c:v>
                </c:pt>
                <c:pt idx="13044">
                  <c:v>65.338412000000005</c:v>
                </c:pt>
                <c:pt idx="13045">
                  <c:v>65.367711999999997</c:v>
                </c:pt>
                <c:pt idx="13046">
                  <c:v>65.367711999999997</c:v>
                </c:pt>
                <c:pt idx="13047">
                  <c:v>65.397011000000006</c:v>
                </c:pt>
                <c:pt idx="13048">
                  <c:v>65.397011000000006</c:v>
                </c:pt>
                <c:pt idx="13049">
                  <c:v>65.426310999999998</c:v>
                </c:pt>
                <c:pt idx="13050">
                  <c:v>65.426310999999998</c:v>
                </c:pt>
                <c:pt idx="13051">
                  <c:v>65.455611000000005</c:v>
                </c:pt>
                <c:pt idx="13052">
                  <c:v>65.455611000000005</c:v>
                </c:pt>
                <c:pt idx="13053">
                  <c:v>65.484910999999997</c:v>
                </c:pt>
                <c:pt idx="13054">
                  <c:v>65.484910999999997</c:v>
                </c:pt>
                <c:pt idx="13055">
                  <c:v>65.514210000000006</c:v>
                </c:pt>
                <c:pt idx="13056">
                  <c:v>65.514210000000006</c:v>
                </c:pt>
                <c:pt idx="13057">
                  <c:v>65.543509999999998</c:v>
                </c:pt>
                <c:pt idx="13058">
                  <c:v>65.543509999999998</c:v>
                </c:pt>
                <c:pt idx="13059">
                  <c:v>65.572810000000004</c:v>
                </c:pt>
                <c:pt idx="13060">
                  <c:v>65.572810000000004</c:v>
                </c:pt>
                <c:pt idx="13061">
                  <c:v>65.602109999999996</c:v>
                </c:pt>
                <c:pt idx="13062">
                  <c:v>65.602109999999996</c:v>
                </c:pt>
                <c:pt idx="13063">
                  <c:v>65.631409000000005</c:v>
                </c:pt>
                <c:pt idx="13064">
                  <c:v>65.631409000000005</c:v>
                </c:pt>
                <c:pt idx="13065">
                  <c:v>65.660708999999997</c:v>
                </c:pt>
                <c:pt idx="13066">
                  <c:v>65.660708999999997</c:v>
                </c:pt>
                <c:pt idx="13067">
                  <c:v>65.690009000000003</c:v>
                </c:pt>
                <c:pt idx="13068">
                  <c:v>65.690009000000003</c:v>
                </c:pt>
                <c:pt idx="13069">
                  <c:v>65.719308999999996</c:v>
                </c:pt>
                <c:pt idx="13070">
                  <c:v>65.719308999999996</c:v>
                </c:pt>
                <c:pt idx="13071">
                  <c:v>65.748608000000004</c:v>
                </c:pt>
                <c:pt idx="13072">
                  <c:v>65.748608000000004</c:v>
                </c:pt>
                <c:pt idx="13073">
                  <c:v>65.777907999999996</c:v>
                </c:pt>
                <c:pt idx="13074">
                  <c:v>65.777907999999996</c:v>
                </c:pt>
                <c:pt idx="13075">
                  <c:v>65.807208000000003</c:v>
                </c:pt>
                <c:pt idx="13076">
                  <c:v>65.807208000000003</c:v>
                </c:pt>
                <c:pt idx="13077">
                  <c:v>65.836506999999997</c:v>
                </c:pt>
                <c:pt idx="13078">
                  <c:v>65.836506999999997</c:v>
                </c:pt>
                <c:pt idx="13079">
                  <c:v>65.865807000000004</c:v>
                </c:pt>
                <c:pt idx="13080">
                  <c:v>65.865807000000004</c:v>
                </c:pt>
                <c:pt idx="13081">
                  <c:v>65.895106999999996</c:v>
                </c:pt>
                <c:pt idx="13082">
                  <c:v>65.895106999999996</c:v>
                </c:pt>
                <c:pt idx="13083">
                  <c:v>65.924407000000002</c:v>
                </c:pt>
                <c:pt idx="13084">
                  <c:v>65.924407000000002</c:v>
                </c:pt>
                <c:pt idx="13085">
                  <c:v>65.953705999999997</c:v>
                </c:pt>
                <c:pt idx="13086">
                  <c:v>65.953705999999997</c:v>
                </c:pt>
                <c:pt idx="13087">
                  <c:v>65.983006000000003</c:v>
                </c:pt>
                <c:pt idx="13088">
                  <c:v>65.983006000000003</c:v>
                </c:pt>
                <c:pt idx="13089">
                  <c:v>66.012305999999995</c:v>
                </c:pt>
                <c:pt idx="13090">
                  <c:v>66.012305999999995</c:v>
                </c:pt>
                <c:pt idx="13091">
                  <c:v>66.041606000000002</c:v>
                </c:pt>
                <c:pt idx="13092">
                  <c:v>66.041606000000002</c:v>
                </c:pt>
                <c:pt idx="13093">
                  <c:v>66.070904999999996</c:v>
                </c:pt>
                <c:pt idx="13094">
                  <c:v>66.070904999999996</c:v>
                </c:pt>
                <c:pt idx="13095">
                  <c:v>66.100205000000003</c:v>
                </c:pt>
                <c:pt idx="13096">
                  <c:v>66.100205000000003</c:v>
                </c:pt>
                <c:pt idx="13097">
                  <c:v>66.129504999999995</c:v>
                </c:pt>
                <c:pt idx="13098">
                  <c:v>66.129504999999995</c:v>
                </c:pt>
                <c:pt idx="13099">
                  <c:v>66.158805000000001</c:v>
                </c:pt>
                <c:pt idx="13100">
                  <c:v>66.158805000000001</c:v>
                </c:pt>
                <c:pt idx="13101">
                  <c:v>66.188103999999996</c:v>
                </c:pt>
                <c:pt idx="13102">
                  <c:v>66.188103999999996</c:v>
                </c:pt>
                <c:pt idx="13103">
                  <c:v>66.217404000000002</c:v>
                </c:pt>
                <c:pt idx="13104">
                  <c:v>66.217404000000002</c:v>
                </c:pt>
                <c:pt idx="13105">
                  <c:v>66.246703999999994</c:v>
                </c:pt>
                <c:pt idx="13106">
                  <c:v>66.246703999999994</c:v>
                </c:pt>
                <c:pt idx="13107">
                  <c:v>66.276004</c:v>
                </c:pt>
                <c:pt idx="13108">
                  <c:v>66.276004</c:v>
                </c:pt>
                <c:pt idx="13109">
                  <c:v>66.305302999999995</c:v>
                </c:pt>
                <c:pt idx="13110">
                  <c:v>66.305302999999995</c:v>
                </c:pt>
                <c:pt idx="13111">
                  <c:v>66.334603000000001</c:v>
                </c:pt>
                <c:pt idx="13112">
                  <c:v>66.334603000000001</c:v>
                </c:pt>
                <c:pt idx="13113">
                  <c:v>66.363902999999993</c:v>
                </c:pt>
                <c:pt idx="13114">
                  <c:v>66.363902999999993</c:v>
                </c:pt>
                <c:pt idx="13115">
                  <c:v>66.393202000000002</c:v>
                </c:pt>
                <c:pt idx="13116">
                  <c:v>66.393202000000002</c:v>
                </c:pt>
                <c:pt idx="13117">
                  <c:v>66.422501999999994</c:v>
                </c:pt>
                <c:pt idx="13118">
                  <c:v>66.422501999999994</c:v>
                </c:pt>
                <c:pt idx="13119">
                  <c:v>66.451802000000001</c:v>
                </c:pt>
                <c:pt idx="13120">
                  <c:v>66.451802000000001</c:v>
                </c:pt>
                <c:pt idx="13121">
                  <c:v>66.481102000000007</c:v>
                </c:pt>
                <c:pt idx="13122">
                  <c:v>66.481102000000007</c:v>
                </c:pt>
                <c:pt idx="13123">
                  <c:v>66.510401000000002</c:v>
                </c:pt>
                <c:pt idx="13124">
                  <c:v>66.510401000000002</c:v>
                </c:pt>
                <c:pt idx="13125">
                  <c:v>66.539700999999994</c:v>
                </c:pt>
                <c:pt idx="13126">
                  <c:v>66.539700999999994</c:v>
                </c:pt>
                <c:pt idx="13127">
                  <c:v>66.569001</c:v>
                </c:pt>
                <c:pt idx="13128">
                  <c:v>66.569001</c:v>
                </c:pt>
                <c:pt idx="13129">
                  <c:v>66.598301000000006</c:v>
                </c:pt>
                <c:pt idx="13130">
                  <c:v>66.598301000000006</c:v>
                </c:pt>
                <c:pt idx="13131">
                  <c:v>66.627600000000001</c:v>
                </c:pt>
                <c:pt idx="13132">
                  <c:v>66.627600000000001</c:v>
                </c:pt>
                <c:pt idx="13133">
                  <c:v>66.656899999999993</c:v>
                </c:pt>
                <c:pt idx="13134">
                  <c:v>66.656899999999993</c:v>
                </c:pt>
                <c:pt idx="13135">
                  <c:v>66.686199999999999</c:v>
                </c:pt>
                <c:pt idx="13136">
                  <c:v>66.686199999999999</c:v>
                </c:pt>
                <c:pt idx="13137">
                  <c:v>66.715500000000006</c:v>
                </c:pt>
                <c:pt idx="13138">
                  <c:v>66.715500000000006</c:v>
                </c:pt>
                <c:pt idx="13139">
                  <c:v>66.744799</c:v>
                </c:pt>
                <c:pt idx="13140">
                  <c:v>66.744799</c:v>
                </c:pt>
                <c:pt idx="13141">
                  <c:v>66.774099000000007</c:v>
                </c:pt>
                <c:pt idx="13142">
                  <c:v>66.774099000000007</c:v>
                </c:pt>
                <c:pt idx="13143">
                  <c:v>66.803398999999999</c:v>
                </c:pt>
                <c:pt idx="13144">
                  <c:v>66.803398999999999</c:v>
                </c:pt>
                <c:pt idx="13145">
                  <c:v>66.832699000000005</c:v>
                </c:pt>
                <c:pt idx="13146">
                  <c:v>66.832699000000005</c:v>
                </c:pt>
                <c:pt idx="13147">
                  <c:v>66.861998</c:v>
                </c:pt>
                <c:pt idx="13148">
                  <c:v>66.861998</c:v>
                </c:pt>
                <c:pt idx="13149">
                  <c:v>66.891298000000006</c:v>
                </c:pt>
                <c:pt idx="13150">
                  <c:v>66.891298000000006</c:v>
                </c:pt>
                <c:pt idx="13151">
                  <c:v>66.920597999999998</c:v>
                </c:pt>
                <c:pt idx="13152">
                  <c:v>66.920597999999998</c:v>
                </c:pt>
                <c:pt idx="13153">
                  <c:v>66.949897000000007</c:v>
                </c:pt>
                <c:pt idx="13154">
                  <c:v>66.949897000000007</c:v>
                </c:pt>
                <c:pt idx="13155">
                  <c:v>66.979196999999999</c:v>
                </c:pt>
                <c:pt idx="13156">
                  <c:v>66.979196999999999</c:v>
                </c:pt>
                <c:pt idx="13157">
                  <c:v>67.008497000000006</c:v>
                </c:pt>
                <c:pt idx="13158">
                  <c:v>67.008497000000006</c:v>
                </c:pt>
                <c:pt idx="13159">
                  <c:v>67.037796999999998</c:v>
                </c:pt>
                <c:pt idx="13160">
                  <c:v>67.037796999999998</c:v>
                </c:pt>
                <c:pt idx="13161">
                  <c:v>67.067096000000006</c:v>
                </c:pt>
                <c:pt idx="13162">
                  <c:v>67.067096000000006</c:v>
                </c:pt>
                <c:pt idx="13163">
                  <c:v>67.096395999999999</c:v>
                </c:pt>
                <c:pt idx="13164">
                  <c:v>67.096395999999999</c:v>
                </c:pt>
                <c:pt idx="13165">
                  <c:v>67.125696000000005</c:v>
                </c:pt>
                <c:pt idx="13166">
                  <c:v>67.125696000000005</c:v>
                </c:pt>
                <c:pt idx="13167">
                  <c:v>67.154995999999997</c:v>
                </c:pt>
                <c:pt idx="13168">
                  <c:v>67.154995999999997</c:v>
                </c:pt>
                <c:pt idx="13169">
                  <c:v>67.184295000000006</c:v>
                </c:pt>
                <c:pt idx="13170">
                  <c:v>67.184295000000006</c:v>
                </c:pt>
                <c:pt idx="13171">
                  <c:v>67.213594999999998</c:v>
                </c:pt>
                <c:pt idx="13172">
                  <c:v>67.213594999999998</c:v>
                </c:pt>
                <c:pt idx="13173">
                  <c:v>67.242895000000004</c:v>
                </c:pt>
                <c:pt idx="13174">
                  <c:v>67.242895000000004</c:v>
                </c:pt>
                <c:pt idx="13175">
                  <c:v>67.272194999999996</c:v>
                </c:pt>
                <c:pt idx="13176">
                  <c:v>67.272194999999996</c:v>
                </c:pt>
                <c:pt idx="13177">
                  <c:v>67.301494000000005</c:v>
                </c:pt>
                <c:pt idx="13178">
                  <c:v>67.301494000000005</c:v>
                </c:pt>
                <c:pt idx="13179">
                  <c:v>67.330793999999997</c:v>
                </c:pt>
                <c:pt idx="13180">
                  <c:v>67.330793999999997</c:v>
                </c:pt>
                <c:pt idx="13181">
                  <c:v>67.360094000000004</c:v>
                </c:pt>
                <c:pt idx="13182">
                  <c:v>67.360094000000004</c:v>
                </c:pt>
                <c:pt idx="13183">
                  <c:v>67.389392999999998</c:v>
                </c:pt>
                <c:pt idx="13184">
                  <c:v>67.389392999999998</c:v>
                </c:pt>
                <c:pt idx="13185">
                  <c:v>67.418693000000005</c:v>
                </c:pt>
                <c:pt idx="13186">
                  <c:v>67.418693000000005</c:v>
                </c:pt>
                <c:pt idx="13187">
                  <c:v>67.447992999999997</c:v>
                </c:pt>
                <c:pt idx="13188">
                  <c:v>67.447992999999997</c:v>
                </c:pt>
                <c:pt idx="13189">
                  <c:v>67.477293000000003</c:v>
                </c:pt>
                <c:pt idx="13190">
                  <c:v>67.477293000000003</c:v>
                </c:pt>
                <c:pt idx="13191">
                  <c:v>67.506591999999998</c:v>
                </c:pt>
                <c:pt idx="13192">
                  <c:v>67.506591999999998</c:v>
                </c:pt>
                <c:pt idx="13193">
                  <c:v>67.535892000000004</c:v>
                </c:pt>
                <c:pt idx="13194">
                  <c:v>67.535892000000004</c:v>
                </c:pt>
                <c:pt idx="13195">
                  <c:v>67.565191999999996</c:v>
                </c:pt>
                <c:pt idx="13196">
                  <c:v>67.565191999999996</c:v>
                </c:pt>
                <c:pt idx="13197">
                  <c:v>67.594492000000002</c:v>
                </c:pt>
                <c:pt idx="13198">
                  <c:v>67.594492000000002</c:v>
                </c:pt>
                <c:pt idx="13199">
                  <c:v>67.623790999999997</c:v>
                </c:pt>
                <c:pt idx="13200">
                  <c:v>67.623790999999997</c:v>
                </c:pt>
                <c:pt idx="13201">
                  <c:v>67.653091000000003</c:v>
                </c:pt>
                <c:pt idx="13202">
                  <c:v>67.653091000000003</c:v>
                </c:pt>
                <c:pt idx="13203">
                  <c:v>67.682390999999996</c:v>
                </c:pt>
                <c:pt idx="13204">
                  <c:v>67.682390999999996</c:v>
                </c:pt>
                <c:pt idx="13205">
                  <c:v>67.711691000000002</c:v>
                </c:pt>
                <c:pt idx="13206">
                  <c:v>67.711691000000002</c:v>
                </c:pt>
                <c:pt idx="13207">
                  <c:v>67.740989999999996</c:v>
                </c:pt>
                <c:pt idx="13208">
                  <c:v>67.740989999999996</c:v>
                </c:pt>
                <c:pt idx="13209">
                  <c:v>67.770290000000003</c:v>
                </c:pt>
                <c:pt idx="13210">
                  <c:v>67.770290000000003</c:v>
                </c:pt>
                <c:pt idx="13211">
                  <c:v>67.799589999999995</c:v>
                </c:pt>
                <c:pt idx="13212">
                  <c:v>67.799589999999995</c:v>
                </c:pt>
                <c:pt idx="13213">
                  <c:v>67.828890000000001</c:v>
                </c:pt>
                <c:pt idx="13214">
                  <c:v>67.828890000000001</c:v>
                </c:pt>
                <c:pt idx="13215">
                  <c:v>67.858188999999996</c:v>
                </c:pt>
                <c:pt idx="13216">
                  <c:v>67.858188999999996</c:v>
                </c:pt>
                <c:pt idx="13217">
                  <c:v>67.887489000000002</c:v>
                </c:pt>
                <c:pt idx="13218">
                  <c:v>67.887489000000002</c:v>
                </c:pt>
                <c:pt idx="13219">
                  <c:v>67.916788999999994</c:v>
                </c:pt>
                <c:pt idx="13220">
                  <c:v>67.916788999999994</c:v>
                </c:pt>
                <c:pt idx="13221">
                  <c:v>67.946088000000003</c:v>
                </c:pt>
                <c:pt idx="13222">
                  <c:v>67.946088000000003</c:v>
                </c:pt>
                <c:pt idx="13223">
                  <c:v>67.975387999999995</c:v>
                </c:pt>
                <c:pt idx="13224">
                  <c:v>67.975387999999995</c:v>
                </c:pt>
                <c:pt idx="13225">
                  <c:v>68.004688000000002</c:v>
                </c:pt>
                <c:pt idx="13226">
                  <c:v>68.004688000000002</c:v>
                </c:pt>
                <c:pt idx="13227">
                  <c:v>68.033987999999994</c:v>
                </c:pt>
                <c:pt idx="13228">
                  <c:v>68.033987999999994</c:v>
                </c:pt>
                <c:pt idx="13229">
                  <c:v>68.063287000000003</c:v>
                </c:pt>
                <c:pt idx="13230">
                  <c:v>68.063287000000003</c:v>
                </c:pt>
                <c:pt idx="13231">
                  <c:v>68.092586999999995</c:v>
                </c:pt>
                <c:pt idx="13232">
                  <c:v>68.092586999999995</c:v>
                </c:pt>
                <c:pt idx="13233">
                  <c:v>68.121887000000001</c:v>
                </c:pt>
                <c:pt idx="13234">
                  <c:v>68.121887000000001</c:v>
                </c:pt>
                <c:pt idx="13235">
                  <c:v>68.151186999999993</c:v>
                </c:pt>
                <c:pt idx="13236">
                  <c:v>68.151186999999993</c:v>
                </c:pt>
                <c:pt idx="13237">
                  <c:v>68.180486000000002</c:v>
                </c:pt>
                <c:pt idx="13238">
                  <c:v>68.180486000000002</c:v>
                </c:pt>
                <c:pt idx="13239">
                  <c:v>68.209785999999994</c:v>
                </c:pt>
                <c:pt idx="13240">
                  <c:v>68.209785999999994</c:v>
                </c:pt>
                <c:pt idx="13241">
                  <c:v>68.239086</c:v>
                </c:pt>
                <c:pt idx="13242">
                  <c:v>68.239086</c:v>
                </c:pt>
                <c:pt idx="13243">
                  <c:v>68.268386000000007</c:v>
                </c:pt>
                <c:pt idx="13244">
                  <c:v>68.268386000000007</c:v>
                </c:pt>
                <c:pt idx="13245">
                  <c:v>68.297685000000001</c:v>
                </c:pt>
                <c:pt idx="13246">
                  <c:v>68.297685000000001</c:v>
                </c:pt>
                <c:pt idx="13247">
                  <c:v>68.326984999999993</c:v>
                </c:pt>
                <c:pt idx="13248">
                  <c:v>68.326984999999993</c:v>
                </c:pt>
                <c:pt idx="13249">
                  <c:v>68.356285</c:v>
                </c:pt>
                <c:pt idx="13250">
                  <c:v>68.356285</c:v>
                </c:pt>
                <c:pt idx="13251">
                  <c:v>68.385585000000006</c:v>
                </c:pt>
                <c:pt idx="13252">
                  <c:v>68.385585000000006</c:v>
                </c:pt>
                <c:pt idx="13253">
                  <c:v>68.414884000000001</c:v>
                </c:pt>
                <c:pt idx="13254">
                  <c:v>68.414884000000001</c:v>
                </c:pt>
                <c:pt idx="13255">
                  <c:v>68.444184000000007</c:v>
                </c:pt>
                <c:pt idx="13256">
                  <c:v>68.444184000000007</c:v>
                </c:pt>
                <c:pt idx="13257">
                  <c:v>68.473483999999999</c:v>
                </c:pt>
                <c:pt idx="13258">
                  <c:v>68.473483999999999</c:v>
                </c:pt>
                <c:pt idx="13259">
                  <c:v>68.502782999999994</c:v>
                </c:pt>
                <c:pt idx="13260">
                  <c:v>68.502782999999994</c:v>
                </c:pt>
                <c:pt idx="13261">
                  <c:v>68.532083</c:v>
                </c:pt>
                <c:pt idx="13262">
                  <c:v>68.532083</c:v>
                </c:pt>
                <c:pt idx="13263">
                  <c:v>68.561383000000006</c:v>
                </c:pt>
                <c:pt idx="13264">
                  <c:v>68.561383000000006</c:v>
                </c:pt>
                <c:pt idx="13265">
                  <c:v>68.590682999999999</c:v>
                </c:pt>
                <c:pt idx="13266">
                  <c:v>68.590682999999999</c:v>
                </c:pt>
                <c:pt idx="13267">
                  <c:v>68.619981999999993</c:v>
                </c:pt>
                <c:pt idx="13268">
                  <c:v>68.619981999999993</c:v>
                </c:pt>
                <c:pt idx="13269">
                  <c:v>68.649281999999999</c:v>
                </c:pt>
                <c:pt idx="13270">
                  <c:v>68.649281999999999</c:v>
                </c:pt>
                <c:pt idx="13271">
                  <c:v>68.678582000000006</c:v>
                </c:pt>
                <c:pt idx="13272">
                  <c:v>68.678582000000006</c:v>
                </c:pt>
                <c:pt idx="13273">
                  <c:v>68.707881999999998</c:v>
                </c:pt>
                <c:pt idx="13274">
                  <c:v>68.707881999999998</c:v>
                </c:pt>
                <c:pt idx="13275">
                  <c:v>68.737181000000007</c:v>
                </c:pt>
                <c:pt idx="13276">
                  <c:v>68.737181000000007</c:v>
                </c:pt>
                <c:pt idx="13277">
                  <c:v>68.766480999999999</c:v>
                </c:pt>
                <c:pt idx="13278">
                  <c:v>68.766480999999999</c:v>
                </c:pt>
                <c:pt idx="13279">
                  <c:v>68.795781000000005</c:v>
                </c:pt>
                <c:pt idx="13280">
                  <c:v>68.795781000000005</c:v>
                </c:pt>
                <c:pt idx="13281">
                  <c:v>68.825080999999997</c:v>
                </c:pt>
                <c:pt idx="13282">
                  <c:v>68.825080999999997</c:v>
                </c:pt>
                <c:pt idx="13283">
                  <c:v>68.854380000000006</c:v>
                </c:pt>
                <c:pt idx="13284">
                  <c:v>68.854380000000006</c:v>
                </c:pt>
                <c:pt idx="13285">
                  <c:v>68.883679999999998</c:v>
                </c:pt>
                <c:pt idx="13286">
                  <c:v>68.883679999999998</c:v>
                </c:pt>
                <c:pt idx="13287">
                  <c:v>68.912980000000005</c:v>
                </c:pt>
                <c:pt idx="13288">
                  <c:v>68.912980000000005</c:v>
                </c:pt>
                <c:pt idx="13289">
                  <c:v>68.942279999999997</c:v>
                </c:pt>
                <c:pt idx="13290">
                  <c:v>68.942279999999997</c:v>
                </c:pt>
                <c:pt idx="13291">
                  <c:v>68.971579000000006</c:v>
                </c:pt>
                <c:pt idx="13292">
                  <c:v>68.971579000000006</c:v>
                </c:pt>
                <c:pt idx="13293">
                  <c:v>69.000878999999998</c:v>
                </c:pt>
                <c:pt idx="13294">
                  <c:v>69.000878999999998</c:v>
                </c:pt>
                <c:pt idx="13295">
                  <c:v>69.030179000000004</c:v>
                </c:pt>
                <c:pt idx="13296">
                  <c:v>69.030179000000004</c:v>
                </c:pt>
                <c:pt idx="13297">
                  <c:v>69.059477999999999</c:v>
                </c:pt>
                <c:pt idx="13298">
                  <c:v>69.059477999999999</c:v>
                </c:pt>
                <c:pt idx="13299">
                  <c:v>69.088778000000005</c:v>
                </c:pt>
                <c:pt idx="13300">
                  <c:v>69.088778000000005</c:v>
                </c:pt>
                <c:pt idx="13301">
                  <c:v>69.118077999999997</c:v>
                </c:pt>
                <c:pt idx="13302">
                  <c:v>69.118077999999997</c:v>
                </c:pt>
                <c:pt idx="13303">
                  <c:v>69.147378000000003</c:v>
                </c:pt>
                <c:pt idx="13304">
                  <c:v>69.147378000000003</c:v>
                </c:pt>
                <c:pt idx="13305">
                  <c:v>69.176676999999998</c:v>
                </c:pt>
                <c:pt idx="13306">
                  <c:v>69.176676999999998</c:v>
                </c:pt>
                <c:pt idx="13307">
                  <c:v>69.205977000000004</c:v>
                </c:pt>
                <c:pt idx="13308">
                  <c:v>69.205977000000004</c:v>
                </c:pt>
                <c:pt idx="13309">
                  <c:v>69.235276999999996</c:v>
                </c:pt>
                <c:pt idx="13310">
                  <c:v>69.235276999999996</c:v>
                </c:pt>
                <c:pt idx="13311">
                  <c:v>69.264577000000003</c:v>
                </c:pt>
                <c:pt idx="13312">
                  <c:v>69.264577000000003</c:v>
                </c:pt>
                <c:pt idx="13313">
                  <c:v>69.293875999999997</c:v>
                </c:pt>
                <c:pt idx="13314">
                  <c:v>69.293875999999997</c:v>
                </c:pt>
                <c:pt idx="13315">
                  <c:v>69.323176000000004</c:v>
                </c:pt>
                <c:pt idx="13316">
                  <c:v>69.323176000000004</c:v>
                </c:pt>
                <c:pt idx="13317">
                  <c:v>69.352475999999996</c:v>
                </c:pt>
                <c:pt idx="13318">
                  <c:v>69.352475999999996</c:v>
                </c:pt>
                <c:pt idx="13319">
                  <c:v>69.381776000000002</c:v>
                </c:pt>
                <c:pt idx="13320">
                  <c:v>69.381776000000002</c:v>
                </c:pt>
                <c:pt idx="13321">
                  <c:v>69.411074999999997</c:v>
                </c:pt>
                <c:pt idx="13322">
                  <c:v>69.411074999999997</c:v>
                </c:pt>
                <c:pt idx="13323">
                  <c:v>69.440375000000003</c:v>
                </c:pt>
                <c:pt idx="13324">
                  <c:v>69.440375000000003</c:v>
                </c:pt>
                <c:pt idx="13325">
                  <c:v>69.469674999999995</c:v>
                </c:pt>
                <c:pt idx="13326">
                  <c:v>69.469674999999995</c:v>
                </c:pt>
                <c:pt idx="13327">
                  <c:v>69.498975000000002</c:v>
                </c:pt>
                <c:pt idx="13328">
                  <c:v>69.498975000000002</c:v>
                </c:pt>
                <c:pt idx="13329">
                  <c:v>69.528273999999996</c:v>
                </c:pt>
                <c:pt idx="13330">
                  <c:v>69.528273999999996</c:v>
                </c:pt>
                <c:pt idx="13331">
                  <c:v>69.557574000000002</c:v>
                </c:pt>
                <c:pt idx="13332">
                  <c:v>69.557574000000002</c:v>
                </c:pt>
                <c:pt idx="13333">
                  <c:v>69.586873999999995</c:v>
                </c:pt>
                <c:pt idx="13334">
                  <c:v>69.586873999999995</c:v>
                </c:pt>
                <c:pt idx="13335">
                  <c:v>69.616173000000003</c:v>
                </c:pt>
                <c:pt idx="13336">
                  <c:v>69.616173000000003</c:v>
                </c:pt>
                <c:pt idx="13337">
                  <c:v>69.645472999999996</c:v>
                </c:pt>
                <c:pt idx="13338">
                  <c:v>69.645472999999996</c:v>
                </c:pt>
                <c:pt idx="13339">
                  <c:v>69.674773000000002</c:v>
                </c:pt>
                <c:pt idx="13340">
                  <c:v>69.674773000000002</c:v>
                </c:pt>
                <c:pt idx="13341">
                  <c:v>69.704072999999994</c:v>
                </c:pt>
                <c:pt idx="13342">
                  <c:v>69.704072999999994</c:v>
                </c:pt>
                <c:pt idx="13343">
                  <c:v>69.733372000000003</c:v>
                </c:pt>
                <c:pt idx="13344">
                  <c:v>69.733372000000003</c:v>
                </c:pt>
                <c:pt idx="13345">
                  <c:v>69.762671999999995</c:v>
                </c:pt>
                <c:pt idx="13346">
                  <c:v>69.762671999999995</c:v>
                </c:pt>
                <c:pt idx="13347">
                  <c:v>69.791972000000001</c:v>
                </c:pt>
                <c:pt idx="13348">
                  <c:v>69.791972000000001</c:v>
                </c:pt>
                <c:pt idx="13349">
                  <c:v>69.821271999999993</c:v>
                </c:pt>
                <c:pt idx="13350">
                  <c:v>69.821271999999993</c:v>
                </c:pt>
                <c:pt idx="13351">
                  <c:v>69.850571000000002</c:v>
                </c:pt>
                <c:pt idx="13352">
                  <c:v>69.850571000000002</c:v>
                </c:pt>
                <c:pt idx="13353">
                  <c:v>69.879870999999994</c:v>
                </c:pt>
                <c:pt idx="13354">
                  <c:v>69.879870999999994</c:v>
                </c:pt>
                <c:pt idx="13355">
                  <c:v>69.909171000000001</c:v>
                </c:pt>
                <c:pt idx="13356">
                  <c:v>69.909171000000001</c:v>
                </c:pt>
                <c:pt idx="13357">
                  <c:v>69.938471000000007</c:v>
                </c:pt>
                <c:pt idx="13358">
                  <c:v>69.938471000000007</c:v>
                </c:pt>
                <c:pt idx="13359">
                  <c:v>69.967770000000002</c:v>
                </c:pt>
                <c:pt idx="13360">
                  <c:v>69.967770000000002</c:v>
                </c:pt>
                <c:pt idx="13361">
                  <c:v>69.997069999999994</c:v>
                </c:pt>
                <c:pt idx="13362">
                  <c:v>69.997069999999994</c:v>
                </c:pt>
                <c:pt idx="13363">
                  <c:v>70.02637</c:v>
                </c:pt>
                <c:pt idx="13364">
                  <c:v>70.02637</c:v>
                </c:pt>
                <c:pt idx="13365">
                  <c:v>70.055668999999995</c:v>
                </c:pt>
                <c:pt idx="13366">
                  <c:v>70.055668999999995</c:v>
                </c:pt>
                <c:pt idx="13367">
                  <c:v>70.084969000000001</c:v>
                </c:pt>
                <c:pt idx="13368">
                  <c:v>70.084969000000001</c:v>
                </c:pt>
                <c:pt idx="13369">
                  <c:v>70.114268999999993</c:v>
                </c:pt>
                <c:pt idx="13370">
                  <c:v>70.114268999999993</c:v>
                </c:pt>
                <c:pt idx="13371">
                  <c:v>70.143568999999999</c:v>
                </c:pt>
                <c:pt idx="13372">
                  <c:v>70.143568999999999</c:v>
                </c:pt>
                <c:pt idx="13373">
                  <c:v>70.172867999999994</c:v>
                </c:pt>
                <c:pt idx="13374">
                  <c:v>70.172867999999994</c:v>
                </c:pt>
                <c:pt idx="13375">
                  <c:v>70.202168</c:v>
                </c:pt>
                <c:pt idx="13376">
                  <c:v>70.202168</c:v>
                </c:pt>
                <c:pt idx="13377">
                  <c:v>70.231468000000007</c:v>
                </c:pt>
                <c:pt idx="13378">
                  <c:v>70.231468000000007</c:v>
                </c:pt>
                <c:pt idx="13379">
                  <c:v>70.260767999999999</c:v>
                </c:pt>
                <c:pt idx="13380">
                  <c:v>70.260767999999999</c:v>
                </c:pt>
                <c:pt idx="13381">
                  <c:v>70.290066999999993</c:v>
                </c:pt>
                <c:pt idx="13382">
                  <c:v>70.290066999999993</c:v>
                </c:pt>
                <c:pt idx="13383">
                  <c:v>70.319367</c:v>
                </c:pt>
                <c:pt idx="13384">
                  <c:v>70.319367</c:v>
                </c:pt>
                <c:pt idx="13385">
                  <c:v>70.348667000000006</c:v>
                </c:pt>
                <c:pt idx="13386">
                  <c:v>70.348667000000006</c:v>
                </c:pt>
                <c:pt idx="13387">
                  <c:v>70.377966999999998</c:v>
                </c:pt>
                <c:pt idx="13388">
                  <c:v>70.377966999999998</c:v>
                </c:pt>
                <c:pt idx="13389">
                  <c:v>70.407266000000007</c:v>
                </c:pt>
                <c:pt idx="13390">
                  <c:v>70.407266000000007</c:v>
                </c:pt>
                <c:pt idx="13391">
                  <c:v>70.436565999999999</c:v>
                </c:pt>
                <c:pt idx="13392">
                  <c:v>70.436565999999999</c:v>
                </c:pt>
                <c:pt idx="13393">
                  <c:v>70.465866000000005</c:v>
                </c:pt>
                <c:pt idx="13394">
                  <c:v>70.465866000000005</c:v>
                </c:pt>
                <c:pt idx="13395">
                  <c:v>70.495165999999998</c:v>
                </c:pt>
                <c:pt idx="13396">
                  <c:v>70.495165999999998</c:v>
                </c:pt>
                <c:pt idx="13397">
                  <c:v>70.524465000000006</c:v>
                </c:pt>
                <c:pt idx="13398">
                  <c:v>70.524465000000006</c:v>
                </c:pt>
                <c:pt idx="13399">
                  <c:v>70.553764999999999</c:v>
                </c:pt>
                <c:pt idx="13400">
                  <c:v>70.553764999999999</c:v>
                </c:pt>
                <c:pt idx="13401">
                  <c:v>70.583065000000005</c:v>
                </c:pt>
                <c:pt idx="13402">
                  <c:v>70.583065000000005</c:v>
                </c:pt>
                <c:pt idx="13403">
                  <c:v>70.612363999999999</c:v>
                </c:pt>
                <c:pt idx="13404">
                  <c:v>70.612363999999999</c:v>
                </c:pt>
                <c:pt idx="13405">
                  <c:v>70.641664000000006</c:v>
                </c:pt>
                <c:pt idx="13406">
                  <c:v>70.641664000000006</c:v>
                </c:pt>
                <c:pt idx="13407">
                  <c:v>70.670963999999998</c:v>
                </c:pt>
                <c:pt idx="13408">
                  <c:v>70.670963999999998</c:v>
                </c:pt>
                <c:pt idx="13409">
                  <c:v>70.700264000000004</c:v>
                </c:pt>
                <c:pt idx="13410">
                  <c:v>70.700264000000004</c:v>
                </c:pt>
                <c:pt idx="13411">
                  <c:v>70.729562999999999</c:v>
                </c:pt>
                <c:pt idx="13412">
                  <c:v>70.729562999999999</c:v>
                </c:pt>
                <c:pt idx="13413">
                  <c:v>70.758863000000005</c:v>
                </c:pt>
                <c:pt idx="13414">
                  <c:v>70.758863000000005</c:v>
                </c:pt>
                <c:pt idx="13415">
                  <c:v>70.788162999999997</c:v>
                </c:pt>
                <c:pt idx="13416">
                  <c:v>70.788162999999997</c:v>
                </c:pt>
                <c:pt idx="13417">
                  <c:v>70.817463000000004</c:v>
                </c:pt>
                <c:pt idx="13418">
                  <c:v>70.817463000000004</c:v>
                </c:pt>
                <c:pt idx="13419">
                  <c:v>70.846761999999998</c:v>
                </c:pt>
                <c:pt idx="13420">
                  <c:v>70.846761999999998</c:v>
                </c:pt>
                <c:pt idx="13421">
                  <c:v>70.876062000000005</c:v>
                </c:pt>
                <c:pt idx="13422">
                  <c:v>70.876062000000005</c:v>
                </c:pt>
                <c:pt idx="13423">
                  <c:v>70.905361999999997</c:v>
                </c:pt>
                <c:pt idx="13424">
                  <c:v>70.905361999999997</c:v>
                </c:pt>
                <c:pt idx="13425">
                  <c:v>70.934662000000003</c:v>
                </c:pt>
                <c:pt idx="13426">
                  <c:v>70.934662000000003</c:v>
                </c:pt>
                <c:pt idx="13427">
                  <c:v>70.963960999999998</c:v>
                </c:pt>
                <c:pt idx="13428">
                  <c:v>70.963960999999998</c:v>
                </c:pt>
                <c:pt idx="13429">
                  <c:v>70.993261000000004</c:v>
                </c:pt>
                <c:pt idx="13430">
                  <c:v>70.993261000000004</c:v>
                </c:pt>
                <c:pt idx="13431">
                  <c:v>71.022560999999996</c:v>
                </c:pt>
                <c:pt idx="13432">
                  <c:v>71.022560999999996</c:v>
                </c:pt>
                <c:pt idx="13433">
                  <c:v>71.051861000000002</c:v>
                </c:pt>
                <c:pt idx="13434">
                  <c:v>71.051861000000002</c:v>
                </c:pt>
                <c:pt idx="13435">
                  <c:v>71.081159999999997</c:v>
                </c:pt>
                <c:pt idx="13436">
                  <c:v>71.081159999999997</c:v>
                </c:pt>
                <c:pt idx="13437">
                  <c:v>71.110460000000003</c:v>
                </c:pt>
                <c:pt idx="13438">
                  <c:v>71.110460000000003</c:v>
                </c:pt>
                <c:pt idx="13439">
                  <c:v>71.139759999999995</c:v>
                </c:pt>
                <c:pt idx="13440">
                  <c:v>71.139759999999995</c:v>
                </c:pt>
                <c:pt idx="13441">
                  <c:v>71.169059000000004</c:v>
                </c:pt>
                <c:pt idx="13442">
                  <c:v>71.169059000000004</c:v>
                </c:pt>
                <c:pt idx="13443">
                  <c:v>71.198358999999996</c:v>
                </c:pt>
                <c:pt idx="13444">
                  <c:v>71.198358999999996</c:v>
                </c:pt>
                <c:pt idx="13445">
                  <c:v>71.227659000000003</c:v>
                </c:pt>
                <c:pt idx="13446">
                  <c:v>71.227659000000003</c:v>
                </c:pt>
                <c:pt idx="13447">
                  <c:v>71.256958999999995</c:v>
                </c:pt>
                <c:pt idx="13448">
                  <c:v>71.256958999999995</c:v>
                </c:pt>
                <c:pt idx="13449">
                  <c:v>71.286258000000004</c:v>
                </c:pt>
                <c:pt idx="13450">
                  <c:v>71.286258000000004</c:v>
                </c:pt>
                <c:pt idx="13451">
                  <c:v>71.315557999999996</c:v>
                </c:pt>
                <c:pt idx="13452">
                  <c:v>71.315557999999996</c:v>
                </c:pt>
                <c:pt idx="13453">
                  <c:v>71.344858000000002</c:v>
                </c:pt>
                <c:pt idx="13454">
                  <c:v>71.344858000000002</c:v>
                </c:pt>
                <c:pt idx="13455">
                  <c:v>71.374157999999994</c:v>
                </c:pt>
                <c:pt idx="13456">
                  <c:v>71.374157999999994</c:v>
                </c:pt>
                <c:pt idx="13457">
                  <c:v>71.403457000000003</c:v>
                </c:pt>
                <c:pt idx="13458">
                  <c:v>71.403457000000003</c:v>
                </c:pt>
                <c:pt idx="13459">
                  <c:v>71.432756999999995</c:v>
                </c:pt>
                <c:pt idx="13460">
                  <c:v>71.432756999999995</c:v>
                </c:pt>
                <c:pt idx="13461">
                  <c:v>71.462057000000001</c:v>
                </c:pt>
                <c:pt idx="13462">
                  <c:v>71.462057000000001</c:v>
                </c:pt>
                <c:pt idx="13463">
                  <c:v>71.491356999999994</c:v>
                </c:pt>
                <c:pt idx="13464">
                  <c:v>71.491356999999994</c:v>
                </c:pt>
                <c:pt idx="13465">
                  <c:v>71.520656000000002</c:v>
                </c:pt>
                <c:pt idx="13466">
                  <c:v>71.520656000000002</c:v>
                </c:pt>
                <c:pt idx="13467">
                  <c:v>71.549955999999995</c:v>
                </c:pt>
                <c:pt idx="13468">
                  <c:v>71.549955999999995</c:v>
                </c:pt>
                <c:pt idx="13469">
                  <c:v>71.579256000000001</c:v>
                </c:pt>
                <c:pt idx="13470">
                  <c:v>71.579256000000001</c:v>
                </c:pt>
                <c:pt idx="13471">
                  <c:v>71.608555999999993</c:v>
                </c:pt>
                <c:pt idx="13472">
                  <c:v>71.608555999999993</c:v>
                </c:pt>
                <c:pt idx="13473">
                  <c:v>71.637855000000002</c:v>
                </c:pt>
                <c:pt idx="13474">
                  <c:v>71.637855000000002</c:v>
                </c:pt>
                <c:pt idx="13475">
                  <c:v>71.667154999999994</c:v>
                </c:pt>
                <c:pt idx="13476">
                  <c:v>71.667154999999994</c:v>
                </c:pt>
                <c:pt idx="13477">
                  <c:v>71.696455</c:v>
                </c:pt>
                <c:pt idx="13478">
                  <c:v>71.696455</c:v>
                </c:pt>
                <c:pt idx="13479">
                  <c:v>71.725753999999995</c:v>
                </c:pt>
                <c:pt idx="13480">
                  <c:v>71.725753999999995</c:v>
                </c:pt>
                <c:pt idx="13481">
                  <c:v>71.755054000000001</c:v>
                </c:pt>
                <c:pt idx="13482">
                  <c:v>71.755054000000001</c:v>
                </c:pt>
                <c:pt idx="13483">
                  <c:v>71.784353999999993</c:v>
                </c:pt>
                <c:pt idx="13484">
                  <c:v>71.784353999999993</c:v>
                </c:pt>
                <c:pt idx="13485">
                  <c:v>71.813654</c:v>
                </c:pt>
                <c:pt idx="13486">
                  <c:v>71.813654</c:v>
                </c:pt>
                <c:pt idx="13487">
                  <c:v>71.842952999999994</c:v>
                </c:pt>
                <c:pt idx="13488">
                  <c:v>71.842952999999994</c:v>
                </c:pt>
                <c:pt idx="13489">
                  <c:v>71.872253000000001</c:v>
                </c:pt>
                <c:pt idx="13490">
                  <c:v>71.872253000000001</c:v>
                </c:pt>
                <c:pt idx="13491">
                  <c:v>71.901553000000007</c:v>
                </c:pt>
                <c:pt idx="13492">
                  <c:v>71.901553000000007</c:v>
                </c:pt>
                <c:pt idx="13493">
                  <c:v>71.930852999999999</c:v>
                </c:pt>
                <c:pt idx="13494">
                  <c:v>71.930852999999999</c:v>
                </c:pt>
                <c:pt idx="13495">
                  <c:v>71.960151999999994</c:v>
                </c:pt>
                <c:pt idx="13496">
                  <c:v>71.960151999999994</c:v>
                </c:pt>
                <c:pt idx="13497">
                  <c:v>71.989452</c:v>
                </c:pt>
                <c:pt idx="13498">
                  <c:v>71.989452</c:v>
                </c:pt>
                <c:pt idx="13499">
                  <c:v>72.018752000000006</c:v>
                </c:pt>
                <c:pt idx="13500">
                  <c:v>72.018752000000006</c:v>
                </c:pt>
                <c:pt idx="13501">
                  <c:v>72.048051999999998</c:v>
                </c:pt>
                <c:pt idx="13502">
                  <c:v>72.048051999999998</c:v>
                </c:pt>
                <c:pt idx="13503">
                  <c:v>72.077350999999993</c:v>
                </c:pt>
                <c:pt idx="13504">
                  <c:v>72.077350999999993</c:v>
                </c:pt>
                <c:pt idx="13505">
                  <c:v>72.106650999999999</c:v>
                </c:pt>
                <c:pt idx="13506">
                  <c:v>72.106650999999999</c:v>
                </c:pt>
                <c:pt idx="13507">
                  <c:v>72.135951000000006</c:v>
                </c:pt>
                <c:pt idx="13508">
                  <c:v>72.135951000000006</c:v>
                </c:pt>
                <c:pt idx="13509">
                  <c:v>72.165250999999998</c:v>
                </c:pt>
                <c:pt idx="13510">
                  <c:v>72.165250999999998</c:v>
                </c:pt>
                <c:pt idx="13511">
                  <c:v>72.194550000000007</c:v>
                </c:pt>
                <c:pt idx="13512">
                  <c:v>72.194550000000007</c:v>
                </c:pt>
                <c:pt idx="13513">
                  <c:v>72.223849999999999</c:v>
                </c:pt>
                <c:pt idx="13514">
                  <c:v>72.223849999999999</c:v>
                </c:pt>
                <c:pt idx="13515">
                  <c:v>72.253150000000005</c:v>
                </c:pt>
                <c:pt idx="13516">
                  <c:v>72.253150000000005</c:v>
                </c:pt>
                <c:pt idx="13517">
                  <c:v>72.282449</c:v>
                </c:pt>
                <c:pt idx="13518">
                  <c:v>72.282449</c:v>
                </c:pt>
                <c:pt idx="13519">
                  <c:v>72.311749000000006</c:v>
                </c:pt>
                <c:pt idx="13520">
                  <c:v>72.311749000000006</c:v>
                </c:pt>
                <c:pt idx="13521">
                  <c:v>72.341048999999998</c:v>
                </c:pt>
                <c:pt idx="13522">
                  <c:v>72.341048999999998</c:v>
                </c:pt>
                <c:pt idx="13523">
                  <c:v>72.370349000000004</c:v>
                </c:pt>
                <c:pt idx="13524">
                  <c:v>72.370349000000004</c:v>
                </c:pt>
                <c:pt idx="13525">
                  <c:v>72.399647999999999</c:v>
                </c:pt>
                <c:pt idx="13526">
                  <c:v>72.399647999999999</c:v>
                </c:pt>
                <c:pt idx="13527">
                  <c:v>72.428948000000005</c:v>
                </c:pt>
                <c:pt idx="13528">
                  <c:v>72.428948000000005</c:v>
                </c:pt>
                <c:pt idx="13529">
                  <c:v>72.458247999999998</c:v>
                </c:pt>
                <c:pt idx="13530">
                  <c:v>72.458247999999998</c:v>
                </c:pt>
                <c:pt idx="13531">
                  <c:v>72.487548000000004</c:v>
                </c:pt>
                <c:pt idx="13532">
                  <c:v>72.487548000000004</c:v>
                </c:pt>
                <c:pt idx="13533">
                  <c:v>72.516846999999999</c:v>
                </c:pt>
                <c:pt idx="13534">
                  <c:v>72.516846999999999</c:v>
                </c:pt>
                <c:pt idx="13535">
                  <c:v>72.546147000000005</c:v>
                </c:pt>
                <c:pt idx="13536">
                  <c:v>72.546147000000005</c:v>
                </c:pt>
                <c:pt idx="13537">
                  <c:v>72.575446999999997</c:v>
                </c:pt>
                <c:pt idx="13538">
                  <c:v>72.575446999999997</c:v>
                </c:pt>
                <c:pt idx="13539">
                  <c:v>72.604747000000003</c:v>
                </c:pt>
                <c:pt idx="13540">
                  <c:v>72.604747000000003</c:v>
                </c:pt>
                <c:pt idx="13541">
                  <c:v>72.634045999999998</c:v>
                </c:pt>
                <c:pt idx="13542">
                  <c:v>72.634045999999998</c:v>
                </c:pt>
                <c:pt idx="13543">
                  <c:v>72.663346000000004</c:v>
                </c:pt>
                <c:pt idx="13544">
                  <c:v>72.663346000000004</c:v>
                </c:pt>
                <c:pt idx="13545">
                  <c:v>72.692645999999996</c:v>
                </c:pt>
                <c:pt idx="13546">
                  <c:v>72.692645999999996</c:v>
                </c:pt>
                <c:pt idx="13547">
                  <c:v>72.721946000000003</c:v>
                </c:pt>
                <c:pt idx="13548">
                  <c:v>72.721946000000003</c:v>
                </c:pt>
                <c:pt idx="13549">
                  <c:v>72.751244999999997</c:v>
                </c:pt>
                <c:pt idx="13550">
                  <c:v>72.751244999999997</c:v>
                </c:pt>
                <c:pt idx="13551">
                  <c:v>72.780545000000004</c:v>
                </c:pt>
                <c:pt idx="13552">
                  <c:v>72.780545000000004</c:v>
                </c:pt>
                <c:pt idx="13553">
                  <c:v>72.809844999999996</c:v>
                </c:pt>
                <c:pt idx="13554">
                  <c:v>72.809844999999996</c:v>
                </c:pt>
                <c:pt idx="13555">
                  <c:v>72.839144000000005</c:v>
                </c:pt>
                <c:pt idx="13556">
                  <c:v>72.839144000000005</c:v>
                </c:pt>
                <c:pt idx="13557">
                  <c:v>72.868443999999997</c:v>
                </c:pt>
                <c:pt idx="13558">
                  <c:v>72.868443999999997</c:v>
                </c:pt>
                <c:pt idx="13559">
                  <c:v>72.897744000000003</c:v>
                </c:pt>
                <c:pt idx="13560">
                  <c:v>72.897744000000003</c:v>
                </c:pt>
                <c:pt idx="13561">
                  <c:v>72.927043999999995</c:v>
                </c:pt>
                <c:pt idx="13562">
                  <c:v>72.927043999999995</c:v>
                </c:pt>
                <c:pt idx="13563">
                  <c:v>72.956343000000004</c:v>
                </c:pt>
                <c:pt idx="13564">
                  <c:v>72.956343000000004</c:v>
                </c:pt>
                <c:pt idx="13565">
                  <c:v>72.985642999999996</c:v>
                </c:pt>
                <c:pt idx="13566">
                  <c:v>72.985642999999996</c:v>
                </c:pt>
                <c:pt idx="13567">
                  <c:v>73.014943000000002</c:v>
                </c:pt>
                <c:pt idx="13568">
                  <c:v>73.014943000000002</c:v>
                </c:pt>
                <c:pt idx="13569">
                  <c:v>73.044242999999994</c:v>
                </c:pt>
                <c:pt idx="13570">
                  <c:v>73.044242999999994</c:v>
                </c:pt>
                <c:pt idx="13571">
                  <c:v>73.073542000000003</c:v>
                </c:pt>
                <c:pt idx="13572">
                  <c:v>73.073542000000003</c:v>
                </c:pt>
                <c:pt idx="13573">
                  <c:v>73.102841999999995</c:v>
                </c:pt>
                <c:pt idx="13574">
                  <c:v>73.102841999999995</c:v>
                </c:pt>
                <c:pt idx="13575">
                  <c:v>73.132142000000002</c:v>
                </c:pt>
                <c:pt idx="13576">
                  <c:v>73.132142000000002</c:v>
                </c:pt>
                <c:pt idx="13577">
                  <c:v>73.161441999999994</c:v>
                </c:pt>
                <c:pt idx="13578">
                  <c:v>73.161441999999994</c:v>
                </c:pt>
                <c:pt idx="13579">
                  <c:v>73.190741000000003</c:v>
                </c:pt>
                <c:pt idx="13580">
                  <c:v>73.190741000000003</c:v>
                </c:pt>
                <c:pt idx="13581">
                  <c:v>73.220040999999995</c:v>
                </c:pt>
                <c:pt idx="13582">
                  <c:v>73.220040999999995</c:v>
                </c:pt>
                <c:pt idx="13583">
                  <c:v>73.249341000000001</c:v>
                </c:pt>
                <c:pt idx="13584">
                  <c:v>73.249341000000001</c:v>
                </c:pt>
                <c:pt idx="13585">
                  <c:v>73.278639999999996</c:v>
                </c:pt>
                <c:pt idx="13586">
                  <c:v>73.278639999999996</c:v>
                </c:pt>
                <c:pt idx="13587">
                  <c:v>73.307940000000002</c:v>
                </c:pt>
                <c:pt idx="13588">
                  <c:v>73.307940000000002</c:v>
                </c:pt>
                <c:pt idx="13589">
                  <c:v>73.337239999999994</c:v>
                </c:pt>
                <c:pt idx="13590">
                  <c:v>73.337239999999994</c:v>
                </c:pt>
                <c:pt idx="13591">
                  <c:v>73.366540000000001</c:v>
                </c:pt>
                <c:pt idx="13592">
                  <c:v>73.366540000000001</c:v>
                </c:pt>
                <c:pt idx="13593">
                  <c:v>73.395838999999995</c:v>
                </c:pt>
                <c:pt idx="13594">
                  <c:v>73.395838999999995</c:v>
                </c:pt>
                <c:pt idx="13595">
                  <c:v>73.425139000000001</c:v>
                </c:pt>
                <c:pt idx="13596">
                  <c:v>73.425139000000001</c:v>
                </c:pt>
                <c:pt idx="13597">
                  <c:v>73.454438999999994</c:v>
                </c:pt>
                <c:pt idx="13598">
                  <c:v>73.454438999999994</c:v>
                </c:pt>
                <c:pt idx="13599">
                  <c:v>73.483739</c:v>
                </c:pt>
                <c:pt idx="13600">
                  <c:v>73.483739</c:v>
                </c:pt>
                <c:pt idx="13601">
                  <c:v>73.513037999999995</c:v>
                </c:pt>
                <c:pt idx="13602">
                  <c:v>73.513037999999995</c:v>
                </c:pt>
                <c:pt idx="13603">
                  <c:v>73.542338000000001</c:v>
                </c:pt>
                <c:pt idx="13604">
                  <c:v>73.542338000000001</c:v>
                </c:pt>
                <c:pt idx="13605">
                  <c:v>73.571637999999993</c:v>
                </c:pt>
                <c:pt idx="13606">
                  <c:v>73.571637999999993</c:v>
                </c:pt>
                <c:pt idx="13607">
                  <c:v>73.600937999999999</c:v>
                </c:pt>
                <c:pt idx="13608">
                  <c:v>73.600937999999999</c:v>
                </c:pt>
                <c:pt idx="13609">
                  <c:v>73.630236999999994</c:v>
                </c:pt>
                <c:pt idx="13610">
                  <c:v>73.630236999999994</c:v>
                </c:pt>
                <c:pt idx="13611">
                  <c:v>73.659537</c:v>
                </c:pt>
                <c:pt idx="13612">
                  <c:v>73.659537</c:v>
                </c:pt>
                <c:pt idx="13613">
                  <c:v>73.688837000000007</c:v>
                </c:pt>
                <c:pt idx="13614">
                  <c:v>73.688837000000007</c:v>
                </c:pt>
                <c:pt idx="13615">
                  <c:v>73.718136999999999</c:v>
                </c:pt>
                <c:pt idx="13616">
                  <c:v>73.718136999999999</c:v>
                </c:pt>
                <c:pt idx="13617">
                  <c:v>73.747435999999993</c:v>
                </c:pt>
                <c:pt idx="13618">
                  <c:v>73.747435999999993</c:v>
                </c:pt>
                <c:pt idx="13619">
                  <c:v>73.776736</c:v>
                </c:pt>
                <c:pt idx="13620">
                  <c:v>73.776736</c:v>
                </c:pt>
                <c:pt idx="13621">
                  <c:v>73.806036000000006</c:v>
                </c:pt>
                <c:pt idx="13622">
                  <c:v>73.806036000000006</c:v>
                </c:pt>
                <c:pt idx="13623">
                  <c:v>73.835335000000001</c:v>
                </c:pt>
                <c:pt idx="13624">
                  <c:v>73.835335000000001</c:v>
                </c:pt>
                <c:pt idx="13625">
                  <c:v>73.864635000000007</c:v>
                </c:pt>
                <c:pt idx="13626">
                  <c:v>73.864635000000007</c:v>
                </c:pt>
                <c:pt idx="13627">
                  <c:v>73.893934999999999</c:v>
                </c:pt>
                <c:pt idx="13628">
                  <c:v>73.893934999999999</c:v>
                </c:pt>
                <c:pt idx="13629">
                  <c:v>73.923235000000005</c:v>
                </c:pt>
                <c:pt idx="13630">
                  <c:v>73.923235000000005</c:v>
                </c:pt>
                <c:pt idx="13631">
                  <c:v>73.952534</c:v>
                </c:pt>
                <c:pt idx="13632">
                  <c:v>73.952534</c:v>
                </c:pt>
                <c:pt idx="13633">
                  <c:v>73.981834000000006</c:v>
                </c:pt>
                <c:pt idx="13634">
                  <c:v>73.981834000000006</c:v>
                </c:pt>
                <c:pt idx="13635">
                  <c:v>74.011133999999998</c:v>
                </c:pt>
                <c:pt idx="13636">
                  <c:v>74.011133999999998</c:v>
                </c:pt>
                <c:pt idx="13637">
                  <c:v>74.040434000000005</c:v>
                </c:pt>
                <c:pt idx="13638">
                  <c:v>74.040434000000005</c:v>
                </c:pt>
                <c:pt idx="13639">
                  <c:v>74.069732999999999</c:v>
                </c:pt>
                <c:pt idx="13640">
                  <c:v>74.069732999999999</c:v>
                </c:pt>
                <c:pt idx="13641">
                  <c:v>74.099033000000006</c:v>
                </c:pt>
                <c:pt idx="13642">
                  <c:v>74.099033000000006</c:v>
                </c:pt>
                <c:pt idx="13643">
                  <c:v>74.128332999999998</c:v>
                </c:pt>
                <c:pt idx="13644">
                  <c:v>74.128332999999998</c:v>
                </c:pt>
                <c:pt idx="13645">
                  <c:v>74.157633000000004</c:v>
                </c:pt>
                <c:pt idx="13646">
                  <c:v>74.157633000000004</c:v>
                </c:pt>
                <c:pt idx="13647">
                  <c:v>74.186931999999999</c:v>
                </c:pt>
                <c:pt idx="13648">
                  <c:v>74.186931999999999</c:v>
                </c:pt>
                <c:pt idx="13649">
                  <c:v>74.216232000000005</c:v>
                </c:pt>
                <c:pt idx="13650">
                  <c:v>74.216232000000005</c:v>
                </c:pt>
                <c:pt idx="13651">
                  <c:v>74.245531999999997</c:v>
                </c:pt>
                <c:pt idx="13652">
                  <c:v>74.245531999999997</c:v>
                </c:pt>
                <c:pt idx="13653">
                  <c:v>74.274832000000004</c:v>
                </c:pt>
                <c:pt idx="13654">
                  <c:v>74.274832000000004</c:v>
                </c:pt>
                <c:pt idx="13655">
                  <c:v>74.304130999999998</c:v>
                </c:pt>
                <c:pt idx="13656">
                  <c:v>74.304130999999998</c:v>
                </c:pt>
                <c:pt idx="13657">
                  <c:v>74.333431000000004</c:v>
                </c:pt>
                <c:pt idx="13658">
                  <c:v>74.333431000000004</c:v>
                </c:pt>
                <c:pt idx="13659">
                  <c:v>74.362730999999997</c:v>
                </c:pt>
                <c:pt idx="13660">
                  <c:v>74.362730999999997</c:v>
                </c:pt>
                <c:pt idx="13661">
                  <c:v>74.392030000000005</c:v>
                </c:pt>
                <c:pt idx="13662">
                  <c:v>74.392030000000005</c:v>
                </c:pt>
                <c:pt idx="13663">
                  <c:v>74.421329999999998</c:v>
                </c:pt>
                <c:pt idx="13664">
                  <c:v>74.421329999999998</c:v>
                </c:pt>
                <c:pt idx="13665">
                  <c:v>74.450630000000004</c:v>
                </c:pt>
                <c:pt idx="13666">
                  <c:v>74.450630000000004</c:v>
                </c:pt>
                <c:pt idx="13667">
                  <c:v>74.479929999999996</c:v>
                </c:pt>
                <c:pt idx="13668">
                  <c:v>74.479929999999996</c:v>
                </c:pt>
                <c:pt idx="13669">
                  <c:v>74.509229000000005</c:v>
                </c:pt>
                <c:pt idx="13670">
                  <c:v>74.509229000000005</c:v>
                </c:pt>
                <c:pt idx="13671">
                  <c:v>74.538528999999997</c:v>
                </c:pt>
                <c:pt idx="13672">
                  <c:v>74.538528999999997</c:v>
                </c:pt>
                <c:pt idx="13673">
                  <c:v>74.567829000000003</c:v>
                </c:pt>
                <c:pt idx="13674">
                  <c:v>74.567829000000003</c:v>
                </c:pt>
                <c:pt idx="13675">
                  <c:v>74.597128999999995</c:v>
                </c:pt>
                <c:pt idx="13676">
                  <c:v>74.597128999999995</c:v>
                </c:pt>
                <c:pt idx="13677">
                  <c:v>74.626428000000004</c:v>
                </c:pt>
                <c:pt idx="13678">
                  <c:v>74.626428000000004</c:v>
                </c:pt>
                <c:pt idx="13679">
                  <c:v>74.655727999999996</c:v>
                </c:pt>
                <c:pt idx="13680">
                  <c:v>74.655727999999996</c:v>
                </c:pt>
                <c:pt idx="13681">
                  <c:v>74.685028000000003</c:v>
                </c:pt>
                <c:pt idx="13682">
                  <c:v>74.685028000000003</c:v>
                </c:pt>
                <c:pt idx="13683">
                  <c:v>74.714327999999995</c:v>
                </c:pt>
                <c:pt idx="13684">
                  <c:v>74.714327999999995</c:v>
                </c:pt>
                <c:pt idx="13685">
                  <c:v>74.743627000000004</c:v>
                </c:pt>
                <c:pt idx="13686">
                  <c:v>74.743627000000004</c:v>
                </c:pt>
                <c:pt idx="13687">
                  <c:v>74.772926999999996</c:v>
                </c:pt>
                <c:pt idx="13688">
                  <c:v>74.772926999999996</c:v>
                </c:pt>
                <c:pt idx="13689">
                  <c:v>74.802227000000002</c:v>
                </c:pt>
                <c:pt idx="13690">
                  <c:v>74.802227000000002</c:v>
                </c:pt>
                <c:pt idx="13691">
                  <c:v>74.831526999999994</c:v>
                </c:pt>
                <c:pt idx="13692">
                  <c:v>74.831526999999994</c:v>
                </c:pt>
                <c:pt idx="13693">
                  <c:v>74.860826000000003</c:v>
                </c:pt>
                <c:pt idx="13694">
                  <c:v>74.860826000000003</c:v>
                </c:pt>
                <c:pt idx="13695">
                  <c:v>74.890125999999995</c:v>
                </c:pt>
                <c:pt idx="13696">
                  <c:v>74.890125999999995</c:v>
                </c:pt>
                <c:pt idx="13697">
                  <c:v>74.919426000000001</c:v>
                </c:pt>
                <c:pt idx="13698">
                  <c:v>74.919426000000001</c:v>
                </c:pt>
                <c:pt idx="13699">
                  <c:v>74.948724999999996</c:v>
                </c:pt>
                <c:pt idx="13700">
                  <c:v>74.948724999999996</c:v>
                </c:pt>
                <c:pt idx="13701">
                  <c:v>74.978025000000002</c:v>
                </c:pt>
                <c:pt idx="13702">
                  <c:v>74.978025000000002</c:v>
                </c:pt>
                <c:pt idx="13703">
                  <c:v>75.007324999999994</c:v>
                </c:pt>
                <c:pt idx="13704">
                  <c:v>75.007324999999994</c:v>
                </c:pt>
                <c:pt idx="13705">
                  <c:v>75.036625000000001</c:v>
                </c:pt>
                <c:pt idx="13706">
                  <c:v>75.036625000000001</c:v>
                </c:pt>
                <c:pt idx="13707">
                  <c:v>75.065923999999995</c:v>
                </c:pt>
                <c:pt idx="13708">
                  <c:v>75.065923999999995</c:v>
                </c:pt>
                <c:pt idx="13709">
                  <c:v>75.095224000000002</c:v>
                </c:pt>
                <c:pt idx="13710">
                  <c:v>75.095224000000002</c:v>
                </c:pt>
                <c:pt idx="13711">
                  <c:v>75.124523999999994</c:v>
                </c:pt>
                <c:pt idx="13712">
                  <c:v>75.124523999999994</c:v>
                </c:pt>
                <c:pt idx="13713">
                  <c:v>75.153824</c:v>
                </c:pt>
                <c:pt idx="13714">
                  <c:v>75.153824</c:v>
                </c:pt>
                <c:pt idx="13715">
                  <c:v>75.183122999999995</c:v>
                </c:pt>
                <c:pt idx="13716">
                  <c:v>75.183122999999995</c:v>
                </c:pt>
                <c:pt idx="13717">
                  <c:v>75.212423000000001</c:v>
                </c:pt>
                <c:pt idx="13718">
                  <c:v>75.212423000000001</c:v>
                </c:pt>
                <c:pt idx="13719">
                  <c:v>75.241722999999993</c:v>
                </c:pt>
                <c:pt idx="13720">
                  <c:v>75.241722999999993</c:v>
                </c:pt>
                <c:pt idx="13721">
                  <c:v>75.271023</c:v>
                </c:pt>
                <c:pt idx="13722">
                  <c:v>75.271023</c:v>
                </c:pt>
                <c:pt idx="13723">
                  <c:v>75.300321999999994</c:v>
                </c:pt>
                <c:pt idx="13724">
                  <c:v>75.300321999999994</c:v>
                </c:pt>
                <c:pt idx="13725">
                  <c:v>75.329622000000001</c:v>
                </c:pt>
                <c:pt idx="13726">
                  <c:v>75.329622000000001</c:v>
                </c:pt>
                <c:pt idx="13727">
                  <c:v>75.358922000000007</c:v>
                </c:pt>
                <c:pt idx="13728">
                  <c:v>75.358922000000007</c:v>
                </c:pt>
                <c:pt idx="13729">
                  <c:v>75.388221999999999</c:v>
                </c:pt>
                <c:pt idx="13730">
                  <c:v>75.388221999999999</c:v>
                </c:pt>
                <c:pt idx="13731">
                  <c:v>75.417520999999994</c:v>
                </c:pt>
                <c:pt idx="13732">
                  <c:v>75.417520999999994</c:v>
                </c:pt>
                <c:pt idx="13733">
                  <c:v>75.446821</c:v>
                </c:pt>
                <c:pt idx="13734">
                  <c:v>75.446821</c:v>
                </c:pt>
                <c:pt idx="13735">
                  <c:v>75.476121000000006</c:v>
                </c:pt>
                <c:pt idx="13736">
                  <c:v>75.476121000000006</c:v>
                </c:pt>
                <c:pt idx="13737">
                  <c:v>75.505420000000001</c:v>
                </c:pt>
                <c:pt idx="13738">
                  <c:v>75.505420000000001</c:v>
                </c:pt>
                <c:pt idx="13739">
                  <c:v>75.534719999999993</c:v>
                </c:pt>
                <c:pt idx="13740">
                  <c:v>75.534719999999993</c:v>
                </c:pt>
                <c:pt idx="13741">
                  <c:v>75.564019999999999</c:v>
                </c:pt>
                <c:pt idx="13742">
                  <c:v>75.564019999999999</c:v>
                </c:pt>
                <c:pt idx="13743">
                  <c:v>75.593320000000006</c:v>
                </c:pt>
                <c:pt idx="13744">
                  <c:v>75.593320000000006</c:v>
                </c:pt>
                <c:pt idx="13745">
                  <c:v>75.622619</c:v>
                </c:pt>
                <c:pt idx="13746">
                  <c:v>75.622619</c:v>
                </c:pt>
                <c:pt idx="13747">
                  <c:v>75.651919000000007</c:v>
                </c:pt>
                <c:pt idx="13748">
                  <c:v>75.651919000000007</c:v>
                </c:pt>
                <c:pt idx="13749">
                  <c:v>75.681218999999999</c:v>
                </c:pt>
                <c:pt idx="13750">
                  <c:v>75.681218999999999</c:v>
                </c:pt>
                <c:pt idx="13751">
                  <c:v>75.710519000000005</c:v>
                </c:pt>
                <c:pt idx="13752">
                  <c:v>75.710519000000005</c:v>
                </c:pt>
                <c:pt idx="13753">
                  <c:v>75.739818</c:v>
                </c:pt>
                <c:pt idx="13754">
                  <c:v>75.739818</c:v>
                </c:pt>
                <c:pt idx="13755">
                  <c:v>75.769118000000006</c:v>
                </c:pt>
                <c:pt idx="13756">
                  <c:v>75.769118000000006</c:v>
                </c:pt>
                <c:pt idx="13757">
                  <c:v>75.798417999999998</c:v>
                </c:pt>
                <c:pt idx="13758">
                  <c:v>75.798417999999998</c:v>
                </c:pt>
                <c:pt idx="13759">
                  <c:v>75.827718000000004</c:v>
                </c:pt>
                <c:pt idx="13760">
                  <c:v>75.827718000000004</c:v>
                </c:pt>
                <c:pt idx="13761">
                  <c:v>75.857016999999999</c:v>
                </c:pt>
                <c:pt idx="13762">
                  <c:v>75.857016999999999</c:v>
                </c:pt>
                <c:pt idx="13763">
                  <c:v>75.886317000000005</c:v>
                </c:pt>
                <c:pt idx="13764">
                  <c:v>75.886317000000005</c:v>
                </c:pt>
                <c:pt idx="13765">
                  <c:v>75.915616999999997</c:v>
                </c:pt>
                <c:pt idx="13766">
                  <c:v>75.915616999999997</c:v>
                </c:pt>
                <c:pt idx="13767">
                  <c:v>75.944916000000006</c:v>
                </c:pt>
                <c:pt idx="13768">
                  <c:v>75.944916000000006</c:v>
                </c:pt>
                <c:pt idx="13769">
                  <c:v>75.974215999999998</c:v>
                </c:pt>
                <c:pt idx="13770">
                  <c:v>75.974215999999998</c:v>
                </c:pt>
                <c:pt idx="13771">
                  <c:v>76.003516000000005</c:v>
                </c:pt>
                <c:pt idx="13772">
                  <c:v>76.003516000000005</c:v>
                </c:pt>
                <c:pt idx="13773">
                  <c:v>76.032815999999997</c:v>
                </c:pt>
                <c:pt idx="13774">
                  <c:v>76.032815999999997</c:v>
                </c:pt>
                <c:pt idx="13775">
                  <c:v>76.062115000000006</c:v>
                </c:pt>
                <c:pt idx="13776">
                  <c:v>76.062115000000006</c:v>
                </c:pt>
                <c:pt idx="13777">
                  <c:v>76.091414999999998</c:v>
                </c:pt>
                <c:pt idx="13778">
                  <c:v>76.091414999999998</c:v>
                </c:pt>
                <c:pt idx="13779">
                  <c:v>76.120715000000004</c:v>
                </c:pt>
                <c:pt idx="13780">
                  <c:v>76.120715000000004</c:v>
                </c:pt>
                <c:pt idx="13781">
                  <c:v>76.150014999999996</c:v>
                </c:pt>
                <c:pt idx="13782">
                  <c:v>76.150014999999996</c:v>
                </c:pt>
                <c:pt idx="13783">
                  <c:v>76.179314000000005</c:v>
                </c:pt>
                <c:pt idx="13784">
                  <c:v>76.179314000000005</c:v>
                </c:pt>
                <c:pt idx="13785">
                  <c:v>76.208613999999997</c:v>
                </c:pt>
                <c:pt idx="13786">
                  <c:v>76.208613999999997</c:v>
                </c:pt>
                <c:pt idx="13787">
                  <c:v>76.237914000000004</c:v>
                </c:pt>
                <c:pt idx="13788">
                  <c:v>76.237914000000004</c:v>
                </c:pt>
                <c:pt idx="13789">
                  <c:v>76.267213999999996</c:v>
                </c:pt>
                <c:pt idx="13790">
                  <c:v>76.267213999999996</c:v>
                </c:pt>
                <c:pt idx="13791">
                  <c:v>76.296513000000004</c:v>
                </c:pt>
                <c:pt idx="13792">
                  <c:v>76.296513000000004</c:v>
                </c:pt>
                <c:pt idx="13793">
                  <c:v>76.325812999999997</c:v>
                </c:pt>
                <c:pt idx="13794">
                  <c:v>76.325812999999997</c:v>
                </c:pt>
                <c:pt idx="13795">
                  <c:v>76.355113000000003</c:v>
                </c:pt>
                <c:pt idx="13796">
                  <c:v>76.355113000000003</c:v>
                </c:pt>
                <c:pt idx="13797">
                  <c:v>76.384412999999995</c:v>
                </c:pt>
                <c:pt idx="13798">
                  <c:v>76.384412999999995</c:v>
                </c:pt>
                <c:pt idx="13799">
                  <c:v>76.413712000000004</c:v>
                </c:pt>
                <c:pt idx="13800">
                  <c:v>76.413712000000004</c:v>
                </c:pt>
                <c:pt idx="13801">
                  <c:v>76.443011999999996</c:v>
                </c:pt>
                <c:pt idx="13802">
                  <c:v>76.443011999999996</c:v>
                </c:pt>
                <c:pt idx="13803">
                  <c:v>76.472312000000002</c:v>
                </c:pt>
                <c:pt idx="13804">
                  <c:v>76.472312000000002</c:v>
                </c:pt>
                <c:pt idx="13805">
                  <c:v>76.501610999999997</c:v>
                </c:pt>
                <c:pt idx="13806">
                  <c:v>76.501610999999997</c:v>
                </c:pt>
                <c:pt idx="13807">
                  <c:v>76.530911000000003</c:v>
                </c:pt>
                <c:pt idx="13808">
                  <c:v>76.530911000000003</c:v>
                </c:pt>
                <c:pt idx="13809">
                  <c:v>76.560210999999995</c:v>
                </c:pt>
                <c:pt idx="13810">
                  <c:v>76.560210999999995</c:v>
                </c:pt>
                <c:pt idx="13811">
                  <c:v>76.589511000000002</c:v>
                </c:pt>
                <c:pt idx="13812">
                  <c:v>76.589511000000002</c:v>
                </c:pt>
                <c:pt idx="13813">
                  <c:v>76.618809999999996</c:v>
                </c:pt>
                <c:pt idx="13814">
                  <c:v>76.618809999999996</c:v>
                </c:pt>
                <c:pt idx="13815">
                  <c:v>76.648110000000003</c:v>
                </c:pt>
                <c:pt idx="13816">
                  <c:v>76.648110000000003</c:v>
                </c:pt>
                <c:pt idx="13817">
                  <c:v>76.677409999999995</c:v>
                </c:pt>
                <c:pt idx="13818">
                  <c:v>76.677409999999995</c:v>
                </c:pt>
                <c:pt idx="13819">
                  <c:v>76.706710000000001</c:v>
                </c:pt>
                <c:pt idx="13820">
                  <c:v>76.706710000000001</c:v>
                </c:pt>
                <c:pt idx="13821">
                  <c:v>76.736008999999996</c:v>
                </c:pt>
                <c:pt idx="13822">
                  <c:v>76.736008999999996</c:v>
                </c:pt>
                <c:pt idx="13823">
                  <c:v>76.765309000000002</c:v>
                </c:pt>
                <c:pt idx="13824">
                  <c:v>76.765309000000002</c:v>
                </c:pt>
                <c:pt idx="13825">
                  <c:v>76.794608999999994</c:v>
                </c:pt>
                <c:pt idx="13826">
                  <c:v>76.794608999999994</c:v>
                </c:pt>
                <c:pt idx="13827">
                  <c:v>76.823909</c:v>
                </c:pt>
                <c:pt idx="13828">
                  <c:v>76.823909</c:v>
                </c:pt>
                <c:pt idx="13829">
                  <c:v>76.853207999999995</c:v>
                </c:pt>
                <c:pt idx="13830">
                  <c:v>76.853207999999995</c:v>
                </c:pt>
                <c:pt idx="13831">
                  <c:v>76.882508000000001</c:v>
                </c:pt>
                <c:pt idx="13832">
                  <c:v>76.882508000000001</c:v>
                </c:pt>
                <c:pt idx="13833">
                  <c:v>76.911807999999994</c:v>
                </c:pt>
                <c:pt idx="13834">
                  <c:v>76.911807999999994</c:v>
                </c:pt>
                <c:pt idx="13835">
                  <c:v>76.941108</c:v>
                </c:pt>
                <c:pt idx="13836">
                  <c:v>76.941108</c:v>
                </c:pt>
                <c:pt idx="13837">
                  <c:v>76.970406999999994</c:v>
                </c:pt>
                <c:pt idx="13838">
                  <c:v>76.970406999999994</c:v>
                </c:pt>
                <c:pt idx="13839">
                  <c:v>76.999707000000001</c:v>
                </c:pt>
                <c:pt idx="13840">
                  <c:v>76.999707000000001</c:v>
                </c:pt>
                <c:pt idx="13841">
                  <c:v>77.029007000000007</c:v>
                </c:pt>
                <c:pt idx="13842">
                  <c:v>77.029007000000007</c:v>
                </c:pt>
                <c:pt idx="13843">
                  <c:v>77.058306000000002</c:v>
                </c:pt>
                <c:pt idx="13844">
                  <c:v>77.058306000000002</c:v>
                </c:pt>
                <c:pt idx="13845">
                  <c:v>77.087605999999994</c:v>
                </c:pt>
                <c:pt idx="13846">
                  <c:v>77.087605999999994</c:v>
                </c:pt>
                <c:pt idx="13847">
                  <c:v>77.116906</c:v>
                </c:pt>
                <c:pt idx="13848">
                  <c:v>77.116906</c:v>
                </c:pt>
                <c:pt idx="13849">
                  <c:v>77.146206000000006</c:v>
                </c:pt>
                <c:pt idx="13850">
                  <c:v>77.146206000000006</c:v>
                </c:pt>
                <c:pt idx="13851">
                  <c:v>77.175505000000001</c:v>
                </c:pt>
                <c:pt idx="13852">
                  <c:v>77.175505000000001</c:v>
                </c:pt>
                <c:pt idx="13853">
                  <c:v>77.204804999999993</c:v>
                </c:pt>
                <c:pt idx="13854">
                  <c:v>77.204804999999993</c:v>
                </c:pt>
                <c:pt idx="13855">
                  <c:v>77.234105</c:v>
                </c:pt>
                <c:pt idx="13856">
                  <c:v>77.234105</c:v>
                </c:pt>
                <c:pt idx="13857">
                  <c:v>77.263405000000006</c:v>
                </c:pt>
                <c:pt idx="13858">
                  <c:v>77.263405000000006</c:v>
                </c:pt>
                <c:pt idx="13859">
                  <c:v>77.292704000000001</c:v>
                </c:pt>
                <c:pt idx="13860">
                  <c:v>77.292704000000001</c:v>
                </c:pt>
                <c:pt idx="13861">
                  <c:v>77.322004000000007</c:v>
                </c:pt>
                <c:pt idx="13862">
                  <c:v>77.322004000000007</c:v>
                </c:pt>
                <c:pt idx="13863">
                  <c:v>77.351303999999999</c:v>
                </c:pt>
                <c:pt idx="13864">
                  <c:v>77.351303999999999</c:v>
                </c:pt>
                <c:pt idx="13865">
                  <c:v>77.380604000000005</c:v>
                </c:pt>
                <c:pt idx="13866">
                  <c:v>77.380604000000005</c:v>
                </c:pt>
                <c:pt idx="13867">
                  <c:v>77.409903</c:v>
                </c:pt>
                <c:pt idx="13868">
                  <c:v>77.409903</c:v>
                </c:pt>
                <c:pt idx="13869">
                  <c:v>77.439203000000006</c:v>
                </c:pt>
                <c:pt idx="13870">
                  <c:v>77.439203000000006</c:v>
                </c:pt>
                <c:pt idx="13871">
                  <c:v>77.468502999999998</c:v>
                </c:pt>
                <c:pt idx="13872">
                  <c:v>77.468502999999998</c:v>
                </c:pt>
                <c:pt idx="13873">
                  <c:v>77.497803000000005</c:v>
                </c:pt>
                <c:pt idx="13874">
                  <c:v>77.497803000000005</c:v>
                </c:pt>
                <c:pt idx="13875">
                  <c:v>77.527101999999999</c:v>
                </c:pt>
                <c:pt idx="13876">
                  <c:v>77.527101999999999</c:v>
                </c:pt>
                <c:pt idx="13877">
                  <c:v>77.556402000000006</c:v>
                </c:pt>
                <c:pt idx="13878">
                  <c:v>77.556402000000006</c:v>
                </c:pt>
                <c:pt idx="13879">
                  <c:v>77.585701999999998</c:v>
                </c:pt>
                <c:pt idx="13880">
                  <c:v>77.585701999999998</c:v>
                </c:pt>
                <c:pt idx="13881">
                  <c:v>77.615001000000007</c:v>
                </c:pt>
                <c:pt idx="13882">
                  <c:v>77.615001000000007</c:v>
                </c:pt>
                <c:pt idx="13883">
                  <c:v>77.644300999999999</c:v>
                </c:pt>
                <c:pt idx="13884">
                  <c:v>77.644300999999999</c:v>
                </c:pt>
                <c:pt idx="13885">
                  <c:v>77.673601000000005</c:v>
                </c:pt>
                <c:pt idx="13886">
                  <c:v>77.673601000000005</c:v>
                </c:pt>
                <c:pt idx="13887">
                  <c:v>77.702900999999997</c:v>
                </c:pt>
                <c:pt idx="13888">
                  <c:v>77.702900999999997</c:v>
                </c:pt>
                <c:pt idx="13889">
                  <c:v>77.732200000000006</c:v>
                </c:pt>
                <c:pt idx="13890">
                  <c:v>77.732200000000006</c:v>
                </c:pt>
                <c:pt idx="13891">
                  <c:v>77.761499999999998</c:v>
                </c:pt>
                <c:pt idx="13892">
                  <c:v>77.761499999999998</c:v>
                </c:pt>
                <c:pt idx="13893">
                  <c:v>77.790800000000004</c:v>
                </c:pt>
                <c:pt idx="13894">
                  <c:v>77.790800000000004</c:v>
                </c:pt>
                <c:pt idx="13895">
                  <c:v>77.820099999999996</c:v>
                </c:pt>
                <c:pt idx="13896">
                  <c:v>77.820099999999996</c:v>
                </c:pt>
                <c:pt idx="13897">
                  <c:v>77.849399000000005</c:v>
                </c:pt>
                <c:pt idx="13898">
                  <c:v>77.849399000000005</c:v>
                </c:pt>
                <c:pt idx="13899">
                  <c:v>77.878698999999997</c:v>
                </c:pt>
                <c:pt idx="13900">
                  <c:v>77.878698999999997</c:v>
                </c:pt>
                <c:pt idx="13901">
                  <c:v>77.907999000000004</c:v>
                </c:pt>
                <c:pt idx="13902">
                  <c:v>77.907999000000004</c:v>
                </c:pt>
                <c:pt idx="13903">
                  <c:v>77.937298999999996</c:v>
                </c:pt>
                <c:pt idx="13904">
                  <c:v>77.937298999999996</c:v>
                </c:pt>
                <c:pt idx="13905">
                  <c:v>77.966598000000005</c:v>
                </c:pt>
                <c:pt idx="13906">
                  <c:v>77.966598000000005</c:v>
                </c:pt>
                <c:pt idx="13907">
                  <c:v>77.995897999999997</c:v>
                </c:pt>
                <c:pt idx="13908">
                  <c:v>77.995897999999997</c:v>
                </c:pt>
                <c:pt idx="13909">
                  <c:v>78.025198000000003</c:v>
                </c:pt>
                <c:pt idx="13910">
                  <c:v>78.025198000000003</c:v>
                </c:pt>
                <c:pt idx="13911">
                  <c:v>78.054497999999995</c:v>
                </c:pt>
                <c:pt idx="13912">
                  <c:v>78.054497999999995</c:v>
                </c:pt>
                <c:pt idx="13913">
                  <c:v>78.083797000000004</c:v>
                </c:pt>
                <c:pt idx="13914">
                  <c:v>78.083797000000004</c:v>
                </c:pt>
                <c:pt idx="13915">
                  <c:v>78.113096999999996</c:v>
                </c:pt>
                <c:pt idx="13916">
                  <c:v>78.113096999999996</c:v>
                </c:pt>
                <c:pt idx="13917">
                  <c:v>78.142397000000003</c:v>
                </c:pt>
                <c:pt idx="13918">
                  <c:v>78.142397000000003</c:v>
                </c:pt>
                <c:pt idx="13919">
                  <c:v>78.171695999999997</c:v>
                </c:pt>
                <c:pt idx="13920">
                  <c:v>78.171695999999997</c:v>
                </c:pt>
                <c:pt idx="13921">
                  <c:v>78.200996000000004</c:v>
                </c:pt>
                <c:pt idx="13922">
                  <c:v>78.200996000000004</c:v>
                </c:pt>
                <c:pt idx="13923">
                  <c:v>78.230295999999996</c:v>
                </c:pt>
                <c:pt idx="13924">
                  <c:v>78.230295999999996</c:v>
                </c:pt>
                <c:pt idx="13925">
                  <c:v>78.259596000000002</c:v>
                </c:pt>
                <c:pt idx="13926">
                  <c:v>78.259596000000002</c:v>
                </c:pt>
                <c:pt idx="13927">
                  <c:v>78.288894999999997</c:v>
                </c:pt>
                <c:pt idx="13928">
                  <c:v>78.288894999999997</c:v>
                </c:pt>
                <c:pt idx="13929">
                  <c:v>78.318195000000003</c:v>
                </c:pt>
                <c:pt idx="13930">
                  <c:v>78.318195000000003</c:v>
                </c:pt>
                <c:pt idx="13931">
                  <c:v>78.347494999999995</c:v>
                </c:pt>
                <c:pt idx="13932">
                  <c:v>78.347494999999995</c:v>
                </c:pt>
                <c:pt idx="13933">
                  <c:v>78.376795000000001</c:v>
                </c:pt>
                <c:pt idx="13934">
                  <c:v>78.376795000000001</c:v>
                </c:pt>
                <c:pt idx="13935">
                  <c:v>78.406093999999996</c:v>
                </c:pt>
                <c:pt idx="13936">
                  <c:v>78.406093999999996</c:v>
                </c:pt>
                <c:pt idx="13937">
                  <c:v>78.435394000000002</c:v>
                </c:pt>
                <c:pt idx="13938">
                  <c:v>78.435394000000002</c:v>
                </c:pt>
                <c:pt idx="13939">
                  <c:v>78.464693999999994</c:v>
                </c:pt>
                <c:pt idx="13940">
                  <c:v>78.464693999999994</c:v>
                </c:pt>
                <c:pt idx="13941">
                  <c:v>78.493994000000001</c:v>
                </c:pt>
                <c:pt idx="13942">
                  <c:v>78.493994000000001</c:v>
                </c:pt>
                <c:pt idx="13943">
                  <c:v>78.523292999999995</c:v>
                </c:pt>
                <c:pt idx="13944">
                  <c:v>78.523292999999995</c:v>
                </c:pt>
                <c:pt idx="13945">
                  <c:v>78.552593000000002</c:v>
                </c:pt>
                <c:pt idx="13946">
                  <c:v>78.552593000000002</c:v>
                </c:pt>
                <c:pt idx="13947">
                  <c:v>78.581892999999994</c:v>
                </c:pt>
                <c:pt idx="13948">
                  <c:v>78.581892999999994</c:v>
                </c:pt>
                <c:pt idx="13949">
                  <c:v>78.611192000000003</c:v>
                </c:pt>
                <c:pt idx="13950">
                  <c:v>78.611192000000003</c:v>
                </c:pt>
                <c:pt idx="13951">
                  <c:v>78.640491999999995</c:v>
                </c:pt>
                <c:pt idx="13952">
                  <c:v>78.640491999999995</c:v>
                </c:pt>
                <c:pt idx="13953">
                  <c:v>78.669792000000001</c:v>
                </c:pt>
                <c:pt idx="13954">
                  <c:v>78.669792000000001</c:v>
                </c:pt>
                <c:pt idx="13955">
                  <c:v>78.699091999999993</c:v>
                </c:pt>
                <c:pt idx="13956">
                  <c:v>78.699091999999993</c:v>
                </c:pt>
                <c:pt idx="13957">
                  <c:v>78.728391000000002</c:v>
                </c:pt>
                <c:pt idx="13958">
                  <c:v>78.728391000000002</c:v>
                </c:pt>
                <c:pt idx="13959">
                  <c:v>78.757690999999994</c:v>
                </c:pt>
                <c:pt idx="13960">
                  <c:v>78.757690999999994</c:v>
                </c:pt>
                <c:pt idx="13961">
                  <c:v>78.786991</c:v>
                </c:pt>
                <c:pt idx="13962">
                  <c:v>78.786991</c:v>
                </c:pt>
                <c:pt idx="13963">
                  <c:v>78.816291000000007</c:v>
                </c:pt>
                <c:pt idx="13964">
                  <c:v>78.816291000000007</c:v>
                </c:pt>
                <c:pt idx="13965">
                  <c:v>78.845590000000001</c:v>
                </c:pt>
                <c:pt idx="13966">
                  <c:v>78.845590000000001</c:v>
                </c:pt>
                <c:pt idx="13967">
                  <c:v>78.874889999999994</c:v>
                </c:pt>
                <c:pt idx="13968">
                  <c:v>78.874889999999994</c:v>
                </c:pt>
                <c:pt idx="13969">
                  <c:v>78.90419</c:v>
                </c:pt>
                <c:pt idx="13970">
                  <c:v>78.90419</c:v>
                </c:pt>
                <c:pt idx="13971">
                  <c:v>78.933490000000006</c:v>
                </c:pt>
                <c:pt idx="13972">
                  <c:v>78.933490000000006</c:v>
                </c:pt>
                <c:pt idx="13973">
                  <c:v>78.962789000000001</c:v>
                </c:pt>
                <c:pt idx="13974">
                  <c:v>78.962789000000001</c:v>
                </c:pt>
                <c:pt idx="13975">
                  <c:v>78.992089000000007</c:v>
                </c:pt>
                <c:pt idx="13976">
                  <c:v>78.992089000000007</c:v>
                </c:pt>
                <c:pt idx="13977">
                  <c:v>79.021388999999999</c:v>
                </c:pt>
                <c:pt idx="13978">
                  <c:v>79.021388999999999</c:v>
                </c:pt>
                <c:pt idx="13979">
                  <c:v>79.050689000000006</c:v>
                </c:pt>
                <c:pt idx="13980">
                  <c:v>79.050689000000006</c:v>
                </c:pt>
                <c:pt idx="13981">
                  <c:v>79.079988</c:v>
                </c:pt>
                <c:pt idx="13982">
                  <c:v>79.079988</c:v>
                </c:pt>
                <c:pt idx="13983">
                  <c:v>79.109288000000006</c:v>
                </c:pt>
                <c:pt idx="13984">
                  <c:v>79.109288000000006</c:v>
                </c:pt>
                <c:pt idx="13985">
                  <c:v>79.138587999999999</c:v>
                </c:pt>
                <c:pt idx="13986">
                  <c:v>79.138587999999999</c:v>
                </c:pt>
                <c:pt idx="13987">
                  <c:v>79.167886999999993</c:v>
                </c:pt>
                <c:pt idx="13988">
                  <c:v>79.167886999999993</c:v>
                </c:pt>
                <c:pt idx="13989">
                  <c:v>79.197187</c:v>
                </c:pt>
                <c:pt idx="13990">
                  <c:v>79.197187</c:v>
                </c:pt>
                <c:pt idx="13991">
                  <c:v>79.226487000000006</c:v>
                </c:pt>
                <c:pt idx="13992">
                  <c:v>79.226487000000006</c:v>
                </c:pt>
                <c:pt idx="13993">
                  <c:v>79.255786999999998</c:v>
                </c:pt>
                <c:pt idx="13994">
                  <c:v>79.255786999999998</c:v>
                </c:pt>
                <c:pt idx="13995">
                  <c:v>79.285086000000007</c:v>
                </c:pt>
                <c:pt idx="13996">
                  <c:v>79.285086000000007</c:v>
                </c:pt>
                <c:pt idx="13997">
                  <c:v>79.314385999999999</c:v>
                </c:pt>
                <c:pt idx="13998">
                  <c:v>79.314385999999999</c:v>
                </c:pt>
                <c:pt idx="13999">
                  <c:v>79.343686000000005</c:v>
                </c:pt>
                <c:pt idx="14000">
                  <c:v>79.343686000000005</c:v>
                </c:pt>
                <c:pt idx="14001">
                  <c:v>79.372985999999997</c:v>
                </c:pt>
                <c:pt idx="14002">
                  <c:v>79.372985999999997</c:v>
                </c:pt>
                <c:pt idx="14003">
                  <c:v>79.402285000000006</c:v>
                </c:pt>
                <c:pt idx="14004">
                  <c:v>79.402285000000006</c:v>
                </c:pt>
                <c:pt idx="14005">
                  <c:v>79.431584999999998</c:v>
                </c:pt>
                <c:pt idx="14006">
                  <c:v>79.431584999999998</c:v>
                </c:pt>
                <c:pt idx="14007">
                  <c:v>79.460885000000005</c:v>
                </c:pt>
                <c:pt idx="14008">
                  <c:v>79.460885000000005</c:v>
                </c:pt>
                <c:pt idx="14009">
                  <c:v>79.490184999999997</c:v>
                </c:pt>
                <c:pt idx="14010">
                  <c:v>79.490184999999997</c:v>
                </c:pt>
                <c:pt idx="14011">
                  <c:v>79.519484000000006</c:v>
                </c:pt>
                <c:pt idx="14012">
                  <c:v>79.519484000000006</c:v>
                </c:pt>
                <c:pt idx="14013">
                  <c:v>79.548783999999998</c:v>
                </c:pt>
                <c:pt idx="14014">
                  <c:v>79.548783999999998</c:v>
                </c:pt>
                <c:pt idx="14015">
                  <c:v>79.578084000000004</c:v>
                </c:pt>
                <c:pt idx="14016">
                  <c:v>79.578084000000004</c:v>
                </c:pt>
                <c:pt idx="14017">
                  <c:v>79.607383999999996</c:v>
                </c:pt>
                <c:pt idx="14018">
                  <c:v>79.607383999999996</c:v>
                </c:pt>
                <c:pt idx="14019">
                  <c:v>79.636683000000005</c:v>
                </c:pt>
                <c:pt idx="14020">
                  <c:v>79.636683000000005</c:v>
                </c:pt>
                <c:pt idx="14021">
                  <c:v>79.665982999999997</c:v>
                </c:pt>
                <c:pt idx="14022">
                  <c:v>79.665982999999997</c:v>
                </c:pt>
                <c:pt idx="14023">
                  <c:v>79.695283000000003</c:v>
                </c:pt>
                <c:pt idx="14024">
                  <c:v>79.695283000000003</c:v>
                </c:pt>
                <c:pt idx="14025">
                  <c:v>79.724581999999998</c:v>
                </c:pt>
                <c:pt idx="14026">
                  <c:v>79.724581999999998</c:v>
                </c:pt>
                <c:pt idx="14027">
                  <c:v>79.753882000000004</c:v>
                </c:pt>
                <c:pt idx="14028">
                  <c:v>79.753882000000004</c:v>
                </c:pt>
                <c:pt idx="14029">
                  <c:v>79.783181999999996</c:v>
                </c:pt>
                <c:pt idx="14030">
                  <c:v>79.783181999999996</c:v>
                </c:pt>
                <c:pt idx="14031">
                  <c:v>79.812482000000003</c:v>
                </c:pt>
                <c:pt idx="14032">
                  <c:v>79.812482000000003</c:v>
                </c:pt>
                <c:pt idx="14033">
                  <c:v>79.841780999999997</c:v>
                </c:pt>
                <c:pt idx="14034">
                  <c:v>79.841780999999997</c:v>
                </c:pt>
                <c:pt idx="14035">
                  <c:v>79.871081000000004</c:v>
                </c:pt>
                <c:pt idx="14036">
                  <c:v>79.871081000000004</c:v>
                </c:pt>
                <c:pt idx="14037">
                  <c:v>79.900380999999996</c:v>
                </c:pt>
                <c:pt idx="14038">
                  <c:v>79.900380999999996</c:v>
                </c:pt>
                <c:pt idx="14039">
                  <c:v>79.929681000000002</c:v>
                </c:pt>
                <c:pt idx="14040">
                  <c:v>79.929681000000002</c:v>
                </c:pt>
                <c:pt idx="14041">
                  <c:v>79.958979999999997</c:v>
                </c:pt>
                <c:pt idx="14042">
                  <c:v>79.958979999999997</c:v>
                </c:pt>
                <c:pt idx="14043">
                  <c:v>79.988280000000003</c:v>
                </c:pt>
                <c:pt idx="14044">
                  <c:v>79.988280000000003</c:v>
                </c:pt>
                <c:pt idx="14045">
                  <c:v>80.017579999999995</c:v>
                </c:pt>
                <c:pt idx="14046">
                  <c:v>80.017579999999995</c:v>
                </c:pt>
                <c:pt idx="14047">
                  <c:v>80.046880000000002</c:v>
                </c:pt>
                <c:pt idx="14048">
                  <c:v>80.046880000000002</c:v>
                </c:pt>
                <c:pt idx="14049">
                  <c:v>80.076178999999996</c:v>
                </c:pt>
                <c:pt idx="14050">
                  <c:v>80.076178999999996</c:v>
                </c:pt>
                <c:pt idx="14051">
                  <c:v>80.105479000000003</c:v>
                </c:pt>
                <c:pt idx="14052">
                  <c:v>80.105479000000003</c:v>
                </c:pt>
                <c:pt idx="14053">
                  <c:v>80.134778999999995</c:v>
                </c:pt>
                <c:pt idx="14054">
                  <c:v>80.134778999999995</c:v>
                </c:pt>
                <c:pt idx="14055">
                  <c:v>80.164079000000001</c:v>
                </c:pt>
                <c:pt idx="14056">
                  <c:v>80.164079000000001</c:v>
                </c:pt>
                <c:pt idx="14057">
                  <c:v>80.193377999999996</c:v>
                </c:pt>
                <c:pt idx="14058">
                  <c:v>80.193377999999996</c:v>
                </c:pt>
                <c:pt idx="14059">
                  <c:v>80.222678000000002</c:v>
                </c:pt>
                <c:pt idx="14060">
                  <c:v>80.222678000000002</c:v>
                </c:pt>
                <c:pt idx="14061">
                  <c:v>80.251977999999994</c:v>
                </c:pt>
                <c:pt idx="14062">
                  <c:v>80.251977999999994</c:v>
                </c:pt>
                <c:pt idx="14063">
                  <c:v>80.281277000000003</c:v>
                </c:pt>
                <c:pt idx="14064">
                  <c:v>80.281277000000003</c:v>
                </c:pt>
                <c:pt idx="14065">
                  <c:v>80.310576999999995</c:v>
                </c:pt>
                <c:pt idx="14066">
                  <c:v>80.310576999999995</c:v>
                </c:pt>
                <c:pt idx="14067">
                  <c:v>80.339877000000001</c:v>
                </c:pt>
                <c:pt idx="14068">
                  <c:v>80.339877000000001</c:v>
                </c:pt>
                <c:pt idx="14069">
                  <c:v>80.369176999999993</c:v>
                </c:pt>
                <c:pt idx="14070">
                  <c:v>80.369176999999993</c:v>
                </c:pt>
                <c:pt idx="14071">
                  <c:v>80.398476000000002</c:v>
                </c:pt>
                <c:pt idx="14072">
                  <c:v>80.398476000000002</c:v>
                </c:pt>
                <c:pt idx="14073">
                  <c:v>80.427775999999994</c:v>
                </c:pt>
                <c:pt idx="14074">
                  <c:v>80.427775999999994</c:v>
                </c:pt>
                <c:pt idx="14075">
                  <c:v>80.457076000000001</c:v>
                </c:pt>
                <c:pt idx="14076">
                  <c:v>80.457076000000001</c:v>
                </c:pt>
                <c:pt idx="14077">
                  <c:v>80.486376000000007</c:v>
                </c:pt>
                <c:pt idx="14078">
                  <c:v>80.486376000000007</c:v>
                </c:pt>
                <c:pt idx="14079">
                  <c:v>80.515675000000002</c:v>
                </c:pt>
                <c:pt idx="14080">
                  <c:v>80.515675000000002</c:v>
                </c:pt>
                <c:pt idx="14081">
                  <c:v>80.544974999999994</c:v>
                </c:pt>
                <c:pt idx="14082">
                  <c:v>80.544974999999994</c:v>
                </c:pt>
                <c:pt idx="14083">
                  <c:v>80.574275</c:v>
                </c:pt>
                <c:pt idx="14084">
                  <c:v>80.574275</c:v>
                </c:pt>
                <c:pt idx="14085">
                  <c:v>80.603575000000006</c:v>
                </c:pt>
                <c:pt idx="14086">
                  <c:v>80.603575000000006</c:v>
                </c:pt>
                <c:pt idx="14087">
                  <c:v>80.632874000000001</c:v>
                </c:pt>
                <c:pt idx="14088">
                  <c:v>80.632874000000001</c:v>
                </c:pt>
                <c:pt idx="14089">
                  <c:v>80.662173999999993</c:v>
                </c:pt>
                <c:pt idx="14090">
                  <c:v>80.662173999999993</c:v>
                </c:pt>
                <c:pt idx="14091">
                  <c:v>80.691473999999999</c:v>
                </c:pt>
                <c:pt idx="14092">
                  <c:v>80.691473999999999</c:v>
                </c:pt>
                <c:pt idx="14093">
                  <c:v>80.720774000000006</c:v>
                </c:pt>
                <c:pt idx="14094">
                  <c:v>80.720774000000006</c:v>
                </c:pt>
                <c:pt idx="14095">
                  <c:v>80.750073</c:v>
                </c:pt>
                <c:pt idx="14096">
                  <c:v>80.750073</c:v>
                </c:pt>
                <c:pt idx="14097">
                  <c:v>80.779373000000007</c:v>
                </c:pt>
                <c:pt idx="14098">
                  <c:v>80.779373000000007</c:v>
                </c:pt>
                <c:pt idx="14099">
                  <c:v>80.808672999999999</c:v>
                </c:pt>
                <c:pt idx="14100">
                  <c:v>80.808672999999999</c:v>
                </c:pt>
                <c:pt idx="14101">
                  <c:v>80.837971999999993</c:v>
                </c:pt>
                <c:pt idx="14102">
                  <c:v>80.837971999999993</c:v>
                </c:pt>
                <c:pt idx="14103">
                  <c:v>80.867272</c:v>
                </c:pt>
                <c:pt idx="14104">
                  <c:v>80.867272</c:v>
                </c:pt>
                <c:pt idx="14105">
                  <c:v>80.896572000000006</c:v>
                </c:pt>
                <c:pt idx="14106">
                  <c:v>80.896572000000006</c:v>
                </c:pt>
                <c:pt idx="14107">
                  <c:v>80.925871999999998</c:v>
                </c:pt>
                <c:pt idx="14108">
                  <c:v>80.925871999999998</c:v>
                </c:pt>
                <c:pt idx="14109">
                  <c:v>80.955171000000007</c:v>
                </c:pt>
                <c:pt idx="14110">
                  <c:v>80.955171000000007</c:v>
                </c:pt>
                <c:pt idx="14111">
                  <c:v>80.984470999999999</c:v>
                </c:pt>
                <c:pt idx="14112">
                  <c:v>80.984470999999999</c:v>
                </c:pt>
                <c:pt idx="14113">
                  <c:v>81.013771000000006</c:v>
                </c:pt>
                <c:pt idx="14114">
                  <c:v>81.013771000000006</c:v>
                </c:pt>
                <c:pt idx="14115">
                  <c:v>81.043070999999998</c:v>
                </c:pt>
                <c:pt idx="14116">
                  <c:v>81.043070999999998</c:v>
                </c:pt>
                <c:pt idx="14117">
                  <c:v>81.072370000000006</c:v>
                </c:pt>
                <c:pt idx="14118">
                  <c:v>81.072370000000006</c:v>
                </c:pt>
                <c:pt idx="14119">
                  <c:v>81.101669999999999</c:v>
                </c:pt>
                <c:pt idx="14120">
                  <c:v>81.101669999999999</c:v>
                </c:pt>
                <c:pt idx="14121">
                  <c:v>81.130970000000005</c:v>
                </c:pt>
                <c:pt idx="14122">
                  <c:v>81.130970000000005</c:v>
                </c:pt>
                <c:pt idx="14123">
                  <c:v>81.160269999999997</c:v>
                </c:pt>
                <c:pt idx="14124">
                  <c:v>81.160269999999997</c:v>
                </c:pt>
                <c:pt idx="14125">
                  <c:v>81.189569000000006</c:v>
                </c:pt>
                <c:pt idx="14126">
                  <c:v>81.189569000000006</c:v>
                </c:pt>
                <c:pt idx="14127">
                  <c:v>81.218868999999998</c:v>
                </c:pt>
                <c:pt idx="14128">
                  <c:v>81.218868999999998</c:v>
                </c:pt>
                <c:pt idx="14129">
                  <c:v>81.248169000000004</c:v>
                </c:pt>
                <c:pt idx="14130">
                  <c:v>81.248169000000004</c:v>
                </c:pt>
                <c:pt idx="14131">
                  <c:v>81.277468999999996</c:v>
                </c:pt>
                <c:pt idx="14132">
                  <c:v>81.277468999999996</c:v>
                </c:pt>
                <c:pt idx="14133">
                  <c:v>81.306768000000005</c:v>
                </c:pt>
                <c:pt idx="14134">
                  <c:v>81.306768000000005</c:v>
                </c:pt>
                <c:pt idx="14135">
                  <c:v>81.336067999999997</c:v>
                </c:pt>
                <c:pt idx="14136">
                  <c:v>81.336067999999997</c:v>
                </c:pt>
                <c:pt idx="14137">
                  <c:v>81.365368000000004</c:v>
                </c:pt>
                <c:pt idx="14138">
                  <c:v>81.365368000000004</c:v>
                </c:pt>
                <c:pt idx="14139">
                  <c:v>81.394666999999998</c:v>
                </c:pt>
                <c:pt idx="14140">
                  <c:v>81.394666999999998</c:v>
                </c:pt>
                <c:pt idx="14141">
                  <c:v>81.423967000000005</c:v>
                </c:pt>
                <c:pt idx="14142">
                  <c:v>81.423967000000005</c:v>
                </c:pt>
                <c:pt idx="14143">
                  <c:v>81.453266999999997</c:v>
                </c:pt>
                <c:pt idx="14144">
                  <c:v>81.453266999999997</c:v>
                </c:pt>
                <c:pt idx="14145">
                  <c:v>81.482567000000003</c:v>
                </c:pt>
                <c:pt idx="14146">
                  <c:v>81.482567000000003</c:v>
                </c:pt>
                <c:pt idx="14147">
                  <c:v>81.511865999999998</c:v>
                </c:pt>
                <c:pt idx="14148">
                  <c:v>81.511865999999998</c:v>
                </c:pt>
                <c:pt idx="14149">
                  <c:v>81.541166000000004</c:v>
                </c:pt>
                <c:pt idx="14150">
                  <c:v>81.541166000000004</c:v>
                </c:pt>
                <c:pt idx="14151">
                  <c:v>81.570465999999996</c:v>
                </c:pt>
                <c:pt idx="14152">
                  <c:v>81.570465999999996</c:v>
                </c:pt>
                <c:pt idx="14153">
                  <c:v>81.599766000000002</c:v>
                </c:pt>
                <c:pt idx="14154">
                  <c:v>81.599766000000002</c:v>
                </c:pt>
                <c:pt idx="14155">
                  <c:v>81.629064999999997</c:v>
                </c:pt>
                <c:pt idx="14156">
                  <c:v>81.629064999999997</c:v>
                </c:pt>
                <c:pt idx="14157">
                  <c:v>81.658365000000003</c:v>
                </c:pt>
                <c:pt idx="14158">
                  <c:v>81.658365000000003</c:v>
                </c:pt>
                <c:pt idx="14159">
                  <c:v>81.687664999999996</c:v>
                </c:pt>
                <c:pt idx="14160">
                  <c:v>81.687664999999996</c:v>
                </c:pt>
                <c:pt idx="14161">
                  <c:v>81.716965000000002</c:v>
                </c:pt>
                <c:pt idx="14162">
                  <c:v>81.716965000000002</c:v>
                </c:pt>
                <c:pt idx="14163">
                  <c:v>81.746263999999996</c:v>
                </c:pt>
                <c:pt idx="14164">
                  <c:v>81.746263999999996</c:v>
                </c:pt>
                <c:pt idx="14165">
                  <c:v>81.775564000000003</c:v>
                </c:pt>
                <c:pt idx="14166">
                  <c:v>81.775564000000003</c:v>
                </c:pt>
                <c:pt idx="14167">
                  <c:v>81.804863999999995</c:v>
                </c:pt>
                <c:pt idx="14168">
                  <c:v>81.804863999999995</c:v>
                </c:pt>
                <c:pt idx="14169">
                  <c:v>81.834163000000004</c:v>
                </c:pt>
                <c:pt idx="14170">
                  <c:v>81.834163000000004</c:v>
                </c:pt>
                <c:pt idx="14171">
                  <c:v>81.863462999999996</c:v>
                </c:pt>
                <c:pt idx="14172">
                  <c:v>81.863462999999996</c:v>
                </c:pt>
                <c:pt idx="14173">
                  <c:v>81.892763000000002</c:v>
                </c:pt>
                <c:pt idx="14174">
                  <c:v>81.892763000000002</c:v>
                </c:pt>
                <c:pt idx="14175">
                  <c:v>81.922062999999994</c:v>
                </c:pt>
                <c:pt idx="14176">
                  <c:v>81.922062999999994</c:v>
                </c:pt>
                <c:pt idx="14177">
                  <c:v>81.951362000000003</c:v>
                </c:pt>
                <c:pt idx="14178">
                  <c:v>81.951362000000003</c:v>
                </c:pt>
                <c:pt idx="14179">
                  <c:v>81.980661999999995</c:v>
                </c:pt>
                <c:pt idx="14180">
                  <c:v>81.980661999999995</c:v>
                </c:pt>
                <c:pt idx="14181">
                  <c:v>82.009962000000002</c:v>
                </c:pt>
                <c:pt idx="14182">
                  <c:v>82.009962000000002</c:v>
                </c:pt>
                <c:pt idx="14183">
                  <c:v>82.039261999999994</c:v>
                </c:pt>
                <c:pt idx="14184">
                  <c:v>82.039261999999994</c:v>
                </c:pt>
                <c:pt idx="14185">
                  <c:v>82.068561000000003</c:v>
                </c:pt>
                <c:pt idx="14186">
                  <c:v>82.068561000000003</c:v>
                </c:pt>
                <c:pt idx="14187">
                  <c:v>82.097860999999995</c:v>
                </c:pt>
                <c:pt idx="14188">
                  <c:v>82.097860999999995</c:v>
                </c:pt>
                <c:pt idx="14189">
                  <c:v>82.127161000000001</c:v>
                </c:pt>
                <c:pt idx="14190">
                  <c:v>82.127161000000001</c:v>
                </c:pt>
                <c:pt idx="14191">
                  <c:v>82.156460999999993</c:v>
                </c:pt>
                <c:pt idx="14192">
                  <c:v>82.156460999999993</c:v>
                </c:pt>
                <c:pt idx="14193">
                  <c:v>82.185760000000002</c:v>
                </c:pt>
                <c:pt idx="14194">
                  <c:v>82.185760000000002</c:v>
                </c:pt>
                <c:pt idx="14195">
                  <c:v>82.215059999999994</c:v>
                </c:pt>
                <c:pt idx="14196">
                  <c:v>82.215059999999994</c:v>
                </c:pt>
                <c:pt idx="14197">
                  <c:v>82.24436</c:v>
                </c:pt>
                <c:pt idx="14198">
                  <c:v>82.24436</c:v>
                </c:pt>
                <c:pt idx="14199">
                  <c:v>82.273660000000007</c:v>
                </c:pt>
                <c:pt idx="14200">
                  <c:v>82.273660000000007</c:v>
                </c:pt>
                <c:pt idx="14201">
                  <c:v>82.302959000000001</c:v>
                </c:pt>
                <c:pt idx="14202">
                  <c:v>82.302959000000001</c:v>
                </c:pt>
                <c:pt idx="14203">
                  <c:v>82.332258999999993</c:v>
                </c:pt>
                <c:pt idx="14204">
                  <c:v>82.332258999999993</c:v>
                </c:pt>
                <c:pt idx="14205">
                  <c:v>82.361559</c:v>
                </c:pt>
                <c:pt idx="14206">
                  <c:v>82.361559</c:v>
                </c:pt>
                <c:pt idx="14207">
                  <c:v>82.390857999999994</c:v>
                </c:pt>
                <c:pt idx="14208">
                  <c:v>82.390857999999994</c:v>
                </c:pt>
                <c:pt idx="14209">
                  <c:v>82.420158000000001</c:v>
                </c:pt>
                <c:pt idx="14210">
                  <c:v>82.420158000000001</c:v>
                </c:pt>
                <c:pt idx="14211">
                  <c:v>82.449458000000007</c:v>
                </c:pt>
                <c:pt idx="14212">
                  <c:v>82.449458000000007</c:v>
                </c:pt>
                <c:pt idx="14213">
                  <c:v>82.478757999999999</c:v>
                </c:pt>
                <c:pt idx="14214">
                  <c:v>82.478757999999999</c:v>
                </c:pt>
                <c:pt idx="14215">
                  <c:v>82.508056999999994</c:v>
                </c:pt>
                <c:pt idx="14216">
                  <c:v>82.508056999999994</c:v>
                </c:pt>
                <c:pt idx="14217">
                  <c:v>82.537357</c:v>
                </c:pt>
                <c:pt idx="14218">
                  <c:v>82.537357</c:v>
                </c:pt>
                <c:pt idx="14219">
                  <c:v>82.566657000000006</c:v>
                </c:pt>
                <c:pt idx="14220">
                  <c:v>82.566657000000006</c:v>
                </c:pt>
                <c:pt idx="14221">
                  <c:v>82.595956999999999</c:v>
                </c:pt>
                <c:pt idx="14222">
                  <c:v>82.595956999999999</c:v>
                </c:pt>
                <c:pt idx="14223">
                  <c:v>82.625255999999993</c:v>
                </c:pt>
                <c:pt idx="14224">
                  <c:v>82.625255999999993</c:v>
                </c:pt>
                <c:pt idx="14225">
                  <c:v>82.654555999999999</c:v>
                </c:pt>
                <c:pt idx="14226">
                  <c:v>82.654555999999999</c:v>
                </c:pt>
                <c:pt idx="14227">
                  <c:v>82.683856000000006</c:v>
                </c:pt>
                <c:pt idx="14228">
                  <c:v>82.683856000000006</c:v>
                </c:pt>
                <c:pt idx="14229">
                  <c:v>82.713155999999998</c:v>
                </c:pt>
                <c:pt idx="14230">
                  <c:v>82.713155999999998</c:v>
                </c:pt>
                <c:pt idx="14231">
                  <c:v>82.742455000000007</c:v>
                </c:pt>
                <c:pt idx="14232">
                  <c:v>82.742455000000007</c:v>
                </c:pt>
                <c:pt idx="14233">
                  <c:v>82.771754999999999</c:v>
                </c:pt>
                <c:pt idx="14234">
                  <c:v>82.771754999999999</c:v>
                </c:pt>
                <c:pt idx="14235">
                  <c:v>82.801055000000005</c:v>
                </c:pt>
                <c:pt idx="14236">
                  <c:v>82.801055000000005</c:v>
                </c:pt>
                <c:pt idx="14237">
                  <c:v>82.830354999999997</c:v>
                </c:pt>
                <c:pt idx="14238">
                  <c:v>82.830354999999997</c:v>
                </c:pt>
                <c:pt idx="14239">
                  <c:v>82.859654000000006</c:v>
                </c:pt>
                <c:pt idx="14240">
                  <c:v>82.859654000000006</c:v>
                </c:pt>
                <c:pt idx="14241">
                  <c:v>82.888953999999998</c:v>
                </c:pt>
                <c:pt idx="14242">
                  <c:v>82.888953999999998</c:v>
                </c:pt>
                <c:pt idx="14243">
                  <c:v>82.918254000000005</c:v>
                </c:pt>
                <c:pt idx="14244">
                  <c:v>82.918254000000005</c:v>
                </c:pt>
                <c:pt idx="14245">
                  <c:v>82.947552999999999</c:v>
                </c:pt>
                <c:pt idx="14246">
                  <c:v>82.947552999999999</c:v>
                </c:pt>
                <c:pt idx="14247">
                  <c:v>82.976853000000006</c:v>
                </c:pt>
                <c:pt idx="14248">
                  <c:v>82.976853000000006</c:v>
                </c:pt>
                <c:pt idx="14249">
                  <c:v>83.006152999999998</c:v>
                </c:pt>
                <c:pt idx="14250">
                  <c:v>83.006152999999998</c:v>
                </c:pt>
                <c:pt idx="14251">
                  <c:v>83.035453000000004</c:v>
                </c:pt>
                <c:pt idx="14252">
                  <c:v>83.035453000000004</c:v>
                </c:pt>
                <c:pt idx="14253">
                  <c:v>83.064751999999999</c:v>
                </c:pt>
                <c:pt idx="14254">
                  <c:v>83.064751999999999</c:v>
                </c:pt>
                <c:pt idx="14255">
                  <c:v>83.094052000000005</c:v>
                </c:pt>
                <c:pt idx="14256">
                  <c:v>83.094052000000005</c:v>
                </c:pt>
                <c:pt idx="14257">
                  <c:v>83.123351999999997</c:v>
                </c:pt>
                <c:pt idx="14258">
                  <c:v>83.123351999999997</c:v>
                </c:pt>
                <c:pt idx="14259">
                  <c:v>83.152652000000003</c:v>
                </c:pt>
                <c:pt idx="14260">
                  <c:v>83.152652000000003</c:v>
                </c:pt>
                <c:pt idx="14261">
                  <c:v>83.181950999999998</c:v>
                </c:pt>
                <c:pt idx="14262">
                  <c:v>83.181950999999998</c:v>
                </c:pt>
                <c:pt idx="14263">
                  <c:v>83.211251000000004</c:v>
                </c:pt>
                <c:pt idx="14264">
                  <c:v>83.211251000000004</c:v>
                </c:pt>
                <c:pt idx="14265">
                  <c:v>83.240550999999996</c:v>
                </c:pt>
                <c:pt idx="14266">
                  <c:v>83.240550999999996</c:v>
                </c:pt>
                <c:pt idx="14267">
                  <c:v>83.269851000000003</c:v>
                </c:pt>
                <c:pt idx="14268">
                  <c:v>83.269851000000003</c:v>
                </c:pt>
                <c:pt idx="14269">
                  <c:v>83.299149999999997</c:v>
                </c:pt>
                <c:pt idx="14270">
                  <c:v>83.299149999999997</c:v>
                </c:pt>
                <c:pt idx="14271">
                  <c:v>83.328450000000004</c:v>
                </c:pt>
                <c:pt idx="14272">
                  <c:v>83.328450000000004</c:v>
                </c:pt>
                <c:pt idx="14273">
                  <c:v>83.357749999999996</c:v>
                </c:pt>
                <c:pt idx="14274">
                  <c:v>83.357749999999996</c:v>
                </c:pt>
                <c:pt idx="14275">
                  <c:v>83.387050000000002</c:v>
                </c:pt>
                <c:pt idx="14276">
                  <c:v>83.387050000000002</c:v>
                </c:pt>
                <c:pt idx="14277">
                  <c:v>83.416348999999997</c:v>
                </c:pt>
                <c:pt idx="14278">
                  <c:v>83.416348999999997</c:v>
                </c:pt>
                <c:pt idx="14279">
                  <c:v>83.445649000000003</c:v>
                </c:pt>
                <c:pt idx="14280">
                  <c:v>83.445649000000003</c:v>
                </c:pt>
                <c:pt idx="14281">
                  <c:v>83.474948999999995</c:v>
                </c:pt>
                <c:pt idx="14282">
                  <c:v>83.474948999999995</c:v>
                </c:pt>
                <c:pt idx="14283">
                  <c:v>83.504248000000004</c:v>
                </c:pt>
                <c:pt idx="14284">
                  <c:v>83.504248000000004</c:v>
                </c:pt>
                <c:pt idx="14285">
                  <c:v>83.533547999999996</c:v>
                </c:pt>
                <c:pt idx="14286">
                  <c:v>83.533547999999996</c:v>
                </c:pt>
                <c:pt idx="14287">
                  <c:v>83.562848000000002</c:v>
                </c:pt>
                <c:pt idx="14288">
                  <c:v>83.562848000000002</c:v>
                </c:pt>
                <c:pt idx="14289">
                  <c:v>83.592147999999995</c:v>
                </c:pt>
                <c:pt idx="14290">
                  <c:v>83.592147999999995</c:v>
                </c:pt>
                <c:pt idx="14291">
                  <c:v>83.621447000000003</c:v>
                </c:pt>
                <c:pt idx="14292">
                  <c:v>83.621447000000003</c:v>
                </c:pt>
                <c:pt idx="14293">
                  <c:v>83.650746999999996</c:v>
                </c:pt>
                <c:pt idx="14294">
                  <c:v>83.650746999999996</c:v>
                </c:pt>
                <c:pt idx="14295">
                  <c:v>83.680047000000002</c:v>
                </c:pt>
                <c:pt idx="14296">
                  <c:v>83.680047000000002</c:v>
                </c:pt>
                <c:pt idx="14297">
                  <c:v>83.709346999999994</c:v>
                </c:pt>
                <c:pt idx="14298">
                  <c:v>83.709346999999994</c:v>
                </c:pt>
                <c:pt idx="14299">
                  <c:v>83.738646000000003</c:v>
                </c:pt>
                <c:pt idx="14300">
                  <c:v>83.738646000000003</c:v>
                </c:pt>
                <c:pt idx="14301">
                  <c:v>83.767945999999995</c:v>
                </c:pt>
                <c:pt idx="14302">
                  <c:v>83.767945999999995</c:v>
                </c:pt>
                <c:pt idx="14303">
                  <c:v>83.797246000000001</c:v>
                </c:pt>
                <c:pt idx="14304">
                  <c:v>83.797246000000001</c:v>
                </c:pt>
                <c:pt idx="14305">
                  <c:v>83.826545999999993</c:v>
                </c:pt>
                <c:pt idx="14306">
                  <c:v>83.826545999999993</c:v>
                </c:pt>
                <c:pt idx="14307">
                  <c:v>83.855845000000002</c:v>
                </c:pt>
                <c:pt idx="14308">
                  <c:v>83.855845000000002</c:v>
                </c:pt>
                <c:pt idx="14309">
                  <c:v>83.885144999999994</c:v>
                </c:pt>
                <c:pt idx="14310">
                  <c:v>83.885144999999994</c:v>
                </c:pt>
                <c:pt idx="14311">
                  <c:v>83.914445000000001</c:v>
                </c:pt>
                <c:pt idx="14312">
                  <c:v>83.914445000000001</c:v>
                </c:pt>
                <c:pt idx="14313">
                  <c:v>83.943745000000007</c:v>
                </c:pt>
                <c:pt idx="14314">
                  <c:v>83.943745000000007</c:v>
                </c:pt>
                <c:pt idx="14315">
                  <c:v>83.973044000000002</c:v>
                </c:pt>
                <c:pt idx="14316">
                  <c:v>83.973044000000002</c:v>
                </c:pt>
                <c:pt idx="14317">
                  <c:v>84.002343999999994</c:v>
                </c:pt>
                <c:pt idx="14318">
                  <c:v>84.002343999999994</c:v>
                </c:pt>
                <c:pt idx="14319">
                  <c:v>84.031644</c:v>
                </c:pt>
                <c:pt idx="14320">
                  <c:v>84.031644</c:v>
                </c:pt>
                <c:pt idx="14321">
                  <c:v>84.060942999999995</c:v>
                </c:pt>
                <c:pt idx="14322">
                  <c:v>84.060942999999995</c:v>
                </c:pt>
                <c:pt idx="14323">
                  <c:v>84.090243000000001</c:v>
                </c:pt>
                <c:pt idx="14324">
                  <c:v>84.090243000000001</c:v>
                </c:pt>
                <c:pt idx="14325">
                  <c:v>84.119542999999993</c:v>
                </c:pt>
                <c:pt idx="14326">
                  <c:v>84.119542999999993</c:v>
                </c:pt>
                <c:pt idx="14327">
                  <c:v>84.148842999999999</c:v>
                </c:pt>
                <c:pt idx="14328">
                  <c:v>84.148842999999999</c:v>
                </c:pt>
                <c:pt idx="14329">
                  <c:v>84.178141999999994</c:v>
                </c:pt>
                <c:pt idx="14330">
                  <c:v>84.178141999999994</c:v>
                </c:pt>
                <c:pt idx="14331">
                  <c:v>84.207442</c:v>
                </c:pt>
                <c:pt idx="14332">
                  <c:v>84.207442</c:v>
                </c:pt>
                <c:pt idx="14333">
                  <c:v>84.236742000000007</c:v>
                </c:pt>
                <c:pt idx="14334">
                  <c:v>84.236742000000007</c:v>
                </c:pt>
                <c:pt idx="14335">
                  <c:v>84.266041999999999</c:v>
                </c:pt>
                <c:pt idx="14336">
                  <c:v>84.266041999999999</c:v>
                </c:pt>
                <c:pt idx="14337">
                  <c:v>84.295340999999993</c:v>
                </c:pt>
                <c:pt idx="14338">
                  <c:v>84.295340999999993</c:v>
                </c:pt>
                <c:pt idx="14339">
                  <c:v>84.324641</c:v>
                </c:pt>
                <c:pt idx="14340">
                  <c:v>84.324641</c:v>
                </c:pt>
                <c:pt idx="14341">
                  <c:v>84.353941000000006</c:v>
                </c:pt>
                <c:pt idx="14342">
                  <c:v>84.353941000000006</c:v>
                </c:pt>
                <c:pt idx="14343">
                  <c:v>84.383240999999998</c:v>
                </c:pt>
                <c:pt idx="14344">
                  <c:v>84.383240999999998</c:v>
                </c:pt>
                <c:pt idx="14345">
                  <c:v>84.412540000000007</c:v>
                </c:pt>
                <c:pt idx="14346">
                  <c:v>84.412540000000007</c:v>
                </c:pt>
                <c:pt idx="14347">
                  <c:v>84.441839999999999</c:v>
                </c:pt>
                <c:pt idx="14348">
                  <c:v>84.441839999999999</c:v>
                </c:pt>
                <c:pt idx="14349">
                  <c:v>84.471140000000005</c:v>
                </c:pt>
                <c:pt idx="14350">
                  <c:v>84.471140000000005</c:v>
                </c:pt>
                <c:pt idx="14351">
                  <c:v>84.500439</c:v>
                </c:pt>
                <c:pt idx="14352">
                  <c:v>84.500439</c:v>
                </c:pt>
                <c:pt idx="14353">
                  <c:v>84.529739000000006</c:v>
                </c:pt>
                <c:pt idx="14354">
                  <c:v>84.529739000000006</c:v>
                </c:pt>
                <c:pt idx="14355">
                  <c:v>84.559038999999999</c:v>
                </c:pt>
                <c:pt idx="14356">
                  <c:v>84.559038999999999</c:v>
                </c:pt>
                <c:pt idx="14357">
                  <c:v>84.588339000000005</c:v>
                </c:pt>
                <c:pt idx="14358">
                  <c:v>84.588339000000005</c:v>
                </c:pt>
                <c:pt idx="14359">
                  <c:v>84.617637999999999</c:v>
                </c:pt>
                <c:pt idx="14360">
                  <c:v>84.617637999999999</c:v>
                </c:pt>
                <c:pt idx="14361">
                  <c:v>84.646938000000006</c:v>
                </c:pt>
                <c:pt idx="14362">
                  <c:v>84.646938000000006</c:v>
                </c:pt>
                <c:pt idx="14363">
                  <c:v>84.676237999999998</c:v>
                </c:pt>
                <c:pt idx="14364">
                  <c:v>84.676237999999998</c:v>
                </c:pt>
                <c:pt idx="14365">
                  <c:v>84.705538000000004</c:v>
                </c:pt>
                <c:pt idx="14366">
                  <c:v>84.705538000000004</c:v>
                </c:pt>
                <c:pt idx="14367">
                  <c:v>84.734836999999999</c:v>
                </c:pt>
                <c:pt idx="14368">
                  <c:v>84.734836999999999</c:v>
                </c:pt>
                <c:pt idx="14369">
                  <c:v>84.764137000000005</c:v>
                </c:pt>
                <c:pt idx="14370">
                  <c:v>84.764137000000005</c:v>
                </c:pt>
                <c:pt idx="14371">
                  <c:v>84.793436999999997</c:v>
                </c:pt>
                <c:pt idx="14372">
                  <c:v>84.793436999999997</c:v>
                </c:pt>
                <c:pt idx="14373">
                  <c:v>84.822737000000004</c:v>
                </c:pt>
                <c:pt idx="14374">
                  <c:v>84.822737000000004</c:v>
                </c:pt>
                <c:pt idx="14375">
                  <c:v>84.852035999999998</c:v>
                </c:pt>
                <c:pt idx="14376">
                  <c:v>84.852035999999998</c:v>
                </c:pt>
                <c:pt idx="14377">
                  <c:v>84.881336000000005</c:v>
                </c:pt>
                <c:pt idx="14378">
                  <c:v>84.881336000000005</c:v>
                </c:pt>
                <c:pt idx="14379">
                  <c:v>84.910635999999997</c:v>
                </c:pt>
                <c:pt idx="14380">
                  <c:v>84.910635999999997</c:v>
                </c:pt>
                <c:pt idx="14381">
                  <c:v>84.939936000000003</c:v>
                </c:pt>
                <c:pt idx="14382">
                  <c:v>84.939936000000003</c:v>
                </c:pt>
                <c:pt idx="14383">
                  <c:v>84.969234999999998</c:v>
                </c:pt>
                <c:pt idx="14384">
                  <c:v>84.969234999999998</c:v>
                </c:pt>
                <c:pt idx="14385">
                  <c:v>84.998535000000004</c:v>
                </c:pt>
                <c:pt idx="14386">
                  <c:v>84.998535000000004</c:v>
                </c:pt>
                <c:pt idx="14387">
                  <c:v>85.027834999999996</c:v>
                </c:pt>
                <c:pt idx="14388">
                  <c:v>85.027834999999996</c:v>
                </c:pt>
                <c:pt idx="14389">
                  <c:v>85.057134000000005</c:v>
                </c:pt>
                <c:pt idx="14390">
                  <c:v>85.057134000000005</c:v>
                </c:pt>
                <c:pt idx="14391">
                  <c:v>85.086433999999997</c:v>
                </c:pt>
                <c:pt idx="14392">
                  <c:v>85.086433999999997</c:v>
                </c:pt>
                <c:pt idx="14393">
                  <c:v>85.115734000000003</c:v>
                </c:pt>
                <c:pt idx="14394">
                  <c:v>85.115734000000003</c:v>
                </c:pt>
                <c:pt idx="14395">
                  <c:v>85.145033999999995</c:v>
                </c:pt>
                <c:pt idx="14396">
                  <c:v>85.145033999999995</c:v>
                </c:pt>
                <c:pt idx="14397">
                  <c:v>85.174333000000004</c:v>
                </c:pt>
                <c:pt idx="14398">
                  <c:v>85.174333000000004</c:v>
                </c:pt>
                <c:pt idx="14399">
                  <c:v>85.203632999999996</c:v>
                </c:pt>
                <c:pt idx="14400">
                  <c:v>85.203632999999996</c:v>
                </c:pt>
                <c:pt idx="14401">
                  <c:v>85.232933000000003</c:v>
                </c:pt>
                <c:pt idx="14402">
                  <c:v>85.232933000000003</c:v>
                </c:pt>
                <c:pt idx="14403">
                  <c:v>85.262232999999995</c:v>
                </c:pt>
                <c:pt idx="14404">
                  <c:v>85.262232999999995</c:v>
                </c:pt>
                <c:pt idx="14405">
                  <c:v>85.291532000000004</c:v>
                </c:pt>
                <c:pt idx="14406">
                  <c:v>85.291532000000004</c:v>
                </c:pt>
                <c:pt idx="14407">
                  <c:v>85.320831999999996</c:v>
                </c:pt>
                <c:pt idx="14408">
                  <c:v>85.320831999999996</c:v>
                </c:pt>
                <c:pt idx="14409">
                  <c:v>85.350132000000002</c:v>
                </c:pt>
                <c:pt idx="14410">
                  <c:v>85.350132000000002</c:v>
                </c:pt>
                <c:pt idx="14411">
                  <c:v>85.379431999999994</c:v>
                </c:pt>
                <c:pt idx="14412">
                  <c:v>85.379431999999994</c:v>
                </c:pt>
                <c:pt idx="14413">
                  <c:v>85.408731000000003</c:v>
                </c:pt>
                <c:pt idx="14414">
                  <c:v>85.408731000000003</c:v>
                </c:pt>
                <c:pt idx="14415">
                  <c:v>85.438030999999995</c:v>
                </c:pt>
                <c:pt idx="14416">
                  <c:v>85.438030999999995</c:v>
                </c:pt>
                <c:pt idx="14417">
                  <c:v>85.467331000000001</c:v>
                </c:pt>
                <c:pt idx="14418">
                  <c:v>85.467331000000001</c:v>
                </c:pt>
                <c:pt idx="14419">
                  <c:v>85.496630999999994</c:v>
                </c:pt>
                <c:pt idx="14420">
                  <c:v>85.496630999999994</c:v>
                </c:pt>
                <c:pt idx="14421">
                  <c:v>85.525930000000002</c:v>
                </c:pt>
                <c:pt idx="14422">
                  <c:v>85.525930000000002</c:v>
                </c:pt>
                <c:pt idx="14423">
                  <c:v>85.555229999999995</c:v>
                </c:pt>
                <c:pt idx="14424">
                  <c:v>85.555229999999995</c:v>
                </c:pt>
                <c:pt idx="14425">
                  <c:v>85.584530000000001</c:v>
                </c:pt>
                <c:pt idx="14426">
                  <c:v>85.584530000000001</c:v>
                </c:pt>
                <c:pt idx="14427">
                  <c:v>85.613828999999996</c:v>
                </c:pt>
                <c:pt idx="14428">
                  <c:v>85.613828999999996</c:v>
                </c:pt>
                <c:pt idx="14429">
                  <c:v>85.643129000000002</c:v>
                </c:pt>
                <c:pt idx="14430">
                  <c:v>85.643129000000002</c:v>
                </c:pt>
                <c:pt idx="14431">
                  <c:v>85.672428999999994</c:v>
                </c:pt>
                <c:pt idx="14432">
                  <c:v>85.672428999999994</c:v>
                </c:pt>
                <c:pt idx="14433">
                  <c:v>85.701729</c:v>
                </c:pt>
                <c:pt idx="14434">
                  <c:v>85.701729</c:v>
                </c:pt>
                <c:pt idx="14435">
                  <c:v>85.731027999999995</c:v>
                </c:pt>
                <c:pt idx="14436">
                  <c:v>85.731027999999995</c:v>
                </c:pt>
                <c:pt idx="14437">
                  <c:v>85.760328000000001</c:v>
                </c:pt>
                <c:pt idx="14438">
                  <c:v>85.760328000000001</c:v>
                </c:pt>
                <c:pt idx="14439">
                  <c:v>85.789627999999993</c:v>
                </c:pt>
                <c:pt idx="14440">
                  <c:v>85.789627999999993</c:v>
                </c:pt>
                <c:pt idx="14441">
                  <c:v>85.818928</c:v>
                </c:pt>
                <c:pt idx="14442">
                  <c:v>85.818928</c:v>
                </c:pt>
                <c:pt idx="14443">
                  <c:v>85.848226999999994</c:v>
                </c:pt>
                <c:pt idx="14444">
                  <c:v>85.848226999999994</c:v>
                </c:pt>
                <c:pt idx="14445">
                  <c:v>85.877527000000001</c:v>
                </c:pt>
                <c:pt idx="14446">
                  <c:v>85.877527000000001</c:v>
                </c:pt>
                <c:pt idx="14447">
                  <c:v>85.906827000000007</c:v>
                </c:pt>
                <c:pt idx="14448">
                  <c:v>85.906827000000007</c:v>
                </c:pt>
                <c:pt idx="14449">
                  <c:v>85.936126999999999</c:v>
                </c:pt>
                <c:pt idx="14450">
                  <c:v>85.936126999999999</c:v>
                </c:pt>
                <c:pt idx="14451">
                  <c:v>85.965425999999994</c:v>
                </c:pt>
                <c:pt idx="14452">
                  <c:v>85.965425999999994</c:v>
                </c:pt>
                <c:pt idx="14453">
                  <c:v>85.994726</c:v>
                </c:pt>
                <c:pt idx="14454">
                  <c:v>85.994726</c:v>
                </c:pt>
                <c:pt idx="14455">
                  <c:v>86.024026000000006</c:v>
                </c:pt>
                <c:pt idx="14456">
                  <c:v>86.024026000000006</c:v>
                </c:pt>
                <c:pt idx="14457">
                  <c:v>86.053325999999998</c:v>
                </c:pt>
                <c:pt idx="14458">
                  <c:v>86.053325999999998</c:v>
                </c:pt>
                <c:pt idx="14459">
                  <c:v>86.082624999999993</c:v>
                </c:pt>
                <c:pt idx="14460">
                  <c:v>86.082624999999993</c:v>
                </c:pt>
                <c:pt idx="14461">
                  <c:v>86.111924999999999</c:v>
                </c:pt>
                <c:pt idx="14462">
                  <c:v>86.111924999999999</c:v>
                </c:pt>
                <c:pt idx="14463">
                  <c:v>86.141225000000006</c:v>
                </c:pt>
                <c:pt idx="14464">
                  <c:v>86.141225000000006</c:v>
                </c:pt>
                <c:pt idx="14465">
                  <c:v>86.170524</c:v>
                </c:pt>
                <c:pt idx="14466">
                  <c:v>86.170524</c:v>
                </c:pt>
                <c:pt idx="14467">
                  <c:v>86.199824000000007</c:v>
                </c:pt>
                <c:pt idx="14468">
                  <c:v>86.199824000000007</c:v>
                </c:pt>
                <c:pt idx="14469">
                  <c:v>86.229123999999999</c:v>
                </c:pt>
                <c:pt idx="14470">
                  <c:v>86.229123999999999</c:v>
                </c:pt>
                <c:pt idx="14471">
                  <c:v>86.258424000000005</c:v>
                </c:pt>
                <c:pt idx="14472">
                  <c:v>86.258424000000005</c:v>
                </c:pt>
                <c:pt idx="14473">
                  <c:v>86.287723</c:v>
                </c:pt>
                <c:pt idx="14474">
                  <c:v>86.287723</c:v>
                </c:pt>
                <c:pt idx="14475">
                  <c:v>86.317023000000006</c:v>
                </c:pt>
                <c:pt idx="14476">
                  <c:v>86.317023000000006</c:v>
                </c:pt>
                <c:pt idx="14477">
                  <c:v>86.346322999999998</c:v>
                </c:pt>
                <c:pt idx="14478">
                  <c:v>86.346322999999998</c:v>
                </c:pt>
                <c:pt idx="14479">
                  <c:v>86.375623000000004</c:v>
                </c:pt>
                <c:pt idx="14480">
                  <c:v>86.375623000000004</c:v>
                </c:pt>
                <c:pt idx="14481">
                  <c:v>86.404921999999999</c:v>
                </c:pt>
                <c:pt idx="14482">
                  <c:v>86.404921999999999</c:v>
                </c:pt>
                <c:pt idx="14483">
                  <c:v>86.434222000000005</c:v>
                </c:pt>
                <c:pt idx="14484">
                  <c:v>86.434222000000005</c:v>
                </c:pt>
                <c:pt idx="14485">
                  <c:v>86.463521999999998</c:v>
                </c:pt>
                <c:pt idx="14486">
                  <c:v>86.463521999999998</c:v>
                </c:pt>
                <c:pt idx="14487">
                  <c:v>86.492822000000004</c:v>
                </c:pt>
                <c:pt idx="14488">
                  <c:v>86.492822000000004</c:v>
                </c:pt>
                <c:pt idx="14489">
                  <c:v>86.522120999999999</c:v>
                </c:pt>
                <c:pt idx="14490">
                  <c:v>86.522120999999999</c:v>
                </c:pt>
                <c:pt idx="14491">
                  <c:v>86.551421000000005</c:v>
                </c:pt>
                <c:pt idx="14492">
                  <c:v>86.551421000000005</c:v>
                </c:pt>
                <c:pt idx="14493">
                  <c:v>86.580720999999997</c:v>
                </c:pt>
                <c:pt idx="14494">
                  <c:v>86.580720999999997</c:v>
                </c:pt>
                <c:pt idx="14495">
                  <c:v>86.610021000000003</c:v>
                </c:pt>
                <c:pt idx="14496">
                  <c:v>86.610021000000003</c:v>
                </c:pt>
                <c:pt idx="14497">
                  <c:v>86.639319999999998</c:v>
                </c:pt>
                <c:pt idx="14498">
                  <c:v>86.639319999999998</c:v>
                </c:pt>
                <c:pt idx="14499">
                  <c:v>86.668620000000004</c:v>
                </c:pt>
                <c:pt idx="14500">
                  <c:v>86.668620000000004</c:v>
                </c:pt>
                <c:pt idx="14501">
                  <c:v>86.697919999999996</c:v>
                </c:pt>
                <c:pt idx="14502">
                  <c:v>86.697919999999996</c:v>
                </c:pt>
                <c:pt idx="14503">
                  <c:v>86.727219000000005</c:v>
                </c:pt>
                <c:pt idx="14504">
                  <c:v>86.727219000000005</c:v>
                </c:pt>
                <c:pt idx="14505">
                  <c:v>86.756518999999997</c:v>
                </c:pt>
                <c:pt idx="14506">
                  <c:v>86.756518999999997</c:v>
                </c:pt>
                <c:pt idx="14507">
                  <c:v>86.785819000000004</c:v>
                </c:pt>
                <c:pt idx="14508">
                  <c:v>86.785819000000004</c:v>
                </c:pt>
                <c:pt idx="14509">
                  <c:v>86.815118999999996</c:v>
                </c:pt>
                <c:pt idx="14510">
                  <c:v>86.815118999999996</c:v>
                </c:pt>
                <c:pt idx="14511">
                  <c:v>86.844418000000005</c:v>
                </c:pt>
                <c:pt idx="14512">
                  <c:v>86.844418000000005</c:v>
                </c:pt>
                <c:pt idx="14513">
                  <c:v>86.873717999999997</c:v>
                </c:pt>
                <c:pt idx="14514">
                  <c:v>86.873717999999997</c:v>
                </c:pt>
                <c:pt idx="14515">
                  <c:v>86.903018000000003</c:v>
                </c:pt>
                <c:pt idx="14516">
                  <c:v>86.903018000000003</c:v>
                </c:pt>
                <c:pt idx="14517">
                  <c:v>86.932317999999995</c:v>
                </c:pt>
                <c:pt idx="14518">
                  <c:v>86.932317999999995</c:v>
                </c:pt>
                <c:pt idx="14519">
                  <c:v>86.961617000000004</c:v>
                </c:pt>
                <c:pt idx="14520">
                  <c:v>86.961617000000004</c:v>
                </c:pt>
                <c:pt idx="14521">
                  <c:v>86.990916999999996</c:v>
                </c:pt>
                <c:pt idx="14522">
                  <c:v>86.990916999999996</c:v>
                </c:pt>
                <c:pt idx="14523">
                  <c:v>87.020217000000002</c:v>
                </c:pt>
                <c:pt idx="14524">
                  <c:v>87.020217000000002</c:v>
                </c:pt>
                <c:pt idx="14525">
                  <c:v>87.049516999999994</c:v>
                </c:pt>
                <c:pt idx="14526">
                  <c:v>87.049516999999994</c:v>
                </c:pt>
                <c:pt idx="14527">
                  <c:v>87.078816000000003</c:v>
                </c:pt>
                <c:pt idx="14528">
                  <c:v>87.078816000000003</c:v>
                </c:pt>
                <c:pt idx="14529">
                  <c:v>87.108115999999995</c:v>
                </c:pt>
                <c:pt idx="14530">
                  <c:v>87.108115999999995</c:v>
                </c:pt>
                <c:pt idx="14531">
                  <c:v>87.137416000000002</c:v>
                </c:pt>
                <c:pt idx="14532">
                  <c:v>87.137416000000002</c:v>
                </c:pt>
                <c:pt idx="14533">
                  <c:v>87.166714999999996</c:v>
                </c:pt>
                <c:pt idx="14534">
                  <c:v>87.166714999999996</c:v>
                </c:pt>
                <c:pt idx="14535">
                  <c:v>87.196015000000003</c:v>
                </c:pt>
                <c:pt idx="14536">
                  <c:v>87.196015000000003</c:v>
                </c:pt>
                <c:pt idx="14537">
                  <c:v>87.225314999999995</c:v>
                </c:pt>
                <c:pt idx="14538">
                  <c:v>87.225314999999995</c:v>
                </c:pt>
                <c:pt idx="14539">
                  <c:v>87.254615000000001</c:v>
                </c:pt>
                <c:pt idx="14540">
                  <c:v>87.254615000000001</c:v>
                </c:pt>
                <c:pt idx="14541">
                  <c:v>87.283913999999996</c:v>
                </c:pt>
                <c:pt idx="14542">
                  <c:v>87.283913999999996</c:v>
                </c:pt>
                <c:pt idx="14543">
                  <c:v>87.313214000000002</c:v>
                </c:pt>
                <c:pt idx="14544">
                  <c:v>87.313214000000002</c:v>
                </c:pt>
                <c:pt idx="14545">
                  <c:v>87.342513999999994</c:v>
                </c:pt>
                <c:pt idx="14546">
                  <c:v>87.342513999999994</c:v>
                </c:pt>
                <c:pt idx="14547">
                  <c:v>87.371814000000001</c:v>
                </c:pt>
                <c:pt idx="14548">
                  <c:v>87.371814000000001</c:v>
                </c:pt>
                <c:pt idx="14549">
                  <c:v>87.401112999999995</c:v>
                </c:pt>
                <c:pt idx="14550">
                  <c:v>87.401112999999995</c:v>
                </c:pt>
                <c:pt idx="14551">
                  <c:v>87.430413000000001</c:v>
                </c:pt>
                <c:pt idx="14552">
                  <c:v>87.430413000000001</c:v>
                </c:pt>
                <c:pt idx="14553">
                  <c:v>87.459712999999994</c:v>
                </c:pt>
                <c:pt idx="14554">
                  <c:v>87.459712999999994</c:v>
                </c:pt>
                <c:pt idx="14555">
                  <c:v>87.489013</c:v>
                </c:pt>
                <c:pt idx="14556">
                  <c:v>87.489013</c:v>
                </c:pt>
                <c:pt idx="14557">
                  <c:v>87.518311999999995</c:v>
                </c:pt>
                <c:pt idx="14558">
                  <c:v>87.518311999999995</c:v>
                </c:pt>
                <c:pt idx="14559">
                  <c:v>87.547612000000001</c:v>
                </c:pt>
                <c:pt idx="14560">
                  <c:v>87.547612000000001</c:v>
                </c:pt>
                <c:pt idx="14561">
                  <c:v>87.576911999999993</c:v>
                </c:pt>
                <c:pt idx="14562">
                  <c:v>87.576911999999993</c:v>
                </c:pt>
                <c:pt idx="14563">
                  <c:v>87.606211999999999</c:v>
                </c:pt>
                <c:pt idx="14564">
                  <c:v>87.606211999999999</c:v>
                </c:pt>
                <c:pt idx="14565">
                  <c:v>87.635510999999994</c:v>
                </c:pt>
                <c:pt idx="14566">
                  <c:v>87.635510999999994</c:v>
                </c:pt>
                <c:pt idx="14567">
                  <c:v>87.664811</c:v>
                </c:pt>
                <c:pt idx="14568">
                  <c:v>87.664811</c:v>
                </c:pt>
                <c:pt idx="14569">
                  <c:v>87.694111000000007</c:v>
                </c:pt>
                <c:pt idx="14570">
                  <c:v>87.694111000000007</c:v>
                </c:pt>
                <c:pt idx="14571">
                  <c:v>87.723410000000001</c:v>
                </c:pt>
                <c:pt idx="14572">
                  <c:v>87.723410000000001</c:v>
                </c:pt>
                <c:pt idx="14573">
                  <c:v>87.752709999999993</c:v>
                </c:pt>
                <c:pt idx="14574">
                  <c:v>87.752709999999993</c:v>
                </c:pt>
                <c:pt idx="14575">
                  <c:v>87.78201</c:v>
                </c:pt>
                <c:pt idx="14576">
                  <c:v>87.78201</c:v>
                </c:pt>
                <c:pt idx="14577">
                  <c:v>87.811310000000006</c:v>
                </c:pt>
                <c:pt idx="14578">
                  <c:v>87.811310000000006</c:v>
                </c:pt>
                <c:pt idx="14579">
                  <c:v>87.840609000000001</c:v>
                </c:pt>
                <c:pt idx="14580">
                  <c:v>87.840609000000001</c:v>
                </c:pt>
                <c:pt idx="14581">
                  <c:v>87.869909000000007</c:v>
                </c:pt>
                <c:pt idx="14582">
                  <c:v>87.869909000000007</c:v>
                </c:pt>
                <c:pt idx="14583">
                  <c:v>87.899208999999999</c:v>
                </c:pt>
                <c:pt idx="14584">
                  <c:v>87.899208999999999</c:v>
                </c:pt>
                <c:pt idx="14585">
                  <c:v>87.928509000000005</c:v>
                </c:pt>
                <c:pt idx="14586">
                  <c:v>87.928509000000005</c:v>
                </c:pt>
                <c:pt idx="14587">
                  <c:v>87.957808</c:v>
                </c:pt>
                <c:pt idx="14588">
                  <c:v>87.957808</c:v>
                </c:pt>
                <c:pt idx="14589">
                  <c:v>87.987108000000006</c:v>
                </c:pt>
                <c:pt idx="14590">
                  <c:v>87.987108000000006</c:v>
                </c:pt>
                <c:pt idx="14591">
                  <c:v>88.016407999999998</c:v>
                </c:pt>
                <c:pt idx="14592">
                  <c:v>88.016407999999998</c:v>
                </c:pt>
                <c:pt idx="14593">
                  <c:v>88.045708000000005</c:v>
                </c:pt>
                <c:pt idx="14594">
                  <c:v>88.045708000000005</c:v>
                </c:pt>
                <c:pt idx="14595">
                  <c:v>88.075006999999999</c:v>
                </c:pt>
                <c:pt idx="14596">
                  <c:v>88.075006999999999</c:v>
                </c:pt>
                <c:pt idx="14597">
                  <c:v>88.104307000000006</c:v>
                </c:pt>
                <c:pt idx="14598">
                  <c:v>88.104307000000006</c:v>
                </c:pt>
                <c:pt idx="14599">
                  <c:v>88.133606999999998</c:v>
                </c:pt>
                <c:pt idx="14600">
                  <c:v>88.133606999999998</c:v>
                </c:pt>
                <c:pt idx="14601">
                  <c:v>88.162907000000004</c:v>
                </c:pt>
                <c:pt idx="14602">
                  <c:v>88.162907000000004</c:v>
                </c:pt>
                <c:pt idx="14603">
                  <c:v>88.192205999999999</c:v>
                </c:pt>
                <c:pt idx="14604">
                  <c:v>88.192205999999999</c:v>
                </c:pt>
                <c:pt idx="14605">
                  <c:v>88.221506000000005</c:v>
                </c:pt>
                <c:pt idx="14606">
                  <c:v>88.221506000000005</c:v>
                </c:pt>
                <c:pt idx="14607">
                  <c:v>88.250805999999997</c:v>
                </c:pt>
                <c:pt idx="14608">
                  <c:v>88.250805999999997</c:v>
                </c:pt>
                <c:pt idx="14609">
                  <c:v>88.280105000000006</c:v>
                </c:pt>
                <c:pt idx="14610">
                  <c:v>88.280105000000006</c:v>
                </c:pt>
                <c:pt idx="14611">
                  <c:v>88.309404999999998</c:v>
                </c:pt>
                <c:pt idx="14612">
                  <c:v>88.309404999999998</c:v>
                </c:pt>
                <c:pt idx="14613">
                  <c:v>88.338705000000004</c:v>
                </c:pt>
                <c:pt idx="14614">
                  <c:v>88.338705000000004</c:v>
                </c:pt>
                <c:pt idx="14615">
                  <c:v>88.368004999999997</c:v>
                </c:pt>
                <c:pt idx="14616">
                  <c:v>88.368004999999997</c:v>
                </c:pt>
                <c:pt idx="14617">
                  <c:v>88.397304000000005</c:v>
                </c:pt>
                <c:pt idx="14618">
                  <c:v>88.397304000000005</c:v>
                </c:pt>
                <c:pt idx="14619">
                  <c:v>88.426603999999998</c:v>
                </c:pt>
                <c:pt idx="14620">
                  <c:v>88.426603999999998</c:v>
                </c:pt>
                <c:pt idx="14621">
                  <c:v>88.455904000000004</c:v>
                </c:pt>
                <c:pt idx="14622">
                  <c:v>88.455904000000004</c:v>
                </c:pt>
                <c:pt idx="14623">
                  <c:v>88.485203999999996</c:v>
                </c:pt>
                <c:pt idx="14624">
                  <c:v>88.485203999999996</c:v>
                </c:pt>
                <c:pt idx="14625">
                  <c:v>88.514503000000005</c:v>
                </c:pt>
                <c:pt idx="14626">
                  <c:v>88.514503000000005</c:v>
                </c:pt>
                <c:pt idx="14627">
                  <c:v>88.543802999999997</c:v>
                </c:pt>
                <c:pt idx="14628">
                  <c:v>88.543802999999997</c:v>
                </c:pt>
                <c:pt idx="14629">
                  <c:v>88.573103000000003</c:v>
                </c:pt>
                <c:pt idx="14630">
                  <c:v>88.573103000000003</c:v>
                </c:pt>
                <c:pt idx="14631">
                  <c:v>88.602402999999995</c:v>
                </c:pt>
                <c:pt idx="14632">
                  <c:v>88.602402999999995</c:v>
                </c:pt>
                <c:pt idx="14633">
                  <c:v>88.631702000000004</c:v>
                </c:pt>
                <c:pt idx="14634">
                  <c:v>88.631702000000004</c:v>
                </c:pt>
                <c:pt idx="14635">
                  <c:v>88.661001999999996</c:v>
                </c:pt>
                <c:pt idx="14636">
                  <c:v>88.661001999999996</c:v>
                </c:pt>
                <c:pt idx="14637">
                  <c:v>88.690302000000003</c:v>
                </c:pt>
                <c:pt idx="14638">
                  <c:v>88.690302000000003</c:v>
                </c:pt>
                <c:pt idx="14639">
                  <c:v>88.719601999999995</c:v>
                </c:pt>
                <c:pt idx="14640">
                  <c:v>88.719601999999995</c:v>
                </c:pt>
                <c:pt idx="14641">
                  <c:v>88.748901000000004</c:v>
                </c:pt>
                <c:pt idx="14642">
                  <c:v>88.748901000000004</c:v>
                </c:pt>
                <c:pt idx="14643">
                  <c:v>88.778200999999996</c:v>
                </c:pt>
                <c:pt idx="14644">
                  <c:v>88.778200999999996</c:v>
                </c:pt>
                <c:pt idx="14645">
                  <c:v>88.807501000000002</c:v>
                </c:pt>
                <c:pt idx="14646">
                  <c:v>88.807501000000002</c:v>
                </c:pt>
                <c:pt idx="14647">
                  <c:v>88.836799999999997</c:v>
                </c:pt>
                <c:pt idx="14648">
                  <c:v>88.836799999999997</c:v>
                </c:pt>
                <c:pt idx="14649">
                  <c:v>88.866100000000003</c:v>
                </c:pt>
                <c:pt idx="14650">
                  <c:v>88.866100000000003</c:v>
                </c:pt>
                <c:pt idx="14651">
                  <c:v>88.895399999999995</c:v>
                </c:pt>
                <c:pt idx="14652">
                  <c:v>88.895399999999995</c:v>
                </c:pt>
                <c:pt idx="14653">
                  <c:v>88.924700000000001</c:v>
                </c:pt>
                <c:pt idx="14654">
                  <c:v>88.924700000000001</c:v>
                </c:pt>
                <c:pt idx="14655">
                  <c:v>88.953998999999996</c:v>
                </c:pt>
                <c:pt idx="14656">
                  <c:v>88.953998999999996</c:v>
                </c:pt>
                <c:pt idx="14657">
                  <c:v>88.983299000000002</c:v>
                </c:pt>
                <c:pt idx="14658">
                  <c:v>88.983299000000002</c:v>
                </c:pt>
                <c:pt idx="14659">
                  <c:v>89.012598999999994</c:v>
                </c:pt>
                <c:pt idx="14660">
                  <c:v>89.012598999999994</c:v>
                </c:pt>
                <c:pt idx="14661">
                  <c:v>89.041899000000001</c:v>
                </c:pt>
                <c:pt idx="14662">
                  <c:v>89.041899000000001</c:v>
                </c:pt>
                <c:pt idx="14663">
                  <c:v>89.071197999999995</c:v>
                </c:pt>
                <c:pt idx="14664">
                  <c:v>89.071197999999995</c:v>
                </c:pt>
                <c:pt idx="14665">
                  <c:v>89.100498000000002</c:v>
                </c:pt>
                <c:pt idx="14666">
                  <c:v>89.100498000000002</c:v>
                </c:pt>
                <c:pt idx="14667">
                  <c:v>89.129797999999994</c:v>
                </c:pt>
                <c:pt idx="14668">
                  <c:v>89.129797999999994</c:v>
                </c:pt>
                <c:pt idx="14669">
                  <c:v>89.159098</c:v>
                </c:pt>
                <c:pt idx="14670">
                  <c:v>89.159098</c:v>
                </c:pt>
                <c:pt idx="14671">
                  <c:v>89.188396999999995</c:v>
                </c:pt>
                <c:pt idx="14672">
                  <c:v>89.188396999999995</c:v>
                </c:pt>
                <c:pt idx="14673">
                  <c:v>89.217697000000001</c:v>
                </c:pt>
                <c:pt idx="14674">
                  <c:v>89.217697000000001</c:v>
                </c:pt>
                <c:pt idx="14675">
                  <c:v>89.246996999999993</c:v>
                </c:pt>
                <c:pt idx="14676">
                  <c:v>89.246996999999993</c:v>
                </c:pt>
                <c:pt idx="14677">
                  <c:v>89.276297</c:v>
                </c:pt>
                <c:pt idx="14678">
                  <c:v>89.276297</c:v>
                </c:pt>
                <c:pt idx="14679">
                  <c:v>89.305595999999994</c:v>
                </c:pt>
                <c:pt idx="14680">
                  <c:v>89.305595999999994</c:v>
                </c:pt>
                <c:pt idx="14681">
                  <c:v>89.334896000000001</c:v>
                </c:pt>
                <c:pt idx="14682">
                  <c:v>89.334896000000001</c:v>
                </c:pt>
                <c:pt idx="14683">
                  <c:v>89.364196000000007</c:v>
                </c:pt>
                <c:pt idx="14684">
                  <c:v>89.364196000000007</c:v>
                </c:pt>
                <c:pt idx="14685">
                  <c:v>89.393495000000001</c:v>
                </c:pt>
                <c:pt idx="14686">
                  <c:v>89.393495000000001</c:v>
                </c:pt>
                <c:pt idx="14687">
                  <c:v>89.422794999999994</c:v>
                </c:pt>
                <c:pt idx="14688">
                  <c:v>89.422794999999994</c:v>
                </c:pt>
                <c:pt idx="14689">
                  <c:v>89.452095</c:v>
                </c:pt>
                <c:pt idx="14690">
                  <c:v>89.452095</c:v>
                </c:pt>
                <c:pt idx="14691">
                  <c:v>89.481395000000006</c:v>
                </c:pt>
                <c:pt idx="14692">
                  <c:v>89.481395000000006</c:v>
                </c:pt>
                <c:pt idx="14693">
                  <c:v>89.510694000000001</c:v>
                </c:pt>
                <c:pt idx="14694">
                  <c:v>89.510694000000001</c:v>
                </c:pt>
                <c:pt idx="14695">
                  <c:v>89.539993999999993</c:v>
                </c:pt>
                <c:pt idx="14696">
                  <c:v>89.539993999999993</c:v>
                </c:pt>
                <c:pt idx="14697">
                  <c:v>89.569293999999999</c:v>
                </c:pt>
                <c:pt idx="14698">
                  <c:v>89.569293999999999</c:v>
                </c:pt>
                <c:pt idx="14699">
                  <c:v>89.598594000000006</c:v>
                </c:pt>
                <c:pt idx="14700">
                  <c:v>89.598594000000006</c:v>
                </c:pt>
                <c:pt idx="14701">
                  <c:v>89.627893</c:v>
                </c:pt>
                <c:pt idx="14702">
                  <c:v>89.627893</c:v>
                </c:pt>
                <c:pt idx="14703">
                  <c:v>89.657193000000007</c:v>
                </c:pt>
                <c:pt idx="14704">
                  <c:v>89.657193000000007</c:v>
                </c:pt>
                <c:pt idx="14705">
                  <c:v>89.686492999999999</c:v>
                </c:pt>
                <c:pt idx="14706">
                  <c:v>89.686492999999999</c:v>
                </c:pt>
                <c:pt idx="14707">
                  <c:v>89.715793000000005</c:v>
                </c:pt>
                <c:pt idx="14708">
                  <c:v>89.715793000000005</c:v>
                </c:pt>
                <c:pt idx="14709">
                  <c:v>89.745092</c:v>
                </c:pt>
                <c:pt idx="14710">
                  <c:v>89.745092</c:v>
                </c:pt>
                <c:pt idx="14711">
                  <c:v>89.774392000000006</c:v>
                </c:pt>
                <c:pt idx="14712">
                  <c:v>89.774392000000006</c:v>
                </c:pt>
                <c:pt idx="14713">
                  <c:v>89.803691999999998</c:v>
                </c:pt>
                <c:pt idx="14714">
                  <c:v>89.803691999999998</c:v>
                </c:pt>
                <c:pt idx="14715">
                  <c:v>89.832992000000004</c:v>
                </c:pt>
                <c:pt idx="14716">
                  <c:v>89.832992000000004</c:v>
                </c:pt>
                <c:pt idx="14717">
                  <c:v>89.862290999999999</c:v>
                </c:pt>
                <c:pt idx="14718">
                  <c:v>89.862290999999999</c:v>
                </c:pt>
                <c:pt idx="14719">
                  <c:v>89.891591000000005</c:v>
                </c:pt>
                <c:pt idx="14720">
                  <c:v>89.891591000000005</c:v>
                </c:pt>
                <c:pt idx="14721">
                  <c:v>89.920890999999997</c:v>
                </c:pt>
                <c:pt idx="14722">
                  <c:v>89.920890999999997</c:v>
                </c:pt>
                <c:pt idx="14723">
                  <c:v>89.950190000000006</c:v>
                </c:pt>
                <c:pt idx="14724">
                  <c:v>89.950190000000006</c:v>
                </c:pt>
                <c:pt idx="14725">
                  <c:v>89.979489999999998</c:v>
                </c:pt>
                <c:pt idx="14726">
                  <c:v>89.979489999999998</c:v>
                </c:pt>
                <c:pt idx="14727">
                  <c:v>90.008790000000005</c:v>
                </c:pt>
                <c:pt idx="14728">
                  <c:v>90.008790000000005</c:v>
                </c:pt>
                <c:pt idx="14729">
                  <c:v>90.038089999999997</c:v>
                </c:pt>
                <c:pt idx="14730">
                  <c:v>90.038089999999997</c:v>
                </c:pt>
                <c:pt idx="14731">
                  <c:v>90.067389000000006</c:v>
                </c:pt>
                <c:pt idx="14732">
                  <c:v>90.067389000000006</c:v>
                </c:pt>
                <c:pt idx="14733">
                  <c:v>90.096688999999998</c:v>
                </c:pt>
                <c:pt idx="14734">
                  <c:v>90.096688999999998</c:v>
                </c:pt>
                <c:pt idx="14735">
                  <c:v>90.125989000000004</c:v>
                </c:pt>
                <c:pt idx="14736">
                  <c:v>90.125989000000004</c:v>
                </c:pt>
                <c:pt idx="14737">
                  <c:v>90.155288999999996</c:v>
                </c:pt>
                <c:pt idx="14738">
                  <c:v>90.155288999999996</c:v>
                </c:pt>
                <c:pt idx="14739">
                  <c:v>90.184588000000005</c:v>
                </c:pt>
                <c:pt idx="14740">
                  <c:v>90.184588000000005</c:v>
                </c:pt>
                <c:pt idx="14741">
                  <c:v>90.213887999999997</c:v>
                </c:pt>
                <c:pt idx="14742">
                  <c:v>90.213887999999997</c:v>
                </c:pt>
                <c:pt idx="14743">
                  <c:v>90.243188000000004</c:v>
                </c:pt>
                <c:pt idx="14744">
                  <c:v>90.243188000000004</c:v>
                </c:pt>
                <c:pt idx="14745">
                  <c:v>90.272487999999996</c:v>
                </c:pt>
                <c:pt idx="14746">
                  <c:v>90.272487999999996</c:v>
                </c:pt>
                <c:pt idx="14747">
                  <c:v>90.301787000000004</c:v>
                </c:pt>
                <c:pt idx="14748">
                  <c:v>90.301787000000004</c:v>
                </c:pt>
                <c:pt idx="14749">
                  <c:v>90.331086999999997</c:v>
                </c:pt>
                <c:pt idx="14750">
                  <c:v>90.331086999999997</c:v>
                </c:pt>
                <c:pt idx="14751">
                  <c:v>90.360387000000003</c:v>
                </c:pt>
                <c:pt idx="14752">
                  <c:v>90.360387000000003</c:v>
                </c:pt>
                <c:pt idx="14753">
                  <c:v>90.389685999999998</c:v>
                </c:pt>
                <c:pt idx="14754">
                  <c:v>90.389685999999998</c:v>
                </c:pt>
                <c:pt idx="14755">
                  <c:v>90.418986000000004</c:v>
                </c:pt>
                <c:pt idx="14756">
                  <c:v>90.418986000000004</c:v>
                </c:pt>
                <c:pt idx="14757">
                  <c:v>90.448285999999996</c:v>
                </c:pt>
                <c:pt idx="14758">
                  <c:v>90.448285999999996</c:v>
                </c:pt>
                <c:pt idx="14759">
                  <c:v>90.477586000000002</c:v>
                </c:pt>
                <c:pt idx="14760">
                  <c:v>90.477586000000002</c:v>
                </c:pt>
                <c:pt idx="14761">
                  <c:v>90.506884999999997</c:v>
                </c:pt>
                <c:pt idx="14762">
                  <c:v>90.506884999999997</c:v>
                </c:pt>
                <c:pt idx="14763">
                  <c:v>90.536185000000003</c:v>
                </c:pt>
                <c:pt idx="14764">
                  <c:v>90.536185000000003</c:v>
                </c:pt>
                <c:pt idx="14765">
                  <c:v>90.565484999999995</c:v>
                </c:pt>
                <c:pt idx="14766">
                  <c:v>90.565484999999995</c:v>
                </c:pt>
                <c:pt idx="14767">
                  <c:v>90.594785000000002</c:v>
                </c:pt>
                <c:pt idx="14768">
                  <c:v>90.594785000000002</c:v>
                </c:pt>
                <c:pt idx="14769">
                  <c:v>90.624083999999996</c:v>
                </c:pt>
                <c:pt idx="14770">
                  <c:v>90.624083999999996</c:v>
                </c:pt>
                <c:pt idx="14771">
                  <c:v>90.653384000000003</c:v>
                </c:pt>
                <c:pt idx="14772">
                  <c:v>90.653384000000003</c:v>
                </c:pt>
                <c:pt idx="14773">
                  <c:v>90.682683999999995</c:v>
                </c:pt>
                <c:pt idx="14774">
                  <c:v>90.682683999999995</c:v>
                </c:pt>
                <c:pt idx="14775">
                  <c:v>90.711984000000001</c:v>
                </c:pt>
                <c:pt idx="14776">
                  <c:v>90.711984000000001</c:v>
                </c:pt>
                <c:pt idx="14777">
                  <c:v>90.741282999999996</c:v>
                </c:pt>
                <c:pt idx="14778">
                  <c:v>90.741282999999996</c:v>
                </c:pt>
                <c:pt idx="14779">
                  <c:v>90.770583000000002</c:v>
                </c:pt>
                <c:pt idx="14780">
                  <c:v>90.770583000000002</c:v>
                </c:pt>
                <c:pt idx="14781">
                  <c:v>90.799882999999994</c:v>
                </c:pt>
                <c:pt idx="14782">
                  <c:v>90.799882999999994</c:v>
                </c:pt>
                <c:pt idx="14783">
                  <c:v>90.829183</c:v>
                </c:pt>
                <c:pt idx="14784">
                  <c:v>90.829183</c:v>
                </c:pt>
                <c:pt idx="14785">
                  <c:v>90.858481999999995</c:v>
                </c:pt>
                <c:pt idx="14786">
                  <c:v>90.858481999999995</c:v>
                </c:pt>
                <c:pt idx="14787">
                  <c:v>90.887782000000001</c:v>
                </c:pt>
                <c:pt idx="14788">
                  <c:v>90.887782000000001</c:v>
                </c:pt>
                <c:pt idx="14789">
                  <c:v>90.917081999999994</c:v>
                </c:pt>
                <c:pt idx="14790">
                  <c:v>90.917081999999994</c:v>
                </c:pt>
                <c:pt idx="14791">
                  <c:v>90.946381000000002</c:v>
                </c:pt>
                <c:pt idx="14792">
                  <c:v>90.946381000000002</c:v>
                </c:pt>
                <c:pt idx="14793">
                  <c:v>90.975680999999994</c:v>
                </c:pt>
                <c:pt idx="14794">
                  <c:v>90.975680999999994</c:v>
                </c:pt>
                <c:pt idx="14795">
                  <c:v>91.004981000000001</c:v>
                </c:pt>
                <c:pt idx="14796">
                  <c:v>91.004981000000001</c:v>
                </c:pt>
                <c:pt idx="14797">
                  <c:v>91.034280999999993</c:v>
                </c:pt>
                <c:pt idx="14798">
                  <c:v>91.034280999999993</c:v>
                </c:pt>
                <c:pt idx="14799">
                  <c:v>91.063580000000002</c:v>
                </c:pt>
                <c:pt idx="14800">
                  <c:v>91.063580000000002</c:v>
                </c:pt>
                <c:pt idx="14801">
                  <c:v>91.092879999999994</c:v>
                </c:pt>
                <c:pt idx="14802">
                  <c:v>91.092879999999994</c:v>
                </c:pt>
                <c:pt idx="14803">
                  <c:v>91.12218</c:v>
                </c:pt>
                <c:pt idx="14804">
                  <c:v>91.12218</c:v>
                </c:pt>
                <c:pt idx="14805">
                  <c:v>91.151480000000006</c:v>
                </c:pt>
                <c:pt idx="14806">
                  <c:v>91.151480000000006</c:v>
                </c:pt>
                <c:pt idx="14807">
                  <c:v>91.180779000000001</c:v>
                </c:pt>
                <c:pt idx="14808">
                  <c:v>91.180779000000001</c:v>
                </c:pt>
                <c:pt idx="14809">
                  <c:v>91.210078999999993</c:v>
                </c:pt>
                <c:pt idx="14810">
                  <c:v>91.210078999999993</c:v>
                </c:pt>
                <c:pt idx="14811">
                  <c:v>91.239379</c:v>
                </c:pt>
                <c:pt idx="14812">
                  <c:v>91.239379</c:v>
                </c:pt>
                <c:pt idx="14813">
                  <c:v>91.268679000000006</c:v>
                </c:pt>
                <c:pt idx="14814">
                  <c:v>91.268679000000006</c:v>
                </c:pt>
                <c:pt idx="14815">
                  <c:v>91.297978000000001</c:v>
                </c:pt>
                <c:pt idx="14816">
                  <c:v>91.297978000000001</c:v>
                </c:pt>
                <c:pt idx="14817">
                  <c:v>91.327278000000007</c:v>
                </c:pt>
                <c:pt idx="14818">
                  <c:v>91.327278000000007</c:v>
                </c:pt>
                <c:pt idx="14819">
                  <c:v>91.356577999999999</c:v>
                </c:pt>
                <c:pt idx="14820">
                  <c:v>91.356577999999999</c:v>
                </c:pt>
                <c:pt idx="14821">
                  <c:v>91.385878000000005</c:v>
                </c:pt>
                <c:pt idx="14822">
                  <c:v>91.385878000000005</c:v>
                </c:pt>
                <c:pt idx="14823">
                  <c:v>91.415177</c:v>
                </c:pt>
                <c:pt idx="14824">
                  <c:v>91.415177</c:v>
                </c:pt>
                <c:pt idx="14825">
                  <c:v>91.444477000000006</c:v>
                </c:pt>
                <c:pt idx="14826">
                  <c:v>91.444477000000006</c:v>
                </c:pt>
                <c:pt idx="14827">
                  <c:v>91.473776999999998</c:v>
                </c:pt>
                <c:pt idx="14828">
                  <c:v>91.473776999999998</c:v>
                </c:pt>
                <c:pt idx="14829">
                  <c:v>91.503075999999993</c:v>
                </c:pt>
                <c:pt idx="14830">
                  <c:v>91.503075999999993</c:v>
                </c:pt>
                <c:pt idx="14831">
                  <c:v>91.532375999999999</c:v>
                </c:pt>
                <c:pt idx="14832">
                  <c:v>91.532375999999999</c:v>
                </c:pt>
                <c:pt idx="14833">
                  <c:v>91.561676000000006</c:v>
                </c:pt>
                <c:pt idx="14834">
                  <c:v>91.561676000000006</c:v>
                </c:pt>
                <c:pt idx="14835">
                  <c:v>91.590975999999998</c:v>
                </c:pt>
                <c:pt idx="14836">
                  <c:v>91.590975999999998</c:v>
                </c:pt>
                <c:pt idx="14837">
                  <c:v>91.620275000000007</c:v>
                </c:pt>
                <c:pt idx="14838">
                  <c:v>91.620275000000007</c:v>
                </c:pt>
                <c:pt idx="14839">
                  <c:v>91.649574999999999</c:v>
                </c:pt>
                <c:pt idx="14840">
                  <c:v>91.649574999999999</c:v>
                </c:pt>
                <c:pt idx="14841">
                  <c:v>91.678875000000005</c:v>
                </c:pt>
                <c:pt idx="14842">
                  <c:v>91.678875000000005</c:v>
                </c:pt>
                <c:pt idx="14843">
                  <c:v>91.708174999999997</c:v>
                </c:pt>
                <c:pt idx="14844">
                  <c:v>91.708174999999997</c:v>
                </c:pt>
                <c:pt idx="14845">
                  <c:v>91.737474000000006</c:v>
                </c:pt>
                <c:pt idx="14846">
                  <c:v>91.737474000000006</c:v>
                </c:pt>
                <c:pt idx="14847">
                  <c:v>91.766773999999998</c:v>
                </c:pt>
                <c:pt idx="14848">
                  <c:v>91.766773999999998</c:v>
                </c:pt>
                <c:pt idx="14849">
                  <c:v>91.796074000000004</c:v>
                </c:pt>
                <c:pt idx="14850">
                  <c:v>91.796074000000004</c:v>
                </c:pt>
                <c:pt idx="14851">
                  <c:v>91.825373999999996</c:v>
                </c:pt>
                <c:pt idx="14852">
                  <c:v>91.825373999999996</c:v>
                </c:pt>
                <c:pt idx="14853">
                  <c:v>91.854673000000005</c:v>
                </c:pt>
                <c:pt idx="14854">
                  <c:v>91.854673000000005</c:v>
                </c:pt>
                <c:pt idx="14855">
                  <c:v>91.883972999999997</c:v>
                </c:pt>
                <c:pt idx="14856">
                  <c:v>91.883972999999997</c:v>
                </c:pt>
                <c:pt idx="14857">
                  <c:v>91.913273000000004</c:v>
                </c:pt>
                <c:pt idx="14858">
                  <c:v>91.913273000000004</c:v>
                </c:pt>
                <c:pt idx="14859">
                  <c:v>91.942572999999996</c:v>
                </c:pt>
                <c:pt idx="14860">
                  <c:v>91.942572999999996</c:v>
                </c:pt>
                <c:pt idx="14861">
                  <c:v>91.971872000000005</c:v>
                </c:pt>
                <c:pt idx="14862">
                  <c:v>91.971872000000005</c:v>
                </c:pt>
                <c:pt idx="14863">
                  <c:v>92.001171999999997</c:v>
                </c:pt>
                <c:pt idx="14864">
                  <c:v>92.001171999999997</c:v>
                </c:pt>
                <c:pt idx="14865">
                  <c:v>92.030472000000003</c:v>
                </c:pt>
                <c:pt idx="14866">
                  <c:v>92.030472000000003</c:v>
                </c:pt>
                <c:pt idx="14867">
                  <c:v>92.059770999999998</c:v>
                </c:pt>
                <c:pt idx="14868">
                  <c:v>92.059770999999998</c:v>
                </c:pt>
                <c:pt idx="14869">
                  <c:v>92.089071000000004</c:v>
                </c:pt>
                <c:pt idx="14870">
                  <c:v>92.089071000000004</c:v>
                </c:pt>
                <c:pt idx="14871">
                  <c:v>92.118370999999996</c:v>
                </c:pt>
                <c:pt idx="14872">
                  <c:v>92.118370999999996</c:v>
                </c:pt>
                <c:pt idx="14873">
                  <c:v>92.147671000000003</c:v>
                </c:pt>
                <c:pt idx="14874">
                  <c:v>92.147671000000003</c:v>
                </c:pt>
                <c:pt idx="14875">
                  <c:v>92.176969999999997</c:v>
                </c:pt>
                <c:pt idx="14876">
                  <c:v>92.176969999999997</c:v>
                </c:pt>
                <c:pt idx="14877">
                  <c:v>92.206270000000004</c:v>
                </c:pt>
                <c:pt idx="14878">
                  <c:v>92.206270000000004</c:v>
                </c:pt>
                <c:pt idx="14879">
                  <c:v>92.235569999999996</c:v>
                </c:pt>
                <c:pt idx="14880">
                  <c:v>92.235569999999996</c:v>
                </c:pt>
                <c:pt idx="14881">
                  <c:v>92.264870000000002</c:v>
                </c:pt>
                <c:pt idx="14882">
                  <c:v>92.264870000000002</c:v>
                </c:pt>
                <c:pt idx="14883">
                  <c:v>92.294168999999997</c:v>
                </c:pt>
                <c:pt idx="14884">
                  <c:v>92.294168999999997</c:v>
                </c:pt>
                <c:pt idx="14885">
                  <c:v>92.323469000000003</c:v>
                </c:pt>
                <c:pt idx="14886">
                  <c:v>92.323469000000003</c:v>
                </c:pt>
                <c:pt idx="14887">
                  <c:v>92.352768999999995</c:v>
                </c:pt>
                <c:pt idx="14888">
                  <c:v>92.352768999999995</c:v>
                </c:pt>
                <c:pt idx="14889">
                  <c:v>92.382069000000001</c:v>
                </c:pt>
                <c:pt idx="14890">
                  <c:v>92.382069000000001</c:v>
                </c:pt>
                <c:pt idx="14891">
                  <c:v>92.411367999999996</c:v>
                </c:pt>
                <c:pt idx="14892">
                  <c:v>92.411367999999996</c:v>
                </c:pt>
                <c:pt idx="14893">
                  <c:v>92.440668000000002</c:v>
                </c:pt>
                <c:pt idx="14894">
                  <c:v>92.440668000000002</c:v>
                </c:pt>
                <c:pt idx="14895">
                  <c:v>92.469967999999994</c:v>
                </c:pt>
                <c:pt idx="14896">
                  <c:v>92.469967999999994</c:v>
                </c:pt>
                <c:pt idx="14897">
                  <c:v>92.499268000000001</c:v>
                </c:pt>
                <c:pt idx="14898">
                  <c:v>92.499268000000001</c:v>
                </c:pt>
                <c:pt idx="14899">
                  <c:v>92.528566999999995</c:v>
                </c:pt>
                <c:pt idx="14900">
                  <c:v>92.528566999999995</c:v>
                </c:pt>
                <c:pt idx="14901">
                  <c:v>92.557867000000002</c:v>
                </c:pt>
                <c:pt idx="14902">
                  <c:v>92.557867000000002</c:v>
                </c:pt>
                <c:pt idx="14903">
                  <c:v>92.587166999999994</c:v>
                </c:pt>
                <c:pt idx="14904">
                  <c:v>92.587166999999994</c:v>
                </c:pt>
                <c:pt idx="14905">
                  <c:v>92.616466000000003</c:v>
                </c:pt>
                <c:pt idx="14906">
                  <c:v>92.616466000000003</c:v>
                </c:pt>
                <c:pt idx="14907">
                  <c:v>92.645765999999995</c:v>
                </c:pt>
                <c:pt idx="14908">
                  <c:v>92.645765999999995</c:v>
                </c:pt>
                <c:pt idx="14909">
                  <c:v>92.675066000000001</c:v>
                </c:pt>
                <c:pt idx="14910">
                  <c:v>92.675066000000001</c:v>
                </c:pt>
                <c:pt idx="14911">
                  <c:v>92.704365999999993</c:v>
                </c:pt>
                <c:pt idx="14912">
                  <c:v>92.704365999999993</c:v>
                </c:pt>
                <c:pt idx="14913">
                  <c:v>92.733665000000002</c:v>
                </c:pt>
                <c:pt idx="14914">
                  <c:v>92.733665000000002</c:v>
                </c:pt>
                <c:pt idx="14915">
                  <c:v>92.762964999999994</c:v>
                </c:pt>
                <c:pt idx="14916">
                  <c:v>92.762964999999994</c:v>
                </c:pt>
                <c:pt idx="14917">
                  <c:v>92.792265</c:v>
                </c:pt>
                <c:pt idx="14918">
                  <c:v>92.792265</c:v>
                </c:pt>
                <c:pt idx="14919">
                  <c:v>92.821565000000007</c:v>
                </c:pt>
                <c:pt idx="14920">
                  <c:v>92.821565000000007</c:v>
                </c:pt>
                <c:pt idx="14921">
                  <c:v>92.850864000000001</c:v>
                </c:pt>
                <c:pt idx="14922">
                  <c:v>92.850864000000001</c:v>
                </c:pt>
                <c:pt idx="14923">
                  <c:v>92.880163999999994</c:v>
                </c:pt>
                <c:pt idx="14924">
                  <c:v>92.880163999999994</c:v>
                </c:pt>
                <c:pt idx="14925">
                  <c:v>92.909464</c:v>
                </c:pt>
                <c:pt idx="14926">
                  <c:v>92.909464</c:v>
                </c:pt>
                <c:pt idx="14927">
                  <c:v>92.938764000000006</c:v>
                </c:pt>
                <c:pt idx="14928">
                  <c:v>92.938764000000006</c:v>
                </c:pt>
                <c:pt idx="14929">
                  <c:v>92.968063000000001</c:v>
                </c:pt>
                <c:pt idx="14930">
                  <c:v>92.968063000000001</c:v>
                </c:pt>
                <c:pt idx="14931">
                  <c:v>92.997363000000007</c:v>
                </c:pt>
                <c:pt idx="14932">
                  <c:v>92.997363000000007</c:v>
                </c:pt>
                <c:pt idx="14933">
                  <c:v>93.026662999999999</c:v>
                </c:pt>
                <c:pt idx="14934">
                  <c:v>93.026662999999999</c:v>
                </c:pt>
                <c:pt idx="14935">
                  <c:v>93.055961999999994</c:v>
                </c:pt>
                <c:pt idx="14936">
                  <c:v>93.055961999999994</c:v>
                </c:pt>
                <c:pt idx="14937">
                  <c:v>93.085262</c:v>
                </c:pt>
                <c:pt idx="14938">
                  <c:v>93.085262</c:v>
                </c:pt>
                <c:pt idx="14939">
                  <c:v>93.114562000000006</c:v>
                </c:pt>
                <c:pt idx="14940">
                  <c:v>93.114562000000006</c:v>
                </c:pt>
                <c:pt idx="14941">
                  <c:v>93.143861999999999</c:v>
                </c:pt>
                <c:pt idx="14942">
                  <c:v>93.143861999999999</c:v>
                </c:pt>
                <c:pt idx="14943">
                  <c:v>93.173160999999993</c:v>
                </c:pt>
                <c:pt idx="14944">
                  <c:v>93.173160999999993</c:v>
                </c:pt>
                <c:pt idx="14945">
                  <c:v>93.202461</c:v>
                </c:pt>
                <c:pt idx="14946">
                  <c:v>93.202461</c:v>
                </c:pt>
                <c:pt idx="14947">
                  <c:v>93.231761000000006</c:v>
                </c:pt>
                <c:pt idx="14948">
                  <c:v>93.231761000000006</c:v>
                </c:pt>
                <c:pt idx="14949">
                  <c:v>93.261060999999998</c:v>
                </c:pt>
                <c:pt idx="14950">
                  <c:v>93.261060999999998</c:v>
                </c:pt>
                <c:pt idx="14951">
                  <c:v>93.290360000000007</c:v>
                </c:pt>
                <c:pt idx="14952">
                  <c:v>93.290360000000007</c:v>
                </c:pt>
                <c:pt idx="14953">
                  <c:v>93.319659999999999</c:v>
                </c:pt>
                <c:pt idx="14954">
                  <c:v>93.319659999999999</c:v>
                </c:pt>
                <c:pt idx="14955">
                  <c:v>93.348960000000005</c:v>
                </c:pt>
                <c:pt idx="14956">
                  <c:v>93.348960000000005</c:v>
                </c:pt>
                <c:pt idx="14957">
                  <c:v>93.378259999999997</c:v>
                </c:pt>
                <c:pt idx="14958">
                  <c:v>93.378259999999997</c:v>
                </c:pt>
                <c:pt idx="14959">
                  <c:v>93.407559000000006</c:v>
                </c:pt>
                <c:pt idx="14960">
                  <c:v>93.407559000000006</c:v>
                </c:pt>
                <c:pt idx="14961">
                  <c:v>93.436858999999998</c:v>
                </c:pt>
                <c:pt idx="14962">
                  <c:v>93.436858999999998</c:v>
                </c:pt>
                <c:pt idx="14963">
                  <c:v>93.466159000000005</c:v>
                </c:pt>
                <c:pt idx="14964">
                  <c:v>93.466159000000005</c:v>
                </c:pt>
                <c:pt idx="14965">
                  <c:v>93.495458999999997</c:v>
                </c:pt>
                <c:pt idx="14966">
                  <c:v>93.495458999999997</c:v>
                </c:pt>
                <c:pt idx="14967">
                  <c:v>93.524758000000006</c:v>
                </c:pt>
                <c:pt idx="14968">
                  <c:v>93.524758000000006</c:v>
                </c:pt>
                <c:pt idx="14969">
                  <c:v>93.554057999999998</c:v>
                </c:pt>
                <c:pt idx="14970">
                  <c:v>93.554057999999998</c:v>
                </c:pt>
                <c:pt idx="14971">
                  <c:v>93.583358000000004</c:v>
                </c:pt>
                <c:pt idx="14972">
                  <c:v>93.583358000000004</c:v>
                </c:pt>
                <c:pt idx="14973">
                  <c:v>93.612656999999999</c:v>
                </c:pt>
                <c:pt idx="14974">
                  <c:v>93.612656999999999</c:v>
                </c:pt>
                <c:pt idx="14975">
                  <c:v>93.641957000000005</c:v>
                </c:pt>
                <c:pt idx="14976">
                  <c:v>93.641957000000005</c:v>
                </c:pt>
                <c:pt idx="14977">
                  <c:v>93.671256999999997</c:v>
                </c:pt>
                <c:pt idx="14978">
                  <c:v>93.671256999999997</c:v>
                </c:pt>
                <c:pt idx="14979">
                  <c:v>93.700557000000003</c:v>
                </c:pt>
                <c:pt idx="14980">
                  <c:v>93.700557000000003</c:v>
                </c:pt>
                <c:pt idx="14981">
                  <c:v>93.729855999999998</c:v>
                </c:pt>
                <c:pt idx="14982">
                  <c:v>93.729855999999998</c:v>
                </c:pt>
                <c:pt idx="14983">
                  <c:v>93.759156000000004</c:v>
                </c:pt>
                <c:pt idx="14984">
                  <c:v>93.759156000000004</c:v>
                </c:pt>
                <c:pt idx="14985">
                  <c:v>93.788455999999996</c:v>
                </c:pt>
                <c:pt idx="14986">
                  <c:v>93.788455999999996</c:v>
                </c:pt>
                <c:pt idx="14987">
                  <c:v>93.817756000000003</c:v>
                </c:pt>
                <c:pt idx="14988">
                  <c:v>93.817756000000003</c:v>
                </c:pt>
                <c:pt idx="14989">
                  <c:v>93.847054999999997</c:v>
                </c:pt>
                <c:pt idx="14990">
                  <c:v>93.847054999999997</c:v>
                </c:pt>
                <c:pt idx="14991">
                  <c:v>93.876355000000004</c:v>
                </c:pt>
                <c:pt idx="14992">
                  <c:v>93.876355000000004</c:v>
                </c:pt>
                <c:pt idx="14993">
                  <c:v>93.905654999999996</c:v>
                </c:pt>
                <c:pt idx="14994">
                  <c:v>93.905654999999996</c:v>
                </c:pt>
                <c:pt idx="14995">
                  <c:v>93.934955000000002</c:v>
                </c:pt>
                <c:pt idx="14996">
                  <c:v>93.934955000000002</c:v>
                </c:pt>
                <c:pt idx="14997">
                  <c:v>93.964253999999997</c:v>
                </c:pt>
                <c:pt idx="14998">
                  <c:v>93.964253999999997</c:v>
                </c:pt>
                <c:pt idx="14999">
                  <c:v>93.993554000000003</c:v>
                </c:pt>
                <c:pt idx="15000">
                  <c:v>93.993554000000003</c:v>
                </c:pt>
                <c:pt idx="15001">
                  <c:v>94.022853999999995</c:v>
                </c:pt>
                <c:pt idx="15002">
                  <c:v>94.022853999999995</c:v>
                </c:pt>
                <c:pt idx="15003">
                  <c:v>94.052154000000002</c:v>
                </c:pt>
                <c:pt idx="15004">
                  <c:v>94.052154000000002</c:v>
                </c:pt>
                <c:pt idx="15005">
                  <c:v>94.081452999999996</c:v>
                </c:pt>
                <c:pt idx="15006">
                  <c:v>94.081452999999996</c:v>
                </c:pt>
                <c:pt idx="15007">
                  <c:v>94.110753000000003</c:v>
                </c:pt>
                <c:pt idx="15008">
                  <c:v>94.110753000000003</c:v>
                </c:pt>
                <c:pt idx="15009">
                  <c:v>94.140052999999995</c:v>
                </c:pt>
                <c:pt idx="15010">
                  <c:v>94.140052999999995</c:v>
                </c:pt>
                <c:pt idx="15011">
                  <c:v>94.169352000000003</c:v>
                </c:pt>
                <c:pt idx="15012">
                  <c:v>94.169352000000003</c:v>
                </c:pt>
                <c:pt idx="15013">
                  <c:v>94.198651999999996</c:v>
                </c:pt>
                <c:pt idx="15014">
                  <c:v>94.198651999999996</c:v>
                </c:pt>
                <c:pt idx="15015">
                  <c:v>94.227952000000002</c:v>
                </c:pt>
                <c:pt idx="15016">
                  <c:v>94.227952000000002</c:v>
                </c:pt>
                <c:pt idx="15017">
                  <c:v>94.257251999999994</c:v>
                </c:pt>
                <c:pt idx="15018">
                  <c:v>94.257251999999994</c:v>
                </c:pt>
                <c:pt idx="15019">
                  <c:v>94.286551000000003</c:v>
                </c:pt>
                <c:pt idx="15020">
                  <c:v>94.286551000000003</c:v>
                </c:pt>
                <c:pt idx="15021">
                  <c:v>94.315850999999995</c:v>
                </c:pt>
                <c:pt idx="15022">
                  <c:v>94.315850999999995</c:v>
                </c:pt>
                <c:pt idx="15023">
                  <c:v>94.345151000000001</c:v>
                </c:pt>
                <c:pt idx="15024">
                  <c:v>94.345151000000001</c:v>
                </c:pt>
                <c:pt idx="15025">
                  <c:v>94.374450999999993</c:v>
                </c:pt>
                <c:pt idx="15026">
                  <c:v>94.374450999999993</c:v>
                </c:pt>
                <c:pt idx="15027">
                  <c:v>94.403750000000002</c:v>
                </c:pt>
                <c:pt idx="15028">
                  <c:v>94.403750000000002</c:v>
                </c:pt>
                <c:pt idx="15029">
                  <c:v>94.433049999999994</c:v>
                </c:pt>
                <c:pt idx="15030">
                  <c:v>94.433049999999994</c:v>
                </c:pt>
                <c:pt idx="15031">
                  <c:v>94.462350000000001</c:v>
                </c:pt>
                <c:pt idx="15032">
                  <c:v>94.462350000000001</c:v>
                </c:pt>
                <c:pt idx="15033">
                  <c:v>94.491650000000007</c:v>
                </c:pt>
                <c:pt idx="15034">
                  <c:v>94.491650000000007</c:v>
                </c:pt>
                <c:pt idx="15035">
                  <c:v>94.520949000000002</c:v>
                </c:pt>
                <c:pt idx="15036">
                  <c:v>94.520949000000002</c:v>
                </c:pt>
                <c:pt idx="15037">
                  <c:v>94.550248999999994</c:v>
                </c:pt>
                <c:pt idx="15038">
                  <c:v>94.550248999999994</c:v>
                </c:pt>
                <c:pt idx="15039">
                  <c:v>94.579549</c:v>
                </c:pt>
                <c:pt idx="15040">
                  <c:v>94.579549</c:v>
                </c:pt>
                <c:pt idx="15041">
                  <c:v>94.608849000000006</c:v>
                </c:pt>
                <c:pt idx="15042">
                  <c:v>94.608849000000006</c:v>
                </c:pt>
                <c:pt idx="15043">
                  <c:v>94.638148000000001</c:v>
                </c:pt>
                <c:pt idx="15044">
                  <c:v>94.638148000000001</c:v>
                </c:pt>
                <c:pt idx="15045">
                  <c:v>94.667447999999993</c:v>
                </c:pt>
                <c:pt idx="15046">
                  <c:v>94.667447999999993</c:v>
                </c:pt>
                <c:pt idx="15047">
                  <c:v>94.696747999999999</c:v>
                </c:pt>
                <c:pt idx="15048">
                  <c:v>94.696747999999999</c:v>
                </c:pt>
                <c:pt idx="15049">
                  <c:v>94.726046999999994</c:v>
                </c:pt>
                <c:pt idx="15050">
                  <c:v>94.726046999999994</c:v>
                </c:pt>
                <c:pt idx="15051">
                  <c:v>94.755347</c:v>
                </c:pt>
                <c:pt idx="15052">
                  <c:v>94.755347</c:v>
                </c:pt>
                <c:pt idx="15053">
                  <c:v>94.784647000000007</c:v>
                </c:pt>
                <c:pt idx="15054">
                  <c:v>94.784647000000007</c:v>
                </c:pt>
                <c:pt idx="15055">
                  <c:v>94.813946999999999</c:v>
                </c:pt>
                <c:pt idx="15056">
                  <c:v>94.813946999999999</c:v>
                </c:pt>
                <c:pt idx="15057">
                  <c:v>94.843245999999994</c:v>
                </c:pt>
                <c:pt idx="15058">
                  <c:v>94.843245999999994</c:v>
                </c:pt>
                <c:pt idx="15059">
                  <c:v>94.872546</c:v>
                </c:pt>
                <c:pt idx="15060">
                  <c:v>94.872546</c:v>
                </c:pt>
                <c:pt idx="15061">
                  <c:v>94.901846000000006</c:v>
                </c:pt>
                <c:pt idx="15062">
                  <c:v>94.901846000000006</c:v>
                </c:pt>
                <c:pt idx="15063">
                  <c:v>94.931145999999998</c:v>
                </c:pt>
                <c:pt idx="15064">
                  <c:v>94.931145999999998</c:v>
                </c:pt>
                <c:pt idx="15065">
                  <c:v>94.960445000000007</c:v>
                </c:pt>
                <c:pt idx="15066">
                  <c:v>94.960445000000007</c:v>
                </c:pt>
                <c:pt idx="15067">
                  <c:v>94.989744999999999</c:v>
                </c:pt>
                <c:pt idx="15068">
                  <c:v>94.989744999999999</c:v>
                </c:pt>
                <c:pt idx="15069">
                  <c:v>95.019045000000006</c:v>
                </c:pt>
                <c:pt idx="15070">
                  <c:v>95.019045000000006</c:v>
                </c:pt>
                <c:pt idx="15071">
                  <c:v>95.048344999999998</c:v>
                </c:pt>
                <c:pt idx="15072">
                  <c:v>95.048344999999998</c:v>
                </c:pt>
                <c:pt idx="15073">
                  <c:v>95.077644000000006</c:v>
                </c:pt>
                <c:pt idx="15074">
                  <c:v>95.077644000000006</c:v>
                </c:pt>
                <c:pt idx="15075">
                  <c:v>95.106943999999999</c:v>
                </c:pt>
                <c:pt idx="15076">
                  <c:v>95.106943999999999</c:v>
                </c:pt>
                <c:pt idx="15077">
                  <c:v>95.136244000000005</c:v>
                </c:pt>
                <c:pt idx="15078">
                  <c:v>95.136244000000005</c:v>
                </c:pt>
                <c:pt idx="15079">
                  <c:v>95.165543999999997</c:v>
                </c:pt>
                <c:pt idx="15080">
                  <c:v>95.165543999999997</c:v>
                </c:pt>
                <c:pt idx="15081">
                  <c:v>95.194843000000006</c:v>
                </c:pt>
                <c:pt idx="15082">
                  <c:v>95.194843000000006</c:v>
                </c:pt>
                <c:pt idx="15083">
                  <c:v>95.224142999999998</c:v>
                </c:pt>
                <c:pt idx="15084">
                  <c:v>95.224142999999998</c:v>
                </c:pt>
                <c:pt idx="15085">
                  <c:v>95.253443000000004</c:v>
                </c:pt>
                <c:pt idx="15086">
                  <c:v>95.253443000000004</c:v>
                </c:pt>
                <c:pt idx="15087">
                  <c:v>95.282741999999999</c:v>
                </c:pt>
                <c:pt idx="15088">
                  <c:v>95.282741999999999</c:v>
                </c:pt>
                <c:pt idx="15089">
                  <c:v>95.312042000000005</c:v>
                </c:pt>
                <c:pt idx="15090">
                  <c:v>95.312042000000005</c:v>
                </c:pt>
                <c:pt idx="15091">
                  <c:v>95.341341999999997</c:v>
                </c:pt>
                <c:pt idx="15092">
                  <c:v>95.341341999999997</c:v>
                </c:pt>
                <c:pt idx="15093">
                  <c:v>95.370642000000004</c:v>
                </c:pt>
                <c:pt idx="15094">
                  <c:v>95.370642000000004</c:v>
                </c:pt>
                <c:pt idx="15095">
                  <c:v>95.399940999999998</c:v>
                </c:pt>
                <c:pt idx="15096">
                  <c:v>95.399940999999998</c:v>
                </c:pt>
                <c:pt idx="15097">
                  <c:v>95.429241000000005</c:v>
                </c:pt>
                <c:pt idx="15098">
                  <c:v>95.429241000000005</c:v>
                </c:pt>
                <c:pt idx="15099">
                  <c:v>95.458540999999997</c:v>
                </c:pt>
                <c:pt idx="15100">
                  <c:v>95.458540999999997</c:v>
                </c:pt>
                <c:pt idx="15101">
                  <c:v>95.487841000000003</c:v>
                </c:pt>
                <c:pt idx="15102">
                  <c:v>95.487841000000003</c:v>
                </c:pt>
                <c:pt idx="15103">
                  <c:v>95.517139999999998</c:v>
                </c:pt>
                <c:pt idx="15104">
                  <c:v>95.517139999999998</c:v>
                </c:pt>
                <c:pt idx="15105">
                  <c:v>95.546440000000004</c:v>
                </c:pt>
                <c:pt idx="15106">
                  <c:v>95.546440000000004</c:v>
                </c:pt>
                <c:pt idx="15107">
                  <c:v>95.575739999999996</c:v>
                </c:pt>
                <c:pt idx="15108">
                  <c:v>95.575739999999996</c:v>
                </c:pt>
                <c:pt idx="15109">
                  <c:v>95.605040000000002</c:v>
                </c:pt>
                <c:pt idx="15110">
                  <c:v>95.605040000000002</c:v>
                </c:pt>
                <c:pt idx="15111">
                  <c:v>95.634338999999997</c:v>
                </c:pt>
                <c:pt idx="15112">
                  <c:v>95.634338999999997</c:v>
                </c:pt>
                <c:pt idx="15113">
                  <c:v>95.663639000000003</c:v>
                </c:pt>
                <c:pt idx="15114">
                  <c:v>95.663639000000003</c:v>
                </c:pt>
                <c:pt idx="15115">
                  <c:v>95.692938999999996</c:v>
                </c:pt>
                <c:pt idx="15116">
                  <c:v>95.692938999999996</c:v>
                </c:pt>
                <c:pt idx="15117">
                  <c:v>95.722238000000004</c:v>
                </c:pt>
                <c:pt idx="15118">
                  <c:v>95.722238000000004</c:v>
                </c:pt>
                <c:pt idx="15119">
                  <c:v>95.751537999999996</c:v>
                </c:pt>
                <c:pt idx="15120">
                  <c:v>95.751537999999996</c:v>
                </c:pt>
                <c:pt idx="15121">
                  <c:v>95.780838000000003</c:v>
                </c:pt>
                <c:pt idx="15122">
                  <c:v>95.780838000000003</c:v>
                </c:pt>
                <c:pt idx="15123">
                  <c:v>95.810137999999995</c:v>
                </c:pt>
                <c:pt idx="15124">
                  <c:v>95.810137999999995</c:v>
                </c:pt>
                <c:pt idx="15125">
                  <c:v>95.839437000000004</c:v>
                </c:pt>
                <c:pt idx="15126">
                  <c:v>95.839437000000004</c:v>
                </c:pt>
                <c:pt idx="15127">
                  <c:v>95.868736999999996</c:v>
                </c:pt>
                <c:pt idx="15128">
                  <c:v>95.868736999999996</c:v>
                </c:pt>
                <c:pt idx="15129">
                  <c:v>95.898037000000002</c:v>
                </c:pt>
                <c:pt idx="15130">
                  <c:v>95.898037000000002</c:v>
                </c:pt>
                <c:pt idx="15131">
                  <c:v>95.927336999999994</c:v>
                </c:pt>
                <c:pt idx="15132">
                  <c:v>95.927336999999994</c:v>
                </c:pt>
                <c:pt idx="15133">
                  <c:v>95.956636000000003</c:v>
                </c:pt>
                <c:pt idx="15134">
                  <c:v>95.956636000000003</c:v>
                </c:pt>
                <c:pt idx="15135">
                  <c:v>95.985935999999995</c:v>
                </c:pt>
                <c:pt idx="15136">
                  <c:v>95.985935999999995</c:v>
                </c:pt>
                <c:pt idx="15137">
                  <c:v>96.015236000000002</c:v>
                </c:pt>
                <c:pt idx="15138">
                  <c:v>96.015236000000002</c:v>
                </c:pt>
                <c:pt idx="15139">
                  <c:v>96.044535999999994</c:v>
                </c:pt>
                <c:pt idx="15140">
                  <c:v>96.044535999999994</c:v>
                </c:pt>
                <c:pt idx="15141">
                  <c:v>96.073835000000003</c:v>
                </c:pt>
                <c:pt idx="15142">
                  <c:v>96.073835000000003</c:v>
                </c:pt>
                <c:pt idx="15143">
                  <c:v>96.103134999999995</c:v>
                </c:pt>
                <c:pt idx="15144">
                  <c:v>96.103134999999995</c:v>
                </c:pt>
                <c:pt idx="15145">
                  <c:v>96.132435000000001</c:v>
                </c:pt>
                <c:pt idx="15146">
                  <c:v>96.132435000000001</c:v>
                </c:pt>
                <c:pt idx="15147">
                  <c:v>96.161734999999993</c:v>
                </c:pt>
                <c:pt idx="15148">
                  <c:v>96.161734999999993</c:v>
                </c:pt>
                <c:pt idx="15149">
                  <c:v>96.191034000000002</c:v>
                </c:pt>
                <c:pt idx="15150">
                  <c:v>96.191034000000002</c:v>
                </c:pt>
                <c:pt idx="15151">
                  <c:v>96.220333999999994</c:v>
                </c:pt>
                <c:pt idx="15152">
                  <c:v>96.220333999999994</c:v>
                </c:pt>
                <c:pt idx="15153">
                  <c:v>96.249634</c:v>
                </c:pt>
                <c:pt idx="15154">
                  <c:v>96.249634</c:v>
                </c:pt>
                <c:pt idx="15155">
                  <c:v>96.278932999999995</c:v>
                </c:pt>
                <c:pt idx="15156">
                  <c:v>96.278932999999995</c:v>
                </c:pt>
                <c:pt idx="15157">
                  <c:v>96.308233000000001</c:v>
                </c:pt>
                <c:pt idx="15158">
                  <c:v>96.308233000000001</c:v>
                </c:pt>
                <c:pt idx="15159">
                  <c:v>96.337532999999993</c:v>
                </c:pt>
                <c:pt idx="15160">
                  <c:v>96.337532999999993</c:v>
                </c:pt>
                <c:pt idx="15161">
                  <c:v>96.366833</c:v>
                </c:pt>
                <c:pt idx="15162">
                  <c:v>96.366833</c:v>
                </c:pt>
                <c:pt idx="15163">
                  <c:v>96.396131999999994</c:v>
                </c:pt>
                <c:pt idx="15164">
                  <c:v>96.396131999999994</c:v>
                </c:pt>
                <c:pt idx="15165">
                  <c:v>96.425432000000001</c:v>
                </c:pt>
                <c:pt idx="15166">
                  <c:v>96.425432000000001</c:v>
                </c:pt>
                <c:pt idx="15167">
                  <c:v>96.454732000000007</c:v>
                </c:pt>
                <c:pt idx="15168">
                  <c:v>96.454732000000007</c:v>
                </c:pt>
                <c:pt idx="15169">
                  <c:v>96.484031999999999</c:v>
                </c:pt>
                <c:pt idx="15170">
                  <c:v>96.484031999999999</c:v>
                </c:pt>
                <c:pt idx="15171">
                  <c:v>96.513330999999994</c:v>
                </c:pt>
                <c:pt idx="15172">
                  <c:v>96.513330999999994</c:v>
                </c:pt>
                <c:pt idx="15173">
                  <c:v>96.542631</c:v>
                </c:pt>
                <c:pt idx="15174">
                  <c:v>96.542631</c:v>
                </c:pt>
                <c:pt idx="15175">
                  <c:v>96.571931000000006</c:v>
                </c:pt>
                <c:pt idx="15176">
                  <c:v>96.571931000000006</c:v>
                </c:pt>
                <c:pt idx="15177">
                  <c:v>96.601230999999999</c:v>
                </c:pt>
                <c:pt idx="15178">
                  <c:v>96.601230999999999</c:v>
                </c:pt>
                <c:pt idx="15179">
                  <c:v>96.630529999999993</c:v>
                </c:pt>
                <c:pt idx="15180">
                  <c:v>96.630529999999993</c:v>
                </c:pt>
                <c:pt idx="15181">
                  <c:v>96.659829999999999</c:v>
                </c:pt>
                <c:pt idx="15182">
                  <c:v>96.659829999999999</c:v>
                </c:pt>
                <c:pt idx="15183">
                  <c:v>96.689130000000006</c:v>
                </c:pt>
                <c:pt idx="15184">
                  <c:v>96.689130000000006</c:v>
                </c:pt>
                <c:pt idx="15185">
                  <c:v>96.718429999999998</c:v>
                </c:pt>
                <c:pt idx="15186">
                  <c:v>96.718429999999998</c:v>
                </c:pt>
                <c:pt idx="15187">
                  <c:v>96.747729000000007</c:v>
                </c:pt>
                <c:pt idx="15188">
                  <c:v>96.747729000000007</c:v>
                </c:pt>
                <c:pt idx="15189">
                  <c:v>96.777028999999999</c:v>
                </c:pt>
                <c:pt idx="15190">
                  <c:v>96.777028999999999</c:v>
                </c:pt>
                <c:pt idx="15191">
                  <c:v>96.806329000000005</c:v>
                </c:pt>
                <c:pt idx="15192">
                  <c:v>96.806329000000005</c:v>
                </c:pt>
                <c:pt idx="15193">
                  <c:v>96.835628</c:v>
                </c:pt>
                <c:pt idx="15194">
                  <c:v>96.835628</c:v>
                </c:pt>
                <c:pt idx="15195">
                  <c:v>96.864928000000006</c:v>
                </c:pt>
                <c:pt idx="15196">
                  <c:v>96.864928000000006</c:v>
                </c:pt>
                <c:pt idx="15197">
                  <c:v>96.894227999999998</c:v>
                </c:pt>
                <c:pt idx="15198">
                  <c:v>96.894227999999998</c:v>
                </c:pt>
                <c:pt idx="15199">
                  <c:v>96.923528000000005</c:v>
                </c:pt>
                <c:pt idx="15200">
                  <c:v>96.923528000000005</c:v>
                </c:pt>
                <c:pt idx="15201">
                  <c:v>96.952826999999999</c:v>
                </c:pt>
                <c:pt idx="15202">
                  <c:v>96.952826999999999</c:v>
                </c:pt>
                <c:pt idx="15203">
                  <c:v>96.982127000000006</c:v>
                </c:pt>
                <c:pt idx="15204">
                  <c:v>96.982127000000006</c:v>
                </c:pt>
                <c:pt idx="15205">
                  <c:v>97.011426999999998</c:v>
                </c:pt>
                <c:pt idx="15206">
                  <c:v>97.011426999999998</c:v>
                </c:pt>
                <c:pt idx="15207">
                  <c:v>97.040727000000004</c:v>
                </c:pt>
                <c:pt idx="15208">
                  <c:v>97.040727000000004</c:v>
                </c:pt>
                <c:pt idx="15209">
                  <c:v>97.070025999999999</c:v>
                </c:pt>
                <c:pt idx="15210">
                  <c:v>97.070025999999999</c:v>
                </c:pt>
                <c:pt idx="15211">
                  <c:v>97.099326000000005</c:v>
                </c:pt>
                <c:pt idx="15212">
                  <c:v>97.099326000000005</c:v>
                </c:pt>
                <c:pt idx="15213">
                  <c:v>97.128625999999997</c:v>
                </c:pt>
                <c:pt idx="15214">
                  <c:v>97.128625999999997</c:v>
                </c:pt>
                <c:pt idx="15215">
                  <c:v>97.157926000000003</c:v>
                </c:pt>
                <c:pt idx="15216">
                  <c:v>97.157926000000003</c:v>
                </c:pt>
                <c:pt idx="15217">
                  <c:v>97.187224999999998</c:v>
                </c:pt>
                <c:pt idx="15218">
                  <c:v>97.187224999999998</c:v>
                </c:pt>
                <c:pt idx="15219">
                  <c:v>97.216525000000004</c:v>
                </c:pt>
                <c:pt idx="15220">
                  <c:v>97.216525000000004</c:v>
                </c:pt>
                <c:pt idx="15221">
                  <c:v>97.245824999999996</c:v>
                </c:pt>
                <c:pt idx="15222">
                  <c:v>97.245824999999996</c:v>
                </c:pt>
                <c:pt idx="15223">
                  <c:v>97.275125000000003</c:v>
                </c:pt>
                <c:pt idx="15224">
                  <c:v>97.275125000000003</c:v>
                </c:pt>
                <c:pt idx="15225">
                  <c:v>97.304423999999997</c:v>
                </c:pt>
                <c:pt idx="15226">
                  <c:v>97.304423999999997</c:v>
                </c:pt>
                <c:pt idx="15227">
                  <c:v>97.333724000000004</c:v>
                </c:pt>
                <c:pt idx="15228">
                  <c:v>97.333724000000004</c:v>
                </c:pt>
                <c:pt idx="15229">
                  <c:v>97.363023999999996</c:v>
                </c:pt>
                <c:pt idx="15230">
                  <c:v>97.363023999999996</c:v>
                </c:pt>
                <c:pt idx="15231">
                  <c:v>97.392323000000005</c:v>
                </c:pt>
                <c:pt idx="15232">
                  <c:v>97.392323000000005</c:v>
                </c:pt>
                <c:pt idx="15233">
                  <c:v>97.421622999999997</c:v>
                </c:pt>
                <c:pt idx="15234">
                  <c:v>97.421622999999997</c:v>
                </c:pt>
                <c:pt idx="15235">
                  <c:v>97.450923000000003</c:v>
                </c:pt>
                <c:pt idx="15236">
                  <c:v>97.450923000000003</c:v>
                </c:pt>
                <c:pt idx="15237">
                  <c:v>97.480222999999995</c:v>
                </c:pt>
                <c:pt idx="15238">
                  <c:v>97.480222999999995</c:v>
                </c:pt>
                <c:pt idx="15239">
                  <c:v>97.509522000000004</c:v>
                </c:pt>
                <c:pt idx="15240">
                  <c:v>97.509522000000004</c:v>
                </c:pt>
                <c:pt idx="15241">
                  <c:v>97.538821999999996</c:v>
                </c:pt>
                <c:pt idx="15242">
                  <c:v>97.538821999999996</c:v>
                </c:pt>
                <c:pt idx="15243">
                  <c:v>97.568122000000002</c:v>
                </c:pt>
                <c:pt idx="15244">
                  <c:v>97.568122000000002</c:v>
                </c:pt>
                <c:pt idx="15245">
                  <c:v>97.597421999999995</c:v>
                </c:pt>
                <c:pt idx="15246">
                  <c:v>97.597421999999995</c:v>
                </c:pt>
                <c:pt idx="15247">
                  <c:v>97.626721000000003</c:v>
                </c:pt>
                <c:pt idx="15248">
                  <c:v>97.626721000000003</c:v>
                </c:pt>
                <c:pt idx="15249">
                  <c:v>97.656020999999996</c:v>
                </c:pt>
                <c:pt idx="15250">
                  <c:v>97.656020999999996</c:v>
                </c:pt>
                <c:pt idx="15251">
                  <c:v>97.685321000000002</c:v>
                </c:pt>
                <c:pt idx="15252">
                  <c:v>97.685321000000002</c:v>
                </c:pt>
                <c:pt idx="15253">
                  <c:v>97.714620999999994</c:v>
                </c:pt>
                <c:pt idx="15254">
                  <c:v>97.714620999999994</c:v>
                </c:pt>
                <c:pt idx="15255">
                  <c:v>97.743920000000003</c:v>
                </c:pt>
                <c:pt idx="15256">
                  <c:v>97.743920000000003</c:v>
                </c:pt>
                <c:pt idx="15257">
                  <c:v>97.773219999999995</c:v>
                </c:pt>
                <c:pt idx="15258">
                  <c:v>97.773219999999995</c:v>
                </c:pt>
                <c:pt idx="15259">
                  <c:v>97.802520000000001</c:v>
                </c:pt>
                <c:pt idx="15260">
                  <c:v>97.802520000000001</c:v>
                </c:pt>
                <c:pt idx="15261">
                  <c:v>97.831819999999993</c:v>
                </c:pt>
                <c:pt idx="15262">
                  <c:v>97.831819999999993</c:v>
                </c:pt>
                <c:pt idx="15263">
                  <c:v>97.861119000000002</c:v>
                </c:pt>
                <c:pt idx="15264">
                  <c:v>97.861119000000002</c:v>
                </c:pt>
                <c:pt idx="15265">
                  <c:v>97.890418999999994</c:v>
                </c:pt>
                <c:pt idx="15266">
                  <c:v>97.890418999999994</c:v>
                </c:pt>
                <c:pt idx="15267">
                  <c:v>97.919719000000001</c:v>
                </c:pt>
                <c:pt idx="15268">
                  <c:v>97.919719000000001</c:v>
                </c:pt>
                <c:pt idx="15269">
                  <c:v>97.949017999999995</c:v>
                </c:pt>
                <c:pt idx="15270">
                  <c:v>97.949017999999995</c:v>
                </c:pt>
                <c:pt idx="15271">
                  <c:v>97.978318000000002</c:v>
                </c:pt>
                <c:pt idx="15272">
                  <c:v>97.978318000000002</c:v>
                </c:pt>
                <c:pt idx="15273">
                  <c:v>98.007617999999994</c:v>
                </c:pt>
                <c:pt idx="15274">
                  <c:v>98.007617999999994</c:v>
                </c:pt>
                <c:pt idx="15275">
                  <c:v>98.036918</c:v>
                </c:pt>
                <c:pt idx="15276">
                  <c:v>98.036918</c:v>
                </c:pt>
                <c:pt idx="15277">
                  <c:v>98.066216999999995</c:v>
                </c:pt>
                <c:pt idx="15278">
                  <c:v>98.066216999999995</c:v>
                </c:pt>
                <c:pt idx="15279">
                  <c:v>98.095517000000001</c:v>
                </c:pt>
                <c:pt idx="15280">
                  <c:v>98.095517000000001</c:v>
                </c:pt>
                <c:pt idx="15281">
                  <c:v>98.124816999999993</c:v>
                </c:pt>
                <c:pt idx="15282">
                  <c:v>98.124816999999993</c:v>
                </c:pt>
                <c:pt idx="15283">
                  <c:v>98.154116999999999</c:v>
                </c:pt>
                <c:pt idx="15284">
                  <c:v>98.154116999999999</c:v>
                </c:pt>
                <c:pt idx="15285">
                  <c:v>98.183415999999994</c:v>
                </c:pt>
                <c:pt idx="15286">
                  <c:v>98.183415999999994</c:v>
                </c:pt>
                <c:pt idx="15287">
                  <c:v>98.212716</c:v>
                </c:pt>
                <c:pt idx="15288">
                  <c:v>98.212716</c:v>
                </c:pt>
                <c:pt idx="15289">
                  <c:v>98.242016000000007</c:v>
                </c:pt>
                <c:pt idx="15290">
                  <c:v>98.242016000000007</c:v>
                </c:pt>
                <c:pt idx="15291">
                  <c:v>98.271315999999999</c:v>
                </c:pt>
                <c:pt idx="15292">
                  <c:v>98.271315999999999</c:v>
                </c:pt>
                <c:pt idx="15293">
                  <c:v>98.300614999999993</c:v>
                </c:pt>
                <c:pt idx="15294">
                  <c:v>98.300614999999993</c:v>
                </c:pt>
                <c:pt idx="15295">
                  <c:v>98.329915</c:v>
                </c:pt>
                <c:pt idx="15296">
                  <c:v>98.329915</c:v>
                </c:pt>
                <c:pt idx="15297">
                  <c:v>98.359215000000006</c:v>
                </c:pt>
                <c:pt idx="15298">
                  <c:v>98.359215000000006</c:v>
                </c:pt>
                <c:pt idx="15299">
                  <c:v>98.388514999999998</c:v>
                </c:pt>
                <c:pt idx="15300">
                  <c:v>98.388514999999998</c:v>
                </c:pt>
                <c:pt idx="15301">
                  <c:v>98.417814000000007</c:v>
                </c:pt>
                <c:pt idx="15302">
                  <c:v>98.417814000000007</c:v>
                </c:pt>
                <c:pt idx="15303">
                  <c:v>98.447113999999999</c:v>
                </c:pt>
                <c:pt idx="15304">
                  <c:v>98.447113999999999</c:v>
                </c:pt>
                <c:pt idx="15305">
                  <c:v>98.476414000000005</c:v>
                </c:pt>
                <c:pt idx="15306">
                  <c:v>98.476414000000005</c:v>
                </c:pt>
                <c:pt idx="15307">
                  <c:v>98.505713</c:v>
                </c:pt>
                <c:pt idx="15308">
                  <c:v>98.505713</c:v>
                </c:pt>
                <c:pt idx="15309">
                  <c:v>98.535013000000006</c:v>
                </c:pt>
                <c:pt idx="15310">
                  <c:v>98.535013000000006</c:v>
                </c:pt>
                <c:pt idx="15311">
                  <c:v>98.564312999999999</c:v>
                </c:pt>
                <c:pt idx="15312">
                  <c:v>98.564312999999999</c:v>
                </c:pt>
                <c:pt idx="15313">
                  <c:v>98.593613000000005</c:v>
                </c:pt>
                <c:pt idx="15314">
                  <c:v>98.593613000000005</c:v>
                </c:pt>
                <c:pt idx="15315">
                  <c:v>98.622911999999999</c:v>
                </c:pt>
                <c:pt idx="15316">
                  <c:v>98.622911999999999</c:v>
                </c:pt>
                <c:pt idx="15317">
                  <c:v>98.652212000000006</c:v>
                </c:pt>
                <c:pt idx="15318">
                  <c:v>98.652212000000006</c:v>
                </c:pt>
                <c:pt idx="15319">
                  <c:v>98.681511999999998</c:v>
                </c:pt>
                <c:pt idx="15320">
                  <c:v>98.681511999999998</c:v>
                </c:pt>
                <c:pt idx="15321">
                  <c:v>98.710812000000004</c:v>
                </c:pt>
                <c:pt idx="15322">
                  <c:v>98.710812000000004</c:v>
                </c:pt>
                <c:pt idx="15323">
                  <c:v>98.740110999999999</c:v>
                </c:pt>
                <c:pt idx="15324">
                  <c:v>98.740110999999999</c:v>
                </c:pt>
                <c:pt idx="15325">
                  <c:v>98.769411000000005</c:v>
                </c:pt>
                <c:pt idx="15326">
                  <c:v>98.769411000000005</c:v>
                </c:pt>
                <c:pt idx="15327">
                  <c:v>98.798710999999997</c:v>
                </c:pt>
                <c:pt idx="15328">
                  <c:v>98.798710999999997</c:v>
                </c:pt>
                <c:pt idx="15329">
                  <c:v>98.828011000000004</c:v>
                </c:pt>
                <c:pt idx="15330">
                  <c:v>98.828011000000004</c:v>
                </c:pt>
                <c:pt idx="15331">
                  <c:v>98.857309999999998</c:v>
                </c:pt>
                <c:pt idx="15332">
                  <c:v>98.857309999999998</c:v>
                </c:pt>
                <c:pt idx="15333">
                  <c:v>98.886610000000005</c:v>
                </c:pt>
                <c:pt idx="15334">
                  <c:v>98.886610000000005</c:v>
                </c:pt>
                <c:pt idx="15335">
                  <c:v>98.915909999999997</c:v>
                </c:pt>
                <c:pt idx="15336">
                  <c:v>98.915909999999997</c:v>
                </c:pt>
                <c:pt idx="15337">
                  <c:v>98.945209000000006</c:v>
                </c:pt>
                <c:pt idx="15338">
                  <c:v>98.945209000000006</c:v>
                </c:pt>
                <c:pt idx="15339">
                  <c:v>98.974508999999998</c:v>
                </c:pt>
                <c:pt idx="15340">
                  <c:v>98.974508999999998</c:v>
                </c:pt>
                <c:pt idx="15341">
                  <c:v>99.003809000000004</c:v>
                </c:pt>
                <c:pt idx="15342">
                  <c:v>99.003809000000004</c:v>
                </c:pt>
                <c:pt idx="15343">
                  <c:v>99.033108999999996</c:v>
                </c:pt>
                <c:pt idx="15344">
                  <c:v>99.033108999999996</c:v>
                </c:pt>
                <c:pt idx="15345">
                  <c:v>99.062408000000005</c:v>
                </c:pt>
                <c:pt idx="15346">
                  <c:v>99.062408000000005</c:v>
                </c:pt>
                <c:pt idx="15347">
                  <c:v>99.091707999999997</c:v>
                </c:pt>
                <c:pt idx="15348">
                  <c:v>99.091707999999997</c:v>
                </c:pt>
                <c:pt idx="15349">
                  <c:v>99.121008000000003</c:v>
                </c:pt>
                <c:pt idx="15350">
                  <c:v>99.121008000000003</c:v>
                </c:pt>
                <c:pt idx="15351">
                  <c:v>99.150307999999995</c:v>
                </c:pt>
                <c:pt idx="15352">
                  <c:v>99.150307999999995</c:v>
                </c:pt>
                <c:pt idx="15353">
                  <c:v>99.179607000000004</c:v>
                </c:pt>
                <c:pt idx="15354">
                  <c:v>99.179607000000004</c:v>
                </c:pt>
                <c:pt idx="15355">
                  <c:v>99.208906999999996</c:v>
                </c:pt>
                <c:pt idx="15356">
                  <c:v>99.208906999999996</c:v>
                </c:pt>
                <c:pt idx="15357">
                  <c:v>99.238207000000003</c:v>
                </c:pt>
                <c:pt idx="15358">
                  <c:v>99.238207000000003</c:v>
                </c:pt>
                <c:pt idx="15359">
                  <c:v>99.267506999999995</c:v>
                </c:pt>
                <c:pt idx="15360">
                  <c:v>99.267506999999995</c:v>
                </c:pt>
                <c:pt idx="15361">
                  <c:v>99.296806000000004</c:v>
                </c:pt>
                <c:pt idx="15362">
                  <c:v>99.296806000000004</c:v>
                </c:pt>
                <c:pt idx="15363">
                  <c:v>99.326105999999996</c:v>
                </c:pt>
                <c:pt idx="15364">
                  <c:v>99.326105999999996</c:v>
                </c:pt>
                <c:pt idx="15365">
                  <c:v>99.355406000000002</c:v>
                </c:pt>
                <c:pt idx="15366">
                  <c:v>99.355406000000002</c:v>
                </c:pt>
                <c:pt idx="15367">
                  <c:v>99.384705999999994</c:v>
                </c:pt>
                <c:pt idx="15368">
                  <c:v>99.384705999999994</c:v>
                </c:pt>
                <c:pt idx="15369">
                  <c:v>99.414005000000003</c:v>
                </c:pt>
                <c:pt idx="15370">
                  <c:v>99.414005000000003</c:v>
                </c:pt>
                <c:pt idx="15371">
                  <c:v>99.443304999999995</c:v>
                </c:pt>
                <c:pt idx="15372">
                  <c:v>99.443304999999995</c:v>
                </c:pt>
                <c:pt idx="15373">
                  <c:v>99.472605000000001</c:v>
                </c:pt>
                <c:pt idx="15374">
                  <c:v>99.472605000000001</c:v>
                </c:pt>
                <c:pt idx="15375">
                  <c:v>99.501903999999996</c:v>
                </c:pt>
                <c:pt idx="15376">
                  <c:v>99.501903999999996</c:v>
                </c:pt>
                <c:pt idx="15377">
                  <c:v>99.531204000000002</c:v>
                </c:pt>
                <c:pt idx="15378">
                  <c:v>99.531204000000002</c:v>
                </c:pt>
                <c:pt idx="15379">
                  <c:v>99.560503999999995</c:v>
                </c:pt>
                <c:pt idx="15380">
                  <c:v>99.560503999999995</c:v>
                </c:pt>
                <c:pt idx="15381">
                  <c:v>99.589804000000001</c:v>
                </c:pt>
                <c:pt idx="15382">
                  <c:v>99.589804000000001</c:v>
                </c:pt>
                <c:pt idx="15383">
                  <c:v>99.619102999999996</c:v>
                </c:pt>
                <c:pt idx="15384">
                  <c:v>99.619102999999996</c:v>
                </c:pt>
                <c:pt idx="15385">
                  <c:v>99.648403000000002</c:v>
                </c:pt>
                <c:pt idx="15386">
                  <c:v>99.648403000000002</c:v>
                </c:pt>
                <c:pt idx="15387">
                  <c:v>99.677702999999994</c:v>
                </c:pt>
                <c:pt idx="15388">
                  <c:v>99.677702999999994</c:v>
                </c:pt>
                <c:pt idx="15389">
                  <c:v>99.707003</c:v>
                </c:pt>
                <c:pt idx="15390">
                  <c:v>99.707003</c:v>
                </c:pt>
                <c:pt idx="15391">
                  <c:v>99.736301999999995</c:v>
                </c:pt>
                <c:pt idx="15392">
                  <c:v>99.736301999999995</c:v>
                </c:pt>
                <c:pt idx="15393">
                  <c:v>99.765602000000001</c:v>
                </c:pt>
                <c:pt idx="15394">
                  <c:v>99.765602000000001</c:v>
                </c:pt>
                <c:pt idx="15395">
                  <c:v>99.794901999999993</c:v>
                </c:pt>
                <c:pt idx="15396">
                  <c:v>99.794901999999993</c:v>
                </c:pt>
                <c:pt idx="15397">
                  <c:v>99.824202</c:v>
                </c:pt>
                <c:pt idx="15398">
                  <c:v>99.824202</c:v>
                </c:pt>
                <c:pt idx="15399">
                  <c:v>99.853500999999994</c:v>
                </c:pt>
                <c:pt idx="15400">
                  <c:v>99.853500999999994</c:v>
                </c:pt>
                <c:pt idx="15401">
                  <c:v>99.882801000000001</c:v>
                </c:pt>
                <c:pt idx="15402">
                  <c:v>99.882801000000001</c:v>
                </c:pt>
                <c:pt idx="15403">
                  <c:v>99.912101000000007</c:v>
                </c:pt>
                <c:pt idx="15404">
                  <c:v>99.912101000000007</c:v>
                </c:pt>
                <c:pt idx="15405">
                  <c:v>99.941400999999999</c:v>
                </c:pt>
                <c:pt idx="15406">
                  <c:v>99.941400999999999</c:v>
                </c:pt>
                <c:pt idx="15407">
                  <c:v>99.970699999999994</c:v>
                </c:pt>
                <c:pt idx="15408">
                  <c:v>99.970699999999994</c:v>
                </c:pt>
                <c:pt idx="15409">
                  <c:v>100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FDS!$E$1</c:f>
              <c:strCache>
                <c:ptCount val="1"/>
                <c:pt idx="0">
                  <c:v>One disk failing every 10 sec</c:v>
                </c:pt>
              </c:strCache>
            </c:strRef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FDS!$A$2:$A$22383</c:f>
              <c:numCache>
                <c:formatCode>General</c:formatCode>
                <c:ptCount val="22382"/>
                <c:pt idx="0">
                  <c:v>13.702861</c:v>
                </c:pt>
                <c:pt idx="1">
                  <c:v>13.702861</c:v>
                </c:pt>
                <c:pt idx="2">
                  <c:v>13.893077999999999</c:v>
                </c:pt>
                <c:pt idx="3">
                  <c:v>13.893077999999999</c:v>
                </c:pt>
                <c:pt idx="4">
                  <c:v>13.913005999999999</c:v>
                </c:pt>
                <c:pt idx="5">
                  <c:v>13.913005999999999</c:v>
                </c:pt>
                <c:pt idx="6">
                  <c:v>14.136284</c:v>
                </c:pt>
                <c:pt idx="7">
                  <c:v>14.136284</c:v>
                </c:pt>
                <c:pt idx="8">
                  <c:v>14.174327</c:v>
                </c:pt>
                <c:pt idx="9">
                  <c:v>14.174327</c:v>
                </c:pt>
                <c:pt idx="10">
                  <c:v>14.216447000000001</c:v>
                </c:pt>
                <c:pt idx="11">
                  <c:v>14.216447000000001</c:v>
                </c:pt>
                <c:pt idx="12">
                  <c:v>14.217352999999999</c:v>
                </c:pt>
                <c:pt idx="13">
                  <c:v>14.217352999999999</c:v>
                </c:pt>
                <c:pt idx="14">
                  <c:v>14.267624</c:v>
                </c:pt>
                <c:pt idx="15">
                  <c:v>14.267624</c:v>
                </c:pt>
                <c:pt idx="16">
                  <c:v>14.323784</c:v>
                </c:pt>
                <c:pt idx="17">
                  <c:v>14.323784</c:v>
                </c:pt>
                <c:pt idx="18">
                  <c:v>14.347334</c:v>
                </c:pt>
                <c:pt idx="19">
                  <c:v>14.347334</c:v>
                </c:pt>
                <c:pt idx="20">
                  <c:v>14.375413999999999</c:v>
                </c:pt>
                <c:pt idx="21">
                  <c:v>14.375413999999999</c:v>
                </c:pt>
                <c:pt idx="22">
                  <c:v>14.435649</c:v>
                </c:pt>
                <c:pt idx="23">
                  <c:v>14.435649</c:v>
                </c:pt>
                <c:pt idx="24">
                  <c:v>14.444706999999999</c:v>
                </c:pt>
                <c:pt idx="25">
                  <c:v>14.444706999999999</c:v>
                </c:pt>
                <c:pt idx="26">
                  <c:v>14.451048</c:v>
                </c:pt>
                <c:pt idx="27">
                  <c:v>14.451048</c:v>
                </c:pt>
                <c:pt idx="28">
                  <c:v>14.451501</c:v>
                </c:pt>
                <c:pt idx="29">
                  <c:v>14.451501</c:v>
                </c:pt>
                <c:pt idx="30">
                  <c:v>14.499055</c:v>
                </c:pt>
                <c:pt idx="31">
                  <c:v>14.499055</c:v>
                </c:pt>
                <c:pt idx="32">
                  <c:v>14.534381</c:v>
                </c:pt>
                <c:pt idx="33">
                  <c:v>14.534381</c:v>
                </c:pt>
                <c:pt idx="34">
                  <c:v>14.559742999999999</c:v>
                </c:pt>
                <c:pt idx="35">
                  <c:v>14.559742999999999</c:v>
                </c:pt>
                <c:pt idx="36">
                  <c:v>14.563819000000001</c:v>
                </c:pt>
                <c:pt idx="37">
                  <c:v>14.563819000000001</c:v>
                </c:pt>
                <c:pt idx="38">
                  <c:v>14.569254000000001</c:v>
                </c:pt>
                <c:pt idx="39">
                  <c:v>14.569254000000001</c:v>
                </c:pt>
                <c:pt idx="40">
                  <c:v>14.569706999999999</c:v>
                </c:pt>
                <c:pt idx="41">
                  <c:v>14.569706999999999</c:v>
                </c:pt>
                <c:pt idx="42">
                  <c:v>14.574236000000001</c:v>
                </c:pt>
                <c:pt idx="43">
                  <c:v>14.574236000000001</c:v>
                </c:pt>
                <c:pt idx="44">
                  <c:v>14.583747000000001</c:v>
                </c:pt>
                <c:pt idx="45">
                  <c:v>14.583747000000001</c:v>
                </c:pt>
                <c:pt idx="46">
                  <c:v>14.591899</c:v>
                </c:pt>
                <c:pt idx="47">
                  <c:v>14.591899</c:v>
                </c:pt>
                <c:pt idx="48">
                  <c:v>14.59371</c:v>
                </c:pt>
                <c:pt idx="49">
                  <c:v>14.59371</c:v>
                </c:pt>
                <c:pt idx="50">
                  <c:v>14.605938999999999</c:v>
                </c:pt>
                <c:pt idx="51">
                  <c:v>14.605938999999999</c:v>
                </c:pt>
                <c:pt idx="52">
                  <c:v>14.611373</c:v>
                </c:pt>
                <c:pt idx="53">
                  <c:v>14.611373</c:v>
                </c:pt>
                <c:pt idx="54">
                  <c:v>14.614997000000001</c:v>
                </c:pt>
                <c:pt idx="55">
                  <c:v>14.614997000000001</c:v>
                </c:pt>
                <c:pt idx="56">
                  <c:v>14.62496</c:v>
                </c:pt>
                <c:pt idx="57">
                  <c:v>14.62496</c:v>
                </c:pt>
                <c:pt idx="58">
                  <c:v>14.632206999999999</c:v>
                </c:pt>
                <c:pt idx="59">
                  <c:v>14.632206999999999</c:v>
                </c:pt>
                <c:pt idx="60">
                  <c:v>14.653492999999999</c:v>
                </c:pt>
                <c:pt idx="61">
                  <c:v>14.653492999999999</c:v>
                </c:pt>
                <c:pt idx="62">
                  <c:v>14.660739</c:v>
                </c:pt>
                <c:pt idx="63">
                  <c:v>14.660739</c:v>
                </c:pt>
                <c:pt idx="64">
                  <c:v>14.687006999999999</c:v>
                </c:pt>
                <c:pt idx="65">
                  <c:v>14.687006999999999</c:v>
                </c:pt>
                <c:pt idx="66">
                  <c:v>14.689724999999999</c:v>
                </c:pt>
                <c:pt idx="67">
                  <c:v>14.689724999999999</c:v>
                </c:pt>
                <c:pt idx="68">
                  <c:v>14.691083000000001</c:v>
                </c:pt>
                <c:pt idx="69">
                  <c:v>14.691083000000001</c:v>
                </c:pt>
                <c:pt idx="70">
                  <c:v>14.701499999999999</c:v>
                </c:pt>
                <c:pt idx="71">
                  <c:v>14.701499999999999</c:v>
                </c:pt>
                <c:pt idx="72">
                  <c:v>14.701499999999999</c:v>
                </c:pt>
                <c:pt idx="73">
                  <c:v>14.701499999999999</c:v>
                </c:pt>
                <c:pt idx="74">
                  <c:v>14.716445999999999</c:v>
                </c:pt>
                <c:pt idx="75">
                  <c:v>14.716445999999999</c:v>
                </c:pt>
                <c:pt idx="76">
                  <c:v>14.737278999999999</c:v>
                </c:pt>
                <c:pt idx="77">
                  <c:v>14.737278999999999</c:v>
                </c:pt>
                <c:pt idx="78">
                  <c:v>14.747242999999999</c:v>
                </c:pt>
                <c:pt idx="79">
                  <c:v>14.747242999999999</c:v>
                </c:pt>
                <c:pt idx="80">
                  <c:v>14.760377</c:v>
                </c:pt>
                <c:pt idx="81">
                  <c:v>14.760377</c:v>
                </c:pt>
                <c:pt idx="82">
                  <c:v>14.761282</c:v>
                </c:pt>
                <c:pt idx="83">
                  <c:v>14.761282</c:v>
                </c:pt>
                <c:pt idx="84">
                  <c:v>14.766717</c:v>
                </c:pt>
                <c:pt idx="85">
                  <c:v>14.766717</c:v>
                </c:pt>
                <c:pt idx="86">
                  <c:v>14.773963</c:v>
                </c:pt>
                <c:pt idx="87">
                  <c:v>14.773963</c:v>
                </c:pt>
                <c:pt idx="88">
                  <c:v>14.779398</c:v>
                </c:pt>
                <c:pt idx="89">
                  <c:v>14.779398</c:v>
                </c:pt>
                <c:pt idx="90">
                  <c:v>14.789362000000001</c:v>
                </c:pt>
                <c:pt idx="91">
                  <c:v>14.789362000000001</c:v>
                </c:pt>
                <c:pt idx="92">
                  <c:v>14.792532</c:v>
                </c:pt>
                <c:pt idx="93">
                  <c:v>14.792532</c:v>
                </c:pt>
                <c:pt idx="94">
                  <c:v>14.802042999999999</c:v>
                </c:pt>
                <c:pt idx="95">
                  <c:v>14.802042999999999</c:v>
                </c:pt>
                <c:pt idx="96">
                  <c:v>14.808837</c:v>
                </c:pt>
                <c:pt idx="97">
                  <c:v>14.808837</c:v>
                </c:pt>
                <c:pt idx="98">
                  <c:v>14.812913</c:v>
                </c:pt>
                <c:pt idx="99">
                  <c:v>14.812913</c:v>
                </c:pt>
                <c:pt idx="100">
                  <c:v>14.821517999999999</c:v>
                </c:pt>
                <c:pt idx="101">
                  <c:v>14.821517999999999</c:v>
                </c:pt>
                <c:pt idx="102">
                  <c:v>14.835558000000001</c:v>
                </c:pt>
                <c:pt idx="103">
                  <c:v>14.835558000000001</c:v>
                </c:pt>
                <c:pt idx="104">
                  <c:v>14.835558000000001</c:v>
                </c:pt>
                <c:pt idx="105">
                  <c:v>14.835558000000001</c:v>
                </c:pt>
                <c:pt idx="106">
                  <c:v>14.836916</c:v>
                </c:pt>
                <c:pt idx="107">
                  <c:v>14.836916</c:v>
                </c:pt>
                <c:pt idx="108">
                  <c:v>14.840085999999999</c:v>
                </c:pt>
                <c:pt idx="109">
                  <c:v>14.840085999999999</c:v>
                </c:pt>
                <c:pt idx="110">
                  <c:v>14.854578999999999</c:v>
                </c:pt>
                <c:pt idx="111">
                  <c:v>14.854578999999999</c:v>
                </c:pt>
                <c:pt idx="112">
                  <c:v>14.856844000000001</c:v>
                </c:pt>
                <c:pt idx="113">
                  <c:v>14.856844000000001</c:v>
                </c:pt>
                <c:pt idx="114">
                  <c:v>14.867713</c:v>
                </c:pt>
                <c:pt idx="115">
                  <c:v>14.867713</c:v>
                </c:pt>
                <c:pt idx="116">
                  <c:v>14.870884</c:v>
                </c:pt>
                <c:pt idx="117">
                  <c:v>14.870884</c:v>
                </c:pt>
                <c:pt idx="118">
                  <c:v>14.885376000000001</c:v>
                </c:pt>
                <c:pt idx="119">
                  <c:v>14.885376000000001</c:v>
                </c:pt>
                <c:pt idx="120">
                  <c:v>14.889452</c:v>
                </c:pt>
                <c:pt idx="121">
                  <c:v>14.889452</c:v>
                </c:pt>
                <c:pt idx="122">
                  <c:v>14.889905000000001</c:v>
                </c:pt>
                <c:pt idx="123">
                  <c:v>14.889905000000001</c:v>
                </c:pt>
                <c:pt idx="124">
                  <c:v>14.895339999999999</c:v>
                </c:pt>
                <c:pt idx="125">
                  <c:v>14.895339999999999</c:v>
                </c:pt>
                <c:pt idx="126">
                  <c:v>14.906662000000001</c:v>
                </c:pt>
                <c:pt idx="127">
                  <c:v>14.906662000000001</c:v>
                </c:pt>
                <c:pt idx="128">
                  <c:v>14.913003</c:v>
                </c:pt>
                <c:pt idx="129">
                  <c:v>14.913003</c:v>
                </c:pt>
                <c:pt idx="130">
                  <c:v>14.916626000000001</c:v>
                </c:pt>
                <c:pt idx="131">
                  <c:v>14.916626000000001</c:v>
                </c:pt>
                <c:pt idx="132">
                  <c:v>14.92342</c:v>
                </c:pt>
                <c:pt idx="133">
                  <c:v>14.92342</c:v>
                </c:pt>
                <c:pt idx="134">
                  <c:v>14.925684</c:v>
                </c:pt>
                <c:pt idx="135">
                  <c:v>14.925684</c:v>
                </c:pt>
                <c:pt idx="136">
                  <c:v>14.930666</c:v>
                </c:pt>
                <c:pt idx="137">
                  <c:v>14.930666</c:v>
                </c:pt>
                <c:pt idx="138">
                  <c:v>14.932024999999999</c:v>
                </c:pt>
                <c:pt idx="139">
                  <c:v>14.932024999999999</c:v>
                </c:pt>
                <c:pt idx="140">
                  <c:v>14.932930000000001</c:v>
                </c:pt>
                <c:pt idx="141">
                  <c:v>14.932930000000001</c:v>
                </c:pt>
                <c:pt idx="142">
                  <c:v>14.939271</c:v>
                </c:pt>
                <c:pt idx="143">
                  <c:v>14.939271</c:v>
                </c:pt>
                <c:pt idx="144">
                  <c:v>14.945159</c:v>
                </c:pt>
                <c:pt idx="145">
                  <c:v>14.945159</c:v>
                </c:pt>
                <c:pt idx="146">
                  <c:v>14.949235</c:v>
                </c:pt>
                <c:pt idx="147">
                  <c:v>14.949235</c:v>
                </c:pt>
                <c:pt idx="148">
                  <c:v>14.953764</c:v>
                </c:pt>
                <c:pt idx="149">
                  <c:v>14.953764</c:v>
                </c:pt>
                <c:pt idx="150">
                  <c:v>14.966445</c:v>
                </c:pt>
                <c:pt idx="151">
                  <c:v>14.966445</c:v>
                </c:pt>
                <c:pt idx="152">
                  <c:v>14.97822</c:v>
                </c:pt>
                <c:pt idx="153">
                  <c:v>14.97822</c:v>
                </c:pt>
                <c:pt idx="154">
                  <c:v>14.987731</c:v>
                </c:pt>
                <c:pt idx="155">
                  <c:v>14.987731</c:v>
                </c:pt>
                <c:pt idx="156">
                  <c:v>14.998601000000001</c:v>
                </c:pt>
                <c:pt idx="157">
                  <c:v>14.998601000000001</c:v>
                </c:pt>
                <c:pt idx="158">
                  <c:v>14.998601000000001</c:v>
                </c:pt>
                <c:pt idx="159">
                  <c:v>14.998601000000001</c:v>
                </c:pt>
                <c:pt idx="160">
                  <c:v>15.000412000000001</c:v>
                </c:pt>
                <c:pt idx="161">
                  <c:v>15.000412000000001</c:v>
                </c:pt>
                <c:pt idx="162">
                  <c:v>15.002224</c:v>
                </c:pt>
                <c:pt idx="163">
                  <c:v>15.002224</c:v>
                </c:pt>
                <c:pt idx="164">
                  <c:v>15.013093</c:v>
                </c:pt>
                <c:pt idx="165">
                  <c:v>15.013093</c:v>
                </c:pt>
                <c:pt idx="166">
                  <c:v>15.013999</c:v>
                </c:pt>
                <c:pt idx="167">
                  <c:v>15.013999</c:v>
                </c:pt>
                <c:pt idx="168">
                  <c:v>15.019434</c:v>
                </c:pt>
                <c:pt idx="169">
                  <c:v>15.019434</c:v>
                </c:pt>
                <c:pt idx="170">
                  <c:v>15.021698000000001</c:v>
                </c:pt>
                <c:pt idx="171">
                  <c:v>15.021698000000001</c:v>
                </c:pt>
                <c:pt idx="172">
                  <c:v>15.02351</c:v>
                </c:pt>
                <c:pt idx="173">
                  <c:v>15.02351</c:v>
                </c:pt>
                <c:pt idx="174">
                  <c:v>15.028039</c:v>
                </c:pt>
                <c:pt idx="175">
                  <c:v>15.028039</c:v>
                </c:pt>
                <c:pt idx="176">
                  <c:v>15.033021</c:v>
                </c:pt>
                <c:pt idx="177">
                  <c:v>15.033021</c:v>
                </c:pt>
                <c:pt idx="178">
                  <c:v>15.034832</c:v>
                </c:pt>
                <c:pt idx="179">
                  <c:v>15.034832</c:v>
                </c:pt>
                <c:pt idx="180">
                  <c:v>15.038456</c:v>
                </c:pt>
                <c:pt idx="181">
                  <c:v>15.038456</c:v>
                </c:pt>
                <c:pt idx="182">
                  <c:v>15.038907999999999</c:v>
                </c:pt>
                <c:pt idx="183">
                  <c:v>15.038907999999999</c:v>
                </c:pt>
                <c:pt idx="184">
                  <c:v>15.038907999999999</c:v>
                </c:pt>
                <c:pt idx="185">
                  <c:v>15.038907999999999</c:v>
                </c:pt>
                <c:pt idx="186">
                  <c:v>15.038907999999999</c:v>
                </c:pt>
                <c:pt idx="187">
                  <c:v>15.038907999999999</c:v>
                </c:pt>
                <c:pt idx="188">
                  <c:v>15.042532</c:v>
                </c:pt>
                <c:pt idx="189">
                  <c:v>15.042532</c:v>
                </c:pt>
                <c:pt idx="190">
                  <c:v>15.054307</c:v>
                </c:pt>
                <c:pt idx="191">
                  <c:v>15.054307</c:v>
                </c:pt>
                <c:pt idx="192">
                  <c:v>15.055666</c:v>
                </c:pt>
                <c:pt idx="193">
                  <c:v>15.055666</c:v>
                </c:pt>
                <c:pt idx="194">
                  <c:v>15.056571</c:v>
                </c:pt>
                <c:pt idx="195">
                  <c:v>15.056571</c:v>
                </c:pt>
                <c:pt idx="196">
                  <c:v>15.060646999999999</c:v>
                </c:pt>
                <c:pt idx="197">
                  <c:v>15.060646999999999</c:v>
                </c:pt>
                <c:pt idx="198">
                  <c:v>15.063817999999999</c:v>
                </c:pt>
                <c:pt idx="199">
                  <c:v>15.063817999999999</c:v>
                </c:pt>
                <c:pt idx="200">
                  <c:v>15.065628999999999</c:v>
                </c:pt>
                <c:pt idx="201">
                  <c:v>15.065628999999999</c:v>
                </c:pt>
                <c:pt idx="202">
                  <c:v>15.071517</c:v>
                </c:pt>
                <c:pt idx="203">
                  <c:v>15.071517</c:v>
                </c:pt>
                <c:pt idx="204">
                  <c:v>15.076499</c:v>
                </c:pt>
                <c:pt idx="205">
                  <c:v>15.076499</c:v>
                </c:pt>
                <c:pt idx="206">
                  <c:v>15.07831</c:v>
                </c:pt>
                <c:pt idx="207">
                  <c:v>15.07831</c:v>
                </c:pt>
                <c:pt idx="208">
                  <c:v>15.07831</c:v>
                </c:pt>
                <c:pt idx="209">
                  <c:v>15.07831</c:v>
                </c:pt>
                <c:pt idx="210">
                  <c:v>15.080575</c:v>
                </c:pt>
                <c:pt idx="211">
                  <c:v>15.080575</c:v>
                </c:pt>
                <c:pt idx="212">
                  <c:v>15.081481</c:v>
                </c:pt>
                <c:pt idx="213">
                  <c:v>15.081481</c:v>
                </c:pt>
                <c:pt idx="214">
                  <c:v>15.085557</c:v>
                </c:pt>
                <c:pt idx="215">
                  <c:v>15.085557</c:v>
                </c:pt>
                <c:pt idx="216">
                  <c:v>15.089180000000001</c:v>
                </c:pt>
                <c:pt idx="217">
                  <c:v>15.089180000000001</c:v>
                </c:pt>
                <c:pt idx="218">
                  <c:v>15.090085999999999</c:v>
                </c:pt>
                <c:pt idx="219">
                  <c:v>15.090085999999999</c:v>
                </c:pt>
                <c:pt idx="220">
                  <c:v>15.090085999999999</c:v>
                </c:pt>
                <c:pt idx="221">
                  <c:v>15.090085999999999</c:v>
                </c:pt>
                <c:pt idx="222">
                  <c:v>15.092803</c:v>
                </c:pt>
                <c:pt idx="223">
                  <c:v>15.092803</c:v>
                </c:pt>
                <c:pt idx="224">
                  <c:v>15.094162000000001</c:v>
                </c:pt>
                <c:pt idx="225">
                  <c:v>15.094162000000001</c:v>
                </c:pt>
                <c:pt idx="226">
                  <c:v>15.098691000000001</c:v>
                </c:pt>
                <c:pt idx="227">
                  <c:v>15.098691000000001</c:v>
                </c:pt>
                <c:pt idx="228">
                  <c:v>15.102314</c:v>
                </c:pt>
                <c:pt idx="229">
                  <c:v>15.102314</c:v>
                </c:pt>
                <c:pt idx="230">
                  <c:v>15.106843</c:v>
                </c:pt>
                <c:pt idx="231">
                  <c:v>15.106843</c:v>
                </c:pt>
                <c:pt idx="232">
                  <c:v>15.111825</c:v>
                </c:pt>
                <c:pt idx="233">
                  <c:v>15.111825</c:v>
                </c:pt>
                <c:pt idx="234">
                  <c:v>15.119071</c:v>
                </c:pt>
                <c:pt idx="235">
                  <c:v>15.119071</c:v>
                </c:pt>
                <c:pt idx="236">
                  <c:v>15.119977</c:v>
                </c:pt>
                <c:pt idx="237">
                  <c:v>15.119977</c:v>
                </c:pt>
                <c:pt idx="238">
                  <c:v>15.121335999999999</c:v>
                </c:pt>
                <c:pt idx="239">
                  <c:v>15.121335999999999</c:v>
                </c:pt>
                <c:pt idx="240">
                  <c:v>15.128128999999999</c:v>
                </c:pt>
                <c:pt idx="241">
                  <c:v>15.128128999999999</c:v>
                </c:pt>
                <c:pt idx="242">
                  <c:v>15.129941000000001</c:v>
                </c:pt>
                <c:pt idx="243">
                  <c:v>15.129941000000001</c:v>
                </c:pt>
                <c:pt idx="244">
                  <c:v>15.132657999999999</c:v>
                </c:pt>
                <c:pt idx="245">
                  <c:v>15.132657999999999</c:v>
                </c:pt>
                <c:pt idx="246">
                  <c:v>15.134017</c:v>
                </c:pt>
                <c:pt idx="247">
                  <c:v>15.134017</c:v>
                </c:pt>
                <c:pt idx="248">
                  <c:v>15.137187000000001</c:v>
                </c:pt>
                <c:pt idx="249">
                  <c:v>15.137187000000001</c:v>
                </c:pt>
                <c:pt idx="250">
                  <c:v>15.150321</c:v>
                </c:pt>
                <c:pt idx="251">
                  <c:v>15.150321</c:v>
                </c:pt>
                <c:pt idx="252">
                  <c:v>15.153943999999999</c:v>
                </c:pt>
                <c:pt idx="253">
                  <c:v>15.153943999999999</c:v>
                </c:pt>
                <c:pt idx="254">
                  <c:v>15.15485</c:v>
                </c:pt>
                <c:pt idx="255">
                  <c:v>15.15485</c:v>
                </c:pt>
                <c:pt idx="256">
                  <c:v>15.164814</c:v>
                </c:pt>
                <c:pt idx="257">
                  <c:v>15.164814</c:v>
                </c:pt>
                <c:pt idx="258">
                  <c:v>15.167531</c:v>
                </c:pt>
                <c:pt idx="259">
                  <c:v>15.167531</c:v>
                </c:pt>
                <c:pt idx="260">
                  <c:v>15.17206</c:v>
                </c:pt>
                <c:pt idx="261">
                  <c:v>15.17206</c:v>
                </c:pt>
                <c:pt idx="262">
                  <c:v>15.172966000000001</c:v>
                </c:pt>
                <c:pt idx="263">
                  <c:v>15.172966000000001</c:v>
                </c:pt>
                <c:pt idx="264">
                  <c:v>15.173871999999999</c:v>
                </c:pt>
                <c:pt idx="265">
                  <c:v>15.173871999999999</c:v>
                </c:pt>
                <c:pt idx="266">
                  <c:v>15.178853999999999</c:v>
                </c:pt>
                <c:pt idx="267">
                  <c:v>15.178853999999999</c:v>
                </c:pt>
                <c:pt idx="268">
                  <c:v>15.179307</c:v>
                </c:pt>
                <c:pt idx="269">
                  <c:v>15.179307</c:v>
                </c:pt>
                <c:pt idx="270">
                  <c:v>15.180211999999999</c:v>
                </c:pt>
                <c:pt idx="271">
                  <c:v>15.180211999999999</c:v>
                </c:pt>
                <c:pt idx="272">
                  <c:v>15.187006</c:v>
                </c:pt>
                <c:pt idx="273">
                  <c:v>15.187006</c:v>
                </c:pt>
                <c:pt idx="274">
                  <c:v>15.187006</c:v>
                </c:pt>
                <c:pt idx="275">
                  <c:v>15.187006</c:v>
                </c:pt>
                <c:pt idx="276">
                  <c:v>15.187912000000001</c:v>
                </c:pt>
                <c:pt idx="277">
                  <c:v>15.187912000000001</c:v>
                </c:pt>
                <c:pt idx="278">
                  <c:v>15.190628999999999</c:v>
                </c:pt>
                <c:pt idx="279">
                  <c:v>15.190628999999999</c:v>
                </c:pt>
                <c:pt idx="280">
                  <c:v>15.194705000000001</c:v>
                </c:pt>
                <c:pt idx="281">
                  <c:v>15.194705000000001</c:v>
                </c:pt>
                <c:pt idx="282">
                  <c:v>15.195157999999999</c:v>
                </c:pt>
                <c:pt idx="283">
                  <c:v>15.195157999999999</c:v>
                </c:pt>
                <c:pt idx="284">
                  <c:v>15.198328</c:v>
                </c:pt>
                <c:pt idx="285">
                  <c:v>15.198328</c:v>
                </c:pt>
                <c:pt idx="286">
                  <c:v>15.201046</c:v>
                </c:pt>
                <c:pt idx="287">
                  <c:v>15.201046</c:v>
                </c:pt>
                <c:pt idx="288">
                  <c:v>15.201499</c:v>
                </c:pt>
                <c:pt idx="289">
                  <c:v>15.201499</c:v>
                </c:pt>
                <c:pt idx="290">
                  <c:v>15.202404</c:v>
                </c:pt>
                <c:pt idx="291">
                  <c:v>15.202404</c:v>
                </c:pt>
                <c:pt idx="292">
                  <c:v>15.205575</c:v>
                </c:pt>
                <c:pt idx="293">
                  <c:v>15.205575</c:v>
                </c:pt>
                <c:pt idx="294">
                  <c:v>15.208745</c:v>
                </c:pt>
                <c:pt idx="295">
                  <c:v>15.208745</c:v>
                </c:pt>
                <c:pt idx="296">
                  <c:v>15.213727</c:v>
                </c:pt>
                <c:pt idx="297">
                  <c:v>15.213727</c:v>
                </c:pt>
                <c:pt idx="298">
                  <c:v>15.214180000000001</c:v>
                </c:pt>
                <c:pt idx="299">
                  <c:v>15.214180000000001</c:v>
                </c:pt>
                <c:pt idx="300">
                  <c:v>15.214180000000001</c:v>
                </c:pt>
                <c:pt idx="301">
                  <c:v>15.214180000000001</c:v>
                </c:pt>
                <c:pt idx="302">
                  <c:v>15.214180000000001</c:v>
                </c:pt>
                <c:pt idx="303">
                  <c:v>15.214180000000001</c:v>
                </c:pt>
                <c:pt idx="304">
                  <c:v>15.217803</c:v>
                </c:pt>
                <c:pt idx="305">
                  <c:v>15.217803</c:v>
                </c:pt>
                <c:pt idx="306">
                  <c:v>15.218256</c:v>
                </c:pt>
                <c:pt idx="307">
                  <c:v>15.218256</c:v>
                </c:pt>
                <c:pt idx="308">
                  <c:v>15.219162000000001</c:v>
                </c:pt>
                <c:pt idx="309">
                  <c:v>15.219162000000001</c:v>
                </c:pt>
                <c:pt idx="310">
                  <c:v>15.22052</c:v>
                </c:pt>
                <c:pt idx="311">
                  <c:v>15.22052</c:v>
                </c:pt>
                <c:pt idx="312">
                  <c:v>15.225049</c:v>
                </c:pt>
                <c:pt idx="313">
                  <c:v>15.225049</c:v>
                </c:pt>
                <c:pt idx="314">
                  <c:v>15.225955000000001</c:v>
                </c:pt>
                <c:pt idx="315">
                  <c:v>15.225955000000001</c:v>
                </c:pt>
                <c:pt idx="316">
                  <c:v>15.225955000000001</c:v>
                </c:pt>
                <c:pt idx="317">
                  <c:v>15.225955000000001</c:v>
                </c:pt>
                <c:pt idx="318">
                  <c:v>15.226861</c:v>
                </c:pt>
                <c:pt idx="319">
                  <c:v>15.226861</c:v>
                </c:pt>
                <c:pt idx="320">
                  <c:v>15.227767</c:v>
                </c:pt>
                <c:pt idx="321">
                  <c:v>15.227767</c:v>
                </c:pt>
                <c:pt idx="322">
                  <c:v>15.233654</c:v>
                </c:pt>
                <c:pt idx="323">
                  <c:v>15.233654</c:v>
                </c:pt>
                <c:pt idx="324">
                  <c:v>15.238636</c:v>
                </c:pt>
                <c:pt idx="325">
                  <c:v>15.238636</c:v>
                </c:pt>
                <c:pt idx="326">
                  <c:v>15.239995</c:v>
                </c:pt>
                <c:pt idx="327">
                  <c:v>15.239995</c:v>
                </c:pt>
                <c:pt idx="328">
                  <c:v>15.242711999999999</c:v>
                </c:pt>
                <c:pt idx="329">
                  <c:v>15.242711999999999</c:v>
                </c:pt>
                <c:pt idx="330">
                  <c:v>15.244977</c:v>
                </c:pt>
                <c:pt idx="331">
                  <c:v>15.244977</c:v>
                </c:pt>
                <c:pt idx="332">
                  <c:v>15.259468999999999</c:v>
                </c:pt>
                <c:pt idx="333">
                  <c:v>15.259468999999999</c:v>
                </c:pt>
                <c:pt idx="334">
                  <c:v>15.261734000000001</c:v>
                </c:pt>
                <c:pt idx="335">
                  <c:v>15.261734000000001</c:v>
                </c:pt>
                <c:pt idx="336">
                  <c:v>15.263998000000001</c:v>
                </c:pt>
                <c:pt idx="337">
                  <c:v>15.263998000000001</c:v>
                </c:pt>
                <c:pt idx="338">
                  <c:v>15.269886</c:v>
                </c:pt>
                <c:pt idx="339">
                  <c:v>15.269886</c:v>
                </c:pt>
                <c:pt idx="340">
                  <c:v>15.275774</c:v>
                </c:pt>
                <c:pt idx="341">
                  <c:v>15.275774</c:v>
                </c:pt>
                <c:pt idx="342">
                  <c:v>15.275774</c:v>
                </c:pt>
                <c:pt idx="343">
                  <c:v>15.275774</c:v>
                </c:pt>
                <c:pt idx="344">
                  <c:v>15.278491000000001</c:v>
                </c:pt>
                <c:pt idx="345">
                  <c:v>15.278491000000001</c:v>
                </c:pt>
                <c:pt idx="346">
                  <c:v>15.279396999999999</c:v>
                </c:pt>
                <c:pt idx="347">
                  <c:v>15.279396999999999</c:v>
                </c:pt>
                <c:pt idx="348">
                  <c:v>15.281661</c:v>
                </c:pt>
                <c:pt idx="349">
                  <c:v>15.281661</c:v>
                </c:pt>
                <c:pt idx="350">
                  <c:v>15.283473000000001</c:v>
                </c:pt>
                <c:pt idx="351">
                  <c:v>15.283473000000001</c:v>
                </c:pt>
                <c:pt idx="352">
                  <c:v>15.285285</c:v>
                </c:pt>
                <c:pt idx="353">
                  <c:v>15.285285</c:v>
                </c:pt>
                <c:pt idx="354">
                  <c:v>15.285736999999999</c:v>
                </c:pt>
                <c:pt idx="355">
                  <c:v>15.285736999999999</c:v>
                </c:pt>
                <c:pt idx="356">
                  <c:v>15.288002000000001</c:v>
                </c:pt>
                <c:pt idx="357">
                  <c:v>15.288002000000001</c:v>
                </c:pt>
                <c:pt idx="358">
                  <c:v>15.289361</c:v>
                </c:pt>
                <c:pt idx="359">
                  <c:v>15.289361</c:v>
                </c:pt>
                <c:pt idx="360">
                  <c:v>15.29706</c:v>
                </c:pt>
                <c:pt idx="361">
                  <c:v>15.29706</c:v>
                </c:pt>
                <c:pt idx="362">
                  <c:v>15.298419000000001</c:v>
                </c:pt>
                <c:pt idx="363">
                  <c:v>15.298419000000001</c:v>
                </c:pt>
                <c:pt idx="364">
                  <c:v>15.298871</c:v>
                </c:pt>
                <c:pt idx="365">
                  <c:v>15.298871</c:v>
                </c:pt>
                <c:pt idx="366">
                  <c:v>15.299324</c:v>
                </c:pt>
                <c:pt idx="367">
                  <c:v>15.299324</c:v>
                </c:pt>
                <c:pt idx="368">
                  <c:v>15.299777000000001</c:v>
                </c:pt>
                <c:pt idx="369">
                  <c:v>15.299777000000001</c:v>
                </c:pt>
                <c:pt idx="370">
                  <c:v>15.302948000000001</c:v>
                </c:pt>
                <c:pt idx="371">
                  <c:v>15.302948000000001</c:v>
                </c:pt>
                <c:pt idx="372">
                  <c:v>15.306571</c:v>
                </c:pt>
                <c:pt idx="373">
                  <c:v>15.306571</c:v>
                </c:pt>
                <c:pt idx="374">
                  <c:v>15.315175999999999</c:v>
                </c:pt>
                <c:pt idx="375">
                  <c:v>15.315175999999999</c:v>
                </c:pt>
                <c:pt idx="376">
                  <c:v>15.316082</c:v>
                </c:pt>
                <c:pt idx="377">
                  <c:v>15.316082</c:v>
                </c:pt>
                <c:pt idx="378">
                  <c:v>15.316986999999999</c:v>
                </c:pt>
                <c:pt idx="379">
                  <c:v>15.316986999999999</c:v>
                </c:pt>
                <c:pt idx="380">
                  <c:v>15.319705000000001</c:v>
                </c:pt>
                <c:pt idx="381">
                  <c:v>15.319705000000001</c:v>
                </c:pt>
                <c:pt idx="382">
                  <c:v>15.322875</c:v>
                </c:pt>
                <c:pt idx="383">
                  <c:v>15.322875</c:v>
                </c:pt>
                <c:pt idx="384">
                  <c:v>15.323781</c:v>
                </c:pt>
                <c:pt idx="385">
                  <c:v>15.323781</c:v>
                </c:pt>
                <c:pt idx="386">
                  <c:v>15.327404</c:v>
                </c:pt>
                <c:pt idx="387">
                  <c:v>15.327404</c:v>
                </c:pt>
                <c:pt idx="388">
                  <c:v>15.330121</c:v>
                </c:pt>
                <c:pt idx="389">
                  <c:v>15.330121</c:v>
                </c:pt>
                <c:pt idx="390">
                  <c:v>15.332386</c:v>
                </c:pt>
                <c:pt idx="391">
                  <c:v>15.332386</c:v>
                </c:pt>
                <c:pt idx="392">
                  <c:v>15.335556</c:v>
                </c:pt>
                <c:pt idx="393">
                  <c:v>15.335556</c:v>
                </c:pt>
                <c:pt idx="394">
                  <c:v>15.337368</c:v>
                </c:pt>
                <c:pt idx="395">
                  <c:v>15.337368</c:v>
                </c:pt>
                <c:pt idx="396">
                  <c:v>15.338274</c:v>
                </c:pt>
                <c:pt idx="397">
                  <c:v>15.338274</c:v>
                </c:pt>
                <c:pt idx="398">
                  <c:v>15.339179</c:v>
                </c:pt>
                <c:pt idx="399">
                  <c:v>15.339179</c:v>
                </c:pt>
                <c:pt idx="400">
                  <c:v>15.341443999999999</c:v>
                </c:pt>
                <c:pt idx="401">
                  <c:v>15.341443999999999</c:v>
                </c:pt>
                <c:pt idx="402">
                  <c:v>15.342803</c:v>
                </c:pt>
                <c:pt idx="403">
                  <c:v>15.342803</c:v>
                </c:pt>
                <c:pt idx="404">
                  <c:v>15.346878999999999</c:v>
                </c:pt>
                <c:pt idx="405">
                  <c:v>15.346878999999999</c:v>
                </c:pt>
                <c:pt idx="406">
                  <c:v>15.346878999999999</c:v>
                </c:pt>
                <c:pt idx="407">
                  <c:v>15.346878999999999</c:v>
                </c:pt>
                <c:pt idx="408">
                  <c:v>15.350049</c:v>
                </c:pt>
                <c:pt idx="409">
                  <c:v>15.350049</c:v>
                </c:pt>
                <c:pt idx="410">
                  <c:v>15.350049</c:v>
                </c:pt>
                <c:pt idx="411">
                  <c:v>15.350049</c:v>
                </c:pt>
                <c:pt idx="412">
                  <c:v>15.350502000000001</c:v>
                </c:pt>
                <c:pt idx="413">
                  <c:v>15.350502000000001</c:v>
                </c:pt>
                <c:pt idx="414">
                  <c:v>15.353218999999999</c:v>
                </c:pt>
                <c:pt idx="415">
                  <c:v>15.353218999999999</c:v>
                </c:pt>
                <c:pt idx="416">
                  <c:v>15.353672</c:v>
                </c:pt>
                <c:pt idx="417">
                  <c:v>15.353672</c:v>
                </c:pt>
                <c:pt idx="418">
                  <c:v>15.357748000000001</c:v>
                </c:pt>
                <c:pt idx="419">
                  <c:v>15.357748000000001</c:v>
                </c:pt>
                <c:pt idx="420">
                  <c:v>15.361371</c:v>
                </c:pt>
                <c:pt idx="421">
                  <c:v>15.361371</c:v>
                </c:pt>
                <c:pt idx="422">
                  <c:v>15.362730000000001</c:v>
                </c:pt>
                <c:pt idx="423">
                  <c:v>15.362730000000001</c:v>
                </c:pt>
                <c:pt idx="424">
                  <c:v>15.364993999999999</c:v>
                </c:pt>
                <c:pt idx="425">
                  <c:v>15.364993999999999</c:v>
                </c:pt>
                <c:pt idx="426">
                  <c:v>15.368164999999999</c:v>
                </c:pt>
                <c:pt idx="427">
                  <c:v>15.368164999999999</c:v>
                </c:pt>
                <c:pt idx="428">
                  <c:v>15.368164999999999</c:v>
                </c:pt>
                <c:pt idx="429">
                  <c:v>15.368164999999999</c:v>
                </c:pt>
                <c:pt idx="430">
                  <c:v>15.368618</c:v>
                </c:pt>
                <c:pt idx="431">
                  <c:v>15.368618</c:v>
                </c:pt>
                <c:pt idx="432">
                  <c:v>15.368618</c:v>
                </c:pt>
                <c:pt idx="433">
                  <c:v>15.368618</c:v>
                </c:pt>
                <c:pt idx="434">
                  <c:v>15.378128999999999</c:v>
                </c:pt>
                <c:pt idx="435">
                  <c:v>15.378128999999999</c:v>
                </c:pt>
                <c:pt idx="436">
                  <c:v>15.38311</c:v>
                </c:pt>
                <c:pt idx="437">
                  <c:v>15.38311</c:v>
                </c:pt>
                <c:pt idx="438">
                  <c:v>15.384016000000001</c:v>
                </c:pt>
                <c:pt idx="439">
                  <c:v>15.384016000000001</c:v>
                </c:pt>
                <c:pt idx="440">
                  <c:v>15.386734000000001</c:v>
                </c:pt>
                <c:pt idx="441">
                  <c:v>15.386734000000001</c:v>
                </c:pt>
                <c:pt idx="442">
                  <c:v>15.387639</c:v>
                </c:pt>
                <c:pt idx="443">
                  <c:v>15.387639</c:v>
                </c:pt>
                <c:pt idx="444">
                  <c:v>15.388545000000001</c:v>
                </c:pt>
                <c:pt idx="445">
                  <c:v>15.388545000000001</c:v>
                </c:pt>
                <c:pt idx="446">
                  <c:v>15.388545000000001</c:v>
                </c:pt>
                <c:pt idx="447">
                  <c:v>15.388545000000001</c:v>
                </c:pt>
                <c:pt idx="448">
                  <c:v>15.391263</c:v>
                </c:pt>
                <c:pt idx="449">
                  <c:v>15.391263</c:v>
                </c:pt>
                <c:pt idx="450">
                  <c:v>15.391715</c:v>
                </c:pt>
                <c:pt idx="451">
                  <c:v>15.391715</c:v>
                </c:pt>
                <c:pt idx="452">
                  <c:v>15.400772999999999</c:v>
                </c:pt>
                <c:pt idx="453">
                  <c:v>15.400772999999999</c:v>
                </c:pt>
                <c:pt idx="454">
                  <c:v>15.403491000000001</c:v>
                </c:pt>
                <c:pt idx="455">
                  <c:v>15.403491000000001</c:v>
                </c:pt>
                <c:pt idx="456">
                  <c:v>15.409378</c:v>
                </c:pt>
                <c:pt idx="457">
                  <c:v>15.409378</c:v>
                </c:pt>
                <c:pt idx="458">
                  <c:v>15.410736999999999</c:v>
                </c:pt>
                <c:pt idx="459">
                  <c:v>15.410736999999999</c:v>
                </c:pt>
                <c:pt idx="460">
                  <c:v>15.417078</c:v>
                </c:pt>
                <c:pt idx="461">
                  <c:v>15.417078</c:v>
                </c:pt>
                <c:pt idx="462">
                  <c:v>15.419342</c:v>
                </c:pt>
                <c:pt idx="463">
                  <c:v>15.419342</c:v>
                </c:pt>
                <c:pt idx="464">
                  <c:v>15.419795000000001</c:v>
                </c:pt>
                <c:pt idx="465">
                  <c:v>15.419795000000001</c:v>
                </c:pt>
                <c:pt idx="466">
                  <c:v>15.422511999999999</c:v>
                </c:pt>
                <c:pt idx="467">
                  <c:v>15.422511999999999</c:v>
                </c:pt>
                <c:pt idx="468">
                  <c:v>15.422511999999999</c:v>
                </c:pt>
                <c:pt idx="469">
                  <c:v>15.422511999999999</c:v>
                </c:pt>
                <c:pt idx="470">
                  <c:v>15.436099</c:v>
                </c:pt>
                <c:pt idx="471">
                  <c:v>15.436099</c:v>
                </c:pt>
                <c:pt idx="472">
                  <c:v>15.437911</c:v>
                </c:pt>
                <c:pt idx="473">
                  <c:v>15.437911</c:v>
                </c:pt>
                <c:pt idx="474">
                  <c:v>15.439723000000001</c:v>
                </c:pt>
                <c:pt idx="475">
                  <c:v>15.439723000000001</c:v>
                </c:pt>
                <c:pt idx="476">
                  <c:v>15.440628</c:v>
                </c:pt>
                <c:pt idx="477">
                  <c:v>15.440628</c:v>
                </c:pt>
                <c:pt idx="478">
                  <c:v>15.441534000000001</c:v>
                </c:pt>
                <c:pt idx="479">
                  <c:v>15.441534000000001</c:v>
                </c:pt>
                <c:pt idx="480">
                  <c:v>15.44244</c:v>
                </c:pt>
                <c:pt idx="481">
                  <c:v>15.44244</c:v>
                </c:pt>
                <c:pt idx="482">
                  <c:v>15.452857</c:v>
                </c:pt>
                <c:pt idx="483">
                  <c:v>15.452857</c:v>
                </c:pt>
                <c:pt idx="484">
                  <c:v>15.456932999999999</c:v>
                </c:pt>
                <c:pt idx="485">
                  <c:v>15.456932999999999</c:v>
                </c:pt>
                <c:pt idx="486">
                  <c:v>15.45965</c:v>
                </c:pt>
                <c:pt idx="487">
                  <c:v>15.45965</c:v>
                </c:pt>
                <c:pt idx="488">
                  <c:v>15.460556</c:v>
                </c:pt>
                <c:pt idx="489">
                  <c:v>15.460556</c:v>
                </c:pt>
                <c:pt idx="490">
                  <c:v>15.461009000000001</c:v>
                </c:pt>
                <c:pt idx="491">
                  <c:v>15.461009000000001</c:v>
                </c:pt>
                <c:pt idx="492">
                  <c:v>15.461461999999999</c:v>
                </c:pt>
                <c:pt idx="493">
                  <c:v>15.461461999999999</c:v>
                </c:pt>
                <c:pt idx="494">
                  <c:v>15.464179</c:v>
                </c:pt>
                <c:pt idx="495">
                  <c:v>15.464179</c:v>
                </c:pt>
                <c:pt idx="496">
                  <c:v>15.466443</c:v>
                </c:pt>
                <c:pt idx="497">
                  <c:v>15.466443</c:v>
                </c:pt>
                <c:pt idx="498">
                  <c:v>15.475049</c:v>
                </c:pt>
                <c:pt idx="499">
                  <c:v>15.475049</c:v>
                </c:pt>
                <c:pt idx="500">
                  <c:v>15.479125</c:v>
                </c:pt>
                <c:pt idx="501">
                  <c:v>15.479125</c:v>
                </c:pt>
                <c:pt idx="502">
                  <c:v>15.482748000000001</c:v>
                </c:pt>
                <c:pt idx="503">
                  <c:v>15.482748000000001</c:v>
                </c:pt>
                <c:pt idx="504">
                  <c:v>15.484106000000001</c:v>
                </c:pt>
                <c:pt idx="505">
                  <c:v>15.484106000000001</c:v>
                </c:pt>
                <c:pt idx="506">
                  <c:v>15.484559000000001</c:v>
                </c:pt>
                <c:pt idx="507">
                  <c:v>15.484559000000001</c:v>
                </c:pt>
                <c:pt idx="508">
                  <c:v>15.489540999999999</c:v>
                </c:pt>
                <c:pt idx="509">
                  <c:v>15.489540999999999</c:v>
                </c:pt>
                <c:pt idx="510">
                  <c:v>15.493164</c:v>
                </c:pt>
                <c:pt idx="511">
                  <c:v>15.493164</c:v>
                </c:pt>
                <c:pt idx="512">
                  <c:v>15.496335</c:v>
                </c:pt>
                <c:pt idx="513">
                  <c:v>15.496335</c:v>
                </c:pt>
                <c:pt idx="514">
                  <c:v>15.49724</c:v>
                </c:pt>
                <c:pt idx="515">
                  <c:v>15.49724</c:v>
                </c:pt>
                <c:pt idx="516">
                  <c:v>15.49724</c:v>
                </c:pt>
                <c:pt idx="517">
                  <c:v>15.49724</c:v>
                </c:pt>
                <c:pt idx="518">
                  <c:v>15.498599</c:v>
                </c:pt>
                <c:pt idx="519">
                  <c:v>15.498599</c:v>
                </c:pt>
                <c:pt idx="520">
                  <c:v>15.501317</c:v>
                </c:pt>
                <c:pt idx="521">
                  <c:v>15.501317</c:v>
                </c:pt>
                <c:pt idx="522">
                  <c:v>15.501317</c:v>
                </c:pt>
                <c:pt idx="523">
                  <c:v>15.501317</c:v>
                </c:pt>
                <c:pt idx="524">
                  <c:v>15.501768999999999</c:v>
                </c:pt>
                <c:pt idx="525">
                  <c:v>15.501768999999999</c:v>
                </c:pt>
                <c:pt idx="526">
                  <c:v>15.505846</c:v>
                </c:pt>
                <c:pt idx="527">
                  <c:v>15.505846</c:v>
                </c:pt>
                <c:pt idx="528">
                  <c:v>15.506751</c:v>
                </c:pt>
                <c:pt idx="529">
                  <c:v>15.506751</c:v>
                </c:pt>
                <c:pt idx="530">
                  <c:v>15.507657</c:v>
                </c:pt>
                <c:pt idx="531">
                  <c:v>15.507657</c:v>
                </c:pt>
                <c:pt idx="532">
                  <c:v>15.512639</c:v>
                </c:pt>
                <c:pt idx="533">
                  <c:v>15.512639</c:v>
                </c:pt>
                <c:pt idx="534">
                  <c:v>15.514903</c:v>
                </c:pt>
                <c:pt idx="535">
                  <c:v>15.514903</c:v>
                </c:pt>
                <c:pt idx="536">
                  <c:v>15.516261999999999</c:v>
                </c:pt>
                <c:pt idx="537">
                  <c:v>15.516261999999999</c:v>
                </c:pt>
                <c:pt idx="538">
                  <c:v>15.518074</c:v>
                </c:pt>
                <c:pt idx="539">
                  <c:v>15.518074</c:v>
                </c:pt>
                <c:pt idx="540">
                  <c:v>15.520790999999999</c:v>
                </c:pt>
                <c:pt idx="541">
                  <c:v>15.520790999999999</c:v>
                </c:pt>
                <c:pt idx="542">
                  <c:v>15.522603</c:v>
                </c:pt>
                <c:pt idx="543">
                  <c:v>15.522603</c:v>
                </c:pt>
                <c:pt idx="544">
                  <c:v>15.524414</c:v>
                </c:pt>
                <c:pt idx="545">
                  <c:v>15.524414</c:v>
                </c:pt>
                <c:pt idx="546">
                  <c:v>15.526225999999999</c:v>
                </c:pt>
                <c:pt idx="547">
                  <c:v>15.526225999999999</c:v>
                </c:pt>
                <c:pt idx="548">
                  <c:v>15.527585</c:v>
                </c:pt>
                <c:pt idx="549">
                  <c:v>15.527585</c:v>
                </c:pt>
                <c:pt idx="550">
                  <c:v>15.527585</c:v>
                </c:pt>
                <c:pt idx="551">
                  <c:v>15.527585</c:v>
                </c:pt>
                <c:pt idx="552">
                  <c:v>15.52849</c:v>
                </c:pt>
                <c:pt idx="553">
                  <c:v>15.52849</c:v>
                </c:pt>
                <c:pt idx="554">
                  <c:v>15.529396</c:v>
                </c:pt>
                <c:pt idx="555">
                  <c:v>15.529396</c:v>
                </c:pt>
                <c:pt idx="556">
                  <c:v>15.531207999999999</c:v>
                </c:pt>
                <c:pt idx="557">
                  <c:v>15.531207999999999</c:v>
                </c:pt>
                <c:pt idx="558">
                  <c:v>15.533472</c:v>
                </c:pt>
                <c:pt idx="559">
                  <c:v>15.533472</c:v>
                </c:pt>
                <c:pt idx="560">
                  <c:v>15.533925</c:v>
                </c:pt>
                <c:pt idx="561">
                  <c:v>15.533925</c:v>
                </c:pt>
                <c:pt idx="562">
                  <c:v>15.534378</c:v>
                </c:pt>
                <c:pt idx="563">
                  <c:v>15.534378</c:v>
                </c:pt>
                <c:pt idx="564">
                  <c:v>15.534831000000001</c:v>
                </c:pt>
                <c:pt idx="565">
                  <c:v>15.534831000000001</c:v>
                </c:pt>
                <c:pt idx="566">
                  <c:v>15.535736999999999</c:v>
                </c:pt>
                <c:pt idx="567">
                  <c:v>15.535736999999999</c:v>
                </c:pt>
                <c:pt idx="568">
                  <c:v>15.538454</c:v>
                </c:pt>
                <c:pt idx="569">
                  <c:v>15.538454</c:v>
                </c:pt>
                <c:pt idx="570">
                  <c:v>15.542077000000001</c:v>
                </c:pt>
                <c:pt idx="571">
                  <c:v>15.542077000000001</c:v>
                </c:pt>
                <c:pt idx="572">
                  <c:v>15.542529999999999</c:v>
                </c:pt>
                <c:pt idx="573">
                  <c:v>15.542529999999999</c:v>
                </c:pt>
                <c:pt idx="574">
                  <c:v>15.542529999999999</c:v>
                </c:pt>
                <c:pt idx="575">
                  <c:v>15.542529999999999</c:v>
                </c:pt>
                <c:pt idx="576">
                  <c:v>15.542983</c:v>
                </c:pt>
                <c:pt idx="577">
                  <c:v>15.542983</c:v>
                </c:pt>
                <c:pt idx="578">
                  <c:v>15.547511999999999</c:v>
                </c:pt>
                <c:pt idx="579">
                  <c:v>15.547511999999999</c:v>
                </c:pt>
                <c:pt idx="580">
                  <c:v>15.549777000000001</c:v>
                </c:pt>
                <c:pt idx="581">
                  <c:v>15.549777000000001</c:v>
                </c:pt>
                <c:pt idx="582">
                  <c:v>15.550682</c:v>
                </c:pt>
                <c:pt idx="583">
                  <c:v>15.550682</c:v>
                </c:pt>
                <c:pt idx="584">
                  <c:v>15.551135</c:v>
                </c:pt>
                <c:pt idx="585">
                  <c:v>15.551135</c:v>
                </c:pt>
                <c:pt idx="586">
                  <c:v>15.552493999999999</c:v>
                </c:pt>
                <c:pt idx="587">
                  <c:v>15.552493999999999</c:v>
                </c:pt>
                <c:pt idx="588">
                  <c:v>15.5534</c:v>
                </c:pt>
                <c:pt idx="589">
                  <c:v>15.5534</c:v>
                </c:pt>
                <c:pt idx="590">
                  <c:v>15.5534</c:v>
                </c:pt>
                <c:pt idx="591">
                  <c:v>15.5534</c:v>
                </c:pt>
                <c:pt idx="592">
                  <c:v>15.557475999999999</c:v>
                </c:pt>
                <c:pt idx="593">
                  <c:v>15.557475999999999</c:v>
                </c:pt>
                <c:pt idx="594">
                  <c:v>15.558835</c:v>
                </c:pt>
                <c:pt idx="595">
                  <c:v>15.558835</c:v>
                </c:pt>
                <c:pt idx="596">
                  <c:v>15.55974</c:v>
                </c:pt>
                <c:pt idx="597">
                  <c:v>15.55974</c:v>
                </c:pt>
                <c:pt idx="598">
                  <c:v>15.560646</c:v>
                </c:pt>
                <c:pt idx="599">
                  <c:v>15.560646</c:v>
                </c:pt>
                <c:pt idx="600">
                  <c:v>15.561099</c:v>
                </c:pt>
                <c:pt idx="601">
                  <c:v>15.561099</c:v>
                </c:pt>
                <c:pt idx="602">
                  <c:v>15.562911</c:v>
                </c:pt>
                <c:pt idx="603">
                  <c:v>15.562911</c:v>
                </c:pt>
                <c:pt idx="604">
                  <c:v>15.566986999999999</c:v>
                </c:pt>
                <c:pt idx="605">
                  <c:v>15.566986999999999</c:v>
                </c:pt>
                <c:pt idx="606">
                  <c:v>15.56744</c:v>
                </c:pt>
                <c:pt idx="607">
                  <c:v>15.56744</c:v>
                </c:pt>
                <c:pt idx="608">
                  <c:v>15.571516000000001</c:v>
                </c:pt>
                <c:pt idx="609">
                  <c:v>15.571516000000001</c:v>
                </c:pt>
                <c:pt idx="610">
                  <c:v>15.571968999999999</c:v>
                </c:pt>
                <c:pt idx="611">
                  <c:v>15.571968999999999</c:v>
                </c:pt>
                <c:pt idx="612">
                  <c:v>15.572421</c:v>
                </c:pt>
                <c:pt idx="613">
                  <c:v>15.572421</c:v>
                </c:pt>
                <c:pt idx="614">
                  <c:v>15.572421</c:v>
                </c:pt>
                <c:pt idx="615">
                  <c:v>15.572421</c:v>
                </c:pt>
                <c:pt idx="616">
                  <c:v>15.574686</c:v>
                </c:pt>
                <c:pt idx="617">
                  <c:v>15.574686</c:v>
                </c:pt>
                <c:pt idx="618">
                  <c:v>15.576498000000001</c:v>
                </c:pt>
                <c:pt idx="619">
                  <c:v>15.576498000000001</c:v>
                </c:pt>
                <c:pt idx="620">
                  <c:v>15.576498000000001</c:v>
                </c:pt>
                <c:pt idx="621">
                  <c:v>15.576498000000001</c:v>
                </c:pt>
                <c:pt idx="622">
                  <c:v>15.57695</c:v>
                </c:pt>
                <c:pt idx="623">
                  <c:v>15.57695</c:v>
                </c:pt>
                <c:pt idx="624">
                  <c:v>15.577403</c:v>
                </c:pt>
                <c:pt idx="625">
                  <c:v>15.577403</c:v>
                </c:pt>
                <c:pt idx="626">
                  <c:v>15.581027000000001</c:v>
                </c:pt>
                <c:pt idx="627">
                  <c:v>15.581027000000001</c:v>
                </c:pt>
                <c:pt idx="628">
                  <c:v>15.583290999999999</c:v>
                </c:pt>
                <c:pt idx="629">
                  <c:v>15.583290999999999</c:v>
                </c:pt>
                <c:pt idx="630">
                  <c:v>15.586008</c:v>
                </c:pt>
                <c:pt idx="631">
                  <c:v>15.586008</c:v>
                </c:pt>
                <c:pt idx="632">
                  <c:v>15.588272999999999</c:v>
                </c:pt>
                <c:pt idx="633">
                  <c:v>15.588272999999999</c:v>
                </c:pt>
                <c:pt idx="634">
                  <c:v>15.590083999999999</c:v>
                </c:pt>
                <c:pt idx="635">
                  <c:v>15.590083999999999</c:v>
                </c:pt>
                <c:pt idx="636">
                  <c:v>15.59099</c:v>
                </c:pt>
                <c:pt idx="637">
                  <c:v>15.59099</c:v>
                </c:pt>
                <c:pt idx="638">
                  <c:v>15.591443</c:v>
                </c:pt>
                <c:pt idx="639">
                  <c:v>15.591443</c:v>
                </c:pt>
                <c:pt idx="640">
                  <c:v>15.592349</c:v>
                </c:pt>
                <c:pt idx="641">
                  <c:v>15.592349</c:v>
                </c:pt>
                <c:pt idx="642">
                  <c:v>15.595518999999999</c:v>
                </c:pt>
                <c:pt idx="643">
                  <c:v>15.595518999999999</c:v>
                </c:pt>
                <c:pt idx="644">
                  <c:v>15.596878</c:v>
                </c:pt>
                <c:pt idx="645">
                  <c:v>15.596878</c:v>
                </c:pt>
                <c:pt idx="646">
                  <c:v>15.596878</c:v>
                </c:pt>
                <c:pt idx="647">
                  <c:v>15.596878</c:v>
                </c:pt>
                <c:pt idx="648">
                  <c:v>15.596878</c:v>
                </c:pt>
                <c:pt idx="649">
                  <c:v>15.596878</c:v>
                </c:pt>
                <c:pt idx="650">
                  <c:v>15.597784000000001</c:v>
                </c:pt>
                <c:pt idx="651">
                  <c:v>15.597784000000001</c:v>
                </c:pt>
                <c:pt idx="652">
                  <c:v>15.598689</c:v>
                </c:pt>
                <c:pt idx="653">
                  <c:v>15.598689</c:v>
                </c:pt>
                <c:pt idx="654">
                  <c:v>15.600501</c:v>
                </c:pt>
                <c:pt idx="655">
                  <c:v>15.600501</c:v>
                </c:pt>
                <c:pt idx="656">
                  <c:v>15.60186</c:v>
                </c:pt>
                <c:pt idx="657">
                  <c:v>15.60186</c:v>
                </c:pt>
                <c:pt idx="658">
                  <c:v>15.602766000000001</c:v>
                </c:pt>
                <c:pt idx="659">
                  <c:v>15.602766000000001</c:v>
                </c:pt>
                <c:pt idx="660">
                  <c:v>15.602766000000001</c:v>
                </c:pt>
                <c:pt idx="661">
                  <c:v>15.602766000000001</c:v>
                </c:pt>
                <c:pt idx="662">
                  <c:v>15.602766000000001</c:v>
                </c:pt>
                <c:pt idx="663">
                  <c:v>15.602766000000001</c:v>
                </c:pt>
                <c:pt idx="664">
                  <c:v>15.603671</c:v>
                </c:pt>
                <c:pt idx="665">
                  <c:v>15.603671</c:v>
                </c:pt>
                <c:pt idx="666">
                  <c:v>15.603671</c:v>
                </c:pt>
                <c:pt idx="667">
                  <c:v>15.603671</c:v>
                </c:pt>
                <c:pt idx="668">
                  <c:v>15.604124000000001</c:v>
                </c:pt>
                <c:pt idx="669">
                  <c:v>15.604124000000001</c:v>
                </c:pt>
                <c:pt idx="670">
                  <c:v>15.605936</c:v>
                </c:pt>
                <c:pt idx="671">
                  <c:v>15.605936</c:v>
                </c:pt>
                <c:pt idx="672">
                  <c:v>15.607295000000001</c:v>
                </c:pt>
                <c:pt idx="673">
                  <c:v>15.607295000000001</c:v>
                </c:pt>
                <c:pt idx="674">
                  <c:v>15.607747</c:v>
                </c:pt>
                <c:pt idx="675">
                  <c:v>15.607747</c:v>
                </c:pt>
                <c:pt idx="676">
                  <c:v>15.612276</c:v>
                </c:pt>
                <c:pt idx="677">
                  <c:v>15.612276</c:v>
                </c:pt>
                <c:pt idx="678">
                  <c:v>15.612729</c:v>
                </c:pt>
                <c:pt idx="679">
                  <c:v>15.612729</c:v>
                </c:pt>
                <c:pt idx="680">
                  <c:v>15.614088000000001</c:v>
                </c:pt>
                <c:pt idx="681">
                  <c:v>15.614088000000001</c:v>
                </c:pt>
                <c:pt idx="682">
                  <c:v>15.6159</c:v>
                </c:pt>
                <c:pt idx="683">
                  <c:v>15.6159</c:v>
                </c:pt>
                <c:pt idx="684">
                  <c:v>15.618164</c:v>
                </c:pt>
                <c:pt idx="685">
                  <c:v>15.618164</c:v>
                </c:pt>
                <c:pt idx="686">
                  <c:v>15.619522999999999</c:v>
                </c:pt>
                <c:pt idx="687">
                  <c:v>15.619522999999999</c:v>
                </c:pt>
                <c:pt idx="688">
                  <c:v>15.619975999999999</c:v>
                </c:pt>
                <c:pt idx="689">
                  <c:v>15.619975999999999</c:v>
                </c:pt>
                <c:pt idx="690">
                  <c:v>15.622693</c:v>
                </c:pt>
                <c:pt idx="691">
                  <c:v>15.622693</c:v>
                </c:pt>
                <c:pt idx="692">
                  <c:v>15.624052000000001</c:v>
                </c:pt>
                <c:pt idx="693">
                  <c:v>15.624052000000001</c:v>
                </c:pt>
                <c:pt idx="694">
                  <c:v>15.624052000000001</c:v>
                </c:pt>
                <c:pt idx="695">
                  <c:v>15.624052000000001</c:v>
                </c:pt>
                <c:pt idx="696">
                  <c:v>15.62541</c:v>
                </c:pt>
                <c:pt idx="697">
                  <c:v>15.62541</c:v>
                </c:pt>
                <c:pt idx="698">
                  <c:v>15.626315999999999</c:v>
                </c:pt>
                <c:pt idx="699">
                  <c:v>15.626315999999999</c:v>
                </c:pt>
                <c:pt idx="700">
                  <c:v>15.626768999999999</c:v>
                </c:pt>
                <c:pt idx="701">
                  <c:v>15.626768999999999</c:v>
                </c:pt>
                <c:pt idx="702">
                  <c:v>15.627222</c:v>
                </c:pt>
                <c:pt idx="703">
                  <c:v>15.627222</c:v>
                </c:pt>
                <c:pt idx="704">
                  <c:v>15.628128</c:v>
                </c:pt>
                <c:pt idx="705">
                  <c:v>15.628128</c:v>
                </c:pt>
                <c:pt idx="706">
                  <c:v>15.628581000000001</c:v>
                </c:pt>
                <c:pt idx="707">
                  <c:v>15.628581000000001</c:v>
                </c:pt>
                <c:pt idx="708">
                  <c:v>15.629034000000001</c:v>
                </c:pt>
                <c:pt idx="709">
                  <c:v>15.629034000000001</c:v>
                </c:pt>
                <c:pt idx="710">
                  <c:v>15.629939</c:v>
                </c:pt>
                <c:pt idx="711">
                  <c:v>15.629939</c:v>
                </c:pt>
                <c:pt idx="712">
                  <c:v>15.630845000000001</c:v>
                </c:pt>
                <c:pt idx="713">
                  <c:v>15.630845000000001</c:v>
                </c:pt>
                <c:pt idx="714">
                  <c:v>15.631297999999999</c:v>
                </c:pt>
                <c:pt idx="715">
                  <c:v>15.631297999999999</c:v>
                </c:pt>
                <c:pt idx="716">
                  <c:v>15.631297999999999</c:v>
                </c:pt>
                <c:pt idx="717">
                  <c:v>15.631297999999999</c:v>
                </c:pt>
                <c:pt idx="718">
                  <c:v>15.632204</c:v>
                </c:pt>
                <c:pt idx="719">
                  <c:v>15.632204</c:v>
                </c:pt>
                <c:pt idx="720">
                  <c:v>15.63311</c:v>
                </c:pt>
                <c:pt idx="721">
                  <c:v>15.63311</c:v>
                </c:pt>
                <c:pt idx="722">
                  <c:v>15.634015</c:v>
                </c:pt>
                <c:pt idx="723">
                  <c:v>15.634015</c:v>
                </c:pt>
                <c:pt idx="724">
                  <c:v>15.634468</c:v>
                </c:pt>
                <c:pt idx="725">
                  <c:v>15.634468</c:v>
                </c:pt>
                <c:pt idx="726">
                  <c:v>15.638092</c:v>
                </c:pt>
                <c:pt idx="727">
                  <c:v>15.638092</c:v>
                </c:pt>
                <c:pt idx="728">
                  <c:v>15.63945</c:v>
                </c:pt>
                <c:pt idx="729">
                  <c:v>15.63945</c:v>
                </c:pt>
                <c:pt idx="730">
                  <c:v>15.640809000000001</c:v>
                </c:pt>
                <c:pt idx="731">
                  <c:v>15.640809000000001</c:v>
                </c:pt>
                <c:pt idx="732">
                  <c:v>15.640809000000001</c:v>
                </c:pt>
                <c:pt idx="733">
                  <c:v>15.640809000000001</c:v>
                </c:pt>
                <c:pt idx="734">
                  <c:v>15.643526</c:v>
                </c:pt>
                <c:pt idx="735">
                  <c:v>15.643526</c:v>
                </c:pt>
                <c:pt idx="736">
                  <c:v>15.643979</c:v>
                </c:pt>
                <c:pt idx="737">
                  <c:v>15.643979</c:v>
                </c:pt>
                <c:pt idx="738">
                  <c:v>15.644432</c:v>
                </c:pt>
                <c:pt idx="739">
                  <c:v>15.644432</c:v>
                </c:pt>
                <c:pt idx="740">
                  <c:v>15.644885</c:v>
                </c:pt>
                <c:pt idx="741">
                  <c:v>15.644885</c:v>
                </c:pt>
                <c:pt idx="742">
                  <c:v>15.645338000000001</c:v>
                </c:pt>
                <c:pt idx="743">
                  <c:v>15.645338000000001</c:v>
                </c:pt>
                <c:pt idx="744">
                  <c:v>15.648961</c:v>
                </c:pt>
                <c:pt idx="745">
                  <c:v>15.648961</c:v>
                </c:pt>
                <c:pt idx="746">
                  <c:v>15.649414</c:v>
                </c:pt>
                <c:pt idx="747">
                  <c:v>15.649414</c:v>
                </c:pt>
                <c:pt idx="748">
                  <c:v>15.649867</c:v>
                </c:pt>
                <c:pt idx="749">
                  <c:v>15.649867</c:v>
                </c:pt>
                <c:pt idx="750">
                  <c:v>15.652583999999999</c:v>
                </c:pt>
                <c:pt idx="751">
                  <c:v>15.652583999999999</c:v>
                </c:pt>
                <c:pt idx="752">
                  <c:v>15.654849</c:v>
                </c:pt>
                <c:pt idx="753">
                  <c:v>15.654849</c:v>
                </c:pt>
                <c:pt idx="754">
                  <c:v>15.658018999999999</c:v>
                </c:pt>
                <c:pt idx="755">
                  <c:v>15.658018999999999</c:v>
                </c:pt>
                <c:pt idx="756">
                  <c:v>15.658018999999999</c:v>
                </c:pt>
                <c:pt idx="757">
                  <c:v>15.658018999999999</c:v>
                </c:pt>
                <c:pt idx="758">
                  <c:v>15.658472</c:v>
                </c:pt>
                <c:pt idx="759">
                  <c:v>15.658472</c:v>
                </c:pt>
                <c:pt idx="760">
                  <c:v>15.661189</c:v>
                </c:pt>
                <c:pt idx="761">
                  <c:v>15.661189</c:v>
                </c:pt>
                <c:pt idx="762">
                  <c:v>15.661642000000001</c:v>
                </c:pt>
                <c:pt idx="763">
                  <c:v>15.661642000000001</c:v>
                </c:pt>
                <c:pt idx="764">
                  <c:v>15.663001</c:v>
                </c:pt>
                <c:pt idx="765">
                  <c:v>15.663001</c:v>
                </c:pt>
                <c:pt idx="766">
                  <c:v>15.663907</c:v>
                </c:pt>
                <c:pt idx="767">
                  <c:v>15.663907</c:v>
                </c:pt>
                <c:pt idx="768">
                  <c:v>15.666171</c:v>
                </c:pt>
                <c:pt idx="769">
                  <c:v>15.666171</c:v>
                </c:pt>
                <c:pt idx="770">
                  <c:v>15.666171</c:v>
                </c:pt>
                <c:pt idx="771">
                  <c:v>15.666171</c:v>
                </c:pt>
                <c:pt idx="772">
                  <c:v>15.666624000000001</c:v>
                </c:pt>
                <c:pt idx="773">
                  <c:v>15.666624000000001</c:v>
                </c:pt>
                <c:pt idx="774">
                  <c:v>15.667077000000001</c:v>
                </c:pt>
                <c:pt idx="775">
                  <c:v>15.667077000000001</c:v>
                </c:pt>
                <c:pt idx="776">
                  <c:v>15.669340999999999</c:v>
                </c:pt>
                <c:pt idx="777">
                  <c:v>15.669340999999999</c:v>
                </c:pt>
                <c:pt idx="778">
                  <c:v>15.669794</c:v>
                </c:pt>
                <c:pt idx="779">
                  <c:v>15.669794</c:v>
                </c:pt>
                <c:pt idx="780">
                  <c:v>15.670247</c:v>
                </c:pt>
                <c:pt idx="781">
                  <c:v>15.670247</c:v>
                </c:pt>
                <c:pt idx="782">
                  <c:v>15.670247</c:v>
                </c:pt>
                <c:pt idx="783">
                  <c:v>15.670247</c:v>
                </c:pt>
                <c:pt idx="784">
                  <c:v>15.675682</c:v>
                </c:pt>
                <c:pt idx="785">
                  <c:v>15.675682</c:v>
                </c:pt>
                <c:pt idx="786">
                  <c:v>15.677493999999999</c:v>
                </c:pt>
                <c:pt idx="787">
                  <c:v>15.677493999999999</c:v>
                </c:pt>
                <c:pt idx="788">
                  <c:v>15.678399000000001</c:v>
                </c:pt>
                <c:pt idx="789">
                  <c:v>15.678399000000001</c:v>
                </c:pt>
                <c:pt idx="790">
                  <c:v>15.678851999999999</c:v>
                </c:pt>
                <c:pt idx="791">
                  <c:v>15.678851999999999</c:v>
                </c:pt>
                <c:pt idx="792">
                  <c:v>15.679304999999999</c:v>
                </c:pt>
                <c:pt idx="793">
                  <c:v>15.679304999999999</c:v>
                </c:pt>
                <c:pt idx="794">
                  <c:v>15.680664</c:v>
                </c:pt>
                <c:pt idx="795">
                  <c:v>15.680664</c:v>
                </c:pt>
                <c:pt idx="796">
                  <c:v>15.680664</c:v>
                </c:pt>
                <c:pt idx="797">
                  <c:v>15.680664</c:v>
                </c:pt>
                <c:pt idx="798">
                  <c:v>15.681570000000001</c:v>
                </c:pt>
                <c:pt idx="799">
                  <c:v>15.681570000000001</c:v>
                </c:pt>
                <c:pt idx="800">
                  <c:v>15.682475999999999</c:v>
                </c:pt>
                <c:pt idx="801">
                  <c:v>15.682475999999999</c:v>
                </c:pt>
                <c:pt idx="802">
                  <c:v>15.68474</c:v>
                </c:pt>
                <c:pt idx="803">
                  <c:v>15.68474</c:v>
                </c:pt>
                <c:pt idx="804">
                  <c:v>15.686099</c:v>
                </c:pt>
                <c:pt idx="805">
                  <c:v>15.686099</c:v>
                </c:pt>
                <c:pt idx="806">
                  <c:v>15.686552000000001</c:v>
                </c:pt>
                <c:pt idx="807">
                  <c:v>15.686552000000001</c:v>
                </c:pt>
                <c:pt idx="808">
                  <c:v>15.687004</c:v>
                </c:pt>
                <c:pt idx="809">
                  <c:v>15.687004</c:v>
                </c:pt>
                <c:pt idx="810">
                  <c:v>15.68791</c:v>
                </c:pt>
                <c:pt idx="811">
                  <c:v>15.68791</c:v>
                </c:pt>
                <c:pt idx="812">
                  <c:v>15.688363000000001</c:v>
                </c:pt>
                <c:pt idx="813">
                  <c:v>15.688363000000001</c:v>
                </c:pt>
                <c:pt idx="814">
                  <c:v>15.690628</c:v>
                </c:pt>
                <c:pt idx="815">
                  <c:v>15.690628</c:v>
                </c:pt>
                <c:pt idx="816">
                  <c:v>15.690628</c:v>
                </c:pt>
                <c:pt idx="817">
                  <c:v>15.690628</c:v>
                </c:pt>
                <c:pt idx="818">
                  <c:v>15.698779999999999</c:v>
                </c:pt>
                <c:pt idx="819">
                  <c:v>15.698779999999999</c:v>
                </c:pt>
                <c:pt idx="820">
                  <c:v>15.699233</c:v>
                </c:pt>
                <c:pt idx="821">
                  <c:v>15.699233</c:v>
                </c:pt>
                <c:pt idx="822">
                  <c:v>15.700138000000001</c:v>
                </c:pt>
                <c:pt idx="823">
                  <c:v>15.700138000000001</c:v>
                </c:pt>
                <c:pt idx="824">
                  <c:v>15.701497</c:v>
                </c:pt>
                <c:pt idx="825">
                  <c:v>15.701497</c:v>
                </c:pt>
                <c:pt idx="826">
                  <c:v>15.703761999999999</c:v>
                </c:pt>
                <c:pt idx="827">
                  <c:v>15.703761999999999</c:v>
                </c:pt>
                <c:pt idx="828">
                  <c:v>15.705572999999999</c:v>
                </c:pt>
                <c:pt idx="829">
                  <c:v>15.705572999999999</c:v>
                </c:pt>
                <c:pt idx="830">
                  <c:v>15.705572999999999</c:v>
                </c:pt>
                <c:pt idx="831">
                  <c:v>15.705572999999999</c:v>
                </c:pt>
                <c:pt idx="832">
                  <c:v>15.705572999999999</c:v>
                </c:pt>
                <c:pt idx="833">
                  <c:v>15.705572999999999</c:v>
                </c:pt>
                <c:pt idx="834">
                  <c:v>15.706932</c:v>
                </c:pt>
                <c:pt idx="835">
                  <c:v>15.706932</c:v>
                </c:pt>
                <c:pt idx="836">
                  <c:v>15.707838000000001</c:v>
                </c:pt>
                <c:pt idx="837">
                  <c:v>15.707838000000001</c:v>
                </c:pt>
                <c:pt idx="838">
                  <c:v>15.707838000000001</c:v>
                </c:pt>
                <c:pt idx="839">
                  <c:v>15.707838000000001</c:v>
                </c:pt>
                <c:pt idx="840">
                  <c:v>15.708290999999999</c:v>
                </c:pt>
                <c:pt idx="841">
                  <c:v>15.708290999999999</c:v>
                </c:pt>
                <c:pt idx="842">
                  <c:v>15.711008</c:v>
                </c:pt>
                <c:pt idx="843">
                  <c:v>15.711008</c:v>
                </c:pt>
                <c:pt idx="844">
                  <c:v>15.714631000000001</c:v>
                </c:pt>
                <c:pt idx="845">
                  <c:v>15.714631000000001</c:v>
                </c:pt>
                <c:pt idx="846">
                  <c:v>15.715536999999999</c:v>
                </c:pt>
                <c:pt idx="847">
                  <c:v>15.715536999999999</c:v>
                </c:pt>
                <c:pt idx="848">
                  <c:v>15.718707</c:v>
                </c:pt>
                <c:pt idx="849">
                  <c:v>15.718707</c:v>
                </c:pt>
                <c:pt idx="850">
                  <c:v>15.721878</c:v>
                </c:pt>
                <c:pt idx="851">
                  <c:v>15.721878</c:v>
                </c:pt>
                <c:pt idx="852">
                  <c:v>15.722329999999999</c:v>
                </c:pt>
                <c:pt idx="853">
                  <c:v>15.722329999999999</c:v>
                </c:pt>
                <c:pt idx="854">
                  <c:v>15.722783</c:v>
                </c:pt>
                <c:pt idx="855">
                  <c:v>15.722783</c:v>
                </c:pt>
                <c:pt idx="856">
                  <c:v>15.724142000000001</c:v>
                </c:pt>
                <c:pt idx="857">
                  <c:v>15.724142000000001</c:v>
                </c:pt>
                <c:pt idx="858">
                  <c:v>15.725501</c:v>
                </c:pt>
                <c:pt idx="859">
                  <c:v>15.725501</c:v>
                </c:pt>
                <c:pt idx="860">
                  <c:v>15.726858999999999</c:v>
                </c:pt>
                <c:pt idx="861">
                  <c:v>15.726858999999999</c:v>
                </c:pt>
                <c:pt idx="862">
                  <c:v>15.729577000000001</c:v>
                </c:pt>
                <c:pt idx="863">
                  <c:v>15.729577000000001</c:v>
                </c:pt>
                <c:pt idx="864">
                  <c:v>15.733653</c:v>
                </c:pt>
                <c:pt idx="865">
                  <c:v>15.733653</c:v>
                </c:pt>
                <c:pt idx="866">
                  <c:v>15.735011999999999</c:v>
                </c:pt>
                <c:pt idx="867">
                  <c:v>15.735011999999999</c:v>
                </c:pt>
                <c:pt idx="868">
                  <c:v>15.735464</c:v>
                </c:pt>
                <c:pt idx="869">
                  <c:v>15.735464</c:v>
                </c:pt>
                <c:pt idx="870">
                  <c:v>15.740446</c:v>
                </c:pt>
                <c:pt idx="871">
                  <c:v>15.740446</c:v>
                </c:pt>
                <c:pt idx="872">
                  <c:v>15.743617</c:v>
                </c:pt>
                <c:pt idx="873">
                  <c:v>15.743617</c:v>
                </c:pt>
                <c:pt idx="874">
                  <c:v>15.743617</c:v>
                </c:pt>
                <c:pt idx="875">
                  <c:v>15.743617</c:v>
                </c:pt>
                <c:pt idx="876">
                  <c:v>15.743617</c:v>
                </c:pt>
                <c:pt idx="877">
                  <c:v>15.743617</c:v>
                </c:pt>
                <c:pt idx="878">
                  <c:v>15.749957</c:v>
                </c:pt>
                <c:pt idx="879">
                  <c:v>15.749957</c:v>
                </c:pt>
                <c:pt idx="880">
                  <c:v>15.75041</c:v>
                </c:pt>
                <c:pt idx="881">
                  <c:v>15.75041</c:v>
                </c:pt>
                <c:pt idx="882">
                  <c:v>15.75041</c:v>
                </c:pt>
                <c:pt idx="883">
                  <c:v>15.75041</c:v>
                </c:pt>
                <c:pt idx="884">
                  <c:v>15.750863000000001</c:v>
                </c:pt>
                <c:pt idx="885">
                  <c:v>15.750863000000001</c:v>
                </c:pt>
                <c:pt idx="886">
                  <c:v>15.752222</c:v>
                </c:pt>
                <c:pt idx="887">
                  <c:v>15.752222</c:v>
                </c:pt>
                <c:pt idx="888">
                  <c:v>15.752222</c:v>
                </c:pt>
                <c:pt idx="889">
                  <c:v>15.752222</c:v>
                </c:pt>
                <c:pt idx="890">
                  <c:v>15.753126999999999</c:v>
                </c:pt>
                <c:pt idx="891">
                  <c:v>15.753126999999999</c:v>
                </c:pt>
                <c:pt idx="892">
                  <c:v>15.753579999999999</c:v>
                </c:pt>
                <c:pt idx="893">
                  <c:v>15.753579999999999</c:v>
                </c:pt>
                <c:pt idx="894">
                  <c:v>15.754486</c:v>
                </c:pt>
                <c:pt idx="895">
                  <c:v>15.754486</c:v>
                </c:pt>
                <c:pt idx="896">
                  <c:v>15.754939</c:v>
                </c:pt>
                <c:pt idx="897">
                  <c:v>15.754939</c:v>
                </c:pt>
                <c:pt idx="898">
                  <c:v>15.755845000000001</c:v>
                </c:pt>
                <c:pt idx="899">
                  <c:v>15.755845000000001</c:v>
                </c:pt>
                <c:pt idx="900">
                  <c:v>15.756297999999999</c:v>
                </c:pt>
                <c:pt idx="901">
                  <c:v>15.756297999999999</c:v>
                </c:pt>
                <c:pt idx="902">
                  <c:v>15.758562</c:v>
                </c:pt>
                <c:pt idx="903">
                  <c:v>15.758562</c:v>
                </c:pt>
                <c:pt idx="904">
                  <c:v>15.759015</c:v>
                </c:pt>
                <c:pt idx="905">
                  <c:v>15.759015</c:v>
                </c:pt>
                <c:pt idx="906">
                  <c:v>15.763544</c:v>
                </c:pt>
                <c:pt idx="907">
                  <c:v>15.763544</c:v>
                </c:pt>
                <c:pt idx="908">
                  <c:v>15.766261999999999</c:v>
                </c:pt>
                <c:pt idx="909">
                  <c:v>15.766261999999999</c:v>
                </c:pt>
                <c:pt idx="910">
                  <c:v>15.768526</c:v>
                </c:pt>
                <c:pt idx="911">
                  <c:v>15.768526</c:v>
                </c:pt>
                <c:pt idx="912">
                  <c:v>15.769885</c:v>
                </c:pt>
                <c:pt idx="913">
                  <c:v>15.769885</c:v>
                </c:pt>
                <c:pt idx="914">
                  <c:v>15.77079</c:v>
                </c:pt>
                <c:pt idx="915">
                  <c:v>15.77079</c:v>
                </c:pt>
                <c:pt idx="916">
                  <c:v>15.775772</c:v>
                </c:pt>
                <c:pt idx="917">
                  <c:v>15.775772</c:v>
                </c:pt>
                <c:pt idx="918">
                  <c:v>15.776225</c:v>
                </c:pt>
                <c:pt idx="919">
                  <c:v>15.776225</c:v>
                </c:pt>
                <c:pt idx="920">
                  <c:v>15.776678</c:v>
                </c:pt>
                <c:pt idx="921">
                  <c:v>15.776678</c:v>
                </c:pt>
                <c:pt idx="922">
                  <c:v>15.778036999999999</c:v>
                </c:pt>
                <c:pt idx="923">
                  <c:v>15.778036999999999</c:v>
                </c:pt>
                <c:pt idx="924">
                  <c:v>15.778036999999999</c:v>
                </c:pt>
                <c:pt idx="925">
                  <c:v>15.778036999999999</c:v>
                </c:pt>
                <c:pt idx="926">
                  <c:v>15.779847999999999</c:v>
                </c:pt>
                <c:pt idx="927">
                  <c:v>15.779847999999999</c:v>
                </c:pt>
                <c:pt idx="928">
                  <c:v>15.780301</c:v>
                </c:pt>
                <c:pt idx="929">
                  <c:v>15.780301</c:v>
                </c:pt>
                <c:pt idx="930">
                  <c:v>15.78166</c:v>
                </c:pt>
                <c:pt idx="931">
                  <c:v>15.78166</c:v>
                </c:pt>
                <c:pt idx="932">
                  <c:v>15.782113000000001</c:v>
                </c:pt>
                <c:pt idx="933">
                  <c:v>15.782113000000001</c:v>
                </c:pt>
                <c:pt idx="934">
                  <c:v>15.782113000000001</c:v>
                </c:pt>
                <c:pt idx="935">
                  <c:v>15.782113000000001</c:v>
                </c:pt>
                <c:pt idx="936">
                  <c:v>15.783472</c:v>
                </c:pt>
                <c:pt idx="937">
                  <c:v>15.783472</c:v>
                </c:pt>
                <c:pt idx="938">
                  <c:v>15.783925</c:v>
                </c:pt>
                <c:pt idx="939">
                  <c:v>15.783925</c:v>
                </c:pt>
                <c:pt idx="940">
                  <c:v>15.784829999999999</c:v>
                </c:pt>
                <c:pt idx="941">
                  <c:v>15.784829999999999</c:v>
                </c:pt>
                <c:pt idx="942">
                  <c:v>15.785736</c:v>
                </c:pt>
                <c:pt idx="943">
                  <c:v>15.785736</c:v>
                </c:pt>
                <c:pt idx="944">
                  <c:v>15.791624000000001</c:v>
                </c:pt>
                <c:pt idx="945">
                  <c:v>15.791624000000001</c:v>
                </c:pt>
                <c:pt idx="946">
                  <c:v>15.792982</c:v>
                </c:pt>
                <c:pt idx="947">
                  <c:v>15.792982</c:v>
                </c:pt>
                <c:pt idx="948">
                  <c:v>15.794340999999999</c:v>
                </c:pt>
                <c:pt idx="949">
                  <c:v>15.794340999999999</c:v>
                </c:pt>
                <c:pt idx="950">
                  <c:v>15.794794</c:v>
                </c:pt>
                <c:pt idx="951">
                  <c:v>15.794794</c:v>
                </c:pt>
                <c:pt idx="952">
                  <c:v>15.797059000000001</c:v>
                </c:pt>
                <c:pt idx="953">
                  <c:v>15.797059000000001</c:v>
                </c:pt>
                <c:pt idx="954">
                  <c:v>15.800682</c:v>
                </c:pt>
                <c:pt idx="955">
                  <c:v>15.800682</c:v>
                </c:pt>
                <c:pt idx="956">
                  <c:v>15.801135</c:v>
                </c:pt>
                <c:pt idx="957">
                  <c:v>15.801135</c:v>
                </c:pt>
                <c:pt idx="958">
                  <c:v>15.804758</c:v>
                </c:pt>
                <c:pt idx="959">
                  <c:v>15.804758</c:v>
                </c:pt>
                <c:pt idx="960">
                  <c:v>15.804758</c:v>
                </c:pt>
                <c:pt idx="961">
                  <c:v>15.804758</c:v>
                </c:pt>
                <c:pt idx="962">
                  <c:v>15.808833999999999</c:v>
                </c:pt>
                <c:pt idx="963">
                  <c:v>15.808833999999999</c:v>
                </c:pt>
                <c:pt idx="964">
                  <c:v>15.812457</c:v>
                </c:pt>
                <c:pt idx="965">
                  <c:v>15.812457</c:v>
                </c:pt>
                <c:pt idx="966">
                  <c:v>15.813363000000001</c:v>
                </c:pt>
                <c:pt idx="967">
                  <c:v>15.813363000000001</c:v>
                </c:pt>
                <c:pt idx="968">
                  <c:v>15.814268999999999</c:v>
                </c:pt>
                <c:pt idx="969">
                  <c:v>15.814268999999999</c:v>
                </c:pt>
                <c:pt idx="970">
                  <c:v>15.814268999999999</c:v>
                </c:pt>
                <c:pt idx="971">
                  <c:v>15.814268999999999</c:v>
                </c:pt>
                <c:pt idx="972">
                  <c:v>15.814722</c:v>
                </c:pt>
                <c:pt idx="973">
                  <c:v>15.814722</c:v>
                </c:pt>
                <c:pt idx="974">
                  <c:v>15.814722</c:v>
                </c:pt>
                <c:pt idx="975">
                  <c:v>15.814722</c:v>
                </c:pt>
                <c:pt idx="976">
                  <c:v>15.815174000000001</c:v>
                </c:pt>
                <c:pt idx="977">
                  <c:v>15.815174000000001</c:v>
                </c:pt>
                <c:pt idx="978">
                  <c:v>15.815174000000001</c:v>
                </c:pt>
                <c:pt idx="979">
                  <c:v>15.815174000000001</c:v>
                </c:pt>
                <c:pt idx="980">
                  <c:v>15.815626999999999</c:v>
                </c:pt>
                <c:pt idx="981">
                  <c:v>15.815626999999999</c:v>
                </c:pt>
                <c:pt idx="982">
                  <c:v>15.816079999999999</c:v>
                </c:pt>
                <c:pt idx="983">
                  <c:v>15.816079999999999</c:v>
                </c:pt>
                <c:pt idx="984">
                  <c:v>15.816986</c:v>
                </c:pt>
                <c:pt idx="985">
                  <c:v>15.816986</c:v>
                </c:pt>
                <c:pt idx="986">
                  <c:v>15.817439</c:v>
                </c:pt>
                <c:pt idx="987">
                  <c:v>15.817439</c:v>
                </c:pt>
                <c:pt idx="988">
                  <c:v>15.81925</c:v>
                </c:pt>
                <c:pt idx="989">
                  <c:v>15.81925</c:v>
                </c:pt>
                <c:pt idx="990">
                  <c:v>15.819703000000001</c:v>
                </c:pt>
                <c:pt idx="991">
                  <c:v>15.819703000000001</c:v>
                </c:pt>
                <c:pt idx="992">
                  <c:v>15.821062</c:v>
                </c:pt>
                <c:pt idx="993">
                  <c:v>15.821062</c:v>
                </c:pt>
                <c:pt idx="994">
                  <c:v>15.823779</c:v>
                </c:pt>
                <c:pt idx="995">
                  <c:v>15.823779</c:v>
                </c:pt>
                <c:pt idx="996">
                  <c:v>15.826497</c:v>
                </c:pt>
                <c:pt idx="997">
                  <c:v>15.826497</c:v>
                </c:pt>
                <c:pt idx="998">
                  <c:v>15.82695</c:v>
                </c:pt>
                <c:pt idx="999">
                  <c:v>15.82695</c:v>
                </c:pt>
                <c:pt idx="1000">
                  <c:v>15.827403</c:v>
                </c:pt>
                <c:pt idx="1001">
                  <c:v>15.827403</c:v>
                </c:pt>
                <c:pt idx="1002">
                  <c:v>15.827856000000001</c:v>
                </c:pt>
                <c:pt idx="1003">
                  <c:v>15.827856000000001</c:v>
                </c:pt>
                <c:pt idx="1004">
                  <c:v>15.836912999999999</c:v>
                </c:pt>
                <c:pt idx="1005">
                  <c:v>15.836912999999999</c:v>
                </c:pt>
                <c:pt idx="1006">
                  <c:v>15.837365999999999</c:v>
                </c:pt>
                <c:pt idx="1007">
                  <c:v>15.837365999999999</c:v>
                </c:pt>
                <c:pt idx="1008">
                  <c:v>15.837819</c:v>
                </c:pt>
                <c:pt idx="1009">
                  <c:v>15.837819</c:v>
                </c:pt>
                <c:pt idx="1010">
                  <c:v>15.838272</c:v>
                </c:pt>
                <c:pt idx="1011">
                  <c:v>15.838272</c:v>
                </c:pt>
                <c:pt idx="1012">
                  <c:v>15.839631000000001</c:v>
                </c:pt>
                <c:pt idx="1013">
                  <c:v>15.839631000000001</c:v>
                </c:pt>
                <c:pt idx="1014">
                  <c:v>15.84099</c:v>
                </c:pt>
                <c:pt idx="1015">
                  <c:v>15.84099</c:v>
                </c:pt>
                <c:pt idx="1016">
                  <c:v>15.843254</c:v>
                </c:pt>
                <c:pt idx="1017">
                  <c:v>15.843254</c:v>
                </c:pt>
                <c:pt idx="1018">
                  <c:v>15.846876999999999</c:v>
                </c:pt>
                <c:pt idx="1019">
                  <c:v>15.846876999999999</c:v>
                </c:pt>
                <c:pt idx="1020">
                  <c:v>15.847329999999999</c:v>
                </c:pt>
                <c:pt idx="1021">
                  <c:v>15.847329999999999</c:v>
                </c:pt>
                <c:pt idx="1022">
                  <c:v>15.848236</c:v>
                </c:pt>
                <c:pt idx="1023">
                  <c:v>15.848236</c:v>
                </c:pt>
                <c:pt idx="1024">
                  <c:v>15.855029</c:v>
                </c:pt>
                <c:pt idx="1025">
                  <c:v>15.855029</c:v>
                </c:pt>
                <c:pt idx="1026">
                  <c:v>15.855482</c:v>
                </c:pt>
                <c:pt idx="1027">
                  <c:v>15.855482</c:v>
                </c:pt>
                <c:pt idx="1028">
                  <c:v>15.8582</c:v>
                </c:pt>
                <c:pt idx="1029">
                  <c:v>15.8582</c:v>
                </c:pt>
                <c:pt idx="1030">
                  <c:v>15.860464</c:v>
                </c:pt>
                <c:pt idx="1031">
                  <c:v>15.860464</c:v>
                </c:pt>
                <c:pt idx="1032">
                  <c:v>15.860464</c:v>
                </c:pt>
                <c:pt idx="1033">
                  <c:v>15.860464</c:v>
                </c:pt>
                <c:pt idx="1034">
                  <c:v>15.861370000000001</c:v>
                </c:pt>
                <c:pt idx="1035">
                  <c:v>15.861370000000001</c:v>
                </c:pt>
                <c:pt idx="1036">
                  <c:v>15.862276</c:v>
                </c:pt>
                <c:pt idx="1037">
                  <c:v>15.862276</c:v>
                </c:pt>
                <c:pt idx="1038">
                  <c:v>15.863182</c:v>
                </c:pt>
                <c:pt idx="1039">
                  <c:v>15.863182</c:v>
                </c:pt>
                <c:pt idx="1040">
                  <c:v>15.865899000000001</c:v>
                </c:pt>
                <c:pt idx="1041">
                  <c:v>15.865899000000001</c:v>
                </c:pt>
                <c:pt idx="1042">
                  <c:v>15.866351999999999</c:v>
                </c:pt>
                <c:pt idx="1043">
                  <c:v>15.866351999999999</c:v>
                </c:pt>
                <c:pt idx="1044">
                  <c:v>15.866804999999999</c:v>
                </c:pt>
                <c:pt idx="1045">
                  <c:v>15.866804999999999</c:v>
                </c:pt>
                <c:pt idx="1046">
                  <c:v>15.866804999999999</c:v>
                </c:pt>
                <c:pt idx="1047">
                  <c:v>15.866804999999999</c:v>
                </c:pt>
                <c:pt idx="1048">
                  <c:v>15.869975</c:v>
                </c:pt>
                <c:pt idx="1049">
                  <c:v>15.869975</c:v>
                </c:pt>
                <c:pt idx="1050">
                  <c:v>15.871786999999999</c:v>
                </c:pt>
                <c:pt idx="1051">
                  <c:v>15.871786999999999</c:v>
                </c:pt>
                <c:pt idx="1052">
                  <c:v>15.874957</c:v>
                </c:pt>
                <c:pt idx="1053">
                  <c:v>15.874957</c:v>
                </c:pt>
                <c:pt idx="1054">
                  <c:v>15.876315999999999</c:v>
                </c:pt>
                <c:pt idx="1055">
                  <c:v>15.876315999999999</c:v>
                </c:pt>
                <c:pt idx="1056">
                  <c:v>15.876315999999999</c:v>
                </c:pt>
                <c:pt idx="1057">
                  <c:v>15.876315999999999</c:v>
                </c:pt>
                <c:pt idx="1058">
                  <c:v>15.877674000000001</c:v>
                </c:pt>
                <c:pt idx="1059">
                  <c:v>15.877674000000001</c:v>
                </c:pt>
                <c:pt idx="1060">
                  <c:v>15.877674000000001</c:v>
                </c:pt>
                <c:pt idx="1061">
                  <c:v>15.877674000000001</c:v>
                </c:pt>
                <c:pt idx="1062">
                  <c:v>15.878579999999999</c:v>
                </c:pt>
                <c:pt idx="1063">
                  <c:v>15.878579999999999</c:v>
                </c:pt>
                <c:pt idx="1064">
                  <c:v>15.880845000000001</c:v>
                </c:pt>
                <c:pt idx="1065">
                  <c:v>15.880845000000001</c:v>
                </c:pt>
                <c:pt idx="1066">
                  <c:v>15.882203000000001</c:v>
                </c:pt>
                <c:pt idx="1067">
                  <c:v>15.882203000000001</c:v>
                </c:pt>
                <c:pt idx="1068">
                  <c:v>15.883108999999999</c:v>
                </c:pt>
                <c:pt idx="1069">
                  <c:v>15.883108999999999</c:v>
                </c:pt>
                <c:pt idx="1070">
                  <c:v>15.883562</c:v>
                </c:pt>
                <c:pt idx="1071">
                  <c:v>15.883562</c:v>
                </c:pt>
                <c:pt idx="1072">
                  <c:v>15.884015</c:v>
                </c:pt>
                <c:pt idx="1073">
                  <c:v>15.884015</c:v>
                </c:pt>
                <c:pt idx="1074">
                  <c:v>15.885826</c:v>
                </c:pt>
                <c:pt idx="1075">
                  <c:v>15.885826</c:v>
                </c:pt>
                <c:pt idx="1076">
                  <c:v>15.887185000000001</c:v>
                </c:pt>
                <c:pt idx="1077">
                  <c:v>15.887185000000001</c:v>
                </c:pt>
                <c:pt idx="1078">
                  <c:v>15.888090999999999</c:v>
                </c:pt>
                <c:pt idx="1079">
                  <c:v>15.888090999999999</c:v>
                </c:pt>
                <c:pt idx="1080">
                  <c:v>15.88945</c:v>
                </c:pt>
                <c:pt idx="1081">
                  <c:v>15.88945</c:v>
                </c:pt>
                <c:pt idx="1082">
                  <c:v>15.891261</c:v>
                </c:pt>
                <c:pt idx="1083">
                  <c:v>15.891261</c:v>
                </c:pt>
                <c:pt idx="1084">
                  <c:v>15.893526</c:v>
                </c:pt>
                <c:pt idx="1085">
                  <c:v>15.893526</c:v>
                </c:pt>
                <c:pt idx="1086">
                  <c:v>15.893979</c:v>
                </c:pt>
                <c:pt idx="1087">
                  <c:v>15.893979</c:v>
                </c:pt>
                <c:pt idx="1088">
                  <c:v>15.897149000000001</c:v>
                </c:pt>
                <c:pt idx="1089">
                  <c:v>15.897149000000001</c:v>
                </c:pt>
                <c:pt idx="1090">
                  <c:v>15.899412999999999</c:v>
                </c:pt>
                <c:pt idx="1091">
                  <c:v>15.899412999999999</c:v>
                </c:pt>
                <c:pt idx="1092">
                  <c:v>15.904394999999999</c:v>
                </c:pt>
                <c:pt idx="1093">
                  <c:v>15.904394999999999</c:v>
                </c:pt>
                <c:pt idx="1094">
                  <c:v>15.905301</c:v>
                </c:pt>
                <c:pt idx="1095">
                  <c:v>15.905301</c:v>
                </c:pt>
                <c:pt idx="1096">
                  <c:v>15.906207</c:v>
                </c:pt>
                <c:pt idx="1097">
                  <c:v>15.906207</c:v>
                </c:pt>
                <c:pt idx="1098">
                  <c:v>15.90666</c:v>
                </c:pt>
                <c:pt idx="1099">
                  <c:v>15.90666</c:v>
                </c:pt>
                <c:pt idx="1100">
                  <c:v>15.907565</c:v>
                </c:pt>
                <c:pt idx="1101">
                  <c:v>15.907565</c:v>
                </c:pt>
                <c:pt idx="1102">
                  <c:v>15.908471</c:v>
                </c:pt>
                <c:pt idx="1103">
                  <c:v>15.908471</c:v>
                </c:pt>
                <c:pt idx="1104">
                  <c:v>15.909829999999999</c:v>
                </c:pt>
                <c:pt idx="1105">
                  <c:v>15.909829999999999</c:v>
                </c:pt>
                <c:pt idx="1106">
                  <c:v>15.911642000000001</c:v>
                </c:pt>
                <c:pt idx="1107">
                  <c:v>15.911642000000001</c:v>
                </c:pt>
                <c:pt idx="1108">
                  <c:v>15.916171</c:v>
                </c:pt>
                <c:pt idx="1109">
                  <c:v>15.916171</c:v>
                </c:pt>
                <c:pt idx="1110">
                  <c:v>15.917076</c:v>
                </c:pt>
                <c:pt idx="1111">
                  <c:v>15.917076</c:v>
                </c:pt>
                <c:pt idx="1112">
                  <c:v>15.917076</c:v>
                </c:pt>
                <c:pt idx="1113">
                  <c:v>15.917076</c:v>
                </c:pt>
                <c:pt idx="1114">
                  <c:v>15.917529</c:v>
                </c:pt>
                <c:pt idx="1115">
                  <c:v>15.917529</c:v>
                </c:pt>
                <c:pt idx="1116">
                  <c:v>15.921605</c:v>
                </c:pt>
                <c:pt idx="1117">
                  <c:v>15.921605</c:v>
                </c:pt>
                <c:pt idx="1118">
                  <c:v>15.923870000000001</c:v>
                </c:pt>
                <c:pt idx="1119">
                  <c:v>15.923870000000001</c:v>
                </c:pt>
                <c:pt idx="1120">
                  <c:v>15.92704</c:v>
                </c:pt>
                <c:pt idx="1121">
                  <c:v>15.92704</c:v>
                </c:pt>
                <c:pt idx="1122">
                  <c:v>15.927946</c:v>
                </c:pt>
                <c:pt idx="1123">
                  <c:v>15.927946</c:v>
                </c:pt>
                <c:pt idx="1124">
                  <c:v>15.928399000000001</c:v>
                </c:pt>
                <c:pt idx="1125">
                  <c:v>15.928399000000001</c:v>
                </c:pt>
                <c:pt idx="1126">
                  <c:v>15.930662999999999</c:v>
                </c:pt>
                <c:pt idx="1127">
                  <c:v>15.930662999999999</c:v>
                </c:pt>
                <c:pt idx="1128">
                  <c:v>15.933833999999999</c:v>
                </c:pt>
                <c:pt idx="1129">
                  <c:v>15.933833999999999</c:v>
                </c:pt>
                <c:pt idx="1130">
                  <c:v>15.936097999999999</c:v>
                </c:pt>
                <c:pt idx="1131">
                  <c:v>15.936097999999999</c:v>
                </c:pt>
                <c:pt idx="1132">
                  <c:v>15.937457</c:v>
                </c:pt>
                <c:pt idx="1133">
                  <c:v>15.937457</c:v>
                </c:pt>
                <c:pt idx="1134">
                  <c:v>15.938362</c:v>
                </c:pt>
                <c:pt idx="1135">
                  <c:v>15.938362</c:v>
                </c:pt>
                <c:pt idx="1136">
                  <c:v>15.943344</c:v>
                </c:pt>
                <c:pt idx="1137">
                  <c:v>15.943344</c:v>
                </c:pt>
                <c:pt idx="1138">
                  <c:v>15.945156000000001</c:v>
                </c:pt>
                <c:pt idx="1139">
                  <c:v>15.945156000000001</c:v>
                </c:pt>
                <c:pt idx="1140">
                  <c:v>15.945608999999999</c:v>
                </c:pt>
                <c:pt idx="1141">
                  <c:v>15.945608999999999</c:v>
                </c:pt>
                <c:pt idx="1142">
                  <c:v>15.948326</c:v>
                </c:pt>
                <c:pt idx="1143">
                  <c:v>15.948326</c:v>
                </c:pt>
                <c:pt idx="1144">
                  <c:v>15.950590999999999</c:v>
                </c:pt>
                <c:pt idx="1145">
                  <c:v>15.950590999999999</c:v>
                </c:pt>
                <c:pt idx="1146">
                  <c:v>15.951497</c:v>
                </c:pt>
                <c:pt idx="1147">
                  <c:v>15.951497</c:v>
                </c:pt>
                <c:pt idx="1148">
                  <c:v>15.955572999999999</c:v>
                </c:pt>
                <c:pt idx="1149">
                  <c:v>15.955572999999999</c:v>
                </c:pt>
                <c:pt idx="1150">
                  <c:v>15.957383999999999</c:v>
                </c:pt>
                <c:pt idx="1151">
                  <c:v>15.957383999999999</c:v>
                </c:pt>
                <c:pt idx="1152">
                  <c:v>15.961912999999999</c:v>
                </c:pt>
                <c:pt idx="1153">
                  <c:v>15.961912999999999</c:v>
                </c:pt>
                <c:pt idx="1154">
                  <c:v>15.964631000000001</c:v>
                </c:pt>
                <c:pt idx="1155">
                  <c:v>15.964631000000001</c:v>
                </c:pt>
                <c:pt idx="1156">
                  <c:v>15.965083</c:v>
                </c:pt>
                <c:pt idx="1157">
                  <c:v>15.965083</c:v>
                </c:pt>
                <c:pt idx="1158">
                  <c:v>15.965536</c:v>
                </c:pt>
                <c:pt idx="1159">
                  <c:v>15.965536</c:v>
                </c:pt>
                <c:pt idx="1160">
                  <c:v>15.965536</c:v>
                </c:pt>
                <c:pt idx="1161">
                  <c:v>15.965536</c:v>
                </c:pt>
                <c:pt idx="1162">
                  <c:v>15.965989</c:v>
                </c:pt>
                <c:pt idx="1163">
                  <c:v>15.965989</c:v>
                </c:pt>
                <c:pt idx="1164">
                  <c:v>15.966894999999999</c:v>
                </c:pt>
                <c:pt idx="1165">
                  <c:v>15.966894999999999</c:v>
                </c:pt>
                <c:pt idx="1166">
                  <c:v>15.970065</c:v>
                </c:pt>
                <c:pt idx="1167">
                  <c:v>15.970065</c:v>
                </c:pt>
                <c:pt idx="1168">
                  <c:v>15.972783</c:v>
                </c:pt>
                <c:pt idx="1169">
                  <c:v>15.972783</c:v>
                </c:pt>
                <c:pt idx="1170">
                  <c:v>15.974140999999999</c:v>
                </c:pt>
                <c:pt idx="1171">
                  <c:v>15.974140999999999</c:v>
                </c:pt>
                <c:pt idx="1172">
                  <c:v>15.977312</c:v>
                </c:pt>
                <c:pt idx="1173">
                  <c:v>15.977312</c:v>
                </c:pt>
                <c:pt idx="1174">
                  <c:v>15.978217000000001</c:v>
                </c:pt>
                <c:pt idx="1175">
                  <c:v>15.978217000000001</c:v>
                </c:pt>
                <c:pt idx="1176">
                  <c:v>15.978217000000001</c:v>
                </c:pt>
                <c:pt idx="1177">
                  <c:v>15.978217000000001</c:v>
                </c:pt>
                <c:pt idx="1178">
                  <c:v>15.978669999999999</c:v>
                </c:pt>
                <c:pt idx="1179">
                  <c:v>15.978669999999999</c:v>
                </c:pt>
                <c:pt idx="1180">
                  <c:v>15.983651999999999</c:v>
                </c:pt>
                <c:pt idx="1181">
                  <c:v>15.983651999999999</c:v>
                </c:pt>
                <c:pt idx="1182">
                  <c:v>15.984105</c:v>
                </c:pt>
                <c:pt idx="1183">
                  <c:v>15.984105</c:v>
                </c:pt>
                <c:pt idx="1184">
                  <c:v>15.985917000000001</c:v>
                </c:pt>
                <c:pt idx="1185">
                  <c:v>15.985917000000001</c:v>
                </c:pt>
                <c:pt idx="1186">
                  <c:v>15.986822</c:v>
                </c:pt>
                <c:pt idx="1187">
                  <c:v>15.986822</c:v>
                </c:pt>
                <c:pt idx="1188">
                  <c:v>15.988633999999999</c:v>
                </c:pt>
                <c:pt idx="1189">
                  <c:v>15.988633999999999</c:v>
                </c:pt>
                <c:pt idx="1190">
                  <c:v>15.989993</c:v>
                </c:pt>
                <c:pt idx="1191">
                  <c:v>15.989993</c:v>
                </c:pt>
                <c:pt idx="1192">
                  <c:v>15.991351</c:v>
                </c:pt>
                <c:pt idx="1193">
                  <c:v>15.991351</c:v>
                </c:pt>
                <c:pt idx="1194">
                  <c:v>15.993162999999999</c:v>
                </c:pt>
                <c:pt idx="1195">
                  <c:v>15.993162999999999</c:v>
                </c:pt>
                <c:pt idx="1196">
                  <c:v>15.995428</c:v>
                </c:pt>
                <c:pt idx="1197">
                  <c:v>15.995428</c:v>
                </c:pt>
                <c:pt idx="1198">
                  <c:v>15.996333</c:v>
                </c:pt>
                <c:pt idx="1199">
                  <c:v>15.996333</c:v>
                </c:pt>
                <c:pt idx="1200">
                  <c:v>15.999051</c:v>
                </c:pt>
                <c:pt idx="1201">
                  <c:v>15.999051</c:v>
                </c:pt>
                <c:pt idx="1202">
                  <c:v>16.002220999999999</c:v>
                </c:pt>
                <c:pt idx="1203">
                  <c:v>16.002220999999999</c:v>
                </c:pt>
                <c:pt idx="1204">
                  <c:v>16.003126999999999</c:v>
                </c:pt>
                <c:pt idx="1205">
                  <c:v>16.003126999999999</c:v>
                </c:pt>
                <c:pt idx="1206">
                  <c:v>16.004033</c:v>
                </c:pt>
                <c:pt idx="1207">
                  <c:v>16.004033</c:v>
                </c:pt>
                <c:pt idx="1208">
                  <c:v>16.006297</c:v>
                </c:pt>
                <c:pt idx="1209">
                  <c:v>16.006297</c:v>
                </c:pt>
                <c:pt idx="1210">
                  <c:v>16.00675</c:v>
                </c:pt>
                <c:pt idx="1211">
                  <c:v>16.00675</c:v>
                </c:pt>
                <c:pt idx="1212">
                  <c:v>16.007203000000001</c:v>
                </c:pt>
                <c:pt idx="1213">
                  <c:v>16.007203000000001</c:v>
                </c:pt>
                <c:pt idx="1214">
                  <c:v>16.007656000000001</c:v>
                </c:pt>
                <c:pt idx="1215">
                  <c:v>16.007656000000001</c:v>
                </c:pt>
                <c:pt idx="1216">
                  <c:v>16.009467000000001</c:v>
                </c:pt>
                <c:pt idx="1217">
                  <c:v>16.009467000000001</c:v>
                </c:pt>
                <c:pt idx="1218">
                  <c:v>16.013090999999999</c:v>
                </c:pt>
                <c:pt idx="1219">
                  <c:v>16.013090999999999</c:v>
                </c:pt>
                <c:pt idx="1220">
                  <c:v>16.017167000000001</c:v>
                </c:pt>
                <c:pt idx="1221">
                  <c:v>16.017167000000001</c:v>
                </c:pt>
                <c:pt idx="1222">
                  <c:v>16.018978000000001</c:v>
                </c:pt>
                <c:pt idx="1223">
                  <c:v>16.018978000000001</c:v>
                </c:pt>
                <c:pt idx="1224">
                  <c:v>16.020790000000002</c:v>
                </c:pt>
                <c:pt idx="1225">
                  <c:v>16.020790000000002</c:v>
                </c:pt>
                <c:pt idx="1226">
                  <c:v>16.021242999999998</c:v>
                </c:pt>
                <c:pt idx="1227">
                  <c:v>16.021242999999998</c:v>
                </c:pt>
                <c:pt idx="1228">
                  <c:v>16.022601000000002</c:v>
                </c:pt>
                <c:pt idx="1229">
                  <c:v>16.022601000000002</c:v>
                </c:pt>
                <c:pt idx="1230">
                  <c:v>16.022601000000002</c:v>
                </c:pt>
                <c:pt idx="1231">
                  <c:v>16.022601000000002</c:v>
                </c:pt>
                <c:pt idx="1232">
                  <c:v>16.024412999999999</c:v>
                </c:pt>
                <c:pt idx="1233">
                  <c:v>16.024412999999999</c:v>
                </c:pt>
                <c:pt idx="1234">
                  <c:v>16.024412999999999</c:v>
                </c:pt>
                <c:pt idx="1235">
                  <c:v>16.024412999999999</c:v>
                </c:pt>
                <c:pt idx="1236">
                  <c:v>16.025772</c:v>
                </c:pt>
                <c:pt idx="1237">
                  <c:v>16.025772</c:v>
                </c:pt>
                <c:pt idx="1238">
                  <c:v>16.025772</c:v>
                </c:pt>
                <c:pt idx="1239">
                  <c:v>16.025772</c:v>
                </c:pt>
                <c:pt idx="1240">
                  <c:v>16.027583</c:v>
                </c:pt>
                <c:pt idx="1241">
                  <c:v>16.027583</c:v>
                </c:pt>
                <c:pt idx="1242">
                  <c:v>16.031206000000001</c:v>
                </c:pt>
                <c:pt idx="1243">
                  <c:v>16.031206000000001</c:v>
                </c:pt>
                <c:pt idx="1244">
                  <c:v>16.032565000000002</c:v>
                </c:pt>
                <c:pt idx="1245">
                  <c:v>16.032565000000002</c:v>
                </c:pt>
                <c:pt idx="1246">
                  <c:v>16.033017999999998</c:v>
                </c:pt>
                <c:pt idx="1247">
                  <c:v>16.033017999999998</c:v>
                </c:pt>
                <c:pt idx="1248">
                  <c:v>16.033470999999999</c:v>
                </c:pt>
                <c:pt idx="1249">
                  <c:v>16.033470999999999</c:v>
                </c:pt>
                <c:pt idx="1250">
                  <c:v>16.034829999999999</c:v>
                </c:pt>
                <c:pt idx="1251">
                  <c:v>16.034829999999999</c:v>
                </c:pt>
                <c:pt idx="1252">
                  <c:v>16.034829999999999</c:v>
                </c:pt>
                <c:pt idx="1253">
                  <c:v>16.034829999999999</c:v>
                </c:pt>
                <c:pt idx="1254">
                  <c:v>16.036187999999999</c:v>
                </c:pt>
                <c:pt idx="1255">
                  <c:v>16.036187999999999</c:v>
                </c:pt>
                <c:pt idx="1256">
                  <c:v>16.036187999999999</c:v>
                </c:pt>
                <c:pt idx="1257">
                  <c:v>16.036187999999999</c:v>
                </c:pt>
                <c:pt idx="1258">
                  <c:v>16.039811</c:v>
                </c:pt>
                <c:pt idx="1259">
                  <c:v>16.039811</c:v>
                </c:pt>
                <c:pt idx="1260">
                  <c:v>16.043887999999999</c:v>
                </c:pt>
                <c:pt idx="1261">
                  <c:v>16.043887999999999</c:v>
                </c:pt>
                <c:pt idx="1262">
                  <c:v>16.043887999999999</c:v>
                </c:pt>
                <c:pt idx="1263">
                  <c:v>16.043887999999999</c:v>
                </c:pt>
                <c:pt idx="1264">
                  <c:v>16.046151999999999</c:v>
                </c:pt>
                <c:pt idx="1265">
                  <c:v>16.046151999999999</c:v>
                </c:pt>
                <c:pt idx="1266">
                  <c:v>16.047058</c:v>
                </c:pt>
                <c:pt idx="1267">
                  <c:v>16.047058</c:v>
                </c:pt>
                <c:pt idx="1268">
                  <c:v>16.047511</c:v>
                </c:pt>
                <c:pt idx="1269">
                  <c:v>16.047511</c:v>
                </c:pt>
                <c:pt idx="1270">
                  <c:v>16.047964</c:v>
                </c:pt>
                <c:pt idx="1271">
                  <c:v>16.047964</c:v>
                </c:pt>
                <c:pt idx="1272">
                  <c:v>16.052040000000002</c:v>
                </c:pt>
                <c:pt idx="1273">
                  <c:v>16.052040000000002</c:v>
                </c:pt>
                <c:pt idx="1274">
                  <c:v>16.052040000000002</c:v>
                </c:pt>
                <c:pt idx="1275">
                  <c:v>16.052040000000002</c:v>
                </c:pt>
                <c:pt idx="1276">
                  <c:v>16.053851000000002</c:v>
                </c:pt>
                <c:pt idx="1277">
                  <c:v>16.053851000000002</c:v>
                </c:pt>
                <c:pt idx="1278">
                  <c:v>16.054303999999998</c:v>
                </c:pt>
                <c:pt idx="1279">
                  <c:v>16.054303999999998</c:v>
                </c:pt>
                <c:pt idx="1280">
                  <c:v>16.054756999999999</c:v>
                </c:pt>
                <c:pt idx="1281">
                  <c:v>16.054756999999999</c:v>
                </c:pt>
                <c:pt idx="1282">
                  <c:v>16.054756999999999</c:v>
                </c:pt>
                <c:pt idx="1283">
                  <c:v>16.054756999999999</c:v>
                </c:pt>
                <c:pt idx="1284">
                  <c:v>16.057022</c:v>
                </c:pt>
                <c:pt idx="1285">
                  <c:v>16.057022</c:v>
                </c:pt>
                <c:pt idx="1286">
                  <c:v>16.057473999999999</c:v>
                </c:pt>
                <c:pt idx="1287">
                  <c:v>16.057473999999999</c:v>
                </c:pt>
                <c:pt idx="1288">
                  <c:v>16.062003000000001</c:v>
                </c:pt>
                <c:pt idx="1289">
                  <c:v>16.062003000000001</c:v>
                </c:pt>
                <c:pt idx="1290">
                  <c:v>16.062456000000001</c:v>
                </c:pt>
                <c:pt idx="1291">
                  <c:v>16.062456000000001</c:v>
                </c:pt>
                <c:pt idx="1292">
                  <c:v>16.062909000000001</c:v>
                </c:pt>
                <c:pt idx="1293">
                  <c:v>16.062909000000001</c:v>
                </c:pt>
                <c:pt idx="1294">
                  <c:v>16.063815000000002</c:v>
                </c:pt>
                <c:pt idx="1295">
                  <c:v>16.063815000000002</c:v>
                </c:pt>
                <c:pt idx="1296">
                  <c:v>16.063815000000002</c:v>
                </c:pt>
                <c:pt idx="1297">
                  <c:v>16.063815000000002</c:v>
                </c:pt>
                <c:pt idx="1298">
                  <c:v>16.064720999999999</c:v>
                </c:pt>
                <c:pt idx="1299">
                  <c:v>16.064720999999999</c:v>
                </c:pt>
                <c:pt idx="1300">
                  <c:v>16.065626999999999</c:v>
                </c:pt>
                <c:pt idx="1301">
                  <c:v>16.065626999999999</c:v>
                </c:pt>
                <c:pt idx="1302">
                  <c:v>16.066531999999999</c:v>
                </c:pt>
                <c:pt idx="1303">
                  <c:v>16.066531999999999</c:v>
                </c:pt>
                <c:pt idx="1304">
                  <c:v>16.066531999999999</c:v>
                </c:pt>
                <c:pt idx="1305">
                  <c:v>16.066531999999999</c:v>
                </c:pt>
                <c:pt idx="1306">
                  <c:v>16.067890999999999</c:v>
                </c:pt>
                <c:pt idx="1307">
                  <c:v>16.067890999999999</c:v>
                </c:pt>
                <c:pt idx="1308">
                  <c:v>16.070156000000001</c:v>
                </c:pt>
                <c:pt idx="1309">
                  <c:v>16.070156000000001</c:v>
                </c:pt>
                <c:pt idx="1310">
                  <c:v>16.074684999999999</c:v>
                </c:pt>
                <c:pt idx="1311">
                  <c:v>16.074684999999999</c:v>
                </c:pt>
                <c:pt idx="1312">
                  <c:v>16.076495999999999</c:v>
                </c:pt>
                <c:pt idx="1313">
                  <c:v>16.076495999999999</c:v>
                </c:pt>
                <c:pt idx="1314">
                  <c:v>16.076948999999999</c:v>
                </c:pt>
                <c:pt idx="1315">
                  <c:v>16.076948999999999</c:v>
                </c:pt>
                <c:pt idx="1316">
                  <c:v>16.077401999999999</c:v>
                </c:pt>
                <c:pt idx="1317">
                  <c:v>16.077401999999999</c:v>
                </c:pt>
                <c:pt idx="1318">
                  <c:v>16.077855</c:v>
                </c:pt>
                <c:pt idx="1319">
                  <c:v>16.077855</c:v>
                </c:pt>
                <c:pt idx="1320">
                  <c:v>16.077855</c:v>
                </c:pt>
                <c:pt idx="1321">
                  <c:v>16.077855</c:v>
                </c:pt>
                <c:pt idx="1322">
                  <c:v>16.081931000000001</c:v>
                </c:pt>
                <c:pt idx="1323">
                  <c:v>16.081931000000001</c:v>
                </c:pt>
                <c:pt idx="1324">
                  <c:v>16.083290000000002</c:v>
                </c:pt>
                <c:pt idx="1325">
                  <c:v>16.083290000000002</c:v>
                </c:pt>
                <c:pt idx="1326">
                  <c:v>16.088270999999999</c:v>
                </c:pt>
                <c:pt idx="1327">
                  <c:v>16.088270999999999</c:v>
                </c:pt>
                <c:pt idx="1328">
                  <c:v>16.088723999999999</c:v>
                </c:pt>
                <c:pt idx="1329">
                  <c:v>16.088723999999999</c:v>
                </c:pt>
                <c:pt idx="1330">
                  <c:v>16.094612000000001</c:v>
                </c:pt>
                <c:pt idx="1331">
                  <c:v>16.094612000000001</c:v>
                </c:pt>
                <c:pt idx="1332">
                  <c:v>16.095065000000002</c:v>
                </c:pt>
                <c:pt idx="1333">
                  <c:v>16.095065000000002</c:v>
                </c:pt>
                <c:pt idx="1334">
                  <c:v>16.097328999999998</c:v>
                </c:pt>
                <c:pt idx="1335">
                  <c:v>16.097328999999998</c:v>
                </c:pt>
                <c:pt idx="1336">
                  <c:v>16.097781999999999</c:v>
                </c:pt>
                <c:pt idx="1337">
                  <c:v>16.097781999999999</c:v>
                </c:pt>
                <c:pt idx="1338">
                  <c:v>16.099140999999999</c:v>
                </c:pt>
                <c:pt idx="1339">
                  <c:v>16.099140999999999</c:v>
                </c:pt>
                <c:pt idx="1340">
                  <c:v>16.100953000000001</c:v>
                </c:pt>
                <c:pt idx="1341">
                  <c:v>16.100953000000001</c:v>
                </c:pt>
                <c:pt idx="1342">
                  <c:v>16.101858</c:v>
                </c:pt>
                <c:pt idx="1343">
                  <c:v>16.101858</c:v>
                </c:pt>
                <c:pt idx="1344">
                  <c:v>16.102311</c:v>
                </c:pt>
                <c:pt idx="1345">
                  <c:v>16.102311</c:v>
                </c:pt>
                <c:pt idx="1346">
                  <c:v>16.104123000000001</c:v>
                </c:pt>
                <c:pt idx="1347">
                  <c:v>16.104123000000001</c:v>
                </c:pt>
                <c:pt idx="1348">
                  <c:v>16.105028999999998</c:v>
                </c:pt>
                <c:pt idx="1349">
                  <c:v>16.105028999999998</c:v>
                </c:pt>
                <c:pt idx="1350">
                  <c:v>16.105481999999999</c:v>
                </c:pt>
                <c:pt idx="1351">
                  <c:v>16.105481999999999</c:v>
                </c:pt>
                <c:pt idx="1352">
                  <c:v>16.106839999999998</c:v>
                </c:pt>
                <c:pt idx="1353">
                  <c:v>16.106839999999998</c:v>
                </c:pt>
                <c:pt idx="1354">
                  <c:v>16.108198999999999</c:v>
                </c:pt>
                <c:pt idx="1355">
                  <c:v>16.108198999999999</c:v>
                </c:pt>
                <c:pt idx="1356">
                  <c:v>16.110462999999999</c:v>
                </c:pt>
                <c:pt idx="1357">
                  <c:v>16.110462999999999</c:v>
                </c:pt>
                <c:pt idx="1358">
                  <c:v>16.110462999999999</c:v>
                </c:pt>
                <c:pt idx="1359">
                  <c:v>16.110462999999999</c:v>
                </c:pt>
                <c:pt idx="1360">
                  <c:v>16.112728000000001</c:v>
                </c:pt>
                <c:pt idx="1361">
                  <c:v>16.112728000000001</c:v>
                </c:pt>
                <c:pt idx="1362">
                  <c:v>16.114540000000002</c:v>
                </c:pt>
                <c:pt idx="1363">
                  <c:v>16.114540000000002</c:v>
                </c:pt>
                <c:pt idx="1364">
                  <c:v>16.116803999999998</c:v>
                </c:pt>
                <c:pt idx="1365">
                  <c:v>16.116803999999998</c:v>
                </c:pt>
                <c:pt idx="1366">
                  <c:v>16.119520999999999</c:v>
                </c:pt>
                <c:pt idx="1367">
                  <c:v>16.119520999999999</c:v>
                </c:pt>
                <c:pt idx="1368">
                  <c:v>16.119973999999999</c:v>
                </c:pt>
                <c:pt idx="1369">
                  <c:v>16.119973999999999</c:v>
                </c:pt>
                <c:pt idx="1370">
                  <c:v>16.120426999999999</c:v>
                </c:pt>
                <c:pt idx="1371">
                  <c:v>16.120426999999999</c:v>
                </c:pt>
                <c:pt idx="1372">
                  <c:v>16.12405</c:v>
                </c:pt>
                <c:pt idx="1373">
                  <c:v>16.12405</c:v>
                </c:pt>
                <c:pt idx="1374">
                  <c:v>16.128126000000002</c:v>
                </c:pt>
                <c:pt idx="1375">
                  <c:v>16.128126000000002</c:v>
                </c:pt>
                <c:pt idx="1376">
                  <c:v>16.128578999999998</c:v>
                </c:pt>
                <c:pt idx="1377">
                  <c:v>16.128578999999998</c:v>
                </c:pt>
                <c:pt idx="1378">
                  <c:v>16.129031999999999</c:v>
                </c:pt>
                <c:pt idx="1379">
                  <c:v>16.129031999999999</c:v>
                </c:pt>
                <c:pt idx="1380">
                  <c:v>16.131297</c:v>
                </c:pt>
                <c:pt idx="1381">
                  <c:v>16.131297</c:v>
                </c:pt>
                <c:pt idx="1382">
                  <c:v>16.132203000000001</c:v>
                </c:pt>
                <c:pt idx="1383">
                  <c:v>16.132203000000001</c:v>
                </c:pt>
                <c:pt idx="1384">
                  <c:v>16.134014000000001</c:v>
                </c:pt>
                <c:pt idx="1385">
                  <c:v>16.134014000000001</c:v>
                </c:pt>
                <c:pt idx="1386">
                  <c:v>16.136278999999998</c:v>
                </c:pt>
                <c:pt idx="1387">
                  <c:v>16.136278999999998</c:v>
                </c:pt>
                <c:pt idx="1388">
                  <c:v>16.136278999999998</c:v>
                </c:pt>
                <c:pt idx="1389">
                  <c:v>16.136278999999998</c:v>
                </c:pt>
                <c:pt idx="1390">
                  <c:v>16.136731999999999</c:v>
                </c:pt>
                <c:pt idx="1391">
                  <c:v>16.136731999999999</c:v>
                </c:pt>
                <c:pt idx="1392">
                  <c:v>16.137637000000002</c:v>
                </c:pt>
                <c:pt idx="1393">
                  <c:v>16.137637000000002</c:v>
                </c:pt>
                <c:pt idx="1394">
                  <c:v>16.139901999999999</c:v>
                </c:pt>
                <c:pt idx="1395">
                  <c:v>16.139901999999999</c:v>
                </c:pt>
                <c:pt idx="1396">
                  <c:v>16.141259999999999</c:v>
                </c:pt>
                <c:pt idx="1397">
                  <c:v>16.141259999999999</c:v>
                </c:pt>
                <c:pt idx="1398">
                  <c:v>16.141712999999999</c:v>
                </c:pt>
                <c:pt idx="1399">
                  <c:v>16.141712999999999</c:v>
                </c:pt>
                <c:pt idx="1400">
                  <c:v>16.141712999999999</c:v>
                </c:pt>
                <c:pt idx="1401">
                  <c:v>16.141712999999999</c:v>
                </c:pt>
                <c:pt idx="1402">
                  <c:v>16.144431000000001</c:v>
                </c:pt>
                <c:pt idx="1403">
                  <c:v>16.144431000000001</c:v>
                </c:pt>
                <c:pt idx="1404">
                  <c:v>16.145337000000001</c:v>
                </c:pt>
                <c:pt idx="1405">
                  <c:v>16.145337000000001</c:v>
                </c:pt>
                <c:pt idx="1406">
                  <c:v>16.146695000000001</c:v>
                </c:pt>
                <c:pt idx="1407">
                  <c:v>16.146695000000001</c:v>
                </c:pt>
                <c:pt idx="1408">
                  <c:v>16.149412999999999</c:v>
                </c:pt>
                <c:pt idx="1409">
                  <c:v>16.149412999999999</c:v>
                </c:pt>
                <c:pt idx="1410">
                  <c:v>16.150317999999999</c:v>
                </c:pt>
                <c:pt idx="1411">
                  <c:v>16.150317999999999</c:v>
                </c:pt>
                <c:pt idx="1412">
                  <c:v>16.150770999999999</c:v>
                </c:pt>
                <c:pt idx="1413">
                  <c:v>16.150770999999999</c:v>
                </c:pt>
                <c:pt idx="1414">
                  <c:v>16.151676999999999</c:v>
                </c:pt>
                <c:pt idx="1415">
                  <c:v>16.151676999999999</c:v>
                </c:pt>
                <c:pt idx="1416">
                  <c:v>16.152583</c:v>
                </c:pt>
                <c:pt idx="1417">
                  <c:v>16.152583</c:v>
                </c:pt>
                <c:pt idx="1418">
                  <c:v>16.154395000000001</c:v>
                </c:pt>
                <c:pt idx="1419">
                  <c:v>16.154395000000001</c:v>
                </c:pt>
                <c:pt idx="1420">
                  <c:v>16.157112000000001</c:v>
                </c:pt>
                <c:pt idx="1421">
                  <c:v>16.157112000000001</c:v>
                </c:pt>
                <c:pt idx="1422">
                  <c:v>16.157112000000001</c:v>
                </c:pt>
                <c:pt idx="1423">
                  <c:v>16.157112000000001</c:v>
                </c:pt>
                <c:pt idx="1424">
                  <c:v>16.160734999999999</c:v>
                </c:pt>
                <c:pt idx="1425">
                  <c:v>16.160734999999999</c:v>
                </c:pt>
                <c:pt idx="1426">
                  <c:v>16.163905</c:v>
                </c:pt>
                <c:pt idx="1427">
                  <c:v>16.163905</c:v>
                </c:pt>
                <c:pt idx="1428">
                  <c:v>16.165717000000001</c:v>
                </c:pt>
                <c:pt idx="1429">
                  <c:v>16.165717000000001</c:v>
                </c:pt>
                <c:pt idx="1430">
                  <c:v>16.165717000000001</c:v>
                </c:pt>
                <c:pt idx="1431">
                  <c:v>16.165717000000001</c:v>
                </c:pt>
                <c:pt idx="1432">
                  <c:v>16.165717000000001</c:v>
                </c:pt>
                <c:pt idx="1433">
                  <c:v>16.165717000000001</c:v>
                </c:pt>
                <c:pt idx="1434">
                  <c:v>16.166170000000001</c:v>
                </c:pt>
                <c:pt idx="1435">
                  <c:v>16.166170000000001</c:v>
                </c:pt>
                <c:pt idx="1436">
                  <c:v>16.167076000000002</c:v>
                </c:pt>
                <c:pt idx="1437">
                  <c:v>16.167076000000002</c:v>
                </c:pt>
                <c:pt idx="1438">
                  <c:v>16.167981000000001</c:v>
                </c:pt>
                <c:pt idx="1439">
                  <c:v>16.167981000000001</c:v>
                </c:pt>
                <c:pt idx="1440">
                  <c:v>16.169339999999998</c:v>
                </c:pt>
                <c:pt idx="1441">
                  <c:v>16.169339999999998</c:v>
                </c:pt>
                <c:pt idx="1442">
                  <c:v>16.172509999999999</c:v>
                </c:pt>
                <c:pt idx="1443">
                  <c:v>16.172509999999999</c:v>
                </c:pt>
                <c:pt idx="1444">
                  <c:v>16.172962999999999</c:v>
                </c:pt>
                <c:pt idx="1445">
                  <c:v>16.172962999999999</c:v>
                </c:pt>
                <c:pt idx="1446">
                  <c:v>16.176134000000001</c:v>
                </c:pt>
                <c:pt idx="1447">
                  <c:v>16.176134000000001</c:v>
                </c:pt>
                <c:pt idx="1448">
                  <c:v>16.176586</c:v>
                </c:pt>
                <c:pt idx="1449">
                  <c:v>16.176586</c:v>
                </c:pt>
                <c:pt idx="1450">
                  <c:v>16.177492000000001</c:v>
                </c:pt>
                <c:pt idx="1451">
                  <c:v>16.177492000000001</c:v>
                </c:pt>
                <c:pt idx="1452">
                  <c:v>16.178398000000001</c:v>
                </c:pt>
                <c:pt idx="1453">
                  <c:v>16.178398000000001</c:v>
                </c:pt>
                <c:pt idx="1454">
                  <c:v>16.179303999999998</c:v>
                </c:pt>
                <c:pt idx="1455">
                  <c:v>16.179303999999998</c:v>
                </c:pt>
                <c:pt idx="1456">
                  <c:v>16.179756999999999</c:v>
                </c:pt>
                <c:pt idx="1457">
                  <c:v>16.179756999999999</c:v>
                </c:pt>
                <c:pt idx="1458">
                  <c:v>16.180662999999999</c:v>
                </c:pt>
                <c:pt idx="1459">
                  <c:v>16.180662999999999</c:v>
                </c:pt>
                <c:pt idx="1460">
                  <c:v>16.181114999999998</c:v>
                </c:pt>
                <c:pt idx="1461">
                  <c:v>16.181114999999998</c:v>
                </c:pt>
                <c:pt idx="1462">
                  <c:v>16.184286</c:v>
                </c:pt>
                <c:pt idx="1463">
                  <c:v>16.184286</c:v>
                </c:pt>
                <c:pt idx="1464">
                  <c:v>16.18655</c:v>
                </c:pt>
                <c:pt idx="1465">
                  <c:v>16.18655</c:v>
                </c:pt>
                <c:pt idx="1466">
                  <c:v>16.187456000000001</c:v>
                </c:pt>
                <c:pt idx="1467">
                  <c:v>16.187456000000001</c:v>
                </c:pt>
                <c:pt idx="1468">
                  <c:v>16.189720000000001</c:v>
                </c:pt>
                <c:pt idx="1469">
                  <c:v>16.189720000000001</c:v>
                </c:pt>
                <c:pt idx="1470">
                  <c:v>16.191984999999999</c:v>
                </c:pt>
                <c:pt idx="1471">
                  <c:v>16.191984999999999</c:v>
                </c:pt>
                <c:pt idx="1472">
                  <c:v>16.192890999999999</c:v>
                </c:pt>
                <c:pt idx="1473">
                  <c:v>16.192890999999999</c:v>
                </c:pt>
                <c:pt idx="1474">
                  <c:v>16.193344</c:v>
                </c:pt>
                <c:pt idx="1475">
                  <c:v>16.193344</c:v>
                </c:pt>
                <c:pt idx="1476">
                  <c:v>16.194248999999999</c:v>
                </c:pt>
                <c:pt idx="1477">
                  <c:v>16.194248999999999</c:v>
                </c:pt>
                <c:pt idx="1478">
                  <c:v>16.195155</c:v>
                </c:pt>
                <c:pt idx="1479">
                  <c:v>16.195155</c:v>
                </c:pt>
                <c:pt idx="1480">
                  <c:v>16.197420000000001</c:v>
                </c:pt>
                <c:pt idx="1481">
                  <c:v>16.197420000000001</c:v>
                </c:pt>
                <c:pt idx="1482">
                  <c:v>16.197420000000001</c:v>
                </c:pt>
                <c:pt idx="1483">
                  <c:v>16.197420000000001</c:v>
                </c:pt>
                <c:pt idx="1484">
                  <c:v>16.199231000000001</c:v>
                </c:pt>
                <c:pt idx="1485">
                  <c:v>16.199231000000001</c:v>
                </c:pt>
                <c:pt idx="1486">
                  <c:v>16.200589999999998</c:v>
                </c:pt>
                <c:pt idx="1487">
                  <c:v>16.200589999999998</c:v>
                </c:pt>
                <c:pt idx="1488">
                  <c:v>16.201495999999999</c:v>
                </c:pt>
                <c:pt idx="1489">
                  <c:v>16.201495999999999</c:v>
                </c:pt>
                <c:pt idx="1490">
                  <c:v>16.202855</c:v>
                </c:pt>
                <c:pt idx="1491">
                  <c:v>16.202855</c:v>
                </c:pt>
                <c:pt idx="1492">
                  <c:v>16.205119</c:v>
                </c:pt>
                <c:pt idx="1493">
                  <c:v>16.205119</c:v>
                </c:pt>
                <c:pt idx="1494">
                  <c:v>16.206931000000001</c:v>
                </c:pt>
                <c:pt idx="1495">
                  <c:v>16.206931000000001</c:v>
                </c:pt>
                <c:pt idx="1496">
                  <c:v>16.206931000000001</c:v>
                </c:pt>
                <c:pt idx="1497">
                  <c:v>16.206931000000001</c:v>
                </c:pt>
                <c:pt idx="1498">
                  <c:v>16.208742000000001</c:v>
                </c:pt>
                <c:pt idx="1499">
                  <c:v>16.208742000000001</c:v>
                </c:pt>
                <c:pt idx="1500">
                  <c:v>16.209648000000001</c:v>
                </c:pt>
                <c:pt idx="1501">
                  <c:v>16.209648000000001</c:v>
                </c:pt>
                <c:pt idx="1502">
                  <c:v>16.209648000000001</c:v>
                </c:pt>
                <c:pt idx="1503">
                  <c:v>16.209648000000001</c:v>
                </c:pt>
                <c:pt idx="1504">
                  <c:v>16.211459999999999</c:v>
                </c:pt>
                <c:pt idx="1505">
                  <c:v>16.211459999999999</c:v>
                </c:pt>
                <c:pt idx="1506">
                  <c:v>16.211459999999999</c:v>
                </c:pt>
                <c:pt idx="1507">
                  <c:v>16.211459999999999</c:v>
                </c:pt>
                <c:pt idx="1508">
                  <c:v>16.212364999999998</c:v>
                </c:pt>
                <c:pt idx="1509">
                  <c:v>16.212364999999998</c:v>
                </c:pt>
                <c:pt idx="1510">
                  <c:v>16.21463</c:v>
                </c:pt>
                <c:pt idx="1511">
                  <c:v>16.21463</c:v>
                </c:pt>
                <c:pt idx="1512">
                  <c:v>16.217347</c:v>
                </c:pt>
                <c:pt idx="1513">
                  <c:v>16.217347</c:v>
                </c:pt>
                <c:pt idx="1514">
                  <c:v>16.220065000000002</c:v>
                </c:pt>
                <c:pt idx="1515">
                  <c:v>16.220065000000002</c:v>
                </c:pt>
                <c:pt idx="1516">
                  <c:v>16.220065000000002</c:v>
                </c:pt>
                <c:pt idx="1517">
                  <c:v>16.220065000000002</c:v>
                </c:pt>
                <c:pt idx="1518">
                  <c:v>16.220517999999998</c:v>
                </c:pt>
                <c:pt idx="1519">
                  <c:v>16.220517999999998</c:v>
                </c:pt>
                <c:pt idx="1520">
                  <c:v>16.220970000000001</c:v>
                </c:pt>
                <c:pt idx="1521">
                  <c:v>16.220970000000001</c:v>
                </c:pt>
                <c:pt idx="1522">
                  <c:v>16.220970000000001</c:v>
                </c:pt>
                <c:pt idx="1523">
                  <c:v>16.220970000000001</c:v>
                </c:pt>
                <c:pt idx="1524">
                  <c:v>16.221876000000002</c:v>
                </c:pt>
                <c:pt idx="1525">
                  <c:v>16.221876000000002</c:v>
                </c:pt>
                <c:pt idx="1526">
                  <c:v>16.222328999999998</c:v>
                </c:pt>
                <c:pt idx="1527">
                  <c:v>16.222328999999998</c:v>
                </c:pt>
                <c:pt idx="1528">
                  <c:v>16.226858</c:v>
                </c:pt>
                <c:pt idx="1529">
                  <c:v>16.226858</c:v>
                </c:pt>
                <c:pt idx="1530">
                  <c:v>16.227311</c:v>
                </c:pt>
                <c:pt idx="1531">
                  <c:v>16.227311</c:v>
                </c:pt>
                <c:pt idx="1532">
                  <c:v>16.227764000000001</c:v>
                </c:pt>
                <c:pt idx="1533">
                  <c:v>16.227764000000001</c:v>
                </c:pt>
                <c:pt idx="1534">
                  <c:v>16.227764000000001</c:v>
                </c:pt>
                <c:pt idx="1535">
                  <c:v>16.227764000000001</c:v>
                </c:pt>
                <c:pt idx="1536">
                  <c:v>16.228217000000001</c:v>
                </c:pt>
                <c:pt idx="1537">
                  <c:v>16.228217000000001</c:v>
                </c:pt>
                <c:pt idx="1538">
                  <c:v>16.228670000000001</c:v>
                </c:pt>
                <c:pt idx="1539">
                  <c:v>16.228670000000001</c:v>
                </c:pt>
                <c:pt idx="1540">
                  <c:v>16.231387000000002</c:v>
                </c:pt>
                <c:pt idx="1541">
                  <c:v>16.231387000000002</c:v>
                </c:pt>
                <c:pt idx="1542">
                  <c:v>16.232292999999999</c:v>
                </c:pt>
                <c:pt idx="1543">
                  <c:v>16.232292999999999</c:v>
                </c:pt>
                <c:pt idx="1544">
                  <c:v>16.233198999999999</c:v>
                </c:pt>
                <c:pt idx="1545">
                  <c:v>16.233198999999999</c:v>
                </c:pt>
                <c:pt idx="1546">
                  <c:v>16.233651999999999</c:v>
                </c:pt>
                <c:pt idx="1547">
                  <c:v>16.233651999999999</c:v>
                </c:pt>
                <c:pt idx="1548">
                  <c:v>16.233651999999999</c:v>
                </c:pt>
                <c:pt idx="1549">
                  <c:v>16.233651999999999</c:v>
                </c:pt>
                <c:pt idx="1550">
                  <c:v>16.235916</c:v>
                </c:pt>
                <c:pt idx="1551">
                  <c:v>16.235916</c:v>
                </c:pt>
                <c:pt idx="1552">
                  <c:v>16.236822</c:v>
                </c:pt>
                <c:pt idx="1553">
                  <c:v>16.236822</c:v>
                </c:pt>
                <c:pt idx="1554">
                  <c:v>16.237275</c:v>
                </c:pt>
                <c:pt idx="1555">
                  <c:v>16.237275</c:v>
                </c:pt>
                <c:pt idx="1556">
                  <c:v>16.238633</c:v>
                </c:pt>
                <c:pt idx="1557">
                  <c:v>16.238633</c:v>
                </c:pt>
                <c:pt idx="1558">
                  <c:v>16.239086</c:v>
                </c:pt>
                <c:pt idx="1559">
                  <c:v>16.239086</c:v>
                </c:pt>
                <c:pt idx="1560">
                  <c:v>16.239539000000001</c:v>
                </c:pt>
                <c:pt idx="1561">
                  <c:v>16.239539000000001</c:v>
                </c:pt>
                <c:pt idx="1562">
                  <c:v>16.240898000000001</c:v>
                </c:pt>
                <c:pt idx="1563">
                  <c:v>16.240898000000001</c:v>
                </c:pt>
                <c:pt idx="1564">
                  <c:v>16.241351000000002</c:v>
                </c:pt>
                <c:pt idx="1565">
                  <c:v>16.241351000000002</c:v>
                </c:pt>
                <c:pt idx="1566">
                  <c:v>16.244973999999999</c:v>
                </c:pt>
                <c:pt idx="1567">
                  <c:v>16.244973999999999</c:v>
                </c:pt>
                <c:pt idx="1568">
                  <c:v>16.245426999999999</c:v>
                </c:pt>
                <c:pt idx="1569">
                  <c:v>16.245426999999999</c:v>
                </c:pt>
                <c:pt idx="1570">
                  <c:v>16.24588</c:v>
                </c:pt>
                <c:pt idx="1571">
                  <c:v>16.24588</c:v>
                </c:pt>
                <c:pt idx="1572">
                  <c:v>16.249956000000001</c:v>
                </c:pt>
                <c:pt idx="1573">
                  <c:v>16.249956000000001</c:v>
                </c:pt>
                <c:pt idx="1574">
                  <c:v>16.250409000000001</c:v>
                </c:pt>
                <c:pt idx="1575">
                  <c:v>16.250409000000001</c:v>
                </c:pt>
                <c:pt idx="1576">
                  <c:v>16.252673000000001</c:v>
                </c:pt>
                <c:pt idx="1577">
                  <c:v>16.252673000000001</c:v>
                </c:pt>
                <c:pt idx="1578">
                  <c:v>16.253126000000002</c:v>
                </c:pt>
                <c:pt idx="1579">
                  <c:v>16.253126000000002</c:v>
                </c:pt>
                <c:pt idx="1580">
                  <c:v>16.253578999999998</c:v>
                </c:pt>
                <c:pt idx="1581">
                  <c:v>16.253578999999998</c:v>
                </c:pt>
                <c:pt idx="1582">
                  <c:v>16.254937999999999</c:v>
                </c:pt>
                <c:pt idx="1583">
                  <c:v>16.254937999999999</c:v>
                </c:pt>
                <c:pt idx="1584">
                  <c:v>16.254937999999999</c:v>
                </c:pt>
                <c:pt idx="1585">
                  <c:v>16.254937999999999</c:v>
                </c:pt>
                <c:pt idx="1586">
                  <c:v>16.256295999999999</c:v>
                </c:pt>
                <c:pt idx="1587">
                  <c:v>16.256295999999999</c:v>
                </c:pt>
                <c:pt idx="1588">
                  <c:v>16.257201999999999</c:v>
                </c:pt>
                <c:pt idx="1589">
                  <c:v>16.257201999999999</c:v>
                </c:pt>
                <c:pt idx="1590">
                  <c:v>16.260825000000001</c:v>
                </c:pt>
                <c:pt idx="1591">
                  <c:v>16.260825000000001</c:v>
                </c:pt>
                <c:pt idx="1592">
                  <c:v>16.260825000000001</c:v>
                </c:pt>
                <c:pt idx="1593">
                  <c:v>16.260825000000001</c:v>
                </c:pt>
                <c:pt idx="1594">
                  <c:v>16.260825000000001</c:v>
                </c:pt>
                <c:pt idx="1595">
                  <c:v>16.260825000000001</c:v>
                </c:pt>
                <c:pt idx="1596">
                  <c:v>16.261278000000001</c:v>
                </c:pt>
                <c:pt idx="1597">
                  <c:v>16.261278000000001</c:v>
                </c:pt>
                <c:pt idx="1598">
                  <c:v>16.262637000000002</c:v>
                </c:pt>
                <c:pt idx="1599">
                  <c:v>16.262637000000002</c:v>
                </c:pt>
                <c:pt idx="1600">
                  <c:v>16.265806999999999</c:v>
                </c:pt>
                <c:pt idx="1601">
                  <c:v>16.265806999999999</c:v>
                </c:pt>
                <c:pt idx="1602">
                  <c:v>16.267166</c:v>
                </c:pt>
                <c:pt idx="1603">
                  <c:v>16.267166</c:v>
                </c:pt>
                <c:pt idx="1604">
                  <c:v>16.267619</c:v>
                </c:pt>
                <c:pt idx="1605">
                  <c:v>16.267619</c:v>
                </c:pt>
                <c:pt idx="1606">
                  <c:v>16.268525</c:v>
                </c:pt>
                <c:pt idx="1607">
                  <c:v>16.268525</c:v>
                </c:pt>
                <c:pt idx="1608">
                  <c:v>16.26943</c:v>
                </c:pt>
                <c:pt idx="1609">
                  <c:v>16.26943</c:v>
                </c:pt>
                <c:pt idx="1610">
                  <c:v>16.272148000000001</c:v>
                </c:pt>
                <c:pt idx="1611">
                  <c:v>16.272148000000001</c:v>
                </c:pt>
                <c:pt idx="1612">
                  <c:v>16.273053999999998</c:v>
                </c:pt>
                <c:pt idx="1613">
                  <c:v>16.273053999999998</c:v>
                </c:pt>
                <c:pt idx="1614">
                  <c:v>16.273506999999999</c:v>
                </c:pt>
                <c:pt idx="1615">
                  <c:v>16.273506999999999</c:v>
                </c:pt>
                <c:pt idx="1616">
                  <c:v>16.273959000000001</c:v>
                </c:pt>
                <c:pt idx="1617">
                  <c:v>16.273959000000001</c:v>
                </c:pt>
                <c:pt idx="1618">
                  <c:v>16.274412000000002</c:v>
                </c:pt>
                <c:pt idx="1619">
                  <c:v>16.274412000000002</c:v>
                </c:pt>
                <c:pt idx="1620">
                  <c:v>16.274864999999998</c:v>
                </c:pt>
                <c:pt idx="1621">
                  <c:v>16.274864999999998</c:v>
                </c:pt>
                <c:pt idx="1622">
                  <c:v>16.275317999999999</c:v>
                </c:pt>
                <c:pt idx="1623">
                  <c:v>16.275317999999999</c:v>
                </c:pt>
                <c:pt idx="1624">
                  <c:v>16.275317999999999</c:v>
                </c:pt>
                <c:pt idx="1625">
                  <c:v>16.275317999999999</c:v>
                </c:pt>
                <c:pt idx="1626">
                  <c:v>16.27713</c:v>
                </c:pt>
                <c:pt idx="1627">
                  <c:v>16.27713</c:v>
                </c:pt>
                <c:pt idx="1628">
                  <c:v>16.278034999999999</c:v>
                </c:pt>
                <c:pt idx="1629">
                  <c:v>16.278034999999999</c:v>
                </c:pt>
                <c:pt idx="1630">
                  <c:v>16.279847</c:v>
                </c:pt>
                <c:pt idx="1631">
                  <c:v>16.279847</c:v>
                </c:pt>
                <c:pt idx="1632">
                  <c:v>16.281659000000001</c:v>
                </c:pt>
                <c:pt idx="1633">
                  <c:v>16.281659000000001</c:v>
                </c:pt>
                <c:pt idx="1634">
                  <c:v>16.282112000000001</c:v>
                </c:pt>
                <c:pt idx="1635">
                  <c:v>16.282112000000001</c:v>
                </c:pt>
                <c:pt idx="1636">
                  <c:v>16.282564000000001</c:v>
                </c:pt>
                <c:pt idx="1637">
                  <c:v>16.282564000000001</c:v>
                </c:pt>
                <c:pt idx="1638">
                  <c:v>16.283017000000001</c:v>
                </c:pt>
                <c:pt idx="1639">
                  <c:v>16.283017000000001</c:v>
                </c:pt>
                <c:pt idx="1640">
                  <c:v>16.283470000000001</c:v>
                </c:pt>
                <c:pt idx="1641">
                  <c:v>16.283470000000001</c:v>
                </c:pt>
                <c:pt idx="1642">
                  <c:v>16.286640999999999</c:v>
                </c:pt>
                <c:pt idx="1643">
                  <c:v>16.286640999999999</c:v>
                </c:pt>
                <c:pt idx="1644">
                  <c:v>16.288905</c:v>
                </c:pt>
                <c:pt idx="1645">
                  <c:v>16.288905</c:v>
                </c:pt>
                <c:pt idx="1646">
                  <c:v>16.290264000000001</c:v>
                </c:pt>
                <c:pt idx="1647">
                  <c:v>16.290264000000001</c:v>
                </c:pt>
                <c:pt idx="1648">
                  <c:v>16.290264000000001</c:v>
                </c:pt>
                <c:pt idx="1649">
                  <c:v>16.290264000000001</c:v>
                </c:pt>
                <c:pt idx="1650">
                  <c:v>16.290717000000001</c:v>
                </c:pt>
                <c:pt idx="1651">
                  <c:v>16.290717000000001</c:v>
                </c:pt>
                <c:pt idx="1652">
                  <c:v>16.291169</c:v>
                </c:pt>
                <c:pt idx="1653">
                  <c:v>16.291169</c:v>
                </c:pt>
                <c:pt idx="1654">
                  <c:v>16.293434000000001</c:v>
                </c:pt>
                <c:pt idx="1655">
                  <c:v>16.293434000000001</c:v>
                </c:pt>
                <c:pt idx="1656">
                  <c:v>16.294339999999998</c:v>
                </c:pt>
                <c:pt idx="1657">
                  <c:v>16.294339999999998</c:v>
                </c:pt>
                <c:pt idx="1658">
                  <c:v>16.297056999999999</c:v>
                </c:pt>
                <c:pt idx="1659">
                  <c:v>16.297056999999999</c:v>
                </c:pt>
                <c:pt idx="1660">
                  <c:v>16.297962999999999</c:v>
                </c:pt>
                <c:pt idx="1661">
                  <c:v>16.297962999999999</c:v>
                </c:pt>
                <c:pt idx="1662">
                  <c:v>16.299322</c:v>
                </c:pt>
                <c:pt idx="1663">
                  <c:v>16.299322</c:v>
                </c:pt>
                <c:pt idx="1664">
                  <c:v>16.30068</c:v>
                </c:pt>
                <c:pt idx="1665">
                  <c:v>16.30068</c:v>
                </c:pt>
                <c:pt idx="1666">
                  <c:v>16.302492000000001</c:v>
                </c:pt>
                <c:pt idx="1667">
                  <c:v>16.302492000000001</c:v>
                </c:pt>
                <c:pt idx="1668">
                  <c:v>16.302492000000001</c:v>
                </c:pt>
                <c:pt idx="1669">
                  <c:v>16.302492000000001</c:v>
                </c:pt>
                <c:pt idx="1670">
                  <c:v>16.307020999999999</c:v>
                </c:pt>
                <c:pt idx="1671">
                  <c:v>16.307020999999999</c:v>
                </c:pt>
                <c:pt idx="1672">
                  <c:v>16.307926999999999</c:v>
                </c:pt>
                <c:pt idx="1673">
                  <c:v>16.307926999999999</c:v>
                </c:pt>
                <c:pt idx="1674">
                  <c:v>16.311097</c:v>
                </c:pt>
                <c:pt idx="1675">
                  <c:v>16.311097</c:v>
                </c:pt>
                <c:pt idx="1676">
                  <c:v>16.311097</c:v>
                </c:pt>
                <c:pt idx="1677">
                  <c:v>16.311097</c:v>
                </c:pt>
                <c:pt idx="1678">
                  <c:v>16.312003000000001</c:v>
                </c:pt>
                <c:pt idx="1679">
                  <c:v>16.312003000000001</c:v>
                </c:pt>
                <c:pt idx="1680">
                  <c:v>16.313814000000001</c:v>
                </c:pt>
                <c:pt idx="1681">
                  <c:v>16.313814000000001</c:v>
                </c:pt>
                <c:pt idx="1682">
                  <c:v>16.315626000000002</c:v>
                </c:pt>
                <c:pt idx="1683">
                  <c:v>16.315626000000002</c:v>
                </c:pt>
                <c:pt idx="1684">
                  <c:v>16.315626000000002</c:v>
                </c:pt>
                <c:pt idx="1685">
                  <c:v>16.315626000000002</c:v>
                </c:pt>
                <c:pt idx="1686">
                  <c:v>16.315626000000002</c:v>
                </c:pt>
                <c:pt idx="1687">
                  <c:v>16.315626000000002</c:v>
                </c:pt>
                <c:pt idx="1688">
                  <c:v>16.318795999999999</c:v>
                </c:pt>
                <c:pt idx="1689">
                  <c:v>16.318795999999999</c:v>
                </c:pt>
                <c:pt idx="1690">
                  <c:v>16.321514000000001</c:v>
                </c:pt>
                <c:pt idx="1691">
                  <c:v>16.321514000000001</c:v>
                </c:pt>
                <c:pt idx="1692">
                  <c:v>16.323778000000001</c:v>
                </c:pt>
                <c:pt idx="1693">
                  <c:v>16.323778000000001</c:v>
                </c:pt>
                <c:pt idx="1694">
                  <c:v>16.324684000000001</c:v>
                </c:pt>
                <c:pt idx="1695">
                  <c:v>16.324684000000001</c:v>
                </c:pt>
                <c:pt idx="1696">
                  <c:v>16.324684000000001</c:v>
                </c:pt>
                <c:pt idx="1697">
                  <c:v>16.324684000000001</c:v>
                </c:pt>
                <c:pt idx="1698">
                  <c:v>16.326948000000002</c:v>
                </c:pt>
                <c:pt idx="1699">
                  <c:v>16.326948000000002</c:v>
                </c:pt>
                <c:pt idx="1700">
                  <c:v>16.326948000000002</c:v>
                </c:pt>
                <c:pt idx="1701">
                  <c:v>16.326948000000002</c:v>
                </c:pt>
                <c:pt idx="1702">
                  <c:v>16.328759999999999</c:v>
                </c:pt>
                <c:pt idx="1703">
                  <c:v>16.328759999999999</c:v>
                </c:pt>
                <c:pt idx="1704">
                  <c:v>16.330119</c:v>
                </c:pt>
                <c:pt idx="1705">
                  <c:v>16.330119</c:v>
                </c:pt>
                <c:pt idx="1706">
                  <c:v>16.330572</c:v>
                </c:pt>
                <c:pt idx="1707">
                  <c:v>16.330572</c:v>
                </c:pt>
                <c:pt idx="1708">
                  <c:v>16.332836</c:v>
                </c:pt>
                <c:pt idx="1709">
                  <c:v>16.332836</c:v>
                </c:pt>
                <c:pt idx="1710">
                  <c:v>16.332836</c:v>
                </c:pt>
                <c:pt idx="1711">
                  <c:v>16.332836</c:v>
                </c:pt>
                <c:pt idx="1712">
                  <c:v>16.333742000000001</c:v>
                </c:pt>
                <c:pt idx="1713">
                  <c:v>16.333742000000001</c:v>
                </c:pt>
                <c:pt idx="1714">
                  <c:v>16.333742000000001</c:v>
                </c:pt>
                <c:pt idx="1715">
                  <c:v>16.333742000000001</c:v>
                </c:pt>
                <c:pt idx="1716">
                  <c:v>16.336459000000001</c:v>
                </c:pt>
                <c:pt idx="1717">
                  <c:v>16.336459000000001</c:v>
                </c:pt>
                <c:pt idx="1718">
                  <c:v>16.340987999999999</c:v>
                </c:pt>
                <c:pt idx="1719">
                  <c:v>16.340987999999999</c:v>
                </c:pt>
                <c:pt idx="1720">
                  <c:v>16.342347</c:v>
                </c:pt>
                <c:pt idx="1721">
                  <c:v>16.342347</c:v>
                </c:pt>
                <c:pt idx="1722">
                  <c:v>16.343706000000001</c:v>
                </c:pt>
                <c:pt idx="1723">
                  <c:v>16.343706000000001</c:v>
                </c:pt>
                <c:pt idx="1724">
                  <c:v>16.344158</c:v>
                </c:pt>
                <c:pt idx="1725">
                  <c:v>16.344158</c:v>
                </c:pt>
                <c:pt idx="1726">
                  <c:v>16.345970000000001</c:v>
                </c:pt>
                <c:pt idx="1727">
                  <c:v>16.345970000000001</c:v>
                </c:pt>
                <c:pt idx="1728">
                  <c:v>16.346423000000001</c:v>
                </c:pt>
                <c:pt idx="1729">
                  <c:v>16.346423000000001</c:v>
                </c:pt>
                <c:pt idx="1730">
                  <c:v>16.347328999999998</c:v>
                </c:pt>
                <c:pt idx="1731">
                  <c:v>16.347328999999998</c:v>
                </c:pt>
                <c:pt idx="1732">
                  <c:v>16.347781999999999</c:v>
                </c:pt>
                <c:pt idx="1733">
                  <c:v>16.347781999999999</c:v>
                </c:pt>
                <c:pt idx="1734">
                  <c:v>16.348234999999999</c:v>
                </c:pt>
                <c:pt idx="1735">
                  <c:v>16.348234999999999</c:v>
                </c:pt>
                <c:pt idx="1736">
                  <c:v>16.348234999999999</c:v>
                </c:pt>
                <c:pt idx="1737">
                  <c:v>16.348234999999999</c:v>
                </c:pt>
                <c:pt idx="1738">
                  <c:v>16.349139999999998</c:v>
                </c:pt>
                <c:pt idx="1739">
                  <c:v>16.349139999999998</c:v>
                </c:pt>
                <c:pt idx="1740">
                  <c:v>16.350498999999999</c:v>
                </c:pt>
                <c:pt idx="1741">
                  <c:v>16.350498999999999</c:v>
                </c:pt>
                <c:pt idx="1742">
                  <c:v>16.350498999999999</c:v>
                </c:pt>
                <c:pt idx="1743">
                  <c:v>16.350498999999999</c:v>
                </c:pt>
                <c:pt idx="1744">
                  <c:v>16.350951999999999</c:v>
                </c:pt>
                <c:pt idx="1745">
                  <c:v>16.350951999999999</c:v>
                </c:pt>
                <c:pt idx="1746">
                  <c:v>16.350951999999999</c:v>
                </c:pt>
                <c:pt idx="1747">
                  <c:v>16.350951999999999</c:v>
                </c:pt>
                <c:pt idx="1748">
                  <c:v>16.352311</c:v>
                </c:pt>
                <c:pt idx="1749">
                  <c:v>16.352311</c:v>
                </c:pt>
                <c:pt idx="1750">
                  <c:v>16.353216</c:v>
                </c:pt>
                <c:pt idx="1751">
                  <c:v>16.353216</c:v>
                </c:pt>
                <c:pt idx="1752">
                  <c:v>16.353669</c:v>
                </c:pt>
                <c:pt idx="1753">
                  <c:v>16.353669</c:v>
                </c:pt>
                <c:pt idx="1754">
                  <c:v>16.355028000000001</c:v>
                </c:pt>
                <c:pt idx="1755">
                  <c:v>16.355028000000001</c:v>
                </c:pt>
                <c:pt idx="1756">
                  <c:v>16.355934000000001</c:v>
                </c:pt>
                <c:pt idx="1757">
                  <c:v>16.355934000000001</c:v>
                </c:pt>
                <c:pt idx="1758">
                  <c:v>16.359103999999999</c:v>
                </c:pt>
                <c:pt idx="1759">
                  <c:v>16.359103999999999</c:v>
                </c:pt>
                <c:pt idx="1760">
                  <c:v>16.359556999999999</c:v>
                </c:pt>
                <c:pt idx="1761">
                  <c:v>16.359556999999999</c:v>
                </c:pt>
                <c:pt idx="1762">
                  <c:v>16.360462999999999</c:v>
                </c:pt>
                <c:pt idx="1763">
                  <c:v>16.360462999999999</c:v>
                </c:pt>
                <c:pt idx="1764">
                  <c:v>16.360916</c:v>
                </c:pt>
                <c:pt idx="1765">
                  <c:v>16.360916</c:v>
                </c:pt>
                <c:pt idx="1766">
                  <c:v>16.362727</c:v>
                </c:pt>
                <c:pt idx="1767">
                  <c:v>16.362727</c:v>
                </c:pt>
                <c:pt idx="1768">
                  <c:v>16.363633</c:v>
                </c:pt>
                <c:pt idx="1769">
                  <c:v>16.363633</c:v>
                </c:pt>
                <c:pt idx="1770">
                  <c:v>16.363633</c:v>
                </c:pt>
                <c:pt idx="1771">
                  <c:v>16.363633</c:v>
                </c:pt>
                <c:pt idx="1772">
                  <c:v>16.364086</c:v>
                </c:pt>
                <c:pt idx="1773">
                  <c:v>16.364086</c:v>
                </c:pt>
                <c:pt idx="1774">
                  <c:v>16.364992000000001</c:v>
                </c:pt>
                <c:pt idx="1775">
                  <c:v>16.364992000000001</c:v>
                </c:pt>
                <c:pt idx="1776">
                  <c:v>16.365445000000001</c:v>
                </c:pt>
                <c:pt idx="1777">
                  <c:v>16.365445000000001</c:v>
                </c:pt>
                <c:pt idx="1778">
                  <c:v>16.366350000000001</c:v>
                </c:pt>
                <c:pt idx="1779">
                  <c:v>16.366350000000001</c:v>
                </c:pt>
                <c:pt idx="1780">
                  <c:v>16.366803000000001</c:v>
                </c:pt>
                <c:pt idx="1781">
                  <c:v>16.366803000000001</c:v>
                </c:pt>
                <c:pt idx="1782">
                  <c:v>16.369067999999999</c:v>
                </c:pt>
                <c:pt idx="1783">
                  <c:v>16.369067999999999</c:v>
                </c:pt>
                <c:pt idx="1784">
                  <c:v>16.369973999999999</c:v>
                </c:pt>
                <c:pt idx="1785">
                  <c:v>16.369973999999999</c:v>
                </c:pt>
                <c:pt idx="1786">
                  <c:v>16.370878999999999</c:v>
                </c:pt>
                <c:pt idx="1787">
                  <c:v>16.370878999999999</c:v>
                </c:pt>
                <c:pt idx="1788">
                  <c:v>16.371331999999999</c:v>
                </c:pt>
                <c:pt idx="1789">
                  <c:v>16.371331999999999</c:v>
                </c:pt>
                <c:pt idx="1790">
                  <c:v>16.371784999999999</c:v>
                </c:pt>
                <c:pt idx="1791">
                  <c:v>16.371784999999999</c:v>
                </c:pt>
                <c:pt idx="1792">
                  <c:v>16.373144</c:v>
                </c:pt>
                <c:pt idx="1793">
                  <c:v>16.373144</c:v>
                </c:pt>
                <c:pt idx="1794">
                  <c:v>16.373597</c:v>
                </c:pt>
                <c:pt idx="1795">
                  <c:v>16.373597</c:v>
                </c:pt>
                <c:pt idx="1796">
                  <c:v>16.376767000000001</c:v>
                </c:pt>
                <c:pt idx="1797">
                  <c:v>16.376767000000001</c:v>
                </c:pt>
                <c:pt idx="1798">
                  <c:v>16.376767000000001</c:v>
                </c:pt>
                <c:pt idx="1799">
                  <c:v>16.376767000000001</c:v>
                </c:pt>
                <c:pt idx="1800">
                  <c:v>16.378126000000002</c:v>
                </c:pt>
                <c:pt idx="1801">
                  <c:v>16.378126000000002</c:v>
                </c:pt>
                <c:pt idx="1802">
                  <c:v>16.378578999999998</c:v>
                </c:pt>
                <c:pt idx="1803">
                  <c:v>16.378578999999998</c:v>
                </c:pt>
                <c:pt idx="1804">
                  <c:v>16.379031999999999</c:v>
                </c:pt>
                <c:pt idx="1805">
                  <c:v>16.379031999999999</c:v>
                </c:pt>
                <c:pt idx="1806">
                  <c:v>16.380389999999998</c:v>
                </c:pt>
                <c:pt idx="1807">
                  <c:v>16.380389999999998</c:v>
                </c:pt>
                <c:pt idx="1808">
                  <c:v>16.381748999999999</c:v>
                </c:pt>
                <c:pt idx="1809">
                  <c:v>16.381748999999999</c:v>
                </c:pt>
                <c:pt idx="1810">
                  <c:v>16.381748999999999</c:v>
                </c:pt>
                <c:pt idx="1811">
                  <c:v>16.381748999999999</c:v>
                </c:pt>
                <c:pt idx="1812">
                  <c:v>16.383108</c:v>
                </c:pt>
                <c:pt idx="1813">
                  <c:v>16.383108</c:v>
                </c:pt>
                <c:pt idx="1814">
                  <c:v>16.383561</c:v>
                </c:pt>
                <c:pt idx="1815">
                  <c:v>16.383561</c:v>
                </c:pt>
                <c:pt idx="1816">
                  <c:v>16.383561</c:v>
                </c:pt>
                <c:pt idx="1817">
                  <c:v>16.383561</c:v>
                </c:pt>
                <c:pt idx="1818">
                  <c:v>16.384466</c:v>
                </c:pt>
                <c:pt idx="1819">
                  <c:v>16.384466</c:v>
                </c:pt>
                <c:pt idx="1820">
                  <c:v>16.384919</c:v>
                </c:pt>
                <c:pt idx="1821">
                  <c:v>16.384919</c:v>
                </c:pt>
                <c:pt idx="1822">
                  <c:v>16.386731000000001</c:v>
                </c:pt>
                <c:pt idx="1823">
                  <c:v>16.386731000000001</c:v>
                </c:pt>
                <c:pt idx="1824">
                  <c:v>16.388089999999998</c:v>
                </c:pt>
                <c:pt idx="1825">
                  <c:v>16.388089999999998</c:v>
                </c:pt>
                <c:pt idx="1826">
                  <c:v>16.388542000000001</c:v>
                </c:pt>
                <c:pt idx="1827">
                  <c:v>16.388542000000001</c:v>
                </c:pt>
                <c:pt idx="1828">
                  <c:v>16.388995000000001</c:v>
                </c:pt>
                <c:pt idx="1829">
                  <c:v>16.388995000000001</c:v>
                </c:pt>
                <c:pt idx="1830">
                  <c:v>16.390806999999999</c:v>
                </c:pt>
                <c:pt idx="1831">
                  <c:v>16.390806999999999</c:v>
                </c:pt>
                <c:pt idx="1832">
                  <c:v>16.397147</c:v>
                </c:pt>
                <c:pt idx="1833">
                  <c:v>16.397147</c:v>
                </c:pt>
                <c:pt idx="1834">
                  <c:v>16.397600000000001</c:v>
                </c:pt>
                <c:pt idx="1835">
                  <c:v>16.397600000000001</c:v>
                </c:pt>
                <c:pt idx="1836">
                  <c:v>16.398053000000001</c:v>
                </c:pt>
                <c:pt idx="1837">
                  <c:v>16.398053000000001</c:v>
                </c:pt>
                <c:pt idx="1838">
                  <c:v>16.398506000000001</c:v>
                </c:pt>
                <c:pt idx="1839">
                  <c:v>16.398506000000001</c:v>
                </c:pt>
                <c:pt idx="1840">
                  <c:v>16.399412000000002</c:v>
                </c:pt>
                <c:pt idx="1841">
                  <c:v>16.399412000000002</c:v>
                </c:pt>
                <c:pt idx="1842">
                  <c:v>16.399864999999998</c:v>
                </c:pt>
                <c:pt idx="1843">
                  <c:v>16.399864999999998</c:v>
                </c:pt>
                <c:pt idx="1844">
                  <c:v>16.400317999999999</c:v>
                </c:pt>
                <c:pt idx="1845">
                  <c:v>16.400317999999999</c:v>
                </c:pt>
                <c:pt idx="1846">
                  <c:v>16.404847</c:v>
                </c:pt>
                <c:pt idx="1847">
                  <c:v>16.404847</c:v>
                </c:pt>
                <c:pt idx="1848">
                  <c:v>16.406205</c:v>
                </c:pt>
                <c:pt idx="1849">
                  <c:v>16.406205</c:v>
                </c:pt>
                <c:pt idx="1850">
                  <c:v>16.406658</c:v>
                </c:pt>
                <c:pt idx="1851">
                  <c:v>16.406658</c:v>
                </c:pt>
                <c:pt idx="1852">
                  <c:v>16.408017000000001</c:v>
                </c:pt>
                <c:pt idx="1853">
                  <c:v>16.408017000000001</c:v>
                </c:pt>
                <c:pt idx="1854">
                  <c:v>16.408470000000001</c:v>
                </c:pt>
                <c:pt idx="1855">
                  <c:v>16.408470000000001</c:v>
                </c:pt>
                <c:pt idx="1856">
                  <c:v>16.410281000000001</c:v>
                </c:pt>
                <c:pt idx="1857">
                  <c:v>16.410281000000001</c:v>
                </c:pt>
                <c:pt idx="1858">
                  <c:v>16.411187000000002</c:v>
                </c:pt>
                <c:pt idx="1859">
                  <c:v>16.411187000000002</c:v>
                </c:pt>
                <c:pt idx="1860">
                  <c:v>16.415716</c:v>
                </c:pt>
                <c:pt idx="1861">
                  <c:v>16.415716</c:v>
                </c:pt>
                <c:pt idx="1862">
                  <c:v>16.416169</c:v>
                </c:pt>
                <c:pt idx="1863">
                  <c:v>16.416169</c:v>
                </c:pt>
                <c:pt idx="1864">
                  <c:v>16.416169</c:v>
                </c:pt>
                <c:pt idx="1865">
                  <c:v>16.416169</c:v>
                </c:pt>
                <c:pt idx="1866">
                  <c:v>16.416622</c:v>
                </c:pt>
                <c:pt idx="1867">
                  <c:v>16.416622</c:v>
                </c:pt>
                <c:pt idx="1868">
                  <c:v>16.417981000000001</c:v>
                </c:pt>
                <c:pt idx="1869">
                  <c:v>16.417981000000001</c:v>
                </c:pt>
                <c:pt idx="1870">
                  <c:v>16.418434000000001</c:v>
                </c:pt>
                <c:pt idx="1871">
                  <c:v>16.418434000000001</c:v>
                </c:pt>
                <c:pt idx="1872">
                  <c:v>16.420698000000002</c:v>
                </c:pt>
                <c:pt idx="1873">
                  <c:v>16.420698000000002</c:v>
                </c:pt>
                <c:pt idx="1874">
                  <c:v>16.422509999999999</c:v>
                </c:pt>
                <c:pt idx="1875">
                  <c:v>16.422509999999999</c:v>
                </c:pt>
                <c:pt idx="1876">
                  <c:v>16.422509999999999</c:v>
                </c:pt>
                <c:pt idx="1877">
                  <c:v>16.422509999999999</c:v>
                </c:pt>
                <c:pt idx="1878">
                  <c:v>16.422962999999999</c:v>
                </c:pt>
                <c:pt idx="1879">
                  <c:v>16.422962999999999</c:v>
                </c:pt>
                <c:pt idx="1880">
                  <c:v>16.42568</c:v>
                </c:pt>
                <c:pt idx="1881">
                  <c:v>16.42568</c:v>
                </c:pt>
                <c:pt idx="1882">
                  <c:v>16.426586</c:v>
                </c:pt>
                <c:pt idx="1883">
                  <c:v>16.426586</c:v>
                </c:pt>
                <c:pt idx="1884">
                  <c:v>16.427039000000001</c:v>
                </c:pt>
                <c:pt idx="1885">
                  <c:v>16.427039000000001</c:v>
                </c:pt>
                <c:pt idx="1886">
                  <c:v>16.428397</c:v>
                </c:pt>
                <c:pt idx="1887">
                  <c:v>16.428397</c:v>
                </c:pt>
                <c:pt idx="1888">
                  <c:v>16.428397</c:v>
                </c:pt>
                <c:pt idx="1889">
                  <c:v>16.428397</c:v>
                </c:pt>
                <c:pt idx="1890">
                  <c:v>16.430209000000001</c:v>
                </c:pt>
                <c:pt idx="1891">
                  <c:v>16.430209000000001</c:v>
                </c:pt>
                <c:pt idx="1892">
                  <c:v>16.431114999999998</c:v>
                </c:pt>
                <c:pt idx="1893">
                  <c:v>16.431114999999998</c:v>
                </c:pt>
                <c:pt idx="1894">
                  <c:v>16.432473000000002</c:v>
                </c:pt>
                <c:pt idx="1895">
                  <c:v>16.432473000000002</c:v>
                </c:pt>
                <c:pt idx="1896">
                  <c:v>16.435644</c:v>
                </c:pt>
                <c:pt idx="1897">
                  <c:v>16.435644</c:v>
                </c:pt>
                <c:pt idx="1898">
                  <c:v>16.439267000000001</c:v>
                </c:pt>
                <c:pt idx="1899">
                  <c:v>16.439267000000001</c:v>
                </c:pt>
                <c:pt idx="1900">
                  <c:v>16.439720000000001</c:v>
                </c:pt>
                <c:pt idx="1901">
                  <c:v>16.439720000000001</c:v>
                </c:pt>
                <c:pt idx="1902">
                  <c:v>16.441078999999998</c:v>
                </c:pt>
                <c:pt idx="1903">
                  <c:v>16.441078999999998</c:v>
                </c:pt>
                <c:pt idx="1904">
                  <c:v>16.441531000000001</c:v>
                </c:pt>
                <c:pt idx="1905">
                  <c:v>16.441531000000001</c:v>
                </c:pt>
                <c:pt idx="1906">
                  <c:v>16.442889999999998</c:v>
                </c:pt>
                <c:pt idx="1907">
                  <c:v>16.442889999999998</c:v>
                </c:pt>
                <c:pt idx="1908">
                  <c:v>16.443342999999999</c:v>
                </c:pt>
                <c:pt idx="1909">
                  <c:v>16.443342999999999</c:v>
                </c:pt>
                <c:pt idx="1910">
                  <c:v>16.443795999999999</c:v>
                </c:pt>
                <c:pt idx="1911">
                  <c:v>16.443795999999999</c:v>
                </c:pt>
                <c:pt idx="1912">
                  <c:v>16.448778000000001</c:v>
                </c:pt>
                <c:pt idx="1913">
                  <c:v>16.448778000000001</c:v>
                </c:pt>
                <c:pt idx="1914">
                  <c:v>16.452400999999998</c:v>
                </c:pt>
                <c:pt idx="1915">
                  <c:v>16.452400999999998</c:v>
                </c:pt>
                <c:pt idx="1916">
                  <c:v>16.452853999999999</c:v>
                </c:pt>
                <c:pt idx="1917">
                  <c:v>16.452853999999999</c:v>
                </c:pt>
                <c:pt idx="1918">
                  <c:v>16.453306999999999</c:v>
                </c:pt>
                <c:pt idx="1919">
                  <c:v>16.453306999999999</c:v>
                </c:pt>
                <c:pt idx="1920">
                  <c:v>16.454212999999999</c:v>
                </c:pt>
                <c:pt idx="1921">
                  <c:v>16.454212999999999</c:v>
                </c:pt>
                <c:pt idx="1922">
                  <c:v>16.455117999999999</c:v>
                </c:pt>
                <c:pt idx="1923">
                  <c:v>16.455117999999999</c:v>
                </c:pt>
                <c:pt idx="1924">
                  <c:v>16.460553000000001</c:v>
                </c:pt>
                <c:pt idx="1925">
                  <c:v>16.460553000000001</c:v>
                </c:pt>
                <c:pt idx="1926">
                  <c:v>16.461459000000001</c:v>
                </c:pt>
                <c:pt idx="1927">
                  <c:v>16.461459000000001</c:v>
                </c:pt>
                <c:pt idx="1928">
                  <c:v>16.462817999999999</c:v>
                </c:pt>
                <c:pt idx="1929">
                  <c:v>16.462817999999999</c:v>
                </c:pt>
                <c:pt idx="1930">
                  <c:v>16.463270000000001</c:v>
                </c:pt>
                <c:pt idx="1931">
                  <c:v>16.463270000000001</c:v>
                </c:pt>
                <c:pt idx="1932">
                  <c:v>16.463723000000002</c:v>
                </c:pt>
                <c:pt idx="1933">
                  <c:v>16.463723000000002</c:v>
                </c:pt>
                <c:pt idx="1934">
                  <c:v>16.465534999999999</c:v>
                </c:pt>
                <c:pt idx="1935">
                  <c:v>16.465534999999999</c:v>
                </c:pt>
                <c:pt idx="1936">
                  <c:v>16.466894</c:v>
                </c:pt>
                <c:pt idx="1937">
                  <c:v>16.466894</c:v>
                </c:pt>
                <c:pt idx="1938">
                  <c:v>16.469611</c:v>
                </c:pt>
                <c:pt idx="1939">
                  <c:v>16.469611</c:v>
                </c:pt>
                <c:pt idx="1940">
                  <c:v>16.469611</c:v>
                </c:pt>
                <c:pt idx="1941">
                  <c:v>16.469611</c:v>
                </c:pt>
                <c:pt idx="1942">
                  <c:v>16.471423000000001</c:v>
                </c:pt>
                <c:pt idx="1943">
                  <c:v>16.471423000000001</c:v>
                </c:pt>
                <c:pt idx="1944">
                  <c:v>16.472781000000001</c:v>
                </c:pt>
                <c:pt idx="1945">
                  <c:v>16.472781000000001</c:v>
                </c:pt>
                <c:pt idx="1946">
                  <c:v>16.475045999999999</c:v>
                </c:pt>
                <c:pt idx="1947">
                  <c:v>16.475045999999999</c:v>
                </c:pt>
                <c:pt idx="1948">
                  <c:v>16.475951999999999</c:v>
                </c:pt>
                <c:pt idx="1949">
                  <c:v>16.475951999999999</c:v>
                </c:pt>
                <c:pt idx="1950">
                  <c:v>16.477762999999999</c:v>
                </c:pt>
                <c:pt idx="1951">
                  <c:v>16.477762999999999</c:v>
                </c:pt>
                <c:pt idx="1952">
                  <c:v>16.477762999999999</c:v>
                </c:pt>
                <c:pt idx="1953">
                  <c:v>16.477762999999999</c:v>
                </c:pt>
                <c:pt idx="1954">
                  <c:v>16.478216</c:v>
                </c:pt>
                <c:pt idx="1955">
                  <c:v>16.478216</c:v>
                </c:pt>
                <c:pt idx="1956">
                  <c:v>16.479122</c:v>
                </c:pt>
                <c:pt idx="1957">
                  <c:v>16.479122</c:v>
                </c:pt>
                <c:pt idx="1958">
                  <c:v>16.480028000000001</c:v>
                </c:pt>
                <c:pt idx="1959">
                  <c:v>16.480028000000001</c:v>
                </c:pt>
                <c:pt idx="1960">
                  <c:v>16.481839000000001</c:v>
                </c:pt>
                <c:pt idx="1961">
                  <c:v>16.481839000000001</c:v>
                </c:pt>
                <c:pt idx="1962">
                  <c:v>16.481839000000001</c:v>
                </c:pt>
                <c:pt idx="1963">
                  <c:v>16.481839000000001</c:v>
                </c:pt>
                <c:pt idx="1964">
                  <c:v>16.482292000000001</c:v>
                </c:pt>
                <c:pt idx="1965">
                  <c:v>16.482292000000001</c:v>
                </c:pt>
                <c:pt idx="1966">
                  <c:v>16.485914999999999</c:v>
                </c:pt>
                <c:pt idx="1967">
                  <c:v>16.485914999999999</c:v>
                </c:pt>
                <c:pt idx="1968">
                  <c:v>16.486820999999999</c:v>
                </c:pt>
                <c:pt idx="1969">
                  <c:v>16.486820999999999</c:v>
                </c:pt>
                <c:pt idx="1970">
                  <c:v>16.486820999999999</c:v>
                </c:pt>
                <c:pt idx="1971">
                  <c:v>16.486820999999999</c:v>
                </c:pt>
                <c:pt idx="1972">
                  <c:v>16.487273999999999</c:v>
                </c:pt>
                <c:pt idx="1973">
                  <c:v>16.487273999999999</c:v>
                </c:pt>
                <c:pt idx="1974">
                  <c:v>16.487727</c:v>
                </c:pt>
                <c:pt idx="1975">
                  <c:v>16.487727</c:v>
                </c:pt>
                <c:pt idx="1976">
                  <c:v>16.492709000000001</c:v>
                </c:pt>
                <c:pt idx="1977">
                  <c:v>16.492709000000001</c:v>
                </c:pt>
                <c:pt idx="1978">
                  <c:v>16.494520000000001</c:v>
                </c:pt>
                <c:pt idx="1979">
                  <c:v>16.494520000000001</c:v>
                </c:pt>
                <c:pt idx="1980">
                  <c:v>16.494973000000002</c:v>
                </c:pt>
                <c:pt idx="1981">
                  <c:v>16.494973000000002</c:v>
                </c:pt>
                <c:pt idx="1982">
                  <c:v>16.495878999999999</c:v>
                </c:pt>
                <c:pt idx="1983">
                  <c:v>16.495878999999999</c:v>
                </c:pt>
                <c:pt idx="1984">
                  <c:v>16.497237999999999</c:v>
                </c:pt>
                <c:pt idx="1985">
                  <c:v>16.497237999999999</c:v>
                </c:pt>
                <c:pt idx="1986">
                  <c:v>16.498144</c:v>
                </c:pt>
                <c:pt idx="1987">
                  <c:v>16.498144</c:v>
                </c:pt>
                <c:pt idx="1988">
                  <c:v>16.498595999999999</c:v>
                </c:pt>
                <c:pt idx="1989">
                  <c:v>16.498595999999999</c:v>
                </c:pt>
                <c:pt idx="1990">
                  <c:v>16.499048999999999</c:v>
                </c:pt>
                <c:pt idx="1991">
                  <c:v>16.499048999999999</c:v>
                </c:pt>
                <c:pt idx="1992">
                  <c:v>16.501767000000001</c:v>
                </c:pt>
                <c:pt idx="1993">
                  <c:v>16.501767000000001</c:v>
                </c:pt>
                <c:pt idx="1994">
                  <c:v>16.502220000000001</c:v>
                </c:pt>
                <c:pt idx="1995">
                  <c:v>16.502220000000001</c:v>
                </c:pt>
                <c:pt idx="1996">
                  <c:v>16.504484000000001</c:v>
                </c:pt>
                <c:pt idx="1997">
                  <c:v>16.504484000000001</c:v>
                </c:pt>
                <c:pt idx="1998">
                  <c:v>16.505389999999998</c:v>
                </c:pt>
                <c:pt idx="1999">
                  <c:v>16.505389999999998</c:v>
                </c:pt>
                <c:pt idx="2000">
                  <c:v>16.508106999999999</c:v>
                </c:pt>
                <c:pt idx="2001">
                  <c:v>16.508106999999999</c:v>
                </c:pt>
                <c:pt idx="2002">
                  <c:v>16.508106999999999</c:v>
                </c:pt>
                <c:pt idx="2003">
                  <c:v>16.508106999999999</c:v>
                </c:pt>
                <c:pt idx="2004">
                  <c:v>16.509012999999999</c:v>
                </c:pt>
                <c:pt idx="2005">
                  <c:v>16.509012999999999</c:v>
                </c:pt>
                <c:pt idx="2006">
                  <c:v>16.509012999999999</c:v>
                </c:pt>
                <c:pt idx="2007">
                  <c:v>16.509012999999999</c:v>
                </c:pt>
                <c:pt idx="2008">
                  <c:v>16.509012999999999</c:v>
                </c:pt>
                <c:pt idx="2009">
                  <c:v>16.509012999999999</c:v>
                </c:pt>
                <c:pt idx="2010">
                  <c:v>16.509466</c:v>
                </c:pt>
                <c:pt idx="2011">
                  <c:v>16.509466</c:v>
                </c:pt>
                <c:pt idx="2012">
                  <c:v>16.512183</c:v>
                </c:pt>
                <c:pt idx="2013">
                  <c:v>16.512183</c:v>
                </c:pt>
                <c:pt idx="2014">
                  <c:v>16.512636000000001</c:v>
                </c:pt>
                <c:pt idx="2015">
                  <c:v>16.512636000000001</c:v>
                </c:pt>
                <c:pt idx="2016">
                  <c:v>16.512636000000001</c:v>
                </c:pt>
                <c:pt idx="2017">
                  <c:v>16.512636000000001</c:v>
                </c:pt>
                <c:pt idx="2018">
                  <c:v>16.512636000000001</c:v>
                </c:pt>
                <c:pt idx="2019">
                  <c:v>16.512636000000001</c:v>
                </c:pt>
                <c:pt idx="2020">
                  <c:v>16.513089000000001</c:v>
                </c:pt>
                <c:pt idx="2021">
                  <c:v>16.513089000000001</c:v>
                </c:pt>
                <c:pt idx="2022">
                  <c:v>16.514448000000002</c:v>
                </c:pt>
                <c:pt idx="2023">
                  <c:v>16.514448000000002</c:v>
                </c:pt>
                <c:pt idx="2024">
                  <c:v>16.514900999999998</c:v>
                </c:pt>
                <c:pt idx="2025">
                  <c:v>16.514900999999998</c:v>
                </c:pt>
                <c:pt idx="2026">
                  <c:v>16.518070999999999</c:v>
                </c:pt>
                <c:pt idx="2027">
                  <c:v>16.518070999999999</c:v>
                </c:pt>
                <c:pt idx="2028">
                  <c:v>16.518070999999999</c:v>
                </c:pt>
                <c:pt idx="2029">
                  <c:v>16.518070999999999</c:v>
                </c:pt>
                <c:pt idx="2030">
                  <c:v>16.519883</c:v>
                </c:pt>
                <c:pt idx="2031">
                  <c:v>16.519883</c:v>
                </c:pt>
                <c:pt idx="2032">
                  <c:v>16.520336</c:v>
                </c:pt>
                <c:pt idx="2033">
                  <c:v>16.520336</c:v>
                </c:pt>
                <c:pt idx="2034">
                  <c:v>16.521694</c:v>
                </c:pt>
                <c:pt idx="2035">
                  <c:v>16.521694</c:v>
                </c:pt>
                <c:pt idx="2036">
                  <c:v>16.521694</c:v>
                </c:pt>
                <c:pt idx="2037">
                  <c:v>16.521694</c:v>
                </c:pt>
                <c:pt idx="2038">
                  <c:v>16.522147</c:v>
                </c:pt>
                <c:pt idx="2039">
                  <c:v>16.522147</c:v>
                </c:pt>
                <c:pt idx="2040">
                  <c:v>16.524412000000002</c:v>
                </c:pt>
                <c:pt idx="2041">
                  <c:v>16.524412000000002</c:v>
                </c:pt>
                <c:pt idx="2042">
                  <c:v>16.527128999999999</c:v>
                </c:pt>
                <c:pt idx="2043">
                  <c:v>16.527128999999999</c:v>
                </c:pt>
                <c:pt idx="2044">
                  <c:v>16.528034999999999</c:v>
                </c:pt>
                <c:pt idx="2045">
                  <c:v>16.528034999999999</c:v>
                </c:pt>
                <c:pt idx="2046">
                  <c:v>16.529392999999999</c:v>
                </c:pt>
                <c:pt idx="2047">
                  <c:v>16.529392999999999</c:v>
                </c:pt>
                <c:pt idx="2048">
                  <c:v>16.530298999999999</c:v>
                </c:pt>
                <c:pt idx="2049">
                  <c:v>16.530298999999999</c:v>
                </c:pt>
                <c:pt idx="2050">
                  <c:v>16.530298999999999</c:v>
                </c:pt>
                <c:pt idx="2051">
                  <c:v>16.530298999999999</c:v>
                </c:pt>
                <c:pt idx="2052">
                  <c:v>16.530752</c:v>
                </c:pt>
                <c:pt idx="2053">
                  <c:v>16.530752</c:v>
                </c:pt>
                <c:pt idx="2054">
                  <c:v>16.533017000000001</c:v>
                </c:pt>
                <c:pt idx="2055">
                  <c:v>16.533017000000001</c:v>
                </c:pt>
                <c:pt idx="2056">
                  <c:v>16.536639999999998</c:v>
                </c:pt>
                <c:pt idx="2057">
                  <c:v>16.536639999999998</c:v>
                </c:pt>
                <c:pt idx="2058">
                  <c:v>16.538903999999999</c:v>
                </c:pt>
                <c:pt idx="2059">
                  <c:v>16.538903999999999</c:v>
                </c:pt>
                <c:pt idx="2060">
                  <c:v>16.539356999999999</c:v>
                </c:pt>
                <c:pt idx="2061">
                  <c:v>16.539356999999999</c:v>
                </c:pt>
                <c:pt idx="2062">
                  <c:v>16.539809999999999</c:v>
                </c:pt>
                <c:pt idx="2063">
                  <c:v>16.539809999999999</c:v>
                </c:pt>
                <c:pt idx="2064">
                  <c:v>16.541169</c:v>
                </c:pt>
                <c:pt idx="2065">
                  <c:v>16.541169</c:v>
                </c:pt>
                <c:pt idx="2066">
                  <c:v>16.541622</c:v>
                </c:pt>
                <c:pt idx="2067">
                  <c:v>16.541622</c:v>
                </c:pt>
                <c:pt idx="2068">
                  <c:v>16.54298</c:v>
                </c:pt>
                <c:pt idx="2069">
                  <c:v>16.54298</c:v>
                </c:pt>
                <c:pt idx="2070">
                  <c:v>16.544792000000001</c:v>
                </c:pt>
                <c:pt idx="2071">
                  <c:v>16.544792000000001</c:v>
                </c:pt>
                <c:pt idx="2072">
                  <c:v>16.546603999999999</c:v>
                </c:pt>
                <c:pt idx="2073">
                  <c:v>16.546603999999999</c:v>
                </c:pt>
                <c:pt idx="2074">
                  <c:v>16.547056000000001</c:v>
                </c:pt>
                <c:pt idx="2075">
                  <c:v>16.547056000000001</c:v>
                </c:pt>
                <c:pt idx="2076">
                  <c:v>16.549320999999999</c:v>
                </c:pt>
                <c:pt idx="2077">
                  <c:v>16.549320999999999</c:v>
                </c:pt>
                <c:pt idx="2078">
                  <c:v>16.550227</c:v>
                </c:pt>
                <c:pt idx="2079">
                  <c:v>16.550227</c:v>
                </c:pt>
                <c:pt idx="2080">
                  <c:v>16.551584999999999</c:v>
                </c:pt>
                <c:pt idx="2081">
                  <c:v>16.551584999999999</c:v>
                </c:pt>
                <c:pt idx="2082">
                  <c:v>16.551584999999999</c:v>
                </c:pt>
                <c:pt idx="2083">
                  <c:v>16.551584999999999</c:v>
                </c:pt>
                <c:pt idx="2084">
                  <c:v>16.552038</c:v>
                </c:pt>
                <c:pt idx="2085">
                  <c:v>16.552038</c:v>
                </c:pt>
                <c:pt idx="2086">
                  <c:v>16.552944</c:v>
                </c:pt>
                <c:pt idx="2087">
                  <c:v>16.552944</c:v>
                </c:pt>
                <c:pt idx="2088">
                  <c:v>16.553397</c:v>
                </c:pt>
                <c:pt idx="2089">
                  <c:v>16.553397</c:v>
                </c:pt>
                <c:pt idx="2090">
                  <c:v>16.557020000000001</c:v>
                </c:pt>
                <c:pt idx="2091">
                  <c:v>16.557020000000001</c:v>
                </c:pt>
                <c:pt idx="2092">
                  <c:v>16.559737999999999</c:v>
                </c:pt>
                <c:pt idx="2093">
                  <c:v>16.559737999999999</c:v>
                </c:pt>
                <c:pt idx="2094">
                  <c:v>16.561095999999999</c:v>
                </c:pt>
                <c:pt idx="2095">
                  <c:v>16.561095999999999</c:v>
                </c:pt>
                <c:pt idx="2096">
                  <c:v>16.562002</c:v>
                </c:pt>
                <c:pt idx="2097">
                  <c:v>16.562002</c:v>
                </c:pt>
                <c:pt idx="2098">
                  <c:v>16.563361</c:v>
                </c:pt>
                <c:pt idx="2099">
                  <c:v>16.563361</c:v>
                </c:pt>
                <c:pt idx="2100">
                  <c:v>16.564267000000001</c:v>
                </c:pt>
                <c:pt idx="2101">
                  <c:v>16.564267000000001</c:v>
                </c:pt>
                <c:pt idx="2102">
                  <c:v>16.565625000000001</c:v>
                </c:pt>
                <c:pt idx="2103">
                  <c:v>16.565625000000001</c:v>
                </c:pt>
                <c:pt idx="2104">
                  <c:v>16.570606999999999</c:v>
                </c:pt>
                <c:pt idx="2105">
                  <c:v>16.570606999999999</c:v>
                </c:pt>
                <c:pt idx="2106">
                  <c:v>16.570606999999999</c:v>
                </c:pt>
                <c:pt idx="2107">
                  <c:v>16.570606999999999</c:v>
                </c:pt>
                <c:pt idx="2108">
                  <c:v>16.571059999999999</c:v>
                </c:pt>
                <c:pt idx="2109">
                  <c:v>16.571059999999999</c:v>
                </c:pt>
                <c:pt idx="2110">
                  <c:v>16.571512999999999</c:v>
                </c:pt>
                <c:pt idx="2111">
                  <c:v>16.571512999999999</c:v>
                </c:pt>
                <c:pt idx="2112">
                  <c:v>16.572419</c:v>
                </c:pt>
                <c:pt idx="2113">
                  <c:v>16.572419</c:v>
                </c:pt>
                <c:pt idx="2114">
                  <c:v>16.576042000000001</c:v>
                </c:pt>
                <c:pt idx="2115">
                  <c:v>16.576042000000001</c:v>
                </c:pt>
                <c:pt idx="2116">
                  <c:v>16.576495000000001</c:v>
                </c:pt>
                <c:pt idx="2117">
                  <c:v>16.576495000000001</c:v>
                </c:pt>
                <c:pt idx="2118">
                  <c:v>16.576495000000001</c:v>
                </c:pt>
                <c:pt idx="2119">
                  <c:v>16.576495000000001</c:v>
                </c:pt>
                <c:pt idx="2120">
                  <c:v>16.576948000000002</c:v>
                </c:pt>
                <c:pt idx="2121">
                  <c:v>16.576948000000002</c:v>
                </c:pt>
                <c:pt idx="2122">
                  <c:v>16.577853999999999</c:v>
                </c:pt>
                <c:pt idx="2123">
                  <c:v>16.577853999999999</c:v>
                </c:pt>
                <c:pt idx="2124">
                  <c:v>16.578306000000001</c:v>
                </c:pt>
                <c:pt idx="2125">
                  <c:v>16.578306000000001</c:v>
                </c:pt>
                <c:pt idx="2126">
                  <c:v>16.578759000000002</c:v>
                </c:pt>
                <c:pt idx="2127">
                  <c:v>16.578759000000002</c:v>
                </c:pt>
                <c:pt idx="2128">
                  <c:v>16.580117999999999</c:v>
                </c:pt>
                <c:pt idx="2129">
                  <c:v>16.580117999999999</c:v>
                </c:pt>
                <c:pt idx="2130">
                  <c:v>16.580117999999999</c:v>
                </c:pt>
                <c:pt idx="2131">
                  <c:v>16.580117999999999</c:v>
                </c:pt>
                <c:pt idx="2132">
                  <c:v>16.581023999999999</c:v>
                </c:pt>
                <c:pt idx="2133">
                  <c:v>16.581023999999999</c:v>
                </c:pt>
                <c:pt idx="2134">
                  <c:v>16.58193</c:v>
                </c:pt>
                <c:pt idx="2135">
                  <c:v>16.58193</c:v>
                </c:pt>
                <c:pt idx="2136">
                  <c:v>16.58193</c:v>
                </c:pt>
                <c:pt idx="2137">
                  <c:v>16.58193</c:v>
                </c:pt>
                <c:pt idx="2138">
                  <c:v>16.587817000000001</c:v>
                </c:pt>
                <c:pt idx="2139">
                  <c:v>16.587817000000001</c:v>
                </c:pt>
                <c:pt idx="2140">
                  <c:v>16.588270000000001</c:v>
                </c:pt>
                <c:pt idx="2141">
                  <c:v>16.588270000000001</c:v>
                </c:pt>
                <c:pt idx="2142">
                  <c:v>16.589628999999999</c:v>
                </c:pt>
                <c:pt idx="2143">
                  <c:v>16.589628999999999</c:v>
                </c:pt>
                <c:pt idx="2144">
                  <c:v>16.591439999999999</c:v>
                </c:pt>
                <c:pt idx="2145">
                  <c:v>16.591439999999999</c:v>
                </c:pt>
                <c:pt idx="2146">
                  <c:v>16.591892999999999</c:v>
                </c:pt>
                <c:pt idx="2147">
                  <c:v>16.591892999999999</c:v>
                </c:pt>
                <c:pt idx="2148">
                  <c:v>16.595969</c:v>
                </c:pt>
                <c:pt idx="2149">
                  <c:v>16.595969</c:v>
                </c:pt>
                <c:pt idx="2150">
                  <c:v>16.597328000000001</c:v>
                </c:pt>
                <c:pt idx="2151">
                  <c:v>16.597328000000001</c:v>
                </c:pt>
                <c:pt idx="2152">
                  <c:v>16.600950999999998</c:v>
                </c:pt>
                <c:pt idx="2153">
                  <c:v>16.600950999999998</c:v>
                </c:pt>
                <c:pt idx="2154">
                  <c:v>16.602309999999999</c:v>
                </c:pt>
                <c:pt idx="2155">
                  <c:v>16.602309999999999</c:v>
                </c:pt>
                <c:pt idx="2156">
                  <c:v>16.605933</c:v>
                </c:pt>
                <c:pt idx="2157">
                  <c:v>16.605933</c:v>
                </c:pt>
                <c:pt idx="2158">
                  <c:v>16.606386000000001</c:v>
                </c:pt>
                <c:pt idx="2159">
                  <c:v>16.606386000000001</c:v>
                </c:pt>
                <c:pt idx="2160">
                  <c:v>16.607292000000001</c:v>
                </c:pt>
                <c:pt idx="2161">
                  <c:v>16.607292000000001</c:v>
                </c:pt>
                <c:pt idx="2162">
                  <c:v>16.609103000000001</c:v>
                </c:pt>
                <c:pt idx="2163">
                  <c:v>16.609103000000001</c:v>
                </c:pt>
                <c:pt idx="2164">
                  <c:v>16.611820999999999</c:v>
                </c:pt>
                <c:pt idx="2165">
                  <c:v>16.611820999999999</c:v>
                </c:pt>
                <c:pt idx="2166">
                  <c:v>16.612273999999999</c:v>
                </c:pt>
                <c:pt idx="2167">
                  <c:v>16.612273999999999</c:v>
                </c:pt>
                <c:pt idx="2168">
                  <c:v>16.616350000000001</c:v>
                </c:pt>
                <c:pt idx="2169">
                  <c:v>16.616350000000001</c:v>
                </c:pt>
                <c:pt idx="2170">
                  <c:v>16.617708</c:v>
                </c:pt>
                <c:pt idx="2171">
                  <c:v>16.617708</c:v>
                </c:pt>
                <c:pt idx="2172">
                  <c:v>16.617708</c:v>
                </c:pt>
                <c:pt idx="2173">
                  <c:v>16.617708</c:v>
                </c:pt>
                <c:pt idx="2174">
                  <c:v>16.618161000000001</c:v>
                </c:pt>
                <c:pt idx="2175">
                  <c:v>16.618161000000001</c:v>
                </c:pt>
                <c:pt idx="2176">
                  <c:v>16.618614000000001</c:v>
                </c:pt>
                <c:pt idx="2177">
                  <c:v>16.618614000000001</c:v>
                </c:pt>
                <c:pt idx="2178">
                  <c:v>16.618614000000001</c:v>
                </c:pt>
                <c:pt idx="2179">
                  <c:v>16.618614000000001</c:v>
                </c:pt>
                <c:pt idx="2180">
                  <c:v>16.619520000000001</c:v>
                </c:pt>
                <c:pt idx="2181">
                  <c:v>16.619520000000001</c:v>
                </c:pt>
                <c:pt idx="2182">
                  <c:v>16.619973000000002</c:v>
                </c:pt>
                <c:pt idx="2183">
                  <c:v>16.619973000000002</c:v>
                </c:pt>
                <c:pt idx="2184">
                  <c:v>16.620425999999998</c:v>
                </c:pt>
                <c:pt idx="2185">
                  <c:v>16.620425999999998</c:v>
                </c:pt>
                <c:pt idx="2186">
                  <c:v>16.620425999999998</c:v>
                </c:pt>
                <c:pt idx="2187">
                  <c:v>16.620425999999998</c:v>
                </c:pt>
                <c:pt idx="2188">
                  <c:v>16.621784999999999</c:v>
                </c:pt>
                <c:pt idx="2189">
                  <c:v>16.621784999999999</c:v>
                </c:pt>
                <c:pt idx="2190">
                  <c:v>16.623142999999999</c:v>
                </c:pt>
                <c:pt idx="2191">
                  <c:v>16.623142999999999</c:v>
                </c:pt>
                <c:pt idx="2192">
                  <c:v>16.623142999999999</c:v>
                </c:pt>
                <c:pt idx="2193">
                  <c:v>16.623142999999999</c:v>
                </c:pt>
                <c:pt idx="2194">
                  <c:v>16.626314000000001</c:v>
                </c:pt>
                <c:pt idx="2195">
                  <c:v>16.626314000000001</c:v>
                </c:pt>
                <c:pt idx="2196">
                  <c:v>16.626766</c:v>
                </c:pt>
                <c:pt idx="2197">
                  <c:v>16.626766</c:v>
                </c:pt>
                <c:pt idx="2198">
                  <c:v>16.628578000000001</c:v>
                </c:pt>
                <c:pt idx="2199">
                  <c:v>16.628578000000001</c:v>
                </c:pt>
                <c:pt idx="2200">
                  <c:v>16.629484000000001</c:v>
                </c:pt>
                <c:pt idx="2201">
                  <c:v>16.629484000000001</c:v>
                </c:pt>
                <c:pt idx="2202">
                  <c:v>16.629937000000002</c:v>
                </c:pt>
                <c:pt idx="2203">
                  <c:v>16.629937000000002</c:v>
                </c:pt>
                <c:pt idx="2204">
                  <c:v>16.630842000000001</c:v>
                </c:pt>
                <c:pt idx="2205">
                  <c:v>16.630842000000001</c:v>
                </c:pt>
                <c:pt idx="2206">
                  <c:v>16.630842000000001</c:v>
                </c:pt>
                <c:pt idx="2207">
                  <c:v>16.630842000000001</c:v>
                </c:pt>
                <c:pt idx="2208">
                  <c:v>16.631748000000002</c:v>
                </c:pt>
                <c:pt idx="2209">
                  <c:v>16.631748000000002</c:v>
                </c:pt>
                <c:pt idx="2210">
                  <c:v>16.633559999999999</c:v>
                </c:pt>
                <c:pt idx="2211">
                  <c:v>16.633559999999999</c:v>
                </c:pt>
                <c:pt idx="2212">
                  <c:v>16.634466</c:v>
                </c:pt>
                <c:pt idx="2213">
                  <c:v>16.634466</c:v>
                </c:pt>
                <c:pt idx="2214">
                  <c:v>16.636277</c:v>
                </c:pt>
                <c:pt idx="2215">
                  <c:v>16.636277</c:v>
                </c:pt>
                <c:pt idx="2216">
                  <c:v>16.636277</c:v>
                </c:pt>
                <c:pt idx="2217">
                  <c:v>16.636277</c:v>
                </c:pt>
                <c:pt idx="2218">
                  <c:v>16.637183</c:v>
                </c:pt>
                <c:pt idx="2219">
                  <c:v>16.637183</c:v>
                </c:pt>
                <c:pt idx="2220">
                  <c:v>16.637636000000001</c:v>
                </c:pt>
                <c:pt idx="2221">
                  <c:v>16.637636000000001</c:v>
                </c:pt>
                <c:pt idx="2222">
                  <c:v>16.638542000000001</c:v>
                </c:pt>
                <c:pt idx="2223">
                  <c:v>16.638542000000001</c:v>
                </c:pt>
                <c:pt idx="2224">
                  <c:v>16.638995000000001</c:v>
                </c:pt>
                <c:pt idx="2225">
                  <c:v>16.638995000000001</c:v>
                </c:pt>
                <c:pt idx="2226">
                  <c:v>16.639900000000001</c:v>
                </c:pt>
                <c:pt idx="2227">
                  <c:v>16.639900000000001</c:v>
                </c:pt>
                <c:pt idx="2228">
                  <c:v>16.639900000000001</c:v>
                </c:pt>
                <c:pt idx="2229">
                  <c:v>16.639900000000001</c:v>
                </c:pt>
                <c:pt idx="2230">
                  <c:v>16.640353000000001</c:v>
                </c:pt>
                <c:pt idx="2231">
                  <c:v>16.640353000000001</c:v>
                </c:pt>
                <c:pt idx="2232">
                  <c:v>16.641259000000002</c:v>
                </c:pt>
                <c:pt idx="2233">
                  <c:v>16.641259000000002</c:v>
                </c:pt>
                <c:pt idx="2234">
                  <c:v>16.641259000000002</c:v>
                </c:pt>
                <c:pt idx="2235">
                  <c:v>16.641259000000002</c:v>
                </c:pt>
                <c:pt idx="2236">
                  <c:v>16.642164999999999</c:v>
                </c:pt>
                <c:pt idx="2237">
                  <c:v>16.642164999999999</c:v>
                </c:pt>
                <c:pt idx="2238">
                  <c:v>16.642617999999999</c:v>
                </c:pt>
                <c:pt idx="2239">
                  <c:v>16.642617999999999</c:v>
                </c:pt>
                <c:pt idx="2240">
                  <c:v>16.642617999999999</c:v>
                </c:pt>
                <c:pt idx="2241">
                  <c:v>16.642617999999999</c:v>
                </c:pt>
                <c:pt idx="2242">
                  <c:v>16.642617999999999</c:v>
                </c:pt>
                <c:pt idx="2243">
                  <c:v>16.642617999999999</c:v>
                </c:pt>
                <c:pt idx="2244">
                  <c:v>16.643070999999999</c:v>
                </c:pt>
                <c:pt idx="2245">
                  <c:v>16.643070999999999</c:v>
                </c:pt>
                <c:pt idx="2246">
                  <c:v>16.644428999999999</c:v>
                </c:pt>
                <c:pt idx="2247">
                  <c:v>16.644428999999999</c:v>
                </c:pt>
                <c:pt idx="2248">
                  <c:v>16.644881999999999</c:v>
                </c:pt>
                <c:pt idx="2249">
                  <c:v>16.644881999999999</c:v>
                </c:pt>
                <c:pt idx="2250">
                  <c:v>16.645334999999999</c:v>
                </c:pt>
                <c:pt idx="2251">
                  <c:v>16.645334999999999</c:v>
                </c:pt>
                <c:pt idx="2252">
                  <c:v>16.645334999999999</c:v>
                </c:pt>
                <c:pt idx="2253">
                  <c:v>16.645334999999999</c:v>
                </c:pt>
                <c:pt idx="2254">
                  <c:v>16.645334999999999</c:v>
                </c:pt>
                <c:pt idx="2255">
                  <c:v>16.645334999999999</c:v>
                </c:pt>
                <c:pt idx="2256">
                  <c:v>16.647147</c:v>
                </c:pt>
                <c:pt idx="2257">
                  <c:v>16.647147</c:v>
                </c:pt>
                <c:pt idx="2258">
                  <c:v>16.649411000000001</c:v>
                </c:pt>
                <c:pt idx="2259">
                  <c:v>16.649411000000001</c:v>
                </c:pt>
                <c:pt idx="2260">
                  <c:v>16.655752</c:v>
                </c:pt>
                <c:pt idx="2261">
                  <c:v>16.655752</c:v>
                </c:pt>
                <c:pt idx="2262">
                  <c:v>16.656205</c:v>
                </c:pt>
                <c:pt idx="2263">
                  <c:v>16.656205</c:v>
                </c:pt>
                <c:pt idx="2264">
                  <c:v>16.657111</c:v>
                </c:pt>
                <c:pt idx="2265">
                  <c:v>16.657111</c:v>
                </c:pt>
                <c:pt idx="2266">
                  <c:v>16.659828000000001</c:v>
                </c:pt>
                <c:pt idx="2267">
                  <c:v>16.659828000000001</c:v>
                </c:pt>
                <c:pt idx="2268">
                  <c:v>16.663903999999999</c:v>
                </c:pt>
                <c:pt idx="2269">
                  <c:v>16.663903999999999</c:v>
                </c:pt>
                <c:pt idx="2270">
                  <c:v>16.664809999999999</c:v>
                </c:pt>
                <c:pt idx="2271">
                  <c:v>16.664809999999999</c:v>
                </c:pt>
                <c:pt idx="2272">
                  <c:v>16.665262999999999</c:v>
                </c:pt>
                <c:pt idx="2273">
                  <c:v>16.665262999999999</c:v>
                </c:pt>
                <c:pt idx="2274">
                  <c:v>16.665262999999999</c:v>
                </c:pt>
                <c:pt idx="2275">
                  <c:v>16.665262999999999</c:v>
                </c:pt>
                <c:pt idx="2276">
                  <c:v>16.665262999999999</c:v>
                </c:pt>
                <c:pt idx="2277">
                  <c:v>16.665262999999999</c:v>
                </c:pt>
                <c:pt idx="2278">
                  <c:v>16.665716</c:v>
                </c:pt>
                <c:pt idx="2279">
                  <c:v>16.665716</c:v>
                </c:pt>
                <c:pt idx="2280">
                  <c:v>16.667074</c:v>
                </c:pt>
                <c:pt idx="2281">
                  <c:v>16.667074</c:v>
                </c:pt>
                <c:pt idx="2282">
                  <c:v>16.667074</c:v>
                </c:pt>
                <c:pt idx="2283">
                  <c:v>16.667074</c:v>
                </c:pt>
                <c:pt idx="2284">
                  <c:v>16.667074</c:v>
                </c:pt>
                <c:pt idx="2285">
                  <c:v>16.667074</c:v>
                </c:pt>
                <c:pt idx="2286">
                  <c:v>16.673867999999999</c:v>
                </c:pt>
                <c:pt idx="2287">
                  <c:v>16.673867999999999</c:v>
                </c:pt>
                <c:pt idx="2288">
                  <c:v>16.676131999999999</c:v>
                </c:pt>
                <c:pt idx="2289">
                  <c:v>16.676131999999999</c:v>
                </c:pt>
                <c:pt idx="2290">
                  <c:v>16.677944</c:v>
                </c:pt>
                <c:pt idx="2291">
                  <c:v>16.677944</c:v>
                </c:pt>
                <c:pt idx="2292">
                  <c:v>16.678397</c:v>
                </c:pt>
                <c:pt idx="2293">
                  <c:v>16.678397</c:v>
                </c:pt>
                <c:pt idx="2294">
                  <c:v>16.678850000000001</c:v>
                </c:pt>
                <c:pt idx="2295">
                  <c:v>16.678850000000001</c:v>
                </c:pt>
                <c:pt idx="2296">
                  <c:v>16.680208</c:v>
                </c:pt>
                <c:pt idx="2297">
                  <c:v>16.680208</c:v>
                </c:pt>
                <c:pt idx="2298">
                  <c:v>16.680208</c:v>
                </c:pt>
                <c:pt idx="2299">
                  <c:v>16.680208</c:v>
                </c:pt>
                <c:pt idx="2300">
                  <c:v>16.681114000000001</c:v>
                </c:pt>
                <c:pt idx="2301">
                  <c:v>16.681114000000001</c:v>
                </c:pt>
                <c:pt idx="2302">
                  <c:v>16.682473000000002</c:v>
                </c:pt>
                <c:pt idx="2303">
                  <c:v>16.682473000000002</c:v>
                </c:pt>
                <c:pt idx="2304">
                  <c:v>16.682925999999998</c:v>
                </c:pt>
                <c:pt idx="2305">
                  <c:v>16.682925999999998</c:v>
                </c:pt>
                <c:pt idx="2306">
                  <c:v>16.682925999999998</c:v>
                </c:pt>
                <c:pt idx="2307">
                  <c:v>16.682925999999998</c:v>
                </c:pt>
                <c:pt idx="2308">
                  <c:v>16.685189999999999</c:v>
                </c:pt>
                <c:pt idx="2309">
                  <c:v>16.685189999999999</c:v>
                </c:pt>
                <c:pt idx="2310">
                  <c:v>16.687002</c:v>
                </c:pt>
                <c:pt idx="2311">
                  <c:v>16.687002</c:v>
                </c:pt>
                <c:pt idx="2312">
                  <c:v>16.687002</c:v>
                </c:pt>
                <c:pt idx="2313">
                  <c:v>16.687002</c:v>
                </c:pt>
                <c:pt idx="2314">
                  <c:v>16.687908</c:v>
                </c:pt>
                <c:pt idx="2315">
                  <c:v>16.687908</c:v>
                </c:pt>
                <c:pt idx="2316">
                  <c:v>16.688813</c:v>
                </c:pt>
                <c:pt idx="2317">
                  <c:v>16.688813</c:v>
                </c:pt>
                <c:pt idx="2318">
                  <c:v>16.691531000000001</c:v>
                </c:pt>
                <c:pt idx="2319">
                  <c:v>16.691531000000001</c:v>
                </c:pt>
                <c:pt idx="2320">
                  <c:v>16.695153999999999</c:v>
                </c:pt>
                <c:pt idx="2321">
                  <c:v>16.695153999999999</c:v>
                </c:pt>
                <c:pt idx="2322">
                  <c:v>16.696964999999999</c:v>
                </c:pt>
                <c:pt idx="2323">
                  <c:v>16.696964999999999</c:v>
                </c:pt>
                <c:pt idx="2324">
                  <c:v>16.697870999999999</c:v>
                </c:pt>
                <c:pt idx="2325">
                  <c:v>16.697870999999999</c:v>
                </c:pt>
                <c:pt idx="2326">
                  <c:v>16.697870999999999</c:v>
                </c:pt>
                <c:pt idx="2327">
                  <c:v>16.697870999999999</c:v>
                </c:pt>
                <c:pt idx="2328">
                  <c:v>16.697870999999999</c:v>
                </c:pt>
                <c:pt idx="2329">
                  <c:v>16.697870999999999</c:v>
                </c:pt>
                <c:pt idx="2330">
                  <c:v>16.701042000000001</c:v>
                </c:pt>
                <c:pt idx="2331">
                  <c:v>16.701042000000001</c:v>
                </c:pt>
                <c:pt idx="2332">
                  <c:v>16.703759000000002</c:v>
                </c:pt>
                <c:pt idx="2333">
                  <c:v>16.703759000000002</c:v>
                </c:pt>
                <c:pt idx="2334">
                  <c:v>16.705570999999999</c:v>
                </c:pt>
                <c:pt idx="2335">
                  <c:v>16.705570999999999</c:v>
                </c:pt>
                <c:pt idx="2336">
                  <c:v>16.706475999999999</c:v>
                </c:pt>
                <c:pt idx="2337">
                  <c:v>16.706475999999999</c:v>
                </c:pt>
                <c:pt idx="2338">
                  <c:v>16.706928999999999</c:v>
                </c:pt>
                <c:pt idx="2339">
                  <c:v>16.706928999999999</c:v>
                </c:pt>
                <c:pt idx="2340">
                  <c:v>16.707834999999999</c:v>
                </c:pt>
                <c:pt idx="2341">
                  <c:v>16.707834999999999</c:v>
                </c:pt>
                <c:pt idx="2342">
                  <c:v>16.709194</c:v>
                </c:pt>
                <c:pt idx="2343">
                  <c:v>16.709194</c:v>
                </c:pt>
                <c:pt idx="2344">
                  <c:v>16.710100000000001</c:v>
                </c:pt>
                <c:pt idx="2345">
                  <c:v>16.710100000000001</c:v>
                </c:pt>
                <c:pt idx="2346">
                  <c:v>16.710552</c:v>
                </c:pt>
                <c:pt idx="2347">
                  <c:v>16.710552</c:v>
                </c:pt>
                <c:pt idx="2348">
                  <c:v>16.711458</c:v>
                </c:pt>
                <c:pt idx="2349">
                  <c:v>16.711458</c:v>
                </c:pt>
                <c:pt idx="2350">
                  <c:v>16.711458</c:v>
                </c:pt>
                <c:pt idx="2351">
                  <c:v>16.711458</c:v>
                </c:pt>
                <c:pt idx="2352">
                  <c:v>16.711458</c:v>
                </c:pt>
                <c:pt idx="2353">
                  <c:v>16.711458</c:v>
                </c:pt>
                <c:pt idx="2354">
                  <c:v>16.711911000000001</c:v>
                </c:pt>
                <c:pt idx="2355">
                  <c:v>16.711911000000001</c:v>
                </c:pt>
                <c:pt idx="2356">
                  <c:v>16.711911000000001</c:v>
                </c:pt>
                <c:pt idx="2357">
                  <c:v>16.711911000000001</c:v>
                </c:pt>
                <c:pt idx="2358">
                  <c:v>16.714628000000001</c:v>
                </c:pt>
                <c:pt idx="2359">
                  <c:v>16.714628000000001</c:v>
                </c:pt>
                <c:pt idx="2360">
                  <c:v>16.714628000000001</c:v>
                </c:pt>
                <c:pt idx="2361">
                  <c:v>16.714628000000001</c:v>
                </c:pt>
                <c:pt idx="2362">
                  <c:v>16.717798999999999</c:v>
                </c:pt>
                <c:pt idx="2363">
                  <c:v>16.717798999999999</c:v>
                </c:pt>
                <c:pt idx="2364">
                  <c:v>16.720516</c:v>
                </c:pt>
                <c:pt idx="2365">
                  <c:v>16.720516</c:v>
                </c:pt>
                <c:pt idx="2366">
                  <c:v>16.721422</c:v>
                </c:pt>
                <c:pt idx="2367">
                  <c:v>16.721422</c:v>
                </c:pt>
                <c:pt idx="2368">
                  <c:v>16.721875000000001</c:v>
                </c:pt>
                <c:pt idx="2369">
                  <c:v>16.721875000000001</c:v>
                </c:pt>
                <c:pt idx="2370">
                  <c:v>16.722328000000001</c:v>
                </c:pt>
                <c:pt idx="2371">
                  <c:v>16.722328000000001</c:v>
                </c:pt>
                <c:pt idx="2372">
                  <c:v>16.722781000000001</c:v>
                </c:pt>
                <c:pt idx="2373">
                  <c:v>16.722781000000001</c:v>
                </c:pt>
                <c:pt idx="2374">
                  <c:v>16.723686000000001</c:v>
                </c:pt>
                <c:pt idx="2375">
                  <c:v>16.723686000000001</c:v>
                </c:pt>
                <c:pt idx="2376">
                  <c:v>16.724592000000001</c:v>
                </c:pt>
                <c:pt idx="2377">
                  <c:v>16.724592000000001</c:v>
                </c:pt>
                <c:pt idx="2378">
                  <c:v>16.725045000000001</c:v>
                </c:pt>
                <c:pt idx="2379">
                  <c:v>16.725045000000001</c:v>
                </c:pt>
                <c:pt idx="2380">
                  <c:v>16.727762999999999</c:v>
                </c:pt>
                <c:pt idx="2381">
                  <c:v>16.727762999999999</c:v>
                </c:pt>
                <c:pt idx="2382">
                  <c:v>16.729120999999999</c:v>
                </c:pt>
                <c:pt idx="2383">
                  <c:v>16.729120999999999</c:v>
                </c:pt>
                <c:pt idx="2384">
                  <c:v>16.729574</c:v>
                </c:pt>
                <c:pt idx="2385">
                  <c:v>16.729574</c:v>
                </c:pt>
                <c:pt idx="2386">
                  <c:v>16.73048</c:v>
                </c:pt>
                <c:pt idx="2387">
                  <c:v>16.73048</c:v>
                </c:pt>
                <c:pt idx="2388">
                  <c:v>16.732291</c:v>
                </c:pt>
                <c:pt idx="2389">
                  <c:v>16.732291</c:v>
                </c:pt>
                <c:pt idx="2390">
                  <c:v>16.733650000000001</c:v>
                </c:pt>
                <c:pt idx="2391">
                  <c:v>16.733650000000001</c:v>
                </c:pt>
                <c:pt idx="2392">
                  <c:v>16.733650000000001</c:v>
                </c:pt>
                <c:pt idx="2393">
                  <c:v>16.733650000000001</c:v>
                </c:pt>
                <c:pt idx="2394">
                  <c:v>16.734103000000001</c:v>
                </c:pt>
                <c:pt idx="2395">
                  <c:v>16.734103000000001</c:v>
                </c:pt>
                <c:pt idx="2396">
                  <c:v>16.738178999999999</c:v>
                </c:pt>
                <c:pt idx="2397">
                  <c:v>16.738178999999999</c:v>
                </c:pt>
                <c:pt idx="2398">
                  <c:v>16.739538</c:v>
                </c:pt>
                <c:pt idx="2399">
                  <c:v>16.739538</c:v>
                </c:pt>
                <c:pt idx="2400">
                  <c:v>16.739991</c:v>
                </c:pt>
                <c:pt idx="2401">
                  <c:v>16.739991</c:v>
                </c:pt>
                <c:pt idx="2402">
                  <c:v>16.741349</c:v>
                </c:pt>
                <c:pt idx="2403">
                  <c:v>16.741349</c:v>
                </c:pt>
                <c:pt idx="2404">
                  <c:v>16.743614000000001</c:v>
                </c:pt>
                <c:pt idx="2405">
                  <c:v>16.743614000000001</c:v>
                </c:pt>
                <c:pt idx="2406">
                  <c:v>16.744973000000002</c:v>
                </c:pt>
                <c:pt idx="2407">
                  <c:v>16.744973000000002</c:v>
                </c:pt>
                <c:pt idx="2408">
                  <c:v>16.745878000000001</c:v>
                </c:pt>
                <c:pt idx="2409">
                  <c:v>16.745878000000001</c:v>
                </c:pt>
                <c:pt idx="2410">
                  <c:v>16.746784000000002</c:v>
                </c:pt>
                <c:pt idx="2411">
                  <c:v>16.746784000000002</c:v>
                </c:pt>
                <c:pt idx="2412">
                  <c:v>16.746784000000002</c:v>
                </c:pt>
                <c:pt idx="2413">
                  <c:v>16.746784000000002</c:v>
                </c:pt>
                <c:pt idx="2414">
                  <c:v>16.748595999999999</c:v>
                </c:pt>
                <c:pt idx="2415">
                  <c:v>16.748595999999999</c:v>
                </c:pt>
                <c:pt idx="2416">
                  <c:v>16.749502</c:v>
                </c:pt>
                <c:pt idx="2417">
                  <c:v>16.749502</c:v>
                </c:pt>
                <c:pt idx="2418">
                  <c:v>16.753125000000001</c:v>
                </c:pt>
                <c:pt idx="2419">
                  <c:v>16.753125000000001</c:v>
                </c:pt>
                <c:pt idx="2420">
                  <c:v>16.753125000000001</c:v>
                </c:pt>
                <c:pt idx="2421">
                  <c:v>16.753125000000001</c:v>
                </c:pt>
                <c:pt idx="2422">
                  <c:v>16.754936000000001</c:v>
                </c:pt>
                <c:pt idx="2423">
                  <c:v>16.754936000000001</c:v>
                </c:pt>
                <c:pt idx="2424">
                  <c:v>16.755389000000001</c:v>
                </c:pt>
                <c:pt idx="2425">
                  <c:v>16.755389000000001</c:v>
                </c:pt>
                <c:pt idx="2426">
                  <c:v>16.755842000000001</c:v>
                </c:pt>
                <c:pt idx="2427">
                  <c:v>16.755842000000001</c:v>
                </c:pt>
                <c:pt idx="2428">
                  <c:v>16.756748000000002</c:v>
                </c:pt>
                <c:pt idx="2429">
                  <c:v>16.756748000000002</c:v>
                </c:pt>
                <c:pt idx="2430">
                  <c:v>16.757200999999998</c:v>
                </c:pt>
                <c:pt idx="2431">
                  <c:v>16.757200999999998</c:v>
                </c:pt>
                <c:pt idx="2432">
                  <c:v>16.759011999999998</c:v>
                </c:pt>
                <c:pt idx="2433">
                  <c:v>16.759011999999998</c:v>
                </c:pt>
                <c:pt idx="2434">
                  <c:v>16.759464999999999</c:v>
                </c:pt>
                <c:pt idx="2435">
                  <c:v>16.759464999999999</c:v>
                </c:pt>
                <c:pt idx="2436">
                  <c:v>16.760370999999999</c:v>
                </c:pt>
                <c:pt idx="2437">
                  <c:v>16.760370999999999</c:v>
                </c:pt>
                <c:pt idx="2438">
                  <c:v>16.760824</c:v>
                </c:pt>
                <c:pt idx="2439">
                  <c:v>16.760824</c:v>
                </c:pt>
                <c:pt idx="2440">
                  <c:v>16.76173</c:v>
                </c:pt>
                <c:pt idx="2441">
                  <c:v>16.76173</c:v>
                </c:pt>
                <c:pt idx="2442">
                  <c:v>16.763541</c:v>
                </c:pt>
                <c:pt idx="2443">
                  <c:v>16.763541</c:v>
                </c:pt>
                <c:pt idx="2444">
                  <c:v>16.763994</c:v>
                </c:pt>
                <c:pt idx="2445">
                  <c:v>16.763994</c:v>
                </c:pt>
                <c:pt idx="2446">
                  <c:v>16.765806000000001</c:v>
                </c:pt>
                <c:pt idx="2447">
                  <c:v>16.765806000000001</c:v>
                </c:pt>
                <c:pt idx="2448">
                  <c:v>16.766259000000002</c:v>
                </c:pt>
                <c:pt idx="2449">
                  <c:v>16.766259000000002</c:v>
                </c:pt>
                <c:pt idx="2450">
                  <c:v>16.767164999999999</c:v>
                </c:pt>
                <c:pt idx="2451">
                  <c:v>16.767164999999999</c:v>
                </c:pt>
                <c:pt idx="2452">
                  <c:v>16.768522999999998</c:v>
                </c:pt>
                <c:pt idx="2453">
                  <c:v>16.768522999999998</c:v>
                </c:pt>
                <c:pt idx="2454">
                  <c:v>16.771694</c:v>
                </c:pt>
                <c:pt idx="2455">
                  <c:v>16.771694</c:v>
                </c:pt>
                <c:pt idx="2456">
                  <c:v>16.772145999999999</c:v>
                </c:pt>
                <c:pt idx="2457">
                  <c:v>16.772145999999999</c:v>
                </c:pt>
                <c:pt idx="2458">
                  <c:v>16.772145999999999</c:v>
                </c:pt>
                <c:pt idx="2459">
                  <c:v>16.772145999999999</c:v>
                </c:pt>
                <c:pt idx="2460">
                  <c:v>16.772599</c:v>
                </c:pt>
                <c:pt idx="2461">
                  <c:v>16.772599</c:v>
                </c:pt>
                <c:pt idx="2462">
                  <c:v>16.772599</c:v>
                </c:pt>
                <c:pt idx="2463">
                  <c:v>16.772599</c:v>
                </c:pt>
                <c:pt idx="2464">
                  <c:v>16.772599</c:v>
                </c:pt>
                <c:pt idx="2465">
                  <c:v>16.772599</c:v>
                </c:pt>
                <c:pt idx="2466">
                  <c:v>16.773052</c:v>
                </c:pt>
                <c:pt idx="2467">
                  <c:v>16.773052</c:v>
                </c:pt>
                <c:pt idx="2468">
                  <c:v>16.773052</c:v>
                </c:pt>
                <c:pt idx="2469">
                  <c:v>16.773052</c:v>
                </c:pt>
                <c:pt idx="2470">
                  <c:v>16.777581000000001</c:v>
                </c:pt>
                <c:pt idx="2471">
                  <c:v>16.777581000000001</c:v>
                </c:pt>
                <c:pt idx="2472">
                  <c:v>16.779845999999999</c:v>
                </c:pt>
                <c:pt idx="2473">
                  <c:v>16.779845999999999</c:v>
                </c:pt>
                <c:pt idx="2474">
                  <c:v>16.780752</c:v>
                </c:pt>
                <c:pt idx="2475">
                  <c:v>16.780752</c:v>
                </c:pt>
                <c:pt idx="2476">
                  <c:v>16.782109999999999</c:v>
                </c:pt>
                <c:pt idx="2477">
                  <c:v>16.782109999999999</c:v>
                </c:pt>
                <c:pt idx="2478">
                  <c:v>16.783469</c:v>
                </c:pt>
                <c:pt idx="2479">
                  <c:v>16.783469</c:v>
                </c:pt>
                <c:pt idx="2480">
                  <c:v>16.785733</c:v>
                </c:pt>
                <c:pt idx="2481">
                  <c:v>16.785733</c:v>
                </c:pt>
                <c:pt idx="2482">
                  <c:v>16.788450999999998</c:v>
                </c:pt>
                <c:pt idx="2483">
                  <c:v>16.788450999999998</c:v>
                </c:pt>
                <c:pt idx="2484">
                  <c:v>16.790714999999999</c:v>
                </c:pt>
                <c:pt idx="2485">
                  <c:v>16.790714999999999</c:v>
                </c:pt>
                <c:pt idx="2486">
                  <c:v>16.791167999999999</c:v>
                </c:pt>
                <c:pt idx="2487">
                  <c:v>16.791167999999999</c:v>
                </c:pt>
                <c:pt idx="2488">
                  <c:v>16.791620999999999</c:v>
                </c:pt>
                <c:pt idx="2489">
                  <c:v>16.791620999999999</c:v>
                </c:pt>
                <c:pt idx="2490">
                  <c:v>16.792074</c:v>
                </c:pt>
                <c:pt idx="2491">
                  <c:v>16.792074</c:v>
                </c:pt>
                <c:pt idx="2492">
                  <c:v>16.792527</c:v>
                </c:pt>
                <c:pt idx="2493">
                  <c:v>16.792527</c:v>
                </c:pt>
                <c:pt idx="2494">
                  <c:v>16.794338</c:v>
                </c:pt>
                <c:pt idx="2495">
                  <c:v>16.794338</c:v>
                </c:pt>
                <c:pt idx="2496">
                  <c:v>16.798414000000001</c:v>
                </c:pt>
                <c:pt idx="2497">
                  <c:v>16.798414000000001</c:v>
                </c:pt>
                <c:pt idx="2498">
                  <c:v>16.798414000000001</c:v>
                </c:pt>
                <c:pt idx="2499">
                  <c:v>16.798414000000001</c:v>
                </c:pt>
                <c:pt idx="2500">
                  <c:v>16.799320000000002</c:v>
                </c:pt>
                <c:pt idx="2501">
                  <c:v>16.799320000000002</c:v>
                </c:pt>
                <c:pt idx="2502">
                  <c:v>16.799772999999998</c:v>
                </c:pt>
                <c:pt idx="2503">
                  <c:v>16.799772999999998</c:v>
                </c:pt>
                <c:pt idx="2504">
                  <c:v>16.801584999999999</c:v>
                </c:pt>
                <c:pt idx="2505">
                  <c:v>16.801584999999999</c:v>
                </c:pt>
                <c:pt idx="2506">
                  <c:v>16.801584999999999</c:v>
                </c:pt>
                <c:pt idx="2507">
                  <c:v>16.801584999999999</c:v>
                </c:pt>
                <c:pt idx="2508">
                  <c:v>16.802038</c:v>
                </c:pt>
                <c:pt idx="2509">
                  <c:v>16.802038</c:v>
                </c:pt>
                <c:pt idx="2510">
                  <c:v>16.803849</c:v>
                </c:pt>
                <c:pt idx="2511">
                  <c:v>16.803849</c:v>
                </c:pt>
                <c:pt idx="2512">
                  <c:v>16.805208</c:v>
                </c:pt>
                <c:pt idx="2513">
                  <c:v>16.805208</c:v>
                </c:pt>
                <c:pt idx="2514">
                  <c:v>16.805208</c:v>
                </c:pt>
                <c:pt idx="2515">
                  <c:v>16.805208</c:v>
                </c:pt>
                <c:pt idx="2516">
                  <c:v>16.806567000000001</c:v>
                </c:pt>
                <c:pt idx="2517">
                  <c:v>16.806567000000001</c:v>
                </c:pt>
                <c:pt idx="2518">
                  <c:v>16.808378000000001</c:v>
                </c:pt>
                <c:pt idx="2519">
                  <c:v>16.808378000000001</c:v>
                </c:pt>
                <c:pt idx="2520">
                  <c:v>16.809284000000002</c:v>
                </c:pt>
                <c:pt idx="2521">
                  <c:v>16.809284000000002</c:v>
                </c:pt>
                <c:pt idx="2522">
                  <c:v>16.810189999999999</c:v>
                </c:pt>
                <c:pt idx="2523">
                  <c:v>16.810189999999999</c:v>
                </c:pt>
                <c:pt idx="2524">
                  <c:v>16.811548999999999</c:v>
                </c:pt>
                <c:pt idx="2525">
                  <c:v>16.811548999999999</c:v>
                </c:pt>
                <c:pt idx="2526">
                  <c:v>16.812000999999999</c:v>
                </c:pt>
                <c:pt idx="2527">
                  <c:v>16.812000999999999</c:v>
                </c:pt>
                <c:pt idx="2528">
                  <c:v>16.812906999999999</c:v>
                </c:pt>
                <c:pt idx="2529">
                  <c:v>16.812906999999999</c:v>
                </c:pt>
                <c:pt idx="2530">
                  <c:v>16.813813</c:v>
                </c:pt>
                <c:pt idx="2531">
                  <c:v>16.813813</c:v>
                </c:pt>
                <c:pt idx="2532">
                  <c:v>16.814719</c:v>
                </c:pt>
                <c:pt idx="2533">
                  <c:v>16.814719</c:v>
                </c:pt>
                <c:pt idx="2534">
                  <c:v>16.815172</c:v>
                </c:pt>
                <c:pt idx="2535">
                  <c:v>16.815172</c:v>
                </c:pt>
                <c:pt idx="2536">
                  <c:v>16.81653</c:v>
                </c:pt>
                <c:pt idx="2537">
                  <c:v>16.81653</c:v>
                </c:pt>
                <c:pt idx="2538">
                  <c:v>16.816983</c:v>
                </c:pt>
                <c:pt idx="2539">
                  <c:v>16.816983</c:v>
                </c:pt>
                <c:pt idx="2540">
                  <c:v>16.817889000000001</c:v>
                </c:pt>
                <c:pt idx="2541">
                  <c:v>16.817889000000001</c:v>
                </c:pt>
                <c:pt idx="2542">
                  <c:v>16.818342000000001</c:v>
                </c:pt>
                <c:pt idx="2543">
                  <c:v>16.818342000000001</c:v>
                </c:pt>
                <c:pt idx="2544">
                  <c:v>16.819700999999998</c:v>
                </c:pt>
                <c:pt idx="2545">
                  <c:v>16.819700999999998</c:v>
                </c:pt>
                <c:pt idx="2546">
                  <c:v>16.819700999999998</c:v>
                </c:pt>
                <c:pt idx="2547">
                  <c:v>16.819700999999998</c:v>
                </c:pt>
                <c:pt idx="2548">
                  <c:v>16.820153999999999</c:v>
                </c:pt>
                <c:pt idx="2549">
                  <c:v>16.820153999999999</c:v>
                </c:pt>
                <c:pt idx="2550">
                  <c:v>16.820606000000002</c:v>
                </c:pt>
                <c:pt idx="2551">
                  <c:v>16.820606000000002</c:v>
                </c:pt>
                <c:pt idx="2552">
                  <c:v>16.821059000000002</c:v>
                </c:pt>
                <c:pt idx="2553">
                  <c:v>16.821059000000002</c:v>
                </c:pt>
                <c:pt idx="2554">
                  <c:v>16.821964999999999</c:v>
                </c:pt>
                <c:pt idx="2555">
                  <c:v>16.821964999999999</c:v>
                </c:pt>
                <c:pt idx="2556">
                  <c:v>16.822870999999999</c:v>
                </c:pt>
                <c:pt idx="2557">
                  <c:v>16.822870999999999</c:v>
                </c:pt>
                <c:pt idx="2558">
                  <c:v>16.824683</c:v>
                </c:pt>
                <c:pt idx="2559">
                  <c:v>16.824683</c:v>
                </c:pt>
                <c:pt idx="2560">
                  <c:v>16.826494</c:v>
                </c:pt>
                <c:pt idx="2561">
                  <c:v>16.826494</c:v>
                </c:pt>
                <c:pt idx="2562">
                  <c:v>16.827400000000001</c:v>
                </c:pt>
                <c:pt idx="2563">
                  <c:v>16.827400000000001</c:v>
                </c:pt>
                <c:pt idx="2564">
                  <c:v>16.827400000000001</c:v>
                </c:pt>
                <c:pt idx="2565">
                  <c:v>16.827400000000001</c:v>
                </c:pt>
                <c:pt idx="2566">
                  <c:v>16.828306000000001</c:v>
                </c:pt>
                <c:pt idx="2567">
                  <c:v>16.828306000000001</c:v>
                </c:pt>
                <c:pt idx="2568">
                  <c:v>16.828759000000002</c:v>
                </c:pt>
                <c:pt idx="2569">
                  <c:v>16.828759000000002</c:v>
                </c:pt>
                <c:pt idx="2570">
                  <c:v>16.829211999999998</c:v>
                </c:pt>
                <c:pt idx="2571">
                  <c:v>16.829211999999998</c:v>
                </c:pt>
                <c:pt idx="2572">
                  <c:v>16.830117000000001</c:v>
                </c:pt>
                <c:pt idx="2573">
                  <c:v>16.830117000000001</c:v>
                </c:pt>
                <c:pt idx="2574">
                  <c:v>16.831928999999999</c:v>
                </c:pt>
                <c:pt idx="2575">
                  <c:v>16.831928999999999</c:v>
                </c:pt>
                <c:pt idx="2576">
                  <c:v>16.832381999999999</c:v>
                </c:pt>
                <c:pt idx="2577">
                  <c:v>16.832381999999999</c:v>
                </c:pt>
                <c:pt idx="2578">
                  <c:v>16.834645999999999</c:v>
                </c:pt>
                <c:pt idx="2579">
                  <c:v>16.834645999999999</c:v>
                </c:pt>
                <c:pt idx="2580">
                  <c:v>16.835099</c:v>
                </c:pt>
                <c:pt idx="2581">
                  <c:v>16.835099</c:v>
                </c:pt>
                <c:pt idx="2582">
                  <c:v>16.835099</c:v>
                </c:pt>
                <c:pt idx="2583">
                  <c:v>16.835099</c:v>
                </c:pt>
                <c:pt idx="2584">
                  <c:v>16.836005</c:v>
                </c:pt>
                <c:pt idx="2585">
                  <c:v>16.836005</c:v>
                </c:pt>
                <c:pt idx="2586">
                  <c:v>16.836911000000001</c:v>
                </c:pt>
                <c:pt idx="2587">
                  <c:v>16.836911000000001</c:v>
                </c:pt>
                <c:pt idx="2588">
                  <c:v>16.837364000000001</c:v>
                </c:pt>
                <c:pt idx="2589">
                  <c:v>16.837364000000001</c:v>
                </c:pt>
                <c:pt idx="2590">
                  <c:v>16.837817000000001</c:v>
                </c:pt>
                <c:pt idx="2591">
                  <c:v>16.837817000000001</c:v>
                </c:pt>
                <c:pt idx="2592">
                  <c:v>16.838269</c:v>
                </c:pt>
                <c:pt idx="2593">
                  <c:v>16.838269</c:v>
                </c:pt>
                <c:pt idx="2594">
                  <c:v>16.843250999999999</c:v>
                </c:pt>
                <c:pt idx="2595">
                  <c:v>16.843250999999999</c:v>
                </c:pt>
                <c:pt idx="2596">
                  <c:v>16.844609999999999</c:v>
                </c:pt>
                <c:pt idx="2597">
                  <c:v>16.844609999999999</c:v>
                </c:pt>
                <c:pt idx="2598">
                  <c:v>16.846422</c:v>
                </c:pt>
                <c:pt idx="2599">
                  <c:v>16.846422</c:v>
                </c:pt>
                <c:pt idx="2600">
                  <c:v>16.84778</c:v>
                </c:pt>
                <c:pt idx="2601">
                  <c:v>16.84778</c:v>
                </c:pt>
                <c:pt idx="2602">
                  <c:v>16.848686000000001</c:v>
                </c:pt>
                <c:pt idx="2603">
                  <c:v>16.848686000000001</c:v>
                </c:pt>
                <c:pt idx="2604">
                  <c:v>16.848686000000001</c:v>
                </c:pt>
                <c:pt idx="2605">
                  <c:v>16.848686000000001</c:v>
                </c:pt>
                <c:pt idx="2606">
                  <c:v>16.849592000000001</c:v>
                </c:pt>
                <c:pt idx="2607">
                  <c:v>16.849592000000001</c:v>
                </c:pt>
                <c:pt idx="2608">
                  <c:v>16.850045000000001</c:v>
                </c:pt>
                <c:pt idx="2609">
                  <c:v>16.850045000000001</c:v>
                </c:pt>
                <c:pt idx="2610">
                  <c:v>16.850950999999998</c:v>
                </c:pt>
                <c:pt idx="2611">
                  <c:v>16.850950999999998</c:v>
                </c:pt>
                <c:pt idx="2612">
                  <c:v>16.852761999999998</c:v>
                </c:pt>
                <c:pt idx="2613">
                  <c:v>16.852761999999998</c:v>
                </c:pt>
                <c:pt idx="2614">
                  <c:v>16.852761999999998</c:v>
                </c:pt>
                <c:pt idx="2615">
                  <c:v>16.852761999999998</c:v>
                </c:pt>
                <c:pt idx="2616">
                  <c:v>16.853214999999999</c:v>
                </c:pt>
                <c:pt idx="2617">
                  <c:v>16.853214999999999</c:v>
                </c:pt>
                <c:pt idx="2618">
                  <c:v>16.853214999999999</c:v>
                </c:pt>
                <c:pt idx="2619">
                  <c:v>16.853214999999999</c:v>
                </c:pt>
                <c:pt idx="2620">
                  <c:v>16.853214999999999</c:v>
                </c:pt>
                <c:pt idx="2621">
                  <c:v>16.853214999999999</c:v>
                </c:pt>
                <c:pt idx="2622">
                  <c:v>16.857744</c:v>
                </c:pt>
                <c:pt idx="2623">
                  <c:v>16.857744</c:v>
                </c:pt>
                <c:pt idx="2624">
                  <c:v>16.857744</c:v>
                </c:pt>
                <c:pt idx="2625">
                  <c:v>16.857744</c:v>
                </c:pt>
                <c:pt idx="2626">
                  <c:v>16.859103000000001</c:v>
                </c:pt>
                <c:pt idx="2627">
                  <c:v>16.859103000000001</c:v>
                </c:pt>
                <c:pt idx="2628">
                  <c:v>16.859103000000001</c:v>
                </c:pt>
                <c:pt idx="2629">
                  <c:v>16.859103000000001</c:v>
                </c:pt>
                <c:pt idx="2630">
                  <c:v>16.860009000000002</c:v>
                </c:pt>
                <c:pt idx="2631">
                  <c:v>16.860009000000002</c:v>
                </c:pt>
                <c:pt idx="2632">
                  <c:v>16.860009000000002</c:v>
                </c:pt>
                <c:pt idx="2633">
                  <c:v>16.860009000000002</c:v>
                </c:pt>
                <c:pt idx="2634">
                  <c:v>16.861820000000002</c:v>
                </c:pt>
                <c:pt idx="2635">
                  <c:v>16.861820000000002</c:v>
                </c:pt>
                <c:pt idx="2636">
                  <c:v>16.861820000000002</c:v>
                </c:pt>
                <c:pt idx="2637">
                  <c:v>16.861820000000002</c:v>
                </c:pt>
                <c:pt idx="2638">
                  <c:v>16.862725999999999</c:v>
                </c:pt>
                <c:pt idx="2639">
                  <c:v>16.862725999999999</c:v>
                </c:pt>
                <c:pt idx="2640">
                  <c:v>16.864989999999999</c:v>
                </c:pt>
                <c:pt idx="2641">
                  <c:v>16.864989999999999</c:v>
                </c:pt>
                <c:pt idx="2642">
                  <c:v>16.865895999999999</c:v>
                </c:pt>
                <c:pt idx="2643">
                  <c:v>16.865895999999999</c:v>
                </c:pt>
                <c:pt idx="2644">
                  <c:v>16.866349</c:v>
                </c:pt>
                <c:pt idx="2645">
                  <c:v>16.866349</c:v>
                </c:pt>
                <c:pt idx="2646">
                  <c:v>16.867708</c:v>
                </c:pt>
                <c:pt idx="2647">
                  <c:v>16.867708</c:v>
                </c:pt>
                <c:pt idx="2648">
                  <c:v>16.868614000000001</c:v>
                </c:pt>
                <c:pt idx="2649">
                  <c:v>16.868614000000001</c:v>
                </c:pt>
                <c:pt idx="2650">
                  <c:v>16.870425000000001</c:v>
                </c:pt>
                <c:pt idx="2651">
                  <c:v>16.870425000000001</c:v>
                </c:pt>
                <c:pt idx="2652">
                  <c:v>16.870425000000001</c:v>
                </c:pt>
                <c:pt idx="2653">
                  <c:v>16.870425000000001</c:v>
                </c:pt>
                <c:pt idx="2654">
                  <c:v>16.871331000000001</c:v>
                </c:pt>
                <c:pt idx="2655">
                  <c:v>16.871331000000001</c:v>
                </c:pt>
                <c:pt idx="2656">
                  <c:v>16.872236999999998</c:v>
                </c:pt>
                <c:pt idx="2657">
                  <c:v>16.872236999999998</c:v>
                </c:pt>
                <c:pt idx="2658">
                  <c:v>16.872689999999999</c:v>
                </c:pt>
                <c:pt idx="2659">
                  <c:v>16.872689999999999</c:v>
                </c:pt>
                <c:pt idx="2660">
                  <c:v>16.873142999999999</c:v>
                </c:pt>
                <c:pt idx="2661">
                  <c:v>16.873142999999999</c:v>
                </c:pt>
                <c:pt idx="2662">
                  <c:v>16.873142999999999</c:v>
                </c:pt>
                <c:pt idx="2663">
                  <c:v>16.873142999999999</c:v>
                </c:pt>
                <c:pt idx="2664">
                  <c:v>16.873142999999999</c:v>
                </c:pt>
                <c:pt idx="2665">
                  <c:v>16.873142999999999</c:v>
                </c:pt>
                <c:pt idx="2666">
                  <c:v>16.874047999999998</c:v>
                </c:pt>
                <c:pt idx="2667">
                  <c:v>16.874047999999998</c:v>
                </c:pt>
                <c:pt idx="2668">
                  <c:v>16.874953999999999</c:v>
                </c:pt>
                <c:pt idx="2669">
                  <c:v>16.874953999999999</c:v>
                </c:pt>
                <c:pt idx="2670">
                  <c:v>16.878124</c:v>
                </c:pt>
                <c:pt idx="2671">
                  <c:v>16.878124</c:v>
                </c:pt>
                <c:pt idx="2672">
                  <c:v>16.87903</c:v>
                </c:pt>
                <c:pt idx="2673">
                  <c:v>16.87903</c:v>
                </c:pt>
                <c:pt idx="2674">
                  <c:v>16.881748000000002</c:v>
                </c:pt>
                <c:pt idx="2675">
                  <c:v>16.881748000000002</c:v>
                </c:pt>
                <c:pt idx="2676">
                  <c:v>16.882200999999998</c:v>
                </c:pt>
                <c:pt idx="2677">
                  <c:v>16.882200999999998</c:v>
                </c:pt>
                <c:pt idx="2678">
                  <c:v>16.882200999999998</c:v>
                </c:pt>
                <c:pt idx="2679">
                  <c:v>16.882200999999998</c:v>
                </c:pt>
                <c:pt idx="2680">
                  <c:v>16.883106000000002</c:v>
                </c:pt>
                <c:pt idx="2681">
                  <c:v>16.883106000000002</c:v>
                </c:pt>
                <c:pt idx="2682">
                  <c:v>16.884464999999999</c:v>
                </c:pt>
                <c:pt idx="2683">
                  <c:v>16.884464999999999</c:v>
                </c:pt>
                <c:pt idx="2684">
                  <c:v>16.887181999999999</c:v>
                </c:pt>
                <c:pt idx="2685">
                  <c:v>16.887181999999999</c:v>
                </c:pt>
                <c:pt idx="2686">
                  <c:v>16.887635</c:v>
                </c:pt>
                <c:pt idx="2687">
                  <c:v>16.887635</c:v>
                </c:pt>
                <c:pt idx="2688">
                  <c:v>16.887635</c:v>
                </c:pt>
                <c:pt idx="2689">
                  <c:v>16.887635</c:v>
                </c:pt>
                <c:pt idx="2690">
                  <c:v>16.888088</c:v>
                </c:pt>
                <c:pt idx="2691">
                  <c:v>16.888088</c:v>
                </c:pt>
                <c:pt idx="2692">
                  <c:v>16.888994</c:v>
                </c:pt>
                <c:pt idx="2693">
                  <c:v>16.888994</c:v>
                </c:pt>
                <c:pt idx="2694">
                  <c:v>16.891711000000001</c:v>
                </c:pt>
                <c:pt idx="2695">
                  <c:v>16.891711000000001</c:v>
                </c:pt>
                <c:pt idx="2696">
                  <c:v>16.892164000000001</c:v>
                </c:pt>
                <c:pt idx="2697">
                  <c:v>16.892164000000001</c:v>
                </c:pt>
                <c:pt idx="2698">
                  <c:v>16.893975999999999</c:v>
                </c:pt>
                <c:pt idx="2699">
                  <c:v>16.893975999999999</c:v>
                </c:pt>
                <c:pt idx="2700">
                  <c:v>16.893975999999999</c:v>
                </c:pt>
                <c:pt idx="2701">
                  <c:v>16.893975999999999</c:v>
                </c:pt>
                <c:pt idx="2702">
                  <c:v>16.894881999999999</c:v>
                </c:pt>
                <c:pt idx="2703">
                  <c:v>16.894881999999999</c:v>
                </c:pt>
                <c:pt idx="2704">
                  <c:v>16.896239999999999</c:v>
                </c:pt>
                <c:pt idx="2705">
                  <c:v>16.896239999999999</c:v>
                </c:pt>
                <c:pt idx="2706">
                  <c:v>16.897145999999999</c:v>
                </c:pt>
                <c:pt idx="2707">
                  <c:v>16.897145999999999</c:v>
                </c:pt>
                <c:pt idx="2708">
                  <c:v>16.897599</c:v>
                </c:pt>
                <c:pt idx="2709">
                  <c:v>16.897599</c:v>
                </c:pt>
                <c:pt idx="2710">
                  <c:v>16.898052</c:v>
                </c:pt>
                <c:pt idx="2711">
                  <c:v>16.898052</c:v>
                </c:pt>
                <c:pt idx="2712">
                  <c:v>16.899863</c:v>
                </c:pt>
                <c:pt idx="2713">
                  <c:v>16.899863</c:v>
                </c:pt>
                <c:pt idx="2714">
                  <c:v>16.900316</c:v>
                </c:pt>
                <c:pt idx="2715">
                  <c:v>16.900316</c:v>
                </c:pt>
                <c:pt idx="2716">
                  <c:v>16.901222000000001</c:v>
                </c:pt>
                <c:pt idx="2717">
                  <c:v>16.901222000000001</c:v>
                </c:pt>
                <c:pt idx="2718">
                  <c:v>16.901222000000001</c:v>
                </c:pt>
                <c:pt idx="2719">
                  <c:v>16.901222000000001</c:v>
                </c:pt>
                <c:pt idx="2720">
                  <c:v>16.905750999999999</c:v>
                </c:pt>
                <c:pt idx="2721">
                  <c:v>16.905750999999999</c:v>
                </c:pt>
                <c:pt idx="2722">
                  <c:v>16.905750999999999</c:v>
                </c:pt>
                <c:pt idx="2723">
                  <c:v>16.905750999999999</c:v>
                </c:pt>
                <c:pt idx="2724">
                  <c:v>16.906656999999999</c:v>
                </c:pt>
                <c:pt idx="2725">
                  <c:v>16.906656999999999</c:v>
                </c:pt>
                <c:pt idx="2726">
                  <c:v>16.907109999999999</c:v>
                </c:pt>
                <c:pt idx="2727">
                  <c:v>16.907109999999999</c:v>
                </c:pt>
                <c:pt idx="2728">
                  <c:v>16.908016</c:v>
                </c:pt>
                <c:pt idx="2729">
                  <c:v>16.908016</c:v>
                </c:pt>
                <c:pt idx="2730">
                  <c:v>16.910733</c:v>
                </c:pt>
                <c:pt idx="2731">
                  <c:v>16.910733</c:v>
                </c:pt>
                <c:pt idx="2732">
                  <c:v>16.912092000000001</c:v>
                </c:pt>
                <c:pt idx="2733">
                  <c:v>16.912092000000001</c:v>
                </c:pt>
                <c:pt idx="2734">
                  <c:v>16.912545000000001</c:v>
                </c:pt>
                <c:pt idx="2735">
                  <c:v>16.912545000000001</c:v>
                </c:pt>
                <c:pt idx="2736">
                  <c:v>16.913450000000001</c:v>
                </c:pt>
                <c:pt idx="2737">
                  <c:v>16.913450000000001</c:v>
                </c:pt>
                <c:pt idx="2738">
                  <c:v>16.913450000000001</c:v>
                </c:pt>
                <c:pt idx="2739">
                  <c:v>16.913450000000001</c:v>
                </c:pt>
                <c:pt idx="2740">
                  <c:v>16.914809000000002</c:v>
                </c:pt>
                <c:pt idx="2741">
                  <c:v>16.914809000000002</c:v>
                </c:pt>
                <c:pt idx="2742">
                  <c:v>16.917074</c:v>
                </c:pt>
                <c:pt idx="2743">
                  <c:v>16.917074</c:v>
                </c:pt>
                <c:pt idx="2744">
                  <c:v>16.917074</c:v>
                </c:pt>
                <c:pt idx="2745">
                  <c:v>16.917074</c:v>
                </c:pt>
                <c:pt idx="2746">
                  <c:v>16.917525999999999</c:v>
                </c:pt>
                <c:pt idx="2747">
                  <c:v>16.917525999999999</c:v>
                </c:pt>
                <c:pt idx="2748">
                  <c:v>16.918431999999999</c:v>
                </c:pt>
                <c:pt idx="2749">
                  <c:v>16.918431999999999</c:v>
                </c:pt>
                <c:pt idx="2750">
                  <c:v>16.918431999999999</c:v>
                </c:pt>
                <c:pt idx="2751">
                  <c:v>16.918431999999999</c:v>
                </c:pt>
                <c:pt idx="2752">
                  <c:v>16.920697000000001</c:v>
                </c:pt>
                <c:pt idx="2753">
                  <c:v>16.920697000000001</c:v>
                </c:pt>
                <c:pt idx="2754">
                  <c:v>16.920697000000001</c:v>
                </c:pt>
                <c:pt idx="2755">
                  <c:v>16.920697000000001</c:v>
                </c:pt>
                <c:pt idx="2756">
                  <c:v>16.923414000000001</c:v>
                </c:pt>
                <c:pt idx="2757">
                  <c:v>16.923414000000001</c:v>
                </c:pt>
                <c:pt idx="2758">
                  <c:v>16.924320000000002</c:v>
                </c:pt>
                <c:pt idx="2759">
                  <c:v>16.924320000000002</c:v>
                </c:pt>
                <c:pt idx="2760">
                  <c:v>16.924772999999998</c:v>
                </c:pt>
                <c:pt idx="2761">
                  <c:v>16.924772999999998</c:v>
                </c:pt>
                <c:pt idx="2762">
                  <c:v>16.928849</c:v>
                </c:pt>
                <c:pt idx="2763">
                  <c:v>16.928849</c:v>
                </c:pt>
                <c:pt idx="2764">
                  <c:v>16.929755</c:v>
                </c:pt>
                <c:pt idx="2765">
                  <c:v>16.929755</c:v>
                </c:pt>
                <c:pt idx="2766">
                  <c:v>16.931113</c:v>
                </c:pt>
                <c:pt idx="2767">
                  <c:v>16.931113</c:v>
                </c:pt>
                <c:pt idx="2768">
                  <c:v>16.931566</c:v>
                </c:pt>
                <c:pt idx="2769">
                  <c:v>16.931566</c:v>
                </c:pt>
                <c:pt idx="2770">
                  <c:v>16.931566</c:v>
                </c:pt>
                <c:pt idx="2771">
                  <c:v>16.931566</c:v>
                </c:pt>
                <c:pt idx="2772">
                  <c:v>16.933831000000001</c:v>
                </c:pt>
                <c:pt idx="2773">
                  <c:v>16.933831000000001</c:v>
                </c:pt>
                <c:pt idx="2774">
                  <c:v>16.933831000000001</c:v>
                </c:pt>
                <c:pt idx="2775">
                  <c:v>16.933831000000001</c:v>
                </c:pt>
                <c:pt idx="2776">
                  <c:v>16.935189000000001</c:v>
                </c:pt>
                <c:pt idx="2777">
                  <c:v>16.935189000000001</c:v>
                </c:pt>
                <c:pt idx="2778">
                  <c:v>16.937000999999999</c:v>
                </c:pt>
                <c:pt idx="2779">
                  <c:v>16.937000999999999</c:v>
                </c:pt>
                <c:pt idx="2780">
                  <c:v>16.937906999999999</c:v>
                </c:pt>
                <c:pt idx="2781">
                  <c:v>16.937906999999999</c:v>
                </c:pt>
                <c:pt idx="2782">
                  <c:v>16.937906999999999</c:v>
                </c:pt>
                <c:pt idx="2783">
                  <c:v>16.937906999999999</c:v>
                </c:pt>
                <c:pt idx="2784">
                  <c:v>16.938359999999999</c:v>
                </c:pt>
                <c:pt idx="2785">
                  <c:v>16.938359999999999</c:v>
                </c:pt>
                <c:pt idx="2786">
                  <c:v>16.940624</c:v>
                </c:pt>
                <c:pt idx="2787">
                  <c:v>16.940624</c:v>
                </c:pt>
                <c:pt idx="2788">
                  <c:v>16.941983</c:v>
                </c:pt>
                <c:pt idx="2789">
                  <c:v>16.941983</c:v>
                </c:pt>
                <c:pt idx="2790">
                  <c:v>16.942436000000001</c:v>
                </c:pt>
                <c:pt idx="2791">
                  <c:v>16.942436000000001</c:v>
                </c:pt>
                <c:pt idx="2792">
                  <c:v>16.944247000000001</c:v>
                </c:pt>
                <c:pt idx="2793">
                  <c:v>16.944247000000001</c:v>
                </c:pt>
                <c:pt idx="2794">
                  <c:v>16.947417999999999</c:v>
                </c:pt>
                <c:pt idx="2795">
                  <c:v>16.947417999999999</c:v>
                </c:pt>
                <c:pt idx="2796">
                  <c:v>16.947417999999999</c:v>
                </c:pt>
                <c:pt idx="2797">
                  <c:v>16.947417999999999</c:v>
                </c:pt>
                <c:pt idx="2798">
                  <c:v>16.947870999999999</c:v>
                </c:pt>
                <c:pt idx="2799">
                  <c:v>16.947870999999999</c:v>
                </c:pt>
                <c:pt idx="2800">
                  <c:v>16.948775999999999</c:v>
                </c:pt>
                <c:pt idx="2801">
                  <c:v>16.948775999999999</c:v>
                </c:pt>
                <c:pt idx="2802">
                  <c:v>16.950135</c:v>
                </c:pt>
                <c:pt idx="2803">
                  <c:v>16.950135</c:v>
                </c:pt>
                <c:pt idx="2804">
                  <c:v>16.950135</c:v>
                </c:pt>
                <c:pt idx="2805">
                  <c:v>16.950135</c:v>
                </c:pt>
                <c:pt idx="2806">
                  <c:v>16.950588</c:v>
                </c:pt>
                <c:pt idx="2807">
                  <c:v>16.950588</c:v>
                </c:pt>
                <c:pt idx="2808">
                  <c:v>16.951947000000001</c:v>
                </c:pt>
                <c:pt idx="2809">
                  <c:v>16.951947000000001</c:v>
                </c:pt>
                <c:pt idx="2810">
                  <c:v>16.952400000000001</c:v>
                </c:pt>
                <c:pt idx="2811">
                  <c:v>16.952400000000001</c:v>
                </c:pt>
                <c:pt idx="2812">
                  <c:v>16.952852</c:v>
                </c:pt>
                <c:pt idx="2813">
                  <c:v>16.952852</c:v>
                </c:pt>
                <c:pt idx="2814">
                  <c:v>16.954211000000001</c:v>
                </c:pt>
                <c:pt idx="2815">
                  <c:v>16.954211000000001</c:v>
                </c:pt>
                <c:pt idx="2816">
                  <c:v>16.954664000000001</c:v>
                </c:pt>
                <c:pt idx="2817">
                  <c:v>16.954664000000001</c:v>
                </c:pt>
                <c:pt idx="2818">
                  <c:v>16.956475999999999</c:v>
                </c:pt>
                <c:pt idx="2819">
                  <c:v>16.956475999999999</c:v>
                </c:pt>
                <c:pt idx="2820">
                  <c:v>16.959192999999999</c:v>
                </c:pt>
                <c:pt idx="2821">
                  <c:v>16.959192999999999</c:v>
                </c:pt>
                <c:pt idx="2822">
                  <c:v>16.959192999999999</c:v>
                </c:pt>
                <c:pt idx="2823">
                  <c:v>16.959192999999999</c:v>
                </c:pt>
                <c:pt idx="2824">
                  <c:v>16.959645999999999</c:v>
                </c:pt>
                <c:pt idx="2825">
                  <c:v>16.959645999999999</c:v>
                </c:pt>
                <c:pt idx="2826">
                  <c:v>16.960552</c:v>
                </c:pt>
                <c:pt idx="2827">
                  <c:v>16.960552</c:v>
                </c:pt>
                <c:pt idx="2828">
                  <c:v>16.960552</c:v>
                </c:pt>
                <c:pt idx="2829">
                  <c:v>16.960552</c:v>
                </c:pt>
                <c:pt idx="2830">
                  <c:v>16.961005</c:v>
                </c:pt>
                <c:pt idx="2831">
                  <c:v>16.961005</c:v>
                </c:pt>
                <c:pt idx="2832">
                  <c:v>16.96191</c:v>
                </c:pt>
                <c:pt idx="2833">
                  <c:v>16.96191</c:v>
                </c:pt>
                <c:pt idx="2834">
                  <c:v>16.96191</c:v>
                </c:pt>
                <c:pt idx="2835">
                  <c:v>16.96191</c:v>
                </c:pt>
                <c:pt idx="2836">
                  <c:v>16.962363</c:v>
                </c:pt>
                <c:pt idx="2837">
                  <c:v>16.962363</c:v>
                </c:pt>
                <c:pt idx="2838">
                  <c:v>16.962816</c:v>
                </c:pt>
                <c:pt idx="2839">
                  <c:v>16.962816</c:v>
                </c:pt>
                <c:pt idx="2840">
                  <c:v>16.963269</c:v>
                </c:pt>
                <c:pt idx="2841">
                  <c:v>16.963269</c:v>
                </c:pt>
                <c:pt idx="2842">
                  <c:v>16.963269</c:v>
                </c:pt>
                <c:pt idx="2843">
                  <c:v>16.963269</c:v>
                </c:pt>
                <c:pt idx="2844">
                  <c:v>16.963722000000001</c:v>
                </c:pt>
                <c:pt idx="2845">
                  <c:v>16.963722000000001</c:v>
                </c:pt>
                <c:pt idx="2846">
                  <c:v>16.965534000000002</c:v>
                </c:pt>
                <c:pt idx="2847">
                  <c:v>16.965534000000002</c:v>
                </c:pt>
                <c:pt idx="2848">
                  <c:v>16.965986999999998</c:v>
                </c:pt>
                <c:pt idx="2849">
                  <c:v>16.965986999999998</c:v>
                </c:pt>
                <c:pt idx="2850">
                  <c:v>16.966439000000001</c:v>
                </c:pt>
                <c:pt idx="2851">
                  <c:v>16.966439000000001</c:v>
                </c:pt>
                <c:pt idx="2852">
                  <c:v>16.966892000000001</c:v>
                </c:pt>
                <c:pt idx="2853">
                  <c:v>16.966892000000001</c:v>
                </c:pt>
                <c:pt idx="2854">
                  <c:v>16.967345000000002</c:v>
                </c:pt>
                <c:pt idx="2855">
                  <c:v>16.967345000000002</c:v>
                </c:pt>
                <c:pt idx="2856">
                  <c:v>16.967345000000002</c:v>
                </c:pt>
                <c:pt idx="2857">
                  <c:v>16.967345000000002</c:v>
                </c:pt>
                <c:pt idx="2858">
                  <c:v>16.968250999999999</c:v>
                </c:pt>
                <c:pt idx="2859">
                  <c:v>16.968250999999999</c:v>
                </c:pt>
                <c:pt idx="2860">
                  <c:v>16.969156999999999</c:v>
                </c:pt>
                <c:pt idx="2861">
                  <c:v>16.969156999999999</c:v>
                </c:pt>
                <c:pt idx="2862">
                  <c:v>16.970063</c:v>
                </c:pt>
                <c:pt idx="2863">
                  <c:v>16.970063</c:v>
                </c:pt>
                <c:pt idx="2864">
                  <c:v>16.970967999999999</c:v>
                </c:pt>
                <c:pt idx="2865">
                  <c:v>16.970967999999999</c:v>
                </c:pt>
                <c:pt idx="2866">
                  <c:v>16.971874</c:v>
                </c:pt>
                <c:pt idx="2867">
                  <c:v>16.971874</c:v>
                </c:pt>
                <c:pt idx="2868">
                  <c:v>16.973233</c:v>
                </c:pt>
                <c:pt idx="2869">
                  <c:v>16.973233</c:v>
                </c:pt>
                <c:pt idx="2870">
                  <c:v>16.975950000000001</c:v>
                </c:pt>
                <c:pt idx="2871">
                  <c:v>16.975950000000001</c:v>
                </c:pt>
                <c:pt idx="2872">
                  <c:v>16.975950000000001</c:v>
                </c:pt>
                <c:pt idx="2873">
                  <c:v>16.975950000000001</c:v>
                </c:pt>
                <c:pt idx="2874">
                  <c:v>16.976403000000001</c:v>
                </c:pt>
                <c:pt idx="2875">
                  <c:v>16.976403000000001</c:v>
                </c:pt>
                <c:pt idx="2876">
                  <c:v>16.979120999999999</c:v>
                </c:pt>
                <c:pt idx="2877">
                  <c:v>16.979120999999999</c:v>
                </c:pt>
                <c:pt idx="2878">
                  <c:v>16.980478999999999</c:v>
                </c:pt>
                <c:pt idx="2879">
                  <c:v>16.980478999999999</c:v>
                </c:pt>
                <c:pt idx="2880">
                  <c:v>16.983197000000001</c:v>
                </c:pt>
                <c:pt idx="2881">
                  <c:v>16.983197000000001</c:v>
                </c:pt>
                <c:pt idx="2882">
                  <c:v>16.984555</c:v>
                </c:pt>
                <c:pt idx="2883">
                  <c:v>16.984555</c:v>
                </c:pt>
                <c:pt idx="2884">
                  <c:v>16.985461000000001</c:v>
                </c:pt>
                <c:pt idx="2885">
                  <c:v>16.985461000000001</c:v>
                </c:pt>
                <c:pt idx="2886">
                  <c:v>16.988631000000002</c:v>
                </c:pt>
                <c:pt idx="2887">
                  <c:v>16.988631000000002</c:v>
                </c:pt>
                <c:pt idx="2888">
                  <c:v>16.989083999999998</c:v>
                </c:pt>
                <c:pt idx="2889">
                  <c:v>16.989083999999998</c:v>
                </c:pt>
                <c:pt idx="2890">
                  <c:v>16.992706999999999</c:v>
                </c:pt>
                <c:pt idx="2891">
                  <c:v>16.992706999999999</c:v>
                </c:pt>
                <c:pt idx="2892">
                  <c:v>16.995878000000001</c:v>
                </c:pt>
                <c:pt idx="2893">
                  <c:v>16.995878000000001</c:v>
                </c:pt>
                <c:pt idx="2894">
                  <c:v>16.999047999999998</c:v>
                </c:pt>
                <c:pt idx="2895">
                  <c:v>16.999047999999998</c:v>
                </c:pt>
                <c:pt idx="2896">
                  <c:v>16.999047999999998</c:v>
                </c:pt>
                <c:pt idx="2897">
                  <c:v>16.999047999999998</c:v>
                </c:pt>
                <c:pt idx="2898">
                  <c:v>16.999500999999999</c:v>
                </c:pt>
                <c:pt idx="2899">
                  <c:v>16.999500999999999</c:v>
                </c:pt>
                <c:pt idx="2900">
                  <c:v>16.999953999999999</c:v>
                </c:pt>
                <c:pt idx="2901">
                  <c:v>16.999953999999999</c:v>
                </c:pt>
                <c:pt idx="2902">
                  <c:v>16.999953999999999</c:v>
                </c:pt>
                <c:pt idx="2903">
                  <c:v>16.999953999999999</c:v>
                </c:pt>
                <c:pt idx="2904">
                  <c:v>17.000406999999999</c:v>
                </c:pt>
                <c:pt idx="2905">
                  <c:v>17.000406999999999</c:v>
                </c:pt>
                <c:pt idx="2906">
                  <c:v>17.000859999999999</c:v>
                </c:pt>
                <c:pt idx="2907">
                  <c:v>17.000859999999999</c:v>
                </c:pt>
                <c:pt idx="2908">
                  <c:v>17.002670999999999</c:v>
                </c:pt>
                <c:pt idx="2909">
                  <c:v>17.002670999999999</c:v>
                </c:pt>
                <c:pt idx="2910">
                  <c:v>17.003577</c:v>
                </c:pt>
                <c:pt idx="2911">
                  <c:v>17.003577</c:v>
                </c:pt>
                <c:pt idx="2912">
                  <c:v>17.003577</c:v>
                </c:pt>
                <c:pt idx="2913">
                  <c:v>17.003577</c:v>
                </c:pt>
                <c:pt idx="2914">
                  <c:v>17.004936000000001</c:v>
                </c:pt>
                <c:pt idx="2915">
                  <c:v>17.004936000000001</c:v>
                </c:pt>
                <c:pt idx="2916">
                  <c:v>17.005389000000001</c:v>
                </c:pt>
                <c:pt idx="2917">
                  <c:v>17.005389000000001</c:v>
                </c:pt>
                <c:pt idx="2918">
                  <c:v>17.005841</c:v>
                </c:pt>
                <c:pt idx="2919">
                  <c:v>17.005841</c:v>
                </c:pt>
                <c:pt idx="2920">
                  <c:v>17.006294</c:v>
                </c:pt>
                <c:pt idx="2921">
                  <c:v>17.006294</c:v>
                </c:pt>
                <c:pt idx="2922">
                  <c:v>17.007200000000001</c:v>
                </c:pt>
                <c:pt idx="2923">
                  <c:v>17.007200000000001</c:v>
                </c:pt>
                <c:pt idx="2924">
                  <c:v>17.009464999999999</c:v>
                </c:pt>
                <c:pt idx="2925">
                  <c:v>17.009464999999999</c:v>
                </c:pt>
                <c:pt idx="2926">
                  <c:v>17.009464999999999</c:v>
                </c:pt>
                <c:pt idx="2927">
                  <c:v>17.009464999999999</c:v>
                </c:pt>
                <c:pt idx="2928">
                  <c:v>17.011275999999999</c:v>
                </c:pt>
                <c:pt idx="2929">
                  <c:v>17.011275999999999</c:v>
                </c:pt>
                <c:pt idx="2930">
                  <c:v>17.011728999999999</c:v>
                </c:pt>
                <c:pt idx="2931">
                  <c:v>17.011728999999999</c:v>
                </c:pt>
                <c:pt idx="2932">
                  <c:v>17.014899</c:v>
                </c:pt>
                <c:pt idx="2933">
                  <c:v>17.014899</c:v>
                </c:pt>
                <c:pt idx="2934">
                  <c:v>17.016711000000001</c:v>
                </c:pt>
                <c:pt idx="2935">
                  <c:v>17.016711000000001</c:v>
                </c:pt>
                <c:pt idx="2936">
                  <c:v>17.017617000000001</c:v>
                </c:pt>
                <c:pt idx="2937">
                  <c:v>17.017617000000001</c:v>
                </c:pt>
                <c:pt idx="2938">
                  <c:v>17.018975000000001</c:v>
                </c:pt>
                <c:pt idx="2939">
                  <c:v>17.018975000000001</c:v>
                </c:pt>
                <c:pt idx="2940">
                  <c:v>17.019881000000002</c:v>
                </c:pt>
                <c:pt idx="2941">
                  <c:v>17.019881000000002</c:v>
                </c:pt>
                <c:pt idx="2942">
                  <c:v>17.020786999999999</c:v>
                </c:pt>
                <c:pt idx="2943">
                  <c:v>17.020786999999999</c:v>
                </c:pt>
                <c:pt idx="2944">
                  <c:v>17.020786999999999</c:v>
                </c:pt>
                <c:pt idx="2945">
                  <c:v>17.020786999999999</c:v>
                </c:pt>
                <c:pt idx="2946">
                  <c:v>17.021692999999999</c:v>
                </c:pt>
                <c:pt idx="2947">
                  <c:v>17.021692999999999</c:v>
                </c:pt>
                <c:pt idx="2948">
                  <c:v>17.022145999999999</c:v>
                </c:pt>
                <c:pt idx="2949">
                  <c:v>17.022145999999999</c:v>
                </c:pt>
                <c:pt idx="2950">
                  <c:v>17.023052</c:v>
                </c:pt>
                <c:pt idx="2951">
                  <c:v>17.023052</c:v>
                </c:pt>
                <c:pt idx="2952">
                  <c:v>17.023503999999999</c:v>
                </c:pt>
                <c:pt idx="2953">
                  <c:v>17.023503999999999</c:v>
                </c:pt>
                <c:pt idx="2954">
                  <c:v>17.023503999999999</c:v>
                </c:pt>
                <c:pt idx="2955">
                  <c:v>17.023503999999999</c:v>
                </c:pt>
                <c:pt idx="2956">
                  <c:v>17.025316</c:v>
                </c:pt>
                <c:pt idx="2957">
                  <c:v>17.025316</c:v>
                </c:pt>
                <c:pt idx="2958">
                  <c:v>17.026675000000001</c:v>
                </c:pt>
                <c:pt idx="2959">
                  <c:v>17.026675000000001</c:v>
                </c:pt>
                <c:pt idx="2960">
                  <c:v>17.027581000000001</c:v>
                </c:pt>
                <c:pt idx="2961">
                  <c:v>17.027581000000001</c:v>
                </c:pt>
                <c:pt idx="2962">
                  <c:v>17.028486000000001</c:v>
                </c:pt>
                <c:pt idx="2963">
                  <c:v>17.028486000000001</c:v>
                </c:pt>
                <c:pt idx="2964">
                  <c:v>17.029392000000001</c:v>
                </c:pt>
                <c:pt idx="2965">
                  <c:v>17.029392000000001</c:v>
                </c:pt>
                <c:pt idx="2966">
                  <c:v>17.031656999999999</c:v>
                </c:pt>
                <c:pt idx="2967">
                  <c:v>17.031656999999999</c:v>
                </c:pt>
                <c:pt idx="2968">
                  <c:v>17.032109999999999</c:v>
                </c:pt>
                <c:pt idx="2969">
                  <c:v>17.032109999999999</c:v>
                </c:pt>
                <c:pt idx="2970">
                  <c:v>17.034374</c:v>
                </c:pt>
                <c:pt idx="2971">
                  <c:v>17.034374</c:v>
                </c:pt>
                <c:pt idx="2972">
                  <c:v>17.034374</c:v>
                </c:pt>
                <c:pt idx="2973">
                  <c:v>17.034374</c:v>
                </c:pt>
                <c:pt idx="2974">
                  <c:v>17.036638</c:v>
                </c:pt>
                <c:pt idx="2975">
                  <c:v>17.036638</c:v>
                </c:pt>
                <c:pt idx="2976">
                  <c:v>17.036638</c:v>
                </c:pt>
                <c:pt idx="2977">
                  <c:v>17.036638</c:v>
                </c:pt>
                <c:pt idx="2978">
                  <c:v>17.037091</c:v>
                </c:pt>
                <c:pt idx="2979">
                  <c:v>17.037091</c:v>
                </c:pt>
                <c:pt idx="2980">
                  <c:v>17.039356000000002</c:v>
                </c:pt>
                <c:pt idx="2981">
                  <c:v>17.039356000000002</c:v>
                </c:pt>
                <c:pt idx="2982">
                  <c:v>17.040714999999999</c:v>
                </c:pt>
                <c:pt idx="2983">
                  <c:v>17.040714999999999</c:v>
                </c:pt>
                <c:pt idx="2984">
                  <c:v>17.042072999999998</c:v>
                </c:pt>
                <c:pt idx="2985">
                  <c:v>17.042072999999998</c:v>
                </c:pt>
                <c:pt idx="2986">
                  <c:v>17.042072999999998</c:v>
                </c:pt>
                <c:pt idx="2987">
                  <c:v>17.042072999999998</c:v>
                </c:pt>
                <c:pt idx="2988">
                  <c:v>17.042525999999999</c:v>
                </c:pt>
                <c:pt idx="2989">
                  <c:v>17.042525999999999</c:v>
                </c:pt>
                <c:pt idx="2990">
                  <c:v>17.042525999999999</c:v>
                </c:pt>
                <c:pt idx="2991">
                  <c:v>17.042525999999999</c:v>
                </c:pt>
                <c:pt idx="2992">
                  <c:v>17.046149</c:v>
                </c:pt>
                <c:pt idx="2993">
                  <c:v>17.046149</c:v>
                </c:pt>
                <c:pt idx="2994">
                  <c:v>17.047055</c:v>
                </c:pt>
                <c:pt idx="2995">
                  <c:v>17.047055</c:v>
                </c:pt>
                <c:pt idx="2996">
                  <c:v>17.047055</c:v>
                </c:pt>
                <c:pt idx="2997">
                  <c:v>17.047055</c:v>
                </c:pt>
                <c:pt idx="2998">
                  <c:v>17.047055</c:v>
                </c:pt>
                <c:pt idx="2999">
                  <c:v>17.047055</c:v>
                </c:pt>
                <c:pt idx="3000">
                  <c:v>17.047961000000001</c:v>
                </c:pt>
                <c:pt idx="3001">
                  <c:v>17.047961000000001</c:v>
                </c:pt>
                <c:pt idx="3002">
                  <c:v>17.048414000000001</c:v>
                </c:pt>
                <c:pt idx="3003">
                  <c:v>17.048414000000001</c:v>
                </c:pt>
                <c:pt idx="3004">
                  <c:v>17.048867000000001</c:v>
                </c:pt>
                <c:pt idx="3005">
                  <c:v>17.048867000000001</c:v>
                </c:pt>
                <c:pt idx="3006">
                  <c:v>17.051583999999998</c:v>
                </c:pt>
                <c:pt idx="3007">
                  <c:v>17.051583999999998</c:v>
                </c:pt>
                <c:pt idx="3008">
                  <c:v>17.052489999999999</c:v>
                </c:pt>
                <c:pt idx="3009">
                  <c:v>17.052489999999999</c:v>
                </c:pt>
                <c:pt idx="3010">
                  <c:v>17.053395999999999</c:v>
                </c:pt>
                <c:pt idx="3011">
                  <c:v>17.053395999999999</c:v>
                </c:pt>
                <c:pt idx="3012">
                  <c:v>17.055206999999999</c:v>
                </c:pt>
                <c:pt idx="3013">
                  <c:v>17.055206999999999</c:v>
                </c:pt>
                <c:pt idx="3014">
                  <c:v>17.055206999999999</c:v>
                </c:pt>
                <c:pt idx="3015">
                  <c:v>17.055206999999999</c:v>
                </c:pt>
                <c:pt idx="3016">
                  <c:v>17.05566</c:v>
                </c:pt>
                <c:pt idx="3017">
                  <c:v>17.05566</c:v>
                </c:pt>
                <c:pt idx="3018">
                  <c:v>17.05566</c:v>
                </c:pt>
                <c:pt idx="3019">
                  <c:v>17.05566</c:v>
                </c:pt>
                <c:pt idx="3020">
                  <c:v>17.057019</c:v>
                </c:pt>
                <c:pt idx="3021">
                  <c:v>17.057019</c:v>
                </c:pt>
                <c:pt idx="3022">
                  <c:v>17.05883</c:v>
                </c:pt>
                <c:pt idx="3023">
                  <c:v>17.05883</c:v>
                </c:pt>
                <c:pt idx="3024">
                  <c:v>17.059283000000001</c:v>
                </c:pt>
                <c:pt idx="3025">
                  <c:v>17.059283000000001</c:v>
                </c:pt>
                <c:pt idx="3026">
                  <c:v>17.059736000000001</c:v>
                </c:pt>
                <c:pt idx="3027">
                  <c:v>17.059736000000001</c:v>
                </c:pt>
                <c:pt idx="3028">
                  <c:v>17.062000999999999</c:v>
                </c:pt>
                <c:pt idx="3029">
                  <c:v>17.062000999999999</c:v>
                </c:pt>
                <c:pt idx="3030">
                  <c:v>17.062000999999999</c:v>
                </c:pt>
                <c:pt idx="3031">
                  <c:v>17.062000999999999</c:v>
                </c:pt>
                <c:pt idx="3032">
                  <c:v>17.062000999999999</c:v>
                </c:pt>
                <c:pt idx="3033">
                  <c:v>17.062000999999999</c:v>
                </c:pt>
                <c:pt idx="3034">
                  <c:v>17.062000999999999</c:v>
                </c:pt>
                <c:pt idx="3035">
                  <c:v>17.062000999999999</c:v>
                </c:pt>
                <c:pt idx="3036">
                  <c:v>17.062453999999999</c:v>
                </c:pt>
                <c:pt idx="3037">
                  <c:v>17.062453999999999</c:v>
                </c:pt>
                <c:pt idx="3038">
                  <c:v>17.063811999999999</c:v>
                </c:pt>
                <c:pt idx="3039">
                  <c:v>17.063811999999999</c:v>
                </c:pt>
                <c:pt idx="3040">
                  <c:v>17.064264999999999</c:v>
                </c:pt>
                <c:pt idx="3041">
                  <c:v>17.064264999999999</c:v>
                </c:pt>
                <c:pt idx="3042">
                  <c:v>17.065170999999999</c:v>
                </c:pt>
                <c:pt idx="3043">
                  <c:v>17.065170999999999</c:v>
                </c:pt>
                <c:pt idx="3044">
                  <c:v>17.066983</c:v>
                </c:pt>
                <c:pt idx="3045">
                  <c:v>17.066983</c:v>
                </c:pt>
                <c:pt idx="3046">
                  <c:v>17.067436000000001</c:v>
                </c:pt>
                <c:pt idx="3047">
                  <c:v>17.067436000000001</c:v>
                </c:pt>
                <c:pt idx="3048">
                  <c:v>17.069700000000001</c:v>
                </c:pt>
                <c:pt idx="3049">
                  <c:v>17.069700000000001</c:v>
                </c:pt>
                <c:pt idx="3050">
                  <c:v>17.069700000000001</c:v>
                </c:pt>
                <c:pt idx="3051">
                  <c:v>17.069700000000001</c:v>
                </c:pt>
                <c:pt idx="3052">
                  <c:v>17.070606000000002</c:v>
                </c:pt>
                <c:pt idx="3053">
                  <c:v>17.070606000000002</c:v>
                </c:pt>
                <c:pt idx="3054">
                  <c:v>17.070606000000002</c:v>
                </c:pt>
                <c:pt idx="3055">
                  <c:v>17.070606000000002</c:v>
                </c:pt>
                <c:pt idx="3056">
                  <c:v>17.072417000000002</c:v>
                </c:pt>
                <c:pt idx="3057">
                  <c:v>17.072417000000002</c:v>
                </c:pt>
                <c:pt idx="3058">
                  <c:v>17.072870000000002</c:v>
                </c:pt>
                <c:pt idx="3059">
                  <c:v>17.072870000000002</c:v>
                </c:pt>
                <c:pt idx="3060">
                  <c:v>17.073322999999998</c:v>
                </c:pt>
                <c:pt idx="3061">
                  <c:v>17.073322999999998</c:v>
                </c:pt>
                <c:pt idx="3062">
                  <c:v>17.075135</c:v>
                </c:pt>
                <c:pt idx="3063">
                  <c:v>17.075135</c:v>
                </c:pt>
                <c:pt idx="3064">
                  <c:v>17.076492999999999</c:v>
                </c:pt>
                <c:pt idx="3065">
                  <c:v>17.076492999999999</c:v>
                </c:pt>
                <c:pt idx="3066">
                  <c:v>17.076492999999999</c:v>
                </c:pt>
                <c:pt idx="3067">
                  <c:v>17.076492999999999</c:v>
                </c:pt>
                <c:pt idx="3068">
                  <c:v>17.078758000000001</c:v>
                </c:pt>
                <c:pt idx="3069">
                  <c:v>17.078758000000001</c:v>
                </c:pt>
                <c:pt idx="3070">
                  <c:v>17.079664000000001</c:v>
                </c:pt>
                <c:pt idx="3071">
                  <c:v>17.079664000000001</c:v>
                </c:pt>
                <c:pt idx="3072">
                  <c:v>17.080570000000002</c:v>
                </c:pt>
                <c:pt idx="3073">
                  <c:v>17.080570000000002</c:v>
                </c:pt>
                <c:pt idx="3074">
                  <c:v>17.081022000000001</c:v>
                </c:pt>
                <c:pt idx="3075">
                  <c:v>17.081022000000001</c:v>
                </c:pt>
                <c:pt idx="3076">
                  <c:v>17.081022000000001</c:v>
                </c:pt>
                <c:pt idx="3077">
                  <c:v>17.081022000000001</c:v>
                </c:pt>
                <c:pt idx="3078">
                  <c:v>17.082833999999998</c:v>
                </c:pt>
                <c:pt idx="3079">
                  <c:v>17.082833999999998</c:v>
                </c:pt>
                <c:pt idx="3080">
                  <c:v>17.083286999999999</c:v>
                </c:pt>
                <c:pt idx="3081">
                  <c:v>17.083286999999999</c:v>
                </c:pt>
                <c:pt idx="3082">
                  <c:v>17.085099</c:v>
                </c:pt>
                <c:pt idx="3083">
                  <c:v>17.085099</c:v>
                </c:pt>
                <c:pt idx="3084">
                  <c:v>17.085550999999999</c:v>
                </c:pt>
                <c:pt idx="3085">
                  <c:v>17.085550999999999</c:v>
                </c:pt>
                <c:pt idx="3086">
                  <c:v>17.086456999999999</c:v>
                </c:pt>
                <c:pt idx="3087">
                  <c:v>17.086456999999999</c:v>
                </c:pt>
                <c:pt idx="3088">
                  <c:v>17.088722000000001</c:v>
                </c:pt>
                <c:pt idx="3089">
                  <c:v>17.088722000000001</c:v>
                </c:pt>
                <c:pt idx="3090">
                  <c:v>17.089175000000001</c:v>
                </c:pt>
                <c:pt idx="3091">
                  <c:v>17.089175000000001</c:v>
                </c:pt>
                <c:pt idx="3092">
                  <c:v>17.089175000000001</c:v>
                </c:pt>
                <c:pt idx="3093">
                  <c:v>17.089175000000001</c:v>
                </c:pt>
                <c:pt idx="3094">
                  <c:v>17.09008</c:v>
                </c:pt>
                <c:pt idx="3095">
                  <c:v>17.09008</c:v>
                </c:pt>
                <c:pt idx="3096">
                  <c:v>17.093250999999999</c:v>
                </c:pt>
                <c:pt idx="3097">
                  <c:v>17.093250999999999</c:v>
                </c:pt>
                <c:pt idx="3098">
                  <c:v>17.093250999999999</c:v>
                </c:pt>
                <c:pt idx="3099">
                  <c:v>17.093250999999999</c:v>
                </c:pt>
                <c:pt idx="3100">
                  <c:v>17.093703999999999</c:v>
                </c:pt>
                <c:pt idx="3101">
                  <c:v>17.093703999999999</c:v>
                </c:pt>
                <c:pt idx="3102">
                  <c:v>17.095061999999999</c:v>
                </c:pt>
                <c:pt idx="3103">
                  <c:v>17.095061999999999</c:v>
                </c:pt>
                <c:pt idx="3104">
                  <c:v>17.09778</c:v>
                </c:pt>
                <c:pt idx="3105">
                  <c:v>17.09778</c:v>
                </c:pt>
                <c:pt idx="3106">
                  <c:v>17.099138</c:v>
                </c:pt>
                <c:pt idx="3107">
                  <c:v>17.099138</c:v>
                </c:pt>
                <c:pt idx="3108">
                  <c:v>17.100950000000001</c:v>
                </c:pt>
                <c:pt idx="3109">
                  <c:v>17.100950000000001</c:v>
                </c:pt>
                <c:pt idx="3110">
                  <c:v>17.101856000000002</c:v>
                </c:pt>
                <c:pt idx="3111">
                  <c:v>17.101856000000002</c:v>
                </c:pt>
                <c:pt idx="3112">
                  <c:v>17.102309000000002</c:v>
                </c:pt>
                <c:pt idx="3113">
                  <c:v>17.102309000000002</c:v>
                </c:pt>
                <c:pt idx="3114">
                  <c:v>17.102761000000001</c:v>
                </c:pt>
                <c:pt idx="3115">
                  <c:v>17.102761000000001</c:v>
                </c:pt>
                <c:pt idx="3116">
                  <c:v>17.103667000000002</c:v>
                </c:pt>
                <c:pt idx="3117">
                  <c:v>17.103667000000002</c:v>
                </c:pt>
                <c:pt idx="3118">
                  <c:v>17.105025999999999</c:v>
                </c:pt>
                <c:pt idx="3119">
                  <c:v>17.105025999999999</c:v>
                </c:pt>
                <c:pt idx="3120">
                  <c:v>17.105025999999999</c:v>
                </c:pt>
                <c:pt idx="3121">
                  <c:v>17.105025999999999</c:v>
                </c:pt>
                <c:pt idx="3122">
                  <c:v>17.106385</c:v>
                </c:pt>
                <c:pt idx="3123">
                  <c:v>17.106385</c:v>
                </c:pt>
                <c:pt idx="3124">
                  <c:v>17.106838</c:v>
                </c:pt>
                <c:pt idx="3125">
                  <c:v>17.106838</c:v>
                </c:pt>
                <c:pt idx="3126">
                  <c:v>17.106838</c:v>
                </c:pt>
                <c:pt idx="3127">
                  <c:v>17.106838</c:v>
                </c:pt>
                <c:pt idx="3128">
                  <c:v>17.107289999999999</c:v>
                </c:pt>
                <c:pt idx="3129">
                  <c:v>17.107289999999999</c:v>
                </c:pt>
                <c:pt idx="3130">
                  <c:v>17.108196</c:v>
                </c:pt>
                <c:pt idx="3131">
                  <c:v>17.108196</c:v>
                </c:pt>
                <c:pt idx="3132">
                  <c:v>17.108649</c:v>
                </c:pt>
                <c:pt idx="3133">
                  <c:v>17.108649</c:v>
                </c:pt>
                <c:pt idx="3134">
                  <c:v>17.109102</c:v>
                </c:pt>
                <c:pt idx="3135">
                  <c:v>17.109102</c:v>
                </c:pt>
                <c:pt idx="3136">
                  <c:v>17.110461000000001</c:v>
                </c:pt>
                <c:pt idx="3137">
                  <c:v>17.110461000000001</c:v>
                </c:pt>
                <c:pt idx="3138">
                  <c:v>17.110914000000001</c:v>
                </c:pt>
                <c:pt idx="3139">
                  <c:v>17.110914000000001</c:v>
                </c:pt>
                <c:pt idx="3140">
                  <c:v>17.111819000000001</c:v>
                </c:pt>
                <c:pt idx="3141">
                  <c:v>17.111819000000001</c:v>
                </c:pt>
                <c:pt idx="3142">
                  <c:v>17.112272000000001</c:v>
                </c:pt>
                <c:pt idx="3143">
                  <c:v>17.112272000000001</c:v>
                </c:pt>
                <c:pt idx="3144">
                  <c:v>17.113178000000001</c:v>
                </c:pt>
                <c:pt idx="3145">
                  <c:v>17.113178000000001</c:v>
                </c:pt>
                <c:pt idx="3146">
                  <c:v>17.113178000000001</c:v>
                </c:pt>
                <c:pt idx="3147">
                  <c:v>17.113178000000001</c:v>
                </c:pt>
                <c:pt idx="3148">
                  <c:v>17.114989999999999</c:v>
                </c:pt>
                <c:pt idx="3149">
                  <c:v>17.114989999999999</c:v>
                </c:pt>
                <c:pt idx="3150">
                  <c:v>17.115442999999999</c:v>
                </c:pt>
                <c:pt idx="3151">
                  <c:v>17.115442999999999</c:v>
                </c:pt>
                <c:pt idx="3152">
                  <c:v>17.116800999999999</c:v>
                </c:pt>
                <c:pt idx="3153">
                  <c:v>17.116800999999999</c:v>
                </c:pt>
                <c:pt idx="3154">
                  <c:v>17.117253999999999</c:v>
                </c:pt>
                <c:pt idx="3155">
                  <c:v>17.117253999999999</c:v>
                </c:pt>
                <c:pt idx="3156">
                  <c:v>17.118613</c:v>
                </c:pt>
                <c:pt idx="3157">
                  <c:v>17.118613</c:v>
                </c:pt>
                <c:pt idx="3158">
                  <c:v>17.123595000000002</c:v>
                </c:pt>
                <c:pt idx="3159">
                  <c:v>17.123595000000002</c:v>
                </c:pt>
                <c:pt idx="3160">
                  <c:v>17.124047999999998</c:v>
                </c:pt>
                <c:pt idx="3161">
                  <c:v>17.124047999999998</c:v>
                </c:pt>
                <c:pt idx="3162">
                  <c:v>17.124500999999999</c:v>
                </c:pt>
                <c:pt idx="3163">
                  <c:v>17.124500999999999</c:v>
                </c:pt>
                <c:pt idx="3164">
                  <c:v>17.124500999999999</c:v>
                </c:pt>
                <c:pt idx="3165">
                  <c:v>17.124500999999999</c:v>
                </c:pt>
                <c:pt idx="3166">
                  <c:v>17.124953000000001</c:v>
                </c:pt>
                <c:pt idx="3167">
                  <c:v>17.124953000000001</c:v>
                </c:pt>
                <c:pt idx="3168">
                  <c:v>17.125858999999998</c:v>
                </c:pt>
                <c:pt idx="3169">
                  <c:v>17.125858999999998</c:v>
                </c:pt>
                <c:pt idx="3170">
                  <c:v>17.127217999999999</c:v>
                </c:pt>
                <c:pt idx="3171">
                  <c:v>17.127217999999999</c:v>
                </c:pt>
                <c:pt idx="3172">
                  <c:v>17.127670999999999</c:v>
                </c:pt>
                <c:pt idx="3173">
                  <c:v>17.127670999999999</c:v>
                </c:pt>
                <c:pt idx="3174">
                  <c:v>17.127670999999999</c:v>
                </c:pt>
                <c:pt idx="3175">
                  <c:v>17.127670999999999</c:v>
                </c:pt>
                <c:pt idx="3176">
                  <c:v>17.128124</c:v>
                </c:pt>
                <c:pt idx="3177">
                  <c:v>17.128124</c:v>
                </c:pt>
                <c:pt idx="3178">
                  <c:v>17.129935</c:v>
                </c:pt>
                <c:pt idx="3179">
                  <c:v>17.129935</c:v>
                </c:pt>
                <c:pt idx="3180">
                  <c:v>17.130388</c:v>
                </c:pt>
                <c:pt idx="3181">
                  <c:v>17.130388</c:v>
                </c:pt>
                <c:pt idx="3182">
                  <c:v>17.131294</c:v>
                </c:pt>
                <c:pt idx="3183">
                  <c:v>17.131294</c:v>
                </c:pt>
                <c:pt idx="3184">
                  <c:v>17.132200000000001</c:v>
                </c:pt>
                <c:pt idx="3185">
                  <c:v>17.132200000000001</c:v>
                </c:pt>
                <c:pt idx="3186">
                  <c:v>17.132200000000001</c:v>
                </c:pt>
                <c:pt idx="3187">
                  <c:v>17.132200000000001</c:v>
                </c:pt>
                <c:pt idx="3188">
                  <c:v>17.133106000000002</c:v>
                </c:pt>
                <c:pt idx="3189">
                  <c:v>17.133106000000002</c:v>
                </c:pt>
                <c:pt idx="3190">
                  <c:v>17.134011000000001</c:v>
                </c:pt>
                <c:pt idx="3191">
                  <c:v>17.134011000000001</c:v>
                </c:pt>
                <c:pt idx="3192">
                  <c:v>17.134464000000001</c:v>
                </c:pt>
                <c:pt idx="3193">
                  <c:v>17.134464000000001</c:v>
                </c:pt>
                <c:pt idx="3194">
                  <c:v>17.134464000000001</c:v>
                </c:pt>
                <c:pt idx="3195">
                  <c:v>17.134464000000001</c:v>
                </c:pt>
                <c:pt idx="3196">
                  <c:v>17.135822999999998</c:v>
                </c:pt>
                <c:pt idx="3197">
                  <c:v>17.135822999999998</c:v>
                </c:pt>
                <c:pt idx="3198">
                  <c:v>17.137635</c:v>
                </c:pt>
                <c:pt idx="3199">
                  <c:v>17.137635</c:v>
                </c:pt>
                <c:pt idx="3200">
                  <c:v>17.137635</c:v>
                </c:pt>
                <c:pt idx="3201">
                  <c:v>17.137635</c:v>
                </c:pt>
                <c:pt idx="3202">
                  <c:v>17.137635</c:v>
                </c:pt>
                <c:pt idx="3203">
                  <c:v>17.137635</c:v>
                </c:pt>
                <c:pt idx="3204">
                  <c:v>17.138086999999999</c:v>
                </c:pt>
                <c:pt idx="3205">
                  <c:v>17.138086999999999</c:v>
                </c:pt>
                <c:pt idx="3206">
                  <c:v>17.138992999999999</c:v>
                </c:pt>
                <c:pt idx="3207">
                  <c:v>17.138992999999999</c:v>
                </c:pt>
                <c:pt idx="3208">
                  <c:v>17.140805</c:v>
                </c:pt>
                <c:pt idx="3209">
                  <c:v>17.140805</c:v>
                </c:pt>
                <c:pt idx="3210">
                  <c:v>17.140805</c:v>
                </c:pt>
                <c:pt idx="3211">
                  <c:v>17.140805</c:v>
                </c:pt>
                <c:pt idx="3212">
                  <c:v>17.145333999999998</c:v>
                </c:pt>
                <c:pt idx="3213">
                  <c:v>17.145333999999998</c:v>
                </c:pt>
                <c:pt idx="3214">
                  <c:v>17.146239999999999</c:v>
                </c:pt>
                <c:pt idx="3215">
                  <c:v>17.146239999999999</c:v>
                </c:pt>
                <c:pt idx="3216">
                  <c:v>17.147144999999998</c:v>
                </c:pt>
                <c:pt idx="3217">
                  <c:v>17.147144999999998</c:v>
                </c:pt>
                <c:pt idx="3218">
                  <c:v>17.147597999999999</c:v>
                </c:pt>
                <c:pt idx="3219">
                  <c:v>17.147597999999999</c:v>
                </c:pt>
                <c:pt idx="3220">
                  <c:v>17.148503999999999</c:v>
                </c:pt>
                <c:pt idx="3221">
                  <c:v>17.148503999999999</c:v>
                </c:pt>
                <c:pt idx="3222">
                  <c:v>17.14941</c:v>
                </c:pt>
                <c:pt idx="3223">
                  <c:v>17.14941</c:v>
                </c:pt>
                <c:pt idx="3224">
                  <c:v>17.149863</c:v>
                </c:pt>
                <c:pt idx="3225">
                  <c:v>17.149863</c:v>
                </c:pt>
                <c:pt idx="3226">
                  <c:v>17.150316</c:v>
                </c:pt>
                <c:pt idx="3227">
                  <c:v>17.150316</c:v>
                </c:pt>
                <c:pt idx="3228">
                  <c:v>17.152127</c:v>
                </c:pt>
                <c:pt idx="3229">
                  <c:v>17.152127</c:v>
                </c:pt>
                <c:pt idx="3230">
                  <c:v>17.152127</c:v>
                </c:pt>
                <c:pt idx="3231">
                  <c:v>17.152127</c:v>
                </c:pt>
                <c:pt idx="3232">
                  <c:v>17.154845000000002</c:v>
                </c:pt>
                <c:pt idx="3233">
                  <c:v>17.154845000000002</c:v>
                </c:pt>
                <c:pt idx="3234">
                  <c:v>17.156203000000001</c:v>
                </c:pt>
                <c:pt idx="3235">
                  <c:v>17.156203000000001</c:v>
                </c:pt>
                <c:pt idx="3236">
                  <c:v>17.158920999999999</c:v>
                </c:pt>
                <c:pt idx="3237">
                  <c:v>17.158920999999999</c:v>
                </c:pt>
                <c:pt idx="3238">
                  <c:v>17.159827</c:v>
                </c:pt>
                <c:pt idx="3239">
                  <c:v>17.159827</c:v>
                </c:pt>
                <c:pt idx="3240">
                  <c:v>17.160278999999999</c:v>
                </c:pt>
                <c:pt idx="3241">
                  <c:v>17.160278999999999</c:v>
                </c:pt>
                <c:pt idx="3242">
                  <c:v>17.162544</c:v>
                </c:pt>
                <c:pt idx="3243">
                  <c:v>17.162544</c:v>
                </c:pt>
                <c:pt idx="3244">
                  <c:v>17.164356000000002</c:v>
                </c:pt>
                <c:pt idx="3245">
                  <c:v>17.164356000000002</c:v>
                </c:pt>
                <c:pt idx="3246">
                  <c:v>17.166620000000002</c:v>
                </c:pt>
                <c:pt idx="3247">
                  <c:v>17.166620000000002</c:v>
                </c:pt>
                <c:pt idx="3248">
                  <c:v>17.169789999999999</c:v>
                </c:pt>
                <c:pt idx="3249">
                  <c:v>17.169789999999999</c:v>
                </c:pt>
                <c:pt idx="3250">
                  <c:v>17.171149</c:v>
                </c:pt>
                <c:pt idx="3251">
                  <c:v>17.171149</c:v>
                </c:pt>
                <c:pt idx="3252">
                  <c:v>17.171149</c:v>
                </c:pt>
                <c:pt idx="3253">
                  <c:v>17.171149</c:v>
                </c:pt>
                <c:pt idx="3254">
                  <c:v>17.171602</c:v>
                </c:pt>
                <c:pt idx="3255">
                  <c:v>17.171602</c:v>
                </c:pt>
                <c:pt idx="3256">
                  <c:v>17.172055</c:v>
                </c:pt>
                <c:pt idx="3257">
                  <c:v>17.172055</c:v>
                </c:pt>
                <c:pt idx="3258">
                  <c:v>17.172055</c:v>
                </c:pt>
                <c:pt idx="3259">
                  <c:v>17.172055</c:v>
                </c:pt>
                <c:pt idx="3260">
                  <c:v>17.172055</c:v>
                </c:pt>
                <c:pt idx="3261">
                  <c:v>17.172055</c:v>
                </c:pt>
                <c:pt idx="3262">
                  <c:v>17.174319000000001</c:v>
                </c:pt>
                <c:pt idx="3263">
                  <c:v>17.174319000000001</c:v>
                </c:pt>
                <c:pt idx="3264">
                  <c:v>17.174772000000001</c:v>
                </c:pt>
                <c:pt idx="3265">
                  <c:v>17.174772000000001</c:v>
                </c:pt>
                <c:pt idx="3266">
                  <c:v>17.176131000000002</c:v>
                </c:pt>
                <c:pt idx="3267">
                  <c:v>17.176131000000002</c:v>
                </c:pt>
                <c:pt idx="3268">
                  <c:v>17.176583999999998</c:v>
                </c:pt>
                <c:pt idx="3269">
                  <c:v>17.176583999999998</c:v>
                </c:pt>
                <c:pt idx="3270">
                  <c:v>17.179300999999999</c:v>
                </c:pt>
                <c:pt idx="3271">
                  <c:v>17.179300999999999</c:v>
                </c:pt>
                <c:pt idx="3272">
                  <c:v>17.18066</c:v>
                </c:pt>
                <c:pt idx="3273">
                  <c:v>17.18066</c:v>
                </c:pt>
                <c:pt idx="3274">
                  <c:v>17.181113</c:v>
                </c:pt>
                <c:pt idx="3275">
                  <c:v>17.181113</c:v>
                </c:pt>
                <c:pt idx="3276">
                  <c:v>17.182471</c:v>
                </c:pt>
                <c:pt idx="3277">
                  <c:v>17.182471</c:v>
                </c:pt>
                <c:pt idx="3278">
                  <c:v>17.182924</c:v>
                </c:pt>
                <c:pt idx="3279">
                  <c:v>17.182924</c:v>
                </c:pt>
                <c:pt idx="3280">
                  <c:v>17.18383</c:v>
                </c:pt>
                <c:pt idx="3281">
                  <c:v>17.18383</c:v>
                </c:pt>
                <c:pt idx="3282">
                  <c:v>17.185189000000001</c:v>
                </c:pt>
                <c:pt idx="3283">
                  <c:v>17.185189000000001</c:v>
                </c:pt>
                <c:pt idx="3284">
                  <c:v>17.190170999999999</c:v>
                </c:pt>
                <c:pt idx="3285">
                  <c:v>17.190170999999999</c:v>
                </c:pt>
                <c:pt idx="3286">
                  <c:v>17.191075999999999</c:v>
                </c:pt>
                <c:pt idx="3287">
                  <c:v>17.191075999999999</c:v>
                </c:pt>
                <c:pt idx="3288">
                  <c:v>17.192435</c:v>
                </c:pt>
                <c:pt idx="3289">
                  <c:v>17.192435</c:v>
                </c:pt>
                <c:pt idx="3290">
                  <c:v>17.192435</c:v>
                </c:pt>
                <c:pt idx="3291">
                  <c:v>17.192435</c:v>
                </c:pt>
                <c:pt idx="3292">
                  <c:v>17.194247000000001</c:v>
                </c:pt>
                <c:pt idx="3293">
                  <c:v>17.194247000000001</c:v>
                </c:pt>
                <c:pt idx="3294">
                  <c:v>17.194247000000001</c:v>
                </c:pt>
                <c:pt idx="3295">
                  <c:v>17.194247000000001</c:v>
                </c:pt>
                <c:pt idx="3296">
                  <c:v>17.195605</c:v>
                </c:pt>
                <c:pt idx="3297">
                  <c:v>17.195605</c:v>
                </c:pt>
                <c:pt idx="3298">
                  <c:v>17.196964000000001</c:v>
                </c:pt>
                <c:pt idx="3299">
                  <c:v>17.196964000000001</c:v>
                </c:pt>
                <c:pt idx="3300">
                  <c:v>17.197870000000002</c:v>
                </c:pt>
                <c:pt idx="3301">
                  <c:v>17.197870000000002</c:v>
                </c:pt>
                <c:pt idx="3302">
                  <c:v>17.197870000000002</c:v>
                </c:pt>
                <c:pt idx="3303">
                  <c:v>17.197870000000002</c:v>
                </c:pt>
                <c:pt idx="3304">
                  <c:v>17.198775999999999</c:v>
                </c:pt>
                <c:pt idx="3305">
                  <c:v>17.198775999999999</c:v>
                </c:pt>
                <c:pt idx="3306">
                  <c:v>17.200133999999998</c:v>
                </c:pt>
                <c:pt idx="3307">
                  <c:v>17.200133999999998</c:v>
                </c:pt>
                <c:pt idx="3308">
                  <c:v>17.200133999999998</c:v>
                </c:pt>
                <c:pt idx="3309">
                  <c:v>17.200133999999998</c:v>
                </c:pt>
                <c:pt idx="3310">
                  <c:v>17.201039999999999</c:v>
                </c:pt>
                <c:pt idx="3311">
                  <c:v>17.201039999999999</c:v>
                </c:pt>
                <c:pt idx="3312">
                  <c:v>17.201039999999999</c:v>
                </c:pt>
                <c:pt idx="3313">
                  <c:v>17.201039999999999</c:v>
                </c:pt>
                <c:pt idx="3314">
                  <c:v>17.201946</c:v>
                </c:pt>
                <c:pt idx="3315">
                  <c:v>17.201946</c:v>
                </c:pt>
                <c:pt idx="3316">
                  <c:v>17.203758000000001</c:v>
                </c:pt>
                <c:pt idx="3317">
                  <c:v>17.203758000000001</c:v>
                </c:pt>
                <c:pt idx="3318">
                  <c:v>17.203758000000001</c:v>
                </c:pt>
                <c:pt idx="3319">
                  <c:v>17.203758000000001</c:v>
                </c:pt>
                <c:pt idx="3320">
                  <c:v>17.204663</c:v>
                </c:pt>
                <c:pt idx="3321">
                  <c:v>17.204663</c:v>
                </c:pt>
                <c:pt idx="3322">
                  <c:v>17.204663</c:v>
                </c:pt>
                <c:pt idx="3323">
                  <c:v>17.204663</c:v>
                </c:pt>
                <c:pt idx="3324">
                  <c:v>17.204663</c:v>
                </c:pt>
                <c:pt idx="3325">
                  <c:v>17.204663</c:v>
                </c:pt>
                <c:pt idx="3326">
                  <c:v>17.205116</c:v>
                </c:pt>
                <c:pt idx="3327">
                  <c:v>17.205116</c:v>
                </c:pt>
                <c:pt idx="3328">
                  <c:v>17.206475000000001</c:v>
                </c:pt>
                <c:pt idx="3329">
                  <c:v>17.206475000000001</c:v>
                </c:pt>
                <c:pt idx="3330">
                  <c:v>17.208739000000001</c:v>
                </c:pt>
                <c:pt idx="3331">
                  <c:v>17.208739000000001</c:v>
                </c:pt>
                <c:pt idx="3332">
                  <c:v>17.210097999999999</c:v>
                </c:pt>
                <c:pt idx="3333">
                  <c:v>17.210097999999999</c:v>
                </c:pt>
                <c:pt idx="3334">
                  <c:v>17.211003999999999</c:v>
                </c:pt>
                <c:pt idx="3335">
                  <c:v>17.211003999999999</c:v>
                </c:pt>
                <c:pt idx="3336">
                  <c:v>17.211003999999999</c:v>
                </c:pt>
                <c:pt idx="3337">
                  <c:v>17.211003999999999</c:v>
                </c:pt>
                <c:pt idx="3338">
                  <c:v>17.213721</c:v>
                </c:pt>
                <c:pt idx="3339">
                  <c:v>17.213721</c:v>
                </c:pt>
                <c:pt idx="3340">
                  <c:v>17.214174</c:v>
                </c:pt>
                <c:pt idx="3341">
                  <c:v>17.214174</c:v>
                </c:pt>
                <c:pt idx="3342">
                  <c:v>17.219156000000002</c:v>
                </c:pt>
                <c:pt idx="3343">
                  <c:v>17.219156000000002</c:v>
                </c:pt>
                <c:pt idx="3344">
                  <c:v>17.221872999999999</c:v>
                </c:pt>
                <c:pt idx="3345">
                  <c:v>17.221872999999999</c:v>
                </c:pt>
                <c:pt idx="3346">
                  <c:v>17.221872999999999</c:v>
                </c:pt>
                <c:pt idx="3347">
                  <c:v>17.221872999999999</c:v>
                </c:pt>
                <c:pt idx="3348">
                  <c:v>17.221872999999999</c:v>
                </c:pt>
                <c:pt idx="3349">
                  <c:v>17.221872999999999</c:v>
                </c:pt>
                <c:pt idx="3350">
                  <c:v>17.225044</c:v>
                </c:pt>
                <c:pt idx="3351">
                  <c:v>17.225044</c:v>
                </c:pt>
                <c:pt idx="3352">
                  <c:v>17.225044</c:v>
                </c:pt>
                <c:pt idx="3353">
                  <c:v>17.225044</c:v>
                </c:pt>
                <c:pt idx="3354">
                  <c:v>17.226855</c:v>
                </c:pt>
                <c:pt idx="3355">
                  <c:v>17.226855</c:v>
                </c:pt>
                <c:pt idx="3356">
                  <c:v>17.229572999999998</c:v>
                </c:pt>
                <c:pt idx="3357">
                  <c:v>17.229572999999998</c:v>
                </c:pt>
                <c:pt idx="3358">
                  <c:v>17.229572999999998</c:v>
                </c:pt>
                <c:pt idx="3359">
                  <c:v>17.229572999999998</c:v>
                </c:pt>
                <c:pt idx="3360">
                  <c:v>17.230478999999999</c:v>
                </c:pt>
                <c:pt idx="3361">
                  <c:v>17.230478999999999</c:v>
                </c:pt>
                <c:pt idx="3362">
                  <c:v>17.230931000000002</c:v>
                </c:pt>
                <c:pt idx="3363">
                  <c:v>17.230931000000002</c:v>
                </c:pt>
                <c:pt idx="3364">
                  <c:v>17.231383999999998</c:v>
                </c:pt>
                <c:pt idx="3365">
                  <c:v>17.231383999999998</c:v>
                </c:pt>
                <c:pt idx="3366">
                  <c:v>17.234102</c:v>
                </c:pt>
                <c:pt idx="3367">
                  <c:v>17.234102</c:v>
                </c:pt>
                <c:pt idx="3368">
                  <c:v>17.235008000000001</c:v>
                </c:pt>
                <c:pt idx="3369">
                  <c:v>17.235008000000001</c:v>
                </c:pt>
                <c:pt idx="3370">
                  <c:v>17.237272000000001</c:v>
                </c:pt>
                <c:pt idx="3371">
                  <c:v>17.237272000000001</c:v>
                </c:pt>
                <c:pt idx="3372">
                  <c:v>17.237725000000001</c:v>
                </c:pt>
                <c:pt idx="3373">
                  <c:v>17.237725000000001</c:v>
                </c:pt>
                <c:pt idx="3374">
                  <c:v>17.239989000000001</c:v>
                </c:pt>
                <c:pt idx="3375">
                  <c:v>17.239989000000001</c:v>
                </c:pt>
                <c:pt idx="3376">
                  <c:v>17.24316</c:v>
                </c:pt>
                <c:pt idx="3377">
                  <c:v>17.24316</c:v>
                </c:pt>
                <c:pt idx="3378">
                  <c:v>17.244517999999999</c:v>
                </c:pt>
                <c:pt idx="3379">
                  <c:v>17.244517999999999</c:v>
                </c:pt>
                <c:pt idx="3380">
                  <c:v>17.244971</c:v>
                </c:pt>
                <c:pt idx="3381">
                  <c:v>17.244971</c:v>
                </c:pt>
                <c:pt idx="3382">
                  <c:v>17.24633</c:v>
                </c:pt>
                <c:pt idx="3383">
                  <c:v>17.24633</c:v>
                </c:pt>
                <c:pt idx="3384">
                  <c:v>17.246783000000001</c:v>
                </c:pt>
                <c:pt idx="3385">
                  <c:v>17.246783000000001</c:v>
                </c:pt>
                <c:pt idx="3386">
                  <c:v>17.247236000000001</c:v>
                </c:pt>
                <c:pt idx="3387">
                  <c:v>17.247236000000001</c:v>
                </c:pt>
                <c:pt idx="3388">
                  <c:v>17.249953000000001</c:v>
                </c:pt>
                <c:pt idx="3389">
                  <c:v>17.249953000000001</c:v>
                </c:pt>
                <c:pt idx="3390">
                  <c:v>17.250858999999998</c:v>
                </c:pt>
                <c:pt idx="3391">
                  <c:v>17.250858999999998</c:v>
                </c:pt>
                <c:pt idx="3392">
                  <c:v>17.251311999999999</c:v>
                </c:pt>
                <c:pt idx="3393">
                  <c:v>17.251311999999999</c:v>
                </c:pt>
                <c:pt idx="3394">
                  <c:v>17.251764999999999</c:v>
                </c:pt>
                <c:pt idx="3395">
                  <c:v>17.251764999999999</c:v>
                </c:pt>
                <c:pt idx="3396">
                  <c:v>17.254481999999999</c:v>
                </c:pt>
                <c:pt idx="3397">
                  <c:v>17.254481999999999</c:v>
                </c:pt>
                <c:pt idx="3398">
                  <c:v>17.256294</c:v>
                </c:pt>
                <c:pt idx="3399">
                  <c:v>17.256294</c:v>
                </c:pt>
                <c:pt idx="3400">
                  <c:v>17.257199</c:v>
                </c:pt>
                <c:pt idx="3401">
                  <c:v>17.257199</c:v>
                </c:pt>
                <c:pt idx="3402">
                  <c:v>17.257652</c:v>
                </c:pt>
                <c:pt idx="3403">
                  <c:v>17.257652</c:v>
                </c:pt>
                <c:pt idx="3404">
                  <c:v>17.258105</c:v>
                </c:pt>
                <c:pt idx="3405">
                  <c:v>17.258105</c:v>
                </c:pt>
                <c:pt idx="3406">
                  <c:v>17.259917000000002</c:v>
                </c:pt>
                <c:pt idx="3407">
                  <c:v>17.259917000000002</c:v>
                </c:pt>
                <c:pt idx="3408">
                  <c:v>17.262633999999998</c:v>
                </c:pt>
                <c:pt idx="3409">
                  <c:v>17.262633999999998</c:v>
                </c:pt>
                <c:pt idx="3410">
                  <c:v>17.263992999999999</c:v>
                </c:pt>
                <c:pt idx="3411">
                  <c:v>17.263992999999999</c:v>
                </c:pt>
                <c:pt idx="3412">
                  <c:v>17.264899</c:v>
                </c:pt>
                <c:pt idx="3413">
                  <c:v>17.264899</c:v>
                </c:pt>
                <c:pt idx="3414">
                  <c:v>17.26671</c:v>
                </c:pt>
                <c:pt idx="3415">
                  <c:v>17.26671</c:v>
                </c:pt>
                <c:pt idx="3416">
                  <c:v>17.267163</c:v>
                </c:pt>
                <c:pt idx="3417">
                  <c:v>17.267163</c:v>
                </c:pt>
                <c:pt idx="3418">
                  <c:v>17.267163</c:v>
                </c:pt>
                <c:pt idx="3419">
                  <c:v>17.267163</c:v>
                </c:pt>
                <c:pt idx="3420">
                  <c:v>17.270333999999998</c:v>
                </c:pt>
                <c:pt idx="3421">
                  <c:v>17.270333999999998</c:v>
                </c:pt>
                <c:pt idx="3422">
                  <c:v>17.270786000000001</c:v>
                </c:pt>
                <c:pt idx="3423">
                  <c:v>17.270786000000001</c:v>
                </c:pt>
                <c:pt idx="3424">
                  <c:v>17.270786000000001</c:v>
                </c:pt>
                <c:pt idx="3425">
                  <c:v>17.270786000000001</c:v>
                </c:pt>
                <c:pt idx="3426">
                  <c:v>17.272597999999999</c:v>
                </c:pt>
                <c:pt idx="3427">
                  <c:v>17.272597999999999</c:v>
                </c:pt>
                <c:pt idx="3428">
                  <c:v>17.277127</c:v>
                </c:pt>
                <c:pt idx="3429">
                  <c:v>17.277127</c:v>
                </c:pt>
                <c:pt idx="3430">
                  <c:v>17.277127</c:v>
                </c:pt>
                <c:pt idx="3431">
                  <c:v>17.277127</c:v>
                </c:pt>
                <c:pt idx="3432">
                  <c:v>17.277127</c:v>
                </c:pt>
                <c:pt idx="3433">
                  <c:v>17.277127</c:v>
                </c:pt>
                <c:pt idx="3434">
                  <c:v>17.27758</c:v>
                </c:pt>
                <c:pt idx="3435">
                  <c:v>17.27758</c:v>
                </c:pt>
                <c:pt idx="3436">
                  <c:v>17.280750000000001</c:v>
                </c:pt>
                <c:pt idx="3437">
                  <c:v>17.280750000000001</c:v>
                </c:pt>
                <c:pt idx="3438">
                  <c:v>17.281656000000002</c:v>
                </c:pt>
                <c:pt idx="3439">
                  <c:v>17.281656000000002</c:v>
                </c:pt>
                <c:pt idx="3440">
                  <c:v>17.281656000000002</c:v>
                </c:pt>
                <c:pt idx="3441">
                  <c:v>17.281656000000002</c:v>
                </c:pt>
                <c:pt idx="3442">
                  <c:v>17.282561999999999</c:v>
                </c:pt>
                <c:pt idx="3443">
                  <c:v>17.282561999999999</c:v>
                </c:pt>
                <c:pt idx="3444">
                  <c:v>17.283014999999999</c:v>
                </c:pt>
                <c:pt idx="3445">
                  <c:v>17.283014999999999</c:v>
                </c:pt>
                <c:pt idx="3446">
                  <c:v>17.283467999999999</c:v>
                </c:pt>
                <c:pt idx="3447">
                  <c:v>17.283467999999999</c:v>
                </c:pt>
                <c:pt idx="3448">
                  <c:v>17.286638</c:v>
                </c:pt>
                <c:pt idx="3449">
                  <c:v>17.286638</c:v>
                </c:pt>
                <c:pt idx="3450">
                  <c:v>17.287544</c:v>
                </c:pt>
                <c:pt idx="3451">
                  <c:v>17.287544</c:v>
                </c:pt>
                <c:pt idx="3452">
                  <c:v>17.287997000000001</c:v>
                </c:pt>
                <c:pt idx="3453">
                  <c:v>17.287997000000001</c:v>
                </c:pt>
                <c:pt idx="3454">
                  <c:v>17.288902</c:v>
                </c:pt>
                <c:pt idx="3455">
                  <c:v>17.288902</c:v>
                </c:pt>
                <c:pt idx="3456">
                  <c:v>17.289355</c:v>
                </c:pt>
                <c:pt idx="3457">
                  <c:v>17.289355</c:v>
                </c:pt>
                <c:pt idx="3458">
                  <c:v>17.289355</c:v>
                </c:pt>
                <c:pt idx="3459">
                  <c:v>17.289355</c:v>
                </c:pt>
                <c:pt idx="3460">
                  <c:v>17.291167000000002</c:v>
                </c:pt>
                <c:pt idx="3461">
                  <c:v>17.291167000000002</c:v>
                </c:pt>
                <c:pt idx="3462">
                  <c:v>17.294789999999999</c:v>
                </c:pt>
                <c:pt idx="3463">
                  <c:v>17.294789999999999</c:v>
                </c:pt>
                <c:pt idx="3464">
                  <c:v>17.295696</c:v>
                </c:pt>
                <c:pt idx="3465">
                  <c:v>17.295696</c:v>
                </c:pt>
                <c:pt idx="3466">
                  <c:v>17.297507</c:v>
                </c:pt>
                <c:pt idx="3467">
                  <c:v>17.297507</c:v>
                </c:pt>
                <c:pt idx="3468">
                  <c:v>17.29796</c:v>
                </c:pt>
                <c:pt idx="3469">
                  <c:v>17.29796</c:v>
                </c:pt>
                <c:pt idx="3470">
                  <c:v>17.298413</c:v>
                </c:pt>
                <c:pt idx="3471">
                  <c:v>17.298413</c:v>
                </c:pt>
                <c:pt idx="3472">
                  <c:v>17.298866</c:v>
                </c:pt>
                <c:pt idx="3473">
                  <c:v>17.298866</c:v>
                </c:pt>
                <c:pt idx="3474">
                  <c:v>17.299319000000001</c:v>
                </c:pt>
                <c:pt idx="3475">
                  <c:v>17.299319000000001</c:v>
                </c:pt>
                <c:pt idx="3476">
                  <c:v>17.300678000000001</c:v>
                </c:pt>
                <c:pt idx="3477">
                  <c:v>17.300678000000001</c:v>
                </c:pt>
                <c:pt idx="3478">
                  <c:v>17.303847999999999</c:v>
                </c:pt>
                <c:pt idx="3479">
                  <c:v>17.303847999999999</c:v>
                </c:pt>
                <c:pt idx="3480">
                  <c:v>17.304300999999999</c:v>
                </c:pt>
                <c:pt idx="3481">
                  <c:v>17.304300999999999</c:v>
                </c:pt>
                <c:pt idx="3482">
                  <c:v>17.305206999999999</c:v>
                </c:pt>
                <c:pt idx="3483">
                  <c:v>17.305206999999999</c:v>
                </c:pt>
                <c:pt idx="3484">
                  <c:v>17.308377</c:v>
                </c:pt>
                <c:pt idx="3485">
                  <c:v>17.308377</c:v>
                </c:pt>
                <c:pt idx="3486">
                  <c:v>17.309736000000001</c:v>
                </c:pt>
                <c:pt idx="3487">
                  <c:v>17.309736000000001</c:v>
                </c:pt>
                <c:pt idx="3488">
                  <c:v>17.310188</c:v>
                </c:pt>
                <c:pt idx="3489">
                  <c:v>17.310188</c:v>
                </c:pt>
                <c:pt idx="3490">
                  <c:v>17.310641</c:v>
                </c:pt>
                <c:pt idx="3491">
                  <c:v>17.310641</c:v>
                </c:pt>
                <c:pt idx="3492">
                  <c:v>17.312000000000001</c:v>
                </c:pt>
                <c:pt idx="3493">
                  <c:v>17.312000000000001</c:v>
                </c:pt>
                <c:pt idx="3494">
                  <c:v>17.312000000000001</c:v>
                </c:pt>
                <c:pt idx="3495">
                  <c:v>17.312000000000001</c:v>
                </c:pt>
                <c:pt idx="3496">
                  <c:v>17.314264999999999</c:v>
                </c:pt>
                <c:pt idx="3497">
                  <c:v>17.314264999999999</c:v>
                </c:pt>
                <c:pt idx="3498">
                  <c:v>17.315169999999998</c:v>
                </c:pt>
                <c:pt idx="3499">
                  <c:v>17.315169999999998</c:v>
                </c:pt>
                <c:pt idx="3500">
                  <c:v>17.316528999999999</c:v>
                </c:pt>
                <c:pt idx="3501">
                  <c:v>17.316528999999999</c:v>
                </c:pt>
                <c:pt idx="3502">
                  <c:v>17.317435</c:v>
                </c:pt>
                <c:pt idx="3503">
                  <c:v>17.317435</c:v>
                </c:pt>
                <c:pt idx="3504">
                  <c:v>17.318341</c:v>
                </c:pt>
                <c:pt idx="3505">
                  <c:v>17.318341</c:v>
                </c:pt>
                <c:pt idx="3506">
                  <c:v>17.320605</c:v>
                </c:pt>
                <c:pt idx="3507">
                  <c:v>17.320605</c:v>
                </c:pt>
                <c:pt idx="3508">
                  <c:v>17.321058000000001</c:v>
                </c:pt>
                <c:pt idx="3509">
                  <c:v>17.321058000000001</c:v>
                </c:pt>
                <c:pt idx="3510">
                  <c:v>17.321511000000001</c:v>
                </c:pt>
                <c:pt idx="3511">
                  <c:v>17.321511000000001</c:v>
                </c:pt>
                <c:pt idx="3512">
                  <c:v>17.323775000000001</c:v>
                </c:pt>
                <c:pt idx="3513">
                  <c:v>17.323775000000001</c:v>
                </c:pt>
                <c:pt idx="3514">
                  <c:v>17.324228000000002</c:v>
                </c:pt>
                <c:pt idx="3515">
                  <c:v>17.324228000000002</c:v>
                </c:pt>
                <c:pt idx="3516">
                  <c:v>17.325133999999998</c:v>
                </c:pt>
                <c:pt idx="3517">
                  <c:v>17.325133999999998</c:v>
                </c:pt>
                <c:pt idx="3518">
                  <c:v>17.325586999999999</c:v>
                </c:pt>
                <c:pt idx="3519">
                  <c:v>17.325586999999999</c:v>
                </c:pt>
                <c:pt idx="3520">
                  <c:v>17.327399</c:v>
                </c:pt>
                <c:pt idx="3521">
                  <c:v>17.327399</c:v>
                </c:pt>
                <c:pt idx="3522">
                  <c:v>17.327850999999999</c:v>
                </c:pt>
                <c:pt idx="3523">
                  <c:v>17.327850999999999</c:v>
                </c:pt>
                <c:pt idx="3524">
                  <c:v>17.331022000000001</c:v>
                </c:pt>
                <c:pt idx="3525">
                  <c:v>17.331022000000001</c:v>
                </c:pt>
                <c:pt idx="3526">
                  <c:v>17.331928000000001</c:v>
                </c:pt>
                <c:pt idx="3527">
                  <c:v>17.331928000000001</c:v>
                </c:pt>
                <c:pt idx="3528">
                  <c:v>17.334192000000002</c:v>
                </c:pt>
                <c:pt idx="3529">
                  <c:v>17.334192000000002</c:v>
                </c:pt>
                <c:pt idx="3530">
                  <c:v>17.334192000000002</c:v>
                </c:pt>
                <c:pt idx="3531">
                  <c:v>17.334192000000002</c:v>
                </c:pt>
                <c:pt idx="3532">
                  <c:v>17.334192000000002</c:v>
                </c:pt>
                <c:pt idx="3533">
                  <c:v>17.334192000000002</c:v>
                </c:pt>
                <c:pt idx="3534">
                  <c:v>17.334644999999998</c:v>
                </c:pt>
                <c:pt idx="3535">
                  <c:v>17.334644999999998</c:v>
                </c:pt>
                <c:pt idx="3536">
                  <c:v>17.337814999999999</c:v>
                </c:pt>
                <c:pt idx="3537">
                  <c:v>17.337814999999999</c:v>
                </c:pt>
                <c:pt idx="3538">
                  <c:v>17.337814999999999</c:v>
                </c:pt>
                <c:pt idx="3539">
                  <c:v>17.337814999999999</c:v>
                </c:pt>
                <c:pt idx="3540">
                  <c:v>17.338721</c:v>
                </c:pt>
                <c:pt idx="3541">
                  <c:v>17.338721</c:v>
                </c:pt>
                <c:pt idx="3542">
                  <c:v>17.339174</c:v>
                </c:pt>
                <c:pt idx="3543">
                  <c:v>17.339174</c:v>
                </c:pt>
                <c:pt idx="3544">
                  <c:v>17.339174</c:v>
                </c:pt>
                <c:pt idx="3545">
                  <c:v>17.339174</c:v>
                </c:pt>
                <c:pt idx="3546">
                  <c:v>17.339627</c:v>
                </c:pt>
                <c:pt idx="3547">
                  <c:v>17.339627</c:v>
                </c:pt>
                <c:pt idx="3548">
                  <c:v>17.34008</c:v>
                </c:pt>
                <c:pt idx="3549">
                  <c:v>17.34008</c:v>
                </c:pt>
                <c:pt idx="3550">
                  <c:v>17.34008</c:v>
                </c:pt>
                <c:pt idx="3551">
                  <c:v>17.34008</c:v>
                </c:pt>
                <c:pt idx="3552">
                  <c:v>17.342797000000001</c:v>
                </c:pt>
                <c:pt idx="3553">
                  <c:v>17.342797000000001</c:v>
                </c:pt>
                <c:pt idx="3554">
                  <c:v>17.343250000000001</c:v>
                </c:pt>
                <c:pt idx="3555">
                  <c:v>17.343250000000001</c:v>
                </c:pt>
                <c:pt idx="3556">
                  <c:v>17.343250000000001</c:v>
                </c:pt>
                <c:pt idx="3557">
                  <c:v>17.343250000000001</c:v>
                </c:pt>
                <c:pt idx="3558">
                  <c:v>17.344608999999998</c:v>
                </c:pt>
                <c:pt idx="3559">
                  <c:v>17.344608999999998</c:v>
                </c:pt>
                <c:pt idx="3560">
                  <c:v>17.344608999999998</c:v>
                </c:pt>
                <c:pt idx="3561">
                  <c:v>17.344608999999998</c:v>
                </c:pt>
                <c:pt idx="3562">
                  <c:v>17.345061999999999</c:v>
                </c:pt>
                <c:pt idx="3563">
                  <c:v>17.345061999999999</c:v>
                </c:pt>
                <c:pt idx="3564">
                  <c:v>17.346872999999999</c:v>
                </c:pt>
                <c:pt idx="3565">
                  <c:v>17.346872999999999</c:v>
                </c:pt>
                <c:pt idx="3566">
                  <c:v>17.346872999999999</c:v>
                </c:pt>
                <c:pt idx="3567">
                  <c:v>17.346872999999999</c:v>
                </c:pt>
                <c:pt idx="3568">
                  <c:v>17.346872999999999</c:v>
                </c:pt>
                <c:pt idx="3569">
                  <c:v>17.346872999999999</c:v>
                </c:pt>
                <c:pt idx="3570">
                  <c:v>17.348685</c:v>
                </c:pt>
                <c:pt idx="3571">
                  <c:v>17.348685</c:v>
                </c:pt>
                <c:pt idx="3572">
                  <c:v>17.348685</c:v>
                </c:pt>
                <c:pt idx="3573">
                  <c:v>17.348685</c:v>
                </c:pt>
                <c:pt idx="3574">
                  <c:v>17.349138</c:v>
                </c:pt>
                <c:pt idx="3575">
                  <c:v>17.349138</c:v>
                </c:pt>
                <c:pt idx="3576">
                  <c:v>17.350496</c:v>
                </c:pt>
                <c:pt idx="3577">
                  <c:v>17.350496</c:v>
                </c:pt>
                <c:pt idx="3578">
                  <c:v>17.351855</c:v>
                </c:pt>
                <c:pt idx="3579">
                  <c:v>17.351855</c:v>
                </c:pt>
                <c:pt idx="3580">
                  <c:v>17.352308000000001</c:v>
                </c:pt>
                <c:pt idx="3581">
                  <c:v>17.352308000000001</c:v>
                </c:pt>
                <c:pt idx="3582">
                  <c:v>17.354572000000001</c:v>
                </c:pt>
                <c:pt idx="3583">
                  <c:v>17.354572000000001</c:v>
                </c:pt>
                <c:pt idx="3584">
                  <c:v>17.356383999999998</c:v>
                </c:pt>
                <c:pt idx="3585">
                  <c:v>17.356383999999998</c:v>
                </c:pt>
                <c:pt idx="3586">
                  <c:v>17.356383999999998</c:v>
                </c:pt>
                <c:pt idx="3587">
                  <c:v>17.356383999999998</c:v>
                </c:pt>
                <c:pt idx="3588">
                  <c:v>17.358196</c:v>
                </c:pt>
                <c:pt idx="3589">
                  <c:v>17.358196</c:v>
                </c:pt>
                <c:pt idx="3590">
                  <c:v>17.358647999999999</c:v>
                </c:pt>
                <c:pt idx="3591">
                  <c:v>17.358647999999999</c:v>
                </c:pt>
                <c:pt idx="3592">
                  <c:v>17.360007</c:v>
                </c:pt>
                <c:pt idx="3593">
                  <c:v>17.360007</c:v>
                </c:pt>
                <c:pt idx="3594">
                  <c:v>17.362272000000001</c:v>
                </c:pt>
                <c:pt idx="3595">
                  <c:v>17.362272000000001</c:v>
                </c:pt>
                <c:pt idx="3596">
                  <c:v>17.362725000000001</c:v>
                </c:pt>
                <c:pt idx="3597">
                  <c:v>17.362725000000001</c:v>
                </c:pt>
                <c:pt idx="3598">
                  <c:v>17.362725000000001</c:v>
                </c:pt>
                <c:pt idx="3599">
                  <c:v>17.362725000000001</c:v>
                </c:pt>
                <c:pt idx="3600">
                  <c:v>17.366800999999999</c:v>
                </c:pt>
                <c:pt idx="3601">
                  <c:v>17.366800999999999</c:v>
                </c:pt>
                <c:pt idx="3602">
                  <c:v>17.368158999999999</c:v>
                </c:pt>
                <c:pt idx="3603">
                  <c:v>17.368158999999999</c:v>
                </c:pt>
                <c:pt idx="3604">
                  <c:v>17.368611999999999</c:v>
                </c:pt>
                <c:pt idx="3605">
                  <c:v>17.368611999999999</c:v>
                </c:pt>
                <c:pt idx="3606">
                  <c:v>17.370424</c:v>
                </c:pt>
                <c:pt idx="3607">
                  <c:v>17.370424</c:v>
                </c:pt>
                <c:pt idx="3608">
                  <c:v>17.370877</c:v>
                </c:pt>
                <c:pt idx="3609">
                  <c:v>17.370877</c:v>
                </c:pt>
                <c:pt idx="3610">
                  <c:v>17.372235</c:v>
                </c:pt>
                <c:pt idx="3611">
                  <c:v>17.372235</c:v>
                </c:pt>
                <c:pt idx="3612">
                  <c:v>17.372235</c:v>
                </c:pt>
                <c:pt idx="3613">
                  <c:v>17.372235</c:v>
                </c:pt>
                <c:pt idx="3614">
                  <c:v>17.373141</c:v>
                </c:pt>
                <c:pt idx="3615">
                  <c:v>17.373141</c:v>
                </c:pt>
                <c:pt idx="3616">
                  <c:v>17.373594000000001</c:v>
                </c:pt>
                <c:pt idx="3617">
                  <c:v>17.373594000000001</c:v>
                </c:pt>
                <c:pt idx="3618">
                  <c:v>17.373594000000001</c:v>
                </c:pt>
                <c:pt idx="3619">
                  <c:v>17.373594000000001</c:v>
                </c:pt>
                <c:pt idx="3620">
                  <c:v>17.375406000000002</c:v>
                </c:pt>
                <c:pt idx="3621">
                  <c:v>17.375406000000002</c:v>
                </c:pt>
                <c:pt idx="3622">
                  <c:v>17.375858999999998</c:v>
                </c:pt>
                <c:pt idx="3623">
                  <c:v>17.375858999999998</c:v>
                </c:pt>
                <c:pt idx="3624">
                  <c:v>17.376764000000001</c:v>
                </c:pt>
                <c:pt idx="3625">
                  <c:v>17.376764000000001</c:v>
                </c:pt>
                <c:pt idx="3626">
                  <c:v>17.376764000000001</c:v>
                </c:pt>
                <c:pt idx="3627">
                  <c:v>17.376764000000001</c:v>
                </c:pt>
                <c:pt idx="3628">
                  <c:v>17.378575999999999</c:v>
                </c:pt>
                <c:pt idx="3629">
                  <c:v>17.378575999999999</c:v>
                </c:pt>
                <c:pt idx="3630">
                  <c:v>17.379935</c:v>
                </c:pt>
                <c:pt idx="3631">
                  <c:v>17.379935</c:v>
                </c:pt>
                <c:pt idx="3632">
                  <c:v>17.380839999999999</c:v>
                </c:pt>
                <c:pt idx="3633">
                  <c:v>17.380839999999999</c:v>
                </c:pt>
                <c:pt idx="3634">
                  <c:v>17.382199</c:v>
                </c:pt>
                <c:pt idx="3635">
                  <c:v>17.382199</c:v>
                </c:pt>
                <c:pt idx="3636">
                  <c:v>17.384011000000001</c:v>
                </c:pt>
                <c:pt idx="3637">
                  <c:v>17.384011000000001</c:v>
                </c:pt>
                <c:pt idx="3638">
                  <c:v>17.388992999999999</c:v>
                </c:pt>
                <c:pt idx="3639">
                  <c:v>17.388992999999999</c:v>
                </c:pt>
                <c:pt idx="3640">
                  <c:v>17.388992999999999</c:v>
                </c:pt>
                <c:pt idx="3641">
                  <c:v>17.388992999999999</c:v>
                </c:pt>
                <c:pt idx="3642">
                  <c:v>17.390803999999999</c:v>
                </c:pt>
                <c:pt idx="3643">
                  <c:v>17.390803999999999</c:v>
                </c:pt>
                <c:pt idx="3644">
                  <c:v>17.39171</c:v>
                </c:pt>
                <c:pt idx="3645">
                  <c:v>17.39171</c:v>
                </c:pt>
                <c:pt idx="3646">
                  <c:v>17.39171</c:v>
                </c:pt>
                <c:pt idx="3647">
                  <c:v>17.39171</c:v>
                </c:pt>
                <c:pt idx="3648">
                  <c:v>17.39171</c:v>
                </c:pt>
                <c:pt idx="3649">
                  <c:v>17.39171</c:v>
                </c:pt>
                <c:pt idx="3650">
                  <c:v>17.39171</c:v>
                </c:pt>
                <c:pt idx="3651">
                  <c:v>17.39171</c:v>
                </c:pt>
                <c:pt idx="3652">
                  <c:v>17.39171</c:v>
                </c:pt>
                <c:pt idx="3653">
                  <c:v>17.39171</c:v>
                </c:pt>
                <c:pt idx="3654">
                  <c:v>17.392616</c:v>
                </c:pt>
                <c:pt idx="3655">
                  <c:v>17.392616</c:v>
                </c:pt>
                <c:pt idx="3656">
                  <c:v>17.392616</c:v>
                </c:pt>
                <c:pt idx="3657">
                  <c:v>17.392616</c:v>
                </c:pt>
                <c:pt idx="3658">
                  <c:v>17.393069000000001</c:v>
                </c:pt>
                <c:pt idx="3659">
                  <c:v>17.393069000000001</c:v>
                </c:pt>
                <c:pt idx="3660">
                  <c:v>17.394427</c:v>
                </c:pt>
                <c:pt idx="3661">
                  <c:v>17.394427</c:v>
                </c:pt>
                <c:pt idx="3662">
                  <c:v>17.394880000000001</c:v>
                </c:pt>
                <c:pt idx="3663">
                  <c:v>17.394880000000001</c:v>
                </c:pt>
                <c:pt idx="3664">
                  <c:v>17.394880000000001</c:v>
                </c:pt>
                <c:pt idx="3665">
                  <c:v>17.394880000000001</c:v>
                </c:pt>
                <c:pt idx="3666">
                  <c:v>17.395333000000001</c:v>
                </c:pt>
                <c:pt idx="3667">
                  <c:v>17.395333000000001</c:v>
                </c:pt>
                <c:pt idx="3668">
                  <c:v>17.395333000000001</c:v>
                </c:pt>
                <c:pt idx="3669">
                  <c:v>17.395333000000001</c:v>
                </c:pt>
                <c:pt idx="3670">
                  <c:v>17.396692000000002</c:v>
                </c:pt>
                <c:pt idx="3671">
                  <c:v>17.396692000000002</c:v>
                </c:pt>
                <c:pt idx="3672">
                  <c:v>17.396692000000002</c:v>
                </c:pt>
                <c:pt idx="3673">
                  <c:v>17.396692000000002</c:v>
                </c:pt>
                <c:pt idx="3674">
                  <c:v>17.398955999999998</c:v>
                </c:pt>
                <c:pt idx="3675">
                  <c:v>17.398955999999998</c:v>
                </c:pt>
                <c:pt idx="3676">
                  <c:v>17.401221</c:v>
                </c:pt>
                <c:pt idx="3677">
                  <c:v>17.401221</c:v>
                </c:pt>
                <c:pt idx="3678">
                  <c:v>17.401674</c:v>
                </c:pt>
                <c:pt idx="3679">
                  <c:v>17.401674</c:v>
                </c:pt>
                <c:pt idx="3680">
                  <c:v>17.402127</c:v>
                </c:pt>
                <c:pt idx="3681">
                  <c:v>17.402127</c:v>
                </c:pt>
                <c:pt idx="3682">
                  <c:v>17.40258</c:v>
                </c:pt>
                <c:pt idx="3683">
                  <c:v>17.40258</c:v>
                </c:pt>
                <c:pt idx="3684">
                  <c:v>17.404844000000001</c:v>
                </c:pt>
                <c:pt idx="3685">
                  <c:v>17.404844000000001</c:v>
                </c:pt>
                <c:pt idx="3686">
                  <c:v>17.407108000000001</c:v>
                </c:pt>
                <c:pt idx="3687">
                  <c:v>17.407108000000001</c:v>
                </c:pt>
                <c:pt idx="3688">
                  <c:v>17.408467000000002</c:v>
                </c:pt>
                <c:pt idx="3689">
                  <c:v>17.408467000000002</c:v>
                </c:pt>
                <c:pt idx="3690">
                  <c:v>17.409825999999999</c:v>
                </c:pt>
                <c:pt idx="3691">
                  <c:v>17.409825999999999</c:v>
                </c:pt>
                <c:pt idx="3692">
                  <c:v>17.410731999999999</c:v>
                </c:pt>
                <c:pt idx="3693">
                  <c:v>17.410731999999999</c:v>
                </c:pt>
                <c:pt idx="3694">
                  <c:v>17.412542999999999</c:v>
                </c:pt>
                <c:pt idx="3695">
                  <c:v>17.412542999999999</c:v>
                </c:pt>
                <c:pt idx="3696">
                  <c:v>17.413902</c:v>
                </c:pt>
                <c:pt idx="3697">
                  <c:v>17.413902</c:v>
                </c:pt>
                <c:pt idx="3698">
                  <c:v>17.414808000000001</c:v>
                </c:pt>
                <c:pt idx="3699">
                  <c:v>17.414808000000001</c:v>
                </c:pt>
                <c:pt idx="3700">
                  <c:v>17.416166</c:v>
                </c:pt>
                <c:pt idx="3701">
                  <c:v>17.416166</c:v>
                </c:pt>
                <c:pt idx="3702">
                  <c:v>17.416166</c:v>
                </c:pt>
                <c:pt idx="3703">
                  <c:v>17.416166</c:v>
                </c:pt>
                <c:pt idx="3704">
                  <c:v>17.419336999999999</c:v>
                </c:pt>
                <c:pt idx="3705">
                  <c:v>17.419336999999999</c:v>
                </c:pt>
                <c:pt idx="3706">
                  <c:v>17.421147999999999</c:v>
                </c:pt>
                <c:pt idx="3707">
                  <c:v>17.421147999999999</c:v>
                </c:pt>
                <c:pt idx="3708">
                  <c:v>17.421147999999999</c:v>
                </c:pt>
                <c:pt idx="3709">
                  <c:v>17.421147999999999</c:v>
                </c:pt>
                <c:pt idx="3710">
                  <c:v>17.425224</c:v>
                </c:pt>
                <c:pt idx="3711">
                  <c:v>17.425224</c:v>
                </c:pt>
                <c:pt idx="3712">
                  <c:v>17.426130000000001</c:v>
                </c:pt>
                <c:pt idx="3713">
                  <c:v>17.426130000000001</c:v>
                </c:pt>
                <c:pt idx="3714">
                  <c:v>17.426583000000001</c:v>
                </c:pt>
                <c:pt idx="3715">
                  <c:v>17.426583000000001</c:v>
                </c:pt>
                <c:pt idx="3716">
                  <c:v>17.429753000000002</c:v>
                </c:pt>
                <c:pt idx="3717">
                  <c:v>17.429753000000002</c:v>
                </c:pt>
                <c:pt idx="3718">
                  <c:v>17.431564999999999</c:v>
                </c:pt>
                <c:pt idx="3719">
                  <c:v>17.431564999999999</c:v>
                </c:pt>
                <c:pt idx="3720">
                  <c:v>17.432017999999999</c:v>
                </c:pt>
                <c:pt idx="3721">
                  <c:v>17.432017999999999</c:v>
                </c:pt>
                <c:pt idx="3722">
                  <c:v>17.432017999999999</c:v>
                </c:pt>
                <c:pt idx="3723">
                  <c:v>17.432017999999999</c:v>
                </c:pt>
                <c:pt idx="3724">
                  <c:v>17.432924</c:v>
                </c:pt>
                <c:pt idx="3725">
                  <c:v>17.432924</c:v>
                </c:pt>
                <c:pt idx="3726">
                  <c:v>17.432924</c:v>
                </c:pt>
                <c:pt idx="3727">
                  <c:v>17.432924</c:v>
                </c:pt>
                <c:pt idx="3728">
                  <c:v>17.433828999999999</c:v>
                </c:pt>
                <c:pt idx="3729">
                  <c:v>17.433828999999999</c:v>
                </c:pt>
                <c:pt idx="3730">
                  <c:v>17.434735</c:v>
                </c:pt>
                <c:pt idx="3731">
                  <c:v>17.434735</c:v>
                </c:pt>
                <c:pt idx="3732">
                  <c:v>17.434735</c:v>
                </c:pt>
                <c:pt idx="3733">
                  <c:v>17.434735</c:v>
                </c:pt>
                <c:pt idx="3734">
                  <c:v>17.436547000000001</c:v>
                </c:pt>
                <c:pt idx="3735">
                  <c:v>17.436547000000001</c:v>
                </c:pt>
                <c:pt idx="3736">
                  <c:v>17.437000000000001</c:v>
                </c:pt>
                <c:pt idx="3737">
                  <c:v>17.437000000000001</c:v>
                </c:pt>
                <c:pt idx="3738">
                  <c:v>17.437453000000001</c:v>
                </c:pt>
                <c:pt idx="3739">
                  <c:v>17.437453000000001</c:v>
                </c:pt>
                <c:pt idx="3740">
                  <c:v>17.438358000000001</c:v>
                </c:pt>
                <c:pt idx="3741">
                  <c:v>17.438358000000001</c:v>
                </c:pt>
                <c:pt idx="3742">
                  <c:v>17.439717000000002</c:v>
                </c:pt>
                <c:pt idx="3743">
                  <c:v>17.439717000000002</c:v>
                </c:pt>
                <c:pt idx="3744">
                  <c:v>17.442886999999999</c:v>
                </c:pt>
                <c:pt idx="3745">
                  <c:v>17.442886999999999</c:v>
                </c:pt>
                <c:pt idx="3746">
                  <c:v>17.444246</c:v>
                </c:pt>
                <c:pt idx="3747">
                  <c:v>17.444246</c:v>
                </c:pt>
                <c:pt idx="3748">
                  <c:v>17.444246</c:v>
                </c:pt>
                <c:pt idx="3749">
                  <c:v>17.444246</c:v>
                </c:pt>
                <c:pt idx="3750">
                  <c:v>17.445605</c:v>
                </c:pt>
                <c:pt idx="3751">
                  <c:v>17.445605</c:v>
                </c:pt>
                <c:pt idx="3752">
                  <c:v>17.446963</c:v>
                </c:pt>
                <c:pt idx="3753">
                  <c:v>17.446963</c:v>
                </c:pt>
                <c:pt idx="3754">
                  <c:v>17.448775000000001</c:v>
                </c:pt>
                <c:pt idx="3755">
                  <c:v>17.448775000000001</c:v>
                </c:pt>
                <c:pt idx="3756">
                  <c:v>17.450586999999999</c:v>
                </c:pt>
                <c:pt idx="3757">
                  <c:v>17.450586999999999</c:v>
                </c:pt>
                <c:pt idx="3758">
                  <c:v>17.451491999999998</c:v>
                </c:pt>
                <c:pt idx="3759">
                  <c:v>17.451491999999998</c:v>
                </c:pt>
                <c:pt idx="3760">
                  <c:v>17.452850999999999</c:v>
                </c:pt>
                <c:pt idx="3761">
                  <c:v>17.452850999999999</c:v>
                </c:pt>
                <c:pt idx="3762">
                  <c:v>17.453303999999999</c:v>
                </c:pt>
                <c:pt idx="3763">
                  <c:v>17.453303999999999</c:v>
                </c:pt>
                <c:pt idx="3764">
                  <c:v>17.453757</c:v>
                </c:pt>
                <c:pt idx="3765">
                  <c:v>17.453757</c:v>
                </c:pt>
                <c:pt idx="3766">
                  <c:v>17.455569000000001</c:v>
                </c:pt>
                <c:pt idx="3767">
                  <c:v>17.455569000000001</c:v>
                </c:pt>
                <c:pt idx="3768">
                  <c:v>17.456927</c:v>
                </c:pt>
                <c:pt idx="3769">
                  <c:v>17.456927</c:v>
                </c:pt>
                <c:pt idx="3770">
                  <c:v>17.457833000000001</c:v>
                </c:pt>
                <c:pt idx="3771">
                  <c:v>17.457833000000001</c:v>
                </c:pt>
                <c:pt idx="3772">
                  <c:v>17.458286000000001</c:v>
                </c:pt>
                <c:pt idx="3773">
                  <c:v>17.458286000000001</c:v>
                </c:pt>
                <c:pt idx="3774">
                  <c:v>17.458739000000001</c:v>
                </c:pt>
                <c:pt idx="3775">
                  <c:v>17.458739000000001</c:v>
                </c:pt>
                <c:pt idx="3776">
                  <c:v>17.459192000000002</c:v>
                </c:pt>
                <c:pt idx="3777">
                  <c:v>17.459192000000002</c:v>
                </c:pt>
                <c:pt idx="3778">
                  <c:v>17.459644999999998</c:v>
                </c:pt>
                <c:pt idx="3779">
                  <c:v>17.459644999999998</c:v>
                </c:pt>
                <c:pt idx="3780">
                  <c:v>17.462814999999999</c:v>
                </c:pt>
                <c:pt idx="3781">
                  <c:v>17.462814999999999</c:v>
                </c:pt>
                <c:pt idx="3782">
                  <c:v>17.464625999999999</c:v>
                </c:pt>
                <c:pt idx="3783">
                  <c:v>17.464625999999999</c:v>
                </c:pt>
                <c:pt idx="3784">
                  <c:v>17.465078999999999</c:v>
                </c:pt>
                <c:pt idx="3785">
                  <c:v>17.465078999999999</c:v>
                </c:pt>
                <c:pt idx="3786">
                  <c:v>17.465532</c:v>
                </c:pt>
                <c:pt idx="3787">
                  <c:v>17.465532</c:v>
                </c:pt>
                <c:pt idx="3788">
                  <c:v>17.465532</c:v>
                </c:pt>
                <c:pt idx="3789">
                  <c:v>17.465532</c:v>
                </c:pt>
                <c:pt idx="3790">
                  <c:v>17.465985</c:v>
                </c:pt>
                <c:pt idx="3791">
                  <c:v>17.465985</c:v>
                </c:pt>
                <c:pt idx="3792">
                  <c:v>17.466891</c:v>
                </c:pt>
                <c:pt idx="3793">
                  <c:v>17.466891</c:v>
                </c:pt>
                <c:pt idx="3794">
                  <c:v>17.466891</c:v>
                </c:pt>
                <c:pt idx="3795">
                  <c:v>17.466891</c:v>
                </c:pt>
                <c:pt idx="3796">
                  <c:v>17.467344000000001</c:v>
                </c:pt>
                <c:pt idx="3797">
                  <c:v>17.467344000000001</c:v>
                </c:pt>
                <c:pt idx="3798">
                  <c:v>17.467344000000001</c:v>
                </c:pt>
                <c:pt idx="3799">
                  <c:v>17.467344000000001</c:v>
                </c:pt>
                <c:pt idx="3800">
                  <c:v>17.469155000000001</c:v>
                </c:pt>
                <c:pt idx="3801">
                  <c:v>17.469155000000001</c:v>
                </c:pt>
                <c:pt idx="3802">
                  <c:v>17.478213</c:v>
                </c:pt>
                <c:pt idx="3803">
                  <c:v>17.478213</c:v>
                </c:pt>
                <c:pt idx="3804">
                  <c:v>17.478213</c:v>
                </c:pt>
                <c:pt idx="3805">
                  <c:v>17.478213</c:v>
                </c:pt>
                <c:pt idx="3806">
                  <c:v>17.481383999999998</c:v>
                </c:pt>
                <c:pt idx="3807">
                  <c:v>17.481383999999998</c:v>
                </c:pt>
                <c:pt idx="3808">
                  <c:v>17.482289000000002</c:v>
                </c:pt>
                <c:pt idx="3809">
                  <c:v>17.482289000000002</c:v>
                </c:pt>
                <c:pt idx="3810">
                  <c:v>17.482741999999998</c:v>
                </c:pt>
                <c:pt idx="3811">
                  <c:v>17.482741999999998</c:v>
                </c:pt>
                <c:pt idx="3812">
                  <c:v>17.483647999999999</c:v>
                </c:pt>
                <c:pt idx="3813">
                  <c:v>17.483647999999999</c:v>
                </c:pt>
                <c:pt idx="3814">
                  <c:v>17.483647999999999</c:v>
                </c:pt>
                <c:pt idx="3815">
                  <c:v>17.483647999999999</c:v>
                </c:pt>
                <c:pt idx="3816">
                  <c:v>17.484100999999999</c:v>
                </c:pt>
                <c:pt idx="3817">
                  <c:v>17.484100999999999</c:v>
                </c:pt>
                <c:pt idx="3818">
                  <c:v>17.484100999999999</c:v>
                </c:pt>
                <c:pt idx="3819">
                  <c:v>17.484100999999999</c:v>
                </c:pt>
                <c:pt idx="3820">
                  <c:v>17.484100999999999</c:v>
                </c:pt>
                <c:pt idx="3821">
                  <c:v>17.484100999999999</c:v>
                </c:pt>
                <c:pt idx="3822">
                  <c:v>17.484100999999999</c:v>
                </c:pt>
                <c:pt idx="3823">
                  <c:v>17.484100999999999</c:v>
                </c:pt>
                <c:pt idx="3824">
                  <c:v>17.48546</c:v>
                </c:pt>
                <c:pt idx="3825">
                  <c:v>17.48546</c:v>
                </c:pt>
                <c:pt idx="3826">
                  <c:v>17.48546</c:v>
                </c:pt>
                <c:pt idx="3827">
                  <c:v>17.48546</c:v>
                </c:pt>
                <c:pt idx="3828">
                  <c:v>17.485913</c:v>
                </c:pt>
                <c:pt idx="3829">
                  <c:v>17.485913</c:v>
                </c:pt>
                <c:pt idx="3830">
                  <c:v>17.488177</c:v>
                </c:pt>
                <c:pt idx="3831">
                  <c:v>17.488177</c:v>
                </c:pt>
                <c:pt idx="3832">
                  <c:v>17.491347000000001</c:v>
                </c:pt>
                <c:pt idx="3833">
                  <c:v>17.491347000000001</c:v>
                </c:pt>
                <c:pt idx="3834">
                  <c:v>17.492253000000002</c:v>
                </c:pt>
                <c:pt idx="3835">
                  <c:v>17.492253000000002</c:v>
                </c:pt>
                <c:pt idx="3836">
                  <c:v>17.492705999999998</c:v>
                </c:pt>
                <c:pt idx="3837">
                  <c:v>17.492705999999998</c:v>
                </c:pt>
                <c:pt idx="3838">
                  <c:v>17.494064999999999</c:v>
                </c:pt>
                <c:pt idx="3839">
                  <c:v>17.494064999999999</c:v>
                </c:pt>
                <c:pt idx="3840">
                  <c:v>17.494064999999999</c:v>
                </c:pt>
                <c:pt idx="3841">
                  <c:v>17.494064999999999</c:v>
                </c:pt>
                <c:pt idx="3842">
                  <c:v>17.496782</c:v>
                </c:pt>
                <c:pt idx="3843">
                  <c:v>17.496782</c:v>
                </c:pt>
                <c:pt idx="3844">
                  <c:v>17.500405000000001</c:v>
                </c:pt>
                <c:pt idx="3845">
                  <c:v>17.500405000000001</c:v>
                </c:pt>
                <c:pt idx="3846">
                  <c:v>17.503122999999999</c:v>
                </c:pt>
                <c:pt idx="3847">
                  <c:v>17.503122999999999</c:v>
                </c:pt>
                <c:pt idx="3848">
                  <c:v>17.503575999999999</c:v>
                </c:pt>
                <c:pt idx="3849">
                  <c:v>17.503575999999999</c:v>
                </c:pt>
                <c:pt idx="3850">
                  <c:v>17.504028999999999</c:v>
                </c:pt>
                <c:pt idx="3851">
                  <c:v>17.504028999999999</c:v>
                </c:pt>
                <c:pt idx="3852">
                  <c:v>17.504028999999999</c:v>
                </c:pt>
                <c:pt idx="3853">
                  <c:v>17.504028999999999</c:v>
                </c:pt>
                <c:pt idx="3854">
                  <c:v>17.507652</c:v>
                </c:pt>
                <c:pt idx="3855">
                  <c:v>17.507652</c:v>
                </c:pt>
                <c:pt idx="3856">
                  <c:v>17.508557</c:v>
                </c:pt>
                <c:pt idx="3857">
                  <c:v>17.508557</c:v>
                </c:pt>
                <c:pt idx="3858">
                  <c:v>17.509463</c:v>
                </c:pt>
                <c:pt idx="3859">
                  <c:v>17.509463</c:v>
                </c:pt>
                <c:pt idx="3860">
                  <c:v>17.511728000000002</c:v>
                </c:pt>
                <c:pt idx="3861">
                  <c:v>17.511728000000002</c:v>
                </c:pt>
                <c:pt idx="3862">
                  <c:v>17.511728000000002</c:v>
                </c:pt>
                <c:pt idx="3863">
                  <c:v>17.511728000000002</c:v>
                </c:pt>
                <c:pt idx="3864">
                  <c:v>17.512181000000002</c:v>
                </c:pt>
                <c:pt idx="3865">
                  <c:v>17.512181000000002</c:v>
                </c:pt>
                <c:pt idx="3866">
                  <c:v>17.512181000000002</c:v>
                </c:pt>
                <c:pt idx="3867">
                  <c:v>17.512181000000002</c:v>
                </c:pt>
                <c:pt idx="3868">
                  <c:v>17.512633999999998</c:v>
                </c:pt>
                <c:pt idx="3869">
                  <c:v>17.512633999999998</c:v>
                </c:pt>
                <c:pt idx="3870">
                  <c:v>17.513086000000001</c:v>
                </c:pt>
                <c:pt idx="3871">
                  <c:v>17.513086000000001</c:v>
                </c:pt>
                <c:pt idx="3872">
                  <c:v>17.513539000000002</c:v>
                </c:pt>
                <c:pt idx="3873">
                  <c:v>17.513539000000002</c:v>
                </c:pt>
                <c:pt idx="3874">
                  <c:v>17.513991999999998</c:v>
                </c:pt>
                <c:pt idx="3875">
                  <c:v>17.513991999999998</c:v>
                </c:pt>
                <c:pt idx="3876">
                  <c:v>17.514444999999998</c:v>
                </c:pt>
                <c:pt idx="3877">
                  <c:v>17.514444999999998</c:v>
                </c:pt>
                <c:pt idx="3878">
                  <c:v>17.515350999999999</c:v>
                </c:pt>
                <c:pt idx="3879">
                  <c:v>17.515350999999999</c:v>
                </c:pt>
                <c:pt idx="3880">
                  <c:v>17.518068</c:v>
                </c:pt>
                <c:pt idx="3881">
                  <c:v>17.518068</c:v>
                </c:pt>
                <c:pt idx="3882">
                  <c:v>17.518974</c:v>
                </c:pt>
                <c:pt idx="3883">
                  <c:v>17.518974</c:v>
                </c:pt>
                <c:pt idx="3884">
                  <c:v>17.518974</c:v>
                </c:pt>
                <c:pt idx="3885">
                  <c:v>17.518974</c:v>
                </c:pt>
                <c:pt idx="3886">
                  <c:v>17.520333000000001</c:v>
                </c:pt>
                <c:pt idx="3887">
                  <c:v>17.520333000000001</c:v>
                </c:pt>
                <c:pt idx="3888">
                  <c:v>17.520786000000001</c:v>
                </c:pt>
                <c:pt idx="3889">
                  <c:v>17.520786000000001</c:v>
                </c:pt>
                <c:pt idx="3890">
                  <c:v>17.522597000000001</c:v>
                </c:pt>
                <c:pt idx="3891">
                  <c:v>17.522597000000001</c:v>
                </c:pt>
                <c:pt idx="3892">
                  <c:v>17.523050000000001</c:v>
                </c:pt>
                <c:pt idx="3893">
                  <c:v>17.523050000000001</c:v>
                </c:pt>
                <c:pt idx="3894">
                  <c:v>17.528485</c:v>
                </c:pt>
                <c:pt idx="3895">
                  <c:v>17.528485</c:v>
                </c:pt>
                <c:pt idx="3896">
                  <c:v>17.528485</c:v>
                </c:pt>
                <c:pt idx="3897">
                  <c:v>17.528485</c:v>
                </c:pt>
                <c:pt idx="3898">
                  <c:v>17.528485</c:v>
                </c:pt>
                <c:pt idx="3899">
                  <c:v>17.528485</c:v>
                </c:pt>
                <c:pt idx="3900">
                  <c:v>17.528938</c:v>
                </c:pt>
                <c:pt idx="3901">
                  <c:v>17.528938</c:v>
                </c:pt>
                <c:pt idx="3902">
                  <c:v>17.530297000000001</c:v>
                </c:pt>
                <c:pt idx="3903">
                  <c:v>17.530297000000001</c:v>
                </c:pt>
                <c:pt idx="3904">
                  <c:v>17.531655000000001</c:v>
                </c:pt>
                <c:pt idx="3905">
                  <c:v>17.531655000000001</c:v>
                </c:pt>
                <c:pt idx="3906">
                  <c:v>17.532108000000001</c:v>
                </c:pt>
                <c:pt idx="3907">
                  <c:v>17.532108000000001</c:v>
                </c:pt>
                <c:pt idx="3908">
                  <c:v>17.532561000000001</c:v>
                </c:pt>
                <c:pt idx="3909">
                  <c:v>17.532561000000001</c:v>
                </c:pt>
                <c:pt idx="3910">
                  <c:v>17.532561000000001</c:v>
                </c:pt>
                <c:pt idx="3911">
                  <c:v>17.532561000000001</c:v>
                </c:pt>
                <c:pt idx="3912">
                  <c:v>17.533467000000002</c:v>
                </c:pt>
                <c:pt idx="3913">
                  <c:v>17.533467000000002</c:v>
                </c:pt>
                <c:pt idx="3914">
                  <c:v>17.534825999999999</c:v>
                </c:pt>
                <c:pt idx="3915">
                  <c:v>17.534825999999999</c:v>
                </c:pt>
                <c:pt idx="3916">
                  <c:v>17.535278000000002</c:v>
                </c:pt>
                <c:pt idx="3917">
                  <c:v>17.535278000000002</c:v>
                </c:pt>
                <c:pt idx="3918">
                  <c:v>17.536636999999999</c:v>
                </c:pt>
                <c:pt idx="3919">
                  <c:v>17.536636999999999</c:v>
                </c:pt>
                <c:pt idx="3920">
                  <c:v>17.537089999999999</c:v>
                </c:pt>
                <c:pt idx="3921">
                  <c:v>17.537089999999999</c:v>
                </c:pt>
                <c:pt idx="3922">
                  <c:v>17.538902</c:v>
                </c:pt>
                <c:pt idx="3923">
                  <c:v>17.538902</c:v>
                </c:pt>
                <c:pt idx="3924">
                  <c:v>17.538902</c:v>
                </c:pt>
                <c:pt idx="3925">
                  <c:v>17.538902</c:v>
                </c:pt>
                <c:pt idx="3926">
                  <c:v>17.539355</c:v>
                </c:pt>
                <c:pt idx="3927">
                  <c:v>17.539355</c:v>
                </c:pt>
                <c:pt idx="3928">
                  <c:v>17.539807</c:v>
                </c:pt>
                <c:pt idx="3929">
                  <c:v>17.539807</c:v>
                </c:pt>
                <c:pt idx="3930">
                  <c:v>17.542072000000001</c:v>
                </c:pt>
                <c:pt idx="3931">
                  <c:v>17.542072000000001</c:v>
                </c:pt>
                <c:pt idx="3932">
                  <c:v>17.542525000000001</c:v>
                </c:pt>
                <c:pt idx="3933">
                  <c:v>17.542525000000001</c:v>
                </c:pt>
                <c:pt idx="3934">
                  <c:v>17.547507</c:v>
                </c:pt>
                <c:pt idx="3935">
                  <c:v>17.547507</c:v>
                </c:pt>
                <c:pt idx="3936">
                  <c:v>17.547507</c:v>
                </c:pt>
                <c:pt idx="3937">
                  <c:v>17.547507</c:v>
                </c:pt>
                <c:pt idx="3938">
                  <c:v>17.547507</c:v>
                </c:pt>
                <c:pt idx="3939">
                  <c:v>17.547507</c:v>
                </c:pt>
                <c:pt idx="3940">
                  <c:v>17.549771</c:v>
                </c:pt>
                <c:pt idx="3941">
                  <c:v>17.549771</c:v>
                </c:pt>
                <c:pt idx="3942">
                  <c:v>17.551583000000001</c:v>
                </c:pt>
                <c:pt idx="3943">
                  <c:v>17.551583000000001</c:v>
                </c:pt>
                <c:pt idx="3944">
                  <c:v>17.551583000000001</c:v>
                </c:pt>
                <c:pt idx="3945">
                  <c:v>17.551583000000001</c:v>
                </c:pt>
                <c:pt idx="3946">
                  <c:v>17.552036000000001</c:v>
                </c:pt>
                <c:pt idx="3947">
                  <c:v>17.552036000000001</c:v>
                </c:pt>
                <c:pt idx="3948">
                  <c:v>17.552489000000001</c:v>
                </c:pt>
                <c:pt idx="3949">
                  <c:v>17.552489000000001</c:v>
                </c:pt>
                <c:pt idx="3950">
                  <c:v>17.552489000000001</c:v>
                </c:pt>
                <c:pt idx="3951">
                  <c:v>17.552489000000001</c:v>
                </c:pt>
                <c:pt idx="3952">
                  <c:v>17.552941000000001</c:v>
                </c:pt>
                <c:pt idx="3953">
                  <c:v>17.552941000000001</c:v>
                </c:pt>
                <c:pt idx="3954">
                  <c:v>17.553847000000001</c:v>
                </c:pt>
                <c:pt idx="3955">
                  <c:v>17.553847000000001</c:v>
                </c:pt>
                <c:pt idx="3956">
                  <c:v>17.554300000000001</c:v>
                </c:pt>
                <c:pt idx="3957">
                  <c:v>17.554300000000001</c:v>
                </c:pt>
                <c:pt idx="3958">
                  <c:v>17.555658999999999</c:v>
                </c:pt>
                <c:pt idx="3959">
                  <c:v>17.555658999999999</c:v>
                </c:pt>
                <c:pt idx="3960">
                  <c:v>17.559282</c:v>
                </c:pt>
                <c:pt idx="3961">
                  <c:v>17.559282</c:v>
                </c:pt>
                <c:pt idx="3962">
                  <c:v>17.560641</c:v>
                </c:pt>
                <c:pt idx="3963">
                  <c:v>17.560641</c:v>
                </c:pt>
                <c:pt idx="3964">
                  <c:v>17.561546</c:v>
                </c:pt>
                <c:pt idx="3965">
                  <c:v>17.561546</c:v>
                </c:pt>
                <c:pt idx="3966">
                  <c:v>17.561999</c:v>
                </c:pt>
                <c:pt idx="3967">
                  <c:v>17.561999</c:v>
                </c:pt>
                <c:pt idx="3968">
                  <c:v>17.563811000000001</c:v>
                </c:pt>
                <c:pt idx="3969">
                  <c:v>17.563811000000001</c:v>
                </c:pt>
                <c:pt idx="3970">
                  <c:v>17.564717000000002</c:v>
                </c:pt>
                <c:pt idx="3971">
                  <c:v>17.564717000000002</c:v>
                </c:pt>
                <c:pt idx="3972">
                  <c:v>17.570152</c:v>
                </c:pt>
                <c:pt idx="3973">
                  <c:v>17.570152</c:v>
                </c:pt>
                <c:pt idx="3974">
                  <c:v>17.570152</c:v>
                </c:pt>
                <c:pt idx="3975">
                  <c:v>17.570152</c:v>
                </c:pt>
                <c:pt idx="3976">
                  <c:v>17.570152</c:v>
                </c:pt>
                <c:pt idx="3977">
                  <c:v>17.570152</c:v>
                </c:pt>
                <c:pt idx="3978">
                  <c:v>17.570152</c:v>
                </c:pt>
                <c:pt idx="3979">
                  <c:v>17.570152</c:v>
                </c:pt>
                <c:pt idx="3980">
                  <c:v>17.571057</c:v>
                </c:pt>
                <c:pt idx="3981">
                  <c:v>17.571057</c:v>
                </c:pt>
                <c:pt idx="3982">
                  <c:v>17.572416</c:v>
                </c:pt>
                <c:pt idx="3983">
                  <c:v>17.572416</c:v>
                </c:pt>
                <c:pt idx="3984">
                  <c:v>17.572869000000001</c:v>
                </c:pt>
                <c:pt idx="3985">
                  <c:v>17.572869000000001</c:v>
                </c:pt>
                <c:pt idx="3986">
                  <c:v>17.574228000000002</c:v>
                </c:pt>
                <c:pt idx="3987">
                  <c:v>17.574228000000002</c:v>
                </c:pt>
                <c:pt idx="3988">
                  <c:v>17.576039000000002</c:v>
                </c:pt>
                <c:pt idx="3989">
                  <c:v>17.576039000000002</c:v>
                </c:pt>
                <c:pt idx="3990">
                  <c:v>17.576491999999998</c:v>
                </c:pt>
                <c:pt idx="3991">
                  <c:v>17.576491999999998</c:v>
                </c:pt>
                <c:pt idx="3992">
                  <c:v>17.578303999999999</c:v>
                </c:pt>
                <c:pt idx="3993">
                  <c:v>17.578303999999999</c:v>
                </c:pt>
                <c:pt idx="3994">
                  <c:v>17.579661999999999</c:v>
                </c:pt>
                <c:pt idx="3995">
                  <c:v>17.579661999999999</c:v>
                </c:pt>
                <c:pt idx="3996">
                  <c:v>17.581021</c:v>
                </c:pt>
                <c:pt idx="3997">
                  <c:v>17.581021</c:v>
                </c:pt>
                <c:pt idx="3998">
                  <c:v>17.581927</c:v>
                </c:pt>
                <c:pt idx="3999">
                  <c:v>17.581927</c:v>
                </c:pt>
                <c:pt idx="4000">
                  <c:v>17.582380000000001</c:v>
                </c:pt>
                <c:pt idx="4001">
                  <c:v>17.582380000000001</c:v>
                </c:pt>
                <c:pt idx="4002">
                  <c:v>17.582380000000001</c:v>
                </c:pt>
                <c:pt idx="4003">
                  <c:v>17.582380000000001</c:v>
                </c:pt>
                <c:pt idx="4004">
                  <c:v>17.582833000000001</c:v>
                </c:pt>
                <c:pt idx="4005">
                  <c:v>17.582833000000001</c:v>
                </c:pt>
                <c:pt idx="4006">
                  <c:v>17.583286000000001</c:v>
                </c:pt>
                <c:pt idx="4007">
                  <c:v>17.583286000000001</c:v>
                </c:pt>
                <c:pt idx="4008">
                  <c:v>17.583738</c:v>
                </c:pt>
                <c:pt idx="4009">
                  <c:v>17.583738</c:v>
                </c:pt>
                <c:pt idx="4010">
                  <c:v>17.583738</c:v>
                </c:pt>
                <c:pt idx="4011">
                  <c:v>17.583738</c:v>
                </c:pt>
                <c:pt idx="4012">
                  <c:v>17.585550000000001</c:v>
                </c:pt>
                <c:pt idx="4013">
                  <c:v>17.585550000000001</c:v>
                </c:pt>
                <c:pt idx="4014">
                  <c:v>17.587814999999999</c:v>
                </c:pt>
                <c:pt idx="4015">
                  <c:v>17.587814999999999</c:v>
                </c:pt>
                <c:pt idx="4016">
                  <c:v>17.587814999999999</c:v>
                </c:pt>
                <c:pt idx="4017">
                  <c:v>17.587814999999999</c:v>
                </c:pt>
                <c:pt idx="4018">
                  <c:v>17.589172999999999</c:v>
                </c:pt>
                <c:pt idx="4019">
                  <c:v>17.589172999999999</c:v>
                </c:pt>
                <c:pt idx="4020">
                  <c:v>17.589625999999999</c:v>
                </c:pt>
                <c:pt idx="4021">
                  <c:v>17.589625999999999</c:v>
                </c:pt>
                <c:pt idx="4022">
                  <c:v>17.593249</c:v>
                </c:pt>
                <c:pt idx="4023">
                  <c:v>17.593249</c:v>
                </c:pt>
                <c:pt idx="4024">
                  <c:v>17.594608000000001</c:v>
                </c:pt>
                <c:pt idx="4025">
                  <c:v>17.594608000000001</c:v>
                </c:pt>
                <c:pt idx="4026">
                  <c:v>17.597778000000002</c:v>
                </c:pt>
                <c:pt idx="4027">
                  <c:v>17.597778000000002</c:v>
                </c:pt>
                <c:pt idx="4028">
                  <c:v>17.597778000000002</c:v>
                </c:pt>
                <c:pt idx="4029">
                  <c:v>17.597778000000002</c:v>
                </c:pt>
                <c:pt idx="4030">
                  <c:v>17.597778000000002</c:v>
                </c:pt>
                <c:pt idx="4031">
                  <c:v>17.597778000000002</c:v>
                </c:pt>
                <c:pt idx="4032">
                  <c:v>17.599136999999999</c:v>
                </c:pt>
                <c:pt idx="4033">
                  <c:v>17.599136999999999</c:v>
                </c:pt>
                <c:pt idx="4034">
                  <c:v>17.600496</c:v>
                </c:pt>
                <c:pt idx="4035">
                  <c:v>17.600496</c:v>
                </c:pt>
                <c:pt idx="4036">
                  <c:v>17.600949</c:v>
                </c:pt>
                <c:pt idx="4037">
                  <c:v>17.600949</c:v>
                </c:pt>
                <c:pt idx="4038">
                  <c:v>17.601400999999999</c:v>
                </c:pt>
                <c:pt idx="4039">
                  <c:v>17.601400999999999</c:v>
                </c:pt>
                <c:pt idx="4040">
                  <c:v>17.603666</c:v>
                </c:pt>
                <c:pt idx="4041">
                  <c:v>17.603666</c:v>
                </c:pt>
                <c:pt idx="4042">
                  <c:v>17.604119000000001</c:v>
                </c:pt>
                <c:pt idx="4043">
                  <c:v>17.604119000000001</c:v>
                </c:pt>
                <c:pt idx="4044">
                  <c:v>17.604572000000001</c:v>
                </c:pt>
                <c:pt idx="4045">
                  <c:v>17.604572000000001</c:v>
                </c:pt>
                <c:pt idx="4046">
                  <c:v>17.605025000000001</c:v>
                </c:pt>
                <c:pt idx="4047">
                  <c:v>17.605025000000001</c:v>
                </c:pt>
                <c:pt idx="4048">
                  <c:v>17.606383000000001</c:v>
                </c:pt>
                <c:pt idx="4049">
                  <c:v>17.606383000000001</c:v>
                </c:pt>
                <c:pt idx="4050">
                  <c:v>17.606836000000001</c:v>
                </c:pt>
                <c:pt idx="4051">
                  <c:v>17.606836000000001</c:v>
                </c:pt>
                <c:pt idx="4052">
                  <c:v>17.606836000000001</c:v>
                </c:pt>
                <c:pt idx="4053">
                  <c:v>17.606836000000001</c:v>
                </c:pt>
                <c:pt idx="4054">
                  <c:v>17.611364999999999</c:v>
                </c:pt>
                <c:pt idx="4055">
                  <c:v>17.611364999999999</c:v>
                </c:pt>
                <c:pt idx="4056">
                  <c:v>17.612271</c:v>
                </c:pt>
                <c:pt idx="4057">
                  <c:v>17.612271</c:v>
                </c:pt>
                <c:pt idx="4058">
                  <c:v>17.615441000000001</c:v>
                </c:pt>
                <c:pt idx="4059">
                  <c:v>17.615441000000001</c:v>
                </c:pt>
                <c:pt idx="4060">
                  <c:v>17.617705999999998</c:v>
                </c:pt>
                <c:pt idx="4061">
                  <c:v>17.617705999999998</c:v>
                </c:pt>
                <c:pt idx="4062">
                  <c:v>17.618611999999999</c:v>
                </c:pt>
                <c:pt idx="4063">
                  <c:v>17.618611999999999</c:v>
                </c:pt>
                <c:pt idx="4064">
                  <c:v>17.619064000000002</c:v>
                </c:pt>
                <c:pt idx="4065">
                  <c:v>17.619064000000002</c:v>
                </c:pt>
                <c:pt idx="4066">
                  <c:v>17.619064000000002</c:v>
                </c:pt>
                <c:pt idx="4067">
                  <c:v>17.619064000000002</c:v>
                </c:pt>
                <c:pt idx="4068">
                  <c:v>17.620422999999999</c:v>
                </c:pt>
                <c:pt idx="4069">
                  <c:v>17.620422999999999</c:v>
                </c:pt>
                <c:pt idx="4070">
                  <c:v>17.623141</c:v>
                </c:pt>
                <c:pt idx="4071">
                  <c:v>17.623141</c:v>
                </c:pt>
                <c:pt idx="4072">
                  <c:v>17.623141</c:v>
                </c:pt>
                <c:pt idx="4073">
                  <c:v>17.623141</c:v>
                </c:pt>
                <c:pt idx="4074">
                  <c:v>17.624046</c:v>
                </c:pt>
                <c:pt idx="4075">
                  <c:v>17.624046</c:v>
                </c:pt>
                <c:pt idx="4076">
                  <c:v>17.624952</c:v>
                </c:pt>
                <c:pt idx="4077">
                  <c:v>17.624952</c:v>
                </c:pt>
                <c:pt idx="4078">
                  <c:v>17.627669000000001</c:v>
                </c:pt>
                <c:pt idx="4079">
                  <c:v>17.627669000000001</c:v>
                </c:pt>
                <c:pt idx="4080">
                  <c:v>17.627669000000001</c:v>
                </c:pt>
                <c:pt idx="4081">
                  <c:v>17.627669000000001</c:v>
                </c:pt>
                <c:pt idx="4082">
                  <c:v>17.630386999999999</c:v>
                </c:pt>
                <c:pt idx="4083">
                  <c:v>17.630386999999999</c:v>
                </c:pt>
                <c:pt idx="4084">
                  <c:v>17.630839999999999</c:v>
                </c:pt>
                <c:pt idx="4085">
                  <c:v>17.630839999999999</c:v>
                </c:pt>
                <c:pt idx="4086">
                  <c:v>17.63401</c:v>
                </c:pt>
                <c:pt idx="4087">
                  <c:v>17.63401</c:v>
                </c:pt>
                <c:pt idx="4088">
                  <c:v>17.634463</c:v>
                </c:pt>
                <c:pt idx="4089">
                  <c:v>17.634463</c:v>
                </c:pt>
                <c:pt idx="4090">
                  <c:v>17.636727</c:v>
                </c:pt>
                <c:pt idx="4091">
                  <c:v>17.636727</c:v>
                </c:pt>
                <c:pt idx="4092">
                  <c:v>17.637180000000001</c:v>
                </c:pt>
                <c:pt idx="4093">
                  <c:v>17.637180000000001</c:v>
                </c:pt>
                <c:pt idx="4094">
                  <c:v>17.639897999999999</c:v>
                </c:pt>
                <c:pt idx="4095">
                  <c:v>17.639897999999999</c:v>
                </c:pt>
                <c:pt idx="4096">
                  <c:v>17.640350999999999</c:v>
                </c:pt>
                <c:pt idx="4097">
                  <c:v>17.640350999999999</c:v>
                </c:pt>
                <c:pt idx="4098">
                  <c:v>17.641255999999998</c:v>
                </c:pt>
                <c:pt idx="4099">
                  <c:v>17.641255999999998</c:v>
                </c:pt>
                <c:pt idx="4100">
                  <c:v>17.644427</c:v>
                </c:pt>
                <c:pt idx="4101">
                  <c:v>17.644427</c:v>
                </c:pt>
                <c:pt idx="4102">
                  <c:v>17.646238</c:v>
                </c:pt>
                <c:pt idx="4103">
                  <c:v>17.646238</c:v>
                </c:pt>
                <c:pt idx="4104">
                  <c:v>17.646691000000001</c:v>
                </c:pt>
                <c:pt idx="4105">
                  <c:v>17.646691000000001</c:v>
                </c:pt>
                <c:pt idx="4106">
                  <c:v>17.648050000000001</c:v>
                </c:pt>
                <c:pt idx="4107">
                  <c:v>17.648050000000001</c:v>
                </c:pt>
                <c:pt idx="4108">
                  <c:v>17.649408999999999</c:v>
                </c:pt>
                <c:pt idx="4109">
                  <c:v>17.649408999999999</c:v>
                </c:pt>
                <c:pt idx="4110">
                  <c:v>17.651219999999999</c:v>
                </c:pt>
                <c:pt idx="4111">
                  <c:v>17.651219999999999</c:v>
                </c:pt>
                <c:pt idx="4112">
                  <c:v>17.654843</c:v>
                </c:pt>
                <c:pt idx="4113">
                  <c:v>17.654843</c:v>
                </c:pt>
                <c:pt idx="4114">
                  <c:v>17.655296</c:v>
                </c:pt>
                <c:pt idx="4115">
                  <c:v>17.655296</c:v>
                </c:pt>
                <c:pt idx="4116">
                  <c:v>17.655296</c:v>
                </c:pt>
                <c:pt idx="4117">
                  <c:v>17.655296</c:v>
                </c:pt>
                <c:pt idx="4118">
                  <c:v>17.656655000000001</c:v>
                </c:pt>
                <c:pt idx="4119">
                  <c:v>17.656655000000001</c:v>
                </c:pt>
                <c:pt idx="4120">
                  <c:v>17.656655000000001</c:v>
                </c:pt>
                <c:pt idx="4121">
                  <c:v>17.656655000000001</c:v>
                </c:pt>
                <c:pt idx="4122">
                  <c:v>17.657561000000001</c:v>
                </c:pt>
                <c:pt idx="4123">
                  <c:v>17.657561000000001</c:v>
                </c:pt>
                <c:pt idx="4124">
                  <c:v>17.658014000000001</c:v>
                </c:pt>
                <c:pt idx="4125">
                  <c:v>17.658014000000001</c:v>
                </c:pt>
                <c:pt idx="4126">
                  <c:v>17.658919000000001</c:v>
                </c:pt>
                <c:pt idx="4127">
                  <c:v>17.658919000000001</c:v>
                </c:pt>
                <c:pt idx="4128">
                  <c:v>17.662089999999999</c:v>
                </c:pt>
                <c:pt idx="4129">
                  <c:v>17.662089999999999</c:v>
                </c:pt>
                <c:pt idx="4130">
                  <c:v>17.662089999999999</c:v>
                </c:pt>
                <c:pt idx="4131">
                  <c:v>17.662089999999999</c:v>
                </c:pt>
                <c:pt idx="4132">
                  <c:v>17.664807</c:v>
                </c:pt>
                <c:pt idx="4133">
                  <c:v>17.664807</c:v>
                </c:pt>
                <c:pt idx="4134">
                  <c:v>17.664807</c:v>
                </c:pt>
                <c:pt idx="4135">
                  <c:v>17.664807</c:v>
                </c:pt>
                <c:pt idx="4136">
                  <c:v>17.665713</c:v>
                </c:pt>
                <c:pt idx="4137">
                  <c:v>17.665713</c:v>
                </c:pt>
                <c:pt idx="4138">
                  <c:v>17.665713</c:v>
                </c:pt>
                <c:pt idx="4139">
                  <c:v>17.665713</c:v>
                </c:pt>
                <c:pt idx="4140">
                  <c:v>17.666619000000001</c:v>
                </c:pt>
                <c:pt idx="4141">
                  <c:v>17.666619000000001</c:v>
                </c:pt>
                <c:pt idx="4142">
                  <c:v>17.667072000000001</c:v>
                </c:pt>
                <c:pt idx="4143">
                  <c:v>17.667072000000001</c:v>
                </c:pt>
                <c:pt idx="4144">
                  <c:v>17.667524</c:v>
                </c:pt>
                <c:pt idx="4145">
                  <c:v>17.667524</c:v>
                </c:pt>
                <c:pt idx="4146">
                  <c:v>17.667977</c:v>
                </c:pt>
                <c:pt idx="4147">
                  <c:v>17.667977</c:v>
                </c:pt>
                <c:pt idx="4148">
                  <c:v>17.668430000000001</c:v>
                </c:pt>
                <c:pt idx="4149">
                  <c:v>17.668430000000001</c:v>
                </c:pt>
                <c:pt idx="4150">
                  <c:v>17.668430000000001</c:v>
                </c:pt>
                <c:pt idx="4151">
                  <c:v>17.668430000000001</c:v>
                </c:pt>
                <c:pt idx="4152">
                  <c:v>17.670694999999998</c:v>
                </c:pt>
                <c:pt idx="4153">
                  <c:v>17.670694999999998</c:v>
                </c:pt>
                <c:pt idx="4154">
                  <c:v>17.672505999999998</c:v>
                </c:pt>
                <c:pt idx="4155">
                  <c:v>17.672505999999998</c:v>
                </c:pt>
                <c:pt idx="4156">
                  <c:v>17.672505999999998</c:v>
                </c:pt>
                <c:pt idx="4157">
                  <c:v>17.672505999999998</c:v>
                </c:pt>
                <c:pt idx="4158">
                  <c:v>17.675677</c:v>
                </c:pt>
                <c:pt idx="4159">
                  <c:v>17.675677</c:v>
                </c:pt>
                <c:pt idx="4160">
                  <c:v>17.675677</c:v>
                </c:pt>
                <c:pt idx="4161">
                  <c:v>17.675677</c:v>
                </c:pt>
                <c:pt idx="4162">
                  <c:v>17.676130000000001</c:v>
                </c:pt>
                <c:pt idx="4163">
                  <c:v>17.676130000000001</c:v>
                </c:pt>
                <c:pt idx="4164">
                  <c:v>17.676582</c:v>
                </c:pt>
                <c:pt idx="4165">
                  <c:v>17.676582</c:v>
                </c:pt>
                <c:pt idx="4166">
                  <c:v>17.677035</c:v>
                </c:pt>
                <c:pt idx="4167">
                  <c:v>17.677035</c:v>
                </c:pt>
                <c:pt idx="4168">
                  <c:v>17.677488</c:v>
                </c:pt>
                <c:pt idx="4169">
                  <c:v>17.677488</c:v>
                </c:pt>
                <c:pt idx="4170">
                  <c:v>17.678394000000001</c:v>
                </c:pt>
                <c:pt idx="4171">
                  <c:v>17.678394000000001</c:v>
                </c:pt>
                <c:pt idx="4172">
                  <c:v>17.678847000000001</c:v>
                </c:pt>
                <c:pt idx="4173">
                  <c:v>17.678847000000001</c:v>
                </c:pt>
                <c:pt idx="4174">
                  <c:v>17.680205999999998</c:v>
                </c:pt>
                <c:pt idx="4175">
                  <c:v>17.680205999999998</c:v>
                </c:pt>
                <c:pt idx="4176">
                  <c:v>17.680658000000001</c:v>
                </c:pt>
                <c:pt idx="4177">
                  <c:v>17.680658000000001</c:v>
                </c:pt>
                <c:pt idx="4178">
                  <c:v>17.681111000000001</c:v>
                </c:pt>
                <c:pt idx="4179">
                  <c:v>17.681111000000001</c:v>
                </c:pt>
                <c:pt idx="4180">
                  <c:v>17.682016999999998</c:v>
                </c:pt>
                <c:pt idx="4181">
                  <c:v>17.682016999999998</c:v>
                </c:pt>
                <c:pt idx="4182">
                  <c:v>17.682016999999998</c:v>
                </c:pt>
                <c:pt idx="4183">
                  <c:v>17.682016999999998</c:v>
                </c:pt>
                <c:pt idx="4184">
                  <c:v>17.682469999999999</c:v>
                </c:pt>
                <c:pt idx="4185">
                  <c:v>17.682469999999999</c:v>
                </c:pt>
                <c:pt idx="4186">
                  <c:v>17.682922999999999</c:v>
                </c:pt>
                <c:pt idx="4187">
                  <c:v>17.682922999999999</c:v>
                </c:pt>
                <c:pt idx="4188">
                  <c:v>17.682922999999999</c:v>
                </c:pt>
                <c:pt idx="4189">
                  <c:v>17.682922999999999</c:v>
                </c:pt>
                <c:pt idx="4190">
                  <c:v>17.683375999999999</c:v>
                </c:pt>
                <c:pt idx="4191">
                  <c:v>17.683375999999999</c:v>
                </c:pt>
                <c:pt idx="4192">
                  <c:v>17.683828999999999</c:v>
                </c:pt>
                <c:pt idx="4193">
                  <c:v>17.683828999999999</c:v>
                </c:pt>
                <c:pt idx="4194">
                  <c:v>17.683828999999999</c:v>
                </c:pt>
                <c:pt idx="4195">
                  <c:v>17.683828999999999</c:v>
                </c:pt>
                <c:pt idx="4196">
                  <c:v>17.684282</c:v>
                </c:pt>
                <c:pt idx="4197">
                  <c:v>17.684282</c:v>
                </c:pt>
                <c:pt idx="4198">
                  <c:v>17.684735</c:v>
                </c:pt>
                <c:pt idx="4199">
                  <c:v>17.684735</c:v>
                </c:pt>
                <c:pt idx="4200">
                  <c:v>17.686999</c:v>
                </c:pt>
                <c:pt idx="4201">
                  <c:v>17.686999</c:v>
                </c:pt>
                <c:pt idx="4202">
                  <c:v>17.687452</c:v>
                </c:pt>
                <c:pt idx="4203">
                  <c:v>17.687452</c:v>
                </c:pt>
                <c:pt idx="4204">
                  <c:v>17.689264000000001</c:v>
                </c:pt>
                <c:pt idx="4205">
                  <c:v>17.689264000000001</c:v>
                </c:pt>
                <c:pt idx="4206">
                  <c:v>17.690169000000001</c:v>
                </c:pt>
                <c:pt idx="4207">
                  <c:v>17.690169000000001</c:v>
                </c:pt>
                <c:pt idx="4208">
                  <c:v>17.694697999999999</c:v>
                </c:pt>
                <c:pt idx="4209">
                  <c:v>17.694697999999999</c:v>
                </c:pt>
                <c:pt idx="4210">
                  <c:v>17.69651</c:v>
                </c:pt>
                <c:pt idx="4211">
                  <c:v>17.69651</c:v>
                </c:pt>
                <c:pt idx="4212">
                  <c:v>17.69651</c:v>
                </c:pt>
                <c:pt idx="4213">
                  <c:v>17.69651</c:v>
                </c:pt>
                <c:pt idx="4214">
                  <c:v>17.697869000000001</c:v>
                </c:pt>
                <c:pt idx="4215">
                  <c:v>17.697869000000001</c:v>
                </c:pt>
                <c:pt idx="4216">
                  <c:v>17.698774</c:v>
                </c:pt>
                <c:pt idx="4217">
                  <c:v>17.698774</c:v>
                </c:pt>
                <c:pt idx="4218">
                  <c:v>17.698774</c:v>
                </c:pt>
                <c:pt idx="4219">
                  <c:v>17.698774</c:v>
                </c:pt>
                <c:pt idx="4220">
                  <c:v>17.698774</c:v>
                </c:pt>
                <c:pt idx="4221">
                  <c:v>17.698774</c:v>
                </c:pt>
                <c:pt idx="4222">
                  <c:v>17.700133000000001</c:v>
                </c:pt>
                <c:pt idx="4223">
                  <c:v>17.700133000000001</c:v>
                </c:pt>
                <c:pt idx="4224">
                  <c:v>17.700133000000001</c:v>
                </c:pt>
                <c:pt idx="4225">
                  <c:v>17.700133000000001</c:v>
                </c:pt>
                <c:pt idx="4226">
                  <c:v>17.702397999999999</c:v>
                </c:pt>
                <c:pt idx="4227">
                  <c:v>17.702397999999999</c:v>
                </c:pt>
                <c:pt idx="4228">
                  <c:v>17.702850000000002</c:v>
                </c:pt>
                <c:pt idx="4229">
                  <c:v>17.702850000000002</c:v>
                </c:pt>
                <c:pt idx="4230">
                  <c:v>17.704208999999999</c:v>
                </c:pt>
                <c:pt idx="4231">
                  <c:v>17.704208999999999</c:v>
                </c:pt>
                <c:pt idx="4232">
                  <c:v>17.704208999999999</c:v>
                </c:pt>
                <c:pt idx="4233">
                  <c:v>17.704208999999999</c:v>
                </c:pt>
                <c:pt idx="4234">
                  <c:v>17.704661999999999</c:v>
                </c:pt>
                <c:pt idx="4235">
                  <c:v>17.704661999999999</c:v>
                </c:pt>
                <c:pt idx="4236">
                  <c:v>17.704661999999999</c:v>
                </c:pt>
                <c:pt idx="4237">
                  <c:v>17.704661999999999</c:v>
                </c:pt>
                <c:pt idx="4238">
                  <c:v>17.708285</c:v>
                </c:pt>
                <c:pt idx="4239">
                  <c:v>17.708285</c:v>
                </c:pt>
                <c:pt idx="4240">
                  <c:v>17.710097000000001</c:v>
                </c:pt>
                <c:pt idx="4241">
                  <c:v>17.710097000000001</c:v>
                </c:pt>
                <c:pt idx="4242">
                  <c:v>17.710550000000001</c:v>
                </c:pt>
                <c:pt idx="4243">
                  <c:v>17.710550000000001</c:v>
                </c:pt>
                <c:pt idx="4244">
                  <c:v>17.713719999999999</c:v>
                </c:pt>
                <c:pt idx="4245">
                  <c:v>17.713719999999999</c:v>
                </c:pt>
                <c:pt idx="4246">
                  <c:v>17.714172999999999</c:v>
                </c:pt>
                <c:pt idx="4247">
                  <c:v>17.714172999999999</c:v>
                </c:pt>
                <c:pt idx="4248">
                  <c:v>17.714625999999999</c:v>
                </c:pt>
                <c:pt idx="4249">
                  <c:v>17.714625999999999</c:v>
                </c:pt>
                <c:pt idx="4250">
                  <c:v>17.714625999999999</c:v>
                </c:pt>
                <c:pt idx="4251">
                  <c:v>17.714625999999999</c:v>
                </c:pt>
                <c:pt idx="4252">
                  <c:v>17.717343</c:v>
                </c:pt>
                <c:pt idx="4253">
                  <c:v>17.717343</c:v>
                </c:pt>
                <c:pt idx="4254">
                  <c:v>17.719608000000001</c:v>
                </c:pt>
                <c:pt idx="4255">
                  <c:v>17.719608000000001</c:v>
                </c:pt>
                <c:pt idx="4256">
                  <c:v>17.721872000000001</c:v>
                </c:pt>
                <c:pt idx="4257">
                  <c:v>17.721872000000001</c:v>
                </c:pt>
                <c:pt idx="4258">
                  <c:v>17.723230999999998</c:v>
                </c:pt>
                <c:pt idx="4259">
                  <c:v>17.723230999999998</c:v>
                </c:pt>
                <c:pt idx="4260">
                  <c:v>17.724136999999999</c:v>
                </c:pt>
                <c:pt idx="4261">
                  <c:v>17.724136999999999</c:v>
                </c:pt>
                <c:pt idx="4262">
                  <c:v>17.728666</c:v>
                </c:pt>
                <c:pt idx="4263">
                  <c:v>17.728666</c:v>
                </c:pt>
                <c:pt idx="4264">
                  <c:v>17.729118</c:v>
                </c:pt>
                <c:pt idx="4265">
                  <c:v>17.729118</c:v>
                </c:pt>
                <c:pt idx="4266">
                  <c:v>17.732741999999998</c:v>
                </c:pt>
                <c:pt idx="4267">
                  <c:v>17.732741999999998</c:v>
                </c:pt>
                <c:pt idx="4268">
                  <c:v>17.733194999999998</c:v>
                </c:pt>
                <c:pt idx="4269">
                  <c:v>17.733194999999998</c:v>
                </c:pt>
                <c:pt idx="4270">
                  <c:v>17.735005999999998</c:v>
                </c:pt>
                <c:pt idx="4271">
                  <c:v>17.735005999999998</c:v>
                </c:pt>
                <c:pt idx="4272">
                  <c:v>17.735458999999999</c:v>
                </c:pt>
                <c:pt idx="4273">
                  <c:v>17.735458999999999</c:v>
                </c:pt>
                <c:pt idx="4274">
                  <c:v>17.736364999999999</c:v>
                </c:pt>
                <c:pt idx="4275">
                  <c:v>17.736364999999999</c:v>
                </c:pt>
                <c:pt idx="4276">
                  <c:v>17.737271</c:v>
                </c:pt>
                <c:pt idx="4277">
                  <c:v>17.737271</c:v>
                </c:pt>
                <c:pt idx="4278">
                  <c:v>17.737271</c:v>
                </c:pt>
                <c:pt idx="4279">
                  <c:v>17.737271</c:v>
                </c:pt>
                <c:pt idx="4280">
                  <c:v>17.737724</c:v>
                </c:pt>
                <c:pt idx="4281">
                  <c:v>17.737724</c:v>
                </c:pt>
                <c:pt idx="4282">
                  <c:v>17.738629</c:v>
                </c:pt>
                <c:pt idx="4283">
                  <c:v>17.738629</c:v>
                </c:pt>
                <c:pt idx="4284">
                  <c:v>17.741800000000001</c:v>
                </c:pt>
                <c:pt idx="4285">
                  <c:v>17.741800000000001</c:v>
                </c:pt>
                <c:pt idx="4286">
                  <c:v>17.742705000000001</c:v>
                </c:pt>
                <c:pt idx="4287">
                  <c:v>17.742705000000001</c:v>
                </c:pt>
                <c:pt idx="4288">
                  <c:v>17.742705000000001</c:v>
                </c:pt>
                <c:pt idx="4289">
                  <c:v>17.742705000000001</c:v>
                </c:pt>
                <c:pt idx="4290">
                  <c:v>17.742705000000001</c:v>
                </c:pt>
                <c:pt idx="4291">
                  <c:v>17.742705000000001</c:v>
                </c:pt>
                <c:pt idx="4292">
                  <c:v>17.744064000000002</c:v>
                </c:pt>
                <c:pt idx="4293">
                  <c:v>17.744064000000002</c:v>
                </c:pt>
                <c:pt idx="4294">
                  <c:v>17.744516999999998</c:v>
                </c:pt>
                <c:pt idx="4295">
                  <c:v>17.744516999999998</c:v>
                </c:pt>
                <c:pt idx="4296">
                  <c:v>17.749046</c:v>
                </c:pt>
                <c:pt idx="4297">
                  <c:v>17.749046</c:v>
                </c:pt>
                <c:pt idx="4298">
                  <c:v>17.749499</c:v>
                </c:pt>
                <c:pt idx="4299">
                  <c:v>17.749499</c:v>
                </c:pt>
                <c:pt idx="4300">
                  <c:v>17.750858000000001</c:v>
                </c:pt>
                <c:pt idx="4301">
                  <c:v>17.750858000000001</c:v>
                </c:pt>
                <c:pt idx="4302">
                  <c:v>17.753575000000001</c:v>
                </c:pt>
                <c:pt idx="4303">
                  <c:v>17.753575000000001</c:v>
                </c:pt>
                <c:pt idx="4304">
                  <c:v>17.754028000000002</c:v>
                </c:pt>
                <c:pt idx="4305">
                  <c:v>17.754028000000002</c:v>
                </c:pt>
                <c:pt idx="4306">
                  <c:v>17.755839000000002</c:v>
                </c:pt>
                <c:pt idx="4307">
                  <c:v>17.755839000000002</c:v>
                </c:pt>
                <c:pt idx="4308">
                  <c:v>17.758557</c:v>
                </c:pt>
                <c:pt idx="4309">
                  <c:v>17.758557</c:v>
                </c:pt>
                <c:pt idx="4310">
                  <c:v>17.75901</c:v>
                </c:pt>
                <c:pt idx="4311">
                  <c:v>17.75901</c:v>
                </c:pt>
                <c:pt idx="4312">
                  <c:v>17.759463</c:v>
                </c:pt>
                <c:pt idx="4313">
                  <c:v>17.759463</c:v>
                </c:pt>
                <c:pt idx="4314">
                  <c:v>17.759463</c:v>
                </c:pt>
                <c:pt idx="4315">
                  <c:v>17.759463</c:v>
                </c:pt>
                <c:pt idx="4316">
                  <c:v>17.760821</c:v>
                </c:pt>
                <c:pt idx="4317">
                  <c:v>17.760821</c:v>
                </c:pt>
                <c:pt idx="4318">
                  <c:v>17.761274</c:v>
                </c:pt>
                <c:pt idx="4319">
                  <c:v>17.761274</c:v>
                </c:pt>
                <c:pt idx="4320">
                  <c:v>17.761727</c:v>
                </c:pt>
                <c:pt idx="4321">
                  <c:v>17.761727</c:v>
                </c:pt>
                <c:pt idx="4322">
                  <c:v>17.763086000000001</c:v>
                </c:pt>
                <c:pt idx="4323">
                  <c:v>17.763086000000001</c:v>
                </c:pt>
                <c:pt idx="4324">
                  <c:v>17.763539000000002</c:v>
                </c:pt>
                <c:pt idx="4325">
                  <c:v>17.763539000000002</c:v>
                </c:pt>
                <c:pt idx="4326">
                  <c:v>17.764444000000001</c:v>
                </c:pt>
                <c:pt idx="4327">
                  <c:v>17.764444000000001</c:v>
                </c:pt>
                <c:pt idx="4328">
                  <c:v>17.764897000000001</c:v>
                </c:pt>
                <c:pt idx="4329">
                  <c:v>17.764897000000001</c:v>
                </c:pt>
                <c:pt idx="4330">
                  <c:v>17.766708999999999</c:v>
                </c:pt>
                <c:pt idx="4331">
                  <c:v>17.766708999999999</c:v>
                </c:pt>
                <c:pt idx="4332">
                  <c:v>17.769425999999999</c:v>
                </c:pt>
                <c:pt idx="4333">
                  <c:v>17.769425999999999</c:v>
                </c:pt>
                <c:pt idx="4334">
                  <c:v>17.769879</c:v>
                </c:pt>
                <c:pt idx="4335">
                  <c:v>17.769879</c:v>
                </c:pt>
                <c:pt idx="4336">
                  <c:v>17.771691000000001</c:v>
                </c:pt>
                <c:pt idx="4337">
                  <c:v>17.771691000000001</c:v>
                </c:pt>
                <c:pt idx="4338">
                  <c:v>17.772597000000001</c:v>
                </c:pt>
                <c:pt idx="4339">
                  <c:v>17.772597000000001</c:v>
                </c:pt>
                <c:pt idx="4340">
                  <c:v>17.774408000000001</c:v>
                </c:pt>
                <c:pt idx="4341">
                  <c:v>17.774408000000001</c:v>
                </c:pt>
                <c:pt idx="4342">
                  <c:v>17.777578999999999</c:v>
                </c:pt>
                <c:pt idx="4343">
                  <c:v>17.777578999999999</c:v>
                </c:pt>
                <c:pt idx="4344">
                  <c:v>17.778936999999999</c:v>
                </c:pt>
                <c:pt idx="4345">
                  <c:v>17.778936999999999</c:v>
                </c:pt>
                <c:pt idx="4346">
                  <c:v>17.779843</c:v>
                </c:pt>
                <c:pt idx="4347">
                  <c:v>17.779843</c:v>
                </c:pt>
                <c:pt idx="4348">
                  <c:v>17.780296</c:v>
                </c:pt>
                <c:pt idx="4349">
                  <c:v>17.780296</c:v>
                </c:pt>
                <c:pt idx="4350">
                  <c:v>17.782107</c:v>
                </c:pt>
                <c:pt idx="4351">
                  <c:v>17.782107</c:v>
                </c:pt>
                <c:pt idx="4352">
                  <c:v>17.78256</c:v>
                </c:pt>
                <c:pt idx="4353">
                  <c:v>17.78256</c:v>
                </c:pt>
                <c:pt idx="4354">
                  <c:v>17.783919000000001</c:v>
                </c:pt>
                <c:pt idx="4355">
                  <c:v>17.783919000000001</c:v>
                </c:pt>
                <c:pt idx="4356">
                  <c:v>17.785730999999998</c:v>
                </c:pt>
                <c:pt idx="4357">
                  <c:v>17.785730999999998</c:v>
                </c:pt>
                <c:pt idx="4358">
                  <c:v>17.785730999999998</c:v>
                </c:pt>
                <c:pt idx="4359">
                  <c:v>17.785730999999998</c:v>
                </c:pt>
                <c:pt idx="4360">
                  <c:v>17.785730999999998</c:v>
                </c:pt>
                <c:pt idx="4361">
                  <c:v>17.785730999999998</c:v>
                </c:pt>
                <c:pt idx="4362">
                  <c:v>17.786183999999999</c:v>
                </c:pt>
                <c:pt idx="4363">
                  <c:v>17.786183999999999</c:v>
                </c:pt>
                <c:pt idx="4364">
                  <c:v>17.786636000000001</c:v>
                </c:pt>
                <c:pt idx="4365">
                  <c:v>17.786636000000001</c:v>
                </c:pt>
                <c:pt idx="4366">
                  <c:v>17.788447999999999</c:v>
                </c:pt>
                <c:pt idx="4367">
                  <c:v>17.788447999999999</c:v>
                </c:pt>
                <c:pt idx="4368">
                  <c:v>17.796147000000001</c:v>
                </c:pt>
                <c:pt idx="4369">
                  <c:v>17.796147000000001</c:v>
                </c:pt>
                <c:pt idx="4370">
                  <c:v>17.798411999999999</c:v>
                </c:pt>
                <c:pt idx="4371">
                  <c:v>17.798411999999999</c:v>
                </c:pt>
                <c:pt idx="4372">
                  <c:v>17.800222999999999</c:v>
                </c:pt>
                <c:pt idx="4373">
                  <c:v>17.800222999999999</c:v>
                </c:pt>
                <c:pt idx="4374">
                  <c:v>17.800675999999999</c:v>
                </c:pt>
                <c:pt idx="4375">
                  <c:v>17.800675999999999</c:v>
                </c:pt>
                <c:pt idx="4376">
                  <c:v>17.801129</c:v>
                </c:pt>
                <c:pt idx="4377">
                  <c:v>17.801129</c:v>
                </c:pt>
                <c:pt idx="4378">
                  <c:v>17.801582</c:v>
                </c:pt>
                <c:pt idx="4379">
                  <c:v>17.801582</c:v>
                </c:pt>
                <c:pt idx="4380">
                  <c:v>17.802941000000001</c:v>
                </c:pt>
                <c:pt idx="4381">
                  <c:v>17.802941000000001</c:v>
                </c:pt>
                <c:pt idx="4382">
                  <c:v>17.803394000000001</c:v>
                </c:pt>
                <c:pt idx="4383">
                  <c:v>17.803394000000001</c:v>
                </c:pt>
                <c:pt idx="4384">
                  <c:v>17.803847000000001</c:v>
                </c:pt>
                <c:pt idx="4385">
                  <c:v>17.803847000000001</c:v>
                </c:pt>
                <c:pt idx="4386">
                  <c:v>17.804299</c:v>
                </c:pt>
                <c:pt idx="4387">
                  <c:v>17.804299</c:v>
                </c:pt>
                <c:pt idx="4388">
                  <c:v>17.805205000000001</c:v>
                </c:pt>
                <c:pt idx="4389">
                  <c:v>17.805205000000001</c:v>
                </c:pt>
                <c:pt idx="4390">
                  <c:v>17.809280999999999</c:v>
                </c:pt>
                <c:pt idx="4391">
                  <c:v>17.809280999999999</c:v>
                </c:pt>
                <c:pt idx="4392">
                  <c:v>17.811546</c:v>
                </c:pt>
                <c:pt idx="4393">
                  <c:v>17.811546</c:v>
                </c:pt>
                <c:pt idx="4394">
                  <c:v>17.812904</c:v>
                </c:pt>
                <c:pt idx="4395">
                  <c:v>17.812904</c:v>
                </c:pt>
                <c:pt idx="4396">
                  <c:v>17.813357</c:v>
                </c:pt>
                <c:pt idx="4397">
                  <c:v>17.813357</c:v>
                </c:pt>
                <c:pt idx="4398">
                  <c:v>17.81381</c:v>
                </c:pt>
                <c:pt idx="4399">
                  <c:v>17.81381</c:v>
                </c:pt>
                <c:pt idx="4400">
                  <c:v>17.814716000000001</c:v>
                </c:pt>
                <c:pt idx="4401">
                  <c:v>17.814716000000001</c:v>
                </c:pt>
                <c:pt idx="4402">
                  <c:v>17.815622000000001</c:v>
                </c:pt>
                <c:pt idx="4403">
                  <c:v>17.815622000000001</c:v>
                </c:pt>
                <c:pt idx="4404">
                  <c:v>17.818339000000002</c:v>
                </c:pt>
                <c:pt idx="4405">
                  <c:v>17.818339000000002</c:v>
                </c:pt>
                <c:pt idx="4406">
                  <c:v>17.818339000000002</c:v>
                </c:pt>
                <c:pt idx="4407">
                  <c:v>17.818339000000002</c:v>
                </c:pt>
                <c:pt idx="4408">
                  <c:v>17.818791999999998</c:v>
                </c:pt>
                <c:pt idx="4409">
                  <c:v>17.818791999999998</c:v>
                </c:pt>
                <c:pt idx="4410">
                  <c:v>17.819244999999999</c:v>
                </c:pt>
                <c:pt idx="4411">
                  <c:v>17.819244999999999</c:v>
                </c:pt>
                <c:pt idx="4412">
                  <c:v>17.820603999999999</c:v>
                </c:pt>
                <c:pt idx="4413">
                  <c:v>17.820603999999999</c:v>
                </c:pt>
                <c:pt idx="4414">
                  <c:v>17.821057</c:v>
                </c:pt>
                <c:pt idx="4415">
                  <c:v>17.821057</c:v>
                </c:pt>
                <c:pt idx="4416">
                  <c:v>17.822868</c:v>
                </c:pt>
                <c:pt idx="4417">
                  <c:v>17.822868</c:v>
                </c:pt>
                <c:pt idx="4418">
                  <c:v>17.823321</c:v>
                </c:pt>
                <c:pt idx="4419">
                  <c:v>17.823321</c:v>
                </c:pt>
                <c:pt idx="4420">
                  <c:v>17.823774</c:v>
                </c:pt>
                <c:pt idx="4421">
                  <c:v>17.823774</c:v>
                </c:pt>
                <c:pt idx="4422">
                  <c:v>17.824680000000001</c:v>
                </c:pt>
                <c:pt idx="4423">
                  <c:v>17.824680000000001</c:v>
                </c:pt>
                <c:pt idx="4424">
                  <c:v>17.825133000000001</c:v>
                </c:pt>
                <c:pt idx="4425">
                  <c:v>17.825133000000001</c:v>
                </c:pt>
                <c:pt idx="4426">
                  <c:v>17.827850000000002</c:v>
                </c:pt>
                <c:pt idx="4427">
                  <c:v>17.827850000000002</c:v>
                </c:pt>
                <c:pt idx="4428">
                  <c:v>17.827850000000002</c:v>
                </c:pt>
                <c:pt idx="4429">
                  <c:v>17.827850000000002</c:v>
                </c:pt>
                <c:pt idx="4430">
                  <c:v>17.831472999999999</c:v>
                </c:pt>
                <c:pt idx="4431">
                  <c:v>17.831472999999999</c:v>
                </c:pt>
                <c:pt idx="4432">
                  <c:v>17.832379</c:v>
                </c:pt>
                <c:pt idx="4433">
                  <c:v>17.832379</c:v>
                </c:pt>
                <c:pt idx="4434">
                  <c:v>17.832832</c:v>
                </c:pt>
                <c:pt idx="4435">
                  <c:v>17.832832</c:v>
                </c:pt>
                <c:pt idx="4436">
                  <c:v>17.836908000000001</c:v>
                </c:pt>
                <c:pt idx="4437">
                  <c:v>17.836908000000001</c:v>
                </c:pt>
                <c:pt idx="4438">
                  <c:v>17.839625000000002</c:v>
                </c:pt>
                <c:pt idx="4439">
                  <c:v>17.839625000000002</c:v>
                </c:pt>
                <c:pt idx="4440">
                  <c:v>17.839625000000002</c:v>
                </c:pt>
                <c:pt idx="4441">
                  <c:v>17.839625000000002</c:v>
                </c:pt>
                <c:pt idx="4442">
                  <c:v>17.842343</c:v>
                </c:pt>
                <c:pt idx="4443">
                  <c:v>17.842343</c:v>
                </c:pt>
                <c:pt idx="4444">
                  <c:v>17.844154</c:v>
                </c:pt>
                <c:pt idx="4445">
                  <c:v>17.844154</c:v>
                </c:pt>
                <c:pt idx="4446">
                  <c:v>17.847778000000002</c:v>
                </c:pt>
                <c:pt idx="4447">
                  <c:v>17.847778000000002</c:v>
                </c:pt>
                <c:pt idx="4448">
                  <c:v>17.848683000000001</c:v>
                </c:pt>
                <c:pt idx="4449">
                  <c:v>17.848683000000001</c:v>
                </c:pt>
                <c:pt idx="4450">
                  <c:v>17.848683000000001</c:v>
                </c:pt>
                <c:pt idx="4451">
                  <c:v>17.848683000000001</c:v>
                </c:pt>
                <c:pt idx="4452">
                  <c:v>17.849136000000001</c:v>
                </c:pt>
                <c:pt idx="4453">
                  <c:v>17.849136000000001</c:v>
                </c:pt>
                <c:pt idx="4454">
                  <c:v>17.850494999999999</c:v>
                </c:pt>
                <c:pt idx="4455">
                  <c:v>17.850494999999999</c:v>
                </c:pt>
                <c:pt idx="4456">
                  <c:v>17.850494999999999</c:v>
                </c:pt>
                <c:pt idx="4457">
                  <c:v>17.850494999999999</c:v>
                </c:pt>
                <c:pt idx="4458">
                  <c:v>17.850494999999999</c:v>
                </c:pt>
                <c:pt idx="4459">
                  <c:v>17.850494999999999</c:v>
                </c:pt>
                <c:pt idx="4460">
                  <c:v>17.850494999999999</c:v>
                </c:pt>
                <c:pt idx="4461">
                  <c:v>17.850494999999999</c:v>
                </c:pt>
                <c:pt idx="4462">
                  <c:v>17.852307</c:v>
                </c:pt>
                <c:pt idx="4463">
                  <c:v>17.852307</c:v>
                </c:pt>
                <c:pt idx="4464">
                  <c:v>17.855024</c:v>
                </c:pt>
                <c:pt idx="4465">
                  <c:v>17.855024</c:v>
                </c:pt>
                <c:pt idx="4466">
                  <c:v>17.855930000000001</c:v>
                </c:pt>
                <c:pt idx="4467">
                  <c:v>17.855930000000001</c:v>
                </c:pt>
                <c:pt idx="4468">
                  <c:v>17.857288</c:v>
                </c:pt>
                <c:pt idx="4469">
                  <c:v>17.857288</c:v>
                </c:pt>
                <c:pt idx="4470">
                  <c:v>17.857288</c:v>
                </c:pt>
                <c:pt idx="4471">
                  <c:v>17.857288</c:v>
                </c:pt>
                <c:pt idx="4472">
                  <c:v>17.858194000000001</c:v>
                </c:pt>
                <c:pt idx="4473">
                  <c:v>17.858194000000001</c:v>
                </c:pt>
                <c:pt idx="4474">
                  <c:v>17.859100000000002</c:v>
                </c:pt>
                <c:pt idx="4475">
                  <c:v>17.859100000000002</c:v>
                </c:pt>
                <c:pt idx="4476">
                  <c:v>17.861364999999999</c:v>
                </c:pt>
                <c:pt idx="4477">
                  <c:v>17.861364999999999</c:v>
                </c:pt>
                <c:pt idx="4478">
                  <c:v>17.861364999999999</c:v>
                </c:pt>
                <c:pt idx="4479">
                  <c:v>17.861364999999999</c:v>
                </c:pt>
                <c:pt idx="4480">
                  <c:v>17.862269999999999</c:v>
                </c:pt>
                <c:pt idx="4481">
                  <c:v>17.862269999999999</c:v>
                </c:pt>
                <c:pt idx="4482">
                  <c:v>17.862722999999999</c:v>
                </c:pt>
                <c:pt idx="4483">
                  <c:v>17.862722999999999</c:v>
                </c:pt>
                <c:pt idx="4484">
                  <c:v>17.866346</c:v>
                </c:pt>
                <c:pt idx="4485">
                  <c:v>17.866346</c:v>
                </c:pt>
                <c:pt idx="4486">
                  <c:v>17.866799</c:v>
                </c:pt>
                <c:pt idx="4487">
                  <c:v>17.866799</c:v>
                </c:pt>
                <c:pt idx="4488">
                  <c:v>17.867705000000001</c:v>
                </c:pt>
                <c:pt idx="4489">
                  <c:v>17.867705000000001</c:v>
                </c:pt>
                <c:pt idx="4490">
                  <c:v>17.868158000000001</c:v>
                </c:pt>
                <c:pt idx="4491">
                  <c:v>17.868158000000001</c:v>
                </c:pt>
                <c:pt idx="4492">
                  <c:v>17.870422000000001</c:v>
                </c:pt>
                <c:pt idx="4493">
                  <c:v>17.870422000000001</c:v>
                </c:pt>
                <c:pt idx="4494">
                  <c:v>17.871327999999998</c:v>
                </c:pt>
                <c:pt idx="4495">
                  <c:v>17.871327999999998</c:v>
                </c:pt>
                <c:pt idx="4496">
                  <c:v>17.871780999999999</c:v>
                </c:pt>
                <c:pt idx="4497">
                  <c:v>17.871780999999999</c:v>
                </c:pt>
                <c:pt idx="4498">
                  <c:v>17.873593</c:v>
                </c:pt>
                <c:pt idx="4499">
                  <c:v>17.873593</c:v>
                </c:pt>
                <c:pt idx="4500">
                  <c:v>17.873593</c:v>
                </c:pt>
                <c:pt idx="4501">
                  <c:v>17.873593</c:v>
                </c:pt>
                <c:pt idx="4502">
                  <c:v>17.874046</c:v>
                </c:pt>
                <c:pt idx="4503">
                  <c:v>17.874046</c:v>
                </c:pt>
                <c:pt idx="4504">
                  <c:v>17.876763</c:v>
                </c:pt>
                <c:pt idx="4505">
                  <c:v>17.876763</c:v>
                </c:pt>
                <c:pt idx="4506">
                  <c:v>17.877669000000001</c:v>
                </c:pt>
                <c:pt idx="4507">
                  <c:v>17.877669000000001</c:v>
                </c:pt>
                <c:pt idx="4508">
                  <c:v>17.879480000000001</c:v>
                </c:pt>
                <c:pt idx="4509">
                  <c:v>17.879480000000001</c:v>
                </c:pt>
                <c:pt idx="4510">
                  <c:v>17.879480000000001</c:v>
                </c:pt>
                <c:pt idx="4511">
                  <c:v>17.879480000000001</c:v>
                </c:pt>
                <c:pt idx="4512">
                  <c:v>17.880386000000001</c:v>
                </c:pt>
                <c:pt idx="4513">
                  <c:v>17.880386000000001</c:v>
                </c:pt>
                <c:pt idx="4514">
                  <c:v>17.883103999999999</c:v>
                </c:pt>
                <c:pt idx="4515">
                  <c:v>17.883103999999999</c:v>
                </c:pt>
                <c:pt idx="4516">
                  <c:v>17.884914999999999</c:v>
                </c:pt>
                <c:pt idx="4517">
                  <c:v>17.884914999999999</c:v>
                </c:pt>
                <c:pt idx="4518">
                  <c:v>17.884914999999999</c:v>
                </c:pt>
                <c:pt idx="4519">
                  <c:v>17.884914999999999</c:v>
                </c:pt>
                <c:pt idx="4520">
                  <c:v>17.885368</c:v>
                </c:pt>
                <c:pt idx="4521">
                  <c:v>17.885368</c:v>
                </c:pt>
                <c:pt idx="4522">
                  <c:v>17.885821</c:v>
                </c:pt>
                <c:pt idx="4523">
                  <c:v>17.885821</c:v>
                </c:pt>
                <c:pt idx="4524">
                  <c:v>17.887180000000001</c:v>
                </c:pt>
                <c:pt idx="4525">
                  <c:v>17.887180000000001</c:v>
                </c:pt>
                <c:pt idx="4526">
                  <c:v>17.888085</c:v>
                </c:pt>
                <c:pt idx="4527">
                  <c:v>17.888085</c:v>
                </c:pt>
                <c:pt idx="4528">
                  <c:v>17.888991000000001</c:v>
                </c:pt>
                <c:pt idx="4529">
                  <c:v>17.888991000000001</c:v>
                </c:pt>
                <c:pt idx="4530">
                  <c:v>17.889897000000001</c:v>
                </c:pt>
                <c:pt idx="4531">
                  <c:v>17.889897000000001</c:v>
                </c:pt>
                <c:pt idx="4532">
                  <c:v>17.891255999999998</c:v>
                </c:pt>
                <c:pt idx="4533">
                  <c:v>17.891255999999998</c:v>
                </c:pt>
                <c:pt idx="4534">
                  <c:v>17.893519999999999</c:v>
                </c:pt>
                <c:pt idx="4535">
                  <c:v>17.893519999999999</c:v>
                </c:pt>
                <c:pt idx="4536">
                  <c:v>17.893972999999999</c:v>
                </c:pt>
                <c:pt idx="4537">
                  <c:v>17.893972999999999</c:v>
                </c:pt>
                <c:pt idx="4538">
                  <c:v>17.895785</c:v>
                </c:pt>
                <c:pt idx="4539">
                  <c:v>17.895785</c:v>
                </c:pt>
                <c:pt idx="4540">
                  <c:v>17.897143</c:v>
                </c:pt>
                <c:pt idx="4541">
                  <c:v>17.897143</c:v>
                </c:pt>
                <c:pt idx="4542">
                  <c:v>17.898955000000001</c:v>
                </c:pt>
                <c:pt idx="4543">
                  <c:v>17.898955000000001</c:v>
                </c:pt>
                <c:pt idx="4544">
                  <c:v>17.900314000000002</c:v>
                </c:pt>
                <c:pt idx="4545">
                  <c:v>17.900314000000002</c:v>
                </c:pt>
                <c:pt idx="4546">
                  <c:v>17.901672000000001</c:v>
                </c:pt>
                <c:pt idx="4547">
                  <c:v>17.901672000000001</c:v>
                </c:pt>
                <c:pt idx="4548">
                  <c:v>17.904389999999999</c:v>
                </c:pt>
                <c:pt idx="4549">
                  <c:v>17.904389999999999</c:v>
                </c:pt>
                <c:pt idx="4550">
                  <c:v>17.907107</c:v>
                </c:pt>
                <c:pt idx="4551">
                  <c:v>17.907107</c:v>
                </c:pt>
                <c:pt idx="4552">
                  <c:v>17.907107</c:v>
                </c:pt>
                <c:pt idx="4553">
                  <c:v>17.907107</c:v>
                </c:pt>
                <c:pt idx="4554">
                  <c:v>17.90756</c:v>
                </c:pt>
                <c:pt idx="4555">
                  <c:v>17.90756</c:v>
                </c:pt>
                <c:pt idx="4556">
                  <c:v>17.909825000000001</c:v>
                </c:pt>
                <c:pt idx="4557">
                  <c:v>17.909825000000001</c:v>
                </c:pt>
                <c:pt idx="4558">
                  <c:v>17.910277000000001</c:v>
                </c:pt>
                <c:pt idx="4559">
                  <c:v>17.910277000000001</c:v>
                </c:pt>
                <c:pt idx="4560">
                  <c:v>17.911636000000001</c:v>
                </c:pt>
                <c:pt idx="4561">
                  <c:v>17.911636000000001</c:v>
                </c:pt>
                <c:pt idx="4562">
                  <c:v>17.911636000000001</c:v>
                </c:pt>
                <c:pt idx="4563">
                  <c:v>17.911636000000001</c:v>
                </c:pt>
                <c:pt idx="4564">
                  <c:v>17.914805999999999</c:v>
                </c:pt>
                <c:pt idx="4565">
                  <c:v>17.914805999999999</c:v>
                </c:pt>
                <c:pt idx="4566">
                  <c:v>17.916618</c:v>
                </c:pt>
                <c:pt idx="4567">
                  <c:v>17.916618</c:v>
                </c:pt>
                <c:pt idx="4568">
                  <c:v>17.917071</c:v>
                </c:pt>
                <c:pt idx="4569">
                  <c:v>17.917071</c:v>
                </c:pt>
                <c:pt idx="4570">
                  <c:v>17.917071</c:v>
                </c:pt>
                <c:pt idx="4571">
                  <c:v>17.917071</c:v>
                </c:pt>
                <c:pt idx="4572">
                  <c:v>17.918882</c:v>
                </c:pt>
                <c:pt idx="4573">
                  <c:v>17.918882</c:v>
                </c:pt>
                <c:pt idx="4574">
                  <c:v>17.920241000000001</c:v>
                </c:pt>
                <c:pt idx="4575">
                  <c:v>17.920241000000001</c:v>
                </c:pt>
                <c:pt idx="4576">
                  <c:v>17.920694000000001</c:v>
                </c:pt>
                <c:pt idx="4577">
                  <c:v>17.920694000000001</c:v>
                </c:pt>
                <c:pt idx="4578">
                  <c:v>17.921600000000002</c:v>
                </c:pt>
                <c:pt idx="4579">
                  <c:v>17.921600000000002</c:v>
                </c:pt>
                <c:pt idx="4580">
                  <c:v>17.922052999999998</c:v>
                </c:pt>
                <c:pt idx="4581">
                  <c:v>17.922052999999998</c:v>
                </c:pt>
                <c:pt idx="4582">
                  <c:v>17.922505999999998</c:v>
                </c:pt>
                <c:pt idx="4583">
                  <c:v>17.922505999999998</c:v>
                </c:pt>
                <c:pt idx="4584">
                  <c:v>17.923863999999998</c:v>
                </c:pt>
                <c:pt idx="4585">
                  <c:v>17.923863999999998</c:v>
                </c:pt>
                <c:pt idx="4586">
                  <c:v>17.924316999999999</c:v>
                </c:pt>
                <c:pt idx="4587">
                  <c:v>17.924316999999999</c:v>
                </c:pt>
                <c:pt idx="4588">
                  <c:v>17.925222999999999</c:v>
                </c:pt>
                <c:pt idx="4589">
                  <c:v>17.925222999999999</c:v>
                </c:pt>
                <c:pt idx="4590">
                  <c:v>17.930658000000001</c:v>
                </c:pt>
                <c:pt idx="4591">
                  <c:v>17.930658000000001</c:v>
                </c:pt>
                <c:pt idx="4592">
                  <c:v>17.931564000000002</c:v>
                </c:pt>
                <c:pt idx="4593">
                  <c:v>17.931564000000002</c:v>
                </c:pt>
                <c:pt idx="4594">
                  <c:v>17.932922000000001</c:v>
                </c:pt>
                <c:pt idx="4595">
                  <c:v>17.932922000000001</c:v>
                </c:pt>
                <c:pt idx="4596">
                  <c:v>17.933375000000002</c:v>
                </c:pt>
                <c:pt idx="4597">
                  <c:v>17.933375000000002</c:v>
                </c:pt>
                <c:pt idx="4598">
                  <c:v>17.935186999999999</c:v>
                </c:pt>
                <c:pt idx="4599">
                  <c:v>17.935186999999999</c:v>
                </c:pt>
                <c:pt idx="4600">
                  <c:v>17.936093</c:v>
                </c:pt>
                <c:pt idx="4601">
                  <c:v>17.936093</c:v>
                </c:pt>
                <c:pt idx="4602">
                  <c:v>17.936544999999999</c:v>
                </c:pt>
                <c:pt idx="4603">
                  <c:v>17.936544999999999</c:v>
                </c:pt>
                <c:pt idx="4604">
                  <c:v>17.937450999999999</c:v>
                </c:pt>
                <c:pt idx="4605">
                  <c:v>17.937450999999999</c:v>
                </c:pt>
                <c:pt idx="4606">
                  <c:v>17.937904</c:v>
                </c:pt>
                <c:pt idx="4607">
                  <c:v>17.937904</c:v>
                </c:pt>
                <c:pt idx="4608">
                  <c:v>17.938357</c:v>
                </c:pt>
                <c:pt idx="4609">
                  <c:v>17.938357</c:v>
                </c:pt>
                <c:pt idx="4610">
                  <c:v>17.940169000000001</c:v>
                </c:pt>
                <c:pt idx="4611">
                  <c:v>17.940169000000001</c:v>
                </c:pt>
                <c:pt idx="4612">
                  <c:v>17.941980000000001</c:v>
                </c:pt>
                <c:pt idx="4613">
                  <c:v>17.941980000000001</c:v>
                </c:pt>
                <c:pt idx="4614">
                  <c:v>17.941980000000001</c:v>
                </c:pt>
                <c:pt idx="4615">
                  <c:v>17.941980000000001</c:v>
                </c:pt>
                <c:pt idx="4616">
                  <c:v>17.942886000000001</c:v>
                </c:pt>
                <c:pt idx="4617">
                  <c:v>17.942886000000001</c:v>
                </c:pt>
                <c:pt idx="4618">
                  <c:v>17.945150999999999</c:v>
                </c:pt>
                <c:pt idx="4619">
                  <c:v>17.945150999999999</c:v>
                </c:pt>
                <c:pt idx="4620">
                  <c:v>17.945150999999999</c:v>
                </c:pt>
                <c:pt idx="4621">
                  <c:v>17.945150999999999</c:v>
                </c:pt>
                <c:pt idx="4622">
                  <c:v>17.946508999999999</c:v>
                </c:pt>
                <c:pt idx="4623">
                  <c:v>17.946508999999999</c:v>
                </c:pt>
                <c:pt idx="4624">
                  <c:v>17.947414999999999</c:v>
                </c:pt>
                <c:pt idx="4625">
                  <c:v>17.947414999999999</c:v>
                </c:pt>
                <c:pt idx="4626">
                  <c:v>17.948321</c:v>
                </c:pt>
                <c:pt idx="4627">
                  <c:v>17.948321</c:v>
                </c:pt>
                <c:pt idx="4628">
                  <c:v>17.949227</c:v>
                </c:pt>
                <c:pt idx="4629">
                  <c:v>17.949227</c:v>
                </c:pt>
                <c:pt idx="4630">
                  <c:v>17.949679</c:v>
                </c:pt>
                <c:pt idx="4631">
                  <c:v>17.949679</c:v>
                </c:pt>
                <c:pt idx="4632">
                  <c:v>17.952397000000001</c:v>
                </c:pt>
                <c:pt idx="4633">
                  <c:v>17.952397000000001</c:v>
                </c:pt>
                <c:pt idx="4634">
                  <c:v>17.952397000000001</c:v>
                </c:pt>
                <c:pt idx="4635">
                  <c:v>17.952397000000001</c:v>
                </c:pt>
                <c:pt idx="4636">
                  <c:v>17.952397000000001</c:v>
                </c:pt>
                <c:pt idx="4637">
                  <c:v>17.952397000000001</c:v>
                </c:pt>
                <c:pt idx="4638">
                  <c:v>17.953302999999998</c:v>
                </c:pt>
                <c:pt idx="4639">
                  <c:v>17.953302999999998</c:v>
                </c:pt>
                <c:pt idx="4640">
                  <c:v>17.956019999999999</c:v>
                </c:pt>
                <c:pt idx="4641">
                  <c:v>17.956019999999999</c:v>
                </c:pt>
                <c:pt idx="4642">
                  <c:v>17.957832</c:v>
                </c:pt>
                <c:pt idx="4643">
                  <c:v>17.957832</c:v>
                </c:pt>
                <c:pt idx="4644">
                  <c:v>17.958736999999999</c:v>
                </c:pt>
                <c:pt idx="4645">
                  <c:v>17.958736999999999</c:v>
                </c:pt>
                <c:pt idx="4646">
                  <c:v>17.960096</c:v>
                </c:pt>
                <c:pt idx="4647">
                  <c:v>17.960096</c:v>
                </c:pt>
                <c:pt idx="4648">
                  <c:v>17.961455000000001</c:v>
                </c:pt>
                <c:pt idx="4649">
                  <c:v>17.961455000000001</c:v>
                </c:pt>
                <c:pt idx="4650">
                  <c:v>17.962814000000002</c:v>
                </c:pt>
                <c:pt idx="4651">
                  <c:v>17.962814000000002</c:v>
                </c:pt>
                <c:pt idx="4652">
                  <c:v>17.963719000000001</c:v>
                </c:pt>
                <c:pt idx="4653">
                  <c:v>17.963719000000001</c:v>
                </c:pt>
                <c:pt idx="4654">
                  <c:v>17.964172000000001</c:v>
                </c:pt>
                <c:pt idx="4655">
                  <c:v>17.964172000000001</c:v>
                </c:pt>
                <c:pt idx="4656">
                  <c:v>17.964172000000001</c:v>
                </c:pt>
                <c:pt idx="4657">
                  <c:v>17.964172000000001</c:v>
                </c:pt>
                <c:pt idx="4658">
                  <c:v>17.966436999999999</c:v>
                </c:pt>
                <c:pt idx="4659">
                  <c:v>17.966436999999999</c:v>
                </c:pt>
                <c:pt idx="4660">
                  <c:v>17.968700999999999</c:v>
                </c:pt>
                <c:pt idx="4661">
                  <c:v>17.968700999999999</c:v>
                </c:pt>
                <c:pt idx="4662">
                  <c:v>17.969607</c:v>
                </c:pt>
                <c:pt idx="4663">
                  <c:v>17.969607</c:v>
                </c:pt>
                <c:pt idx="4664">
                  <c:v>17.970513</c:v>
                </c:pt>
                <c:pt idx="4665">
                  <c:v>17.970513</c:v>
                </c:pt>
                <c:pt idx="4666">
                  <c:v>17.971419000000001</c:v>
                </c:pt>
                <c:pt idx="4667">
                  <c:v>17.971419000000001</c:v>
                </c:pt>
                <c:pt idx="4668">
                  <c:v>17.971871</c:v>
                </c:pt>
                <c:pt idx="4669">
                  <c:v>17.971871</c:v>
                </c:pt>
                <c:pt idx="4670">
                  <c:v>17.975041999999998</c:v>
                </c:pt>
                <c:pt idx="4671">
                  <c:v>17.975041999999998</c:v>
                </c:pt>
                <c:pt idx="4672">
                  <c:v>17.975494999999999</c:v>
                </c:pt>
                <c:pt idx="4673">
                  <c:v>17.975494999999999</c:v>
                </c:pt>
                <c:pt idx="4674">
                  <c:v>17.976852999999998</c:v>
                </c:pt>
                <c:pt idx="4675">
                  <c:v>17.976852999999998</c:v>
                </c:pt>
                <c:pt idx="4676">
                  <c:v>17.980024</c:v>
                </c:pt>
                <c:pt idx="4677">
                  <c:v>17.980024</c:v>
                </c:pt>
                <c:pt idx="4678">
                  <c:v>17.983194000000001</c:v>
                </c:pt>
                <c:pt idx="4679">
                  <c:v>17.983194000000001</c:v>
                </c:pt>
                <c:pt idx="4680">
                  <c:v>17.986363999999998</c:v>
                </c:pt>
                <c:pt idx="4681">
                  <c:v>17.986363999999998</c:v>
                </c:pt>
                <c:pt idx="4682">
                  <c:v>17.987722999999999</c:v>
                </c:pt>
                <c:pt idx="4683">
                  <c:v>17.987722999999999</c:v>
                </c:pt>
                <c:pt idx="4684">
                  <c:v>17.993158000000001</c:v>
                </c:pt>
                <c:pt idx="4685">
                  <c:v>17.993158000000001</c:v>
                </c:pt>
                <c:pt idx="4686">
                  <c:v>17.993611000000001</c:v>
                </c:pt>
                <c:pt idx="4687">
                  <c:v>17.993611000000001</c:v>
                </c:pt>
                <c:pt idx="4688">
                  <c:v>17.995422000000001</c:v>
                </c:pt>
                <c:pt idx="4689">
                  <c:v>17.995422000000001</c:v>
                </c:pt>
                <c:pt idx="4690">
                  <c:v>17.998138999999998</c:v>
                </c:pt>
                <c:pt idx="4691">
                  <c:v>17.998138999999998</c:v>
                </c:pt>
                <c:pt idx="4692">
                  <c:v>17.999044999999999</c:v>
                </c:pt>
                <c:pt idx="4693">
                  <c:v>17.999044999999999</c:v>
                </c:pt>
                <c:pt idx="4694">
                  <c:v>17.999497999999999</c:v>
                </c:pt>
                <c:pt idx="4695">
                  <c:v>17.999497999999999</c:v>
                </c:pt>
                <c:pt idx="4696">
                  <c:v>17.999950999999999</c:v>
                </c:pt>
                <c:pt idx="4697">
                  <c:v>17.999950999999999</c:v>
                </c:pt>
                <c:pt idx="4698">
                  <c:v>18.001763</c:v>
                </c:pt>
                <c:pt idx="4699">
                  <c:v>18.001763</c:v>
                </c:pt>
                <c:pt idx="4700">
                  <c:v>18.004480000000001</c:v>
                </c:pt>
                <c:pt idx="4701">
                  <c:v>18.004480000000001</c:v>
                </c:pt>
                <c:pt idx="4702">
                  <c:v>18.005386000000001</c:v>
                </c:pt>
                <c:pt idx="4703">
                  <c:v>18.005386000000001</c:v>
                </c:pt>
                <c:pt idx="4704">
                  <c:v>18.005386000000001</c:v>
                </c:pt>
                <c:pt idx="4705">
                  <c:v>18.005386000000001</c:v>
                </c:pt>
                <c:pt idx="4706">
                  <c:v>18.006291999999998</c:v>
                </c:pt>
                <c:pt idx="4707">
                  <c:v>18.006291999999998</c:v>
                </c:pt>
                <c:pt idx="4708">
                  <c:v>18.009008999999999</c:v>
                </c:pt>
                <c:pt idx="4709">
                  <c:v>18.009008999999999</c:v>
                </c:pt>
                <c:pt idx="4710">
                  <c:v>18.010368</c:v>
                </c:pt>
                <c:pt idx="4711">
                  <c:v>18.010368</c:v>
                </c:pt>
                <c:pt idx="4712">
                  <c:v>18.010821</c:v>
                </c:pt>
                <c:pt idx="4713">
                  <c:v>18.010821</c:v>
                </c:pt>
                <c:pt idx="4714">
                  <c:v>18.013538</c:v>
                </c:pt>
                <c:pt idx="4715">
                  <c:v>18.013538</c:v>
                </c:pt>
                <c:pt idx="4716">
                  <c:v>18.013991000000001</c:v>
                </c:pt>
                <c:pt idx="4717">
                  <c:v>18.013991000000001</c:v>
                </c:pt>
                <c:pt idx="4718">
                  <c:v>18.014897000000001</c:v>
                </c:pt>
                <c:pt idx="4719">
                  <c:v>18.014897000000001</c:v>
                </c:pt>
                <c:pt idx="4720">
                  <c:v>18.016255000000001</c:v>
                </c:pt>
                <c:pt idx="4721">
                  <c:v>18.016255000000001</c:v>
                </c:pt>
                <c:pt idx="4722">
                  <c:v>18.018972999999999</c:v>
                </c:pt>
                <c:pt idx="4723">
                  <c:v>18.018972999999999</c:v>
                </c:pt>
                <c:pt idx="4724">
                  <c:v>18.019425999999999</c:v>
                </c:pt>
                <c:pt idx="4725">
                  <c:v>18.019425999999999</c:v>
                </c:pt>
                <c:pt idx="4726">
                  <c:v>18.021236999999999</c:v>
                </c:pt>
                <c:pt idx="4727">
                  <c:v>18.021236999999999</c:v>
                </c:pt>
                <c:pt idx="4728">
                  <c:v>18.022596</c:v>
                </c:pt>
                <c:pt idx="4729">
                  <c:v>18.022596</c:v>
                </c:pt>
                <c:pt idx="4730">
                  <c:v>18.023049</c:v>
                </c:pt>
                <c:pt idx="4731">
                  <c:v>18.023049</c:v>
                </c:pt>
                <c:pt idx="4732">
                  <c:v>18.025313000000001</c:v>
                </c:pt>
                <c:pt idx="4733">
                  <c:v>18.025313000000001</c:v>
                </c:pt>
                <c:pt idx="4734">
                  <c:v>18.026219000000001</c:v>
                </c:pt>
                <c:pt idx="4735">
                  <c:v>18.026219000000001</c:v>
                </c:pt>
                <c:pt idx="4736">
                  <c:v>18.026672000000001</c:v>
                </c:pt>
                <c:pt idx="4737">
                  <c:v>18.026672000000001</c:v>
                </c:pt>
                <c:pt idx="4738">
                  <c:v>18.027125000000002</c:v>
                </c:pt>
                <c:pt idx="4739">
                  <c:v>18.027125000000002</c:v>
                </c:pt>
                <c:pt idx="4740">
                  <c:v>18.028030999999999</c:v>
                </c:pt>
                <c:pt idx="4741">
                  <c:v>18.028030999999999</c:v>
                </c:pt>
                <c:pt idx="4742">
                  <c:v>18.028936999999999</c:v>
                </c:pt>
                <c:pt idx="4743">
                  <c:v>18.028936999999999</c:v>
                </c:pt>
                <c:pt idx="4744">
                  <c:v>18.030294999999999</c:v>
                </c:pt>
                <c:pt idx="4745">
                  <c:v>18.030294999999999</c:v>
                </c:pt>
                <c:pt idx="4746">
                  <c:v>18.032107</c:v>
                </c:pt>
                <c:pt idx="4747">
                  <c:v>18.032107</c:v>
                </c:pt>
                <c:pt idx="4748">
                  <c:v>18.033465</c:v>
                </c:pt>
                <c:pt idx="4749">
                  <c:v>18.033465</c:v>
                </c:pt>
                <c:pt idx="4750">
                  <c:v>18.039805999999999</c:v>
                </c:pt>
                <c:pt idx="4751">
                  <c:v>18.039805999999999</c:v>
                </c:pt>
                <c:pt idx="4752">
                  <c:v>18.040258999999999</c:v>
                </c:pt>
                <c:pt idx="4753">
                  <c:v>18.040258999999999</c:v>
                </c:pt>
                <c:pt idx="4754">
                  <c:v>18.047505000000001</c:v>
                </c:pt>
                <c:pt idx="4755">
                  <c:v>18.047505000000001</c:v>
                </c:pt>
                <c:pt idx="4756">
                  <c:v>18.048411000000002</c:v>
                </c:pt>
                <c:pt idx="4757">
                  <c:v>18.048411000000002</c:v>
                </c:pt>
                <c:pt idx="4758">
                  <c:v>18.048411000000002</c:v>
                </c:pt>
                <c:pt idx="4759">
                  <c:v>18.048411000000002</c:v>
                </c:pt>
                <c:pt idx="4760">
                  <c:v>18.052033999999999</c:v>
                </c:pt>
                <c:pt idx="4761">
                  <c:v>18.052033999999999</c:v>
                </c:pt>
                <c:pt idx="4762">
                  <c:v>18.052033999999999</c:v>
                </c:pt>
                <c:pt idx="4763">
                  <c:v>18.052033999999999</c:v>
                </c:pt>
                <c:pt idx="4764">
                  <c:v>18.055657</c:v>
                </c:pt>
                <c:pt idx="4765">
                  <c:v>18.055657</c:v>
                </c:pt>
                <c:pt idx="4766">
                  <c:v>18.05611</c:v>
                </c:pt>
                <c:pt idx="4767">
                  <c:v>18.05611</c:v>
                </c:pt>
                <c:pt idx="4768">
                  <c:v>18.056563000000001</c:v>
                </c:pt>
                <c:pt idx="4769">
                  <c:v>18.056563000000001</c:v>
                </c:pt>
                <c:pt idx="4770">
                  <c:v>18.059733999999999</c:v>
                </c:pt>
                <c:pt idx="4771">
                  <c:v>18.059733999999999</c:v>
                </c:pt>
                <c:pt idx="4772">
                  <c:v>18.060186000000002</c:v>
                </c:pt>
                <c:pt idx="4773">
                  <c:v>18.060186000000002</c:v>
                </c:pt>
                <c:pt idx="4774">
                  <c:v>18.061997999999999</c:v>
                </c:pt>
                <c:pt idx="4775">
                  <c:v>18.061997999999999</c:v>
                </c:pt>
                <c:pt idx="4776">
                  <c:v>18.063357</c:v>
                </c:pt>
                <c:pt idx="4777">
                  <c:v>18.063357</c:v>
                </c:pt>
                <c:pt idx="4778">
                  <c:v>18.064263</c:v>
                </c:pt>
                <c:pt idx="4779">
                  <c:v>18.064263</c:v>
                </c:pt>
                <c:pt idx="4780">
                  <c:v>18.066074</c:v>
                </c:pt>
                <c:pt idx="4781">
                  <c:v>18.066074</c:v>
                </c:pt>
                <c:pt idx="4782">
                  <c:v>18.066980000000001</c:v>
                </c:pt>
                <c:pt idx="4783">
                  <c:v>18.066980000000001</c:v>
                </c:pt>
                <c:pt idx="4784">
                  <c:v>18.070602999999998</c:v>
                </c:pt>
                <c:pt idx="4785">
                  <c:v>18.070602999999998</c:v>
                </c:pt>
                <c:pt idx="4786">
                  <c:v>18.070602999999998</c:v>
                </c:pt>
                <c:pt idx="4787">
                  <c:v>18.070602999999998</c:v>
                </c:pt>
                <c:pt idx="4788">
                  <c:v>18.071961999999999</c:v>
                </c:pt>
                <c:pt idx="4789">
                  <c:v>18.071961999999999</c:v>
                </c:pt>
                <c:pt idx="4790">
                  <c:v>18.072868</c:v>
                </c:pt>
                <c:pt idx="4791">
                  <c:v>18.072868</c:v>
                </c:pt>
                <c:pt idx="4792">
                  <c:v>18.074225999999999</c:v>
                </c:pt>
                <c:pt idx="4793">
                  <c:v>18.074225999999999</c:v>
                </c:pt>
                <c:pt idx="4794">
                  <c:v>18.076038</c:v>
                </c:pt>
                <c:pt idx="4795">
                  <c:v>18.076038</c:v>
                </c:pt>
                <c:pt idx="4796">
                  <c:v>18.077397000000001</c:v>
                </c:pt>
                <c:pt idx="4797">
                  <c:v>18.077397000000001</c:v>
                </c:pt>
                <c:pt idx="4798">
                  <c:v>18.081925999999999</c:v>
                </c:pt>
                <c:pt idx="4799">
                  <c:v>18.081925999999999</c:v>
                </c:pt>
                <c:pt idx="4800">
                  <c:v>18.086002000000001</c:v>
                </c:pt>
                <c:pt idx="4801">
                  <c:v>18.086002000000001</c:v>
                </c:pt>
                <c:pt idx="4802">
                  <c:v>18.086907</c:v>
                </c:pt>
                <c:pt idx="4803">
                  <c:v>18.086907</c:v>
                </c:pt>
                <c:pt idx="4804">
                  <c:v>18.087813000000001</c:v>
                </c:pt>
                <c:pt idx="4805">
                  <c:v>18.087813000000001</c:v>
                </c:pt>
                <c:pt idx="4806">
                  <c:v>18.089625000000002</c:v>
                </c:pt>
                <c:pt idx="4807">
                  <c:v>18.089625000000002</c:v>
                </c:pt>
                <c:pt idx="4808">
                  <c:v>18.092341999999999</c:v>
                </c:pt>
                <c:pt idx="4809">
                  <c:v>18.092341999999999</c:v>
                </c:pt>
                <c:pt idx="4810">
                  <c:v>18.094607</c:v>
                </c:pt>
                <c:pt idx="4811">
                  <c:v>18.094607</c:v>
                </c:pt>
                <c:pt idx="4812">
                  <c:v>18.101400000000002</c:v>
                </c:pt>
                <c:pt idx="4813">
                  <c:v>18.101400000000002</c:v>
                </c:pt>
                <c:pt idx="4814">
                  <c:v>18.103211999999999</c:v>
                </c:pt>
                <c:pt idx="4815">
                  <c:v>18.103211999999999</c:v>
                </c:pt>
                <c:pt idx="4816">
                  <c:v>18.105022999999999</c:v>
                </c:pt>
                <c:pt idx="4817">
                  <c:v>18.105022999999999</c:v>
                </c:pt>
                <c:pt idx="4818">
                  <c:v>18.107288</c:v>
                </c:pt>
                <c:pt idx="4819">
                  <c:v>18.107288</c:v>
                </c:pt>
                <c:pt idx="4820">
                  <c:v>18.108646</c:v>
                </c:pt>
                <c:pt idx="4821">
                  <c:v>18.108646</c:v>
                </c:pt>
                <c:pt idx="4822">
                  <c:v>18.113174999999998</c:v>
                </c:pt>
                <c:pt idx="4823">
                  <c:v>18.113174999999998</c:v>
                </c:pt>
                <c:pt idx="4824">
                  <c:v>18.114533999999999</c:v>
                </c:pt>
                <c:pt idx="4825">
                  <c:v>18.114533999999999</c:v>
                </c:pt>
                <c:pt idx="4826">
                  <c:v>18.114986999999999</c:v>
                </c:pt>
                <c:pt idx="4827">
                  <c:v>18.114986999999999</c:v>
                </c:pt>
                <c:pt idx="4828">
                  <c:v>18.114986999999999</c:v>
                </c:pt>
                <c:pt idx="4829">
                  <c:v>18.114986999999999</c:v>
                </c:pt>
                <c:pt idx="4830">
                  <c:v>18.117704</c:v>
                </c:pt>
                <c:pt idx="4831">
                  <c:v>18.117704</c:v>
                </c:pt>
                <c:pt idx="4832">
                  <c:v>18.118157</c:v>
                </c:pt>
                <c:pt idx="4833">
                  <c:v>18.118157</c:v>
                </c:pt>
                <c:pt idx="4834">
                  <c:v>18.119516000000001</c:v>
                </c:pt>
                <c:pt idx="4835">
                  <c:v>18.119516000000001</c:v>
                </c:pt>
                <c:pt idx="4836">
                  <c:v>18.119516000000001</c:v>
                </c:pt>
                <c:pt idx="4837">
                  <c:v>18.119516000000001</c:v>
                </c:pt>
                <c:pt idx="4838">
                  <c:v>18.119516000000001</c:v>
                </c:pt>
                <c:pt idx="4839">
                  <c:v>18.119516000000001</c:v>
                </c:pt>
                <c:pt idx="4840">
                  <c:v>18.121780000000001</c:v>
                </c:pt>
                <c:pt idx="4841">
                  <c:v>18.121780000000001</c:v>
                </c:pt>
                <c:pt idx="4842">
                  <c:v>18.122233000000001</c:v>
                </c:pt>
                <c:pt idx="4843">
                  <c:v>18.122233000000001</c:v>
                </c:pt>
                <c:pt idx="4844">
                  <c:v>18.123138999999998</c:v>
                </c:pt>
                <c:pt idx="4845">
                  <c:v>18.123138999999998</c:v>
                </c:pt>
                <c:pt idx="4846">
                  <c:v>18.127215</c:v>
                </c:pt>
                <c:pt idx="4847">
                  <c:v>18.127215</c:v>
                </c:pt>
                <c:pt idx="4848">
                  <c:v>18.127668</c:v>
                </c:pt>
                <c:pt idx="4849">
                  <c:v>18.127668</c:v>
                </c:pt>
                <c:pt idx="4850">
                  <c:v>18.128121</c:v>
                </c:pt>
                <c:pt idx="4851">
                  <c:v>18.128121</c:v>
                </c:pt>
                <c:pt idx="4852">
                  <c:v>18.135366999999999</c:v>
                </c:pt>
                <c:pt idx="4853">
                  <c:v>18.135366999999999</c:v>
                </c:pt>
                <c:pt idx="4854">
                  <c:v>18.135366999999999</c:v>
                </c:pt>
                <c:pt idx="4855">
                  <c:v>18.135366999999999</c:v>
                </c:pt>
                <c:pt idx="4856">
                  <c:v>18.135366999999999</c:v>
                </c:pt>
                <c:pt idx="4857">
                  <c:v>18.135366999999999</c:v>
                </c:pt>
                <c:pt idx="4858">
                  <c:v>18.135366999999999</c:v>
                </c:pt>
                <c:pt idx="4859">
                  <c:v>18.135366999999999</c:v>
                </c:pt>
                <c:pt idx="4860">
                  <c:v>18.137179</c:v>
                </c:pt>
                <c:pt idx="4861">
                  <c:v>18.137179</c:v>
                </c:pt>
                <c:pt idx="4862">
                  <c:v>18.137179</c:v>
                </c:pt>
                <c:pt idx="4863">
                  <c:v>18.137179</c:v>
                </c:pt>
                <c:pt idx="4864">
                  <c:v>18.138991000000001</c:v>
                </c:pt>
                <c:pt idx="4865">
                  <c:v>18.138991000000001</c:v>
                </c:pt>
                <c:pt idx="4866">
                  <c:v>18.139896</c:v>
                </c:pt>
                <c:pt idx="4867">
                  <c:v>18.139896</c:v>
                </c:pt>
                <c:pt idx="4868">
                  <c:v>18.144424999999998</c:v>
                </c:pt>
                <c:pt idx="4869">
                  <c:v>18.144424999999998</c:v>
                </c:pt>
                <c:pt idx="4870">
                  <c:v>18.148049</c:v>
                </c:pt>
                <c:pt idx="4871">
                  <c:v>18.148049</c:v>
                </c:pt>
                <c:pt idx="4872">
                  <c:v>18.148954</c:v>
                </c:pt>
                <c:pt idx="4873">
                  <c:v>18.148954</c:v>
                </c:pt>
                <c:pt idx="4874">
                  <c:v>18.149407</c:v>
                </c:pt>
                <c:pt idx="4875">
                  <c:v>18.149407</c:v>
                </c:pt>
                <c:pt idx="4876">
                  <c:v>18.149407</c:v>
                </c:pt>
                <c:pt idx="4877">
                  <c:v>18.149407</c:v>
                </c:pt>
                <c:pt idx="4878">
                  <c:v>18.14986</c:v>
                </c:pt>
                <c:pt idx="4879">
                  <c:v>18.14986</c:v>
                </c:pt>
                <c:pt idx="4880">
                  <c:v>18.14986</c:v>
                </c:pt>
                <c:pt idx="4881">
                  <c:v>18.14986</c:v>
                </c:pt>
                <c:pt idx="4882">
                  <c:v>18.14986</c:v>
                </c:pt>
                <c:pt idx="4883">
                  <c:v>18.14986</c:v>
                </c:pt>
                <c:pt idx="4884">
                  <c:v>18.151672000000001</c:v>
                </c:pt>
                <c:pt idx="4885">
                  <c:v>18.151672000000001</c:v>
                </c:pt>
                <c:pt idx="4886">
                  <c:v>18.152577000000001</c:v>
                </c:pt>
                <c:pt idx="4887">
                  <c:v>18.152577000000001</c:v>
                </c:pt>
                <c:pt idx="4888">
                  <c:v>18.153030000000001</c:v>
                </c:pt>
                <c:pt idx="4889">
                  <c:v>18.153030000000001</c:v>
                </c:pt>
                <c:pt idx="4890">
                  <c:v>18.154841999999999</c:v>
                </c:pt>
                <c:pt idx="4891">
                  <c:v>18.154841999999999</c:v>
                </c:pt>
                <c:pt idx="4892">
                  <c:v>18.155747999999999</c:v>
                </c:pt>
                <c:pt idx="4893">
                  <c:v>18.155747999999999</c:v>
                </c:pt>
                <c:pt idx="4894">
                  <c:v>18.157105999999999</c:v>
                </c:pt>
                <c:pt idx="4895">
                  <c:v>18.157105999999999</c:v>
                </c:pt>
                <c:pt idx="4896">
                  <c:v>18.157558999999999</c:v>
                </c:pt>
                <c:pt idx="4897">
                  <c:v>18.157558999999999</c:v>
                </c:pt>
                <c:pt idx="4898">
                  <c:v>18.158011999999999</c:v>
                </c:pt>
                <c:pt idx="4899">
                  <c:v>18.158011999999999</c:v>
                </c:pt>
                <c:pt idx="4900">
                  <c:v>18.158918</c:v>
                </c:pt>
                <c:pt idx="4901">
                  <c:v>18.158918</c:v>
                </c:pt>
                <c:pt idx="4902">
                  <c:v>18.161183000000001</c:v>
                </c:pt>
                <c:pt idx="4903">
                  <c:v>18.161183000000001</c:v>
                </c:pt>
                <c:pt idx="4904">
                  <c:v>18.162088000000001</c:v>
                </c:pt>
                <c:pt idx="4905">
                  <c:v>18.162088000000001</c:v>
                </c:pt>
                <c:pt idx="4906">
                  <c:v>18.162541000000001</c:v>
                </c:pt>
                <c:pt idx="4907">
                  <c:v>18.162541000000001</c:v>
                </c:pt>
                <c:pt idx="4908">
                  <c:v>18.162994000000001</c:v>
                </c:pt>
                <c:pt idx="4909">
                  <c:v>18.162994000000001</c:v>
                </c:pt>
                <c:pt idx="4910">
                  <c:v>18.163900000000002</c:v>
                </c:pt>
                <c:pt idx="4911">
                  <c:v>18.163900000000002</c:v>
                </c:pt>
                <c:pt idx="4912">
                  <c:v>18.164352999999998</c:v>
                </c:pt>
                <c:pt idx="4913">
                  <c:v>18.164352999999998</c:v>
                </c:pt>
                <c:pt idx="4914">
                  <c:v>18.164352999999998</c:v>
                </c:pt>
                <c:pt idx="4915">
                  <c:v>18.164352999999998</c:v>
                </c:pt>
                <c:pt idx="4916">
                  <c:v>18.164805999999999</c:v>
                </c:pt>
                <c:pt idx="4917">
                  <c:v>18.164805999999999</c:v>
                </c:pt>
                <c:pt idx="4918">
                  <c:v>18.165258999999999</c:v>
                </c:pt>
                <c:pt idx="4919">
                  <c:v>18.165258999999999</c:v>
                </c:pt>
                <c:pt idx="4920">
                  <c:v>18.167069999999999</c:v>
                </c:pt>
                <c:pt idx="4921">
                  <c:v>18.167069999999999</c:v>
                </c:pt>
                <c:pt idx="4922">
                  <c:v>18.168429</c:v>
                </c:pt>
                <c:pt idx="4923">
                  <c:v>18.168429</c:v>
                </c:pt>
                <c:pt idx="4924">
                  <c:v>18.169335</c:v>
                </c:pt>
                <c:pt idx="4925">
                  <c:v>18.169335</c:v>
                </c:pt>
                <c:pt idx="4926">
                  <c:v>18.17024</c:v>
                </c:pt>
                <c:pt idx="4927">
                  <c:v>18.17024</c:v>
                </c:pt>
                <c:pt idx="4928">
                  <c:v>18.172052000000001</c:v>
                </c:pt>
                <c:pt idx="4929">
                  <c:v>18.172052000000001</c:v>
                </c:pt>
                <c:pt idx="4930">
                  <c:v>18.173411000000002</c:v>
                </c:pt>
                <c:pt idx="4931">
                  <c:v>18.173411000000002</c:v>
                </c:pt>
                <c:pt idx="4932">
                  <c:v>18.174316999999999</c:v>
                </c:pt>
                <c:pt idx="4933">
                  <c:v>18.174316999999999</c:v>
                </c:pt>
                <c:pt idx="4934">
                  <c:v>18.174316999999999</c:v>
                </c:pt>
                <c:pt idx="4935">
                  <c:v>18.174316999999999</c:v>
                </c:pt>
                <c:pt idx="4936">
                  <c:v>18.174316999999999</c:v>
                </c:pt>
                <c:pt idx="4937">
                  <c:v>18.174316999999999</c:v>
                </c:pt>
                <c:pt idx="4938">
                  <c:v>18.175674999999998</c:v>
                </c:pt>
                <c:pt idx="4939">
                  <c:v>18.175674999999998</c:v>
                </c:pt>
                <c:pt idx="4940">
                  <c:v>18.176127999999999</c:v>
                </c:pt>
                <c:pt idx="4941">
                  <c:v>18.176127999999999</c:v>
                </c:pt>
                <c:pt idx="4942">
                  <c:v>18.177033999999999</c:v>
                </c:pt>
                <c:pt idx="4943">
                  <c:v>18.177033999999999</c:v>
                </c:pt>
                <c:pt idx="4944">
                  <c:v>18.182016000000001</c:v>
                </c:pt>
                <c:pt idx="4945">
                  <c:v>18.182016000000001</c:v>
                </c:pt>
                <c:pt idx="4946">
                  <c:v>18.182469000000001</c:v>
                </c:pt>
                <c:pt idx="4947">
                  <c:v>18.182469000000001</c:v>
                </c:pt>
                <c:pt idx="4948">
                  <c:v>18.182922000000001</c:v>
                </c:pt>
                <c:pt idx="4949">
                  <c:v>18.182922000000001</c:v>
                </c:pt>
                <c:pt idx="4950">
                  <c:v>18.183827000000001</c:v>
                </c:pt>
                <c:pt idx="4951">
                  <c:v>18.183827000000001</c:v>
                </c:pt>
                <c:pt idx="4952">
                  <c:v>18.183827000000001</c:v>
                </c:pt>
                <c:pt idx="4953">
                  <c:v>18.183827000000001</c:v>
                </c:pt>
                <c:pt idx="4954">
                  <c:v>18.186091999999999</c:v>
                </c:pt>
                <c:pt idx="4955">
                  <c:v>18.186091999999999</c:v>
                </c:pt>
                <c:pt idx="4956">
                  <c:v>18.188355999999999</c:v>
                </c:pt>
                <c:pt idx="4957">
                  <c:v>18.188355999999999</c:v>
                </c:pt>
                <c:pt idx="4958">
                  <c:v>18.189261999999999</c:v>
                </c:pt>
                <c:pt idx="4959">
                  <c:v>18.189261999999999</c:v>
                </c:pt>
                <c:pt idx="4960">
                  <c:v>18.189715</c:v>
                </c:pt>
                <c:pt idx="4961">
                  <c:v>18.189715</c:v>
                </c:pt>
                <c:pt idx="4962">
                  <c:v>18.191980000000001</c:v>
                </c:pt>
                <c:pt idx="4963">
                  <c:v>18.191980000000001</c:v>
                </c:pt>
                <c:pt idx="4964">
                  <c:v>18.192432</c:v>
                </c:pt>
                <c:pt idx="4965">
                  <c:v>18.192432</c:v>
                </c:pt>
                <c:pt idx="4966">
                  <c:v>18.196055999999999</c:v>
                </c:pt>
                <c:pt idx="4967">
                  <c:v>18.196055999999999</c:v>
                </c:pt>
                <c:pt idx="4968">
                  <c:v>18.197413999999998</c:v>
                </c:pt>
                <c:pt idx="4969">
                  <c:v>18.197413999999998</c:v>
                </c:pt>
                <c:pt idx="4970">
                  <c:v>18.198319999999999</c:v>
                </c:pt>
                <c:pt idx="4971">
                  <c:v>18.198319999999999</c:v>
                </c:pt>
                <c:pt idx="4972">
                  <c:v>18.198319999999999</c:v>
                </c:pt>
                <c:pt idx="4973">
                  <c:v>18.198319999999999</c:v>
                </c:pt>
                <c:pt idx="4974">
                  <c:v>18.199679</c:v>
                </c:pt>
                <c:pt idx="4975">
                  <c:v>18.199679</c:v>
                </c:pt>
                <c:pt idx="4976">
                  <c:v>18.201943</c:v>
                </c:pt>
                <c:pt idx="4977">
                  <c:v>18.201943</c:v>
                </c:pt>
                <c:pt idx="4978">
                  <c:v>18.202396</c:v>
                </c:pt>
                <c:pt idx="4979">
                  <c:v>18.202396</c:v>
                </c:pt>
                <c:pt idx="4980">
                  <c:v>18.203755000000001</c:v>
                </c:pt>
                <c:pt idx="4981">
                  <c:v>18.203755000000001</c:v>
                </c:pt>
                <c:pt idx="4982">
                  <c:v>18.205113999999998</c:v>
                </c:pt>
                <c:pt idx="4983">
                  <c:v>18.205113999999998</c:v>
                </c:pt>
                <c:pt idx="4984">
                  <c:v>18.211001</c:v>
                </c:pt>
                <c:pt idx="4985">
                  <c:v>18.211001</c:v>
                </c:pt>
                <c:pt idx="4986">
                  <c:v>18.211907</c:v>
                </c:pt>
                <c:pt idx="4987">
                  <c:v>18.211907</c:v>
                </c:pt>
                <c:pt idx="4988">
                  <c:v>18.21236</c:v>
                </c:pt>
                <c:pt idx="4989">
                  <c:v>18.21236</c:v>
                </c:pt>
                <c:pt idx="4990">
                  <c:v>18.213719000000001</c:v>
                </c:pt>
                <c:pt idx="4991">
                  <c:v>18.213719000000001</c:v>
                </c:pt>
                <c:pt idx="4992">
                  <c:v>18.213719000000001</c:v>
                </c:pt>
                <c:pt idx="4993">
                  <c:v>18.213719000000001</c:v>
                </c:pt>
                <c:pt idx="4994">
                  <c:v>18.214624000000001</c:v>
                </c:pt>
                <c:pt idx="4995">
                  <c:v>18.214624000000001</c:v>
                </c:pt>
                <c:pt idx="4996">
                  <c:v>18.215530000000001</c:v>
                </c:pt>
                <c:pt idx="4997">
                  <c:v>18.215530000000001</c:v>
                </c:pt>
                <c:pt idx="4998">
                  <c:v>18.215983000000001</c:v>
                </c:pt>
                <c:pt idx="4999">
                  <c:v>18.215983000000001</c:v>
                </c:pt>
                <c:pt idx="5000">
                  <c:v>18.216436000000002</c:v>
                </c:pt>
                <c:pt idx="5001">
                  <c:v>18.216436000000002</c:v>
                </c:pt>
                <c:pt idx="5002">
                  <c:v>18.217341999999999</c:v>
                </c:pt>
                <c:pt idx="5003">
                  <c:v>18.217341999999999</c:v>
                </c:pt>
                <c:pt idx="5004">
                  <c:v>18.219152999999999</c:v>
                </c:pt>
                <c:pt idx="5005">
                  <c:v>18.219152999999999</c:v>
                </c:pt>
                <c:pt idx="5006">
                  <c:v>18.221418</c:v>
                </c:pt>
                <c:pt idx="5007">
                  <c:v>18.221418</c:v>
                </c:pt>
                <c:pt idx="5008">
                  <c:v>18.222324</c:v>
                </c:pt>
                <c:pt idx="5009">
                  <c:v>18.222324</c:v>
                </c:pt>
                <c:pt idx="5010">
                  <c:v>18.225041000000001</c:v>
                </c:pt>
                <c:pt idx="5011">
                  <c:v>18.225041000000001</c:v>
                </c:pt>
                <c:pt idx="5012">
                  <c:v>18.226852999999998</c:v>
                </c:pt>
                <c:pt idx="5013">
                  <c:v>18.226852999999998</c:v>
                </c:pt>
                <c:pt idx="5014">
                  <c:v>18.227305999999999</c:v>
                </c:pt>
                <c:pt idx="5015">
                  <c:v>18.227305999999999</c:v>
                </c:pt>
                <c:pt idx="5016">
                  <c:v>18.227758000000001</c:v>
                </c:pt>
                <c:pt idx="5017">
                  <c:v>18.227758000000001</c:v>
                </c:pt>
                <c:pt idx="5018">
                  <c:v>18.230022999999999</c:v>
                </c:pt>
                <c:pt idx="5019">
                  <c:v>18.230022999999999</c:v>
                </c:pt>
                <c:pt idx="5020">
                  <c:v>18.232286999999999</c:v>
                </c:pt>
                <c:pt idx="5021">
                  <c:v>18.232286999999999</c:v>
                </c:pt>
                <c:pt idx="5022">
                  <c:v>18.234552000000001</c:v>
                </c:pt>
                <c:pt idx="5023">
                  <c:v>18.234552000000001</c:v>
                </c:pt>
                <c:pt idx="5024">
                  <c:v>18.236816000000001</c:v>
                </c:pt>
                <c:pt idx="5025">
                  <c:v>18.236816000000001</c:v>
                </c:pt>
                <c:pt idx="5026">
                  <c:v>18.238174999999998</c:v>
                </c:pt>
                <c:pt idx="5027">
                  <c:v>18.238174999999998</c:v>
                </c:pt>
                <c:pt idx="5028">
                  <c:v>18.238174999999998</c:v>
                </c:pt>
                <c:pt idx="5029">
                  <c:v>18.238174999999998</c:v>
                </c:pt>
                <c:pt idx="5030">
                  <c:v>18.238627999999999</c:v>
                </c:pt>
                <c:pt idx="5031">
                  <c:v>18.238627999999999</c:v>
                </c:pt>
                <c:pt idx="5032">
                  <c:v>18.239533999999999</c:v>
                </c:pt>
                <c:pt idx="5033">
                  <c:v>18.239533999999999</c:v>
                </c:pt>
                <c:pt idx="5034">
                  <c:v>18.241797999999999</c:v>
                </c:pt>
                <c:pt idx="5035">
                  <c:v>18.241797999999999</c:v>
                </c:pt>
                <c:pt idx="5036">
                  <c:v>18.242251</c:v>
                </c:pt>
                <c:pt idx="5037">
                  <c:v>18.242251</c:v>
                </c:pt>
                <c:pt idx="5038">
                  <c:v>18.249044999999999</c:v>
                </c:pt>
                <c:pt idx="5039">
                  <c:v>18.249044999999999</c:v>
                </c:pt>
                <c:pt idx="5040">
                  <c:v>18.249949999999998</c:v>
                </c:pt>
                <c:pt idx="5041">
                  <c:v>18.249949999999998</c:v>
                </c:pt>
                <c:pt idx="5042">
                  <c:v>18.254026</c:v>
                </c:pt>
                <c:pt idx="5043">
                  <c:v>18.254026</c:v>
                </c:pt>
                <c:pt idx="5044">
                  <c:v>18.255385</c:v>
                </c:pt>
                <c:pt idx="5045">
                  <c:v>18.255385</c:v>
                </c:pt>
                <c:pt idx="5046">
                  <c:v>18.257650000000002</c:v>
                </c:pt>
                <c:pt idx="5047">
                  <c:v>18.257650000000002</c:v>
                </c:pt>
                <c:pt idx="5048">
                  <c:v>18.258555000000001</c:v>
                </c:pt>
                <c:pt idx="5049">
                  <c:v>18.258555000000001</c:v>
                </c:pt>
                <c:pt idx="5050">
                  <c:v>18.261272999999999</c:v>
                </c:pt>
                <c:pt idx="5051">
                  <c:v>18.261272999999999</c:v>
                </c:pt>
                <c:pt idx="5052">
                  <c:v>18.261725999999999</c:v>
                </c:pt>
                <c:pt idx="5053">
                  <c:v>18.261725999999999</c:v>
                </c:pt>
                <c:pt idx="5054">
                  <c:v>18.262632</c:v>
                </c:pt>
                <c:pt idx="5055">
                  <c:v>18.262632</c:v>
                </c:pt>
                <c:pt idx="5056">
                  <c:v>18.267161000000002</c:v>
                </c:pt>
                <c:pt idx="5057">
                  <c:v>18.267161000000002</c:v>
                </c:pt>
                <c:pt idx="5058">
                  <c:v>18.267613000000001</c:v>
                </c:pt>
                <c:pt idx="5059">
                  <c:v>18.267613000000001</c:v>
                </c:pt>
                <c:pt idx="5060">
                  <c:v>18.268066000000001</c:v>
                </c:pt>
                <c:pt idx="5061">
                  <c:v>18.268066000000001</c:v>
                </c:pt>
                <c:pt idx="5062">
                  <c:v>18.270783999999999</c:v>
                </c:pt>
                <c:pt idx="5063">
                  <c:v>18.270783999999999</c:v>
                </c:pt>
                <c:pt idx="5064">
                  <c:v>18.270783999999999</c:v>
                </c:pt>
                <c:pt idx="5065">
                  <c:v>18.270783999999999</c:v>
                </c:pt>
                <c:pt idx="5066">
                  <c:v>18.276671</c:v>
                </c:pt>
                <c:pt idx="5067">
                  <c:v>18.276671</c:v>
                </c:pt>
                <c:pt idx="5068">
                  <c:v>18.278030000000001</c:v>
                </c:pt>
                <c:pt idx="5069">
                  <c:v>18.278030000000001</c:v>
                </c:pt>
                <c:pt idx="5070">
                  <c:v>18.278483000000001</c:v>
                </c:pt>
                <c:pt idx="5071">
                  <c:v>18.278483000000001</c:v>
                </c:pt>
                <c:pt idx="5072">
                  <c:v>18.278936000000002</c:v>
                </c:pt>
                <c:pt idx="5073">
                  <c:v>18.278936000000002</c:v>
                </c:pt>
                <c:pt idx="5074">
                  <c:v>18.279841999999999</c:v>
                </c:pt>
                <c:pt idx="5075">
                  <c:v>18.279841999999999</c:v>
                </c:pt>
                <c:pt idx="5076">
                  <c:v>18.279841999999999</c:v>
                </c:pt>
                <c:pt idx="5077">
                  <c:v>18.279841999999999</c:v>
                </c:pt>
                <c:pt idx="5078">
                  <c:v>18.280747000000002</c:v>
                </c:pt>
                <c:pt idx="5079">
                  <c:v>18.280747000000002</c:v>
                </c:pt>
                <c:pt idx="5080">
                  <c:v>18.281199999999998</c:v>
                </c:pt>
                <c:pt idx="5081">
                  <c:v>18.281199999999998</c:v>
                </c:pt>
                <c:pt idx="5082">
                  <c:v>18.281652999999999</c:v>
                </c:pt>
                <c:pt idx="5083">
                  <c:v>18.281652999999999</c:v>
                </c:pt>
                <c:pt idx="5084">
                  <c:v>18.282105999999999</c:v>
                </c:pt>
                <c:pt idx="5085">
                  <c:v>18.282105999999999</c:v>
                </c:pt>
                <c:pt idx="5086">
                  <c:v>18.283918</c:v>
                </c:pt>
                <c:pt idx="5087">
                  <c:v>18.283918</c:v>
                </c:pt>
                <c:pt idx="5088">
                  <c:v>18.286182</c:v>
                </c:pt>
                <c:pt idx="5089">
                  <c:v>18.286182</c:v>
                </c:pt>
                <c:pt idx="5090">
                  <c:v>18.287088000000001</c:v>
                </c:pt>
                <c:pt idx="5091">
                  <c:v>18.287088000000001</c:v>
                </c:pt>
                <c:pt idx="5092">
                  <c:v>18.288447000000001</c:v>
                </c:pt>
                <c:pt idx="5093">
                  <c:v>18.288447000000001</c:v>
                </c:pt>
                <c:pt idx="5094">
                  <c:v>18.289352000000001</c:v>
                </c:pt>
                <c:pt idx="5095">
                  <c:v>18.289352000000001</c:v>
                </c:pt>
                <c:pt idx="5096">
                  <c:v>18.292522999999999</c:v>
                </c:pt>
                <c:pt idx="5097">
                  <c:v>18.292522999999999</c:v>
                </c:pt>
                <c:pt idx="5098">
                  <c:v>18.294786999999999</c:v>
                </c:pt>
                <c:pt idx="5099">
                  <c:v>18.294786999999999</c:v>
                </c:pt>
                <c:pt idx="5100">
                  <c:v>18.295693</c:v>
                </c:pt>
                <c:pt idx="5101">
                  <c:v>18.295693</c:v>
                </c:pt>
                <c:pt idx="5102">
                  <c:v>18.297505000000001</c:v>
                </c:pt>
                <c:pt idx="5103">
                  <c:v>18.297505000000001</c:v>
                </c:pt>
                <c:pt idx="5104">
                  <c:v>18.297958000000001</c:v>
                </c:pt>
                <c:pt idx="5105">
                  <c:v>18.297958000000001</c:v>
                </c:pt>
                <c:pt idx="5106">
                  <c:v>18.299316000000001</c:v>
                </c:pt>
                <c:pt idx="5107">
                  <c:v>18.299316000000001</c:v>
                </c:pt>
                <c:pt idx="5108">
                  <c:v>18.300222000000002</c:v>
                </c:pt>
                <c:pt idx="5109">
                  <c:v>18.300222000000002</c:v>
                </c:pt>
                <c:pt idx="5110">
                  <c:v>18.302485999999998</c:v>
                </c:pt>
                <c:pt idx="5111">
                  <c:v>18.302485999999998</c:v>
                </c:pt>
                <c:pt idx="5112">
                  <c:v>18.302938999999999</c:v>
                </c:pt>
                <c:pt idx="5113">
                  <c:v>18.302938999999999</c:v>
                </c:pt>
                <c:pt idx="5114">
                  <c:v>18.304297999999999</c:v>
                </c:pt>
                <c:pt idx="5115">
                  <c:v>18.304297999999999</c:v>
                </c:pt>
                <c:pt idx="5116">
                  <c:v>18.307015</c:v>
                </c:pt>
                <c:pt idx="5117">
                  <c:v>18.307015</c:v>
                </c:pt>
                <c:pt idx="5118">
                  <c:v>18.307921</c:v>
                </c:pt>
                <c:pt idx="5119">
                  <c:v>18.307921</c:v>
                </c:pt>
                <c:pt idx="5120">
                  <c:v>18.310186000000002</c:v>
                </c:pt>
                <c:pt idx="5121">
                  <c:v>18.310186000000002</c:v>
                </c:pt>
                <c:pt idx="5122">
                  <c:v>18.314715</c:v>
                </c:pt>
                <c:pt idx="5123">
                  <c:v>18.314715</c:v>
                </c:pt>
                <c:pt idx="5124">
                  <c:v>18.315168</c:v>
                </c:pt>
                <c:pt idx="5125">
                  <c:v>18.315168</c:v>
                </c:pt>
                <c:pt idx="5126">
                  <c:v>18.317885</c:v>
                </c:pt>
                <c:pt idx="5127">
                  <c:v>18.317885</c:v>
                </c:pt>
                <c:pt idx="5128">
                  <c:v>18.318338000000001</c:v>
                </c:pt>
                <c:pt idx="5129">
                  <c:v>18.318338000000001</c:v>
                </c:pt>
                <c:pt idx="5130">
                  <c:v>18.321508000000001</c:v>
                </c:pt>
                <c:pt idx="5131">
                  <c:v>18.321508000000001</c:v>
                </c:pt>
                <c:pt idx="5132">
                  <c:v>18.321961000000002</c:v>
                </c:pt>
                <c:pt idx="5133">
                  <c:v>18.321961000000002</c:v>
                </c:pt>
                <c:pt idx="5134">
                  <c:v>18.321961000000002</c:v>
                </c:pt>
                <c:pt idx="5135">
                  <c:v>18.321961000000002</c:v>
                </c:pt>
                <c:pt idx="5136">
                  <c:v>18.322413999999998</c:v>
                </c:pt>
                <c:pt idx="5137">
                  <c:v>18.322413999999998</c:v>
                </c:pt>
                <c:pt idx="5138">
                  <c:v>18.323319999999999</c:v>
                </c:pt>
                <c:pt idx="5139">
                  <c:v>18.323319999999999</c:v>
                </c:pt>
                <c:pt idx="5140">
                  <c:v>18.324677999999999</c:v>
                </c:pt>
                <c:pt idx="5141">
                  <c:v>18.324677999999999</c:v>
                </c:pt>
                <c:pt idx="5142">
                  <c:v>18.325583999999999</c:v>
                </c:pt>
                <c:pt idx="5143">
                  <c:v>18.325583999999999</c:v>
                </c:pt>
                <c:pt idx="5144">
                  <c:v>18.326943</c:v>
                </c:pt>
                <c:pt idx="5145">
                  <c:v>18.326943</c:v>
                </c:pt>
                <c:pt idx="5146">
                  <c:v>18.327849000000001</c:v>
                </c:pt>
                <c:pt idx="5147">
                  <c:v>18.327849000000001</c:v>
                </c:pt>
                <c:pt idx="5148">
                  <c:v>18.330566000000001</c:v>
                </c:pt>
                <c:pt idx="5149">
                  <c:v>18.330566000000001</c:v>
                </c:pt>
                <c:pt idx="5150">
                  <c:v>18.331924999999998</c:v>
                </c:pt>
                <c:pt idx="5151">
                  <c:v>18.331924999999998</c:v>
                </c:pt>
                <c:pt idx="5152">
                  <c:v>18.332830999999999</c:v>
                </c:pt>
                <c:pt idx="5153">
                  <c:v>18.332830999999999</c:v>
                </c:pt>
                <c:pt idx="5154">
                  <c:v>18.333283999999999</c:v>
                </c:pt>
                <c:pt idx="5155">
                  <c:v>18.333283999999999</c:v>
                </c:pt>
                <c:pt idx="5156">
                  <c:v>18.333283999999999</c:v>
                </c:pt>
                <c:pt idx="5157">
                  <c:v>18.333283999999999</c:v>
                </c:pt>
                <c:pt idx="5158">
                  <c:v>18.33736</c:v>
                </c:pt>
                <c:pt idx="5159">
                  <c:v>18.33736</c:v>
                </c:pt>
                <c:pt idx="5160">
                  <c:v>18.339624000000001</c:v>
                </c:pt>
                <c:pt idx="5161">
                  <c:v>18.339624000000001</c:v>
                </c:pt>
                <c:pt idx="5162">
                  <c:v>18.341888999999998</c:v>
                </c:pt>
                <c:pt idx="5163">
                  <c:v>18.341888999999998</c:v>
                </c:pt>
                <c:pt idx="5164">
                  <c:v>18.341888999999998</c:v>
                </c:pt>
                <c:pt idx="5165">
                  <c:v>18.341888999999998</c:v>
                </c:pt>
                <c:pt idx="5166">
                  <c:v>18.345058999999999</c:v>
                </c:pt>
                <c:pt idx="5167">
                  <c:v>18.345058999999999</c:v>
                </c:pt>
                <c:pt idx="5168">
                  <c:v>18.345511999999999</c:v>
                </c:pt>
                <c:pt idx="5169">
                  <c:v>18.345511999999999</c:v>
                </c:pt>
                <c:pt idx="5170">
                  <c:v>18.345965</c:v>
                </c:pt>
                <c:pt idx="5171">
                  <c:v>18.345965</c:v>
                </c:pt>
                <c:pt idx="5172">
                  <c:v>18.348682</c:v>
                </c:pt>
                <c:pt idx="5173">
                  <c:v>18.348682</c:v>
                </c:pt>
                <c:pt idx="5174">
                  <c:v>18.350041000000001</c:v>
                </c:pt>
                <c:pt idx="5175">
                  <c:v>18.350041000000001</c:v>
                </c:pt>
                <c:pt idx="5176">
                  <c:v>18.350947000000001</c:v>
                </c:pt>
                <c:pt idx="5177">
                  <c:v>18.350947000000001</c:v>
                </c:pt>
                <c:pt idx="5178">
                  <c:v>18.351852000000001</c:v>
                </c:pt>
                <c:pt idx="5179">
                  <c:v>18.351852000000001</c:v>
                </c:pt>
                <c:pt idx="5180">
                  <c:v>18.353211000000002</c:v>
                </c:pt>
                <c:pt idx="5181">
                  <c:v>18.353211000000002</c:v>
                </c:pt>
                <c:pt idx="5182">
                  <c:v>18.353211000000002</c:v>
                </c:pt>
                <c:pt idx="5183">
                  <c:v>18.353211000000002</c:v>
                </c:pt>
                <c:pt idx="5184">
                  <c:v>18.355927999999999</c:v>
                </c:pt>
                <c:pt idx="5185">
                  <c:v>18.355927999999999</c:v>
                </c:pt>
                <c:pt idx="5186">
                  <c:v>18.358646</c:v>
                </c:pt>
                <c:pt idx="5187">
                  <c:v>18.358646</c:v>
                </c:pt>
                <c:pt idx="5188">
                  <c:v>18.359552000000001</c:v>
                </c:pt>
                <c:pt idx="5189">
                  <c:v>18.359552000000001</c:v>
                </c:pt>
                <c:pt idx="5190">
                  <c:v>18.362722000000002</c:v>
                </c:pt>
                <c:pt idx="5191">
                  <c:v>18.362722000000002</c:v>
                </c:pt>
                <c:pt idx="5192">
                  <c:v>18.364533000000002</c:v>
                </c:pt>
                <c:pt idx="5193">
                  <c:v>18.364533000000002</c:v>
                </c:pt>
                <c:pt idx="5194">
                  <c:v>18.365438999999999</c:v>
                </c:pt>
                <c:pt idx="5195">
                  <c:v>18.365438999999999</c:v>
                </c:pt>
                <c:pt idx="5196">
                  <c:v>18.365891999999999</c:v>
                </c:pt>
                <c:pt idx="5197">
                  <c:v>18.365891999999999</c:v>
                </c:pt>
                <c:pt idx="5198">
                  <c:v>18.366344999999999</c:v>
                </c:pt>
                <c:pt idx="5199">
                  <c:v>18.366344999999999</c:v>
                </c:pt>
                <c:pt idx="5200">
                  <c:v>18.367251</c:v>
                </c:pt>
                <c:pt idx="5201">
                  <c:v>18.367251</c:v>
                </c:pt>
                <c:pt idx="5202">
                  <c:v>18.369968</c:v>
                </c:pt>
                <c:pt idx="5203">
                  <c:v>18.369968</c:v>
                </c:pt>
                <c:pt idx="5204">
                  <c:v>18.372233000000001</c:v>
                </c:pt>
                <c:pt idx="5205">
                  <c:v>18.372233000000001</c:v>
                </c:pt>
                <c:pt idx="5206">
                  <c:v>18.372686000000002</c:v>
                </c:pt>
                <c:pt idx="5207">
                  <c:v>18.372686000000002</c:v>
                </c:pt>
                <c:pt idx="5208">
                  <c:v>18.374044000000001</c:v>
                </c:pt>
                <c:pt idx="5209">
                  <c:v>18.374044000000001</c:v>
                </c:pt>
                <c:pt idx="5210">
                  <c:v>18.374044000000001</c:v>
                </c:pt>
                <c:pt idx="5211">
                  <c:v>18.374044000000001</c:v>
                </c:pt>
                <c:pt idx="5212">
                  <c:v>18.377215</c:v>
                </c:pt>
                <c:pt idx="5213">
                  <c:v>18.377215</c:v>
                </c:pt>
                <c:pt idx="5214">
                  <c:v>18.377215</c:v>
                </c:pt>
                <c:pt idx="5215">
                  <c:v>18.377215</c:v>
                </c:pt>
                <c:pt idx="5216">
                  <c:v>18.381744000000001</c:v>
                </c:pt>
                <c:pt idx="5217">
                  <c:v>18.381744000000001</c:v>
                </c:pt>
                <c:pt idx="5218">
                  <c:v>18.383555000000001</c:v>
                </c:pt>
                <c:pt idx="5219">
                  <c:v>18.383555000000001</c:v>
                </c:pt>
                <c:pt idx="5220">
                  <c:v>18.383555000000001</c:v>
                </c:pt>
                <c:pt idx="5221">
                  <c:v>18.383555000000001</c:v>
                </c:pt>
                <c:pt idx="5222">
                  <c:v>18.385819999999999</c:v>
                </c:pt>
                <c:pt idx="5223">
                  <c:v>18.385819999999999</c:v>
                </c:pt>
                <c:pt idx="5224">
                  <c:v>18.392160000000001</c:v>
                </c:pt>
                <c:pt idx="5225">
                  <c:v>18.392160000000001</c:v>
                </c:pt>
                <c:pt idx="5226">
                  <c:v>18.392613000000001</c:v>
                </c:pt>
                <c:pt idx="5227">
                  <c:v>18.392613000000001</c:v>
                </c:pt>
                <c:pt idx="5228">
                  <c:v>18.395783000000002</c:v>
                </c:pt>
                <c:pt idx="5229">
                  <c:v>18.395783000000002</c:v>
                </c:pt>
                <c:pt idx="5230">
                  <c:v>18.396235999999998</c:v>
                </c:pt>
                <c:pt idx="5231">
                  <c:v>18.396235999999998</c:v>
                </c:pt>
                <c:pt idx="5232">
                  <c:v>18.397141999999999</c:v>
                </c:pt>
                <c:pt idx="5233">
                  <c:v>18.397141999999999</c:v>
                </c:pt>
                <c:pt idx="5234">
                  <c:v>18.398501</c:v>
                </c:pt>
                <c:pt idx="5235">
                  <c:v>18.398501</c:v>
                </c:pt>
                <c:pt idx="5236">
                  <c:v>18.399858999999999</c:v>
                </c:pt>
                <c:pt idx="5237">
                  <c:v>18.399858999999999</c:v>
                </c:pt>
                <c:pt idx="5238">
                  <c:v>18.400312</c:v>
                </c:pt>
                <c:pt idx="5239">
                  <c:v>18.400312</c:v>
                </c:pt>
                <c:pt idx="5240">
                  <c:v>18.402124000000001</c:v>
                </c:pt>
                <c:pt idx="5241">
                  <c:v>18.402124000000001</c:v>
                </c:pt>
                <c:pt idx="5242">
                  <c:v>18.403483000000001</c:v>
                </c:pt>
                <c:pt idx="5243">
                  <c:v>18.403483000000001</c:v>
                </c:pt>
                <c:pt idx="5244">
                  <c:v>18.403483000000001</c:v>
                </c:pt>
                <c:pt idx="5245">
                  <c:v>18.403483000000001</c:v>
                </c:pt>
                <c:pt idx="5246">
                  <c:v>18.407558999999999</c:v>
                </c:pt>
                <c:pt idx="5247">
                  <c:v>18.407558999999999</c:v>
                </c:pt>
                <c:pt idx="5248">
                  <c:v>18.407558999999999</c:v>
                </c:pt>
                <c:pt idx="5249">
                  <c:v>18.407558999999999</c:v>
                </c:pt>
                <c:pt idx="5250">
                  <c:v>18.407558999999999</c:v>
                </c:pt>
                <c:pt idx="5251">
                  <c:v>18.407558999999999</c:v>
                </c:pt>
                <c:pt idx="5252">
                  <c:v>18.409369999999999</c:v>
                </c:pt>
                <c:pt idx="5253">
                  <c:v>18.409369999999999</c:v>
                </c:pt>
                <c:pt idx="5254">
                  <c:v>18.416616999999999</c:v>
                </c:pt>
                <c:pt idx="5255">
                  <c:v>18.416616999999999</c:v>
                </c:pt>
                <c:pt idx="5256">
                  <c:v>18.418880999999999</c:v>
                </c:pt>
                <c:pt idx="5257">
                  <c:v>18.418880999999999</c:v>
                </c:pt>
                <c:pt idx="5258">
                  <c:v>18.419786999999999</c:v>
                </c:pt>
                <c:pt idx="5259">
                  <c:v>18.419786999999999</c:v>
                </c:pt>
                <c:pt idx="5260">
                  <c:v>18.42024</c:v>
                </c:pt>
                <c:pt idx="5261">
                  <c:v>18.42024</c:v>
                </c:pt>
                <c:pt idx="5262">
                  <c:v>18.420693</c:v>
                </c:pt>
                <c:pt idx="5263">
                  <c:v>18.420693</c:v>
                </c:pt>
                <c:pt idx="5264">
                  <c:v>18.422957</c:v>
                </c:pt>
                <c:pt idx="5265">
                  <c:v>18.422957</c:v>
                </c:pt>
                <c:pt idx="5266">
                  <c:v>18.423863000000001</c:v>
                </c:pt>
                <c:pt idx="5267">
                  <c:v>18.423863000000001</c:v>
                </c:pt>
                <c:pt idx="5268">
                  <c:v>18.425222000000002</c:v>
                </c:pt>
                <c:pt idx="5269">
                  <c:v>18.425222000000002</c:v>
                </c:pt>
                <c:pt idx="5270">
                  <c:v>18.425222000000002</c:v>
                </c:pt>
                <c:pt idx="5271">
                  <c:v>18.425222000000002</c:v>
                </c:pt>
                <c:pt idx="5272">
                  <c:v>18.425674999999998</c:v>
                </c:pt>
                <c:pt idx="5273">
                  <c:v>18.425674999999998</c:v>
                </c:pt>
                <c:pt idx="5274">
                  <c:v>18.428391999999999</c:v>
                </c:pt>
                <c:pt idx="5275">
                  <c:v>18.428391999999999</c:v>
                </c:pt>
                <c:pt idx="5276">
                  <c:v>18.429751</c:v>
                </c:pt>
                <c:pt idx="5277">
                  <c:v>18.429751</c:v>
                </c:pt>
                <c:pt idx="5278">
                  <c:v>18.430204</c:v>
                </c:pt>
                <c:pt idx="5279">
                  <c:v>18.430204</c:v>
                </c:pt>
                <c:pt idx="5280">
                  <c:v>18.430204</c:v>
                </c:pt>
                <c:pt idx="5281">
                  <c:v>18.430204</c:v>
                </c:pt>
                <c:pt idx="5282">
                  <c:v>18.432921</c:v>
                </c:pt>
                <c:pt idx="5283">
                  <c:v>18.432921</c:v>
                </c:pt>
                <c:pt idx="5284">
                  <c:v>18.433827000000001</c:v>
                </c:pt>
                <c:pt idx="5285">
                  <c:v>18.433827000000001</c:v>
                </c:pt>
                <c:pt idx="5286">
                  <c:v>18.434280000000001</c:v>
                </c:pt>
                <c:pt idx="5287">
                  <c:v>18.434280000000001</c:v>
                </c:pt>
                <c:pt idx="5288">
                  <c:v>18.436544000000001</c:v>
                </c:pt>
                <c:pt idx="5289">
                  <c:v>18.436544000000001</c:v>
                </c:pt>
                <c:pt idx="5290">
                  <c:v>18.436544000000001</c:v>
                </c:pt>
                <c:pt idx="5291">
                  <c:v>18.436544000000001</c:v>
                </c:pt>
                <c:pt idx="5292">
                  <c:v>18.438355999999999</c:v>
                </c:pt>
                <c:pt idx="5293">
                  <c:v>18.438355999999999</c:v>
                </c:pt>
                <c:pt idx="5294">
                  <c:v>18.440166999999999</c:v>
                </c:pt>
                <c:pt idx="5295">
                  <c:v>18.440166999999999</c:v>
                </c:pt>
                <c:pt idx="5296">
                  <c:v>18.440166999999999</c:v>
                </c:pt>
                <c:pt idx="5297">
                  <c:v>18.440166999999999</c:v>
                </c:pt>
                <c:pt idx="5298">
                  <c:v>18.442432</c:v>
                </c:pt>
                <c:pt idx="5299">
                  <c:v>18.442432</c:v>
                </c:pt>
                <c:pt idx="5300">
                  <c:v>18.442432</c:v>
                </c:pt>
                <c:pt idx="5301">
                  <c:v>18.442432</c:v>
                </c:pt>
                <c:pt idx="5302">
                  <c:v>18.442885</c:v>
                </c:pt>
                <c:pt idx="5303">
                  <c:v>18.442885</c:v>
                </c:pt>
                <c:pt idx="5304">
                  <c:v>18.443338000000001</c:v>
                </c:pt>
                <c:pt idx="5305">
                  <c:v>18.443338000000001</c:v>
                </c:pt>
                <c:pt idx="5306">
                  <c:v>18.445149000000001</c:v>
                </c:pt>
                <c:pt idx="5307">
                  <c:v>18.445149000000001</c:v>
                </c:pt>
                <c:pt idx="5308">
                  <c:v>18.445602000000001</c:v>
                </c:pt>
                <c:pt idx="5309">
                  <c:v>18.445602000000001</c:v>
                </c:pt>
                <c:pt idx="5310">
                  <c:v>18.446055000000001</c:v>
                </c:pt>
                <c:pt idx="5311">
                  <c:v>18.446055000000001</c:v>
                </c:pt>
                <c:pt idx="5312">
                  <c:v>18.448319000000001</c:v>
                </c:pt>
                <c:pt idx="5313">
                  <c:v>18.448319000000001</c:v>
                </c:pt>
                <c:pt idx="5314">
                  <c:v>18.455566000000001</c:v>
                </c:pt>
                <c:pt idx="5315">
                  <c:v>18.455566000000001</c:v>
                </c:pt>
                <c:pt idx="5316">
                  <c:v>18.456019000000001</c:v>
                </c:pt>
                <c:pt idx="5317">
                  <c:v>18.456019000000001</c:v>
                </c:pt>
                <c:pt idx="5318">
                  <c:v>18.456472000000002</c:v>
                </c:pt>
                <c:pt idx="5319">
                  <c:v>18.456472000000002</c:v>
                </c:pt>
                <c:pt idx="5320">
                  <c:v>18.456924000000001</c:v>
                </c:pt>
                <c:pt idx="5321">
                  <c:v>18.456924000000001</c:v>
                </c:pt>
                <c:pt idx="5322">
                  <c:v>18.457377000000001</c:v>
                </c:pt>
                <c:pt idx="5323">
                  <c:v>18.457377000000001</c:v>
                </c:pt>
                <c:pt idx="5324">
                  <c:v>18.458283000000002</c:v>
                </c:pt>
                <c:pt idx="5325">
                  <c:v>18.458283000000002</c:v>
                </c:pt>
                <c:pt idx="5326">
                  <c:v>18.458283000000002</c:v>
                </c:pt>
                <c:pt idx="5327">
                  <c:v>18.458283000000002</c:v>
                </c:pt>
                <c:pt idx="5328">
                  <c:v>18.459641999999999</c:v>
                </c:pt>
                <c:pt idx="5329">
                  <c:v>18.459641999999999</c:v>
                </c:pt>
                <c:pt idx="5330">
                  <c:v>18.459641999999999</c:v>
                </c:pt>
                <c:pt idx="5331">
                  <c:v>18.459641999999999</c:v>
                </c:pt>
                <c:pt idx="5332">
                  <c:v>18.459641999999999</c:v>
                </c:pt>
                <c:pt idx="5333">
                  <c:v>18.459641999999999</c:v>
                </c:pt>
                <c:pt idx="5334">
                  <c:v>18.462812</c:v>
                </c:pt>
                <c:pt idx="5335">
                  <c:v>18.462812</c:v>
                </c:pt>
                <c:pt idx="5336">
                  <c:v>18.468699999999998</c:v>
                </c:pt>
                <c:pt idx="5337">
                  <c:v>18.468699999999998</c:v>
                </c:pt>
                <c:pt idx="5338">
                  <c:v>18.469152999999999</c:v>
                </c:pt>
                <c:pt idx="5339">
                  <c:v>18.469152999999999</c:v>
                </c:pt>
                <c:pt idx="5340">
                  <c:v>18.470510999999998</c:v>
                </c:pt>
                <c:pt idx="5341">
                  <c:v>18.470510999999998</c:v>
                </c:pt>
                <c:pt idx="5342">
                  <c:v>18.470963999999999</c:v>
                </c:pt>
                <c:pt idx="5343">
                  <c:v>18.470963999999999</c:v>
                </c:pt>
                <c:pt idx="5344">
                  <c:v>18.472322999999999</c:v>
                </c:pt>
                <c:pt idx="5345">
                  <c:v>18.472322999999999</c:v>
                </c:pt>
                <c:pt idx="5346">
                  <c:v>18.473682</c:v>
                </c:pt>
                <c:pt idx="5347">
                  <c:v>18.473682</c:v>
                </c:pt>
                <c:pt idx="5348">
                  <c:v>18.474135</c:v>
                </c:pt>
                <c:pt idx="5349">
                  <c:v>18.474135</c:v>
                </c:pt>
                <c:pt idx="5350">
                  <c:v>18.477305000000001</c:v>
                </c:pt>
                <c:pt idx="5351">
                  <c:v>18.477305000000001</c:v>
                </c:pt>
                <c:pt idx="5352">
                  <c:v>18.478663999999998</c:v>
                </c:pt>
                <c:pt idx="5353">
                  <c:v>18.478663999999998</c:v>
                </c:pt>
                <c:pt idx="5354">
                  <c:v>18.479116000000001</c:v>
                </c:pt>
                <c:pt idx="5355">
                  <c:v>18.479116000000001</c:v>
                </c:pt>
                <c:pt idx="5356">
                  <c:v>18.479569000000001</c:v>
                </c:pt>
                <c:pt idx="5357">
                  <c:v>18.479569000000001</c:v>
                </c:pt>
                <c:pt idx="5358">
                  <c:v>18.487269000000001</c:v>
                </c:pt>
                <c:pt idx="5359">
                  <c:v>18.487269000000001</c:v>
                </c:pt>
                <c:pt idx="5360">
                  <c:v>18.489080000000001</c:v>
                </c:pt>
                <c:pt idx="5361">
                  <c:v>18.489080000000001</c:v>
                </c:pt>
                <c:pt idx="5362">
                  <c:v>18.489985999999998</c:v>
                </c:pt>
                <c:pt idx="5363">
                  <c:v>18.489985999999998</c:v>
                </c:pt>
                <c:pt idx="5364">
                  <c:v>18.490438999999999</c:v>
                </c:pt>
                <c:pt idx="5365">
                  <c:v>18.490438999999999</c:v>
                </c:pt>
                <c:pt idx="5366">
                  <c:v>18.491797999999999</c:v>
                </c:pt>
                <c:pt idx="5367">
                  <c:v>18.491797999999999</c:v>
                </c:pt>
                <c:pt idx="5368">
                  <c:v>18.494062</c:v>
                </c:pt>
                <c:pt idx="5369">
                  <c:v>18.494062</c:v>
                </c:pt>
                <c:pt idx="5370">
                  <c:v>18.494515</c:v>
                </c:pt>
                <c:pt idx="5371">
                  <c:v>18.494515</c:v>
                </c:pt>
                <c:pt idx="5372">
                  <c:v>18.497232</c:v>
                </c:pt>
                <c:pt idx="5373">
                  <c:v>18.497232</c:v>
                </c:pt>
                <c:pt idx="5374">
                  <c:v>18.499949999999998</c:v>
                </c:pt>
                <c:pt idx="5375">
                  <c:v>18.499949999999998</c:v>
                </c:pt>
                <c:pt idx="5376">
                  <c:v>18.501308000000002</c:v>
                </c:pt>
                <c:pt idx="5377">
                  <c:v>18.501308000000002</c:v>
                </c:pt>
                <c:pt idx="5378">
                  <c:v>18.504479</c:v>
                </c:pt>
                <c:pt idx="5379">
                  <c:v>18.504479</c:v>
                </c:pt>
                <c:pt idx="5380">
                  <c:v>18.504479</c:v>
                </c:pt>
                <c:pt idx="5381">
                  <c:v>18.504479</c:v>
                </c:pt>
                <c:pt idx="5382">
                  <c:v>18.505383999999999</c:v>
                </c:pt>
                <c:pt idx="5383">
                  <c:v>18.505383999999999</c:v>
                </c:pt>
                <c:pt idx="5384">
                  <c:v>18.507196</c:v>
                </c:pt>
                <c:pt idx="5385">
                  <c:v>18.507196</c:v>
                </c:pt>
                <c:pt idx="5386">
                  <c:v>18.507649000000001</c:v>
                </c:pt>
                <c:pt idx="5387">
                  <c:v>18.507649000000001</c:v>
                </c:pt>
                <c:pt idx="5388">
                  <c:v>18.511724999999998</c:v>
                </c:pt>
                <c:pt idx="5389">
                  <c:v>18.511724999999998</c:v>
                </c:pt>
                <c:pt idx="5390">
                  <c:v>18.513536999999999</c:v>
                </c:pt>
                <c:pt idx="5391">
                  <c:v>18.513536999999999</c:v>
                </c:pt>
                <c:pt idx="5392">
                  <c:v>18.515347999999999</c:v>
                </c:pt>
                <c:pt idx="5393">
                  <c:v>18.515347999999999</c:v>
                </c:pt>
                <c:pt idx="5394">
                  <c:v>18.518519000000001</c:v>
                </c:pt>
                <c:pt idx="5395">
                  <c:v>18.518519000000001</c:v>
                </c:pt>
                <c:pt idx="5396">
                  <c:v>18.524858999999999</c:v>
                </c:pt>
                <c:pt idx="5397">
                  <c:v>18.524858999999999</c:v>
                </c:pt>
                <c:pt idx="5398">
                  <c:v>18.525312</c:v>
                </c:pt>
                <c:pt idx="5399">
                  <c:v>18.525312</c:v>
                </c:pt>
                <c:pt idx="5400">
                  <c:v>18.526218</c:v>
                </c:pt>
                <c:pt idx="5401">
                  <c:v>18.526218</c:v>
                </c:pt>
                <c:pt idx="5402">
                  <c:v>18.529841000000001</c:v>
                </c:pt>
                <c:pt idx="5403">
                  <c:v>18.529841000000001</c:v>
                </c:pt>
                <c:pt idx="5404">
                  <c:v>18.530747000000002</c:v>
                </c:pt>
                <c:pt idx="5405">
                  <c:v>18.530747000000002</c:v>
                </c:pt>
                <c:pt idx="5406">
                  <c:v>18.533463999999999</c:v>
                </c:pt>
                <c:pt idx="5407">
                  <c:v>18.533463999999999</c:v>
                </c:pt>
                <c:pt idx="5408">
                  <c:v>18.535729</c:v>
                </c:pt>
                <c:pt idx="5409">
                  <c:v>18.535729</c:v>
                </c:pt>
                <c:pt idx="5410">
                  <c:v>18.536633999999999</c:v>
                </c:pt>
                <c:pt idx="5411">
                  <c:v>18.536633999999999</c:v>
                </c:pt>
                <c:pt idx="5412">
                  <c:v>18.537993</c:v>
                </c:pt>
                <c:pt idx="5413">
                  <c:v>18.537993</c:v>
                </c:pt>
                <c:pt idx="5414">
                  <c:v>18.537993</c:v>
                </c:pt>
                <c:pt idx="5415">
                  <c:v>18.537993</c:v>
                </c:pt>
                <c:pt idx="5416">
                  <c:v>18.542974999999998</c:v>
                </c:pt>
                <c:pt idx="5417">
                  <c:v>18.542974999999998</c:v>
                </c:pt>
                <c:pt idx="5418">
                  <c:v>18.544786999999999</c:v>
                </c:pt>
                <c:pt idx="5419">
                  <c:v>18.544786999999999</c:v>
                </c:pt>
                <c:pt idx="5420">
                  <c:v>18.545691999999999</c:v>
                </c:pt>
                <c:pt idx="5421">
                  <c:v>18.545691999999999</c:v>
                </c:pt>
                <c:pt idx="5422">
                  <c:v>18.549316000000001</c:v>
                </c:pt>
                <c:pt idx="5423">
                  <c:v>18.549316000000001</c:v>
                </c:pt>
                <c:pt idx="5424">
                  <c:v>18.555202999999999</c:v>
                </c:pt>
                <c:pt idx="5425">
                  <c:v>18.555202999999999</c:v>
                </c:pt>
                <c:pt idx="5426">
                  <c:v>18.557921</c:v>
                </c:pt>
                <c:pt idx="5427">
                  <c:v>18.557921</c:v>
                </c:pt>
                <c:pt idx="5428">
                  <c:v>18.559279</c:v>
                </c:pt>
                <c:pt idx="5429">
                  <c:v>18.559279</c:v>
                </c:pt>
                <c:pt idx="5430">
                  <c:v>18.559732</c:v>
                </c:pt>
                <c:pt idx="5431">
                  <c:v>18.559732</c:v>
                </c:pt>
                <c:pt idx="5432">
                  <c:v>18.562449999999998</c:v>
                </c:pt>
                <c:pt idx="5433">
                  <c:v>18.562449999999998</c:v>
                </c:pt>
                <c:pt idx="5434">
                  <c:v>18.562902000000001</c:v>
                </c:pt>
                <c:pt idx="5435">
                  <c:v>18.562902000000001</c:v>
                </c:pt>
                <c:pt idx="5436">
                  <c:v>18.567430999999999</c:v>
                </c:pt>
                <c:pt idx="5437">
                  <c:v>18.567430999999999</c:v>
                </c:pt>
                <c:pt idx="5438">
                  <c:v>18.569696</c:v>
                </c:pt>
                <c:pt idx="5439">
                  <c:v>18.569696</c:v>
                </c:pt>
                <c:pt idx="5440">
                  <c:v>18.569696</c:v>
                </c:pt>
                <c:pt idx="5441">
                  <c:v>18.569696</c:v>
                </c:pt>
                <c:pt idx="5442">
                  <c:v>18.571055000000001</c:v>
                </c:pt>
                <c:pt idx="5443">
                  <c:v>18.571055000000001</c:v>
                </c:pt>
                <c:pt idx="5444">
                  <c:v>18.573319000000001</c:v>
                </c:pt>
                <c:pt idx="5445">
                  <c:v>18.573319000000001</c:v>
                </c:pt>
                <c:pt idx="5446">
                  <c:v>18.577394999999999</c:v>
                </c:pt>
                <c:pt idx="5447">
                  <c:v>18.577394999999999</c:v>
                </c:pt>
                <c:pt idx="5448">
                  <c:v>18.578754</c:v>
                </c:pt>
                <c:pt idx="5449">
                  <c:v>18.578754</c:v>
                </c:pt>
                <c:pt idx="5450">
                  <c:v>18.580565</c:v>
                </c:pt>
                <c:pt idx="5451">
                  <c:v>18.580565</c:v>
                </c:pt>
                <c:pt idx="5452">
                  <c:v>18.580565</c:v>
                </c:pt>
                <c:pt idx="5453">
                  <c:v>18.580565</c:v>
                </c:pt>
                <c:pt idx="5454">
                  <c:v>18.584641999999999</c:v>
                </c:pt>
                <c:pt idx="5455">
                  <c:v>18.584641999999999</c:v>
                </c:pt>
                <c:pt idx="5456">
                  <c:v>18.585546999999998</c:v>
                </c:pt>
                <c:pt idx="5457">
                  <c:v>18.585546999999998</c:v>
                </c:pt>
                <c:pt idx="5458">
                  <c:v>18.586452999999999</c:v>
                </c:pt>
                <c:pt idx="5459">
                  <c:v>18.586452999999999</c:v>
                </c:pt>
                <c:pt idx="5460">
                  <c:v>18.586452999999999</c:v>
                </c:pt>
                <c:pt idx="5461">
                  <c:v>18.586452999999999</c:v>
                </c:pt>
                <c:pt idx="5462">
                  <c:v>18.587812</c:v>
                </c:pt>
                <c:pt idx="5463">
                  <c:v>18.587812</c:v>
                </c:pt>
                <c:pt idx="5464">
                  <c:v>18.589623</c:v>
                </c:pt>
                <c:pt idx="5465">
                  <c:v>18.589623</c:v>
                </c:pt>
                <c:pt idx="5466">
                  <c:v>18.589623</c:v>
                </c:pt>
                <c:pt idx="5467">
                  <c:v>18.589623</c:v>
                </c:pt>
                <c:pt idx="5468">
                  <c:v>18.590982</c:v>
                </c:pt>
                <c:pt idx="5469">
                  <c:v>18.590982</c:v>
                </c:pt>
                <c:pt idx="5470">
                  <c:v>18.590982</c:v>
                </c:pt>
                <c:pt idx="5471">
                  <c:v>18.590982</c:v>
                </c:pt>
                <c:pt idx="5472">
                  <c:v>18.593699000000001</c:v>
                </c:pt>
                <c:pt idx="5473">
                  <c:v>18.593699000000001</c:v>
                </c:pt>
                <c:pt idx="5474">
                  <c:v>18.595963999999999</c:v>
                </c:pt>
                <c:pt idx="5475">
                  <c:v>18.595963999999999</c:v>
                </c:pt>
                <c:pt idx="5476">
                  <c:v>18.595963999999999</c:v>
                </c:pt>
                <c:pt idx="5477">
                  <c:v>18.595963999999999</c:v>
                </c:pt>
                <c:pt idx="5478">
                  <c:v>18.598227999999999</c:v>
                </c:pt>
                <c:pt idx="5479">
                  <c:v>18.598227999999999</c:v>
                </c:pt>
                <c:pt idx="5480">
                  <c:v>18.598680999999999</c:v>
                </c:pt>
                <c:pt idx="5481">
                  <c:v>18.598680999999999</c:v>
                </c:pt>
                <c:pt idx="5482">
                  <c:v>18.598680999999999</c:v>
                </c:pt>
                <c:pt idx="5483">
                  <c:v>18.598680999999999</c:v>
                </c:pt>
                <c:pt idx="5484">
                  <c:v>18.599587</c:v>
                </c:pt>
                <c:pt idx="5485">
                  <c:v>18.599587</c:v>
                </c:pt>
                <c:pt idx="5486">
                  <c:v>18.602305000000001</c:v>
                </c:pt>
                <c:pt idx="5487">
                  <c:v>18.602305000000001</c:v>
                </c:pt>
                <c:pt idx="5488">
                  <c:v>18.605474999999998</c:v>
                </c:pt>
                <c:pt idx="5489">
                  <c:v>18.605474999999998</c:v>
                </c:pt>
                <c:pt idx="5490">
                  <c:v>18.606380999999999</c:v>
                </c:pt>
                <c:pt idx="5491">
                  <c:v>18.606380999999999</c:v>
                </c:pt>
                <c:pt idx="5492">
                  <c:v>18.606380999999999</c:v>
                </c:pt>
                <c:pt idx="5493">
                  <c:v>18.606380999999999</c:v>
                </c:pt>
                <c:pt idx="5494">
                  <c:v>18.607285999999998</c:v>
                </c:pt>
                <c:pt idx="5495">
                  <c:v>18.607285999999998</c:v>
                </c:pt>
                <c:pt idx="5496">
                  <c:v>18.609097999999999</c:v>
                </c:pt>
                <c:pt idx="5497">
                  <c:v>18.609097999999999</c:v>
                </c:pt>
                <c:pt idx="5498">
                  <c:v>18.609551</c:v>
                </c:pt>
                <c:pt idx="5499">
                  <c:v>18.609551</c:v>
                </c:pt>
                <c:pt idx="5500">
                  <c:v>18.610457</c:v>
                </c:pt>
                <c:pt idx="5501">
                  <c:v>18.610457</c:v>
                </c:pt>
                <c:pt idx="5502">
                  <c:v>18.610457</c:v>
                </c:pt>
                <c:pt idx="5503">
                  <c:v>18.610457</c:v>
                </c:pt>
                <c:pt idx="5504">
                  <c:v>18.611362</c:v>
                </c:pt>
                <c:pt idx="5505">
                  <c:v>18.611362</c:v>
                </c:pt>
                <c:pt idx="5506">
                  <c:v>18.612721000000001</c:v>
                </c:pt>
                <c:pt idx="5507">
                  <c:v>18.612721000000001</c:v>
                </c:pt>
                <c:pt idx="5508">
                  <c:v>18.612721000000001</c:v>
                </c:pt>
                <c:pt idx="5509">
                  <c:v>18.612721000000001</c:v>
                </c:pt>
                <c:pt idx="5510">
                  <c:v>18.613627000000001</c:v>
                </c:pt>
                <c:pt idx="5511">
                  <c:v>18.613627000000001</c:v>
                </c:pt>
                <c:pt idx="5512">
                  <c:v>18.615438999999999</c:v>
                </c:pt>
                <c:pt idx="5513">
                  <c:v>18.615438999999999</c:v>
                </c:pt>
                <c:pt idx="5514">
                  <c:v>18.618155999999999</c:v>
                </c:pt>
                <c:pt idx="5515">
                  <c:v>18.618155999999999</c:v>
                </c:pt>
                <c:pt idx="5516">
                  <c:v>18.619515</c:v>
                </c:pt>
                <c:pt idx="5517">
                  <c:v>18.619515</c:v>
                </c:pt>
                <c:pt idx="5518">
                  <c:v>18.620873</c:v>
                </c:pt>
                <c:pt idx="5519">
                  <c:v>18.620873</c:v>
                </c:pt>
                <c:pt idx="5520">
                  <c:v>18.621779</c:v>
                </c:pt>
                <c:pt idx="5521">
                  <c:v>18.621779</c:v>
                </c:pt>
                <c:pt idx="5522">
                  <c:v>18.624949000000001</c:v>
                </c:pt>
                <c:pt idx="5523">
                  <c:v>18.624949000000001</c:v>
                </c:pt>
                <c:pt idx="5524">
                  <c:v>18.627213999999999</c:v>
                </c:pt>
                <c:pt idx="5525">
                  <c:v>18.627213999999999</c:v>
                </c:pt>
                <c:pt idx="5526">
                  <c:v>18.627666999999999</c:v>
                </c:pt>
                <c:pt idx="5527">
                  <c:v>18.627666999999999</c:v>
                </c:pt>
                <c:pt idx="5528">
                  <c:v>18.628119999999999</c:v>
                </c:pt>
                <c:pt idx="5529">
                  <c:v>18.628119999999999</c:v>
                </c:pt>
                <c:pt idx="5530">
                  <c:v>18.629477999999999</c:v>
                </c:pt>
                <c:pt idx="5531">
                  <c:v>18.629477999999999</c:v>
                </c:pt>
                <c:pt idx="5532">
                  <c:v>18.630837</c:v>
                </c:pt>
                <c:pt idx="5533">
                  <c:v>18.630837</c:v>
                </c:pt>
                <c:pt idx="5534">
                  <c:v>18.631743</c:v>
                </c:pt>
                <c:pt idx="5535">
                  <c:v>18.631743</c:v>
                </c:pt>
                <c:pt idx="5536">
                  <c:v>18.631743</c:v>
                </c:pt>
                <c:pt idx="5537">
                  <c:v>18.631743</c:v>
                </c:pt>
                <c:pt idx="5538">
                  <c:v>18.632196</c:v>
                </c:pt>
                <c:pt idx="5539">
                  <c:v>18.632196</c:v>
                </c:pt>
                <c:pt idx="5540">
                  <c:v>18.638083000000002</c:v>
                </c:pt>
                <c:pt idx="5541">
                  <c:v>18.638083000000002</c:v>
                </c:pt>
                <c:pt idx="5542">
                  <c:v>18.640801</c:v>
                </c:pt>
                <c:pt idx="5543">
                  <c:v>18.640801</c:v>
                </c:pt>
                <c:pt idx="5544">
                  <c:v>18.642612</c:v>
                </c:pt>
                <c:pt idx="5545">
                  <c:v>18.642612</c:v>
                </c:pt>
                <c:pt idx="5546">
                  <c:v>18.643065</c:v>
                </c:pt>
                <c:pt idx="5547">
                  <c:v>18.643065</c:v>
                </c:pt>
                <c:pt idx="5548">
                  <c:v>18.644424000000001</c:v>
                </c:pt>
                <c:pt idx="5549">
                  <c:v>18.644424000000001</c:v>
                </c:pt>
                <c:pt idx="5550">
                  <c:v>18.645783000000002</c:v>
                </c:pt>
                <c:pt idx="5551">
                  <c:v>18.645783000000002</c:v>
                </c:pt>
                <c:pt idx="5552">
                  <c:v>18.646688000000001</c:v>
                </c:pt>
                <c:pt idx="5553">
                  <c:v>18.646688000000001</c:v>
                </c:pt>
                <c:pt idx="5554">
                  <c:v>18.647141000000001</c:v>
                </c:pt>
                <c:pt idx="5555">
                  <c:v>18.647141000000001</c:v>
                </c:pt>
                <c:pt idx="5556">
                  <c:v>18.647141000000001</c:v>
                </c:pt>
                <c:pt idx="5557">
                  <c:v>18.647141000000001</c:v>
                </c:pt>
                <c:pt idx="5558">
                  <c:v>18.648499999999999</c:v>
                </c:pt>
                <c:pt idx="5559">
                  <c:v>18.648499999999999</c:v>
                </c:pt>
                <c:pt idx="5560">
                  <c:v>18.650765</c:v>
                </c:pt>
                <c:pt idx="5561">
                  <c:v>18.650765</c:v>
                </c:pt>
                <c:pt idx="5562">
                  <c:v>18.650765</c:v>
                </c:pt>
                <c:pt idx="5563">
                  <c:v>18.650765</c:v>
                </c:pt>
                <c:pt idx="5564">
                  <c:v>18.651669999999999</c:v>
                </c:pt>
                <c:pt idx="5565">
                  <c:v>18.651669999999999</c:v>
                </c:pt>
                <c:pt idx="5566">
                  <c:v>18.652576</c:v>
                </c:pt>
                <c:pt idx="5567">
                  <c:v>18.652576</c:v>
                </c:pt>
                <c:pt idx="5568">
                  <c:v>18.652576</c:v>
                </c:pt>
                <c:pt idx="5569">
                  <c:v>18.652576</c:v>
                </c:pt>
                <c:pt idx="5570">
                  <c:v>18.653029</c:v>
                </c:pt>
                <c:pt idx="5571">
                  <c:v>18.653029</c:v>
                </c:pt>
                <c:pt idx="5572">
                  <c:v>18.654388000000001</c:v>
                </c:pt>
                <c:pt idx="5573">
                  <c:v>18.654388000000001</c:v>
                </c:pt>
                <c:pt idx="5574">
                  <c:v>18.655294000000001</c:v>
                </c:pt>
                <c:pt idx="5575">
                  <c:v>18.655294000000001</c:v>
                </c:pt>
                <c:pt idx="5576">
                  <c:v>18.656652000000001</c:v>
                </c:pt>
                <c:pt idx="5577">
                  <c:v>18.656652000000001</c:v>
                </c:pt>
                <c:pt idx="5578">
                  <c:v>18.657105000000001</c:v>
                </c:pt>
                <c:pt idx="5579">
                  <c:v>18.657105000000001</c:v>
                </c:pt>
                <c:pt idx="5580">
                  <c:v>18.658463999999999</c:v>
                </c:pt>
                <c:pt idx="5581">
                  <c:v>18.658463999999999</c:v>
                </c:pt>
                <c:pt idx="5582">
                  <c:v>18.658916999999999</c:v>
                </c:pt>
                <c:pt idx="5583">
                  <c:v>18.658916999999999</c:v>
                </c:pt>
                <c:pt idx="5584">
                  <c:v>18.660727999999999</c:v>
                </c:pt>
                <c:pt idx="5585">
                  <c:v>18.660727999999999</c:v>
                </c:pt>
                <c:pt idx="5586">
                  <c:v>18.661633999999999</c:v>
                </c:pt>
                <c:pt idx="5587">
                  <c:v>18.661633999999999</c:v>
                </c:pt>
                <c:pt idx="5588">
                  <c:v>18.66254</c:v>
                </c:pt>
                <c:pt idx="5589">
                  <c:v>18.66254</c:v>
                </c:pt>
                <c:pt idx="5590">
                  <c:v>18.664804</c:v>
                </c:pt>
                <c:pt idx="5591">
                  <c:v>18.664804</c:v>
                </c:pt>
                <c:pt idx="5592">
                  <c:v>18.668427999999999</c:v>
                </c:pt>
                <c:pt idx="5593">
                  <c:v>18.668427999999999</c:v>
                </c:pt>
                <c:pt idx="5594">
                  <c:v>18.669333000000002</c:v>
                </c:pt>
                <c:pt idx="5595">
                  <c:v>18.669333000000002</c:v>
                </c:pt>
                <c:pt idx="5596">
                  <c:v>18.669785999999998</c:v>
                </c:pt>
                <c:pt idx="5597">
                  <c:v>18.669785999999998</c:v>
                </c:pt>
                <c:pt idx="5598">
                  <c:v>18.675221000000001</c:v>
                </c:pt>
                <c:pt idx="5599">
                  <c:v>18.675221000000001</c:v>
                </c:pt>
                <c:pt idx="5600">
                  <c:v>18.677938000000001</c:v>
                </c:pt>
                <c:pt idx="5601">
                  <c:v>18.677938000000001</c:v>
                </c:pt>
                <c:pt idx="5602">
                  <c:v>18.678391000000001</c:v>
                </c:pt>
                <c:pt idx="5603">
                  <c:v>18.678391000000001</c:v>
                </c:pt>
                <c:pt idx="5604">
                  <c:v>18.682466999999999</c:v>
                </c:pt>
                <c:pt idx="5605">
                  <c:v>18.682466999999999</c:v>
                </c:pt>
                <c:pt idx="5606">
                  <c:v>18.682919999999999</c:v>
                </c:pt>
                <c:pt idx="5607">
                  <c:v>18.682919999999999</c:v>
                </c:pt>
                <c:pt idx="5608">
                  <c:v>18.683373</c:v>
                </c:pt>
                <c:pt idx="5609">
                  <c:v>18.683373</c:v>
                </c:pt>
                <c:pt idx="5610">
                  <c:v>18.689260999999998</c:v>
                </c:pt>
                <c:pt idx="5611">
                  <c:v>18.689260999999998</c:v>
                </c:pt>
                <c:pt idx="5612">
                  <c:v>18.690166999999999</c:v>
                </c:pt>
                <c:pt idx="5613">
                  <c:v>18.690166999999999</c:v>
                </c:pt>
                <c:pt idx="5614">
                  <c:v>18.692883999999999</c:v>
                </c:pt>
                <c:pt idx="5615">
                  <c:v>18.692883999999999</c:v>
                </c:pt>
                <c:pt idx="5616">
                  <c:v>18.693337</c:v>
                </c:pt>
                <c:pt idx="5617">
                  <c:v>18.693337</c:v>
                </c:pt>
                <c:pt idx="5618">
                  <c:v>18.693337</c:v>
                </c:pt>
                <c:pt idx="5619">
                  <c:v>18.693337</c:v>
                </c:pt>
                <c:pt idx="5620">
                  <c:v>18.694696</c:v>
                </c:pt>
                <c:pt idx="5621">
                  <c:v>18.694696</c:v>
                </c:pt>
                <c:pt idx="5622">
                  <c:v>18.697413000000001</c:v>
                </c:pt>
                <c:pt idx="5623">
                  <c:v>18.697413000000001</c:v>
                </c:pt>
                <c:pt idx="5624">
                  <c:v>18.697866000000001</c:v>
                </c:pt>
                <c:pt idx="5625">
                  <c:v>18.697866000000001</c:v>
                </c:pt>
                <c:pt idx="5626">
                  <c:v>18.701941999999999</c:v>
                </c:pt>
                <c:pt idx="5627">
                  <c:v>18.701941999999999</c:v>
                </c:pt>
                <c:pt idx="5628">
                  <c:v>18.702394999999999</c:v>
                </c:pt>
                <c:pt idx="5629">
                  <c:v>18.702394999999999</c:v>
                </c:pt>
                <c:pt idx="5630">
                  <c:v>18.705112</c:v>
                </c:pt>
                <c:pt idx="5631">
                  <c:v>18.705112</c:v>
                </c:pt>
                <c:pt idx="5632">
                  <c:v>18.705565</c:v>
                </c:pt>
                <c:pt idx="5633">
                  <c:v>18.705565</c:v>
                </c:pt>
                <c:pt idx="5634">
                  <c:v>18.706471000000001</c:v>
                </c:pt>
                <c:pt idx="5635">
                  <c:v>18.706471000000001</c:v>
                </c:pt>
                <c:pt idx="5636">
                  <c:v>18.718246000000001</c:v>
                </c:pt>
                <c:pt idx="5637">
                  <c:v>18.718246000000001</c:v>
                </c:pt>
                <c:pt idx="5638">
                  <c:v>18.718699000000001</c:v>
                </c:pt>
                <c:pt idx="5639">
                  <c:v>18.718699000000001</c:v>
                </c:pt>
                <c:pt idx="5640">
                  <c:v>18.719152000000001</c:v>
                </c:pt>
                <c:pt idx="5641">
                  <c:v>18.719152000000001</c:v>
                </c:pt>
                <c:pt idx="5642">
                  <c:v>18.719605000000001</c:v>
                </c:pt>
                <c:pt idx="5643">
                  <c:v>18.719605000000001</c:v>
                </c:pt>
                <c:pt idx="5644">
                  <c:v>18.720058000000002</c:v>
                </c:pt>
                <c:pt idx="5645">
                  <c:v>18.720058000000002</c:v>
                </c:pt>
                <c:pt idx="5646">
                  <c:v>18.723227999999999</c:v>
                </c:pt>
                <c:pt idx="5647">
                  <c:v>18.723227999999999</c:v>
                </c:pt>
                <c:pt idx="5648">
                  <c:v>18.723680999999999</c:v>
                </c:pt>
                <c:pt idx="5649">
                  <c:v>18.723680999999999</c:v>
                </c:pt>
                <c:pt idx="5650">
                  <c:v>18.72504</c:v>
                </c:pt>
                <c:pt idx="5651">
                  <c:v>18.72504</c:v>
                </c:pt>
                <c:pt idx="5652">
                  <c:v>18.725944999999999</c:v>
                </c:pt>
                <c:pt idx="5653">
                  <c:v>18.725944999999999</c:v>
                </c:pt>
                <c:pt idx="5654">
                  <c:v>18.727304</c:v>
                </c:pt>
                <c:pt idx="5655">
                  <c:v>18.727304</c:v>
                </c:pt>
                <c:pt idx="5656">
                  <c:v>18.729569000000001</c:v>
                </c:pt>
                <c:pt idx="5657">
                  <c:v>18.729569000000001</c:v>
                </c:pt>
                <c:pt idx="5658">
                  <c:v>18.731380000000001</c:v>
                </c:pt>
                <c:pt idx="5659">
                  <c:v>18.731380000000001</c:v>
                </c:pt>
                <c:pt idx="5660">
                  <c:v>18.732285999999998</c:v>
                </c:pt>
                <c:pt idx="5661">
                  <c:v>18.732285999999998</c:v>
                </c:pt>
                <c:pt idx="5662">
                  <c:v>18.732738999999999</c:v>
                </c:pt>
                <c:pt idx="5663">
                  <c:v>18.732738999999999</c:v>
                </c:pt>
                <c:pt idx="5664">
                  <c:v>18.736815</c:v>
                </c:pt>
                <c:pt idx="5665">
                  <c:v>18.736815</c:v>
                </c:pt>
                <c:pt idx="5666">
                  <c:v>18.737268</c:v>
                </c:pt>
                <c:pt idx="5667">
                  <c:v>18.737268</c:v>
                </c:pt>
                <c:pt idx="5668">
                  <c:v>18.739985000000001</c:v>
                </c:pt>
                <c:pt idx="5669">
                  <c:v>18.739985000000001</c:v>
                </c:pt>
                <c:pt idx="5670">
                  <c:v>18.743155999999999</c:v>
                </c:pt>
                <c:pt idx="5671">
                  <c:v>18.743155999999999</c:v>
                </c:pt>
                <c:pt idx="5672">
                  <c:v>18.744513999999999</c:v>
                </c:pt>
                <c:pt idx="5673">
                  <c:v>18.744513999999999</c:v>
                </c:pt>
                <c:pt idx="5674">
                  <c:v>18.745873</c:v>
                </c:pt>
                <c:pt idx="5675">
                  <c:v>18.745873</c:v>
                </c:pt>
                <c:pt idx="5676">
                  <c:v>18.747685000000001</c:v>
                </c:pt>
                <c:pt idx="5677">
                  <c:v>18.747685000000001</c:v>
                </c:pt>
                <c:pt idx="5678">
                  <c:v>18.749496000000001</c:v>
                </c:pt>
                <c:pt idx="5679">
                  <c:v>18.749496000000001</c:v>
                </c:pt>
                <c:pt idx="5680">
                  <c:v>18.753119000000002</c:v>
                </c:pt>
                <c:pt idx="5681">
                  <c:v>18.753119000000002</c:v>
                </c:pt>
                <c:pt idx="5682">
                  <c:v>18.759460000000001</c:v>
                </c:pt>
                <c:pt idx="5683">
                  <c:v>18.759460000000001</c:v>
                </c:pt>
                <c:pt idx="5684">
                  <c:v>18.762630000000001</c:v>
                </c:pt>
                <c:pt idx="5685">
                  <c:v>18.762630000000001</c:v>
                </c:pt>
                <c:pt idx="5686">
                  <c:v>18.763535999999998</c:v>
                </c:pt>
                <c:pt idx="5687">
                  <c:v>18.763535999999998</c:v>
                </c:pt>
                <c:pt idx="5688">
                  <c:v>18.763535999999998</c:v>
                </c:pt>
                <c:pt idx="5689">
                  <c:v>18.763535999999998</c:v>
                </c:pt>
                <c:pt idx="5690">
                  <c:v>18.774405999999999</c:v>
                </c:pt>
                <c:pt idx="5691">
                  <c:v>18.774405999999999</c:v>
                </c:pt>
                <c:pt idx="5692">
                  <c:v>18.775310999999999</c:v>
                </c:pt>
                <c:pt idx="5693">
                  <c:v>18.775310999999999</c:v>
                </c:pt>
                <c:pt idx="5694">
                  <c:v>18.775310999999999</c:v>
                </c:pt>
                <c:pt idx="5695">
                  <c:v>18.775310999999999</c:v>
                </c:pt>
                <c:pt idx="5696">
                  <c:v>18.775310999999999</c:v>
                </c:pt>
                <c:pt idx="5697">
                  <c:v>18.775310999999999</c:v>
                </c:pt>
                <c:pt idx="5698">
                  <c:v>18.776216999999999</c:v>
                </c:pt>
                <c:pt idx="5699">
                  <c:v>18.776216999999999</c:v>
                </c:pt>
                <c:pt idx="5700">
                  <c:v>18.777576</c:v>
                </c:pt>
                <c:pt idx="5701">
                  <c:v>18.777576</c:v>
                </c:pt>
                <c:pt idx="5702">
                  <c:v>18.77984</c:v>
                </c:pt>
                <c:pt idx="5703">
                  <c:v>18.77984</c:v>
                </c:pt>
                <c:pt idx="5704">
                  <c:v>18.781652000000001</c:v>
                </c:pt>
                <c:pt idx="5705">
                  <c:v>18.781652000000001</c:v>
                </c:pt>
                <c:pt idx="5706">
                  <c:v>18.783463000000001</c:v>
                </c:pt>
                <c:pt idx="5707">
                  <c:v>18.783463000000001</c:v>
                </c:pt>
                <c:pt idx="5708">
                  <c:v>18.783916000000001</c:v>
                </c:pt>
                <c:pt idx="5709">
                  <c:v>18.783916000000001</c:v>
                </c:pt>
                <c:pt idx="5710">
                  <c:v>18.785274999999999</c:v>
                </c:pt>
                <c:pt idx="5711">
                  <c:v>18.785274999999999</c:v>
                </c:pt>
                <c:pt idx="5712">
                  <c:v>18.78754</c:v>
                </c:pt>
                <c:pt idx="5713">
                  <c:v>18.78754</c:v>
                </c:pt>
                <c:pt idx="5714">
                  <c:v>18.792068</c:v>
                </c:pt>
                <c:pt idx="5715">
                  <c:v>18.792068</c:v>
                </c:pt>
                <c:pt idx="5716">
                  <c:v>18.792521000000001</c:v>
                </c:pt>
                <c:pt idx="5717">
                  <c:v>18.792521000000001</c:v>
                </c:pt>
                <c:pt idx="5718">
                  <c:v>18.796144999999999</c:v>
                </c:pt>
                <c:pt idx="5719">
                  <c:v>18.796144999999999</c:v>
                </c:pt>
                <c:pt idx="5720">
                  <c:v>18.796144999999999</c:v>
                </c:pt>
                <c:pt idx="5721">
                  <c:v>18.796144999999999</c:v>
                </c:pt>
                <c:pt idx="5722">
                  <c:v>18.797502999999999</c:v>
                </c:pt>
                <c:pt idx="5723">
                  <c:v>18.797502999999999</c:v>
                </c:pt>
                <c:pt idx="5724">
                  <c:v>18.797502999999999</c:v>
                </c:pt>
                <c:pt idx="5725">
                  <c:v>18.797502999999999</c:v>
                </c:pt>
                <c:pt idx="5726">
                  <c:v>18.798408999999999</c:v>
                </c:pt>
                <c:pt idx="5727">
                  <c:v>18.798408999999999</c:v>
                </c:pt>
                <c:pt idx="5728">
                  <c:v>18.799768</c:v>
                </c:pt>
                <c:pt idx="5729">
                  <c:v>18.799768</c:v>
                </c:pt>
                <c:pt idx="5730">
                  <c:v>18.799768</c:v>
                </c:pt>
                <c:pt idx="5731">
                  <c:v>18.799768</c:v>
                </c:pt>
                <c:pt idx="5732">
                  <c:v>18.801126</c:v>
                </c:pt>
                <c:pt idx="5733">
                  <c:v>18.801126</c:v>
                </c:pt>
                <c:pt idx="5734">
                  <c:v>18.801126</c:v>
                </c:pt>
                <c:pt idx="5735">
                  <c:v>18.801126</c:v>
                </c:pt>
                <c:pt idx="5736">
                  <c:v>18.801579</c:v>
                </c:pt>
                <c:pt idx="5737">
                  <c:v>18.801579</c:v>
                </c:pt>
                <c:pt idx="5738">
                  <c:v>18.801579</c:v>
                </c:pt>
                <c:pt idx="5739">
                  <c:v>18.801579</c:v>
                </c:pt>
                <c:pt idx="5740">
                  <c:v>18.802032000000001</c:v>
                </c:pt>
                <c:pt idx="5741">
                  <c:v>18.802032000000001</c:v>
                </c:pt>
                <c:pt idx="5742">
                  <c:v>18.802032000000001</c:v>
                </c:pt>
                <c:pt idx="5743">
                  <c:v>18.802032000000001</c:v>
                </c:pt>
                <c:pt idx="5744">
                  <c:v>18.803844000000002</c:v>
                </c:pt>
                <c:pt idx="5745">
                  <c:v>18.803844000000002</c:v>
                </c:pt>
                <c:pt idx="5746">
                  <c:v>18.806107999999998</c:v>
                </c:pt>
                <c:pt idx="5747">
                  <c:v>18.806107999999998</c:v>
                </c:pt>
                <c:pt idx="5748">
                  <c:v>18.806560999999999</c:v>
                </c:pt>
                <c:pt idx="5749">
                  <c:v>18.806560999999999</c:v>
                </c:pt>
                <c:pt idx="5750">
                  <c:v>18.807466999999999</c:v>
                </c:pt>
                <c:pt idx="5751">
                  <c:v>18.807466999999999</c:v>
                </c:pt>
                <c:pt idx="5752">
                  <c:v>18.807919999999999</c:v>
                </c:pt>
                <c:pt idx="5753">
                  <c:v>18.807919999999999</c:v>
                </c:pt>
                <c:pt idx="5754">
                  <c:v>18.808826</c:v>
                </c:pt>
                <c:pt idx="5755">
                  <c:v>18.808826</c:v>
                </c:pt>
                <c:pt idx="5756">
                  <c:v>18.811543</c:v>
                </c:pt>
                <c:pt idx="5757">
                  <c:v>18.811543</c:v>
                </c:pt>
                <c:pt idx="5758">
                  <c:v>18.815166000000001</c:v>
                </c:pt>
                <c:pt idx="5759">
                  <c:v>18.815166000000001</c:v>
                </c:pt>
                <c:pt idx="5760">
                  <c:v>18.820601</c:v>
                </c:pt>
                <c:pt idx="5761">
                  <c:v>18.820601</c:v>
                </c:pt>
                <c:pt idx="5762">
                  <c:v>18.822866000000001</c:v>
                </c:pt>
                <c:pt idx="5763">
                  <c:v>18.822866000000001</c:v>
                </c:pt>
                <c:pt idx="5764">
                  <c:v>18.826035999999998</c:v>
                </c:pt>
                <c:pt idx="5765">
                  <c:v>18.826035999999998</c:v>
                </c:pt>
                <c:pt idx="5766">
                  <c:v>18.826941999999999</c:v>
                </c:pt>
                <c:pt idx="5767">
                  <c:v>18.826941999999999</c:v>
                </c:pt>
                <c:pt idx="5768">
                  <c:v>18.827394000000002</c:v>
                </c:pt>
                <c:pt idx="5769">
                  <c:v>18.827394000000002</c:v>
                </c:pt>
                <c:pt idx="5770">
                  <c:v>18.829658999999999</c:v>
                </c:pt>
                <c:pt idx="5771">
                  <c:v>18.829658999999999</c:v>
                </c:pt>
                <c:pt idx="5772">
                  <c:v>18.832829</c:v>
                </c:pt>
                <c:pt idx="5773">
                  <c:v>18.832829</c:v>
                </c:pt>
                <c:pt idx="5774">
                  <c:v>18.833282000000001</c:v>
                </c:pt>
                <c:pt idx="5775">
                  <c:v>18.833282000000001</c:v>
                </c:pt>
                <c:pt idx="5776">
                  <c:v>18.837357999999998</c:v>
                </c:pt>
                <c:pt idx="5777">
                  <c:v>18.837357999999998</c:v>
                </c:pt>
                <c:pt idx="5778">
                  <c:v>18.837810999999999</c:v>
                </c:pt>
                <c:pt idx="5779">
                  <c:v>18.837810999999999</c:v>
                </c:pt>
                <c:pt idx="5780">
                  <c:v>18.838716999999999</c:v>
                </c:pt>
                <c:pt idx="5781">
                  <c:v>18.838716999999999</c:v>
                </c:pt>
                <c:pt idx="5782">
                  <c:v>18.838716999999999</c:v>
                </c:pt>
                <c:pt idx="5783">
                  <c:v>18.838716999999999</c:v>
                </c:pt>
                <c:pt idx="5784">
                  <c:v>18.841434</c:v>
                </c:pt>
                <c:pt idx="5785">
                  <c:v>18.841434</c:v>
                </c:pt>
                <c:pt idx="5786">
                  <c:v>18.844605000000001</c:v>
                </c:pt>
                <c:pt idx="5787">
                  <c:v>18.844605000000001</c:v>
                </c:pt>
                <c:pt idx="5788">
                  <c:v>18.847321999999998</c:v>
                </c:pt>
                <c:pt idx="5789">
                  <c:v>18.847321999999998</c:v>
                </c:pt>
                <c:pt idx="5790">
                  <c:v>18.847774999999999</c:v>
                </c:pt>
                <c:pt idx="5791">
                  <c:v>18.847774999999999</c:v>
                </c:pt>
                <c:pt idx="5792">
                  <c:v>18.847774999999999</c:v>
                </c:pt>
                <c:pt idx="5793">
                  <c:v>18.847774999999999</c:v>
                </c:pt>
                <c:pt idx="5794">
                  <c:v>18.852304</c:v>
                </c:pt>
                <c:pt idx="5795">
                  <c:v>18.852304</c:v>
                </c:pt>
                <c:pt idx="5796">
                  <c:v>18.852304</c:v>
                </c:pt>
                <c:pt idx="5797">
                  <c:v>18.852304</c:v>
                </c:pt>
                <c:pt idx="5798">
                  <c:v>18.854115</c:v>
                </c:pt>
                <c:pt idx="5799">
                  <c:v>18.854115</c:v>
                </c:pt>
                <c:pt idx="5800">
                  <c:v>18.855927000000001</c:v>
                </c:pt>
                <c:pt idx="5801">
                  <c:v>18.855927000000001</c:v>
                </c:pt>
                <c:pt idx="5802">
                  <c:v>18.858191999999999</c:v>
                </c:pt>
                <c:pt idx="5803">
                  <c:v>18.858191999999999</c:v>
                </c:pt>
                <c:pt idx="5804">
                  <c:v>18.859549999999999</c:v>
                </c:pt>
                <c:pt idx="5805">
                  <c:v>18.859549999999999</c:v>
                </c:pt>
                <c:pt idx="5806">
                  <c:v>18.860455999999999</c:v>
                </c:pt>
                <c:pt idx="5807">
                  <c:v>18.860455999999999</c:v>
                </c:pt>
                <c:pt idx="5808">
                  <c:v>18.864079</c:v>
                </c:pt>
                <c:pt idx="5809">
                  <c:v>18.864079</c:v>
                </c:pt>
                <c:pt idx="5810">
                  <c:v>18.864985000000001</c:v>
                </c:pt>
                <c:pt idx="5811">
                  <c:v>18.864985000000001</c:v>
                </c:pt>
                <c:pt idx="5812">
                  <c:v>18.869966999999999</c:v>
                </c:pt>
                <c:pt idx="5813">
                  <c:v>18.869966999999999</c:v>
                </c:pt>
                <c:pt idx="5814">
                  <c:v>18.869966999999999</c:v>
                </c:pt>
                <c:pt idx="5815">
                  <c:v>18.869966999999999</c:v>
                </c:pt>
                <c:pt idx="5816">
                  <c:v>18.871777999999999</c:v>
                </c:pt>
                <c:pt idx="5817">
                  <c:v>18.871777999999999</c:v>
                </c:pt>
                <c:pt idx="5818">
                  <c:v>18.87359</c:v>
                </c:pt>
                <c:pt idx="5819">
                  <c:v>18.87359</c:v>
                </c:pt>
                <c:pt idx="5820">
                  <c:v>18.878571999999998</c:v>
                </c:pt>
                <c:pt idx="5821">
                  <c:v>18.878571999999998</c:v>
                </c:pt>
                <c:pt idx="5822">
                  <c:v>18.884007</c:v>
                </c:pt>
                <c:pt idx="5823">
                  <c:v>18.884007</c:v>
                </c:pt>
                <c:pt idx="5824">
                  <c:v>18.887630000000001</c:v>
                </c:pt>
                <c:pt idx="5825">
                  <c:v>18.887630000000001</c:v>
                </c:pt>
                <c:pt idx="5826">
                  <c:v>18.888535999999998</c:v>
                </c:pt>
                <c:pt idx="5827">
                  <c:v>18.888535999999998</c:v>
                </c:pt>
                <c:pt idx="5828">
                  <c:v>18.890799999999999</c:v>
                </c:pt>
                <c:pt idx="5829">
                  <c:v>18.890799999999999</c:v>
                </c:pt>
                <c:pt idx="5830">
                  <c:v>18.890799999999999</c:v>
                </c:pt>
                <c:pt idx="5831">
                  <c:v>18.890799999999999</c:v>
                </c:pt>
                <c:pt idx="5832">
                  <c:v>18.892612</c:v>
                </c:pt>
                <c:pt idx="5833">
                  <c:v>18.892612</c:v>
                </c:pt>
                <c:pt idx="5834">
                  <c:v>18.893516999999999</c:v>
                </c:pt>
                <c:pt idx="5835">
                  <c:v>18.893516999999999</c:v>
                </c:pt>
                <c:pt idx="5836">
                  <c:v>18.900310999999999</c:v>
                </c:pt>
                <c:pt idx="5837">
                  <c:v>18.900310999999999</c:v>
                </c:pt>
                <c:pt idx="5838">
                  <c:v>18.901216999999999</c:v>
                </c:pt>
                <c:pt idx="5839">
                  <c:v>18.901216999999999</c:v>
                </c:pt>
                <c:pt idx="5840">
                  <c:v>18.901669999999999</c:v>
                </c:pt>
                <c:pt idx="5841">
                  <c:v>18.901669999999999</c:v>
                </c:pt>
                <c:pt idx="5842">
                  <c:v>18.902123</c:v>
                </c:pt>
                <c:pt idx="5843">
                  <c:v>18.902123</c:v>
                </c:pt>
                <c:pt idx="5844">
                  <c:v>18.907104</c:v>
                </c:pt>
                <c:pt idx="5845">
                  <c:v>18.907104</c:v>
                </c:pt>
                <c:pt idx="5846">
                  <c:v>18.908916000000001</c:v>
                </c:pt>
                <c:pt idx="5847">
                  <c:v>18.908916000000001</c:v>
                </c:pt>
                <c:pt idx="5848">
                  <c:v>18.909369000000002</c:v>
                </c:pt>
                <c:pt idx="5849">
                  <c:v>18.909369000000002</c:v>
                </c:pt>
                <c:pt idx="5850">
                  <c:v>18.909821999999998</c:v>
                </c:pt>
                <c:pt idx="5851">
                  <c:v>18.909821999999998</c:v>
                </c:pt>
                <c:pt idx="5852">
                  <c:v>18.914804</c:v>
                </c:pt>
                <c:pt idx="5853">
                  <c:v>18.914804</c:v>
                </c:pt>
                <c:pt idx="5854">
                  <c:v>18.915257</c:v>
                </c:pt>
                <c:pt idx="5855">
                  <c:v>18.915257</c:v>
                </c:pt>
                <c:pt idx="5856">
                  <c:v>18.915709</c:v>
                </c:pt>
                <c:pt idx="5857">
                  <c:v>18.915709</c:v>
                </c:pt>
                <c:pt idx="5858">
                  <c:v>18.916162</c:v>
                </c:pt>
                <c:pt idx="5859">
                  <c:v>18.916162</c:v>
                </c:pt>
                <c:pt idx="5860">
                  <c:v>18.919785999999998</c:v>
                </c:pt>
                <c:pt idx="5861">
                  <c:v>18.919785999999998</c:v>
                </c:pt>
                <c:pt idx="5862">
                  <c:v>18.927032000000001</c:v>
                </c:pt>
                <c:pt idx="5863">
                  <c:v>18.927032000000001</c:v>
                </c:pt>
                <c:pt idx="5864">
                  <c:v>18.928843000000001</c:v>
                </c:pt>
                <c:pt idx="5865">
                  <c:v>18.928843000000001</c:v>
                </c:pt>
                <c:pt idx="5866">
                  <c:v>18.930655000000002</c:v>
                </c:pt>
                <c:pt idx="5867">
                  <c:v>18.930655000000002</c:v>
                </c:pt>
                <c:pt idx="5868">
                  <c:v>18.932466999999999</c:v>
                </c:pt>
                <c:pt idx="5869">
                  <c:v>18.932466999999999</c:v>
                </c:pt>
                <c:pt idx="5870">
                  <c:v>18.939260000000001</c:v>
                </c:pt>
                <c:pt idx="5871">
                  <c:v>18.939260000000001</c:v>
                </c:pt>
                <c:pt idx="5872">
                  <c:v>18.940166000000001</c:v>
                </c:pt>
                <c:pt idx="5873">
                  <c:v>18.940166000000001</c:v>
                </c:pt>
                <c:pt idx="5874">
                  <c:v>18.941524999999999</c:v>
                </c:pt>
                <c:pt idx="5875">
                  <c:v>18.941524999999999</c:v>
                </c:pt>
                <c:pt idx="5876">
                  <c:v>18.942430000000002</c:v>
                </c:pt>
                <c:pt idx="5877">
                  <c:v>18.942430000000002</c:v>
                </c:pt>
                <c:pt idx="5878">
                  <c:v>18.943335999999999</c:v>
                </c:pt>
                <c:pt idx="5879">
                  <c:v>18.943335999999999</c:v>
                </c:pt>
                <c:pt idx="5880">
                  <c:v>18.944241999999999</c:v>
                </c:pt>
                <c:pt idx="5881">
                  <c:v>18.944241999999999</c:v>
                </c:pt>
                <c:pt idx="5882">
                  <c:v>18.946054</c:v>
                </c:pt>
                <c:pt idx="5883">
                  <c:v>18.946054</c:v>
                </c:pt>
                <c:pt idx="5884">
                  <c:v>18.946959</c:v>
                </c:pt>
                <c:pt idx="5885">
                  <c:v>18.946959</c:v>
                </c:pt>
                <c:pt idx="5886">
                  <c:v>18.946959</c:v>
                </c:pt>
                <c:pt idx="5887">
                  <c:v>18.946959</c:v>
                </c:pt>
                <c:pt idx="5888">
                  <c:v>18.946959</c:v>
                </c:pt>
                <c:pt idx="5889">
                  <c:v>18.946959</c:v>
                </c:pt>
                <c:pt idx="5890">
                  <c:v>18.947412</c:v>
                </c:pt>
                <c:pt idx="5891">
                  <c:v>18.947412</c:v>
                </c:pt>
                <c:pt idx="5892">
                  <c:v>18.950130000000001</c:v>
                </c:pt>
                <c:pt idx="5893">
                  <c:v>18.950130000000001</c:v>
                </c:pt>
                <c:pt idx="5894">
                  <c:v>18.951488000000001</c:v>
                </c:pt>
                <c:pt idx="5895">
                  <c:v>18.951488000000001</c:v>
                </c:pt>
                <c:pt idx="5896">
                  <c:v>18.953299999999999</c:v>
                </c:pt>
                <c:pt idx="5897">
                  <c:v>18.953299999999999</c:v>
                </c:pt>
                <c:pt idx="5898">
                  <c:v>18.954658999999999</c:v>
                </c:pt>
                <c:pt idx="5899">
                  <c:v>18.954658999999999</c:v>
                </c:pt>
                <c:pt idx="5900">
                  <c:v>18.957376</c:v>
                </c:pt>
                <c:pt idx="5901">
                  <c:v>18.957376</c:v>
                </c:pt>
                <c:pt idx="5902">
                  <c:v>18.962357999999998</c:v>
                </c:pt>
                <c:pt idx="5903">
                  <c:v>18.962357999999998</c:v>
                </c:pt>
                <c:pt idx="5904">
                  <c:v>18.962810999999999</c:v>
                </c:pt>
                <c:pt idx="5905">
                  <c:v>18.962810999999999</c:v>
                </c:pt>
                <c:pt idx="5906">
                  <c:v>18.965980999999999</c:v>
                </c:pt>
                <c:pt idx="5907">
                  <c:v>18.965980999999999</c:v>
                </c:pt>
                <c:pt idx="5908">
                  <c:v>18.96734</c:v>
                </c:pt>
                <c:pt idx="5909">
                  <c:v>18.96734</c:v>
                </c:pt>
                <c:pt idx="5910">
                  <c:v>18.970510000000001</c:v>
                </c:pt>
                <c:pt idx="5911">
                  <c:v>18.970510000000001</c:v>
                </c:pt>
                <c:pt idx="5912">
                  <c:v>18.970963000000001</c:v>
                </c:pt>
                <c:pt idx="5913">
                  <c:v>18.970963000000001</c:v>
                </c:pt>
                <c:pt idx="5914">
                  <c:v>18.972774999999999</c:v>
                </c:pt>
                <c:pt idx="5915">
                  <c:v>18.972774999999999</c:v>
                </c:pt>
                <c:pt idx="5916">
                  <c:v>18.975491999999999</c:v>
                </c:pt>
                <c:pt idx="5917">
                  <c:v>18.975491999999999</c:v>
                </c:pt>
                <c:pt idx="5918">
                  <c:v>18.980474000000001</c:v>
                </c:pt>
                <c:pt idx="5919">
                  <c:v>18.980474000000001</c:v>
                </c:pt>
                <c:pt idx="5920">
                  <c:v>18.980927000000001</c:v>
                </c:pt>
                <c:pt idx="5921">
                  <c:v>18.980927000000001</c:v>
                </c:pt>
                <c:pt idx="5922">
                  <c:v>18.983191000000001</c:v>
                </c:pt>
                <c:pt idx="5923">
                  <c:v>18.983191000000001</c:v>
                </c:pt>
                <c:pt idx="5924">
                  <c:v>18.985002999999999</c:v>
                </c:pt>
                <c:pt idx="5925">
                  <c:v>18.985002999999999</c:v>
                </c:pt>
                <c:pt idx="5926">
                  <c:v>18.985002999999999</c:v>
                </c:pt>
                <c:pt idx="5927">
                  <c:v>18.985002999999999</c:v>
                </c:pt>
                <c:pt idx="5928">
                  <c:v>18.985908999999999</c:v>
                </c:pt>
                <c:pt idx="5929">
                  <c:v>18.985908999999999</c:v>
                </c:pt>
                <c:pt idx="5930">
                  <c:v>18.992702000000001</c:v>
                </c:pt>
                <c:pt idx="5931">
                  <c:v>18.992702000000001</c:v>
                </c:pt>
                <c:pt idx="5932">
                  <c:v>18.994513999999999</c:v>
                </c:pt>
                <c:pt idx="5933">
                  <c:v>18.994513999999999</c:v>
                </c:pt>
                <c:pt idx="5934">
                  <c:v>18.995871999999999</c:v>
                </c:pt>
                <c:pt idx="5935">
                  <c:v>18.995871999999999</c:v>
                </c:pt>
                <c:pt idx="5936">
                  <c:v>18.997684</c:v>
                </c:pt>
                <c:pt idx="5937">
                  <c:v>18.997684</c:v>
                </c:pt>
                <c:pt idx="5938">
                  <c:v>18.999495</c:v>
                </c:pt>
                <c:pt idx="5939">
                  <c:v>18.999495</c:v>
                </c:pt>
                <c:pt idx="5940">
                  <c:v>18.999495</c:v>
                </c:pt>
                <c:pt idx="5941">
                  <c:v>18.999495</c:v>
                </c:pt>
                <c:pt idx="5942">
                  <c:v>19.000401</c:v>
                </c:pt>
                <c:pt idx="5943">
                  <c:v>19.000401</c:v>
                </c:pt>
                <c:pt idx="5944">
                  <c:v>19.002213000000001</c:v>
                </c:pt>
                <c:pt idx="5945">
                  <c:v>19.002213000000001</c:v>
                </c:pt>
                <c:pt idx="5946">
                  <c:v>19.003119000000002</c:v>
                </c:pt>
                <c:pt idx="5947">
                  <c:v>19.003119000000002</c:v>
                </c:pt>
                <c:pt idx="5948">
                  <c:v>19.004477000000001</c:v>
                </c:pt>
                <c:pt idx="5949">
                  <c:v>19.004477000000001</c:v>
                </c:pt>
                <c:pt idx="5950">
                  <c:v>19.004930000000002</c:v>
                </c:pt>
                <c:pt idx="5951">
                  <c:v>19.004930000000002</c:v>
                </c:pt>
                <c:pt idx="5952">
                  <c:v>19.004930000000002</c:v>
                </c:pt>
                <c:pt idx="5953">
                  <c:v>19.004930000000002</c:v>
                </c:pt>
                <c:pt idx="5954">
                  <c:v>19.004930000000002</c:v>
                </c:pt>
                <c:pt idx="5955">
                  <c:v>19.004930000000002</c:v>
                </c:pt>
                <c:pt idx="5956">
                  <c:v>19.008101</c:v>
                </c:pt>
                <c:pt idx="5957">
                  <c:v>19.008101</c:v>
                </c:pt>
                <c:pt idx="5958">
                  <c:v>19.009459</c:v>
                </c:pt>
                <c:pt idx="5959">
                  <c:v>19.009459</c:v>
                </c:pt>
                <c:pt idx="5960">
                  <c:v>19.009912</c:v>
                </c:pt>
                <c:pt idx="5961">
                  <c:v>19.009912</c:v>
                </c:pt>
                <c:pt idx="5962">
                  <c:v>19.012629</c:v>
                </c:pt>
                <c:pt idx="5963">
                  <c:v>19.012629</c:v>
                </c:pt>
                <c:pt idx="5964">
                  <c:v>19.013988000000001</c:v>
                </c:pt>
                <c:pt idx="5965">
                  <c:v>19.013988000000001</c:v>
                </c:pt>
                <c:pt idx="5966">
                  <c:v>19.016705999999999</c:v>
                </c:pt>
                <c:pt idx="5967">
                  <c:v>19.016705999999999</c:v>
                </c:pt>
                <c:pt idx="5968">
                  <c:v>19.017157999999998</c:v>
                </c:pt>
                <c:pt idx="5969">
                  <c:v>19.017157999999998</c:v>
                </c:pt>
                <c:pt idx="5970">
                  <c:v>19.017157999999998</c:v>
                </c:pt>
                <c:pt idx="5971">
                  <c:v>19.017157999999998</c:v>
                </c:pt>
                <c:pt idx="5972">
                  <c:v>19.024857999999998</c:v>
                </c:pt>
                <c:pt idx="5973">
                  <c:v>19.024857999999998</c:v>
                </c:pt>
                <c:pt idx="5974">
                  <c:v>19.027574999999999</c:v>
                </c:pt>
                <c:pt idx="5975">
                  <c:v>19.027574999999999</c:v>
                </c:pt>
                <c:pt idx="5976">
                  <c:v>19.029387</c:v>
                </c:pt>
                <c:pt idx="5977">
                  <c:v>19.029387</c:v>
                </c:pt>
                <c:pt idx="5978">
                  <c:v>19.031198</c:v>
                </c:pt>
                <c:pt idx="5979">
                  <c:v>19.031198</c:v>
                </c:pt>
                <c:pt idx="5980">
                  <c:v>19.038898</c:v>
                </c:pt>
                <c:pt idx="5981">
                  <c:v>19.038898</c:v>
                </c:pt>
                <c:pt idx="5982">
                  <c:v>19.040255999999999</c:v>
                </c:pt>
                <c:pt idx="5983">
                  <c:v>19.040255999999999</c:v>
                </c:pt>
                <c:pt idx="5984">
                  <c:v>19.043879</c:v>
                </c:pt>
                <c:pt idx="5985">
                  <c:v>19.043879</c:v>
                </c:pt>
                <c:pt idx="5986">
                  <c:v>19.050219999999999</c:v>
                </c:pt>
                <c:pt idx="5987">
                  <c:v>19.050219999999999</c:v>
                </c:pt>
                <c:pt idx="5988">
                  <c:v>19.051126</c:v>
                </c:pt>
                <c:pt idx="5989">
                  <c:v>19.051126</c:v>
                </c:pt>
                <c:pt idx="5990">
                  <c:v>19.054296000000001</c:v>
                </c:pt>
                <c:pt idx="5991">
                  <c:v>19.054296000000001</c:v>
                </c:pt>
                <c:pt idx="5992">
                  <c:v>19.057013000000001</c:v>
                </c:pt>
                <c:pt idx="5993">
                  <c:v>19.057013000000001</c:v>
                </c:pt>
                <c:pt idx="5994">
                  <c:v>19.060184</c:v>
                </c:pt>
                <c:pt idx="5995">
                  <c:v>19.060184</c:v>
                </c:pt>
                <c:pt idx="5996">
                  <c:v>19.061995</c:v>
                </c:pt>
                <c:pt idx="5997">
                  <c:v>19.061995</c:v>
                </c:pt>
                <c:pt idx="5998">
                  <c:v>19.061995</c:v>
                </c:pt>
                <c:pt idx="5999">
                  <c:v>19.061995</c:v>
                </c:pt>
                <c:pt idx="6000">
                  <c:v>19.063354</c:v>
                </c:pt>
                <c:pt idx="6001">
                  <c:v>19.063354</c:v>
                </c:pt>
                <c:pt idx="6002">
                  <c:v>19.066977000000001</c:v>
                </c:pt>
                <c:pt idx="6003">
                  <c:v>19.066977000000001</c:v>
                </c:pt>
                <c:pt idx="6004">
                  <c:v>19.068335999999999</c:v>
                </c:pt>
                <c:pt idx="6005">
                  <c:v>19.068335999999999</c:v>
                </c:pt>
                <c:pt idx="6006">
                  <c:v>19.070146999999999</c:v>
                </c:pt>
                <c:pt idx="6007">
                  <c:v>19.070146999999999</c:v>
                </c:pt>
                <c:pt idx="6008">
                  <c:v>19.071052999999999</c:v>
                </c:pt>
                <c:pt idx="6009">
                  <c:v>19.071052999999999</c:v>
                </c:pt>
                <c:pt idx="6010">
                  <c:v>19.075582000000001</c:v>
                </c:pt>
                <c:pt idx="6011">
                  <c:v>19.075582000000001</c:v>
                </c:pt>
                <c:pt idx="6012">
                  <c:v>19.082376</c:v>
                </c:pt>
                <c:pt idx="6013">
                  <c:v>19.082376</c:v>
                </c:pt>
                <c:pt idx="6014">
                  <c:v>19.088263000000001</c:v>
                </c:pt>
                <c:pt idx="6015">
                  <c:v>19.088263000000001</c:v>
                </c:pt>
                <c:pt idx="6016">
                  <c:v>19.088716000000002</c:v>
                </c:pt>
                <c:pt idx="6017">
                  <c:v>19.088716000000002</c:v>
                </c:pt>
                <c:pt idx="6018">
                  <c:v>19.090527999999999</c:v>
                </c:pt>
                <c:pt idx="6019">
                  <c:v>19.090527999999999</c:v>
                </c:pt>
                <c:pt idx="6020">
                  <c:v>19.090980999999999</c:v>
                </c:pt>
                <c:pt idx="6021">
                  <c:v>19.090980999999999</c:v>
                </c:pt>
                <c:pt idx="6022">
                  <c:v>19.096415</c:v>
                </c:pt>
                <c:pt idx="6023">
                  <c:v>19.096415</c:v>
                </c:pt>
                <c:pt idx="6024">
                  <c:v>19.098227000000001</c:v>
                </c:pt>
                <c:pt idx="6025">
                  <c:v>19.098227000000001</c:v>
                </c:pt>
                <c:pt idx="6026">
                  <c:v>19.099585999999999</c:v>
                </c:pt>
                <c:pt idx="6027">
                  <c:v>19.099585999999999</c:v>
                </c:pt>
                <c:pt idx="6028">
                  <c:v>19.101396999999999</c:v>
                </c:pt>
                <c:pt idx="6029">
                  <c:v>19.101396999999999</c:v>
                </c:pt>
                <c:pt idx="6030">
                  <c:v>19.101849999999999</c:v>
                </c:pt>
                <c:pt idx="6031">
                  <c:v>19.101849999999999</c:v>
                </c:pt>
                <c:pt idx="6032">
                  <c:v>19.103209</c:v>
                </c:pt>
                <c:pt idx="6033">
                  <c:v>19.103209</c:v>
                </c:pt>
                <c:pt idx="6034">
                  <c:v>19.111360999999999</c:v>
                </c:pt>
                <c:pt idx="6035">
                  <c:v>19.111360999999999</c:v>
                </c:pt>
                <c:pt idx="6036">
                  <c:v>19.113626</c:v>
                </c:pt>
                <c:pt idx="6037">
                  <c:v>19.113626</c:v>
                </c:pt>
                <c:pt idx="6038">
                  <c:v>19.114984</c:v>
                </c:pt>
                <c:pt idx="6039">
                  <c:v>19.114984</c:v>
                </c:pt>
                <c:pt idx="6040">
                  <c:v>19.115437</c:v>
                </c:pt>
                <c:pt idx="6041">
                  <c:v>19.115437</c:v>
                </c:pt>
                <c:pt idx="6042">
                  <c:v>19.119060000000001</c:v>
                </c:pt>
                <c:pt idx="6043">
                  <c:v>19.119060000000001</c:v>
                </c:pt>
                <c:pt idx="6044">
                  <c:v>19.119060000000001</c:v>
                </c:pt>
                <c:pt idx="6045">
                  <c:v>19.119060000000001</c:v>
                </c:pt>
                <c:pt idx="6046">
                  <c:v>19.120871999999999</c:v>
                </c:pt>
                <c:pt idx="6047">
                  <c:v>19.120871999999999</c:v>
                </c:pt>
                <c:pt idx="6048">
                  <c:v>19.120871999999999</c:v>
                </c:pt>
                <c:pt idx="6049">
                  <c:v>19.120871999999999</c:v>
                </c:pt>
                <c:pt idx="6050">
                  <c:v>19.122230999999999</c:v>
                </c:pt>
                <c:pt idx="6051">
                  <c:v>19.122230999999999</c:v>
                </c:pt>
                <c:pt idx="6052">
                  <c:v>19.125401</c:v>
                </c:pt>
                <c:pt idx="6053">
                  <c:v>19.125401</c:v>
                </c:pt>
                <c:pt idx="6054">
                  <c:v>19.130835999999999</c:v>
                </c:pt>
                <c:pt idx="6055">
                  <c:v>19.130835999999999</c:v>
                </c:pt>
                <c:pt idx="6056">
                  <c:v>19.13627</c:v>
                </c:pt>
                <c:pt idx="6057">
                  <c:v>19.13627</c:v>
                </c:pt>
                <c:pt idx="6058">
                  <c:v>19.136723</c:v>
                </c:pt>
                <c:pt idx="6059">
                  <c:v>19.136723</c:v>
                </c:pt>
                <c:pt idx="6060">
                  <c:v>19.137629</c:v>
                </c:pt>
                <c:pt idx="6061">
                  <c:v>19.137629</c:v>
                </c:pt>
                <c:pt idx="6062">
                  <c:v>19.143516999999999</c:v>
                </c:pt>
                <c:pt idx="6063">
                  <c:v>19.143516999999999</c:v>
                </c:pt>
                <c:pt idx="6064">
                  <c:v>19.148952000000001</c:v>
                </c:pt>
                <c:pt idx="6065">
                  <c:v>19.148952000000001</c:v>
                </c:pt>
                <c:pt idx="6066">
                  <c:v>19.150763000000001</c:v>
                </c:pt>
                <c:pt idx="6067">
                  <c:v>19.150763000000001</c:v>
                </c:pt>
                <c:pt idx="6068">
                  <c:v>19.153027999999999</c:v>
                </c:pt>
                <c:pt idx="6069">
                  <c:v>19.153027999999999</c:v>
                </c:pt>
                <c:pt idx="6070">
                  <c:v>19.157104</c:v>
                </c:pt>
                <c:pt idx="6071">
                  <c:v>19.157104</c:v>
                </c:pt>
                <c:pt idx="6072">
                  <c:v>19.163443999999998</c:v>
                </c:pt>
                <c:pt idx="6073">
                  <c:v>19.163443999999998</c:v>
                </c:pt>
                <c:pt idx="6074">
                  <c:v>19.166162</c:v>
                </c:pt>
                <c:pt idx="6075">
                  <c:v>19.166162</c:v>
                </c:pt>
                <c:pt idx="6076">
                  <c:v>19.167973</c:v>
                </c:pt>
                <c:pt idx="6077">
                  <c:v>19.167973</c:v>
                </c:pt>
                <c:pt idx="6078">
                  <c:v>19.174766999999999</c:v>
                </c:pt>
                <c:pt idx="6079">
                  <c:v>19.174766999999999</c:v>
                </c:pt>
                <c:pt idx="6080">
                  <c:v>19.175673</c:v>
                </c:pt>
                <c:pt idx="6081">
                  <c:v>19.175673</c:v>
                </c:pt>
                <c:pt idx="6082">
                  <c:v>19.176577999999999</c:v>
                </c:pt>
                <c:pt idx="6083">
                  <c:v>19.176577999999999</c:v>
                </c:pt>
                <c:pt idx="6084">
                  <c:v>19.177484</c:v>
                </c:pt>
                <c:pt idx="6085">
                  <c:v>19.177484</c:v>
                </c:pt>
                <c:pt idx="6086">
                  <c:v>19.181560000000001</c:v>
                </c:pt>
                <c:pt idx="6087">
                  <c:v>19.181560000000001</c:v>
                </c:pt>
                <c:pt idx="6088">
                  <c:v>19.182013000000001</c:v>
                </c:pt>
                <c:pt idx="6089">
                  <c:v>19.182013000000001</c:v>
                </c:pt>
                <c:pt idx="6090">
                  <c:v>19.182918999999998</c:v>
                </c:pt>
                <c:pt idx="6091">
                  <c:v>19.182918999999998</c:v>
                </c:pt>
                <c:pt idx="6092">
                  <c:v>19.184729999999998</c:v>
                </c:pt>
                <c:pt idx="6093">
                  <c:v>19.184729999999998</c:v>
                </c:pt>
                <c:pt idx="6094">
                  <c:v>19.185635999999999</c:v>
                </c:pt>
                <c:pt idx="6095">
                  <c:v>19.185635999999999</c:v>
                </c:pt>
                <c:pt idx="6096">
                  <c:v>19.195146999999999</c:v>
                </c:pt>
                <c:pt idx="6097">
                  <c:v>19.195146999999999</c:v>
                </c:pt>
                <c:pt idx="6098">
                  <c:v>19.195599999999999</c:v>
                </c:pt>
                <c:pt idx="6099">
                  <c:v>19.195599999999999</c:v>
                </c:pt>
                <c:pt idx="6100">
                  <c:v>19.198316999999999</c:v>
                </c:pt>
                <c:pt idx="6101">
                  <c:v>19.198316999999999</c:v>
                </c:pt>
                <c:pt idx="6102">
                  <c:v>19.200129</c:v>
                </c:pt>
                <c:pt idx="6103">
                  <c:v>19.200129</c:v>
                </c:pt>
                <c:pt idx="6104">
                  <c:v>19.200129</c:v>
                </c:pt>
                <c:pt idx="6105">
                  <c:v>19.200129</c:v>
                </c:pt>
                <c:pt idx="6106">
                  <c:v>19.200582000000001</c:v>
                </c:pt>
                <c:pt idx="6107">
                  <c:v>19.200582000000001</c:v>
                </c:pt>
                <c:pt idx="6108">
                  <c:v>19.205563999999999</c:v>
                </c:pt>
                <c:pt idx="6109">
                  <c:v>19.205563999999999</c:v>
                </c:pt>
                <c:pt idx="6110">
                  <c:v>19.209187</c:v>
                </c:pt>
                <c:pt idx="6111">
                  <c:v>19.209187</c:v>
                </c:pt>
                <c:pt idx="6112">
                  <c:v>19.210999000000001</c:v>
                </c:pt>
                <c:pt idx="6113">
                  <c:v>19.210999000000001</c:v>
                </c:pt>
                <c:pt idx="6114">
                  <c:v>19.214621999999999</c:v>
                </c:pt>
                <c:pt idx="6115">
                  <c:v>19.214621999999999</c:v>
                </c:pt>
                <c:pt idx="6116">
                  <c:v>19.215527000000002</c:v>
                </c:pt>
                <c:pt idx="6117">
                  <c:v>19.215527000000002</c:v>
                </c:pt>
                <c:pt idx="6118">
                  <c:v>19.219604</c:v>
                </c:pt>
                <c:pt idx="6119">
                  <c:v>19.219604</c:v>
                </c:pt>
                <c:pt idx="6120">
                  <c:v>19.220509</c:v>
                </c:pt>
                <c:pt idx="6121">
                  <c:v>19.220509</c:v>
                </c:pt>
                <c:pt idx="6122">
                  <c:v>19.226849999999999</c:v>
                </c:pt>
                <c:pt idx="6123">
                  <c:v>19.226849999999999</c:v>
                </c:pt>
                <c:pt idx="6124">
                  <c:v>19.230926</c:v>
                </c:pt>
                <c:pt idx="6125">
                  <c:v>19.230926</c:v>
                </c:pt>
                <c:pt idx="6126">
                  <c:v>19.234549000000001</c:v>
                </c:pt>
                <c:pt idx="6127">
                  <c:v>19.234549000000001</c:v>
                </c:pt>
                <c:pt idx="6128">
                  <c:v>19.243607000000001</c:v>
                </c:pt>
                <c:pt idx="6129">
                  <c:v>19.243607000000001</c:v>
                </c:pt>
                <c:pt idx="6130">
                  <c:v>19.247682999999999</c:v>
                </c:pt>
                <c:pt idx="6131">
                  <c:v>19.247682999999999</c:v>
                </c:pt>
                <c:pt idx="6132">
                  <c:v>19.249495</c:v>
                </c:pt>
                <c:pt idx="6133">
                  <c:v>19.249495</c:v>
                </c:pt>
                <c:pt idx="6134">
                  <c:v>19.249948</c:v>
                </c:pt>
                <c:pt idx="6135">
                  <c:v>19.249948</c:v>
                </c:pt>
                <c:pt idx="6136">
                  <c:v>19.253571000000001</c:v>
                </c:pt>
                <c:pt idx="6137">
                  <c:v>19.253571000000001</c:v>
                </c:pt>
                <c:pt idx="6138">
                  <c:v>19.254024000000001</c:v>
                </c:pt>
                <c:pt idx="6139">
                  <c:v>19.254024000000001</c:v>
                </c:pt>
                <c:pt idx="6140">
                  <c:v>19.258552999999999</c:v>
                </c:pt>
                <c:pt idx="6141">
                  <c:v>19.258552999999999</c:v>
                </c:pt>
                <c:pt idx="6142">
                  <c:v>19.265799000000001</c:v>
                </c:pt>
                <c:pt idx="6143">
                  <c:v>19.265799000000001</c:v>
                </c:pt>
                <c:pt idx="6144">
                  <c:v>19.269874999999999</c:v>
                </c:pt>
                <c:pt idx="6145">
                  <c:v>19.269874999999999</c:v>
                </c:pt>
                <c:pt idx="6146">
                  <c:v>19.273951</c:v>
                </c:pt>
                <c:pt idx="6147">
                  <c:v>19.273951</c:v>
                </c:pt>
                <c:pt idx="6148">
                  <c:v>19.276216000000002</c:v>
                </c:pt>
                <c:pt idx="6149">
                  <c:v>19.276216000000002</c:v>
                </c:pt>
                <c:pt idx="6150">
                  <c:v>19.278479999999998</c:v>
                </c:pt>
                <c:pt idx="6151">
                  <c:v>19.278479999999998</c:v>
                </c:pt>
                <c:pt idx="6152">
                  <c:v>19.282556</c:v>
                </c:pt>
                <c:pt idx="6153">
                  <c:v>19.282556</c:v>
                </c:pt>
                <c:pt idx="6154">
                  <c:v>19.283462</c:v>
                </c:pt>
                <c:pt idx="6155">
                  <c:v>19.283462</c:v>
                </c:pt>
                <c:pt idx="6156">
                  <c:v>19.283462</c:v>
                </c:pt>
                <c:pt idx="6157">
                  <c:v>19.283462</c:v>
                </c:pt>
                <c:pt idx="6158">
                  <c:v>19.284821000000001</c:v>
                </c:pt>
                <c:pt idx="6159">
                  <c:v>19.284821000000001</c:v>
                </c:pt>
                <c:pt idx="6160">
                  <c:v>19.288896999999999</c:v>
                </c:pt>
                <c:pt idx="6161">
                  <c:v>19.288896999999999</c:v>
                </c:pt>
                <c:pt idx="6162">
                  <c:v>19.292066999999999</c:v>
                </c:pt>
                <c:pt idx="6163">
                  <c:v>19.292066999999999</c:v>
                </c:pt>
                <c:pt idx="6164">
                  <c:v>19.293426</c:v>
                </c:pt>
                <c:pt idx="6165">
                  <c:v>19.293426</c:v>
                </c:pt>
                <c:pt idx="6166">
                  <c:v>19.300671999999999</c:v>
                </c:pt>
                <c:pt idx="6167">
                  <c:v>19.300671999999999</c:v>
                </c:pt>
                <c:pt idx="6168">
                  <c:v>19.305201</c:v>
                </c:pt>
                <c:pt idx="6169">
                  <c:v>19.305201</c:v>
                </c:pt>
                <c:pt idx="6170">
                  <c:v>19.311995</c:v>
                </c:pt>
                <c:pt idx="6171">
                  <c:v>19.311995</c:v>
                </c:pt>
                <c:pt idx="6172">
                  <c:v>19.316071000000001</c:v>
                </c:pt>
                <c:pt idx="6173">
                  <c:v>19.316071000000001</c:v>
                </c:pt>
                <c:pt idx="6174">
                  <c:v>19.328752000000001</c:v>
                </c:pt>
                <c:pt idx="6175">
                  <c:v>19.328752000000001</c:v>
                </c:pt>
                <c:pt idx="6176">
                  <c:v>19.330563000000001</c:v>
                </c:pt>
                <c:pt idx="6177">
                  <c:v>19.330563000000001</c:v>
                </c:pt>
                <c:pt idx="6178">
                  <c:v>19.331016000000002</c:v>
                </c:pt>
                <c:pt idx="6179">
                  <c:v>19.331016000000002</c:v>
                </c:pt>
                <c:pt idx="6180">
                  <c:v>19.334638999999999</c:v>
                </c:pt>
                <c:pt idx="6181">
                  <c:v>19.334638999999999</c:v>
                </c:pt>
                <c:pt idx="6182">
                  <c:v>19.334638999999999</c:v>
                </c:pt>
                <c:pt idx="6183">
                  <c:v>19.334638999999999</c:v>
                </c:pt>
                <c:pt idx="6184">
                  <c:v>19.338716000000002</c:v>
                </c:pt>
                <c:pt idx="6185">
                  <c:v>19.338716000000002</c:v>
                </c:pt>
                <c:pt idx="6186">
                  <c:v>19.345056</c:v>
                </c:pt>
                <c:pt idx="6187">
                  <c:v>19.345056</c:v>
                </c:pt>
                <c:pt idx="6188">
                  <c:v>19.345509</c:v>
                </c:pt>
                <c:pt idx="6189">
                  <c:v>19.345509</c:v>
                </c:pt>
                <c:pt idx="6190">
                  <c:v>19.346868000000001</c:v>
                </c:pt>
                <c:pt idx="6191">
                  <c:v>19.346868000000001</c:v>
                </c:pt>
                <c:pt idx="6192">
                  <c:v>19.348679000000001</c:v>
                </c:pt>
                <c:pt idx="6193">
                  <c:v>19.348679000000001</c:v>
                </c:pt>
                <c:pt idx="6194">
                  <c:v>19.355473</c:v>
                </c:pt>
                <c:pt idx="6195">
                  <c:v>19.355473</c:v>
                </c:pt>
                <c:pt idx="6196">
                  <c:v>19.355926</c:v>
                </c:pt>
                <c:pt idx="6197">
                  <c:v>19.355926</c:v>
                </c:pt>
                <c:pt idx="6198">
                  <c:v>19.35819</c:v>
                </c:pt>
                <c:pt idx="6199">
                  <c:v>19.35819</c:v>
                </c:pt>
                <c:pt idx="6200">
                  <c:v>19.360907999999998</c:v>
                </c:pt>
                <c:pt idx="6201">
                  <c:v>19.360907999999998</c:v>
                </c:pt>
                <c:pt idx="6202">
                  <c:v>19.362266000000002</c:v>
                </c:pt>
                <c:pt idx="6203">
                  <c:v>19.362266000000002</c:v>
                </c:pt>
                <c:pt idx="6204">
                  <c:v>19.362718999999998</c:v>
                </c:pt>
                <c:pt idx="6205">
                  <c:v>19.362718999999998</c:v>
                </c:pt>
                <c:pt idx="6206">
                  <c:v>19.365888999999999</c:v>
                </c:pt>
                <c:pt idx="6207">
                  <c:v>19.365888999999999</c:v>
                </c:pt>
                <c:pt idx="6208">
                  <c:v>19.369965000000001</c:v>
                </c:pt>
                <c:pt idx="6209">
                  <c:v>19.369965000000001</c:v>
                </c:pt>
                <c:pt idx="6210">
                  <c:v>19.371324000000001</c:v>
                </c:pt>
                <c:pt idx="6211">
                  <c:v>19.371324000000001</c:v>
                </c:pt>
                <c:pt idx="6212">
                  <c:v>19.372682999999999</c:v>
                </c:pt>
                <c:pt idx="6213">
                  <c:v>19.372682999999999</c:v>
                </c:pt>
                <c:pt idx="6214">
                  <c:v>19.373588999999999</c:v>
                </c:pt>
                <c:pt idx="6215">
                  <c:v>19.373588999999999</c:v>
                </c:pt>
                <c:pt idx="6216">
                  <c:v>19.381288000000001</c:v>
                </c:pt>
                <c:pt idx="6217">
                  <c:v>19.381288000000001</c:v>
                </c:pt>
                <c:pt idx="6218">
                  <c:v>19.381741000000002</c:v>
                </c:pt>
                <c:pt idx="6219">
                  <c:v>19.381741000000002</c:v>
                </c:pt>
                <c:pt idx="6220">
                  <c:v>19.381741000000002</c:v>
                </c:pt>
                <c:pt idx="6221">
                  <c:v>19.381741000000002</c:v>
                </c:pt>
                <c:pt idx="6222">
                  <c:v>19.382193999999998</c:v>
                </c:pt>
                <c:pt idx="6223">
                  <c:v>19.382193999999998</c:v>
                </c:pt>
                <c:pt idx="6224">
                  <c:v>19.385816999999999</c:v>
                </c:pt>
                <c:pt idx="6225">
                  <c:v>19.385816999999999</c:v>
                </c:pt>
                <c:pt idx="6226">
                  <c:v>19.387627999999999</c:v>
                </c:pt>
                <c:pt idx="6227">
                  <c:v>19.387627999999999</c:v>
                </c:pt>
                <c:pt idx="6228">
                  <c:v>19.390799000000001</c:v>
                </c:pt>
                <c:pt idx="6229">
                  <c:v>19.390799000000001</c:v>
                </c:pt>
                <c:pt idx="6230">
                  <c:v>19.390799000000001</c:v>
                </c:pt>
                <c:pt idx="6231">
                  <c:v>19.390799000000001</c:v>
                </c:pt>
                <c:pt idx="6232">
                  <c:v>19.393968999999998</c:v>
                </c:pt>
                <c:pt idx="6233">
                  <c:v>19.393968999999998</c:v>
                </c:pt>
                <c:pt idx="6234">
                  <c:v>19.394421999999999</c:v>
                </c:pt>
                <c:pt idx="6235">
                  <c:v>19.394421999999999</c:v>
                </c:pt>
                <c:pt idx="6236">
                  <c:v>19.394874999999999</c:v>
                </c:pt>
                <c:pt idx="6237">
                  <c:v>19.394874999999999</c:v>
                </c:pt>
                <c:pt idx="6238">
                  <c:v>19.396234</c:v>
                </c:pt>
                <c:pt idx="6239">
                  <c:v>19.396234</c:v>
                </c:pt>
                <c:pt idx="6240">
                  <c:v>19.398045</c:v>
                </c:pt>
                <c:pt idx="6241">
                  <c:v>19.398045</c:v>
                </c:pt>
                <c:pt idx="6242">
                  <c:v>19.404838999999999</c:v>
                </c:pt>
                <c:pt idx="6243">
                  <c:v>19.404838999999999</c:v>
                </c:pt>
                <c:pt idx="6244">
                  <c:v>19.407102999999999</c:v>
                </c:pt>
                <c:pt idx="6245">
                  <c:v>19.407102999999999</c:v>
                </c:pt>
                <c:pt idx="6246">
                  <c:v>19.411179000000001</c:v>
                </c:pt>
                <c:pt idx="6247">
                  <c:v>19.411179000000001</c:v>
                </c:pt>
                <c:pt idx="6248">
                  <c:v>19.415707999999999</c:v>
                </c:pt>
                <c:pt idx="6249">
                  <c:v>19.415707999999999</c:v>
                </c:pt>
                <c:pt idx="6250">
                  <c:v>19.417066999999999</c:v>
                </c:pt>
                <c:pt idx="6251">
                  <c:v>19.417066999999999</c:v>
                </c:pt>
                <c:pt idx="6252">
                  <c:v>19.41752</c:v>
                </c:pt>
                <c:pt idx="6253">
                  <c:v>19.41752</c:v>
                </c:pt>
                <c:pt idx="6254">
                  <c:v>19.422502000000001</c:v>
                </c:pt>
                <c:pt idx="6255">
                  <c:v>19.422502000000001</c:v>
                </c:pt>
                <c:pt idx="6256">
                  <c:v>19.427935999999999</c:v>
                </c:pt>
                <c:pt idx="6257">
                  <c:v>19.427935999999999</c:v>
                </c:pt>
                <c:pt idx="6258">
                  <c:v>19.436088000000002</c:v>
                </c:pt>
                <c:pt idx="6259">
                  <c:v>19.436088000000002</c:v>
                </c:pt>
                <c:pt idx="6260">
                  <c:v>19.440617</c:v>
                </c:pt>
                <c:pt idx="6261">
                  <c:v>19.440617</c:v>
                </c:pt>
                <c:pt idx="6262">
                  <c:v>19.44107</c:v>
                </c:pt>
                <c:pt idx="6263">
                  <c:v>19.44107</c:v>
                </c:pt>
                <c:pt idx="6264">
                  <c:v>19.446052000000002</c:v>
                </c:pt>
                <c:pt idx="6265">
                  <c:v>19.446052000000002</c:v>
                </c:pt>
                <c:pt idx="6266">
                  <c:v>19.446052000000002</c:v>
                </c:pt>
                <c:pt idx="6267">
                  <c:v>19.446052000000002</c:v>
                </c:pt>
                <c:pt idx="6268">
                  <c:v>19.451487</c:v>
                </c:pt>
                <c:pt idx="6269">
                  <c:v>19.451487</c:v>
                </c:pt>
                <c:pt idx="6270">
                  <c:v>19.45194</c:v>
                </c:pt>
                <c:pt idx="6271">
                  <c:v>19.45194</c:v>
                </c:pt>
                <c:pt idx="6272">
                  <c:v>19.454657000000001</c:v>
                </c:pt>
                <c:pt idx="6273">
                  <c:v>19.454657000000001</c:v>
                </c:pt>
                <c:pt idx="6274">
                  <c:v>19.455110000000001</c:v>
                </c:pt>
                <c:pt idx="6275">
                  <c:v>19.455110000000001</c:v>
                </c:pt>
                <c:pt idx="6276">
                  <c:v>19.459185999999999</c:v>
                </c:pt>
                <c:pt idx="6277">
                  <c:v>19.459185999999999</c:v>
                </c:pt>
                <c:pt idx="6278">
                  <c:v>19.460092</c:v>
                </c:pt>
                <c:pt idx="6279">
                  <c:v>19.460092</c:v>
                </c:pt>
                <c:pt idx="6280">
                  <c:v>19.460545</c:v>
                </c:pt>
                <c:pt idx="6281">
                  <c:v>19.460545</c:v>
                </c:pt>
                <c:pt idx="6282">
                  <c:v>19.460998</c:v>
                </c:pt>
                <c:pt idx="6283">
                  <c:v>19.460998</c:v>
                </c:pt>
                <c:pt idx="6284">
                  <c:v>19.464168000000001</c:v>
                </c:pt>
                <c:pt idx="6285">
                  <c:v>19.464168000000001</c:v>
                </c:pt>
                <c:pt idx="6286">
                  <c:v>19.464621000000001</c:v>
                </c:pt>
                <c:pt idx="6287">
                  <c:v>19.464621000000001</c:v>
                </c:pt>
                <c:pt idx="6288">
                  <c:v>19.467338000000002</c:v>
                </c:pt>
                <c:pt idx="6289">
                  <c:v>19.467338000000002</c:v>
                </c:pt>
                <c:pt idx="6290">
                  <c:v>19.471413999999999</c:v>
                </c:pt>
                <c:pt idx="6291">
                  <c:v>19.471413999999999</c:v>
                </c:pt>
                <c:pt idx="6292">
                  <c:v>19.477302000000002</c:v>
                </c:pt>
                <c:pt idx="6293">
                  <c:v>19.477302000000002</c:v>
                </c:pt>
                <c:pt idx="6294">
                  <c:v>19.48002</c:v>
                </c:pt>
                <c:pt idx="6295">
                  <c:v>19.48002</c:v>
                </c:pt>
                <c:pt idx="6296">
                  <c:v>19.482284</c:v>
                </c:pt>
                <c:pt idx="6297">
                  <c:v>19.482284</c:v>
                </c:pt>
                <c:pt idx="6298">
                  <c:v>19.482737</c:v>
                </c:pt>
                <c:pt idx="6299">
                  <c:v>19.482737</c:v>
                </c:pt>
                <c:pt idx="6300">
                  <c:v>19.488171999999999</c:v>
                </c:pt>
                <c:pt idx="6301">
                  <c:v>19.488171999999999</c:v>
                </c:pt>
                <c:pt idx="6302">
                  <c:v>19.489077000000002</c:v>
                </c:pt>
                <c:pt idx="6303">
                  <c:v>19.489077000000002</c:v>
                </c:pt>
                <c:pt idx="6304">
                  <c:v>19.492701</c:v>
                </c:pt>
                <c:pt idx="6305">
                  <c:v>19.492701</c:v>
                </c:pt>
                <c:pt idx="6306">
                  <c:v>19.506288000000001</c:v>
                </c:pt>
                <c:pt idx="6307">
                  <c:v>19.506288000000001</c:v>
                </c:pt>
                <c:pt idx="6308">
                  <c:v>19.509457999999999</c:v>
                </c:pt>
                <c:pt idx="6309">
                  <c:v>19.509457999999999</c:v>
                </c:pt>
                <c:pt idx="6310">
                  <c:v>19.511721999999999</c:v>
                </c:pt>
                <c:pt idx="6311">
                  <c:v>19.511721999999999</c:v>
                </c:pt>
                <c:pt idx="6312">
                  <c:v>19.511721999999999</c:v>
                </c:pt>
                <c:pt idx="6313">
                  <c:v>19.511721999999999</c:v>
                </c:pt>
                <c:pt idx="6314">
                  <c:v>19.516704000000001</c:v>
                </c:pt>
                <c:pt idx="6315">
                  <c:v>19.516704000000001</c:v>
                </c:pt>
                <c:pt idx="6316">
                  <c:v>19.519421999999999</c:v>
                </c:pt>
                <c:pt idx="6317">
                  <c:v>19.519421999999999</c:v>
                </c:pt>
                <c:pt idx="6318">
                  <c:v>19.528479999999998</c:v>
                </c:pt>
                <c:pt idx="6319">
                  <c:v>19.528479999999998</c:v>
                </c:pt>
                <c:pt idx="6320">
                  <c:v>19.533009</c:v>
                </c:pt>
                <c:pt idx="6321">
                  <c:v>19.533009</c:v>
                </c:pt>
                <c:pt idx="6322">
                  <c:v>19.53482</c:v>
                </c:pt>
                <c:pt idx="6323">
                  <c:v>19.53482</c:v>
                </c:pt>
                <c:pt idx="6324">
                  <c:v>19.539802000000002</c:v>
                </c:pt>
                <c:pt idx="6325">
                  <c:v>19.539802000000002</c:v>
                </c:pt>
                <c:pt idx="6326">
                  <c:v>19.541613999999999</c:v>
                </c:pt>
                <c:pt idx="6327">
                  <c:v>19.541613999999999</c:v>
                </c:pt>
                <c:pt idx="6328">
                  <c:v>19.542971999999999</c:v>
                </c:pt>
                <c:pt idx="6329">
                  <c:v>19.542971999999999</c:v>
                </c:pt>
                <c:pt idx="6330">
                  <c:v>19.543424999999999</c:v>
                </c:pt>
                <c:pt idx="6331">
                  <c:v>19.543424999999999</c:v>
                </c:pt>
                <c:pt idx="6332">
                  <c:v>19.547048</c:v>
                </c:pt>
                <c:pt idx="6333">
                  <c:v>19.547048</c:v>
                </c:pt>
                <c:pt idx="6334">
                  <c:v>19.547501</c:v>
                </c:pt>
                <c:pt idx="6335">
                  <c:v>19.547501</c:v>
                </c:pt>
                <c:pt idx="6336">
                  <c:v>19.553388999999999</c:v>
                </c:pt>
                <c:pt idx="6337">
                  <c:v>19.553388999999999</c:v>
                </c:pt>
                <c:pt idx="6338">
                  <c:v>19.559277000000002</c:v>
                </c:pt>
                <c:pt idx="6339">
                  <c:v>19.559277000000002</c:v>
                </c:pt>
                <c:pt idx="6340">
                  <c:v>19.560182000000001</c:v>
                </c:pt>
                <c:pt idx="6341">
                  <c:v>19.560182000000001</c:v>
                </c:pt>
                <c:pt idx="6342">
                  <c:v>19.561540999999998</c:v>
                </c:pt>
                <c:pt idx="6343">
                  <c:v>19.561540999999998</c:v>
                </c:pt>
                <c:pt idx="6344">
                  <c:v>19.563352999999999</c:v>
                </c:pt>
                <c:pt idx="6345">
                  <c:v>19.563352999999999</c:v>
                </c:pt>
                <c:pt idx="6346">
                  <c:v>19.573768999999999</c:v>
                </c:pt>
                <c:pt idx="6347">
                  <c:v>19.573768999999999</c:v>
                </c:pt>
                <c:pt idx="6348">
                  <c:v>19.582374000000002</c:v>
                </c:pt>
                <c:pt idx="6349">
                  <c:v>19.582374000000002</c:v>
                </c:pt>
                <c:pt idx="6350">
                  <c:v>19.583732999999999</c:v>
                </c:pt>
                <c:pt idx="6351">
                  <c:v>19.583732999999999</c:v>
                </c:pt>
                <c:pt idx="6352">
                  <c:v>19.584185999999999</c:v>
                </c:pt>
                <c:pt idx="6353">
                  <c:v>19.584185999999999</c:v>
                </c:pt>
                <c:pt idx="6354">
                  <c:v>19.585092</c:v>
                </c:pt>
                <c:pt idx="6355">
                  <c:v>19.585092</c:v>
                </c:pt>
                <c:pt idx="6356">
                  <c:v>19.593696999999999</c:v>
                </c:pt>
                <c:pt idx="6357">
                  <c:v>19.593696999999999</c:v>
                </c:pt>
                <c:pt idx="6358">
                  <c:v>19.607284</c:v>
                </c:pt>
                <c:pt idx="6359">
                  <c:v>19.607284</c:v>
                </c:pt>
                <c:pt idx="6360">
                  <c:v>19.609548</c:v>
                </c:pt>
                <c:pt idx="6361">
                  <c:v>19.609548</c:v>
                </c:pt>
                <c:pt idx="6362">
                  <c:v>19.613171000000001</c:v>
                </c:pt>
                <c:pt idx="6363">
                  <c:v>19.613171000000001</c:v>
                </c:pt>
                <c:pt idx="6364">
                  <c:v>19.616795</c:v>
                </c:pt>
                <c:pt idx="6365">
                  <c:v>19.616795</c:v>
                </c:pt>
                <c:pt idx="6366">
                  <c:v>19.617699999999999</c:v>
                </c:pt>
                <c:pt idx="6367">
                  <c:v>19.617699999999999</c:v>
                </c:pt>
                <c:pt idx="6368">
                  <c:v>19.617699999999999</c:v>
                </c:pt>
                <c:pt idx="6369">
                  <c:v>19.617699999999999</c:v>
                </c:pt>
                <c:pt idx="6370">
                  <c:v>19.621323</c:v>
                </c:pt>
                <c:pt idx="6371">
                  <c:v>19.621323</c:v>
                </c:pt>
                <c:pt idx="6372">
                  <c:v>19.621323</c:v>
                </c:pt>
                <c:pt idx="6373">
                  <c:v>19.621323</c:v>
                </c:pt>
                <c:pt idx="6374">
                  <c:v>19.624946999999999</c:v>
                </c:pt>
                <c:pt idx="6375">
                  <c:v>19.624946999999999</c:v>
                </c:pt>
                <c:pt idx="6376">
                  <c:v>19.629476</c:v>
                </c:pt>
                <c:pt idx="6377">
                  <c:v>19.629476</c:v>
                </c:pt>
                <c:pt idx="6378">
                  <c:v>19.630834</c:v>
                </c:pt>
                <c:pt idx="6379">
                  <c:v>19.630834</c:v>
                </c:pt>
                <c:pt idx="6380">
                  <c:v>19.634004999999998</c:v>
                </c:pt>
                <c:pt idx="6381">
                  <c:v>19.634004999999998</c:v>
                </c:pt>
                <c:pt idx="6382">
                  <c:v>19.644421000000001</c:v>
                </c:pt>
                <c:pt idx="6383">
                  <c:v>19.644421000000001</c:v>
                </c:pt>
                <c:pt idx="6384">
                  <c:v>19.645327000000002</c:v>
                </c:pt>
                <c:pt idx="6385">
                  <c:v>19.645327000000002</c:v>
                </c:pt>
                <c:pt idx="6386">
                  <c:v>19.648043999999999</c:v>
                </c:pt>
                <c:pt idx="6387">
                  <c:v>19.648043999999999</c:v>
                </c:pt>
                <c:pt idx="6388">
                  <c:v>19.648043999999999</c:v>
                </c:pt>
                <c:pt idx="6389">
                  <c:v>19.648043999999999</c:v>
                </c:pt>
                <c:pt idx="6390">
                  <c:v>19.654385000000001</c:v>
                </c:pt>
                <c:pt idx="6391">
                  <c:v>19.654385000000001</c:v>
                </c:pt>
                <c:pt idx="6392">
                  <c:v>19.655743999999999</c:v>
                </c:pt>
                <c:pt idx="6393">
                  <c:v>19.655743999999999</c:v>
                </c:pt>
                <c:pt idx="6394">
                  <c:v>19.658913999999999</c:v>
                </c:pt>
                <c:pt idx="6395">
                  <c:v>19.658913999999999</c:v>
                </c:pt>
                <c:pt idx="6396">
                  <c:v>19.661178</c:v>
                </c:pt>
                <c:pt idx="6397">
                  <c:v>19.661178</c:v>
                </c:pt>
                <c:pt idx="6398">
                  <c:v>19.664349000000001</c:v>
                </c:pt>
                <c:pt idx="6399">
                  <c:v>19.664349000000001</c:v>
                </c:pt>
                <c:pt idx="6400">
                  <c:v>19.667065999999998</c:v>
                </c:pt>
                <c:pt idx="6401">
                  <c:v>19.667065999999998</c:v>
                </c:pt>
                <c:pt idx="6402">
                  <c:v>19.667518999999999</c:v>
                </c:pt>
                <c:pt idx="6403">
                  <c:v>19.667518999999999</c:v>
                </c:pt>
                <c:pt idx="6404">
                  <c:v>19.669784</c:v>
                </c:pt>
                <c:pt idx="6405">
                  <c:v>19.669784</c:v>
                </c:pt>
                <c:pt idx="6406">
                  <c:v>19.672954000000001</c:v>
                </c:pt>
                <c:pt idx="6407">
                  <c:v>19.672954000000001</c:v>
                </c:pt>
                <c:pt idx="6408">
                  <c:v>19.673407000000001</c:v>
                </c:pt>
                <c:pt idx="6409">
                  <c:v>19.673407000000001</c:v>
                </c:pt>
                <c:pt idx="6410">
                  <c:v>19.685182000000001</c:v>
                </c:pt>
                <c:pt idx="6411">
                  <c:v>19.685182000000001</c:v>
                </c:pt>
                <c:pt idx="6412">
                  <c:v>19.685182000000001</c:v>
                </c:pt>
                <c:pt idx="6413">
                  <c:v>19.685182000000001</c:v>
                </c:pt>
                <c:pt idx="6414">
                  <c:v>19.69107</c:v>
                </c:pt>
                <c:pt idx="6415">
                  <c:v>19.69107</c:v>
                </c:pt>
                <c:pt idx="6416">
                  <c:v>19.698315999999998</c:v>
                </c:pt>
                <c:pt idx="6417">
                  <c:v>19.698315999999998</c:v>
                </c:pt>
                <c:pt idx="6418">
                  <c:v>19.714167</c:v>
                </c:pt>
                <c:pt idx="6419">
                  <c:v>19.714167</c:v>
                </c:pt>
                <c:pt idx="6420">
                  <c:v>19.728660000000001</c:v>
                </c:pt>
                <c:pt idx="6421">
                  <c:v>19.728660000000001</c:v>
                </c:pt>
                <c:pt idx="6422">
                  <c:v>19.733188999999999</c:v>
                </c:pt>
                <c:pt idx="6423">
                  <c:v>19.733188999999999</c:v>
                </c:pt>
                <c:pt idx="6424">
                  <c:v>19.734095</c:v>
                </c:pt>
                <c:pt idx="6425">
                  <c:v>19.734095</c:v>
                </c:pt>
                <c:pt idx="6426">
                  <c:v>19.735454000000001</c:v>
                </c:pt>
                <c:pt idx="6427">
                  <c:v>19.735454000000001</c:v>
                </c:pt>
                <c:pt idx="6428">
                  <c:v>19.738624000000002</c:v>
                </c:pt>
                <c:pt idx="6429">
                  <c:v>19.738624000000002</c:v>
                </c:pt>
                <c:pt idx="6430">
                  <c:v>19.739982999999999</c:v>
                </c:pt>
                <c:pt idx="6431">
                  <c:v>19.739982999999999</c:v>
                </c:pt>
                <c:pt idx="6432">
                  <c:v>19.749946000000001</c:v>
                </c:pt>
                <c:pt idx="6433">
                  <c:v>19.749946000000001</c:v>
                </c:pt>
                <c:pt idx="6434">
                  <c:v>19.755381</c:v>
                </c:pt>
                <c:pt idx="6435">
                  <c:v>19.755381</c:v>
                </c:pt>
                <c:pt idx="6436">
                  <c:v>19.758098</c:v>
                </c:pt>
                <c:pt idx="6437">
                  <c:v>19.758098</c:v>
                </c:pt>
                <c:pt idx="6438">
                  <c:v>19.763079999999999</c:v>
                </c:pt>
                <c:pt idx="6439">
                  <c:v>19.763079999999999</c:v>
                </c:pt>
                <c:pt idx="6440">
                  <c:v>19.763532999999999</c:v>
                </c:pt>
                <c:pt idx="6441">
                  <c:v>19.763532999999999</c:v>
                </c:pt>
                <c:pt idx="6442">
                  <c:v>19.771685000000002</c:v>
                </c:pt>
                <c:pt idx="6443">
                  <c:v>19.771685000000002</c:v>
                </c:pt>
                <c:pt idx="6444">
                  <c:v>19.774856</c:v>
                </c:pt>
                <c:pt idx="6445">
                  <c:v>19.774856</c:v>
                </c:pt>
                <c:pt idx="6446">
                  <c:v>19.784367</c:v>
                </c:pt>
                <c:pt idx="6447">
                  <c:v>19.784367</c:v>
                </c:pt>
                <c:pt idx="6448">
                  <c:v>19.787990000000001</c:v>
                </c:pt>
                <c:pt idx="6449">
                  <c:v>19.787990000000001</c:v>
                </c:pt>
                <c:pt idx="6450">
                  <c:v>19.791160000000001</c:v>
                </c:pt>
                <c:pt idx="6451">
                  <c:v>19.791160000000001</c:v>
                </c:pt>
                <c:pt idx="6452">
                  <c:v>19.795688999999999</c:v>
                </c:pt>
                <c:pt idx="6453">
                  <c:v>19.795688999999999</c:v>
                </c:pt>
                <c:pt idx="6454">
                  <c:v>19.796595</c:v>
                </c:pt>
                <c:pt idx="6455">
                  <c:v>19.796595</c:v>
                </c:pt>
                <c:pt idx="6456">
                  <c:v>19.797048</c:v>
                </c:pt>
                <c:pt idx="6457">
                  <c:v>19.797048</c:v>
                </c:pt>
                <c:pt idx="6458">
                  <c:v>19.801577000000002</c:v>
                </c:pt>
                <c:pt idx="6459">
                  <c:v>19.801577000000002</c:v>
                </c:pt>
                <c:pt idx="6460">
                  <c:v>19.802482000000001</c:v>
                </c:pt>
                <c:pt idx="6461">
                  <c:v>19.802482000000001</c:v>
                </c:pt>
                <c:pt idx="6462">
                  <c:v>19.803388000000002</c:v>
                </c:pt>
                <c:pt idx="6463">
                  <c:v>19.803388000000002</c:v>
                </c:pt>
                <c:pt idx="6464">
                  <c:v>19.833279000000001</c:v>
                </c:pt>
                <c:pt idx="6465">
                  <c:v>19.833279000000001</c:v>
                </c:pt>
                <c:pt idx="6466">
                  <c:v>19.834638000000002</c:v>
                </c:pt>
                <c:pt idx="6467">
                  <c:v>19.834638000000002</c:v>
                </c:pt>
                <c:pt idx="6468">
                  <c:v>19.834638000000002</c:v>
                </c:pt>
                <c:pt idx="6469">
                  <c:v>19.834638000000002</c:v>
                </c:pt>
                <c:pt idx="6470">
                  <c:v>19.841884</c:v>
                </c:pt>
                <c:pt idx="6471">
                  <c:v>19.841884</c:v>
                </c:pt>
                <c:pt idx="6472">
                  <c:v>19.843696000000001</c:v>
                </c:pt>
                <c:pt idx="6473">
                  <c:v>19.843696000000001</c:v>
                </c:pt>
                <c:pt idx="6474">
                  <c:v>19.850490000000001</c:v>
                </c:pt>
                <c:pt idx="6475">
                  <c:v>19.850490000000001</c:v>
                </c:pt>
                <c:pt idx="6476">
                  <c:v>19.856376999999998</c:v>
                </c:pt>
                <c:pt idx="6477">
                  <c:v>19.856376999999998</c:v>
                </c:pt>
                <c:pt idx="6478">
                  <c:v>19.864529000000001</c:v>
                </c:pt>
                <c:pt idx="6479">
                  <c:v>19.864529000000001</c:v>
                </c:pt>
                <c:pt idx="6480">
                  <c:v>19.865435000000002</c:v>
                </c:pt>
                <c:pt idx="6481">
                  <c:v>19.865435000000002</c:v>
                </c:pt>
                <c:pt idx="6482">
                  <c:v>19.874493000000001</c:v>
                </c:pt>
                <c:pt idx="6483">
                  <c:v>19.874493000000001</c:v>
                </c:pt>
                <c:pt idx="6484">
                  <c:v>19.877662999999998</c:v>
                </c:pt>
                <c:pt idx="6485">
                  <c:v>19.877662999999998</c:v>
                </c:pt>
                <c:pt idx="6486">
                  <c:v>19.882192</c:v>
                </c:pt>
                <c:pt idx="6487">
                  <c:v>19.882192</c:v>
                </c:pt>
                <c:pt idx="6488">
                  <c:v>19.883551000000001</c:v>
                </c:pt>
                <c:pt idx="6489">
                  <c:v>19.883551000000001</c:v>
                </c:pt>
                <c:pt idx="6490">
                  <c:v>19.884004000000001</c:v>
                </c:pt>
                <c:pt idx="6491">
                  <c:v>19.884004000000001</c:v>
                </c:pt>
                <c:pt idx="6492">
                  <c:v>19.887626999999998</c:v>
                </c:pt>
                <c:pt idx="6493">
                  <c:v>19.887626999999998</c:v>
                </c:pt>
                <c:pt idx="6494">
                  <c:v>19.890796999999999</c:v>
                </c:pt>
                <c:pt idx="6495">
                  <c:v>19.890796999999999</c:v>
                </c:pt>
                <c:pt idx="6496">
                  <c:v>19.891249999999999</c:v>
                </c:pt>
                <c:pt idx="6497">
                  <c:v>19.891249999999999</c:v>
                </c:pt>
                <c:pt idx="6498">
                  <c:v>19.906196000000001</c:v>
                </c:pt>
                <c:pt idx="6499">
                  <c:v>19.906196000000001</c:v>
                </c:pt>
                <c:pt idx="6500">
                  <c:v>19.907101999999998</c:v>
                </c:pt>
                <c:pt idx="6501">
                  <c:v>19.907101999999998</c:v>
                </c:pt>
                <c:pt idx="6502">
                  <c:v>19.915707000000001</c:v>
                </c:pt>
                <c:pt idx="6503">
                  <c:v>19.915707000000001</c:v>
                </c:pt>
                <c:pt idx="6504">
                  <c:v>19.920688999999999</c:v>
                </c:pt>
                <c:pt idx="6505">
                  <c:v>19.920688999999999</c:v>
                </c:pt>
                <c:pt idx="6506">
                  <c:v>19.921593999999999</c:v>
                </c:pt>
                <c:pt idx="6507">
                  <c:v>19.921593999999999</c:v>
                </c:pt>
                <c:pt idx="6508">
                  <c:v>19.922953</c:v>
                </c:pt>
                <c:pt idx="6509">
                  <c:v>19.922953</c:v>
                </c:pt>
                <c:pt idx="6510">
                  <c:v>19.930651999999998</c:v>
                </c:pt>
                <c:pt idx="6511">
                  <c:v>19.930651999999998</c:v>
                </c:pt>
                <c:pt idx="6512">
                  <c:v>19.930651999999998</c:v>
                </c:pt>
                <c:pt idx="6513">
                  <c:v>19.930651999999998</c:v>
                </c:pt>
                <c:pt idx="6514">
                  <c:v>19.934276000000001</c:v>
                </c:pt>
                <c:pt idx="6515">
                  <c:v>19.934276000000001</c:v>
                </c:pt>
                <c:pt idx="6516">
                  <c:v>19.936993000000001</c:v>
                </c:pt>
                <c:pt idx="6517">
                  <c:v>19.936993000000001</c:v>
                </c:pt>
                <c:pt idx="6518">
                  <c:v>19.944239</c:v>
                </c:pt>
                <c:pt idx="6519">
                  <c:v>19.944239</c:v>
                </c:pt>
                <c:pt idx="6520">
                  <c:v>19.960996000000002</c:v>
                </c:pt>
                <c:pt idx="6521">
                  <c:v>19.960996000000002</c:v>
                </c:pt>
                <c:pt idx="6522">
                  <c:v>19.963260999999999</c:v>
                </c:pt>
                <c:pt idx="6523">
                  <c:v>19.963260999999999</c:v>
                </c:pt>
                <c:pt idx="6524">
                  <c:v>19.968243000000001</c:v>
                </c:pt>
                <c:pt idx="6525">
                  <c:v>19.968243000000001</c:v>
                </c:pt>
                <c:pt idx="6526">
                  <c:v>19.970507000000001</c:v>
                </c:pt>
                <c:pt idx="6527">
                  <c:v>19.970507000000001</c:v>
                </c:pt>
                <c:pt idx="6528">
                  <c:v>19.979565000000001</c:v>
                </c:pt>
                <c:pt idx="6529">
                  <c:v>19.979565000000001</c:v>
                </c:pt>
                <c:pt idx="6530">
                  <c:v>19.986359</c:v>
                </c:pt>
                <c:pt idx="6531">
                  <c:v>19.986359</c:v>
                </c:pt>
                <c:pt idx="6532">
                  <c:v>19.997681</c:v>
                </c:pt>
                <c:pt idx="6533">
                  <c:v>19.997681</c:v>
                </c:pt>
                <c:pt idx="6534">
                  <c:v>20.002210000000002</c:v>
                </c:pt>
                <c:pt idx="6535">
                  <c:v>20.002210000000002</c:v>
                </c:pt>
                <c:pt idx="6536">
                  <c:v>20.008551000000001</c:v>
                </c:pt>
                <c:pt idx="6537">
                  <c:v>20.008551000000001</c:v>
                </c:pt>
                <c:pt idx="6538">
                  <c:v>20.011268000000001</c:v>
                </c:pt>
                <c:pt idx="6539">
                  <c:v>20.011268000000001</c:v>
                </c:pt>
                <c:pt idx="6540">
                  <c:v>20.013985000000002</c:v>
                </c:pt>
                <c:pt idx="6541">
                  <c:v>20.013985000000002</c:v>
                </c:pt>
                <c:pt idx="6542">
                  <c:v>20.015796999999999</c:v>
                </c:pt>
                <c:pt idx="6543">
                  <c:v>20.015796999999999</c:v>
                </c:pt>
                <c:pt idx="6544">
                  <c:v>20.017609</c:v>
                </c:pt>
                <c:pt idx="6545">
                  <c:v>20.017609</c:v>
                </c:pt>
                <c:pt idx="6546">
                  <c:v>20.023496000000002</c:v>
                </c:pt>
                <c:pt idx="6547">
                  <c:v>20.023496000000002</c:v>
                </c:pt>
                <c:pt idx="6548">
                  <c:v>20.024854999999999</c:v>
                </c:pt>
                <c:pt idx="6549">
                  <c:v>20.024854999999999</c:v>
                </c:pt>
                <c:pt idx="6550">
                  <c:v>20.025760999999999</c:v>
                </c:pt>
                <c:pt idx="6551">
                  <c:v>20.025760999999999</c:v>
                </c:pt>
                <c:pt idx="6552">
                  <c:v>20.025760999999999</c:v>
                </c:pt>
                <c:pt idx="6553">
                  <c:v>20.025760999999999</c:v>
                </c:pt>
                <c:pt idx="6554">
                  <c:v>20.025760999999999</c:v>
                </c:pt>
                <c:pt idx="6555">
                  <c:v>20.025760999999999</c:v>
                </c:pt>
                <c:pt idx="6556">
                  <c:v>20.029384</c:v>
                </c:pt>
                <c:pt idx="6557">
                  <c:v>20.029384</c:v>
                </c:pt>
                <c:pt idx="6558">
                  <c:v>20.041159</c:v>
                </c:pt>
                <c:pt idx="6559">
                  <c:v>20.041159</c:v>
                </c:pt>
                <c:pt idx="6560">
                  <c:v>20.042971000000001</c:v>
                </c:pt>
                <c:pt idx="6561">
                  <c:v>20.042971000000001</c:v>
                </c:pt>
                <c:pt idx="6562">
                  <c:v>20.047046999999999</c:v>
                </c:pt>
                <c:pt idx="6563">
                  <c:v>20.047046999999999</c:v>
                </c:pt>
                <c:pt idx="6564">
                  <c:v>20.048406</c:v>
                </c:pt>
                <c:pt idx="6565">
                  <c:v>20.048406</c:v>
                </c:pt>
                <c:pt idx="6566">
                  <c:v>20.048859</c:v>
                </c:pt>
                <c:pt idx="6567">
                  <c:v>20.048859</c:v>
                </c:pt>
                <c:pt idx="6568">
                  <c:v>20.052029000000001</c:v>
                </c:pt>
                <c:pt idx="6569">
                  <c:v>20.052029000000001</c:v>
                </c:pt>
                <c:pt idx="6570">
                  <c:v>20.053388000000002</c:v>
                </c:pt>
                <c:pt idx="6571">
                  <c:v>20.053388000000002</c:v>
                </c:pt>
                <c:pt idx="6572">
                  <c:v>20.063351000000001</c:v>
                </c:pt>
                <c:pt idx="6573">
                  <c:v>20.063351000000001</c:v>
                </c:pt>
                <c:pt idx="6574">
                  <c:v>20.066068999999999</c:v>
                </c:pt>
                <c:pt idx="6575">
                  <c:v>20.066068999999999</c:v>
                </c:pt>
                <c:pt idx="6576">
                  <c:v>20.078296999999999</c:v>
                </c:pt>
                <c:pt idx="6577">
                  <c:v>20.078296999999999</c:v>
                </c:pt>
                <c:pt idx="6578">
                  <c:v>20.08192</c:v>
                </c:pt>
                <c:pt idx="6579">
                  <c:v>20.08192</c:v>
                </c:pt>
                <c:pt idx="6580">
                  <c:v>20.083279000000001</c:v>
                </c:pt>
                <c:pt idx="6581">
                  <c:v>20.083279000000001</c:v>
                </c:pt>
                <c:pt idx="6582">
                  <c:v>20.084185000000002</c:v>
                </c:pt>
                <c:pt idx="6583">
                  <c:v>20.084185000000002</c:v>
                </c:pt>
                <c:pt idx="6584">
                  <c:v>20.085996000000002</c:v>
                </c:pt>
                <c:pt idx="6585">
                  <c:v>20.085996000000002</c:v>
                </c:pt>
                <c:pt idx="6586">
                  <c:v>20.089618999999999</c:v>
                </c:pt>
                <c:pt idx="6587">
                  <c:v>20.089618999999999</c:v>
                </c:pt>
                <c:pt idx="6588">
                  <c:v>20.094601000000001</c:v>
                </c:pt>
                <c:pt idx="6589">
                  <c:v>20.094601000000001</c:v>
                </c:pt>
                <c:pt idx="6590">
                  <c:v>20.102753</c:v>
                </c:pt>
                <c:pt idx="6591">
                  <c:v>20.102753</c:v>
                </c:pt>
                <c:pt idx="6592">
                  <c:v>20.103659</c:v>
                </c:pt>
                <c:pt idx="6593">
                  <c:v>20.103659</c:v>
                </c:pt>
                <c:pt idx="6594">
                  <c:v>20.106376999999998</c:v>
                </c:pt>
                <c:pt idx="6595">
                  <c:v>20.106376999999998</c:v>
                </c:pt>
                <c:pt idx="6596">
                  <c:v>20.114076000000001</c:v>
                </c:pt>
                <c:pt idx="6597">
                  <c:v>20.114076000000001</c:v>
                </c:pt>
                <c:pt idx="6598">
                  <c:v>20.115434</c:v>
                </c:pt>
                <c:pt idx="6599">
                  <c:v>20.115434</c:v>
                </c:pt>
                <c:pt idx="6600">
                  <c:v>20.119057999999999</c:v>
                </c:pt>
                <c:pt idx="6601">
                  <c:v>20.119057999999999</c:v>
                </c:pt>
                <c:pt idx="6602">
                  <c:v>20.122228</c:v>
                </c:pt>
                <c:pt idx="6603">
                  <c:v>20.122228</c:v>
                </c:pt>
                <c:pt idx="6604">
                  <c:v>20.132192</c:v>
                </c:pt>
                <c:pt idx="6605">
                  <c:v>20.132192</c:v>
                </c:pt>
                <c:pt idx="6606">
                  <c:v>20.136721000000001</c:v>
                </c:pt>
                <c:pt idx="6607">
                  <c:v>20.136721000000001</c:v>
                </c:pt>
                <c:pt idx="6608">
                  <c:v>20.140796999999999</c:v>
                </c:pt>
                <c:pt idx="6609">
                  <c:v>20.140796999999999</c:v>
                </c:pt>
                <c:pt idx="6610">
                  <c:v>20.145326000000001</c:v>
                </c:pt>
                <c:pt idx="6611">
                  <c:v>20.145326000000001</c:v>
                </c:pt>
                <c:pt idx="6612">
                  <c:v>20.148496000000002</c:v>
                </c:pt>
                <c:pt idx="6613">
                  <c:v>20.148496000000002</c:v>
                </c:pt>
                <c:pt idx="6614">
                  <c:v>20.1648</c:v>
                </c:pt>
                <c:pt idx="6615">
                  <c:v>20.1648</c:v>
                </c:pt>
                <c:pt idx="6616">
                  <c:v>20.170235000000002</c:v>
                </c:pt>
                <c:pt idx="6617">
                  <c:v>20.170235000000002</c:v>
                </c:pt>
                <c:pt idx="6618">
                  <c:v>20.172046999999999</c:v>
                </c:pt>
                <c:pt idx="6619">
                  <c:v>20.172046999999999</c:v>
                </c:pt>
                <c:pt idx="6620">
                  <c:v>20.174764</c:v>
                </c:pt>
                <c:pt idx="6621">
                  <c:v>20.174764</c:v>
                </c:pt>
                <c:pt idx="6622">
                  <c:v>20.176123</c:v>
                </c:pt>
                <c:pt idx="6623">
                  <c:v>20.176123</c:v>
                </c:pt>
                <c:pt idx="6624">
                  <c:v>20.196956</c:v>
                </c:pt>
                <c:pt idx="6625">
                  <c:v>20.196956</c:v>
                </c:pt>
                <c:pt idx="6626">
                  <c:v>20.200579000000001</c:v>
                </c:pt>
                <c:pt idx="6627">
                  <c:v>20.200579000000001</c:v>
                </c:pt>
                <c:pt idx="6628">
                  <c:v>20.216431</c:v>
                </c:pt>
                <c:pt idx="6629">
                  <c:v>20.216431</c:v>
                </c:pt>
                <c:pt idx="6630">
                  <c:v>20.217789</c:v>
                </c:pt>
                <c:pt idx="6631">
                  <c:v>20.217789</c:v>
                </c:pt>
                <c:pt idx="6632">
                  <c:v>20.235904999999999</c:v>
                </c:pt>
                <c:pt idx="6633">
                  <c:v>20.235904999999999</c:v>
                </c:pt>
                <c:pt idx="6634">
                  <c:v>20.23817</c:v>
                </c:pt>
                <c:pt idx="6635">
                  <c:v>20.23817</c:v>
                </c:pt>
                <c:pt idx="6636">
                  <c:v>20.241340000000001</c:v>
                </c:pt>
                <c:pt idx="6637">
                  <c:v>20.241340000000001</c:v>
                </c:pt>
                <c:pt idx="6638">
                  <c:v>20.244962999999998</c:v>
                </c:pt>
                <c:pt idx="6639">
                  <c:v>20.244962999999998</c:v>
                </c:pt>
                <c:pt idx="6640">
                  <c:v>20.259003</c:v>
                </c:pt>
                <c:pt idx="6641">
                  <c:v>20.259003</c:v>
                </c:pt>
                <c:pt idx="6642">
                  <c:v>20.265343000000001</c:v>
                </c:pt>
                <c:pt idx="6643">
                  <c:v>20.265343000000001</c:v>
                </c:pt>
                <c:pt idx="6644">
                  <c:v>20.266248999999998</c:v>
                </c:pt>
                <c:pt idx="6645">
                  <c:v>20.266248999999998</c:v>
                </c:pt>
                <c:pt idx="6646">
                  <c:v>20.273949000000002</c:v>
                </c:pt>
                <c:pt idx="6647">
                  <c:v>20.273949000000002</c:v>
                </c:pt>
                <c:pt idx="6648">
                  <c:v>20.287534999999998</c:v>
                </c:pt>
                <c:pt idx="6649">
                  <c:v>20.287534999999998</c:v>
                </c:pt>
                <c:pt idx="6650">
                  <c:v>20.295235000000002</c:v>
                </c:pt>
                <c:pt idx="6651">
                  <c:v>20.295235000000002</c:v>
                </c:pt>
                <c:pt idx="6652">
                  <c:v>20.315162000000001</c:v>
                </c:pt>
                <c:pt idx="6653">
                  <c:v>20.315162000000001</c:v>
                </c:pt>
                <c:pt idx="6654">
                  <c:v>20.316973999999998</c:v>
                </c:pt>
                <c:pt idx="6655">
                  <c:v>20.316973999999998</c:v>
                </c:pt>
                <c:pt idx="6656">
                  <c:v>20.320143999999999</c:v>
                </c:pt>
                <c:pt idx="6657">
                  <c:v>20.320143999999999</c:v>
                </c:pt>
                <c:pt idx="6658">
                  <c:v>20.335543000000001</c:v>
                </c:pt>
                <c:pt idx="6659">
                  <c:v>20.335543000000001</c:v>
                </c:pt>
                <c:pt idx="6660">
                  <c:v>20.349129000000001</c:v>
                </c:pt>
                <c:pt idx="6661">
                  <c:v>20.349129000000001</c:v>
                </c:pt>
                <c:pt idx="6662">
                  <c:v>20.349129000000001</c:v>
                </c:pt>
                <c:pt idx="6663">
                  <c:v>20.349129000000001</c:v>
                </c:pt>
                <c:pt idx="6664">
                  <c:v>20.349582000000002</c:v>
                </c:pt>
                <c:pt idx="6665">
                  <c:v>20.349582000000002</c:v>
                </c:pt>
                <c:pt idx="6666">
                  <c:v>20.354564</c:v>
                </c:pt>
                <c:pt idx="6667">
                  <c:v>20.354564</c:v>
                </c:pt>
                <c:pt idx="6668">
                  <c:v>20.359546000000002</c:v>
                </c:pt>
                <c:pt idx="6669">
                  <c:v>20.359546000000002</c:v>
                </c:pt>
                <c:pt idx="6670">
                  <c:v>20.374039</c:v>
                </c:pt>
                <c:pt idx="6671">
                  <c:v>20.374039</c:v>
                </c:pt>
                <c:pt idx="6672">
                  <c:v>20.374039</c:v>
                </c:pt>
                <c:pt idx="6673">
                  <c:v>20.374039</c:v>
                </c:pt>
                <c:pt idx="6674">
                  <c:v>20.380379000000001</c:v>
                </c:pt>
                <c:pt idx="6675">
                  <c:v>20.380379000000001</c:v>
                </c:pt>
                <c:pt idx="6676">
                  <c:v>20.387626000000001</c:v>
                </c:pt>
                <c:pt idx="6677">
                  <c:v>20.387626000000001</c:v>
                </c:pt>
                <c:pt idx="6678">
                  <c:v>20.388984000000001</c:v>
                </c:pt>
                <c:pt idx="6679">
                  <c:v>20.388984000000001</c:v>
                </c:pt>
                <c:pt idx="6680">
                  <c:v>20.390796000000002</c:v>
                </c:pt>
                <c:pt idx="6681">
                  <c:v>20.390796000000002</c:v>
                </c:pt>
                <c:pt idx="6682">
                  <c:v>20.395325</c:v>
                </c:pt>
                <c:pt idx="6683">
                  <c:v>20.395325</c:v>
                </c:pt>
                <c:pt idx="6684">
                  <c:v>20.413893999999999</c:v>
                </c:pt>
                <c:pt idx="6685">
                  <c:v>20.413893999999999</c:v>
                </c:pt>
                <c:pt idx="6686">
                  <c:v>20.420687000000001</c:v>
                </c:pt>
                <c:pt idx="6687">
                  <c:v>20.420687000000001</c:v>
                </c:pt>
                <c:pt idx="6688">
                  <c:v>20.421140000000001</c:v>
                </c:pt>
                <c:pt idx="6689">
                  <c:v>20.421140000000001</c:v>
                </c:pt>
                <c:pt idx="6690">
                  <c:v>20.423857999999999</c:v>
                </c:pt>
                <c:pt idx="6691">
                  <c:v>20.423857999999999</c:v>
                </c:pt>
                <c:pt idx="6692">
                  <c:v>20.427028</c:v>
                </c:pt>
                <c:pt idx="6693">
                  <c:v>20.427028</c:v>
                </c:pt>
                <c:pt idx="6694">
                  <c:v>20.44605</c:v>
                </c:pt>
                <c:pt idx="6695">
                  <c:v>20.44605</c:v>
                </c:pt>
                <c:pt idx="6696">
                  <c:v>20.450126000000001</c:v>
                </c:pt>
                <c:pt idx="6697">
                  <c:v>20.450126000000001</c:v>
                </c:pt>
                <c:pt idx="6698">
                  <c:v>20.452843000000001</c:v>
                </c:pt>
                <c:pt idx="6699">
                  <c:v>20.452843000000001</c:v>
                </c:pt>
                <c:pt idx="6700">
                  <c:v>20.475487999999999</c:v>
                </c:pt>
                <c:pt idx="6701">
                  <c:v>20.475487999999999</c:v>
                </c:pt>
                <c:pt idx="6702">
                  <c:v>20.490886</c:v>
                </c:pt>
                <c:pt idx="6703">
                  <c:v>20.490886</c:v>
                </c:pt>
                <c:pt idx="6704">
                  <c:v>20.494057000000002</c:v>
                </c:pt>
                <c:pt idx="6705">
                  <c:v>20.494057000000002</c:v>
                </c:pt>
                <c:pt idx="6706">
                  <c:v>20.498132999999999</c:v>
                </c:pt>
                <c:pt idx="6707">
                  <c:v>20.498132999999999</c:v>
                </c:pt>
                <c:pt idx="6708">
                  <c:v>20.518512999999999</c:v>
                </c:pt>
                <c:pt idx="6709">
                  <c:v>20.518512999999999</c:v>
                </c:pt>
                <c:pt idx="6710">
                  <c:v>20.524401000000001</c:v>
                </c:pt>
                <c:pt idx="6711">
                  <c:v>20.524401000000001</c:v>
                </c:pt>
                <c:pt idx="6712">
                  <c:v>20.550668999999999</c:v>
                </c:pt>
                <c:pt idx="6713">
                  <c:v>20.550668999999999</c:v>
                </c:pt>
                <c:pt idx="6714">
                  <c:v>20.554745</c:v>
                </c:pt>
                <c:pt idx="6715">
                  <c:v>20.554745</c:v>
                </c:pt>
                <c:pt idx="6716">
                  <c:v>20.557009000000001</c:v>
                </c:pt>
                <c:pt idx="6717">
                  <c:v>20.557009000000001</c:v>
                </c:pt>
                <c:pt idx="6718">
                  <c:v>20.557915000000001</c:v>
                </c:pt>
                <c:pt idx="6719">
                  <c:v>20.557915000000001</c:v>
                </c:pt>
                <c:pt idx="6720">
                  <c:v>20.580559999999998</c:v>
                </c:pt>
                <c:pt idx="6721">
                  <c:v>20.580559999999998</c:v>
                </c:pt>
                <c:pt idx="6722">
                  <c:v>20.583729999999999</c:v>
                </c:pt>
                <c:pt idx="6723">
                  <c:v>20.583729999999999</c:v>
                </c:pt>
                <c:pt idx="6724">
                  <c:v>20.617245</c:v>
                </c:pt>
                <c:pt idx="6725">
                  <c:v>20.617245</c:v>
                </c:pt>
                <c:pt idx="6726">
                  <c:v>20.654381999999998</c:v>
                </c:pt>
                <c:pt idx="6727">
                  <c:v>20.654381999999998</c:v>
                </c:pt>
                <c:pt idx="6728">
                  <c:v>20.6571</c:v>
                </c:pt>
                <c:pt idx="6729">
                  <c:v>20.6571</c:v>
                </c:pt>
                <c:pt idx="6730">
                  <c:v>20.668422</c:v>
                </c:pt>
                <c:pt idx="6731">
                  <c:v>20.668422</c:v>
                </c:pt>
                <c:pt idx="6732">
                  <c:v>20.677479999999999</c:v>
                </c:pt>
                <c:pt idx="6733">
                  <c:v>20.677479999999999</c:v>
                </c:pt>
                <c:pt idx="6734">
                  <c:v>20.678839</c:v>
                </c:pt>
                <c:pt idx="6735">
                  <c:v>20.678839</c:v>
                </c:pt>
                <c:pt idx="6736">
                  <c:v>20.681103</c:v>
                </c:pt>
                <c:pt idx="6737">
                  <c:v>20.681103</c:v>
                </c:pt>
                <c:pt idx="6738">
                  <c:v>20.681103</c:v>
                </c:pt>
                <c:pt idx="6739">
                  <c:v>20.681103</c:v>
                </c:pt>
                <c:pt idx="6740">
                  <c:v>20.681103</c:v>
                </c:pt>
                <c:pt idx="6741">
                  <c:v>20.681103</c:v>
                </c:pt>
                <c:pt idx="6742">
                  <c:v>20.686084999999999</c:v>
                </c:pt>
                <c:pt idx="6743">
                  <c:v>20.686084999999999</c:v>
                </c:pt>
                <c:pt idx="6744">
                  <c:v>20.704201000000001</c:v>
                </c:pt>
                <c:pt idx="6745">
                  <c:v>20.704201000000001</c:v>
                </c:pt>
                <c:pt idx="6746">
                  <c:v>20.730922</c:v>
                </c:pt>
                <c:pt idx="6747">
                  <c:v>20.730922</c:v>
                </c:pt>
                <c:pt idx="6748">
                  <c:v>20.734545000000001</c:v>
                </c:pt>
                <c:pt idx="6749">
                  <c:v>20.734545000000001</c:v>
                </c:pt>
                <c:pt idx="6750">
                  <c:v>20.737262000000001</c:v>
                </c:pt>
                <c:pt idx="6751">
                  <c:v>20.737262000000001</c:v>
                </c:pt>
                <c:pt idx="6752">
                  <c:v>20.748131999999998</c:v>
                </c:pt>
                <c:pt idx="6753">
                  <c:v>20.748131999999998</c:v>
                </c:pt>
                <c:pt idx="6754">
                  <c:v>20.774853</c:v>
                </c:pt>
                <c:pt idx="6755">
                  <c:v>20.774853</c:v>
                </c:pt>
                <c:pt idx="6756">
                  <c:v>20.781193999999999</c:v>
                </c:pt>
                <c:pt idx="6757">
                  <c:v>20.781193999999999</c:v>
                </c:pt>
                <c:pt idx="6758">
                  <c:v>20.782098999999999</c:v>
                </c:pt>
                <c:pt idx="6759">
                  <c:v>20.782098999999999</c:v>
                </c:pt>
                <c:pt idx="6760">
                  <c:v>20.783911</c:v>
                </c:pt>
                <c:pt idx="6761">
                  <c:v>20.783911</c:v>
                </c:pt>
                <c:pt idx="6762">
                  <c:v>20.802479999999999</c:v>
                </c:pt>
                <c:pt idx="6763">
                  <c:v>20.802479999999999</c:v>
                </c:pt>
                <c:pt idx="6764">
                  <c:v>20.811537999999999</c:v>
                </c:pt>
                <c:pt idx="6765">
                  <c:v>20.811537999999999</c:v>
                </c:pt>
                <c:pt idx="6766">
                  <c:v>20.833729999999999</c:v>
                </c:pt>
                <c:pt idx="6767">
                  <c:v>20.833729999999999</c:v>
                </c:pt>
                <c:pt idx="6768">
                  <c:v>20.892153</c:v>
                </c:pt>
                <c:pt idx="6769">
                  <c:v>20.892153</c:v>
                </c:pt>
                <c:pt idx="6770">
                  <c:v>20.901664</c:v>
                </c:pt>
                <c:pt idx="6771">
                  <c:v>20.901664</c:v>
                </c:pt>
                <c:pt idx="6772">
                  <c:v>20.905740000000002</c:v>
                </c:pt>
                <c:pt idx="6773">
                  <c:v>20.905740000000002</c:v>
                </c:pt>
                <c:pt idx="6774">
                  <c:v>20.919779999999999</c:v>
                </c:pt>
                <c:pt idx="6775">
                  <c:v>20.919779999999999</c:v>
                </c:pt>
                <c:pt idx="6776">
                  <c:v>20.926573999999999</c:v>
                </c:pt>
                <c:pt idx="6777">
                  <c:v>20.926573999999999</c:v>
                </c:pt>
                <c:pt idx="6778">
                  <c:v>20.931103</c:v>
                </c:pt>
                <c:pt idx="6779">
                  <c:v>20.931103</c:v>
                </c:pt>
                <c:pt idx="6780">
                  <c:v>20.939708</c:v>
                </c:pt>
                <c:pt idx="6781">
                  <c:v>20.939708</c:v>
                </c:pt>
                <c:pt idx="6782">
                  <c:v>20.941519</c:v>
                </c:pt>
                <c:pt idx="6783">
                  <c:v>20.941519</c:v>
                </c:pt>
                <c:pt idx="6784">
                  <c:v>20.967334000000001</c:v>
                </c:pt>
                <c:pt idx="6785">
                  <c:v>20.967334000000001</c:v>
                </c:pt>
                <c:pt idx="6786">
                  <c:v>20.970504999999999</c:v>
                </c:pt>
                <c:pt idx="6787">
                  <c:v>20.970504999999999</c:v>
                </c:pt>
                <c:pt idx="6788">
                  <c:v>20.975486</c:v>
                </c:pt>
                <c:pt idx="6789">
                  <c:v>20.975486</c:v>
                </c:pt>
                <c:pt idx="6790">
                  <c:v>20.98545</c:v>
                </c:pt>
                <c:pt idx="6791">
                  <c:v>20.98545</c:v>
                </c:pt>
                <c:pt idx="6792">
                  <c:v>20.987715000000001</c:v>
                </c:pt>
                <c:pt idx="6793">
                  <c:v>20.987715000000001</c:v>
                </c:pt>
                <c:pt idx="6794">
                  <c:v>21.013529999999999</c:v>
                </c:pt>
                <c:pt idx="6795">
                  <c:v>21.013529999999999</c:v>
                </c:pt>
                <c:pt idx="6796">
                  <c:v>21.037081000000001</c:v>
                </c:pt>
                <c:pt idx="6797">
                  <c:v>21.037081000000001</c:v>
                </c:pt>
                <c:pt idx="6798">
                  <c:v>21.044326999999999</c:v>
                </c:pt>
                <c:pt idx="6799">
                  <c:v>21.044326999999999</c:v>
                </c:pt>
                <c:pt idx="6800">
                  <c:v>21.048403</c:v>
                </c:pt>
                <c:pt idx="6801">
                  <c:v>21.048403</c:v>
                </c:pt>
                <c:pt idx="6802">
                  <c:v>21.065159999999999</c:v>
                </c:pt>
                <c:pt idx="6803">
                  <c:v>21.065159999999999</c:v>
                </c:pt>
                <c:pt idx="6804">
                  <c:v>21.071501000000001</c:v>
                </c:pt>
                <c:pt idx="6805">
                  <c:v>21.071501000000001</c:v>
                </c:pt>
                <c:pt idx="6806">
                  <c:v>21.147587000000001</c:v>
                </c:pt>
                <c:pt idx="6807">
                  <c:v>21.147587000000001</c:v>
                </c:pt>
                <c:pt idx="6808">
                  <c:v>21.167515000000002</c:v>
                </c:pt>
                <c:pt idx="6809">
                  <c:v>21.167515000000002</c:v>
                </c:pt>
                <c:pt idx="6810">
                  <c:v>21.186990000000002</c:v>
                </c:pt>
                <c:pt idx="6811">
                  <c:v>21.186990000000002</c:v>
                </c:pt>
                <c:pt idx="6812">
                  <c:v>21.207370000000001</c:v>
                </c:pt>
                <c:pt idx="6813">
                  <c:v>21.207370000000001</c:v>
                </c:pt>
                <c:pt idx="6814">
                  <c:v>21.207370000000001</c:v>
                </c:pt>
                <c:pt idx="6815">
                  <c:v>21.207370000000001</c:v>
                </c:pt>
                <c:pt idx="6816">
                  <c:v>21.217334000000001</c:v>
                </c:pt>
                <c:pt idx="6817">
                  <c:v>21.217334000000001</c:v>
                </c:pt>
                <c:pt idx="6818">
                  <c:v>21.232278999999998</c:v>
                </c:pt>
                <c:pt idx="6819">
                  <c:v>21.232278999999998</c:v>
                </c:pt>
                <c:pt idx="6820">
                  <c:v>21.243148999999999</c:v>
                </c:pt>
                <c:pt idx="6821">
                  <c:v>21.243148999999999</c:v>
                </c:pt>
                <c:pt idx="6822">
                  <c:v>21.249489000000001</c:v>
                </c:pt>
                <c:pt idx="6823">
                  <c:v>21.249489000000001</c:v>
                </c:pt>
                <c:pt idx="6824">
                  <c:v>21.278475</c:v>
                </c:pt>
                <c:pt idx="6825">
                  <c:v>21.278475</c:v>
                </c:pt>
                <c:pt idx="6826">
                  <c:v>21.279833</c:v>
                </c:pt>
                <c:pt idx="6827">
                  <c:v>21.279833</c:v>
                </c:pt>
                <c:pt idx="6828">
                  <c:v>21.289344</c:v>
                </c:pt>
                <c:pt idx="6829">
                  <c:v>21.289344</c:v>
                </c:pt>
                <c:pt idx="6830">
                  <c:v>21.292967999999998</c:v>
                </c:pt>
                <c:pt idx="6831">
                  <c:v>21.292967999999998</c:v>
                </c:pt>
                <c:pt idx="6832">
                  <c:v>21.298855</c:v>
                </c:pt>
                <c:pt idx="6833">
                  <c:v>21.298855</c:v>
                </c:pt>
                <c:pt idx="6834">
                  <c:v>21.316517999999999</c:v>
                </c:pt>
                <c:pt idx="6835">
                  <c:v>21.316517999999999</c:v>
                </c:pt>
                <c:pt idx="6836">
                  <c:v>21.349126999999999</c:v>
                </c:pt>
                <c:pt idx="6837">
                  <c:v>21.349126999999999</c:v>
                </c:pt>
                <c:pt idx="6838">
                  <c:v>21.350937999999999</c:v>
                </c:pt>
                <c:pt idx="6839">
                  <c:v>21.350937999999999</c:v>
                </c:pt>
                <c:pt idx="6840">
                  <c:v>21.354562000000001</c:v>
                </c:pt>
                <c:pt idx="6841">
                  <c:v>21.354562000000001</c:v>
                </c:pt>
                <c:pt idx="6842">
                  <c:v>21.358637999999999</c:v>
                </c:pt>
                <c:pt idx="6843">
                  <c:v>21.358637999999999</c:v>
                </c:pt>
                <c:pt idx="6844">
                  <c:v>21.419778999999998</c:v>
                </c:pt>
                <c:pt idx="6845">
                  <c:v>21.419778999999998</c:v>
                </c:pt>
                <c:pt idx="6846">
                  <c:v>21.440612000000002</c:v>
                </c:pt>
                <c:pt idx="6847">
                  <c:v>21.440612000000002</c:v>
                </c:pt>
                <c:pt idx="6848">
                  <c:v>21.448311</c:v>
                </c:pt>
                <c:pt idx="6849">
                  <c:v>21.448311</c:v>
                </c:pt>
                <c:pt idx="6850">
                  <c:v>21.458275</c:v>
                </c:pt>
                <c:pt idx="6851">
                  <c:v>21.458275</c:v>
                </c:pt>
                <c:pt idx="6852">
                  <c:v>21.460087000000001</c:v>
                </c:pt>
                <c:pt idx="6853">
                  <c:v>21.460087000000001</c:v>
                </c:pt>
                <c:pt idx="6854">
                  <c:v>21.466426999999999</c:v>
                </c:pt>
                <c:pt idx="6855">
                  <c:v>21.466426999999999</c:v>
                </c:pt>
                <c:pt idx="6856">
                  <c:v>21.46688</c:v>
                </c:pt>
                <c:pt idx="6857">
                  <c:v>21.46688</c:v>
                </c:pt>
                <c:pt idx="6858">
                  <c:v>21.480014000000001</c:v>
                </c:pt>
                <c:pt idx="6859">
                  <c:v>21.480014000000001</c:v>
                </c:pt>
                <c:pt idx="6860">
                  <c:v>21.497676999999999</c:v>
                </c:pt>
                <c:pt idx="6861">
                  <c:v>21.497676999999999</c:v>
                </c:pt>
                <c:pt idx="6862">
                  <c:v>21.614977</c:v>
                </c:pt>
                <c:pt idx="6863">
                  <c:v>21.614977</c:v>
                </c:pt>
                <c:pt idx="6864">
                  <c:v>21.628112000000002</c:v>
                </c:pt>
                <c:pt idx="6865">
                  <c:v>21.628112000000002</c:v>
                </c:pt>
                <c:pt idx="6866">
                  <c:v>21.642603999999999</c:v>
                </c:pt>
                <c:pt idx="6867">
                  <c:v>21.642603999999999</c:v>
                </c:pt>
                <c:pt idx="6868">
                  <c:v>21.674759999999999</c:v>
                </c:pt>
                <c:pt idx="6869">
                  <c:v>21.674759999999999</c:v>
                </c:pt>
                <c:pt idx="6870">
                  <c:v>21.717784999999999</c:v>
                </c:pt>
                <c:pt idx="6871">
                  <c:v>21.717784999999999</c:v>
                </c:pt>
                <c:pt idx="6872">
                  <c:v>21.757186999999998</c:v>
                </c:pt>
                <c:pt idx="6873">
                  <c:v>21.757186999999998</c:v>
                </c:pt>
                <c:pt idx="6874">
                  <c:v>21.796136000000001</c:v>
                </c:pt>
                <c:pt idx="6875">
                  <c:v>21.796136000000001</c:v>
                </c:pt>
                <c:pt idx="6876">
                  <c:v>21.811987999999999</c:v>
                </c:pt>
                <c:pt idx="6877">
                  <c:v>21.811987999999999</c:v>
                </c:pt>
                <c:pt idx="6878">
                  <c:v>21.831914999999999</c:v>
                </c:pt>
                <c:pt idx="6879">
                  <c:v>21.831914999999999</c:v>
                </c:pt>
                <c:pt idx="6880">
                  <c:v>21.994053000000001</c:v>
                </c:pt>
                <c:pt idx="6881">
                  <c:v>21.994053000000001</c:v>
                </c:pt>
                <c:pt idx="6882">
                  <c:v>22.048853000000001</c:v>
                </c:pt>
                <c:pt idx="6883">
                  <c:v>22.048853000000001</c:v>
                </c:pt>
                <c:pt idx="6884">
                  <c:v>22.250845000000002</c:v>
                </c:pt>
                <c:pt idx="6885">
                  <c:v>22.250845000000002</c:v>
                </c:pt>
                <c:pt idx="6886">
                  <c:v>22.254016</c:v>
                </c:pt>
                <c:pt idx="6887">
                  <c:v>22.254016</c:v>
                </c:pt>
                <c:pt idx="6888">
                  <c:v>22.543417000000002</c:v>
                </c:pt>
                <c:pt idx="6889">
                  <c:v>22.543417000000002</c:v>
                </c:pt>
                <c:pt idx="6890">
                  <c:v>22.617239000000001</c:v>
                </c:pt>
                <c:pt idx="6891">
                  <c:v>22.617239000000001</c:v>
                </c:pt>
                <c:pt idx="6892">
                  <c:v>23.018958999999999</c:v>
                </c:pt>
                <c:pt idx="6893">
                  <c:v>23.018958999999999</c:v>
                </c:pt>
                <c:pt idx="6894">
                  <c:v>14.438819000000001</c:v>
                </c:pt>
                <c:pt idx="6895">
                  <c:v>14.438819000000001</c:v>
                </c:pt>
                <c:pt idx="6896">
                  <c:v>14.531211000000001</c:v>
                </c:pt>
                <c:pt idx="6897">
                  <c:v>14.531211000000001</c:v>
                </c:pt>
                <c:pt idx="6898">
                  <c:v>14.541174</c:v>
                </c:pt>
                <c:pt idx="6899">
                  <c:v>14.541174</c:v>
                </c:pt>
                <c:pt idx="6900">
                  <c:v>14.609562</c:v>
                </c:pt>
                <c:pt idx="6901">
                  <c:v>14.609562</c:v>
                </c:pt>
                <c:pt idx="6902">
                  <c:v>14.659380000000001</c:v>
                </c:pt>
                <c:pt idx="6903">
                  <c:v>14.659380000000001</c:v>
                </c:pt>
                <c:pt idx="6904">
                  <c:v>14.741355</c:v>
                </c:pt>
                <c:pt idx="6905">
                  <c:v>14.741355</c:v>
                </c:pt>
                <c:pt idx="6906">
                  <c:v>14.779398</c:v>
                </c:pt>
                <c:pt idx="6907">
                  <c:v>14.779398</c:v>
                </c:pt>
                <c:pt idx="6908">
                  <c:v>14.78121</c:v>
                </c:pt>
                <c:pt idx="6909">
                  <c:v>14.78121</c:v>
                </c:pt>
                <c:pt idx="6910">
                  <c:v>14.807478</c:v>
                </c:pt>
                <c:pt idx="6911">
                  <c:v>14.807478</c:v>
                </c:pt>
                <c:pt idx="6912">
                  <c:v>14.813366</c:v>
                </c:pt>
                <c:pt idx="6913">
                  <c:v>14.813366</c:v>
                </c:pt>
                <c:pt idx="6914">
                  <c:v>14.840539</c:v>
                </c:pt>
                <c:pt idx="6915">
                  <c:v>14.840539</c:v>
                </c:pt>
                <c:pt idx="6916">
                  <c:v>14.906209</c:v>
                </c:pt>
                <c:pt idx="6917">
                  <c:v>14.906209</c:v>
                </c:pt>
                <c:pt idx="6918">
                  <c:v>14.906209</c:v>
                </c:pt>
                <c:pt idx="6919">
                  <c:v>14.906209</c:v>
                </c:pt>
                <c:pt idx="6920">
                  <c:v>14.915267</c:v>
                </c:pt>
                <c:pt idx="6921">
                  <c:v>14.915267</c:v>
                </c:pt>
                <c:pt idx="6922">
                  <c:v>14.920702</c:v>
                </c:pt>
                <c:pt idx="6923">
                  <c:v>14.920702</c:v>
                </c:pt>
                <c:pt idx="6924">
                  <c:v>14.948782</c:v>
                </c:pt>
                <c:pt idx="6925">
                  <c:v>14.948782</c:v>
                </c:pt>
                <c:pt idx="6926">
                  <c:v>14.970974</c:v>
                </c:pt>
                <c:pt idx="6927">
                  <c:v>14.970974</c:v>
                </c:pt>
                <c:pt idx="6928">
                  <c:v>14.973238</c:v>
                </c:pt>
                <c:pt idx="6929">
                  <c:v>14.973238</c:v>
                </c:pt>
                <c:pt idx="6930">
                  <c:v>14.974596999999999</c:v>
                </c:pt>
                <c:pt idx="6931">
                  <c:v>14.974596999999999</c:v>
                </c:pt>
                <c:pt idx="6932">
                  <c:v>14.991353999999999</c:v>
                </c:pt>
                <c:pt idx="6933">
                  <c:v>14.991353999999999</c:v>
                </c:pt>
                <c:pt idx="6934">
                  <c:v>14.997695</c:v>
                </c:pt>
                <c:pt idx="6935">
                  <c:v>14.997695</c:v>
                </c:pt>
                <c:pt idx="6936">
                  <c:v>15.033474</c:v>
                </c:pt>
                <c:pt idx="6937">
                  <c:v>15.033474</c:v>
                </c:pt>
                <c:pt idx="6938">
                  <c:v>15.034832</c:v>
                </c:pt>
                <c:pt idx="6939">
                  <c:v>15.034832</c:v>
                </c:pt>
                <c:pt idx="6940">
                  <c:v>15.056119000000001</c:v>
                </c:pt>
                <c:pt idx="6941">
                  <c:v>15.056119000000001</c:v>
                </c:pt>
                <c:pt idx="6942">
                  <c:v>15.060195</c:v>
                </c:pt>
                <c:pt idx="6943">
                  <c:v>15.060195</c:v>
                </c:pt>
                <c:pt idx="6944">
                  <c:v>15.069705000000001</c:v>
                </c:pt>
                <c:pt idx="6945">
                  <c:v>15.069705000000001</c:v>
                </c:pt>
                <c:pt idx="6946">
                  <c:v>15.072423000000001</c:v>
                </c:pt>
                <c:pt idx="6947">
                  <c:v>15.072423000000001</c:v>
                </c:pt>
                <c:pt idx="6948">
                  <c:v>15.097332</c:v>
                </c:pt>
                <c:pt idx="6949">
                  <c:v>15.097332</c:v>
                </c:pt>
                <c:pt idx="6950">
                  <c:v>15.124053</c:v>
                </c:pt>
                <c:pt idx="6951">
                  <c:v>15.124053</c:v>
                </c:pt>
                <c:pt idx="6952">
                  <c:v>15.130846999999999</c:v>
                </c:pt>
                <c:pt idx="6953">
                  <c:v>15.130846999999999</c:v>
                </c:pt>
                <c:pt idx="6954">
                  <c:v>15.145792</c:v>
                </c:pt>
                <c:pt idx="6955">
                  <c:v>15.145792</c:v>
                </c:pt>
                <c:pt idx="6956">
                  <c:v>15.160285</c:v>
                </c:pt>
                <c:pt idx="6957">
                  <c:v>15.160285</c:v>
                </c:pt>
                <c:pt idx="6958">
                  <c:v>15.167531</c:v>
                </c:pt>
                <c:pt idx="6959">
                  <c:v>15.167531</c:v>
                </c:pt>
                <c:pt idx="6960">
                  <c:v>15.173419000000001</c:v>
                </c:pt>
                <c:pt idx="6961">
                  <c:v>15.173419000000001</c:v>
                </c:pt>
                <c:pt idx="6962">
                  <c:v>15.175682999999999</c:v>
                </c:pt>
                <c:pt idx="6963">
                  <c:v>15.175682999999999</c:v>
                </c:pt>
                <c:pt idx="6964">
                  <c:v>15.185646999999999</c:v>
                </c:pt>
                <c:pt idx="6965">
                  <c:v>15.185646999999999</c:v>
                </c:pt>
                <c:pt idx="6966">
                  <c:v>15.188817</c:v>
                </c:pt>
                <c:pt idx="6967">
                  <c:v>15.188817</c:v>
                </c:pt>
                <c:pt idx="6968">
                  <c:v>15.207839</c:v>
                </c:pt>
                <c:pt idx="6969">
                  <c:v>15.207839</c:v>
                </c:pt>
                <c:pt idx="6970">
                  <c:v>15.215538</c:v>
                </c:pt>
                <c:pt idx="6971">
                  <c:v>15.215538</c:v>
                </c:pt>
                <c:pt idx="6972">
                  <c:v>15.282567</c:v>
                </c:pt>
                <c:pt idx="6973">
                  <c:v>15.282567</c:v>
                </c:pt>
                <c:pt idx="6974">
                  <c:v>15.296607</c:v>
                </c:pt>
                <c:pt idx="6975">
                  <c:v>15.296607</c:v>
                </c:pt>
                <c:pt idx="6976">
                  <c:v>15.307929</c:v>
                </c:pt>
                <c:pt idx="6977">
                  <c:v>15.307929</c:v>
                </c:pt>
                <c:pt idx="6978">
                  <c:v>15.330574</c:v>
                </c:pt>
                <c:pt idx="6979">
                  <c:v>15.330574</c:v>
                </c:pt>
                <c:pt idx="6980">
                  <c:v>15.343707999999999</c:v>
                </c:pt>
                <c:pt idx="6981">
                  <c:v>15.343707999999999</c:v>
                </c:pt>
                <c:pt idx="6982">
                  <c:v>15.345067</c:v>
                </c:pt>
                <c:pt idx="6983">
                  <c:v>15.345067</c:v>
                </c:pt>
                <c:pt idx="6984">
                  <c:v>15.358654</c:v>
                </c:pt>
                <c:pt idx="6985">
                  <c:v>15.358654</c:v>
                </c:pt>
                <c:pt idx="6986">
                  <c:v>15.375864</c:v>
                </c:pt>
                <c:pt idx="6987">
                  <c:v>15.375864</c:v>
                </c:pt>
                <c:pt idx="6988">
                  <c:v>15.391715</c:v>
                </c:pt>
                <c:pt idx="6989">
                  <c:v>15.391715</c:v>
                </c:pt>
                <c:pt idx="6990">
                  <c:v>15.409831000000001</c:v>
                </c:pt>
                <c:pt idx="6991">
                  <c:v>15.409831000000001</c:v>
                </c:pt>
                <c:pt idx="6992">
                  <c:v>15.41436</c:v>
                </c:pt>
                <c:pt idx="6993">
                  <c:v>15.41436</c:v>
                </c:pt>
                <c:pt idx="6994">
                  <c:v>15.415266000000001</c:v>
                </c:pt>
                <c:pt idx="6995">
                  <c:v>15.415266000000001</c:v>
                </c:pt>
                <c:pt idx="6996">
                  <c:v>15.435646</c:v>
                </c:pt>
                <c:pt idx="6997">
                  <c:v>15.435646</c:v>
                </c:pt>
                <c:pt idx="6998">
                  <c:v>15.441534000000001</c:v>
                </c:pt>
                <c:pt idx="6999">
                  <c:v>15.441534000000001</c:v>
                </c:pt>
                <c:pt idx="7000">
                  <c:v>15.451950999999999</c:v>
                </c:pt>
                <c:pt idx="7001">
                  <c:v>15.451950999999999</c:v>
                </c:pt>
                <c:pt idx="7002">
                  <c:v>15.453309000000001</c:v>
                </c:pt>
                <c:pt idx="7003">
                  <c:v>15.453309000000001</c:v>
                </c:pt>
                <c:pt idx="7004">
                  <c:v>15.465538</c:v>
                </c:pt>
                <c:pt idx="7005">
                  <c:v>15.465538</c:v>
                </c:pt>
                <c:pt idx="7006">
                  <c:v>15.467802000000001</c:v>
                </c:pt>
                <c:pt idx="7007">
                  <c:v>15.467802000000001</c:v>
                </c:pt>
                <c:pt idx="7008">
                  <c:v>15.470972</c:v>
                </c:pt>
                <c:pt idx="7009">
                  <c:v>15.470972</c:v>
                </c:pt>
                <c:pt idx="7010">
                  <c:v>15.481389</c:v>
                </c:pt>
                <c:pt idx="7011">
                  <c:v>15.481389</c:v>
                </c:pt>
                <c:pt idx="7012">
                  <c:v>15.4909</c:v>
                </c:pt>
                <c:pt idx="7013">
                  <c:v>15.4909</c:v>
                </c:pt>
                <c:pt idx="7014">
                  <c:v>15.494975999999999</c:v>
                </c:pt>
                <c:pt idx="7015">
                  <c:v>15.494975999999999</c:v>
                </c:pt>
                <c:pt idx="7016">
                  <c:v>15.507657</c:v>
                </c:pt>
                <c:pt idx="7017">
                  <c:v>15.507657</c:v>
                </c:pt>
                <c:pt idx="7018">
                  <c:v>15.538454</c:v>
                </c:pt>
                <c:pt idx="7019">
                  <c:v>15.538454</c:v>
                </c:pt>
                <c:pt idx="7020">
                  <c:v>15.540266000000001</c:v>
                </c:pt>
                <c:pt idx="7021">
                  <c:v>15.540266000000001</c:v>
                </c:pt>
                <c:pt idx="7022">
                  <c:v>15.547511999999999</c:v>
                </c:pt>
                <c:pt idx="7023">
                  <c:v>15.547511999999999</c:v>
                </c:pt>
                <c:pt idx="7024">
                  <c:v>15.554758</c:v>
                </c:pt>
                <c:pt idx="7025">
                  <c:v>15.554758</c:v>
                </c:pt>
                <c:pt idx="7026">
                  <c:v>15.558382</c:v>
                </c:pt>
                <c:pt idx="7027">
                  <c:v>15.558382</c:v>
                </c:pt>
                <c:pt idx="7028">
                  <c:v>15.562911</c:v>
                </c:pt>
                <c:pt idx="7029">
                  <c:v>15.562911</c:v>
                </c:pt>
                <c:pt idx="7030">
                  <c:v>15.592349</c:v>
                </c:pt>
                <c:pt idx="7031">
                  <c:v>15.592349</c:v>
                </c:pt>
                <c:pt idx="7032">
                  <c:v>15.594613000000001</c:v>
                </c:pt>
                <c:pt idx="7033">
                  <c:v>15.594613000000001</c:v>
                </c:pt>
                <c:pt idx="7034">
                  <c:v>15.595065999999999</c:v>
                </c:pt>
                <c:pt idx="7035">
                  <c:v>15.595065999999999</c:v>
                </c:pt>
                <c:pt idx="7036">
                  <c:v>15.615447</c:v>
                </c:pt>
                <c:pt idx="7037">
                  <c:v>15.615447</c:v>
                </c:pt>
                <c:pt idx="7038">
                  <c:v>15.624957999999999</c:v>
                </c:pt>
                <c:pt idx="7039">
                  <c:v>15.624957999999999</c:v>
                </c:pt>
                <c:pt idx="7040">
                  <c:v>15.634468</c:v>
                </c:pt>
                <c:pt idx="7041">
                  <c:v>15.634468</c:v>
                </c:pt>
                <c:pt idx="7042">
                  <c:v>15.643979</c:v>
                </c:pt>
                <c:pt idx="7043">
                  <c:v>15.643979</c:v>
                </c:pt>
                <c:pt idx="7044">
                  <c:v>15.648961</c:v>
                </c:pt>
                <c:pt idx="7045">
                  <c:v>15.648961</c:v>
                </c:pt>
                <c:pt idx="7046">
                  <c:v>15.655754999999999</c:v>
                </c:pt>
                <c:pt idx="7047">
                  <c:v>15.655754999999999</c:v>
                </c:pt>
                <c:pt idx="7048">
                  <c:v>15.690628</c:v>
                </c:pt>
                <c:pt idx="7049">
                  <c:v>15.690628</c:v>
                </c:pt>
                <c:pt idx="7050">
                  <c:v>15.708290999999999</c:v>
                </c:pt>
                <c:pt idx="7051">
                  <c:v>15.708290999999999</c:v>
                </c:pt>
                <c:pt idx="7052">
                  <c:v>15.712820000000001</c:v>
                </c:pt>
                <c:pt idx="7053">
                  <c:v>15.712820000000001</c:v>
                </c:pt>
                <c:pt idx="7054">
                  <c:v>15.721425</c:v>
                </c:pt>
                <c:pt idx="7055">
                  <c:v>15.721425</c:v>
                </c:pt>
                <c:pt idx="7056">
                  <c:v>15.734106000000001</c:v>
                </c:pt>
                <c:pt idx="7057">
                  <c:v>15.734106000000001</c:v>
                </c:pt>
                <c:pt idx="7058">
                  <c:v>15.735464</c:v>
                </c:pt>
                <c:pt idx="7059">
                  <c:v>15.735464</c:v>
                </c:pt>
                <c:pt idx="7060">
                  <c:v>15.744522</c:v>
                </c:pt>
                <c:pt idx="7061">
                  <c:v>15.744522</c:v>
                </c:pt>
                <c:pt idx="7062">
                  <c:v>15.751768999999999</c:v>
                </c:pt>
                <c:pt idx="7063">
                  <c:v>15.751768999999999</c:v>
                </c:pt>
                <c:pt idx="7064">
                  <c:v>15.759921</c:v>
                </c:pt>
                <c:pt idx="7065">
                  <c:v>15.759921</c:v>
                </c:pt>
                <c:pt idx="7066">
                  <c:v>15.766714</c:v>
                </c:pt>
                <c:pt idx="7067">
                  <c:v>15.766714</c:v>
                </c:pt>
                <c:pt idx="7068">
                  <c:v>15.771696</c:v>
                </c:pt>
                <c:pt idx="7069">
                  <c:v>15.771696</c:v>
                </c:pt>
                <c:pt idx="7070">
                  <c:v>15.787547999999999</c:v>
                </c:pt>
                <c:pt idx="7071">
                  <c:v>15.787547999999999</c:v>
                </c:pt>
                <c:pt idx="7072">
                  <c:v>15.794794</c:v>
                </c:pt>
                <c:pt idx="7073">
                  <c:v>15.794794</c:v>
                </c:pt>
                <c:pt idx="7074">
                  <c:v>15.812457</c:v>
                </c:pt>
                <c:pt idx="7075">
                  <c:v>15.812457</c:v>
                </c:pt>
                <c:pt idx="7076">
                  <c:v>15.816986</c:v>
                </c:pt>
                <c:pt idx="7077">
                  <c:v>15.816986</c:v>
                </c:pt>
                <c:pt idx="7078">
                  <c:v>15.821968</c:v>
                </c:pt>
                <c:pt idx="7079">
                  <c:v>15.821968</c:v>
                </c:pt>
                <c:pt idx="7080">
                  <c:v>15.822874000000001</c:v>
                </c:pt>
                <c:pt idx="7081">
                  <c:v>15.822874000000001</c:v>
                </c:pt>
                <c:pt idx="7082">
                  <c:v>15.826497</c:v>
                </c:pt>
                <c:pt idx="7083">
                  <c:v>15.826497</c:v>
                </c:pt>
                <c:pt idx="7084">
                  <c:v>15.831026</c:v>
                </c:pt>
                <c:pt idx="7085">
                  <c:v>15.831026</c:v>
                </c:pt>
                <c:pt idx="7086">
                  <c:v>15.840083999999999</c:v>
                </c:pt>
                <c:pt idx="7087">
                  <c:v>15.840083999999999</c:v>
                </c:pt>
                <c:pt idx="7088">
                  <c:v>15.849142000000001</c:v>
                </c:pt>
                <c:pt idx="7089">
                  <c:v>15.849142000000001</c:v>
                </c:pt>
                <c:pt idx="7090">
                  <c:v>15.869522</c:v>
                </c:pt>
                <c:pt idx="7091">
                  <c:v>15.869522</c:v>
                </c:pt>
                <c:pt idx="7092">
                  <c:v>15.872239</c:v>
                </c:pt>
                <c:pt idx="7093">
                  <c:v>15.872239</c:v>
                </c:pt>
                <c:pt idx="7094">
                  <c:v>15.878126999999999</c:v>
                </c:pt>
                <c:pt idx="7095">
                  <c:v>15.878126999999999</c:v>
                </c:pt>
                <c:pt idx="7096">
                  <c:v>15.893072999999999</c:v>
                </c:pt>
                <c:pt idx="7097">
                  <c:v>15.893072999999999</c:v>
                </c:pt>
                <c:pt idx="7098">
                  <c:v>15.893526</c:v>
                </c:pt>
                <c:pt idx="7099">
                  <c:v>15.893526</c:v>
                </c:pt>
                <c:pt idx="7100">
                  <c:v>15.897149000000001</c:v>
                </c:pt>
                <c:pt idx="7101">
                  <c:v>15.897149000000001</c:v>
                </c:pt>
                <c:pt idx="7102">
                  <c:v>15.921151999999999</c:v>
                </c:pt>
                <c:pt idx="7103">
                  <c:v>15.921151999999999</c:v>
                </c:pt>
                <c:pt idx="7104">
                  <c:v>15.933833999999999</c:v>
                </c:pt>
                <c:pt idx="7105">
                  <c:v>15.933833999999999</c:v>
                </c:pt>
                <c:pt idx="7106">
                  <c:v>15.935192000000001</c:v>
                </c:pt>
                <c:pt idx="7107">
                  <c:v>15.935192000000001</c:v>
                </c:pt>
                <c:pt idx="7108">
                  <c:v>15.941533</c:v>
                </c:pt>
                <c:pt idx="7109">
                  <c:v>15.941533</c:v>
                </c:pt>
                <c:pt idx="7110">
                  <c:v>15.941986</c:v>
                </c:pt>
                <c:pt idx="7111">
                  <c:v>15.941986</c:v>
                </c:pt>
                <c:pt idx="7112">
                  <c:v>15.950590999999999</c:v>
                </c:pt>
                <c:pt idx="7113">
                  <c:v>15.950590999999999</c:v>
                </c:pt>
                <c:pt idx="7114">
                  <c:v>15.960554</c:v>
                </c:pt>
                <c:pt idx="7115">
                  <c:v>15.960554</c:v>
                </c:pt>
                <c:pt idx="7116">
                  <c:v>15.961912999999999</c:v>
                </c:pt>
                <c:pt idx="7117">
                  <c:v>15.961912999999999</c:v>
                </c:pt>
                <c:pt idx="7118">
                  <c:v>15.966894999999999</c:v>
                </c:pt>
                <c:pt idx="7119">
                  <c:v>15.966894999999999</c:v>
                </c:pt>
                <c:pt idx="7120">
                  <c:v>15.968707</c:v>
                </c:pt>
                <c:pt idx="7121">
                  <c:v>15.968707</c:v>
                </c:pt>
                <c:pt idx="7122">
                  <c:v>15.970971</c:v>
                </c:pt>
                <c:pt idx="7123">
                  <c:v>15.970971</c:v>
                </c:pt>
                <c:pt idx="7124">
                  <c:v>16.016261</c:v>
                </c:pt>
                <c:pt idx="7125">
                  <c:v>16.016261</c:v>
                </c:pt>
                <c:pt idx="7126">
                  <c:v>16.020337000000001</c:v>
                </c:pt>
                <c:pt idx="7127">
                  <c:v>16.020337000000001</c:v>
                </c:pt>
                <c:pt idx="7128">
                  <c:v>16.023959999999999</c:v>
                </c:pt>
                <c:pt idx="7129">
                  <c:v>16.023959999999999</c:v>
                </c:pt>
                <c:pt idx="7130">
                  <c:v>16.024865999999999</c:v>
                </c:pt>
                <c:pt idx="7131">
                  <c:v>16.024865999999999</c:v>
                </c:pt>
                <c:pt idx="7132">
                  <c:v>16.033923999999999</c:v>
                </c:pt>
                <c:pt idx="7133">
                  <c:v>16.033923999999999</c:v>
                </c:pt>
                <c:pt idx="7134">
                  <c:v>16.037547</c:v>
                </c:pt>
                <c:pt idx="7135">
                  <c:v>16.037547</c:v>
                </c:pt>
                <c:pt idx="7136">
                  <c:v>16.047964</c:v>
                </c:pt>
                <c:pt idx="7137">
                  <c:v>16.047964</c:v>
                </c:pt>
                <c:pt idx="7138">
                  <c:v>16.061098000000001</c:v>
                </c:pt>
                <c:pt idx="7139">
                  <c:v>16.061098000000001</c:v>
                </c:pt>
                <c:pt idx="7140">
                  <c:v>16.063362000000001</c:v>
                </c:pt>
                <c:pt idx="7141">
                  <c:v>16.063362000000001</c:v>
                </c:pt>
                <c:pt idx="7142">
                  <c:v>16.074684999999999</c:v>
                </c:pt>
                <c:pt idx="7143">
                  <c:v>16.074684999999999</c:v>
                </c:pt>
                <c:pt idx="7144">
                  <c:v>16.079214</c:v>
                </c:pt>
                <c:pt idx="7145">
                  <c:v>16.079214</c:v>
                </c:pt>
                <c:pt idx="7146">
                  <c:v>16.079214</c:v>
                </c:pt>
                <c:pt idx="7147">
                  <c:v>16.079214</c:v>
                </c:pt>
                <c:pt idx="7148">
                  <c:v>16.089176999999999</c:v>
                </c:pt>
                <c:pt idx="7149">
                  <c:v>16.089176999999999</c:v>
                </c:pt>
                <c:pt idx="7150">
                  <c:v>16.092348000000001</c:v>
                </c:pt>
                <c:pt idx="7151">
                  <c:v>16.092348000000001</c:v>
                </c:pt>
                <c:pt idx="7152">
                  <c:v>16.121786</c:v>
                </c:pt>
                <c:pt idx="7153">
                  <c:v>16.121786</c:v>
                </c:pt>
                <c:pt idx="7154">
                  <c:v>16.127673999999999</c:v>
                </c:pt>
                <c:pt idx="7155">
                  <c:v>16.127673999999999</c:v>
                </c:pt>
                <c:pt idx="7156">
                  <c:v>16.129937999999999</c:v>
                </c:pt>
                <c:pt idx="7157">
                  <c:v>16.129937999999999</c:v>
                </c:pt>
                <c:pt idx="7158">
                  <c:v>16.137184000000001</c:v>
                </c:pt>
                <c:pt idx="7159">
                  <c:v>16.137184000000001</c:v>
                </c:pt>
                <c:pt idx="7160">
                  <c:v>16.1553</c:v>
                </c:pt>
                <c:pt idx="7161">
                  <c:v>16.1553</c:v>
                </c:pt>
                <c:pt idx="7162">
                  <c:v>16.162094</c:v>
                </c:pt>
                <c:pt idx="7163">
                  <c:v>16.162094</c:v>
                </c:pt>
                <c:pt idx="7164">
                  <c:v>16.168434000000001</c:v>
                </c:pt>
                <c:pt idx="7165">
                  <c:v>16.168434000000001</c:v>
                </c:pt>
                <c:pt idx="7166">
                  <c:v>16.170245999999999</c:v>
                </c:pt>
                <c:pt idx="7167">
                  <c:v>16.170245999999999</c:v>
                </c:pt>
                <c:pt idx="7168">
                  <c:v>16.174322</c:v>
                </c:pt>
                <c:pt idx="7169">
                  <c:v>16.174322</c:v>
                </c:pt>
                <c:pt idx="7170">
                  <c:v>16.201495999999999</c:v>
                </c:pt>
                <c:pt idx="7171">
                  <c:v>16.201495999999999</c:v>
                </c:pt>
                <c:pt idx="7172">
                  <c:v>16.205572</c:v>
                </c:pt>
                <c:pt idx="7173">
                  <c:v>16.205572</c:v>
                </c:pt>
                <c:pt idx="7174">
                  <c:v>16.206025</c:v>
                </c:pt>
                <c:pt idx="7175">
                  <c:v>16.206025</c:v>
                </c:pt>
                <c:pt idx="7176">
                  <c:v>16.207383</c:v>
                </c:pt>
                <c:pt idx="7177">
                  <c:v>16.207383</c:v>
                </c:pt>
                <c:pt idx="7178">
                  <c:v>16.208742000000001</c:v>
                </c:pt>
                <c:pt idx="7179">
                  <c:v>16.208742000000001</c:v>
                </c:pt>
                <c:pt idx="7180">
                  <c:v>16.209648000000001</c:v>
                </c:pt>
                <c:pt idx="7181">
                  <c:v>16.209648000000001</c:v>
                </c:pt>
                <c:pt idx="7182">
                  <c:v>16.217347</c:v>
                </c:pt>
                <c:pt idx="7183">
                  <c:v>16.217347</c:v>
                </c:pt>
                <c:pt idx="7184">
                  <c:v>16.225498999999999</c:v>
                </c:pt>
                <c:pt idx="7185">
                  <c:v>16.225498999999999</c:v>
                </c:pt>
                <c:pt idx="7186">
                  <c:v>16.225498999999999</c:v>
                </c:pt>
                <c:pt idx="7187">
                  <c:v>16.225498999999999</c:v>
                </c:pt>
                <c:pt idx="7188">
                  <c:v>16.233198999999999</c:v>
                </c:pt>
                <c:pt idx="7189">
                  <c:v>16.233198999999999</c:v>
                </c:pt>
                <c:pt idx="7190">
                  <c:v>16.235009999999999</c:v>
                </c:pt>
                <c:pt idx="7191">
                  <c:v>16.235009999999999</c:v>
                </c:pt>
                <c:pt idx="7192">
                  <c:v>16.235462999999999</c:v>
                </c:pt>
                <c:pt idx="7193">
                  <c:v>16.235462999999999</c:v>
                </c:pt>
                <c:pt idx="7194">
                  <c:v>16.254937999999999</c:v>
                </c:pt>
                <c:pt idx="7195">
                  <c:v>16.254937999999999</c:v>
                </c:pt>
                <c:pt idx="7196">
                  <c:v>16.255390999999999</c:v>
                </c:pt>
                <c:pt idx="7197">
                  <c:v>16.255390999999999</c:v>
                </c:pt>
                <c:pt idx="7198">
                  <c:v>16.262184000000001</c:v>
                </c:pt>
                <c:pt idx="7199">
                  <c:v>16.262184000000001</c:v>
                </c:pt>
                <c:pt idx="7200">
                  <c:v>16.265806999999999</c:v>
                </c:pt>
                <c:pt idx="7201">
                  <c:v>16.265806999999999</c:v>
                </c:pt>
                <c:pt idx="7202">
                  <c:v>16.270336</c:v>
                </c:pt>
                <c:pt idx="7203">
                  <c:v>16.270336</c:v>
                </c:pt>
                <c:pt idx="7204">
                  <c:v>16.273959000000001</c:v>
                </c:pt>
                <c:pt idx="7205">
                  <c:v>16.273959000000001</c:v>
                </c:pt>
                <c:pt idx="7206">
                  <c:v>16.282564000000001</c:v>
                </c:pt>
                <c:pt idx="7207">
                  <c:v>16.282564000000001</c:v>
                </c:pt>
                <c:pt idx="7208">
                  <c:v>16.285734999999999</c:v>
                </c:pt>
                <c:pt idx="7209">
                  <c:v>16.285734999999999</c:v>
                </c:pt>
                <c:pt idx="7210">
                  <c:v>16.297056999999999</c:v>
                </c:pt>
                <c:pt idx="7211">
                  <c:v>16.297056999999999</c:v>
                </c:pt>
                <c:pt idx="7212">
                  <c:v>16.301586</c:v>
                </c:pt>
                <c:pt idx="7213">
                  <c:v>16.301586</c:v>
                </c:pt>
                <c:pt idx="7214">
                  <c:v>16.307020999999999</c:v>
                </c:pt>
                <c:pt idx="7215">
                  <c:v>16.307020999999999</c:v>
                </c:pt>
                <c:pt idx="7216">
                  <c:v>16.314267000000001</c:v>
                </c:pt>
                <c:pt idx="7217">
                  <c:v>16.314267000000001</c:v>
                </c:pt>
                <c:pt idx="7218">
                  <c:v>16.331477</c:v>
                </c:pt>
                <c:pt idx="7219">
                  <c:v>16.331477</c:v>
                </c:pt>
                <c:pt idx="7220">
                  <c:v>16.335553000000001</c:v>
                </c:pt>
                <c:pt idx="7221">
                  <c:v>16.335553000000001</c:v>
                </c:pt>
                <c:pt idx="7222">
                  <c:v>16.337364999999998</c:v>
                </c:pt>
                <c:pt idx="7223">
                  <c:v>16.337364999999998</c:v>
                </c:pt>
                <c:pt idx="7224">
                  <c:v>16.340534999999999</c:v>
                </c:pt>
                <c:pt idx="7225">
                  <c:v>16.340534999999999</c:v>
                </c:pt>
                <c:pt idx="7226">
                  <c:v>16.355481000000001</c:v>
                </c:pt>
                <c:pt idx="7227">
                  <c:v>16.355481000000001</c:v>
                </c:pt>
                <c:pt idx="7228">
                  <c:v>16.356839999999998</c:v>
                </c:pt>
                <c:pt idx="7229">
                  <c:v>16.356839999999998</c:v>
                </c:pt>
                <c:pt idx="7230">
                  <c:v>16.359103999999999</c:v>
                </c:pt>
                <c:pt idx="7231">
                  <c:v>16.359103999999999</c:v>
                </c:pt>
                <c:pt idx="7232">
                  <c:v>16.359103999999999</c:v>
                </c:pt>
                <c:pt idx="7233">
                  <c:v>16.359103999999999</c:v>
                </c:pt>
                <c:pt idx="7234">
                  <c:v>16.360009999999999</c:v>
                </c:pt>
                <c:pt idx="7235">
                  <c:v>16.360009999999999</c:v>
                </c:pt>
                <c:pt idx="7236">
                  <c:v>16.365445000000001</c:v>
                </c:pt>
                <c:pt idx="7237">
                  <c:v>16.365445000000001</c:v>
                </c:pt>
                <c:pt idx="7238">
                  <c:v>16.365898000000001</c:v>
                </c:pt>
                <c:pt idx="7239">
                  <c:v>16.365898000000001</c:v>
                </c:pt>
                <c:pt idx="7240">
                  <c:v>16.370426999999999</c:v>
                </c:pt>
                <c:pt idx="7241">
                  <c:v>16.370426999999999</c:v>
                </c:pt>
                <c:pt idx="7242">
                  <c:v>16.384012999999999</c:v>
                </c:pt>
                <c:pt idx="7243">
                  <c:v>16.384012999999999</c:v>
                </c:pt>
                <c:pt idx="7244">
                  <c:v>16.384012999999999</c:v>
                </c:pt>
                <c:pt idx="7245">
                  <c:v>16.384012999999999</c:v>
                </c:pt>
                <c:pt idx="7246">
                  <c:v>16.386731000000001</c:v>
                </c:pt>
                <c:pt idx="7247">
                  <c:v>16.386731000000001</c:v>
                </c:pt>
                <c:pt idx="7248">
                  <c:v>16.406658</c:v>
                </c:pt>
                <c:pt idx="7249">
                  <c:v>16.406658</c:v>
                </c:pt>
                <c:pt idx="7250">
                  <c:v>16.408017000000001</c:v>
                </c:pt>
                <c:pt idx="7251">
                  <c:v>16.408017000000001</c:v>
                </c:pt>
                <c:pt idx="7252">
                  <c:v>16.418434000000001</c:v>
                </c:pt>
                <c:pt idx="7253">
                  <c:v>16.418434000000001</c:v>
                </c:pt>
                <c:pt idx="7254">
                  <c:v>16.420698000000002</c:v>
                </c:pt>
                <c:pt idx="7255">
                  <c:v>16.420698000000002</c:v>
                </c:pt>
                <c:pt idx="7256">
                  <c:v>16.427944</c:v>
                </c:pt>
                <c:pt idx="7257">
                  <c:v>16.427944</c:v>
                </c:pt>
                <c:pt idx="7258">
                  <c:v>16.428397</c:v>
                </c:pt>
                <c:pt idx="7259">
                  <c:v>16.428397</c:v>
                </c:pt>
                <c:pt idx="7260">
                  <c:v>16.438814000000001</c:v>
                </c:pt>
                <c:pt idx="7261">
                  <c:v>16.438814000000001</c:v>
                </c:pt>
                <c:pt idx="7262">
                  <c:v>16.440173000000001</c:v>
                </c:pt>
                <c:pt idx="7263">
                  <c:v>16.440173000000001</c:v>
                </c:pt>
                <c:pt idx="7264">
                  <c:v>16.447872</c:v>
                </c:pt>
                <c:pt idx="7265">
                  <c:v>16.447872</c:v>
                </c:pt>
                <c:pt idx="7266">
                  <c:v>16.470064000000001</c:v>
                </c:pt>
                <c:pt idx="7267">
                  <c:v>16.470064000000001</c:v>
                </c:pt>
                <c:pt idx="7268">
                  <c:v>16.472781000000001</c:v>
                </c:pt>
                <c:pt idx="7269">
                  <c:v>16.472781000000001</c:v>
                </c:pt>
                <c:pt idx="7270">
                  <c:v>16.479122</c:v>
                </c:pt>
                <c:pt idx="7271">
                  <c:v>16.479122</c:v>
                </c:pt>
                <c:pt idx="7272">
                  <c:v>16.487727</c:v>
                </c:pt>
                <c:pt idx="7273">
                  <c:v>16.487727</c:v>
                </c:pt>
                <c:pt idx="7274">
                  <c:v>16.495425999999998</c:v>
                </c:pt>
                <c:pt idx="7275">
                  <c:v>16.495425999999998</c:v>
                </c:pt>
                <c:pt idx="7276">
                  <c:v>16.511278000000001</c:v>
                </c:pt>
                <c:pt idx="7277">
                  <c:v>16.511278000000001</c:v>
                </c:pt>
                <c:pt idx="7278">
                  <c:v>16.512636000000001</c:v>
                </c:pt>
                <c:pt idx="7279">
                  <c:v>16.512636000000001</c:v>
                </c:pt>
                <c:pt idx="7280">
                  <c:v>16.514900999999998</c:v>
                </c:pt>
                <c:pt idx="7281">
                  <c:v>16.514900999999998</c:v>
                </c:pt>
                <c:pt idx="7282">
                  <c:v>16.517617999999999</c:v>
                </c:pt>
                <c:pt idx="7283">
                  <c:v>16.517617999999999</c:v>
                </c:pt>
                <c:pt idx="7284">
                  <c:v>16.51943</c:v>
                </c:pt>
                <c:pt idx="7285">
                  <c:v>16.51943</c:v>
                </c:pt>
                <c:pt idx="7286">
                  <c:v>16.533470000000001</c:v>
                </c:pt>
                <c:pt idx="7287">
                  <c:v>16.533470000000001</c:v>
                </c:pt>
                <c:pt idx="7288">
                  <c:v>16.555209000000001</c:v>
                </c:pt>
                <c:pt idx="7289">
                  <c:v>16.555209000000001</c:v>
                </c:pt>
                <c:pt idx="7290">
                  <c:v>16.557473000000002</c:v>
                </c:pt>
                <c:pt idx="7291">
                  <c:v>16.557473000000002</c:v>
                </c:pt>
                <c:pt idx="7292">
                  <c:v>16.560191</c:v>
                </c:pt>
                <c:pt idx="7293">
                  <c:v>16.560191</c:v>
                </c:pt>
                <c:pt idx="7294">
                  <c:v>16.566531000000001</c:v>
                </c:pt>
                <c:pt idx="7295">
                  <c:v>16.566531000000001</c:v>
                </c:pt>
                <c:pt idx="7296">
                  <c:v>16.566984000000001</c:v>
                </c:pt>
                <c:pt idx="7297">
                  <c:v>16.566984000000001</c:v>
                </c:pt>
                <c:pt idx="7298">
                  <c:v>16.573325000000001</c:v>
                </c:pt>
                <c:pt idx="7299">
                  <c:v>16.573325000000001</c:v>
                </c:pt>
                <c:pt idx="7300">
                  <c:v>16.575589000000001</c:v>
                </c:pt>
                <c:pt idx="7301">
                  <c:v>16.575589000000001</c:v>
                </c:pt>
                <c:pt idx="7302">
                  <c:v>16.589628999999999</c:v>
                </c:pt>
                <c:pt idx="7303">
                  <c:v>16.589628999999999</c:v>
                </c:pt>
                <c:pt idx="7304">
                  <c:v>16.590987999999999</c:v>
                </c:pt>
                <c:pt idx="7305">
                  <c:v>16.590987999999999</c:v>
                </c:pt>
                <c:pt idx="7306">
                  <c:v>16.591892999999999</c:v>
                </c:pt>
                <c:pt idx="7307">
                  <c:v>16.591892999999999</c:v>
                </c:pt>
                <c:pt idx="7308">
                  <c:v>16.596875000000001</c:v>
                </c:pt>
                <c:pt idx="7309">
                  <c:v>16.596875000000001</c:v>
                </c:pt>
                <c:pt idx="7310">
                  <c:v>16.614991</c:v>
                </c:pt>
                <c:pt idx="7311">
                  <c:v>16.614991</c:v>
                </c:pt>
                <c:pt idx="7312">
                  <c:v>16.620878999999999</c:v>
                </c:pt>
                <c:pt idx="7313">
                  <c:v>16.620878999999999</c:v>
                </c:pt>
                <c:pt idx="7314">
                  <c:v>16.622236999999998</c:v>
                </c:pt>
                <c:pt idx="7315">
                  <c:v>16.622236999999998</c:v>
                </c:pt>
                <c:pt idx="7316">
                  <c:v>16.628578000000001</c:v>
                </c:pt>
                <c:pt idx="7317">
                  <c:v>16.628578000000001</c:v>
                </c:pt>
                <c:pt idx="7318">
                  <c:v>16.629937000000002</c:v>
                </c:pt>
                <c:pt idx="7319">
                  <c:v>16.629937000000002</c:v>
                </c:pt>
                <c:pt idx="7320">
                  <c:v>16.651675999999998</c:v>
                </c:pt>
                <c:pt idx="7321">
                  <c:v>16.651675999999998</c:v>
                </c:pt>
                <c:pt idx="7322">
                  <c:v>16.670697000000001</c:v>
                </c:pt>
                <c:pt idx="7323">
                  <c:v>16.670697000000001</c:v>
                </c:pt>
                <c:pt idx="7324">
                  <c:v>16.675225999999999</c:v>
                </c:pt>
                <c:pt idx="7325">
                  <c:v>16.675225999999999</c:v>
                </c:pt>
                <c:pt idx="7326">
                  <c:v>16.683831000000001</c:v>
                </c:pt>
                <c:pt idx="7327">
                  <c:v>16.683831000000001</c:v>
                </c:pt>
                <c:pt idx="7328">
                  <c:v>16.685189999999999</c:v>
                </c:pt>
                <c:pt idx="7329">
                  <c:v>16.685189999999999</c:v>
                </c:pt>
                <c:pt idx="7330">
                  <c:v>16.687002</c:v>
                </c:pt>
                <c:pt idx="7331">
                  <c:v>16.687002</c:v>
                </c:pt>
                <c:pt idx="7332">
                  <c:v>16.702400000000001</c:v>
                </c:pt>
                <c:pt idx="7333">
                  <c:v>16.702400000000001</c:v>
                </c:pt>
                <c:pt idx="7334">
                  <c:v>16.725045000000001</c:v>
                </c:pt>
                <c:pt idx="7335">
                  <c:v>16.725045000000001</c:v>
                </c:pt>
                <c:pt idx="7336">
                  <c:v>16.726856999999999</c:v>
                </c:pt>
                <c:pt idx="7337">
                  <c:v>16.726856999999999</c:v>
                </c:pt>
                <c:pt idx="7338">
                  <c:v>16.730933</c:v>
                </c:pt>
                <c:pt idx="7339">
                  <c:v>16.730933</c:v>
                </c:pt>
                <c:pt idx="7340">
                  <c:v>16.745425999999998</c:v>
                </c:pt>
                <c:pt idx="7341">
                  <c:v>16.745425999999998</c:v>
                </c:pt>
                <c:pt idx="7342">
                  <c:v>16.749953999999999</c:v>
                </c:pt>
                <c:pt idx="7343">
                  <c:v>16.749953999999999</c:v>
                </c:pt>
                <c:pt idx="7344">
                  <c:v>16.757653999999999</c:v>
                </c:pt>
                <c:pt idx="7345">
                  <c:v>16.757653999999999</c:v>
                </c:pt>
                <c:pt idx="7346">
                  <c:v>16.759917999999999</c:v>
                </c:pt>
                <c:pt idx="7347">
                  <c:v>16.759917999999999</c:v>
                </c:pt>
                <c:pt idx="7348">
                  <c:v>16.761277</c:v>
                </c:pt>
                <c:pt idx="7349">
                  <c:v>16.761277</c:v>
                </c:pt>
                <c:pt idx="7350">
                  <c:v>16.769428999999999</c:v>
                </c:pt>
                <c:pt idx="7351">
                  <c:v>16.769428999999999</c:v>
                </c:pt>
                <c:pt idx="7352">
                  <c:v>16.771694</c:v>
                </c:pt>
                <c:pt idx="7353">
                  <c:v>16.771694</c:v>
                </c:pt>
                <c:pt idx="7354">
                  <c:v>16.790261999999998</c:v>
                </c:pt>
                <c:pt idx="7355">
                  <c:v>16.790261999999998</c:v>
                </c:pt>
                <c:pt idx="7356">
                  <c:v>16.790261999999998</c:v>
                </c:pt>
                <c:pt idx="7357">
                  <c:v>16.790261999999998</c:v>
                </c:pt>
                <c:pt idx="7358">
                  <c:v>16.800225999999999</c:v>
                </c:pt>
                <c:pt idx="7359">
                  <c:v>16.800225999999999</c:v>
                </c:pt>
                <c:pt idx="7360">
                  <c:v>16.806567000000001</c:v>
                </c:pt>
                <c:pt idx="7361">
                  <c:v>16.806567000000001</c:v>
                </c:pt>
                <c:pt idx="7362">
                  <c:v>16.810642999999999</c:v>
                </c:pt>
                <c:pt idx="7363">
                  <c:v>16.810642999999999</c:v>
                </c:pt>
                <c:pt idx="7364">
                  <c:v>16.810642999999999</c:v>
                </c:pt>
                <c:pt idx="7365">
                  <c:v>16.810642999999999</c:v>
                </c:pt>
                <c:pt idx="7366">
                  <c:v>16.817436000000001</c:v>
                </c:pt>
                <c:pt idx="7367">
                  <c:v>16.817436000000001</c:v>
                </c:pt>
                <c:pt idx="7368">
                  <c:v>16.822417999999999</c:v>
                </c:pt>
                <c:pt idx="7369">
                  <c:v>16.822417999999999</c:v>
                </c:pt>
                <c:pt idx="7370">
                  <c:v>16.823324</c:v>
                </c:pt>
                <c:pt idx="7371">
                  <c:v>16.823324</c:v>
                </c:pt>
                <c:pt idx="7372">
                  <c:v>16.823777</c:v>
                </c:pt>
                <c:pt idx="7373">
                  <c:v>16.823777</c:v>
                </c:pt>
                <c:pt idx="7374">
                  <c:v>16.824683</c:v>
                </c:pt>
                <c:pt idx="7375">
                  <c:v>16.824683</c:v>
                </c:pt>
                <c:pt idx="7376">
                  <c:v>16.827400000000001</c:v>
                </c:pt>
                <c:pt idx="7377">
                  <c:v>16.827400000000001</c:v>
                </c:pt>
                <c:pt idx="7378">
                  <c:v>16.836458</c:v>
                </c:pt>
                <c:pt idx="7379">
                  <c:v>16.836458</c:v>
                </c:pt>
                <c:pt idx="7380">
                  <c:v>16.852309000000002</c:v>
                </c:pt>
                <c:pt idx="7381">
                  <c:v>16.852309000000002</c:v>
                </c:pt>
                <c:pt idx="7382">
                  <c:v>16.857291</c:v>
                </c:pt>
                <c:pt idx="7383">
                  <c:v>16.857291</c:v>
                </c:pt>
                <c:pt idx="7384">
                  <c:v>16.875406999999999</c:v>
                </c:pt>
                <c:pt idx="7385">
                  <c:v>16.875406999999999</c:v>
                </c:pt>
                <c:pt idx="7386">
                  <c:v>16.876766</c:v>
                </c:pt>
                <c:pt idx="7387">
                  <c:v>16.876766</c:v>
                </c:pt>
                <c:pt idx="7388">
                  <c:v>16.883559000000002</c:v>
                </c:pt>
                <c:pt idx="7389">
                  <c:v>16.883559000000002</c:v>
                </c:pt>
                <c:pt idx="7390">
                  <c:v>16.888994</c:v>
                </c:pt>
                <c:pt idx="7391">
                  <c:v>16.888994</c:v>
                </c:pt>
                <c:pt idx="7392">
                  <c:v>16.912092000000001</c:v>
                </c:pt>
                <c:pt idx="7393">
                  <c:v>16.912092000000001</c:v>
                </c:pt>
                <c:pt idx="7394">
                  <c:v>16.917074</c:v>
                </c:pt>
                <c:pt idx="7395">
                  <c:v>16.917074</c:v>
                </c:pt>
                <c:pt idx="7396">
                  <c:v>16.926131999999999</c:v>
                </c:pt>
                <c:pt idx="7397">
                  <c:v>16.926131999999999</c:v>
                </c:pt>
                <c:pt idx="7398">
                  <c:v>16.927942999999999</c:v>
                </c:pt>
                <c:pt idx="7399">
                  <c:v>16.927942999999999</c:v>
                </c:pt>
                <c:pt idx="7400">
                  <c:v>16.937000999999999</c:v>
                </c:pt>
                <c:pt idx="7401">
                  <c:v>16.937000999999999</c:v>
                </c:pt>
                <c:pt idx="7402">
                  <c:v>16.947870999999999</c:v>
                </c:pt>
                <c:pt idx="7403">
                  <c:v>16.947870999999999</c:v>
                </c:pt>
                <c:pt idx="7404">
                  <c:v>16.949681999999999</c:v>
                </c:pt>
                <c:pt idx="7405">
                  <c:v>16.949681999999999</c:v>
                </c:pt>
                <c:pt idx="7406">
                  <c:v>16.955570000000002</c:v>
                </c:pt>
                <c:pt idx="7407">
                  <c:v>16.955570000000002</c:v>
                </c:pt>
                <c:pt idx="7408">
                  <c:v>16.962363</c:v>
                </c:pt>
                <c:pt idx="7409">
                  <c:v>16.962363</c:v>
                </c:pt>
                <c:pt idx="7410">
                  <c:v>16.962816</c:v>
                </c:pt>
                <c:pt idx="7411">
                  <c:v>16.962816</c:v>
                </c:pt>
                <c:pt idx="7412">
                  <c:v>16.963722000000001</c:v>
                </c:pt>
                <c:pt idx="7413">
                  <c:v>16.963722000000001</c:v>
                </c:pt>
                <c:pt idx="7414">
                  <c:v>16.965986999999998</c:v>
                </c:pt>
                <c:pt idx="7415">
                  <c:v>16.965986999999998</c:v>
                </c:pt>
                <c:pt idx="7416">
                  <c:v>16.975950000000001</c:v>
                </c:pt>
                <c:pt idx="7417">
                  <c:v>16.975950000000001</c:v>
                </c:pt>
                <c:pt idx="7418">
                  <c:v>16.976403000000001</c:v>
                </c:pt>
                <c:pt idx="7419">
                  <c:v>16.976403000000001</c:v>
                </c:pt>
                <c:pt idx="7420">
                  <c:v>16.991349</c:v>
                </c:pt>
                <c:pt idx="7421">
                  <c:v>16.991349</c:v>
                </c:pt>
                <c:pt idx="7422">
                  <c:v>16.99316</c:v>
                </c:pt>
                <c:pt idx="7423">
                  <c:v>16.99316</c:v>
                </c:pt>
                <c:pt idx="7424">
                  <c:v>16.996331000000001</c:v>
                </c:pt>
                <c:pt idx="7425">
                  <c:v>16.996331000000001</c:v>
                </c:pt>
                <c:pt idx="7426">
                  <c:v>17.001764999999999</c:v>
                </c:pt>
                <c:pt idx="7427">
                  <c:v>17.001764999999999</c:v>
                </c:pt>
                <c:pt idx="7428">
                  <c:v>17.004483</c:v>
                </c:pt>
                <c:pt idx="7429">
                  <c:v>17.004483</c:v>
                </c:pt>
                <c:pt idx="7430">
                  <c:v>17.006294</c:v>
                </c:pt>
                <c:pt idx="7431">
                  <c:v>17.006294</c:v>
                </c:pt>
                <c:pt idx="7432">
                  <c:v>17.007653000000001</c:v>
                </c:pt>
                <c:pt idx="7433">
                  <c:v>17.007653000000001</c:v>
                </c:pt>
                <c:pt idx="7434">
                  <c:v>17.008106000000002</c:v>
                </c:pt>
                <c:pt idx="7435">
                  <c:v>17.008106000000002</c:v>
                </c:pt>
                <c:pt idx="7436">
                  <c:v>17.012181999999999</c:v>
                </c:pt>
                <c:pt idx="7437">
                  <c:v>17.012181999999999</c:v>
                </c:pt>
                <c:pt idx="7438">
                  <c:v>17.015352</c:v>
                </c:pt>
                <c:pt idx="7439">
                  <c:v>17.015352</c:v>
                </c:pt>
                <c:pt idx="7440">
                  <c:v>17.033467999999999</c:v>
                </c:pt>
                <c:pt idx="7441">
                  <c:v>17.033467999999999</c:v>
                </c:pt>
                <c:pt idx="7442">
                  <c:v>17.03528</c:v>
                </c:pt>
                <c:pt idx="7443">
                  <c:v>17.03528</c:v>
                </c:pt>
                <c:pt idx="7444">
                  <c:v>17.043885</c:v>
                </c:pt>
                <c:pt idx="7445">
                  <c:v>17.043885</c:v>
                </c:pt>
                <c:pt idx="7446">
                  <c:v>17.046602</c:v>
                </c:pt>
                <c:pt idx="7447">
                  <c:v>17.046602</c:v>
                </c:pt>
                <c:pt idx="7448">
                  <c:v>17.053849</c:v>
                </c:pt>
                <c:pt idx="7449">
                  <c:v>17.053849</c:v>
                </c:pt>
                <c:pt idx="7450">
                  <c:v>17.054300999999999</c:v>
                </c:pt>
                <c:pt idx="7451">
                  <c:v>17.054300999999999</c:v>
                </c:pt>
                <c:pt idx="7452">
                  <c:v>17.056113</c:v>
                </c:pt>
                <c:pt idx="7453">
                  <c:v>17.056113</c:v>
                </c:pt>
                <c:pt idx="7454">
                  <c:v>17.061095000000002</c:v>
                </c:pt>
                <c:pt idx="7455">
                  <c:v>17.061095000000002</c:v>
                </c:pt>
                <c:pt idx="7456">
                  <c:v>17.075135</c:v>
                </c:pt>
                <c:pt idx="7457">
                  <c:v>17.075135</c:v>
                </c:pt>
                <c:pt idx="7458">
                  <c:v>17.076492999999999</c:v>
                </c:pt>
                <c:pt idx="7459">
                  <c:v>17.076492999999999</c:v>
                </c:pt>
                <c:pt idx="7460">
                  <c:v>17.085099</c:v>
                </c:pt>
                <c:pt idx="7461">
                  <c:v>17.085099</c:v>
                </c:pt>
                <c:pt idx="7462">
                  <c:v>17.094156000000002</c:v>
                </c:pt>
                <c:pt idx="7463">
                  <c:v>17.094156000000002</c:v>
                </c:pt>
                <c:pt idx="7464">
                  <c:v>17.101403000000001</c:v>
                </c:pt>
                <c:pt idx="7465">
                  <c:v>17.101403000000001</c:v>
                </c:pt>
                <c:pt idx="7466">
                  <c:v>17.109102</c:v>
                </c:pt>
                <c:pt idx="7467">
                  <c:v>17.109102</c:v>
                </c:pt>
                <c:pt idx="7468">
                  <c:v>17.116347999999999</c:v>
                </c:pt>
                <c:pt idx="7469">
                  <c:v>17.116347999999999</c:v>
                </c:pt>
                <c:pt idx="7470">
                  <c:v>17.124953000000001</c:v>
                </c:pt>
                <c:pt idx="7471">
                  <c:v>17.124953000000001</c:v>
                </c:pt>
                <c:pt idx="7472">
                  <c:v>17.125858999999998</c:v>
                </c:pt>
                <c:pt idx="7473">
                  <c:v>17.125858999999998</c:v>
                </c:pt>
                <c:pt idx="7474">
                  <c:v>17.153939000000001</c:v>
                </c:pt>
                <c:pt idx="7475">
                  <c:v>17.153939000000001</c:v>
                </c:pt>
                <c:pt idx="7476">
                  <c:v>17.155297999999998</c:v>
                </c:pt>
                <c:pt idx="7477">
                  <c:v>17.155297999999998</c:v>
                </c:pt>
                <c:pt idx="7478">
                  <c:v>17.158467999999999</c:v>
                </c:pt>
                <c:pt idx="7479">
                  <c:v>17.158467999999999</c:v>
                </c:pt>
                <c:pt idx="7480">
                  <c:v>17.163450000000001</c:v>
                </c:pt>
                <c:pt idx="7481">
                  <c:v>17.163450000000001</c:v>
                </c:pt>
                <c:pt idx="7482">
                  <c:v>17.175225000000001</c:v>
                </c:pt>
                <c:pt idx="7483">
                  <c:v>17.175225000000001</c:v>
                </c:pt>
                <c:pt idx="7484">
                  <c:v>17.178394999999998</c:v>
                </c:pt>
                <c:pt idx="7485">
                  <c:v>17.178394999999998</c:v>
                </c:pt>
                <c:pt idx="7486">
                  <c:v>17.178394999999998</c:v>
                </c:pt>
                <c:pt idx="7487">
                  <c:v>17.178394999999998</c:v>
                </c:pt>
                <c:pt idx="7488">
                  <c:v>17.18066</c:v>
                </c:pt>
                <c:pt idx="7489">
                  <c:v>17.18066</c:v>
                </c:pt>
                <c:pt idx="7490">
                  <c:v>17.181566</c:v>
                </c:pt>
                <c:pt idx="7491">
                  <c:v>17.181566</c:v>
                </c:pt>
                <c:pt idx="7492">
                  <c:v>17.187000000000001</c:v>
                </c:pt>
                <c:pt idx="7493">
                  <c:v>17.187000000000001</c:v>
                </c:pt>
                <c:pt idx="7494">
                  <c:v>17.188358999999998</c:v>
                </c:pt>
                <c:pt idx="7495">
                  <c:v>17.188358999999998</c:v>
                </c:pt>
                <c:pt idx="7496">
                  <c:v>17.198322999999998</c:v>
                </c:pt>
                <c:pt idx="7497">
                  <c:v>17.198322999999998</c:v>
                </c:pt>
                <c:pt idx="7498">
                  <c:v>17.232742999999999</c:v>
                </c:pt>
                <c:pt idx="7499">
                  <c:v>17.232742999999999</c:v>
                </c:pt>
                <c:pt idx="7500">
                  <c:v>17.241800999999999</c:v>
                </c:pt>
                <c:pt idx="7501">
                  <c:v>17.241800999999999</c:v>
                </c:pt>
                <c:pt idx="7502">
                  <c:v>17.242706999999999</c:v>
                </c:pt>
                <c:pt idx="7503">
                  <c:v>17.242706999999999</c:v>
                </c:pt>
                <c:pt idx="7504">
                  <c:v>17.244517999999999</c:v>
                </c:pt>
                <c:pt idx="7505">
                  <c:v>17.244517999999999</c:v>
                </c:pt>
                <c:pt idx="7506">
                  <c:v>17.254935</c:v>
                </c:pt>
                <c:pt idx="7507">
                  <c:v>17.254935</c:v>
                </c:pt>
                <c:pt idx="7508">
                  <c:v>17.264899</c:v>
                </c:pt>
                <c:pt idx="7509">
                  <c:v>17.264899</c:v>
                </c:pt>
                <c:pt idx="7510">
                  <c:v>17.281656000000002</c:v>
                </c:pt>
                <c:pt idx="7511">
                  <c:v>17.281656000000002</c:v>
                </c:pt>
                <c:pt idx="7512">
                  <c:v>17.282561999999999</c:v>
                </c:pt>
                <c:pt idx="7513">
                  <c:v>17.282561999999999</c:v>
                </c:pt>
                <c:pt idx="7514">
                  <c:v>17.289808000000001</c:v>
                </c:pt>
                <c:pt idx="7515">
                  <c:v>17.289808000000001</c:v>
                </c:pt>
                <c:pt idx="7516">
                  <c:v>17.318794</c:v>
                </c:pt>
                <c:pt idx="7517">
                  <c:v>17.318794</c:v>
                </c:pt>
                <c:pt idx="7518">
                  <c:v>17.336003999999999</c:v>
                </c:pt>
                <c:pt idx="7519">
                  <c:v>17.336003999999999</c:v>
                </c:pt>
                <c:pt idx="7520">
                  <c:v>17.343703000000001</c:v>
                </c:pt>
                <c:pt idx="7521">
                  <c:v>17.343703000000001</c:v>
                </c:pt>
                <c:pt idx="7522">
                  <c:v>17.354120000000002</c:v>
                </c:pt>
                <c:pt idx="7523">
                  <c:v>17.354120000000002</c:v>
                </c:pt>
                <c:pt idx="7524">
                  <c:v>17.358196</c:v>
                </c:pt>
                <c:pt idx="7525">
                  <c:v>17.358196</c:v>
                </c:pt>
                <c:pt idx="7526">
                  <c:v>17.359553999999999</c:v>
                </c:pt>
                <c:pt idx="7527">
                  <c:v>17.359553999999999</c:v>
                </c:pt>
                <c:pt idx="7528">
                  <c:v>17.376311000000001</c:v>
                </c:pt>
                <c:pt idx="7529">
                  <c:v>17.376311000000001</c:v>
                </c:pt>
                <c:pt idx="7530">
                  <c:v>17.377217000000002</c:v>
                </c:pt>
                <c:pt idx="7531">
                  <c:v>17.377217000000002</c:v>
                </c:pt>
                <c:pt idx="7532">
                  <c:v>17.380388</c:v>
                </c:pt>
                <c:pt idx="7533">
                  <c:v>17.380388</c:v>
                </c:pt>
                <c:pt idx="7534">
                  <c:v>17.381292999999999</c:v>
                </c:pt>
                <c:pt idx="7535">
                  <c:v>17.381292999999999</c:v>
                </c:pt>
                <c:pt idx="7536">
                  <c:v>17.384011000000001</c:v>
                </c:pt>
                <c:pt idx="7537">
                  <c:v>17.384011000000001</c:v>
                </c:pt>
                <c:pt idx="7538">
                  <c:v>17.388992999999999</c:v>
                </c:pt>
                <c:pt idx="7539">
                  <c:v>17.388992999999999</c:v>
                </c:pt>
                <c:pt idx="7540">
                  <c:v>17.39171</c:v>
                </c:pt>
                <c:pt idx="7541">
                  <c:v>17.39171</c:v>
                </c:pt>
                <c:pt idx="7542">
                  <c:v>17.408467000000002</c:v>
                </c:pt>
                <c:pt idx="7543">
                  <c:v>17.408467000000002</c:v>
                </c:pt>
                <c:pt idx="7544">
                  <c:v>17.418883999999998</c:v>
                </c:pt>
                <c:pt idx="7545">
                  <c:v>17.418883999999998</c:v>
                </c:pt>
                <c:pt idx="7546">
                  <c:v>17.419789999999999</c:v>
                </c:pt>
                <c:pt idx="7547">
                  <c:v>17.419789999999999</c:v>
                </c:pt>
                <c:pt idx="7548">
                  <c:v>17.425677</c:v>
                </c:pt>
                <c:pt idx="7549">
                  <c:v>17.425677</c:v>
                </c:pt>
                <c:pt idx="7550">
                  <c:v>17.432471</c:v>
                </c:pt>
                <c:pt idx="7551">
                  <c:v>17.432471</c:v>
                </c:pt>
                <c:pt idx="7552">
                  <c:v>17.448775000000001</c:v>
                </c:pt>
                <c:pt idx="7553">
                  <c:v>17.448775000000001</c:v>
                </c:pt>
                <c:pt idx="7554">
                  <c:v>17.458739000000001</c:v>
                </c:pt>
                <c:pt idx="7555">
                  <c:v>17.458739000000001</c:v>
                </c:pt>
                <c:pt idx="7556">
                  <c:v>17.467797000000001</c:v>
                </c:pt>
                <c:pt idx="7557">
                  <c:v>17.467797000000001</c:v>
                </c:pt>
                <c:pt idx="7558">
                  <c:v>17.468250000000001</c:v>
                </c:pt>
                <c:pt idx="7559">
                  <c:v>17.468250000000001</c:v>
                </c:pt>
                <c:pt idx="7560">
                  <c:v>17.474136999999999</c:v>
                </c:pt>
                <c:pt idx="7561">
                  <c:v>17.474136999999999</c:v>
                </c:pt>
                <c:pt idx="7562">
                  <c:v>17.474136999999999</c:v>
                </c:pt>
                <c:pt idx="7563">
                  <c:v>17.474136999999999</c:v>
                </c:pt>
                <c:pt idx="7564">
                  <c:v>17.481383999999998</c:v>
                </c:pt>
                <c:pt idx="7565">
                  <c:v>17.481383999999998</c:v>
                </c:pt>
                <c:pt idx="7566">
                  <c:v>17.48546</c:v>
                </c:pt>
                <c:pt idx="7567">
                  <c:v>17.48546</c:v>
                </c:pt>
                <c:pt idx="7568">
                  <c:v>17.489083000000001</c:v>
                </c:pt>
                <c:pt idx="7569">
                  <c:v>17.489083000000001</c:v>
                </c:pt>
                <c:pt idx="7570">
                  <c:v>17.490442000000002</c:v>
                </c:pt>
                <c:pt idx="7571">
                  <c:v>17.490442000000002</c:v>
                </c:pt>
                <c:pt idx="7572">
                  <c:v>17.50901</c:v>
                </c:pt>
                <c:pt idx="7573">
                  <c:v>17.50901</c:v>
                </c:pt>
                <c:pt idx="7574">
                  <c:v>17.513086000000001</c:v>
                </c:pt>
                <c:pt idx="7575">
                  <c:v>17.513086000000001</c:v>
                </c:pt>
                <c:pt idx="7576">
                  <c:v>17.518068</c:v>
                </c:pt>
                <c:pt idx="7577">
                  <c:v>17.518068</c:v>
                </c:pt>
                <c:pt idx="7578">
                  <c:v>17.520333000000001</c:v>
                </c:pt>
                <c:pt idx="7579">
                  <c:v>17.520333000000001</c:v>
                </c:pt>
                <c:pt idx="7580">
                  <c:v>17.526219999999999</c:v>
                </c:pt>
                <c:pt idx="7581">
                  <c:v>17.526219999999999</c:v>
                </c:pt>
                <c:pt idx="7582">
                  <c:v>17.526672999999999</c:v>
                </c:pt>
                <c:pt idx="7583">
                  <c:v>17.526672999999999</c:v>
                </c:pt>
                <c:pt idx="7584">
                  <c:v>17.533014000000001</c:v>
                </c:pt>
                <c:pt idx="7585">
                  <c:v>17.533014000000001</c:v>
                </c:pt>
                <c:pt idx="7586">
                  <c:v>17.535730999999998</c:v>
                </c:pt>
                <c:pt idx="7587">
                  <c:v>17.535730999999998</c:v>
                </c:pt>
                <c:pt idx="7588">
                  <c:v>17.547507</c:v>
                </c:pt>
                <c:pt idx="7589">
                  <c:v>17.547507</c:v>
                </c:pt>
                <c:pt idx="7590">
                  <c:v>17.567433999999999</c:v>
                </c:pt>
                <c:pt idx="7591">
                  <c:v>17.567433999999999</c:v>
                </c:pt>
                <c:pt idx="7592">
                  <c:v>17.575133000000001</c:v>
                </c:pt>
                <c:pt idx="7593">
                  <c:v>17.575133000000001</c:v>
                </c:pt>
                <c:pt idx="7594">
                  <c:v>17.587361999999999</c:v>
                </c:pt>
                <c:pt idx="7595">
                  <c:v>17.587361999999999</c:v>
                </c:pt>
                <c:pt idx="7596">
                  <c:v>17.595967000000002</c:v>
                </c:pt>
                <c:pt idx="7597">
                  <c:v>17.595967000000002</c:v>
                </c:pt>
                <c:pt idx="7598">
                  <c:v>17.597778000000002</c:v>
                </c:pt>
                <c:pt idx="7599">
                  <c:v>17.597778000000002</c:v>
                </c:pt>
                <c:pt idx="7600">
                  <c:v>17.601400999999999</c:v>
                </c:pt>
                <c:pt idx="7601">
                  <c:v>17.601400999999999</c:v>
                </c:pt>
                <c:pt idx="7602">
                  <c:v>17.612271</c:v>
                </c:pt>
                <c:pt idx="7603">
                  <c:v>17.612271</c:v>
                </c:pt>
                <c:pt idx="7604">
                  <c:v>17.620422999999999</c:v>
                </c:pt>
                <c:pt idx="7605">
                  <c:v>17.620422999999999</c:v>
                </c:pt>
                <c:pt idx="7606">
                  <c:v>17.635822000000001</c:v>
                </c:pt>
                <c:pt idx="7607">
                  <c:v>17.635822000000001</c:v>
                </c:pt>
                <c:pt idx="7608">
                  <c:v>17.639444999999998</c:v>
                </c:pt>
                <c:pt idx="7609">
                  <c:v>17.639444999999998</c:v>
                </c:pt>
                <c:pt idx="7610">
                  <c:v>17.639897999999999</c:v>
                </c:pt>
                <c:pt idx="7611">
                  <c:v>17.639897999999999</c:v>
                </c:pt>
                <c:pt idx="7612">
                  <c:v>17.643521</c:v>
                </c:pt>
                <c:pt idx="7613">
                  <c:v>17.643521</c:v>
                </c:pt>
                <c:pt idx="7614">
                  <c:v>17.643974</c:v>
                </c:pt>
                <c:pt idx="7615">
                  <c:v>17.643974</c:v>
                </c:pt>
                <c:pt idx="7616">
                  <c:v>17.644880000000001</c:v>
                </c:pt>
                <c:pt idx="7617">
                  <c:v>17.644880000000001</c:v>
                </c:pt>
                <c:pt idx="7618">
                  <c:v>17.657561000000001</c:v>
                </c:pt>
                <c:pt idx="7619">
                  <c:v>17.657561000000001</c:v>
                </c:pt>
                <c:pt idx="7620">
                  <c:v>17.662994999999999</c:v>
                </c:pt>
                <c:pt idx="7621">
                  <c:v>17.662994999999999</c:v>
                </c:pt>
                <c:pt idx="7622">
                  <c:v>17.662994999999999</c:v>
                </c:pt>
                <c:pt idx="7623">
                  <c:v>17.662994999999999</c:v>
                </c:pt>
                <c:pt idx="7624">
                  <c:v>17.673411999999999</c:v>
                </c:pt>
                <c:pt idx="7625">
                  <c:v>17.673411999999999</c:v>
                </c:pt>
                <c:pt idx="7626">
                  <c:v>17.673864999999999</c:v>
                </c:pt>
                <c:pt idx="7627">
                  <c:v>17.673864999999999</c:v>
                </c:pt>
                <c:pt idx="7628">
                  <c:v>17.679300000000001</c:v>
                </c:pt>
                <c:pt idx="7629">
                  <c:v>17.679300000000001</c:v>
                </c:pt>
                <c:pt idx="7630">
                  <c:v>17.680658000000001</c:v>
                </c:pt>
                <c:pt idx="7631">
                  <c:v>17.680658000000001</c:v>
                </c:pt>
                <c:pt idx="7632">
                  <c:v>17.689264000000001</c:v>
                </c:pt>
                <c:pt idx="7633">
                  <c:v>17.689264000000001</c:v>
                </c:pt>
                <c:pt idx="7634">
                  <c:v>17.701491999999998</c:v>
                </c:pt>
                <c:pt idx="7635">
                  <c:v>17.701491999999998</c:v>
                </c:pt>
                <c:pt idx="7636">
                  <c:v>17.704208999999999</c:v>
                </c:pt>
                <c:pt idx="7637">
                  <c:v>17.704208999999999</c:v>
                </c:pt>
                <c:pt idx="7638">
                  <c:v>17.723230999999998</c:v>
                </c:pt>
                <c:pt idx="7639">
                  <c:v>17.723230999999998</c:v>
                </c:pt>
                <c:pt idx="7640">
                  <c:v>17.729571</c:v>
                </c:pt>
                <c:pt idx="7641">
                  <c:v>17.729571</c:v>
                </c:pt>
                <c:pt idx="7642">
                  <c:v>17.757197999999999</c:v>
                </c:pt>
                <c:pt idx="7643">
                  <c:v>17.757197999999999</c:v>
                </c:pt>
                <c:pt idx="7644">
                  <c:v>17.759916</c:v>
                </c:pt>
                <c:pt idx="7645">
                  <c:v>17.759916</c:v>
                </c:pt>
                <c:pt idx="7646">
                  <c:v>17.761274</c:v>
                </c:pt>
                <c:pt idx="7647">
                  <c:v>17.761274</c:v>
                </c:pt>
                <c:pt idx="7648">
                  <c:v>17.761727</c:v>
                </c:pt>
                <c:pt idx="7649">
                  <c:v>17.761727</c:v>
                </c:pt>
                <c:pt idx="7650">
                  <c:v>17.764897000000001</c:v>
                </c:pt>
                <c:pt idx="7651">
                  <c:v>17.764897000000001</c:v>
                </c:pt>
                <c:pt idx="7652">
                  <c:v>17.765802999999998</c:v>
                </c:pt>
                <c:pt idx="7653">
                  <c:v>17.765802999999998</c:v>
                </c:pt>
                <c:pt idx="7654">
                  <c:v>17.774408000000001</c:v>
                </c:pt>
                <c:pt idx="7655">
                  <c:v>17.774408000000001</c:v>
                </c:pt>
                <c:pt idx="7656">
                  <c:v>17.779389999999999</c:v>
                </c:pt>
                <c:pt idx="7657">
                  <c:v>17.779389999999999</c:v>
                </c:pt>
                <c:pt idx="7658">
                  <c:v>17.783919000000001</c:v>
                </c:pt>
                <c:pt idx="7659">
                  <c:v>17.783919000000001</c:v>
                </c:pt>
                <c:pt idx="7660">
                  <c:v>17.794789000000002</c:v>
                </c:pt>
                <c:pt idx="7661">
                  <c:v>17.794789000000002</c:v>
                </c:pt>
                <c:pt idx="7662">
                  <c:v>17.797052999999998</c:v>
                </c:pt>
                <c:pt idx="7663">
                  <c:v>17.797052999999998</c:v>
                </c:pt>
                <c:pt idx="7664">
                  <c:v>17.797958999999999</c:v>
                </c:pt>
                <c:pt idx="7665">
                  <c:v>17.797958999999999</c:v>
                </c:pt>
                <c:pt idx="7666">
                  <c:v>17.810186999999999</c:v>
                </c:pt>
                <c:pt idx="7667">
                  <c:v>17.810186999999999</c:v>
                </c:pt>
                <c:pt idx="7668">
                  <c:v>17.823321</c:v>
                </c:pt>
                <c:pt idx="7669">
                  <c:v>17.823321</c:v>
                </c:pt>
                <c:pt idx="7670">
                  <c:v>17.833285</c:v>
                </c:pt>
                <c:pt idx="7671">
                  <c:v>17.833285</c:v>
                </c:pt>
                <c:pt idx="7672">
                  <c:v>17.834644000000001</c:v>
                </c:pt>
                <c:pt idx="7673">
                  <c:v>17.834644000000001</c:v>
                </c:pt>
                <c:pt idx="7674">
                  <c:v>17.844154</c:v>
                </c:pt>
                <c:pt idx="7675">
                  <c:v>17.844154</c:v>
                </c:pt>
                <c:pt idx="7676">
                  <c:v>17.851400999999999</c:v>
                </c:pt>
                <c:pt idx="7677">
                  <c:v>17.851400999999999</c:v>
                </c:pt>
                <c:pt idx="7678">
                  <c:v>17.858194000000001</c:v>
                </c:pt>
                <c:pt idx="7679">
                  <c:v>17.858194000000001</c:v>
                </c:pt>
                <c:pt idx="7680">
                  <c:v>17.868611000000001</c:v>
                </c:pt>
                <c:pt idx="7681">
                  <c:v>17.868611000000001</c:v>
                </c:pt>
                <c:pt idx="7682">
                  <c:v>17.869516999999998</c:v>
                </c:pt>
                <c:pt idx="7683">
                  <c:v>17.869516999999998</c:v>
                </c:pt>
                <c:pt idx="7684">
                  <c:v>17.871327999999998</c:v>
                </c:pt>
                <c:pt idx="7685">
                  <c:v>17.871327999999998</c:v>
                </c:pt>
                <c:pt idx="7686">
                  <c:v>17.873139999999999</c:v>
                </c:pt>
                <c:pt idx="7687">
                  <c:v>17.873139999999999</c:v>
                </c:pt>
                <c:pt idx="7688">
                  <c:v>17.884914999999999</c:v>
                </c:pt>
                <c:pt idx="7689">
                  <c:v>17.884914999999999</c:v>
                </c:pt>
                <c:pt idx="7690">
                  <c:v>17.893519999999999</c:v>
                </c:pt>
                <c:pt idx="7691">
                  <c:v>17.893519999999999</c:v>
                </c:pt>
                <c:pt idx="7692">
                  <c:v>17.903030999999999</c:v>
                </c:pt>
                <c:pt idx="7693">
                  <c:v>17.903030999999999</c:v>
                </c:pt>
                <c:pt idx="7694">
                  <c:v>17.933375000000002</c:v>
                </c:pt>
                <c:pt idx="7695">
                  <c:v>17.933375000000002</c:v>
                </c:pt>
                <c:pt idx="7696">
                  <c:v>17.944697999999999</c:v>
                </c:pt>
                <c:pt idx="7697">
                  <c:v>17.944697999999999</c:v>
                </c:pt>
                <c:pt idx="7698">
                  <c:v>17.952850000000002</c:v>
                </c:pt>
                <c:pt idx="7699">
                  <c:v>17.952850000000002</c:v>
                </c:pt>
                <c:pt idx="7700">
                  <c:v>17.956472999999999</c:v>
                </c:pt>
                <c:pt idx="7701">
                  <c:v>17.956472999999999</c:v>
                </c:pt>
                <c:pt idx="7702">
                  <c:v>17.95919</c:v>
                </c:pt>
                <c:pt idx="7703">
                  <c:v>17.95919</c:v>
                </c:pt>
                <c:pt idx="7704">
                  <c:v>17.963266000000001</c:v>
                </c:pt>
                <c:pt idx="7705">
                  <c:v>17.963266000000001</c:v>
                </c:pt>
                <c:pt idx="7706">
                  <c:v>17.980477</c:v>
                </c:pt>
                <c:pt idx="7707">
                  <c:v>17.980477</c:v>
                </c:pt>
                <c:pt idx="7708">
                  <c:v>17.981382</c:v>
                </c:pt>
                <c:pt idx="7709">
                  <c:v>17.981382</c:v>
                </c:pt>
                <c:pt idx="7710">
                  <c:v>17.982741000000001</c:v>
                </c:pt>
                <c:pt idx="7711">
                  <c:v>17.982741000000001</c:v>
                </c:pt>
                <c:pt idx="7712">
                  <c:v>17.984552999999998</c:v>
                </c:pt>
                <c:pt idx="7713">
                  <c:v>17.984552999999998</c:v>
                </c:pt>
                <c:pt idx="7714">
                  <c:v>17.993611000000001</c:v>
                </c:pt>
                <c:pt idx="7715">
                  <c:v>17.993611000000001</c:v>
                </c:pt>
                <c:pt idx="7716">
                  <c:v>17.998591999999999</c:v>
                </c:pt>
                <c:pt idx="7717">
                  <c:v>17.998591999999999</c:v>
                </c:pt>
                <c:pt idx="7718">
                  <c:v>18.00131</c:v>
                </c:pt>
                <c:pt idx="7719">
                  <c:v>18.00131</c:v>
                </c:pt>
                <c:pt idx="7720">
                  <c:v>18.002216000000001</c:v>
                </c:pt>
                <c:pt idx="7721">
                  <c:v>18.002216000000001</c:v>
                </c:pt>
                <c:pt idx="7722">
                  <c:v>18.004480000000001</c:v>
                </c:pt>
                <c:pt idx="7723">
                  <c:v>18.004480000000001</c:v>
                </c:pt>
                <c:pt idx="7724">
                  <c:v>18.025313000000001</c:v>
                </c:pt>
                <c:pt idx="7725">
                  <c:v>18.025313000000001</c:v>
                </c:pt>
                <c:pt idx="7726">
                  <c:v>18.027577999999998</c:v>
                </c:pt>
                <c:pt idx="7727">
                  <c:v>18.027577999999998</c:v>
                </c:pt>
                <c:pt idx="7728">
                  <c:v>18.032107</c:v>
                </c:pt>
                <c:pt idx="7729">
                  <c:v>18.032107</c:v>
                </c:pt>
                <c:pt idx="7730">
                  <c:v>18.03256</c:v>
                </c:pt>
                <c:pt idx="7731">
                  <c:v>18.03256</c:v>
                </c:pt>
                <c:pt idx="7732">
                  <c:v>18.033918</c:v>
                </c:pt>
                <c:pt idx="7733">
                  <c:v>18.033918</c:v>
                </c:pt>
                <c:pt idx="7734">
                  <c:v>18.040711999999999</c:v>
                </c:pt>
                <c:pt idx="7735">
                  <c:v>18.040711999999999</c:v>
                </c:pt>
                <c:pt idx="7736">
                  <c:v>18.043429</c:v>
                </c:pt>
                <c:pt idx="7737">
                  <c:v>18.043429</c:v>
                </c:pt>
                <c:pt idx="7738">
                  <c:v>18.05294</c:v>
                </c:pt>
                <c:pt idx="7739">
                  <c:v>18.05294</c:v>
                </c:pt>
                <c:pt idx="7740">
                  <c:v>18.055657</c:v>
                </c:pt>
                <c:pt idx="7741">
                  <c:v>18.055657</c:v>
                </c:pt>
                <c:pt idx="7742">
                  <c:v>18.061544999999999</c:v>
                </c:pt>
                <c:pt idx="7743">
                  <c:v>18.061544999999999</c:v>
                </c:pt>
                <c:pt idx="7744">
                  <c:v>18.066074</c:v>
                </c:pt>
                <c:pt idx="7745">
                  <c:v>18.066074</c:v>
                </c:pt>
                <c:pt idx="7746">
                  <c:v>18.069697000000001</c:v>
                </c:pt>
                <c:pt idx="7747">
                  <c:v>18.069697000000001</c:v>
                </c:pt>
                <c:pt idx="7748">
                  <c:v>18.075132</c:v>
                </c:pt>
                <c:pt idx="7749">
                  <c:v>18.075132</c:v>
                </c:pt>
                <c:pt idx="7750">
                  <c:v>18.077849000000001</c:v>
                </c:pt>
                <c:pt idx="7751">
                  <c:v>18.077849000000001</c:v>
                </c:pt>
                <c:pt idx="7752">
                  <c:v>18.081925999999999</c:v>
                </c:pt>
                <c:pt idx="7753">
                  <c:v>18.081925999999999</c:v>
                </c:pt>
                <c:pt idx="7754">
                  <c:v>18.094607</c:v>
                </c:pt>
                <c:pt idx="7755">
                  <c:v>18.094607</c:v>
                </c:pt>
                <c:pt idx="7756">
                  <c:v>18.100947000000001</c:v>
                </c:pt>
                <c:pt idx="7757">
                  <c:v>18.100947000000001</c:v>
                </c:pt>
                <c:pt idx="7758">
                  <c:v>18.133102999999998</c:v>
                </c:pt>
                <c:pt idx="7759">
                  <c:v>18.133102999999998</c:v>
                </c:pt>
                <c:pt idx="7760">
                  <c:v>18.136725999999999</c:v>
                </c:pt>
                <c:pt idx="7761">
                  <c:v>18.136725999999999</c:v>
                </c:pt>
                <c:pt idx="7762">
                  <c:v>18.154388999999998</c:v>
                </c:pt>
                <c:pt idx="7763">
                  <c:v>18.154388999999998</c:v>
                </c:pt>
                <c:pt idx="7764">
                  <c:v>18.156654</c:v>
                </c:pt>
                <c:pt idx="7765">
                  <c:v>18.156654</c:v>
                </c:pt>
                <c:pt idx="7766">
                  <c:v>18.159371</c:v>
                </c:pt>
                <c:pt idx="7767">
                  <c:v>18.159371</c:v>
                </c:pt>
                <c:pt idx="7768">
                  <c:v>18.161635</c:v>
                </c:pt>
                <c:pt idx="7769">
                  <c:v>18.161635</c:v>
                </c:pt>
                <c:pt idx="7770">
                  <c:v>18.166163999999998</c:v>
                </c:pt>
                <c:pt idx="7771">
                  <c:v>18.166163999999998</c:v>
                </c:pt>
                <c:pt idx="7772">
                  <c:v>18.169335</c:v>
                </c:pt>
                <c:pt idx="7773">
                  <c:v>18.169335</c:v>
                </c:pt>
                <c:pt idx="7774">
                  <c:v>18.191527000000001</c:v>
                </c:pt>
                <c:pt idx="7775">
                  <c:v>18.191527000000001</c:v>
                </c:pt>
                <c:pt idx="7776">
                  <c:v>18.198319999999999</c:v>
                </c:pt>
                <c:pt idx="7777">
                  <c:v>18.198319999999999</c:v>
                </c:pt>
                <c:pt idx="7778">
                  <c:v>18.199225999999999</c:v>
                </c:pt>
                <c:pt idx="7779">
                  <c:v>18.199225999999999</c:v>
                </c:pt>
                <c:pt idx="7780">
                  <c:v>18.20149</c:v>
                </c:pt>
                <c:pt idx="7781">
                  <c:v>18.20149</c:v>
                </c:pt>
                <c:pt idx="7782">
                  <c:v>18.210547999999999</c:v>
                </c:pt>
                <c:pt idx="7783">
                  <c:v>18.210547999999999</c:v>
                </c:pt>
                <c:pt idx="7784">
                  <c:v>18.218699999999998</c:v>
                </c:pt>
                <c:pt idx="7785">
                  <c:v>18.218699999999998</c:v>
                </c:pt>
                <c:pt idx="7786">
                  <c:v>18.237269000000001</c:v>
                </c:pt>
                <c:pt idx="7787">
                  <c:v>18.237269000000001</c:v>
                </c:pt>
                <c:pt idx="7788">
                  <c:v>18.244969000000001</c:v>
                </c:pt>
                <c:pt idx="7789">
                  <c:v>18.244969000000001</c:v>
                </c:pt>
                <c:pt idx="7790">
                  <c:v>18.245874000000001</c:v>
                </c:pt>
                <c:pt idx="7791">
                  <c:v>18.245874000000001</c:v>
                </c:pt>
                <c:pt idx="7792">
                  <c:v>18.254479</c:v>
                </c:pt>
                <c:pt idx="7793">
                  <c:v>18.254479</c:v>
                </c:pt>
                <c:pt idx="7794">
                  <c:v>18.261725999999999</c:v>
                </c:pt>
                <c:pt idx="7795">
                  <c:v>18.261725999999999</c:v>
                </c:pt>
                <c:pt idx="7796">
                  <c:v>18.276671</c:v>
                </c:pt>
                <c:pt idx="7797">
                  <c:v>18.276671</c:v>
                </c:pt>
                <c:pt idx="7798">
                  <c:v>18.278936000000002</c:v>
                </c:pt>
                <c:pt idx="7799">
                  <c:v>18.278936000000002</c:v>
                </c:pt>
                <c:pt idx="7800">
                  <c:v>18.296146</c:v>
                </c:pt>
                <c:pt idx="7801">
                  <c:v>18.296146</c:v>
                </c:pt>
                <c:pt idx="7802">
                  <c:v>18.319244000000001</c:v>
                </c:pt>
                <c:pt idx="7803">
                  <c:v>18.319244000000001</c:v>
                </c:pt>
                <c:pt idx="7804">
                  <c:v>18.319697000000001</c:v>
                </c:pt>
                <c:pt idx="7805">
                  <c:v>18.319697000000001</c:v>
                </c:pt>
                <c:pt idx="7806">
                  <c:v>18.339171</c:v>
                </c:pt>
                <c:pt idx="7807">
                  <c:v>18.339171</c:v>
                </c:pt>
                <c:pt idx="7808">
                  <c:v>18.356833999999999</c:v>
                </c:pt>
                <c:pt idx="7809">
                  <c:v>18.356833999999999</c:v>
                </c:pt>
                <c:pt idx="7810">
                  <c:v>18.374497000000002</c:v>
                </c:pt>
                <c:pt idx="7811">
                  <c:v>18.374497000000002</c:v>
                </c:pt>
                <c:pt idx="7812">
                  <c:v>18.388083999999999</c:v>
                </c:pt>
                <c:pt idx="7813">
                  <c:v>18.388083999999999</c:v>
                </c:pt>
                <c:pt idx="7814">
                  <c:v>18.38899</c:v>
                </c:pt>
                <c:pt idx="7815">
                  <c:v>18.38899</c:v>
                </c:pt>
                <c:pt idx="7816">
                  <c:v>18.408916999999999</c:v>
                </c:pt>
                <c:pt idx="7817">
                  <c:v>18.408916999999999</c:v>
                </c:pt>
                <c:pt idx="7818">
                  <c:v>18.421146</c:v>
                </c:pt>
                <c:pt idx="7819">
                  <c:v>18.421146</c:v>
                </c:pt>
                <c:pt idx="7820">
                  <c:v>18.425674999999998</c:v>
                </c:pt>
                <c:pt idx="7821">
                  <c:v>18.425674999999998</c:v>
                </c:pt>
                <c:pt idx="7822">
                  <c:v>18.436091000000001</c:v>
                </c:pt>
                <c:pt idx="7823">
                  <c:v>18.436091000000001</c:v>
                </c:pt>
                <c:pt idx="7824">
                  <c:v>18.442432</c:v>
                </c:pt>
                <c:pt idx="7825">
                  <c:v>18.442432</c:v>
                </c:pt>
                <c:pt idx="7826">
                  <c:v>18.474587</c:v>
                </c:pt>
                <c:pt idx="7827">
                  <c:v>18.474587</c:v>
                </c:pt>
                <c:pt idx="7828">
                  <c:v>18.489985999999998</c:v>
                </c:pt>
                <c:pt idx="7829">
                  <c:v>18.489985999999998</c:v>
                </c:pt>
                <c:pt idx="7830">
                  <c:v>18.490438999999999</c:v>
                </c:pt>
                <c:pt idx="7831">
                  <c:v>18.490438999999999</c:v>
                </c:pt>
                <c:pt idx="7832">
                  <c:v>18.499497000000002</c:v>
                </c:pt>
                <c:pt idx="7833">
                  <c:v>18.499497000000002</c:v>
                </c:pt>
                <c:pt idx="7834">
                  <c:v>18.512177999999999</c:v>
                </c:pt>
                <c:pt idx="7835">
                  <c:v>18.512177999999999</c:v>
                </c:pt>
                <c:pt idx="7836">
                  <c:v>18.519424000000001</c:v>
                </c:pt>
                <c:pt idx="7837">
                  <c:v>18.519424000000001</c:v>
                </c:pt>
                <c:pt idx="7838">
                  <c:v>18.543880999999999</c:v>
                </c:pt>
                <c:pt idx="7839">
                  <c:v>18.543880999999999</c:v>
                </c:pt>
                <c:pt idx="7840">
                  <c:v>18.546597999999999</c:v>
                </c:pt>
                <c:pt idx="7841">
                  <c:v>18.546597999999999</c:v>
                </c:pt>
                <c:pt idx="7842">
                  <c:v>18.558373</c:v>
                </c:pt>
                <c:pt idx="7843">
                  <c:v>18.558373</c:v>
                </c:pt>
                <c:pt idx="7844">
                  <c:v>18.575130999999999</c:v>
                </c:pt>
                <c:pt idx="7845">
                  <c:v>18.575130999999999</c:v>
                </c:pt>
                <c:pt idx="7846">
                  <c:v>18.598227999999999</c:v>
                </c:pt>
                <c:pt idx="7847">
                  <c:v>18.598227999999999</c:v>
                </c:pt>
                <c:pt idx="7848">
                  <c:v>18.610457</c:v>
                </c:pt>
                <c:pt idx="7849">
                  <c:v>18.610457</c:v>
                </c:pt>
                <c:pt idx="7850">
                  <c:v>18.623591000000001</c:v>
                </c:pt>
                <c:pt idx="7851">
                  <c:v>18.623591000000001</c:v>
                </c:pt>
                <c:pt idx="7852">
                  <c:v>18.627213999999999</c:v>
                </c:pt>
                <c:pt idx="7853">
                  <c:v>18.627213999999999</c:v>
                </c:pt>
                <c:pt idx="7854">
                  <c:v>18.677485000000001</c:v>
                </c:pt>
                <c:pt idx="7855">
                  <c:v>18.677485000000001</c:v>
                </c:pt>
                <c:pt idx="7856">
                  <c:v>18.707377000000001</c:v>
                </c:pt>
                <c:pt idx="7857">
                  <c:v>18.707377000000001</c:v>
                </c:pt>
                <c:pt idx="7858">
                  <c:v>18.711905999999999</c:v>
                </c:pt>
                <c:pt idx="7859">
                  <c:v>18.711905999999999</c:v>
                </c:pt>
                <c:pt idx="7860">
                  <c:v>18.712810999999999</c:v>
                </c:pt>
                <c:pt idx="7861">
                  <c:v>18.712810999999999</c:v>
                </c:pt>
                <c:pt idx="7862">
                  <c:v>18.727304</c:v>
                </c:pt>
                <c:pt idx="7863">
                  <c:v>18.727304</c:v>
                </c:pt>
                <c:pt idx="7864">
                  <c:v>18.729569000000001</c:v>
                </c:pt>
                <c:pt idx="7865">
                  <c:v>18.729569000000001</c:v>
                </c:pt>
                <c:pt idx="7866">
                  <c:v>18.735455999999999</c:v>
                </c:pt>
                <c:pt idx="7867">
                  <c:v>18.735455999999999</c:v>
                </c:pt>
                <c:pt idx="7868">
                  <c:v>18.745873</c:v>
                </c:pt>
                <c:pt idx="7869">
                  <c:v>18.745873</c:v>
                </c:pt>
                <c:pt idx="7870">
                  <c:v>18.753571999999998</c:v>
                </c:pt>
                <c:pt idx="7871">
                  <c:v>18.753571999999998</c:v>
                </c:pt>
                <c:pt idx="7872">
                  <c:v>18.78754</c:v>
                </c:pt>
                <c:pt idx="7873">
                  <c:v>18.78754</c:v>
                </c:pt>
                <c:pt idx="7874">
                  <c:v>18.797049999999999</c:v>
                </c:pt>
                <c:pt idx="7875">
                  <c:v>18.797049999999999</c:v>
                </c:pt>
                <c:pt idx="7876">
                  <c:v>18.797049999999999</c:v>
                </c:pt>
                <c:pt idx="7877">
                  <c:v>18.797049999999999</c:v>
                </c:pt>
                <c:pt idx="7878">
                  <c:v>18.821507</c:v>
                </c:pt>
                <c:pt idx="7879">
                  <c:v>18.821507</c:v>
                </c:pt>
                <c:pt idx="7880">
                  <c:v>18.827394000000002</c:v>
                </c:pt>
                <c:pt idx="7881">
                  <c:v>18.827394000000002</c:v>
                </c:pt>
                <c:pt idx="7882">
                  <c:v>18.831923</c:v>
                </c:pt>
                <c:pt idx="7883">
                  <c:v>18.831923</c:v>
                </c:pt>
                <c:pt idx="7884">
                  <c:v>18.834641000000001</c:v>
                </c:pt>
                <c:pt idx="7885">
                  <c:v>18.834641000000001</c:v>
                </c:pt>
                <c:pt idx="7886">
                  <c:v>18.840076</c:v>
                </c:pt>
                <c:pt idx="7887">
                  <c:v>18.840076</c:v>
                </c:pt>
                <c:pt idx="7888">
                  <c:v>18.842793</c:v>
                </c:pt>
                <c:pt idx="7889">
                  <c:v>18.842793</c:v>
                </c:pt>
                <c:pt idx="7890">
                  <c:v>18.868155000000002</c:v>
                </c:pt>
                <c:pt idx="7891">
                  <c:v>18.868155000000002</c:v>
                </c:pt>
                <c:pt idx="7892">
                  <c:v>18.901669999999999</c:v>
                </c:pt>
                <c:pt idx="7893">
                  <c:v>18.901669999999999</c:v>
                </c:pt>
                <c:pt idx="7894">
                  <c:v>18.911632999999998</c:v>
                </c:pt>
                <c:pt idx="7895">
                  <c:v>18.911632999999998</c:v>
                </c:pt>
                <c:pt idx="7896">
                  <c:v>18.921596999999998</c:v>
                </c:pt>
                <c:pt idx="7897">
                  <c:v>18.921596999999998</c:v>
                </c:pt>
                <c:pt idx="7898">
                  <c:v>18.935637</c:v>
                </c:pt>
                <c:pt idx="7899">
                  <c:v>18.935637</c:v>
                </c:pt>
                <c:pt idx="7900">
                  <c:v>18.941977999999999</c:v>
                </c:pt>
                <c:pt idx="7901">
                  <c:v>18.941977999999999</c:v>
                </c:pt>
                <c:pt idx="7902">
                  <c:v>18.947412</c:v>
                </c:pt>
                <c:pt idx="7903">
                  <c:v>18.947412</c:v>
                </c:pt>
                <c:pt idx="7904">
                  <c:v>18.962357999999998</c:v>
                </c:pt>
                <c:pt idx="7905">
                  <c:v>18.962357999999998</c:v>
                </c:pt>
                <c:pt idx="7906">
                  <c:v>18.968246000000001</c:v>
                </c:pt>
                <c:pt idx="7907">
                  <c:v>18.968246000000001</c:v>
                </c:pt>
                <c:pt idx="7908">
                  <c:v>18.974585999999999</c:v>
                </c:pt>
                <c:pt idx="7909">
                  <c:v>18.974585999999999</c:v>
                </c:pt>
                <c:pt idx="7910">
                  <c:v>18.978209</c:v>
                </c:pt>
                <c:pt idx="7911">
                  <c:v>18.978209</c:v>
                </c:pt>
                <c:pt idx="7912">
                  <c:v>19.011724000000001</c:v>
                </c:pt>
                <c:pt idx="7913">
                  <c:v>19.011724000000001</c:v>
                </c:pt>
                <c:pt idx="7914">
                  <c:v>19.037538999999999</c:v>
                </c:pt>
                <c:pt idx="7915">
                  <c:v>19.037538999999999</c:v>
                </c:pt>
                <c:pt idx="7916">
                  <c:v>19.054749000000001</c:v>
                </c:pt>
                <c:pt idx="7917">
                  <c:v>19.054749000000001</c:v>
                </c:pt>
                <c:pt idx="7918">
                  <c:v>19.062448</c:v>
                </c:pt>
                <c:pt idx="7919">
                  <c:v>19.062448</c:v>
                </c:pt>
                <c:pt idx="7920">
                  <c:v>19.072865</c:v>
                </c:pt>
                <c:pt idx="7921">
                  <c:v>19.072865</c:v>
                </c:pt>
                <c:pt idx="7922">
                  <c:v>19.076488000000001</c:v>
                </c:pt>
                <c:pt idx="7923">
                  <c:v>19.076488000000001</c:v>
                </c:pt>
                <c:pt idx="7924">
                  <c:v>19.080110999999999</c:v>
                </c:pt>
                <c:pt idx="7925">
                  <c:v>19.080110999999999</c:v>
                </c:pt>
                <c:pt idx="7926">
                  <c:v>19.089168999999998</c:v>
                </c:pt>
                <c:pt idx="7927">
                  <c:v>19.089168999999998</c:v>
                </c:pt>
                <c:pt idx="7928">
                  <c:v>19.089621999999999</c:v>
                </c:pt>
                <c:pt idx="7929">
                  <c:v>19.089621999999999</c:v>
                </c:pt>
                <c:pt idx="7930">
                  <c:v>19.095963000000001</c:v>
                </c:pt>
                <c:pt idx="7931">
                  <c:v>19.095963000000001</c:v>
                </c:pt>
                <c:pt idx="7932">
                  <c:v>19.106832000000001</c:v>
                </c:pt>
                <c:pt idx="7933">
                  <c:v>19.106832000000001</c:v>
                </c:pt>
                <c:pt idx="7934">
                  <c:v>19.114984</c:v>
                </c:pt>
                <c:pt idx="7935">
                  <c:v>19.114984</c:v>
                </c:pt>
                <c:pt idx="7936">
                  <c:v>19.13627</c:v>
                </c:pt>
                <c:pt idx="7937">
                  <c:v>19.13627</c:v>
                </c:pt>
                <c:pt idx="7938">
                  <c:v>19.153480999999999</c:v>
                </c:pt>
                <c:pt idx="7939">
                  <c:v>19.153480999999999</c:v>
                </c:pt>
                <c:pt idx="7940">
                  <c:v>19.156651</c:v>
                </c:pt>
                <c:pt idx="7941">
                  <c:v>19.156651</c:v>
                </c:pt>
                <c:pt idx="7942">
                  <c:v>19.174313999999999</c:v>
                </c:pt>
                <c:pt idx="7943">
                  <c:v>19.174313999999999</c:v>
                </c:pt>
                <c:pt idx="7944">
                  <c:v>19.177484</c:v>
                </c:pt>
                <c:pt idx="7945">
                  <c:v>19.177484</c:v>
                </c:pt>
                <c:pt idx="7946">
                  <c:v>19.200582000000001</c:v>
                </c:pt>
                <c:pt idx="7947">
                  <c:v>19.200582000000001</c:v>
                </c:pt>
                <c:pt idx="7948">
                  <c:v>19.212810000000001</c:v>
                </c:pt>
                <c:pt idx="7949">
                  <c:v>19.212810000000001</c:v>
                </c:pt>
                <c:pt idx="7950">
                  <c:v>19.234549000000001</c:v>
                </c:pt>
                <c:pt idx="7951">
                  <c:v>19.234549000000001</c:v>
                </c:pt>
                <c:pt idx="7952">
                  <c:v>19.260816999999999</c:v>
                </c:pt>
                <c:pt idx="7953">
                  <c:v>19.260816999999999</c:v>
                </c:pt>
                <c:pt idx="7954">
                  <c:v>19.276216000000002</c:v>
                </c:pt>
                <c:pt idx="7955">
                  <c:v>19.276216000000002</c:v>
                </c:pt>
                <c:pt idx="7956">
                  <c:v>19.298860999999999</c:v>
                </c:pt>
                <c:pt idx="7957">
                  <c:v>19.298860999999999</c:v>
                </c:pt>
                <c:pt idx="7958">
                  <c:v>19.304295</c:v>
                </c:pt>
                <c:pt idx="7959">
                  <c:v>19.304295</c:v>
                </c:pt>
                <c:pt idx="7960">
                  <c:v>19.317429000000001</c:v>
                </c:pt>
                <c:pt idx="7961">
                  <c:v>19.317429000000001</c:v>
                </c:pt>
                <c:pt idx="7962">
                  <c:v>19.343696999999999</c:v>
                </c:pt>
                <c:pt idx="7963">
                  <c:v>19.343696999999999</c:v>
                </c:pt>
                <c:pt idx="7964">
                  <c:v>19.379929000000001</c:v>
                </c:pt>
                <c:pt idx="7965">
                  <c:v>19.379929000000001</c:v>
                </c:pt>
                <c:pt idx="7966">
                  <c:v>19.425671999999999</c:v>
                </c:pt>
                <c:pt idx="7967">
                  <c:v>19.425671999999999</c:v>
                </c:pt>
                <c:pt idx="7968">
                  <c:v>19.430201</c:v>
                </c:pt>
                <c:pt idx="7969">
                  <c:v>19.430201</c:v>
                </c:pt>
                <c:pt idx="7970">
                  <c:v>19.435182999999999</c:v>
                </c:pt>
                <c:pt idx="7971">
                  <c:v>19.435182999999999</c:v>
                </c:pt>
                <c:pt idx="7972">
                  <c:v>19.496777000000002</c:v>
                </c:pt>
                <c:pt idx="7973">
                  <c:v>19.496777000000002</c:v>
                </c:pt>
                <c:pt idx="7974">
                  <c:v>19.561540999999998</c:v>
                </c:pt>
                <c:pt idx="7975">
                  <c:v>19.561540999999998</c:v>
                </c:pt>
                <c:pt idx="7976">
                  <c:v>19.564257999999999</c:v>
                </c:pt>
                <c:pt idx="7977">
                  <c:v>19.564257999999999</c:v>
                </c:pt>
                <c:pt idx="7978">
                  <c:v>19.592338000000002</c:v>
                </c:pt>
                <c:pt idx="7979">
                  <c:v>19.592338000000002</c:v>
                </c:pt>
                <c:pt idx="7980">
                  <c:v>19.600037</c:v>
                </c:pt>
                <c:pt idx="7981">
                  <c:v>19.600037</c:v>
                </c:pt>
                <c:pt idx="7982">
                  <c:v>19.653026000000001</c:v>
                </c:pt>
                <c:pt idx="7983">
                  <c:v>19.653026000000001</c:v>
                </c:pt>
                <c:pt idx="7984">
                  <c:v>19.711903</c:v>
                </c:pt>
                <c:pt idx="7985">
                  <c:v>19.711903</c:v>
                </c:pt>
                <c:pt idx="7986">
                  <c:v>19.740888000000002</c:v>
                </c:pt>
                <c:pt idx="7987">
                  <c:v>19.740888000000002</c:v>
                </c:pt>
                <c:pt idx="7988">
                  <c:v>19.751757999999999</c:v>
                </c:pt>
                <c:pt idx="7989">
                  <c:v>19.751757999999999</c:v>
                </c:pt>
                <c:pt idx="7990">
                  <c:v>19.783460999999999</c:v>
                </c:pt>
                <c:pt idx="7991">
                  <c:v>19.783460999999999</c:v>
                </c:pt>
                <c:pt idx="7992">
                  <c:v>19.790707000000001</c:v>
                </c:pt>
                <c:pt idx="7993">
                  <c:v>19.790707000000001</c:v>
                </c:pt>
                <c:pt idx="7994">
                  <c:v>19.883551000000001</c:v>
                </c:pt>
                <c:pt idx="7995">
                  <c:v>19.883551000000001</c:v>
                </c:pt>
                <c:pt idx="7996">
                  <c:v>19.931104999999999</c:v>
                </c:pt>
                <c:pt idx="7997">
                  <c:v>19.931104999999999</c:v>
                </c:pt>
                <c:pt idx="7998">
                  <c:v>20.053840000000001</c:v>
                </c:pt>
                <c:pt idx="7999">
                  <c:v>20.053840000000001</c:v>
                </c:pt>
                <c:pt idx="8000">
                  <c:v>20.067426999999999</c:v>
                </c:pt>
                <c:pt idx="8001">
                  <c:v>20.067426999999999</c:v>
                </c:pt>
                <c:pt idx="8002">
                  <c:v>20.143514</c:v>
                </c:pt>
                <c:pt idx="8003">
                  <c:v>20.143514</c:v>
                </c:pt>
                <c:pt idx="8004">
                  <c:v>20.180651999999998</c:v>
                </c:pt>
                <c:pt idx="8005">
                  <c:v>20.180651999999998</c:v>
                </c:pt>
                <c:pt idx="8006">
                  <c:v>20.231376000000001</c:v>
                </c:pt>
                <c:pt idx="8007">
                  <c:v>20.231376000000001</c:v>
                </c:pt>
                <c:pt idx="8008">
                  <c:v>20.234093999999999</c:v>
                </c:pt>
                <c:pt idx="8009">
                  <c:v>20.234093999999999</c:v>
                </c:pt>
                <c:pt idx="8010">
                  <c:v>20.282554000000001</c:v>
                </c:pt>
                <c:pt idx="8011">
                  <c:v>20.282554000000001</c:v>
                </c:pt>
                <c:pt idx="8012">
                  <c:v>20.287987999999999</c:v>
                </c:pt>
                <c:pt idx="8013">
                  <c:v>20.287987999999999</c:v>
                </c:pt>
                <c:pt idx="8014">
                  <c:v>20.353657999999999</c:v>
                </c:pt>
                <c:pt idx="8015">
                  <c:v>20.353657999999999</c:v>
                </c:pt>
                <c:pt idx="8016">
                  <c:v>20.525759000000001</c:v>
                </c:pt>
                <c:pt idx="8017">
                  <c:v>20.525759000000001</c:v>
                </c:pt>
                <c:pt idx="8018">
                  <c:v>20.683368000000002</c:v>
                </c:pt>
                <c:pt idx="8019">
                  <c:v>20.683368000000002</c:v>
                </c:pt>
                <c:pt idx="8020">
                  <c:v>20.729109999999999</c:v>
                </c:pt>
                <c:pt idx="8021">
                  <c:v>20.729109999999999</c:v>
                </c:pt>
                <c:pt idx="8022">
                  <c:v>20.740886</c:v>
                </c:pt>
                <c:pt idx="8023">
                  <c:v>20.740886</c:v>
                </c:pt>
                <c:pt idx="8024">
                  <c:v>20.775759000000001</c:v>
                </c:pt>
                <c:pt idx="8025">
                  <c:v>20.775759000000001</c:v>
                </c:pt>
                <c:pt idx="8026">
                  <c:v>20.812895999999999</c:v>
                </c:pt>
                <c:pt idx="8027">
                  <c:v>20.812895999999999</c:v>
                </c:pt>
                <c:pt idx="8028">
                  <c:v>20.819690000000001</c:v>
                </c:pt>
                <c:pt idx="8029">
                  <c:v>20.819690000000001</c:v>
                </c:pt>
                <c:pt idx="8030">
                  <c:v>20.864073999999999</c:v>
                </c:pt>
                <c:pt idx="8031">
                  <c:v>20.864073999999999</c:v>
                </c:pt>
                <c:pt idx="8032">
                  <c:v>21.029381000000001</c:v>
                </c:pt>
                <c:pt idx="8033">
                  <c:v>21.029381000000001</c:v>
                </c:pt>
                <c:pt idx="8034">
                  <c:v>21.307006999999999</c:v>
                </c:pt>
                <c:pt idx="8035">
                  <c:v>21.307006999999999</c:v>
                </c:pt>
                <c:pt idx="8036">
                  <c:v>21.603655</c:v>
                </c:pt>
                <c:pt idx="8037">
                  <c:v>21.603655</c:v>
                </c:pt>
                <c:pt idx="8038">
                  <c:v>21.671589999999998</c:v>
                </c:pt>
                <c:pt idx="8039">
                  <c:v>21.671589999999998</c:v>
                </c:pt>
                <c:pt idx="8040">
                  <c:v>21.736353999999999</c:v>
                </c:pt>
                <c:pt idx="8041">
                  <c:v>21.736353999999999</c:v>
                </c:pt>
                <c:pt idx="8042">
                  <c:v>21.844144</c:v>
                </c:pt>
                <c:pt idx="8043">
                  <c:v>21.844144</c:v>
                </c:pt>
                <c:pt idx="8044">
                  <c:v>22.224577</c:v>
                </c:pt>
                <c:pt idx="8045">
                  <c:v>22.224577</c:v>
                </c:pt>
                <c:pt idx="8046">
                  <c:v>22.412077</c:v>
                </c:pt>
                <c:pt idx="8047">
                  <c:v>22.412077</c:v>
                </c:pt>
                <c:pt idx="8048">
                  <c:v>22.514883999999999</c:v>
                </c:pt>
                <c:pt idx="8049">
                  <c:v>22.514883999999999</c:v>
                </c:pt>
                <c:pt idx="8050">
                  <c:v>22.544322999999999</c:v>
                </c:pt>
                <c:pt idx="8051">
                  <c:v>22.544322999999999</c:v>
                </c:pt>
                <c:pt idx="8052">
                  <c:v>22.658453000000002</c:v>
                </c:pt>
                <c:pt idx="8053">
                  <c:v>22.658453000000002</c:v>
                </c:pt>
                <c:pt idx="8054">
                  <c:v>22.710989000000001</c:v>
                </c:pt>
                <c:pt idx="8055">
                  <c:v>22.710989000000001</c:v>
                </c:pt>
                <c:pt idx="8056">
                  <c:v>22.795228000000002</c:v>
                </c:pt>
                <c:pt idx="8057">
                  <c:v>22.795228000000002</c:v>
                </c:pt>
                <c:pt idx="8058">
                  <c:v>22.899847000000001</c:v>
                </c:pt>
                <c:pt idx="8059">
                  <c:v>22.899847000000001</c:v>
                </c:pt>
                <c:pt idx="8060">
                  <c:v>23.068325000000002</c:v>
                </c:pt>
                <c:pt idx="8061">
                  <c:v>23.068325000000002</c:v>
                </c:pt>
                <c:pt idx="8062">
                  <c:v>23.081911999999999</c:v>
                </c:pt>
                <c:pt idx="8063">
                  <c:v>23.081911999999999</c:v>
                </c:pt>
                <c:pt idx="8064">
                  <c:v>23.108180000000001</c:v>
                </c:pt>
                <c:pt idx="8065">
                  <c:v>23.108180000000001</c:v>
                </c:pt>
                <c:pt idx="8066">
                  <c:v>23.109991999999998</c:v>
                </c:pt>
                <c:pt idx="8067">
                  <c:v>23.109991999999998</c:v>
                </c:pt>
                <c:pt idx="8068">
                  <c:v>23.168868</c:v>
                </c:pt>
                <c:pt idx="8069">
                  <c:v>23.168868</c:v>
                </c:pt>
                <c:pt idx="8070">
                  <c:v>23.195588999999998</c:v>
                </c:pt>
                <c:pt idx="8071">
                  <c:v>23.195588999999998</c:v>
                </c:pt>
                <c:pt idx="8072">
                  <c:v>23.290244999999999</c:v>
                </c:pt>
                <c:pt idx="8073">
                  <c:v>23.290244999999999</c:v>
                </c:pt>
                <c:pt idx="8074">
                  <c:v>23.382636000000002</c:v>
                </c:pt>
                <c:pt idx="8075">
                  <c:v>23.382636000000002</c:v>
                </c:pt>
                <c:pt idx="8076">
                  <c:v>23.454646</c:v>
                </c:pt>
                <c:pt idx="8077">
                  <c:v>23.454646</c:v>
                </c:pt>
                <c:pt idx="8078">
                  <c:v>23.521674999999998</c:v>
                </c:pt>
                <c:pt idx="8079">
                  <c:v>23.521674999999998</c:v>
                </c:pt>
                <c:pt idx="8080">
                  <c:v>23.553377999999999</c:v>
                </c:pt>
                <c:pt idx="8081">
                  <c:v>23.553377999999999</c:v>
                </c:pt>
                <c:pt idx="8082">
                  <c:v>23.653921</c:v>
                </c:pt>
                <c:pt idx="8083">
                  <c:v>23.653921</c:v>
                </c:pt>
                <c:pt idx="8084">
                  <c:v>23.916149000000001</c:v>
                </c:pt>
                <c:pt idx="8085">
                  <c:v>23.916149000000001</c:v>
                </c:pt>
                <c:pt idx="8086">
                  <c:v>23.996765</c:v>
                </c:pt>
                <c:pt idx="8087">
                  <c:v>23.996765</c:v>
                </c:pt>
                <c:pt idx="8088">
                  <c:v>24.105460000000001</c:v>
                </c:pt>
                <c:pt idx="8089">
                  <c:v>24.105460000000001</c:v>
                </c:pt>
                <c:pt idx="8090">
                  <c:v>24.159355000000001</c:v>
                </c:pt>
                <c:pt idx="8091">
                  <c:v>24.159355000000001</c:v>
                </c:pt>
                <c:pt idx="8092">
                  <c:v>24.326474000000001</c:v>
                </c:pt>
                <c:pt idx="8093">
                  <c:v>24.326474000000001</c:v>
                </c:pt>
                <c:pt idx="8094">
                  <c:v>24.471401</c:v>
                </c:pt>
                <c:pt idx="8095">
                  <c:v>24.471401</c:v>
                </c:pt>
                <c:pt idx="8096">
                  <c:v>24.589607000000001</c:v>
                </c:pt>
                <c:pt idx="8097">
                  <c:v>24.589607000000001</c:v>
                </c:pt>
                <c:pt idx="8098">
                  <c:v>24.595948</c:v>
                </c:pt>
                <c:pt idx="8099">
                  <c:v>24.595948</c:v>
                </c:pt>
                <c:pt idx="8100">
                  <c:v>24.740421999999999</c:v>
                </c:pt>
                <c:pt idx="8101">
                  <c:v>24.740421999999999</c:v>
                </c:pt>
                <c:pt idx="8102">
                  <c:v>24.802468999999999</c:v>
                </c:pt>
                <c:pt idx="8103">
                  <c:v>24.802468999999999</c:v>
                </c:pt>
                <c:pt idx="8104">
                  <c:v>24.839606</c:v>
                </c:pt>
                <c:pt idx="8105">
                  <c:v>24.839606</c:v>
                </c:pt>
                <c:pt idx="8106">
                  <c:v>24.910710999999999</c:v>
                </c:pt>
                <c:pt idx="8107">
                  <c:v>24.910710999999999</c:v>
                </c:pt>
                <c:pt idx="8108">
                  <c:v>25.208718000000001</c:v>
                </c:pt>
                <c:pt idx="8109">
                  <c:v>25.208718000000001</c:v>
                </c:pt>
                <c:pt idx="8110">
                  <c:v>25.246760999999999</c:v>
                </c:pt>
                <c:pt idx="8111">
                  <c:v>25.246760999999999</c:v>
                </c:pt>
                <c:pt idx="8112">
                  <c:v>25.278010999999999</c:v>
                </c:pt>
                <c:pt idx="8113">
                  <c:v>25.278010999999999</c:v>
                </c:pt>
                <c:pt idx="8114">
                  <c:v>25.606814</c:v>
                </c:pt>
                <c:pt idx="8115">
                  <c:v>25.606814</c:v>
                </c:pt>
                <c:pt idx="8116">
                  <c:v>25.90935</c:v>
                </c:pt>
                <c:pt idx="8117">
                  <c:v>25.90935</c:v>
                </c:pt>
                <c:pt idx="8118">
                  <c:v>26.003553</c:v>
                </c:pt>
                <c:pt idx="8119">
                  <c:v>26.003553</c:v>
                </c:pt>
                <c:pt idx="8120">
                  <c:v>26.165237000000001</c:v>
                </c:pt>
                <c:pt idx="8121">
                  <c:v>26.165237000000001</c:v>
                </c:pt>
                <c:pt idx="8122">
                  <c:v>26.418859000000001</c:v>
                </c:pt>
                <c:pt idx="8123">
                  <c:v>26.418859000000001</c:v>
                </c:pt>
                <c:pt idx="8124">
                  <c:v>26.446033</c:v>
                </c:pt>
                <c:pt idx="8125">
                  <c:v>26.446033</c:v>
                </c:pt>
                <c:pt idx="8126">
                  <c:v>26.604547</c:v>
                </c:pt>
                <c:pt idx="8127">
                  <c:v>26.604547</c:v>
                </c:pt>
                <c:pt idx="8128">
                  <c:v>26.618134000000001</c:v>
                </c:pt>
                <c:pt idx="8129">
                  <c:v>26.618134000000001</c:v>
                </c:pt>
                <c:pt idx="8130">
                  <c:v>27.094128999999999</c:v>
                </c:pt>
                <c:pt idx="8131">
                  <c:v>27.094128999999999</c:v>
                </c:pt>
                <c:pt idx="8132">
                  <c:v>27.104092999999999</c:v>
                </c:pt>
                <c:pt idx="8133">
                  <c:v>27.104092999999999</c:v>
                </c:pt>
                <c:pt idx="8134">
                  <c:v>27.318766</c:v>
                </c:pt>
                <c:pt idx="8135">
                  <c:v>27.318766</c:v>
                </c:pt>
                <c:pt idx="8136">
                  <c:v>27.395306000000001</c:v>
                </c:pt>
                <c:pt idx="8137">
                  <c:v>27.395306000000001</c:v>
                </c:pt>
                <c:pt idx="8138">
                  <c:v>27.457353000000001</c:v>
                </c:pt>
                <c:pt idx="8139">
                  <c:v>27.457353000000001</c:v>
                </c:pt>
                <c:pt idx="8140">
                  <c:v>27.856355000000001</c:v>
                </c:pt>
                <c:pt idx="8141">
                  <c:v>27.856355000000001</c:v>
                </c:pt>
                <c:pt idx="8142">
                  <c:v>27.866772000000001</c:v>
                </c:pt>
                <c:pt idx="8143">
                  <c:v>27.866772000000001</c:v>
                </c:pt>
                <c:pt idx="8144">
                  <c:v>28.174741999999998</c:v>
                </c:pt>
                <c:pt idx="8145">
                  <c:v>28.174741999999998</c:v>
                </c:pt>
                <c:pt idx="8146">
                  <c:v>28.210521</c:v>
                </c:pt>
                <c:pt idx="8147">
                  <c:v>28.210521</c:v>
                </c:pt>
                <c:pt idx="8148">
                  <c:v>28.240411999999999</c:v>
                </c:pt>
                <c:pt idx="8149">
                  <c:v>28.240411999999999</c:v>
                </c:pt>
                <c:pt idx="8150">
                  <c:v>28.259886999999999</c:v>
                </c:pt>
                <c:pt idx="8151">
                  <c:v>28.259886999999999</c:v>
                </c:pt>
                <c:pt idx="8152">
                  <c:v>28.264416000000001</c:v>
                </c:pt>
                <c:pt idx="8153">
                  <c:v>28.264416000000001</c:v>
                </c:pt>
                <c:pt idx="8154">
                  <c:v>28.264416000000001</c:v>
                </c:pt>
                <c:pt idx="8155">
                  <c:v>28.264416000000001</c:v>
                </c:pt>
                <c:pt idx="8156">
                  <c:v>28.468672999999999</c:v>
                </c:pt>
                <c:pt idx="8157">
                  <c:v>28.468672999999999</c:v>
                </c:pt>
                <c:pt idx="8158">
                  <c:v>28.613147000000001</c:v>
                </c:pt>
                <c:pt idx="8159">
                  <c:v>28.613147000000001</c:v>
                </c:pt>
                <c:pt idx="8160">
                  <c:v>28.626280999999999</c:v>
                </c:pt>
                <c:pt idx="8161">
                  <c:v>28.626280999999999</c:v>
                </c:pt>
                <c:pt idx="8162">
                  <c:v>28.639868</c:v>
                </c:pt>
                <c:pt idx="8163">
                  <c:v>28.639868</c:v>
                </c:pt>
                <c:pt idx="8164">
                  <c:v>28.674741000000001</c:v>
                </c:pt>
                <c:pt idx="8165">
                  <c:v>28.674741000000001</c:v>
                </c:pt>
                <c:pt idx="8166">
                  <c:v>28.683346</c:v>
                </c:pt>
                <c:pt idx="8167">
                  <c:v>28.683346</c:v>
                </c:pt>
                <c:pt idx="8168">
                  <c:v>28.833708000000001</c:v>
                </c:pt>
                <c:pt idx="8169">
                  <c:v>28.833708000000001</c:v>
                </c:pt>
                <c:pt idx="8170">
                  <c:v>28.928816000000001</c:v>
                </c:pt>
                <c:pt idx="8171">
                  <c:v>28.928816000000001</c:v>
                </c:pt>
                <c:pt idx="8172">
                  <c:v>28.989957</c:v>
                </c:pt>
                <c:pt idx="8173">
                  <c:v>28.989957</c:v>
                </c:pt>
                <c:pt idx="8174">
                  <c:v>29.081443</c:v>
                </c:pt>
                <c:pt idx="8175">
                  <c:v>29.081443</c:v>
                </c:pt>
                <c:pt idx="8176">
                  <c:v>29.132166999999999</c:v>
                </c:pt>
                <c:pt idx="8177">
                  <c:v>29.132166999999999</c:v>
                </c:pt>
                <c:pt idx="8178">
                  <c:v>29.174287</c:v>
                </c:pt>
                <c:pt idx="8179">
                  <c:v>29.174287</c:v>
                </c:pt>
                <c:pt idx="8180">
                  <c:v>29.453271000000001</c:v>
                </c:pt>
                <c:pt idx="8181">
                  <c:v>29.453271000000001</c:v>
                </c:pt>
                <c:pt idx="8182">
                  <c:v>29.474105000000002</c:v>
                </c:pt>
                <c:pt idx="8183">
                  <c:v>29.474105000000002</c:v>
                </c:pt>
                <c:pt idx="8184">
                  <c:v>29.494485000000001</c:v>
                </c:pt>
                <c:pt idx="8185">
                  <c:v>29.494485000000001</c:v>
                </c:pt>
                <c:pt idx="8186">
                  <c:v>29.594121999999999</c:v>
                </c:pt>
                <c:pt idx="8187">
                  <c:v>29.594121999999999</c:v>
                </c:pt>
                <c:pt idx="8188">
                  <c:v>29.611785000000001</c:v>
                </c:pt>
                <c:pt idx="8189">
                  <c:v>29.611785000000001</c:v>
                </c:pt>
                <c:pt idx="8190">
                  <c:v>29.625371999999999</c:v>
                </c:pt>
                <c:pt idx="8191">
                  <c:v>29.625371999999999</c:v>
                </c:pt>
                <c:pt idx="8192">
                  <c:v>29.637148</c:v>
                </c:pt>
                <c:pt idx="8193">
                  <c:v>29.637148</c:v>
                </c:pt>
                <c:pt idx="8194">
                  <c:v>29.715952000000001</c:v>
                </c:pt>
                <c:pt idx="8195">
                  <c:v>29.715952000000001</c:v>
                </c:pt>
                <c:pt idx="8196">
                  <c:v>29.724557000000001</c:v>
                </c:pt>
                <c:pt idx="8197">
                  <c:v>29.724557000000001</c:v>
                </c:pt>
                <c:pt idx="8198">
                  <c:v>29.818307000000001</c:v>
                </c:pt>
                <c:pt idx="8199">
                  <c:v>29.818307000000001</c:v>
                </c:pt>
                <c:pt idx="8200">
                  <c:v>29.923832000000001</c:v>
                </c:pt>
                <c:pt idx="8201">
                  <c:v>29.923832000000001</c:v>
                </c:pt>
                <c:pt idx="8202">
                  <c:v>29.985426</c:v>
                </c:pt>
                <c:pt idx="8203">
                  <c:v>29.985426</c:v>
                </c:pt>
                <c:pt idx="8204">
                  <c:v>30.001277000000002</c:v>
                </c:pt>
                <c:pt idx="8205">
                  <c:v>30.001277000000002</c:v>
                </c:pt>
                <c:pt idx="8206">
                  <c:v>30.086421999999999</c:v>
                </c:pt>
                <c:pt idx="8207">
                  <c:v>30.086421999999999</c:v>
                </c:pt>
                <c:pt idx="8208">
                  <c:v>30.10952</c:v>
                </c:pt>
                <c:pt idx="8209">
                  <c:v>30.10952</c:v>
                </c:pt>
                <c:pt idx="8210">
                  <c:v>30.209610000000001</c:v>
                </c:pt>
                <c:pt idx="8211">
                  <c:v>30.209610000000001</c:v>
                </c:pt>
                <c:pt idx="8212">
                  <c:v>30.220479000000001</c:v>
                </c:pt>
                <c:pt idx="8213">
                  <c:v>30.220479000000001</c:v>
                </c:pt>
                <c:pt idx="8214">
                  <c:v>30.248559</c:v>
                </c:pt>
                <c:pt idx="8215">
                  <c:v>30.248559</c:v>
                </c:pt>
                <c:pt idx="8216">
                  <c:v>30.258523</c:v>
                </c:pt>
                <c:pt idx="8217">
                  <c:v>30.258523</c:v>
                </c:pt>
                <c:pt idx="8218">
                  <c:v>30.265768999999999</c:v>
                </c:pt>
                <c:pt idx="8219">
                  <c:v>30.265768999999999</c:v>
                </c:pt>
                <c:pt idx="8220">
                  <c:v>30.316040999999998</c:v>
                </c:pt>
                <c:pt idx="8221">
                  <c:v>30.316040999999998</c:v>
                </c:pt>
                <c:pt idx="8222">
                  <c:v>30.421565999999999</c:v>
                </c:pt>
                <c:pt idx="8223">
                  <c:v>30.421565999999999</c:v>
                </c:pt>
                <c:pt idx="8224">
                  <c:v>30.443304999999999</c:v>
                </c:pt>
                <c:pt idx="8225">
                  <c:v>30.443304999999999</c:v>
                </c:pt>
                <c:pt idx="8226">
                  <c:v>30.464590999999999</c:v>
                </c:pt>
                <c:pt idx="8227">
                  <c:v>30.464590999999999</c:v>
                </c:pt>
                <c:pt idx="8228">
                  <c:v>30.466856</c:v>
                </c:pt>
                <c:pt idx="8229">
                  <c:v>30.466856</c:v>
                </c:pt>
                <c:pt idx="8230">
                  <c:v>30.554718000000001</c:v>
                </c:pt>
                <c:pt idx="8231">
                  <c:v>30.554718000000001</c:v>
                </c:pt>
                <c:pt idx="8232">
                  <c:v>30.578268000000001</c:v>
                </c:pt>
                <c:pt idx="8233">
                  <c:v>30.578268000000001</c:v>
                </c:pt>
                <c:pt idx="8234">
                  <c:v>30.609518000000001</c:v>
                </c:pt>
                <c:pt idx="8235">
                  <c:v>30.609518000000001</c:v>
                </c:pt>
                <c:pt idx="8236">
                  <c:v>30.673829999999999</c:v>
                </c:pt>
                <c:pt idx="8237">
                  <c:v>30.673829999999999</c:v>
                </c:pt>
                <c:pt idx="8238">
                  <c:v>30.694662999999998</c:v>
                </c:pt>
                <c:pt idx="8239">
                  <c:v>30.694662999999998</c:v>
                </c:pt>
                <c:pt idx="8240">
                  <c:v>30.703721000000002</c:v>
                </c:pt>
                <c:pt idx="8241">
                  <c:v>30.703721000000002</c:v>
                </c:pt>
                <c:pt idx="8242">
                  <c:v>30.730895</c:v>
                </c:pt>
                <c:pt idx="8243">
                  <c:v>30.730895</c:v>
                </c:pt>
                <c:pt idx="8244">
                  <c:v>30.739953</c:v>
                </c:pt>
                <c:pt idx="8245">
                  <c:v>30.739953</c:v>
                </c:pt>
                <c:pt idx="8246">
                  <c:v>30.747651999999999</c:v>
                </c:pt>
                <c:pt idx="8247">
                  <c:v>30.747651999999999</c:v>
                </c:pt>
                <c:pt idx="8248">
                  <c:v>30.782525</c:v>
                </c:pt>
                <c:pt idx="8249">
                  <c:v>30.782525</c:v>
                </c:pt>
                <c:pt idx="8250">
                  <c:v>30.807887000000001</c:v>
                </c:pt>
                <c:pt idx="8251">
                  <c:v>30.807887000000001</c:v>
                </c:pt>
                <c:pt idx="8252">
                  <c:v>30.823739</c:v>
                </c:pt>
                <c:pt idx="8253">
                  <c:v>30.823739</c:v>
                </c:pt>
                <c:pt idx="8254">
                  <c:v>30.895295999999998</c:v>
                </c:pt>
                <c:pt idx="8255">
                  <c:v>30.895295999999998</c:v>
                </c:pt>
                <c:pt idx="8256">
                  <c:v>30.905712999999999</c:v>
                </c:pt>
                <c:pt idx="8257">
                  <c:v>30.905712999999999</c:v>
                </c:pt>
                <c:pt idx="8258">
                  <c:v>30.941492</c:v>
                </c:pt>
                <c:pt idx="8259">
                  <c:v>30.941492</c:v>
                </c:pt>
                <c:pt idx="8260">
                  <c:v>30.982253</c:v>
                </c:pt>
                <c:pt idx="8261">
                  <c:v>30.982253</c:v>
                </c:pt>
                <c:pt idx="8262">
                  <c:v>31.005803</c:v>
                </c:pt>
                <c:pt idx="8263">
                  <c:v>31.005803</c:v>
                </c:pt>
                <c:pt idx="8264">
                  <c:v>31.039771000000002</c:v>
                </c:pt>
                <c:pt idx="8265">
                  <c:v>31.039771000000002</c:v>
                </c:pt>
                <c:pt idx="8266">
                  <c:v>31.171564</c:v>
                </c:pt>
                <c:pt idx="8267">
                  <c:v>31.171564</c:v>
                </c:pt>
                <c:pt idx="8268">
                  <c:v>31.188773999999999</c:v>
                </c:pt>
                <c:pt idx="8269">
                  <c:v>31.188773999999999</c:v>
                </c:pt>
                <c:pt idx="8270">
                  <c:v>31.215495000000001</c:v>
                </c:pt>
                <c:pt idx="8271">
                  <c:v>31.215495000000001</c:v>
                </c:pt>
                <c:pt idx="8272">
                  <c:v>31.257614</c:v>
                </c:pt>
                <c:pt idx="8273">
                  <c:v>31.257614</c:v>
                </c:pt>
                <c:pt idx="8274">
                  <c:v>31.297922</c:v>
                </c:pt>
                <c:pt idx="8275">
                  <c:v>31.297922</c:v>
                </c:pt>
                <c:pt idx="8276">
                  <c:v>31.331889</c:v>
                </c:pt>
                <c:pt idx="8277">
                  <c:v>31.331889</c:v>
                </c:pt>
                <c:pt idx="8278">
                  <c:v>31.345476000000001</c:v>
                </c:pt>
                <c:pt idx="8279">
                  <c:v>31.345476000000001</c:v>
                </c:pt>
                <c:pt idx="8280">
                  <c:v>31.356798999999999</c:v>
                </c:pt>
                <c:pt idx="8281">
                  <c:v>31.356798999999999</c:v>
                </c:pt>
                <c:pt idx="8282">
                  <c:v>31.359515999999999</c:v>
                </c:pt>
                <c:pt idx="8283">
                  <c:v>31.359515999999999</c:v>
                </c:pt>
                <c:pt idx="8284">
                  <c:v>31.391219</c:v>
                </c:pt>
                <c:pt idx="8285">
                  <c:v>31.391219</c:v>
                </c:pt>
                <c:pt idx="8286">
                  <c:v>31.391672</c:v>
                </c:pt>
                <c:pt idx="8287">
                  <c:v>31.391672</c:v>
                </c:pt>
                <c:pt idx="8288">
                  <c:v>31.392578</c:v>
                </c:pt>
                <c:pt idx="8289">
                  <c:v>31.392578</c:v>
                </c:pt>
                <c:pt idx="8290">
                  <c:v>31.398012999999999</c:v>
                </c:pt>
                <c:pt idx="8291">
                  <c:v>31.398012999999999</c:v>
                </c:pt>
                <c:pt idx="8292">
                  <c:v>31.405259000000001</c:v>
                </c:pt>
                <c:pt idx="8293">
                  <c:v>31.405259000000001</c:v>
                </c:pt>
                <c:pt idx="8294">
                  <c:v>31.406165000000001</c:v>
                </c:pt>
                <c:pt idx="8295">
                  <c:v>31.406165000000001</c:v>
                </c:pt>
                <c:pt idx="8296">
                  <c:v>31.413864</c:v>
                </c:pt>
                <c:pt idx="8297">
                  <c:v>31.413864</c:v>
                </c:pt>
                <c:pt idx="8298">
                  <c:v>31.444208</c:v>
                </c:pt>
                <c:pt idx="8299">
                  <c:v>31.444208</c:v>
                </c:pt>
                <c:pt idx="8300">
                  <c:v>31.447831000000001</c:v>
                </c:pt>
                <c:pt idx="8301">
                  <c:v>31.447831000000001</c:v>
                </c:pt>
                <c:pt idx="8302">
                  <c:v>31.508067</c:v>
                </c:pt>
                <c:pt idx="8303">
                  <c:v>31.508067</c:v>
                </c:pt>
                <c:pt idx="8304">
                  <c:v>31.524823999999999</c:v>
                </c:pt>
                <c:pt idx="8305">
                  <c:v>31.524823999999999</c:v>
                </c:pt>
                <c:pt idx="8306">
                  <c:v>31.557431999999999</c:v>
                </c:pt>
                <c:pt idx="8307">
                  <c:v>31.557431999999999</c:v>
                </c:pt>
                <c:pt idx="8308">
                  <c:v>31.775276000000002</c:v>
                </c:pt>
                <c:pt idx="8309">
                  <c:v>31.775276000000002</c:v>
                </c:pt>
                <c:pt idx="8310">
                  <c:v>31.800184999999999</c:v>
                </c:pt>
                <c:pt idx="8311">
                  <c:v>31.800184999999999</c:v>
                </c:pt>
                <c:pt idx="8312">
                  <c:v>31.811508</c:v>
                </c:pt>
                <c:pt idx="8313">
                  <c:v>31.811508</c:v>
                </c:pt>
                <c:pt idx="8314">
                  <c:v>31.850909999999999</c:v>
                </c:pt>
                <c:pt idx="8315">
                  <c:v>31.850909999999999</c:v>
                </c:pt>
                <c:pt idx="8316">
                  <c:v>31.894387999999999</c:v>
                </c:pt>
                <c:pt idx="8317">
                  <c:v>31.894387999999999</c:v>
                </c:pt>
                <c:pt idx="8318">
                  <c:v>31.991308</c:v>
                </c:pt>
                <c:pt idx="8319">
                  <c:v>31.991308</c:v>
                </c:pt>
                <c:pt idx="8320">
                  <c:v>31.999459999999999</c:v>
                </c:pt>
                <c:pt idx="8321">
                  <c:v>31.999459999999999</c:v>
                </c:pt>
                <c:pt idx="8322">
                  <c:v>32.000366</c:v>
                </c:pt>
                <c:pt idx="8323">
                  <c:v>32.000366</c:v>
                </c:pt>
                <c:pt idx="8324">
                  <c:v>32.011234999999999</c:v>
                </c:pt>
                <c:pt idx="8325">
                  <c:v>32.011234999999999</c:v>
                </c:pt>
                <c:pt idx="8326">
                  <c:v>32.042031999999999</c:v>
                </c:pt>
                <c:pt idx="8327">
                  <c:v>32.042031999999999</c:v>
                </c:pt>
                <c:pt idx="8328">
                  <c:v>32.042937999999999</c:v>
                </c:pt>
                <c:pt idx="8329">
                  <c:v>32.042937999999999</c:v>
                </c:pt>
                <c:pt idx="8330">
                  <c:v>32.119025000000001</c:v>
                </c:pt>
                <c:pt idx="8331">
                  <c:v>32.119025000000001</c:v>
                </c:pt>
                <c:pt idx="8332">
                  <c:v>32.134875999999998</c:v>
                </c:pt>
                <c:pt idx="8333">
                  <c:v>32.134875999999998</c:v>
                </c:pt>
                <c:pt idx="8334">
                  <c:v>32.166578999999999</c:v>
                </c:pt>
                <c:pt idx="8335">
                  <c:v>32.166578999999999</c:v>
                </c:pt>
                <c:pt idx="8336">
                  <c:v>32.183788999999997</c:v>
                </c:pt>
                <c:pt idx="8337">
                  <c:v>32.183788999999997</c:v>
                </c:pt>
                <c:pt idx="8338">
                  <c:v>32.227719999999998</c:v>
                </c:pt>
                <c:pt idx="8339">
                  <c:v>32.227719999999998</c:v>
                </c:pt>
                <c:pt idx="8340">
                  <c:v>32.268934000000002</c:v>
                </c:pt>
                <c:pt idx="8341">
                  <c:v>32.268934000000002</c:v>
                </c:pt>
                <c:pt idx="8342">
                  <c:v>32.324187999999999</c:v>
                </c:pt>
                <c:pt idx="8343">
                  <c:v>32.324187999999999</c:v>
                </c:pt>
                <c:pt idx="8344">
                  <c:v>32.354984999999999</c:v>
                </c:pt>
                <c:pt idx="8345">
                  <c:v>32.354984999999999</c:v>
                </c:pt>
                <c:pt idx="8346">
                  <c:v>32.361778000000001</c:v>
                </c:pt>
                <c:pt idx="8347">
                  <c:v>32.361778000000001</c:v>
                </c:pt>
                <c:pt idx="8348">
                  <c:v>32.401632999999997</c:v>
                </c:pt>
                <c:pt idx="8349">
                  <c:v>32.401632999999997</c:v>
                </c:pt>
                <c:pt idx="8350">
                  <c:v>32.413407999999997</c:v>
                </c:pt>
                <c:pt idx="8351">
                  <c:v>32.413407999999997</c:v>
                </c:pt>
                <c:pt idx="8352">
                  <c:v>32.533425999999999</c:v>
                </c:pt>
                <c:pt idx="8353">
                  <c:v>32.533425999999999</c:v>
                </c:pt>
                <c:pt idx="8354">
                  <c:v>32.534331999999999</c:v>
                </c:pt>
                <c:pt idx="8355">
                  <c:v>32.534331999999999</c:v>
                </c:pt>
                <c:pt idx="8356">
                  <c:v>32.586415000000002</c:v>
                </c:pt>
                <c:pt idx="8357">
                  <c:v>32.586415000000002</c:v>
                </c:pt>
                <c:pt idx="8358">
                  <c:v>32.608606999999999</c:v>
                </c:pt>
                <c:pt idx="8359">
                  <c:v>32.608606999999999</c:v>
                </c:pt>
                <c:pt idx="8360">
                  <c:v>32.615853000000001</c:v>
                </c:pt>
                <c:pt idx="8361">
                  <c:v>32.615853000000001</c:v>
                </c:pt>
                <c:pt idx="8362">
                  <c:v>32.642574000000003</c:v>
                </c:pt>
                <c:pt idx="8363">
                  <c:v>32.642574000000003</c:v>
                </c:pt>
                <c:pt idx="8364">
                  <c:v>32.72636</c:v>
                </c:pt>
                <c:pt idx="8365">
                  <c:v>32.72636</c:v>
                </c:pt>
                <c:pt idx="8366">
                  <c:v>32.727719</c:v>
                </c:pt>
                <c:pt idx="8367">
                  <c:v>32.727719</c:v>
                </c:pt>
                <c:pt idx="8368">
                  <c:v>32.735418000000003</c:v>
                </c:pt>
                <c:pt idx="8369">
                  <c:v>32.735418000000003</c:v>
                </c:pt>
                <c:pt idx="8370">
                  <c:v>32.771197000000001</c:v>
                </c:pt>
                <c:pt idx="8371">
                  <c:v>32.771197000000001</c:v>
                </c:pt>
                <c:pt idx="8372">
                  <c:v>33.037500999999999</c:v>
                </c:pt>
                <c:pt idx="8373">
                  <c:v>33.037500999999999</c:v>
                </c:pt>
                <c:pt idx="8374">
                  <c:v>33.043388</c:v>
                </c:pt>
                <c:pt idx="8375">
                  <c:v>33.043388</c:v>
                </c:pt>
                <c:pt idx="8376">
                  <c:v>33.057428000000002</c:v>
                </c:pt>
                <c:pt idx="8377">
                  <c:v>33.057428000000002</c:v>
                </c:pt>
                <c:pt idx="8378">
                  <c:v>33.075544000000001</c:v>
                </c:pt>
                <c:pt idx="8379">
                  <c:v>33.075544000000001</c:v>
                </c:pt>
                <c:pt idx="8380">
                  <c:v>33.087772000000001</c:v>
                </c:pt>
                <c:pt idx="8381">
                  <c:v>33.087772000000001</c:v>
                </c:pt>
                <c:pt idx="8382">
                  <c:v>33.104529999999997</c:v>
                </c:pt>
                <c:pt idx="8383">
                  <c:v>33.104529999999997</c:v>
                </c:pt>
                <c:pt idx="8384">
                  <c:v>33.201450000000001</c:v>
                </c:pt>
                <c:pt idx="8385">
                  <c:v>33.201450000000001</c:v>
                </c:pt>
                <c:pt idx="8386">
                  <c:v>33.272101999999997</c:v>
                </c:pt>
                <c:pt idx="8387">
                  <c:v>33.272101999999997</c:v>
                </c:pt>
                <c:pt idx="8388">
                  <c:v>33.393478000000002</c:v>
                </c:pt>
                <c:pt idx="8389">
                  <c:v>33.393478000000002</c:v>
                </c:pt>
                <c:pt idx="8390">
                  <c:v>33.448278999999999</c:v>
                </c:pt>
                <c:pt idx="8391">
                  <c:v>33.448278999999999</c:v>
                </c:pt>
                <c:pt idx="8392">
                  <c:v>33.477716999999998</c:v>
                </c:pt>
                <c:pt idx="8393">
                  <c:v>33.477716999999998</c:v>
                </c:pt>
                <c:pt idx="8394">
                  <c:v>33.536594000000001</c:v>
                </c:pt>
                <c:pt idx="8395">
                  <c:v>33.536594000000001</c:v>
                </c:pt>
                <c:pt idx="8396">
                  <c:v>33.618115000000003</c:v>
                </c:pt>
                <c:pt idx="8397">
                  <c:v>33.618115000000003</c:v>
                </c:pt>
                <c:pt idx="8398">
                  <c:v>33.749001999999997</c:v>
                </c:pt>
                <c:pt idx="8399">
                  <c:v>33.749001999999997</c:v>
                </c:pt>
                <c:pt idx="8400">
                  <c:v>33.834600000000002</c:v>
                </c:pt>
                <c:pt idx="8401">
                  <c:v>33.834600000000002</c:v>
                </c:pt>
                <c:pt idx="8402">
                  <c:v>34.000813000000001</c:v>
                </c:pt>
                <c:pt idx="8403">
                  <c:v>34.000813000000001</c:v>
                </c:pt>
                <c:pt idx="8404">
                  <c:v>34.010323999999997</c:v>
                </c:pt>
                <c:pt idx="8405">
                  <c:v>34.010323999999997</c:v>
                </c:pt>
                <c:pt idx="8406">
                  <c:v>34.104526999999997</c:v>
                </c:pt>
                <c:pt idx="8407">
                  <c:v>34.104526999999997</c:v>
                </c:pt>
                <c:pt idx="8408">
                  <c:v>34.161591999999999</c:v>
                </c:pt>
                <c:pt idx="8409">
                  <c:v>34.161591999999999</c:v>
                </c:pt>
                <c:pt idx="8410">
                  <c:v>34.183784000000003</c:v>
                </c:pt>
                <c:pt idx="8411">
                  <c:v>34.183784000000003</c:v>
                </c:pt>
                <c:pt idx="8412">
                  <c:v>34.304254999999998</c:v>
                </c:pt>
                <c:pt idx="8413">
                  <c:v>34.304254999999998</c:v>
                </c:pt>
                <c:pt idx="8414">
                  <c:v>34.334598999999997</c:v>
                </c:pt>
                <c:pt idx="8415">
                  <c:v>34.334598999999997</c:v>
                </c:pt>
                <c:pt idx="8416">
                  <c:v>34.691935000000001</c:v>
                </c:pt>
                <c:pt idx="8417">
                  <c:v>34.691935000000001</c:v>
                </c:pt>
                <c:pt idx="8418">
                  <c:v>34.758510999999999</c:v>
                </c:pt>
                <c:pt idx="8419">
                  <c:v>34.758510999999999</c:v>
                </c:pt>
                <c:pt idx="8420">
                  <c:v>34.784779</c:v>
                </c:pt>
                <c:pt idx="8421">
                  <c:v>34.784779</c:v>
                </c:pt>
                <c:pt idx="8422">
                  <c:v>34.839126</c:v>
                </c:pt>
                <c:pt idx="8423">
                  <c:v>34.839126</c:v>
                </c:pt>
                <c:pt idx="8424">
                  <c:v>34.901173</c:v>
                </c:pt>
                <c:pt idx="8425">
                  <c:v>34.901173</c:v>
                </c:pt>
                <c:pt idx="8426">
                  <c:v>35.046553000000003</c:v>
                </c:pt>
                <c:pt idx="8427">
                  <c:v>35.046553000000003</c:v>
                </c:pt>
                <c:pt idx="8428">
                  <c:v>35.129434000000003</c:v>
                </c:pt>
                <c:pt idx="8429">
                  <c:v>35.129434000000003</c:v>
                </c:pt>
                <c:pt idx="8430">
                  <c:v>35.160231000000003</c:v>
                </c:pt>
                <c:pt idx="8431">
                  <c:v>35.160231000000003</c:v>
                </c:pt>
                <c:pt idx="8432">
                  <c:v>35.252622000000002</c:v>
                </c:pt>
                <c:pt idx="8433">
                  <c:v>35.252622000000002</c:v>
                </c:pt>
                <c:pt idx="8434">
                  <c:v>35.256245</c:v>
                </c:pt>
                <c:pt idx="8435">
                  <c:v>35.256245</c:v>
                </c:pt>
                <c:pt idx="8436">
                  <c:v>35.297910999999999</c:v>
                </c:pt>
                <c:pt idx="8437">
                  <c:v>35.297910999999999</c:v>
                </c:pt>
                <c:pt idx="8438">
                  <c:v>35.317385999999999</c:v>
                </c:pt>
                <c:pt idx="8439">
                  <c:v>35.317385999999999</c:v>
                </c:pt>
                <c:pt idx="8440">
                  <c:v>35.321461999999997</c:v>
                </c:pt>
                <c:pt idx="8441">
                  <c:v>35.321461999999997</c:v>
                </c:pt>
                <c:pt idx="8442">
                  <c:v>35.371281000000003</c:v>
                </c:pt>
                <c:pt idx="8443">
                  <c:v>35.371281000000003</c:v>
                </c:pt>
                <c:pt idx="8444">
                  <c:v>35.384867999999997</c:v>
                </c:pt>
                <c:pt idx="8445">
                  <c:v>35.384867999999997</c:v>
                </c:pt>
                <c:pt idx="8446">
                  <c:v>35.472729999999999</c:v>
                </c:pt>
                <c:pt idx="8447">
                  <c:v>35.472729999999999</c:v>
                </c:pt>
                <c:pt idx="8448">
                  <c:v>35.478164</c:v>
                </c:pt>
                <c:pt idx="8449">
                  <c:v>35.478164</c:v>
                </c:pt>
                <c:pt idx="8450">
                  <c:v>35.552439999999997</c:v>
                </c:pt>
                <c:pt idx="8451">
                  <c:v>35.552439999999997</c:v>
                </c:pt>
                <c:pt idx="8452">
                  <c:v>35.594105999999996</c:v>
                </c:pt>
                <c:pt idx="8453">
                  <c:v>35.594105999999996</c:v>
                </c:pt>
                <c:pt idx="8454">
                  <c:v>35.603164</c:v>
                </c:pt>
                <c:pt idx="8455">
                  <c:v>35.603164</c:v>
                </c:pt>
                <c:pt idx="8456">
                  <c:v>35.731786999999997</c:v>
                </c:pt>
                <c:pt idx="8457">
                  <c:v>35.731786999999997</c:v>
                </c:pt>
                <c:pt idx="8458">
                  <c:v>35.855428000000003</c:v>
                </c:pt>
                <c:pt idx="8459">
                  <c:v>35.855428000000003</c:v>
                </c:pt>
                <c:pt idx="8460">
                  <c:v>35.914304999999999</c:v>
                </c:pt>
                <c:pt idx="8461">
                  <c:v>35.914304999999999</c:v>
                </c:pt>
                <c:pt idx="8462">
                  <c:v>35.969104999999999</c:v>
                </c:pt>
                <c:pt idx="8463">
                  <c:v>35.969104999999999</c:v>
                </c:pt>
                <c:pt idx="8464">
                  <c:v>36.006695999999998</c:v>
                </c:pt>
                <c:pt idx="8465">
                  <c:v>36.006695999999998</c:v>
                </c:pt>
                <c:pt idx="8466">
                  <c:v>36.062854999999999</c:v>
                </c:pt>
                <c:pt idx="8467">
                  <c:v>36.062854999999999</c:v>
                </c:pt>
                <c:pt idx="8468">
                  <c:v>36.101351000000001</c:v>
                </c:pt>
                <c:pt idx="8469">
                  <c:v>36.101351000000001</c:v>
                </c:pt>
                <c:pt idx="8470">
                  <c:v>36.108598000000001</c:v>
                </c:pt>
                <c:pt idx="8471">
                  <c:v>36.108598000000001</c:v>
                </c:pt>
                <c:pt idx="8472">
                  <c:v>36.195101000000001</c:v>
                </c:pt>
                <c:pt idx="8473">
                  <c:v>36.195101000000001</c:v>
                </c:pt>
                <c:pt idx="8474">
                  <c:v>36.242201999999999</c:v>
                </c:pt>
                <c:pt idx="8475">
                  <c:v>36.242201999999999</c:v>
                </c:pt>
                <c:pt idx="8476">
                  <c:v>36.401622000000003</c:v>
                </c:pt>
                <c:pt idx="8477">
                  <c:v>36.401622000000003</c:v>
                </c:pt>
                <c:pt idx="8478">
                  <c:v>36.622636</c:v>
                </c:pt>
                <c:pt idx="8479">
                  <c:v>36.622636</c:v>
                </c:pt>
                <c:pt idx="8480">
                  <c:v>36.860860000000002</c:v>
                </c:pt>
                <c:pt idx="8481">
                  <c:v>36.860860000000002</c:v>
                </c:pt>
                <c:pt idx="8482">
                  <c:v>37.204608999999998</c:v>
                </c:pt>
                <c:pt idx="8483">
                  <c:v>37.204608999999998</c:v>
                </c:pt>
                <c:pt idx="8484">
                  <c:v>37.795639999999999</c:v>
                </c:pt>
                <c:pt idx="8485">
                  <c:v>37.795639999999999</c:v>
                </c:pt>
                <c:pt idx="8486">
                  <c:v>37.834136000000001</c:v>
                </c:pt>
                <c:pt idx="8487">
                  <c:v>37.834136000000001</c:v>
                </c:pt>
                <c:pt idx="8488">
                  <c:v>37.861763000000003</c:v>
                </c:pt>
                <c:pt idx="8489">
                  <c:v>37.861763000000003</c:v>
                </c:pt>
                <c:pt idx="8490">
                  <c:v>38.014389000000001</c:v>
                </c:pt>
                <c:pt idx="8491">
                  <c:v>38.014389000000001</c:v>
                </c:pt>
                <c:pt idx="8492">
                  <c:v>38.306055000000001</c:v>
                </c:pt>
                <c:pt idx="8493">
                  <c:v>38.306055000000001</c:v>
                </c:pt>
                <c:pt idx="8494">
                  <c:v>38.374896</c:v>
                </c:pt>
                <c:pt idx="8495">
                  <c:v>38.374896</c:v>
                </c:pt>
                <c:pt idx="8496">
                  <c:v>38.814205999999999</c:v>
                </c:pt>
                <c:pt idx="8497">
                  <c:v>38.814205999999999</c:v>
                </c:pt>
                <c:pt idx="8498">
                  <c:v>38.871724</c:v>
                </c:pt>
                <c:pt idx="8499">
                  <c:v>38.871724</c:v>
                </c:pt>
                <c:pt idx="8500">
                  <c:v>38.875799999999998</c:v>
                </c:pt>
                <c:pt idx="8501">
                  <c:v>38.875799999999998</c:v>
                </c:pt>
                <c:pt idx="8502">
                  <c:v>38.953246</c:v>
                </c:pt>
                <c:pt idx="8503">
                  <c:v>38.953246</c:v>
                </c:pt>
                <c:pt idx="8504">
                  <c:v>39.389839000000002</c:v>
                </c:pt>
                <c:pt idx="8505">
                  <c:v>39.389839000000002</c:v>
                </c:pt>
                <c:pt idx="8506">
                  <c:v>39.714565999999998</c:v>
                </c:pt>
                <c:pt idx="8507">
                  <c:v>39.714565999999998</c:v>
                </c:pt>
                <c:pt idx="8508">
                  <c:v>39.820090999999998</c:v>
                </c:pt>
                <c:pt idx="8509">
                  <c:v>39.820090999999998</c:v>
                </c:pt>
                <c:pt idx="8510">
                  <c:v>40.712752000000002</c:v>
                </c:pt>
                <c:pt idx="8511">
                  <c:v>40.712752000000002</c:v>
                </c:pt>
                <c:pt idx="8512">
                  <c:v>41.289743000000001</c:v>
                </c:pt>
                <c:pt idx="8513">
                  <c:v>41.289743000000001</c:v>
                </c:pt>
                <c:pt idx="8514">
                  <c:v>41.327333000000003</c:v>
                </c:pt>
                <c:pt idx="8515">
                  <c:v>41.327333000000003</c:v>
                </c:pt>
                <c:pt idx="8516">
                  <c:v>41.346355000000003</c:v>
                </c:pt>
                <c:pt idx="8517">
                  <c:v>41.346355000000003</c:v>
                </c:pt>
                <c:pt idx="8518">
                  <c:v>42.378507999999997</c:v>
                </c:pt>
                <c:pt idx="8519">
                  <c:v>42.378507999999997</c:v>
                </c:pt>
                <c:pt idx="8520">
                  <c:v>43.441004999999997</c:v>
                </c:pt>
                <c:pt idx="8521">
                  <c:v>43.441004999999997</c:v>
                </c:pt>
                <c:pt idx="8522">
                  <c:v>43.826421000000003</c:v>
                </c:pt>
                <c:pt idx="8523">
                  <c:v>43.826421000000003</c:v>
                </c:pt>
                <c:pt idx="8524">
                  <c:v>44.034300999999999</c:v>
                </c:pt>
                <c:pt idx="8525">
                  <c:v>44.034300999999999</c:v>
                </c:pt>
                <c:pt idx="8526">
                  <c:v>44.080948999999997</c:v>
                </c:pt>
                <c:pt idx="8527">
                  <c:v>44.080948999999997</c:v>
                </c:pt>
                <c:pt idx="8528">
                  <c:v>46.138461999999997</c:v>
                </c:pt>
                <c:pt idx="8529">
                  <c:v>46.138461999999997</c:v>
                </c:pt>
                <c:pt idx="8530">
                  <c:v>46.897517000000001</c:v>
                </c:pt>
                <c:pt idx="8531">
                  <c:v>46.897517000000001</c:v>
                </c:pt>
                <c:pt idx="8532">
                  <c:v>47.339545000000001</c:v>
                </c:pt>
                <c:pt idx="8533">
                  <c:v>47.339545000000001</c:v>
                </c:pt>
                <c:pt idx="8534">
                  <c:v>48.644342000000002</c:v>
                </c:pt>
                <c:pt idx="8535">
                  <c:v>48.644342000000002</c:v>
                </c:pt>
                <c:pt idx="8536">
                  <c:v>48.993979000000003</c:v>
                </c:pt>
                <c:pt idx="8537">
                  <c:v>48.993979000000003</c:v>
                </c:pt>
                <c:pt idx="8538">
                  <c:v>49.276586999999999</c:v>
                </c:pt>
                <c:pt idx="8539">
                  <c:v>49.276586999999999</c:v>
                </c:pt>
                <c:pt idx="8540">
                  <c:v>49.501224000000001</c:v>
                </c:pt>
                <c:pt idx="8541">
                  <c:v>49.501224000000001</c:v>
                </c:pt>
                <c:pt idx="8542">
                  <c:v>49.989899999999999</c:v>
                </c:pt>
                <c:pt idx="8543">
                  <c:v>49.989899999999999</c:v>
                </c:pt>
                <c:pt idx="8544">
                  <c:v>51.049680000000002</c:v>
                </c:pt>
                <c:pt idx="8545">
                  <c:v>51.049680000000002</c:v>
                </c:pt>
                <c:pt idx="8546">
                  <c:v>51.266165000000001</c:v>
                </c:pt>
                <c:pt idx="8547">
                  <c:v>51.266165000000001</c:v>
                </c:pt>
                <c:pt idx="8548">
                  <c:v>51.765711000000003</c:v>
                </c:pt>
                <c:pt idx="8549">
                  <c:v>51.765711000000003</c:v>
                </c:pt>
                <c:pt idx="8550">
                  <c:v>52.853569999999998</c:v>
                </c:pt>
                <c:pt idx="8551">
                  <c:v>52.853569999999998</c:v>
                </c:pt>
                <c:pt idx="8552">
                  <c:v>53.349040000000002</c:v>
                </c:pt>
                <c:pt idx="8553">
                  <c:v>53.349040000000002</c:v>
                </c:pt>
                <c:pt idx="8554">
                  <c:v>53.872135999999998</c:v>
                </c:pt>
                <c:pt idx="8555">
                  <c:v>53.872135999999998</c:v>
                </c:pt>
                <c:pt idx="8556">
                  <c:v>54.217244000000001</c:v>
                </c:pt>
                <c:pt idx="8557">
                  <c:v>54.217244000000001</c:v>
                </c:pt>
                <c:pt idx="8558">
                  <c:v>54.225396000000003</c:v>
                </c:pt>
                <c:pt idx="8559">
                  <c:v>54.225396000000003</c:v>
                </c:pt>
                <c:pt idx="8560">
                  <c:v>54.854018000000003</c:v>
                </c:pt>
                <c:pt idx="8561">
                  <c:v>54.854018000000003</c:v>
                </c:pt>
                <c:pt idx="8562">
                  <c:v>56.019775000000003</c:v>
                </c:pt>
                <c:pt idx="8563">
                  <c:v>56.019775000000003</c:v>
                </c:pt>
                <c:pt idx="8564">
                  <c:v>56.131641000000002</c:v>
                </c:pt>
                <c:pt idx="8565">
                  <c:v>56.131641000000002</c:v>
                </c:pt>
                <c:pt idx="8566">
                  <c:v>56.158361999999997</c:v>
                </c:pt>
                <c:pt idx="8567">
                  <c:v>56.158361999999997</c:v>
                </c:pt>
                <c:pt idx="8568">
                  <c:v>56.664701000000001</c:v>
                </c:pt>
                <c:pt idx="8569">
                  <c:v>56.664701000000001</c:v>
                </c:pt>
                <c:pt idx="8570">
                  <c:v>57.91198</c:v>
                </c:pt>
                <c:pt idx="8571">
                  <c:v>57.91198</c:v>
                </c:pt>
                <c:pt idx="8572">
                  <c:v>58.132088000000003</c:v>
                </c:pt>
                <c:pt idx="8573">
                  <c:v>58.132088000000003</c:v>
                </c:pt>
                <c:pt idx="8574">
                  <c:v>58.367595000000001</c:v>
                </c:pt>
                <c:pt idx="8575">
                  <c:v>58.367595000000001</c:v>
                </c:pt>
                <c:pt idx="8576">
                  <c:v>58.657449</c:v>
                </c:pt>
                <c:pt idx="8577">
                  <c:v>58.657449</c:v>
                </c:pt>
                <c:pt idx="8578">
                  <c:v>60.175108000000002</c:v>
                </c:pt>
                <c:pt idx="8579">
                  <c:v>60.175108000000002</c:v>
                </c:pt>
                <c:pt idx="8580">
                  <c:v>60.521574999999999</c:v>
                </c:pt>
                <c:pt idx="8581">
                  <c:v>60.521574999999999</c:v>
                </c:pt>
                <c:pt idx="8582">
                  <c:v>63.930079999999997</c:v>
                </c:pt>
                <c:pt idx="8583">
                  <c:v>63.930079999999997</c:v>
                </c:pt>
                <c:pt idx="8584">
                  <c:v>28.874922000000002</c:v>
                </c:pt>
                <c:pt idx="8585">
                  <c:v>28.874922000000002</c:v>
                </c:pt>
                <c:pt idx="8586">
                  <c:v>29.011244000000001</c:v>
                </c:pt>
                <c:pt idx="8587">
                  <c:v>29.011244000000001</c:v>
                </c:pt>
                <c:pt idx="8588">
                  <c:v>29.014866999999999</c:v>
                </c:pt>
                <c:pt idx="8589">
                  <c:v>29.014866999999999</c:v>
                </c:pt>
                <c:pt idx="8590">
                  <c:v>29.353180999999999</c:v>
                </c:pt>
                <c:pt idx="8591">
                  <c:v>29.353180999999999</c:v>
                </c:pt>
                <c:pt idx="8592">
                  <c:v>29.411605000000002</c:v>
                </c:pt>
                <c:pt idx="8593">
                  <c:v>29.411605000000002</c:v>
                </c:pt>
                <c:pt idx="8594">
                  <c:v>29.524376</c:v>
                </c:pt>
                <c:pt idx="8595">
                  <c:v>29.524376</c:v>
                </c:pt>
                <c:pt idx="8596">
                  <c:v>29.573741999999999</c:v>
                </c:pt>
                <c:pt idx="8597">
                  <c:v>29.573741999999999</c:v>
                </c:pt>
                <c:pt idx="8598">
                  <c:v>29.713234</c:v>
                </c:pt>
                <c:pt idx="8599">
                  <c:v>29.713234</c:v>
                </c:pt>
                <c:pt idx="8600">
                  <c:v>29.753541999999999</c:v>
                </c:pt>
                <c:pt idx="8601">
                  <c:v>29.753541999999999</c:v>
                </c:pt>
                <c:pt idx="8602">
                  <c:v>29.823288999999999</c:v>
                </c:pt>
                <c:pt idx="8603">
                  <c:v>29.823288999999999</c:v>
                </c:pt>
                <c:pt idx="8604">
                  <c:v>29.856802999999999</c:v>
                </c:pt>
                <c:pt idx="8605">
                  <c:v>29.856802999999999</c:v>
                </c:pt>
                <c:pt idx="8606">
                  <c:v>29.858162</c:v>
                </c:pt>
                <c:pt idx="8607">
                  <c:v>29.858162</c:v>
                </c:pt>
                <c:pt idx="8608">
                  <c:v>29.896657999999999</c:v>
                </c:pt>
                <c:pt idx="8609">
                  <c:v>29.896657999999999</c:v>
                </c:pt>
                <c:pt idx="8610">
                  <c:v>29.926549000000001</c:v>
                </c:pt>
                <c:pt idx="8611">
                  <c:v>29.926549000000001</c:v>
                </c:pt>
                <c:pt idx="8612">
                  <c:v>29.933343000000001</c:v>
                </c:pt>
                <c:pt idx="8613">
                  <c:v>29.933343000000001</c:v>
                </c:pt>
                <c:pt idx="8614">
                  <c:v>29.997201</c:v>
                </c:pt>
                <c:pt idx="8615">
                  <c:v>29.997201</c:v>
                </c:pt>
                <c:pt idx="8616">
                  <c:v>30.031621000000001</c:v>
                </c:pt>
                <c:pt idx="8617">
                  <c:v>30.031621000000001</c:v>
                </c:pt>
                <c:pt idx="8618">
                  <c:v>30.055171999999999</c:v>
                </c:pt>
                <c:pt idx="8619">
                  <c:v>30.055171999999999</c:v>
                </c:pt>
                <c:pt idx="8620">
                  <c:v>30.122654000000001</c:v>
                </c:pt>
                <c:pt idx="8621">
                  <c:v>30.122654000000001</c:v>
                </c:pt>
                <c:pt idx="8622">
                  <c:v>30.136240999999998</c:v>
                </c:pt>
                <c:pt idx="8623">
                  <c:v>30.136240999999998</c:v>
                </c:pt>
                <c:pt idx="8624">
                  <c:v>30.149826999999998</c:v>
                </c:pt>
                <c:pt idx="8625">
                  <c:v>30.149826999999998</c:v>
                </c:pt>
                <c:pt idx="8626">
                  <c:v>30.189229999999998</c:v>
                </c:pt>
                <c:pt idx="8627">
                  <c:v>30.189229999999998</c:v>
                </c:pt>
                <c:pt idx="8628">
                  <c:v>30.208704000000001</c:v>
                </c:pt>
                <c:pt idx="8629">
                  <c:v>30.208704000000001</c:v>
                </c:pt>
                <c:pt idx="8630">
                  <c:v>30.223649999999999</c:v>
                </c:pt>
                <c:pt idx="8631">
                  <c:v>30.223649999999999</c:v>
                </c:pt>
                <c:pt idx="8632">
                  <c:v>30.225914</c:v>
                </c:pt>
                <c:pt idx="8633">
                  <c:v>30.225914</c:v>
                </c:pt>
                <c:pt idx="8634">
                  <c:v>30.261693000000001</c:v>
                </c:pt>
                <c:pt idx="8635">
                  <c:v>30.261693000000001</c:v>
                </c:pt>
                <c:pt idx="8636">
                  <c:v>30.317399000000002</c:v>
                </c:pt>
                <c:pt idx="8637">
                  <c:v>30.317399000000002</c:v>
                </c:pt>
                <c:pt idx="8638">
                  <c:v>30.385334</c:v>
                </c:pt>
                <c:pt idx="8639">
                  <c:v>30.385334</c:v>
                </c:pt>
                <c:pt idx="8640">
                  <c:v>30.391221999999999</c:v>
                </c:pt>
                <c:pt idx="8641">
                  <c:v>30.391221999999999</c:v>
                </c:pt>
                <c:pt idx="8642">
                  <c:v>30.404356</c:v>
                </c:pt>
                <c:pt idx="8643">
                  <c:v>30.404356</c:v>
                </c:pt>
                <c:pt idx="8644">
                  <c:v>30.405262</c:v>
                </c:pt>
                <c:pt idx="8645">
                  <c:v>30.405262</c:v>
                </c:pt>
                <c:pt idx="8646">
                  <c:v>30.420207000000001</c:v>
                </c:pt>
                <c:pt idx="8647">
                  <c:v>30.420207000000001</c:v>
                </c:pt>
                <c:pt idx="8648">
                  <c:v>30.428812000000001</c:v>
                </c:pt>
                <c:pt idx="8649">
                  <c:v>30.428812000000001</c:v>
                </c:pt>
                <c:pt idx="8650">
                  <c:v>30.518939</c:v>
                </c:pt>
                <c:pt idx="8651">
                  <c:v>30.518939</c:v>
                </c:pt>
                <c:pt idx="8652">
                  <c:v>30.533884</c:v>
                </c:pt>
                <c:pt idx="8653">
                  <c:v>30.533884</c:v>
                </c:pt>
                <c:pt idx="8654">
                  <c:v>30.537054999999999</c:v>
                </c:pt>
                <c:pt idx="8655">
                  <c:v>30.537054999999999</c:v>
                </c:pt>
                <c:pt idx="8656">
                  <c:v>30.543395</c:v>
                </c:pt>
                <c:pt idx="8657">
                  <c:v>30.543395</c:v>
                </c:pt>
                <c:pt idx="8658">
                  <c:v>30.543395</c:v>
                </c:pt>
                <c:pt idx="8659">
                  <c:v>30.543395</c:v>
                </c:pt>
                <c:pt idx="8660">
                  <c:v>30.552453</c:v>
                </c:pt>
                <c:pt idx="8661">
                  <c:v>30.552453</c:v>
                </c:pt>
                <c:pt idx="8662">
                  <c:v>30.587326000000001</c:v>
                </c:pt>
                <c:pt idx="8663">
                  <c:v>30.587326000000001</c:v>
                </c:pt>
                <c:pt idx="8664">
                  <c:v>30.616765000000001</c:v>
                </c:pt>
                <c:pt idx="8665">
                  <c:v>30.616765000000001</c:v>
                </c:pt>
                <c:pt idx="8666">
                  <c:v>30.618123000000001</c:v>
                </c:pt>
                <c:pt idx="8667">
                  <c:v>30.618123000000001</c:v>
                </c:pt>
                <c:pt idx="8668">
                  <c:v>30.619482000000001</c:v>
                </c:pt>
                <c:pt idx="8669">
                  <c:v>30.619482000000001</c:v>
                </c:pt>
                <c:pt idx="8670">
                  <c:v>30.639409000000001</c:v>
                </c:pt>
                <c:pt idx="8671">
                  <c:v>30.639409000000001</c:v>
                </c:pt>
                <c:pt idx="8672">
                  <c:v>30.646203</c:v>
                </c:pt>
                <c:pt idx="8673">
                  <c:v>30.646203</c:v>
                </c:pt>
                <c:pt idx="8674">
                  <c:v>30.655714</c:v>
                </c:pt>
                <c:pt idx="8675">
                  <c:v>30.655714</c:v>
                </c:pt>
                <c:pt idx="8676">
                  <c:v>30.665678</c:v>
                </c:pt>
                <c:pt idx="8677">
                  <c:v>30.665678</c:v>
                </c:pt>
                <c:pt idx="8678">
                  <c:v>30.673376999999999</c:v>
                </c:pt>
                <c:pt idx="8679">
                  <c:v>30.673376999999999</c:v>
                </c:pt>
                <c:pt idx="8680">
                  <c:v>30.693304000000001</c:v>
                </c:pt>
                <c:pt idx="8681">
                  <c:v>30.693304000000001</c:v>
                </c:pt>
                <c:pt idx="8682">
                  <c:v>30.702362000000001</c:v>
                </c:pt>
                <c:pt idx="8683">
                  <c:v>30.702362000000001</c:v>
                </c:pt>
                <c:pt idx="8684">
                  <c:v>30.719118999999999</c:v>
                </c:pt>
                <c:pt idx="8685">
                  <c:v>30.719118999999999</c:v>
                </c:pt>
                <c:pt idx="8686">
                  <c:v>30.732253</c:v>
                </c:pt>
                <c:pt idx="8687">
                  <c:v>30.732253</c:v>
                </c:pt>
                <c:pt idx="8688">
                  <c:v>30.738140999999999</c:v>
                </c:pt>
                <c:pt idx="8689">
                  <c:v>30.738140999999999</c:v>
                </c:pt>
                <c:pt idx="8690">
                  <c:v>30.738593999999999</c:v>
                </c:pt>
                <c:pt idx="8691">
                  <c:v>30.738593999999999</c:v>
                </c:pt>
                <c:pt idx="8692">
                  <c:v>30.769843999999999</c:v>
                </c:pt>
                <c:pt idx="8693">
                  <c:v>30.769843999999999</c:v>
                </c:pt>
                <c:pt idx="8694">
                  <c:v>30.773467</c:v>
                </c:pt>
                <c:pt idx="8695">
                  <c:v>30.773467</c:v>
                </c:pt>
                <c:pt idx="8696">
                  <c:v>30.778448999999998</c:v>
                </c:pt>
                <c:pt idx="8697">
                  <c:v>30.778448999999998</c:v>
                </c:pt>
                <c:pt idx="8698">
                  <c:v>30.779354999999999</c:v>
                </c:pt>
                <c:pt idx="8699">
                  <c:v>30.779354999999999</c:v>
                </c:pt>
                <c:pt idx="8700">
                  <c:v>30.7943</c:v>
                </c:pt>
                <c:pt idx="8701">
                  <c:v>30.7943</c:v>
                </c:pt>
                <c:pt idx="8702">
                  <c:v>30.804717</c:v>
                </c:pt>
                <c:pt idx="8703">
                  <c:v>30.804717</c:v>
                </c:pt>
                <c:pt idx="8704">
                  <c:v>30.806076000000001</c:v>
                </c:pt>
                <c:pt idx="8705">
                  <c:v>30.806076000000001</c:v>
                </c:pt>
                <c:pt idx="8706">
                  <c:v>30.807434000000001</c:v>
                </c:pt>
                <c:pt idx="8707">
                  <c:v>30.807434000000001</c:v>
                </c:pt>
                <c:pt idx="8708">
                  <c:v>30.807887000000001</c:v>
                </c:pt>
                <c:pt idx="8709">
                  <c:v>30.807887000000001</c:v>
                </c:pt>
                <c:pt idx="8710">
                  <c:v>30.809246000000002</c:v>
                </c:pt>
                <c:pt idx="8711">
                  <c:v>30.809246000000002</c:v>
                </c:pt>
                <c:pt idx="8712">
                  <c:v>30.810151999999999</c:v>
                </c:pt>
                <c:pt idx="8713">
                  <c:v>30.810151999999999</c:v>
                </c:pt>
                <c:pt idx="8714">
                  <c:v>30.814681</c:v>
                </c:pt>
                <c:pt idx="8715">
                  <c:v>30.814681</c:v>
                </c:pt>
                <c:pt idx="8716">
                  <c:v>30.816039</c:v>
                </c:pt>
                <c:pt idx="8717">
                  <c:v>30.816039</c:v>
                </c:pt>
                <c:pt idx="8718">
                  <c:v>30.817851000000001</c:v>
                </c:pt>
                <c:pt idx="8719">
                  <c:v>30.817851000000001</c:v>
                </c:pt>
                <c:pt idx="8720">
                  <c:v>30.819662999999998</c:v>
                </c:pt>
                <c:pt idx="8721">
                  <c:v>30.819662999999998</c:v>
                </c:pt>
                <c:pt idx="8722">
                  <c:v>30.821926999999999</c:v>
                </c:pt>
                <c:pt idx="8723">
                  <c:v>30.821926999999999</c:v>
                </c:pt>
                <c:pt idx="8724">
                  <c:v>30.824192</c:v>
                </c:pt>
                <c:pt idx="8725">
                  <c:v>30.824192</c:v>
                </c:pt>
                <c:pt idx="8726">
                  <c:v>30.828268000000001</c:v>
                </c:pt>
                <c:pt idx="8727">
                  <c:v>30.828268000000001</c:v>
                </c:pt>
                <c:pt idx="8728">
                  <c:v>30.830984999999998</c:v>
                </c:pt>
                <c:pt idx="8729">
                  <c:v>30.830984999999998</c:v>
                </c:pt>
                <c:pt idx="8730">
                  <c:v>30.860876000000001</c:v>
                </c:pt>
                <c:pt idx="8731">
                  <c:v>30.860876000000001</c:v>
                </c:pt>
                <c:pt idx="8732">
                  <c:v>30.864951999999999</c:v>
                </c:pt>
                <c:pt idx="8733">
                  <c:v>30.864951999999999</c:v>
                </c:pt>
                <c:pt idx="8734">
                  <c:v>30.869028</c:v>
                </c:pt>
                <c:pt idx="8735">
                  <c:v>30.869028</c:v>
                </c:pt>
                <c:pt idx="8736">
                  <c:v>30.875368999999999</c:v>
                </c:pt>
                <c:pt idx="8737">
                  <c:v>30.875368999999999</c:v>
                </c:pt>
                <c:pt idx="8738">
                  <c:v>30.885786</c:v>
                </c:pt>
                <c:pt idx="8739">
                  <c:v>30.885786</c:v>
                </c:pt>
                <c:pt idx="8740">
                  <c:v>30.886239</c:v>
                </c:pt>
                <c:pt idx="8741">
                  <c:v>30.886239</c:v>
                </c:pt>
                <c:pt idx="8742">
                  <c:v>30.919753</c:v>
                </c:pt>
                <c:pt idx="8743">
                  <c:v>30.919753</c:v>
                </c:pt>
                <c:pt idx="8744">
                  <c:v>30.921565000000001</c:v>
                </c:pt>
                <c:pt idx="8745">
                  <c:v>30.921565000000001</c:v>
                </c:pt>
                <c:pt idx="8746">
                  <c:v>30.934698999999998</c:v>
                </c:pt>
                <c:pt idx="8747">
                  <c:v>30.934698999999998</c:v>
                </c:pt>
                <c:pt idx="8748">
                  <c:v>30.943756</c:v>
                </c:pt>
                <c:pt idx="8749">
                  <c:v>30.943756</c:v>
                </c:pt>
                <c:pt idx="8750">
                  <c:v>30.949643999999999</c:v>
                </c:pt>
                <c:pt idx="8751">
                  <c:v>30.949643999999999</c:v>
                </c:pt>
                <c:pt idx="8752">
                  <c:v>30.958701999999999</c:v>
                </c:pt>
                <c:pt idx="8753">
                  <c:v>30.958701999999999</c:v>
                </c:pt>
                <c:pt idx="8754">
                  <c:v>30.983611</c:v>
                </c:pt>
                <c:pt idx="8755">
                  <c:v>30.983611</c:v>
                </c:pt>
                <c:pt idx="8756">
                  <c:v>31.000368999999999</c:v>
                </c:pt>
                <c:pt idx="8757">
                  <c:v>31.000368999999999</c:v>
                </c:pt>
                <c:pt idx="8758">
                  <c:v>31.004445</c:v>
                </c:pt>
                <c:pt idx="8759">
                  <c:v>31.004445</c:v>
                </c:pt>
                <c:pt idx="8760">
                  <c:v>31.007162000000001</c:v>
                </c:pt>
                <c:pt idx="8761">
                  <c:v>31.007162000000001</c:v>
                </c:pt>
                <c:pt idx="8762">
                  <c:v>31.016673000000001</c:v>
                </c:pt>
                <c:pt idx="8763">
                  <c:v>31.016673000000001</c:v>
                </c:pt>
                <c:pt idx="8764">
                  <c:v>31.022107999999999</c:v>
                </c:pt>
                <c:pt idx="8765">
                  <c:v>31.022107999999999</c:v>
                </c:pt>
                <c:pt idx="8766">
                  <c:v>31.037506</c:v>
                </c:pt>
                <c:pt idx="8767">
                  <c:v>31.037506</c:v>
                </c:pt>
                <c:pt idx="8768">
                  <c:v>31.038412000000001</c:v>
                </c:pt>
                <c:pt idx="8769">
                  <c:v>31.038412000000001</c:v>
                </c:pt>
                <c:pt idx="8770">
                  <c:v>31.039318000000002</c:v>
                </c:pt>
                <c:pt idx="8771">
                  <c:v>31.039318000000002</c:v>
                </c:pt>
                <c:pt idx="8772">
                  <c:v>31.044753</c:v>
                </c:pt>
                <c:pt idx="8773">
                  <c:v>31.044753</c:v>
                </c:pt>
                <c:pt idx="8774">
                  <c:v>31.047470000000001</c:v>
                </c:pt>
                <c:pt idx="8775">
                  <c:v>31.047470000000001</c:v>
                </c:pt>
                <c:pt idx="8776">
                  <c:v>31.051093000000002</c:v>
                </c:pt>
                <c:pt idx="8777">
                  <c:v>31.051093000000002</c:v>
                </c:pt>
                <c:pt idx="8778">
                  <c:v>31.062415999999999</c:v>
                </c:pt>
                <c:pt idx="8779">
                  <c:v>31.062415999999999</c:v>
                </c:pt>
                <c:pt idx="8780">
                  <c:v>31.06785</c:v>
                </c:pt>
                <c:pt idx="8781">
                  <c:v>31.06785</c:v>
                </c:pt>
                <c:pt idx="8782">
                  <c:v>31.069662000000001</c:v>
                </c:pt>
                <c:pt idx="8783">
                  <c:v>31.069662000000001</c:v>
                </c:pt>
                <c:pt idx="8784">
                  <c:v>31.070115000000001</c:v>
                </c:pt>
                <c:pt idx="8785">
                  <c:v>31.070115000000001</c:v>
                </c:pt>
                <c:pt idx="8786">
                  <c:v>31.074643999999999</c:v>
                </c:pt>
                <c:pt idx="8787">
                  <c:v>31.074643999999999</c:v>
                </c:pt>
                <c:pt idx="8788">
                  <c:v>31.079626000000001</c:v>
                </c:pt>
                <c:pt idx="8789">
                  <c:v>31.079626000000001</c:v>
                </c:pt>
                <c:pt idx="8790">
                  <c:v>31.084607999999999</c:v>
                </c:pt>
                <c:pt idx="8791">
                  <c:v>31.084607999999999</c:v>
                </c:pt>
                <c:pt idx="8792">
                  <c:v>31.085512999999999</c:v>
                </c:pt>
                <c:pt idx="8793">
                  <c:v>31.085512999999999</c:v>
                </c:pt>
                <c:pt idx="8794">
                  <c:v>31.090948000000001</c:v>
                </c:pt>
                <c:pt idx="8795">
                  <c:v>31.090948000000001</c:v>
                </c:pt>
                <c:pt idx="8796">
                  <c:v>31.090948000000001</c:v>
                </c:pt>
                <c:pt idx="8797">
                  <c:v>31.090948000000001</c:v>
                </c:pt>
                <c:pt idx="8798">
                  <c:v>31.096836</c:v>
                </c:pt>
                <c:pt idx="8799">
                  <c:v>31.096836</c:v>
                </c:pt>
                <c:pt idx="8800">
                  <c:v>31.0991</c:v>
                </c:pt>
                <c:pt idx="8801">
                  <c:v>31.0991</c:v>
                </c:pt>
                <c:pt idx="8802">
                  <c:v>31.108158</c:v>
                </c:pt>
                <c:pt idx="8803">
                  <c:v>31.108158</c:v>
                </c:pt>
                <c:pt idx="8804">
                  <c:v>31.116762999999999</c:v>
                </c:pt>
                <c:pt idx="8805">
                  <c:v>31.116762999999999</c:v>
                </c:pt>
                <c:pt idx="8806">
                  <c:v>31.122651000000001</c:v>
                </c:pt>
                <c:pt idx="8807">
                  <c:v>31.122651000000001</c:v>
                </c:pt>
                <c:pt idx="8808">
                  <c:v>31.145295999999998</c:v>
                </c:pt>
                <c:pt idx="8809">
                  <c:v>31.145295999999998</c:v>
                </c:pt>
                <c:pt idx="8810">
                  <c:v>31.149825</c:v>
                </c:pt>
                <c:pt idx="8811">
                  <c:v>31.149825</c:v>
                </c:pt>
                <c:pt idx="8812">
                  <c:v>31.173375</c:v>
                </c:pt>
                <c:pt idx="8813">
                  <c:v>31.173375</c:v>
                </c:pt>
                <c:pt idx="8814">
                  <c:v>31.173828</c:v>
                </c:pt>
                <c:pt idx="8815">
                  <c:v>31.173828</c:v>
                </c:pt>
                <c:pt idx="8816">
                  <c:v>31.174281000000001</c:v>
                </c:pt>
                <c:pt idx="8817">
                  <c:v>31.174281000000001</c:v>
                </c:pt>
                <c:pt idx="8818">
                  <c:v>31.179262999999999</c:v>
                </c:pt>
                <c:pt idx="8819">
                  <c:v>31.179262999999999</c:v>
                </c:pt>
                <c:pt idx="8820">
                  <c:v>31.179715999999999</c:v>
                </c:pt>
                <c:pt idx="8821">
                  <c:v>31.179715999999999</c:v>
                </c:pt>
                <c:pt idx="8822">
                  <c:v>31.186509000000001</c:v>
                </c:pt>
                <c:pt idx="8823">
                  <c:v>31.186509000000001</c:v>
                </c:pt>
                <c:pt idx="8824">
                  <c:v>31.201454999999999</c:v>
                </c:pt>
                <c:pt idx="8825">
                  <c:v>31.201454999999999</c:v>
                </c:pt>
                <c:pt idx="8826">
                  <c:v>31.210965999999999</c:v>
                </c:pt>
                <c:pt idx="8827">
                  <c:v>31.210965999999999</c:v>
                </c:pt>
                <c:pt idx="8828">
                  <c:v>31.218212000000001</c:v>
                </c:pt>
                <c:pt idx="8829">
                  <c:v>31.218212000000001</c:v>
                </c:pt>
                <c:pt idx="8830">
                  <c:v>31.221834999999999</c:v>
                </c:pt>
                <c:pt idx="8831">
                  <c:v>31.221834999999999</c:v>
                </c:pt>
                <c:pt idx="8832">
                  <c:v>31.227723000000001</c:v>
                </c:pt>
                <c:pt idx="8833">
                  <c:v>31.227723000000001</c:v>
                </c:pt>
                <c:pt idx="8834">
                  <c:v>31.234517</c:v>
                </c:pt>
                <c:pt idx="8835">
                  <c:v>31.234517</c:v>
                </c:pt>
                <c:pt idx="8836">
                  <c:v>31.237234000000001</c:v>
                </c:pt>
                <c:pt idx="8837">
                  <c:v>31.237234000000001</c:v>
                </c:pt>
                <c:pt idx="8838">
                  <c:v>31.238593000000002</c:v>
                </c:pt>
                <c:pt idx="8839">
                  <c:v>31.238593000000002</c:v>
                </c:pt>
                <c:pt idx="8840">
                  <c:v>31.249915000000001</c:v>
                </c:pt>
                <c:pt idx="8841">
                  <c:v>31.249915000000001</c:v>
                </c:pt>
                <c:pt idx="8842">
                  <c:v>31.261690000000002</c:v>
                </c:pt>
                <c:pt idx="8843">
                  <c:v>31.261690000000002</c:v>
                </c:pt>
                <c:pt idx="8844">
                  <c:v>31.263501999999999</c:v>
                </c:pt>
                <c:pt idx="8845">
                  <c:v>31.263501999999999</c:v>
                </c:pt>
                <c:pt idx="8846">
                  <c:v>31.267125</c:v>
                </c:pt>
                <c:pt idx="8847">
                  <c:v>31.267125</c:v>
                </c:pt>
                <c:pt idx="8848">
                  <c:v>31.271201000000001</c:v>
                </c:pt>
                <c:pt idx="8849">
                  <c:v>31.271201000000001</c:v>
                </c:pt>
                <c:pt idx="8850">
                  <c:v>31.273012999999999</c:v>
                </c:pt>
                <c:pt idx="8851">
                  <c:v>31.273012999999999</c:v>
                </c:pt>
                <c:pt idx="8852">
                  <c:v>31.273918999999999</c:v>
                </c:pt>
                <c:pt idx="8853">
                  <c:v>31.273918999999999</c:v>
                </c:pt>
                <c:pt idx="8854">
                  <c:v>31.276183</c:v>
                </c:pt>
                <c:pt idx="8855">
                  <c:v>31.276183</c:v>
                </c:pt>
                <c:pt idx="8856">
                  <c:v>31.277542</c:v>
                </c:pt>
                <c:pt idx="8857">
                  <c:v>31.277542</c:v>
                </c:pt>
                <c:pt idx="8858">
                  <c:v>31.280259000000001</c:v>
                </c:pt>
                <c:pt idx="8859">
                  <c:v>31.280259000000001</c:v>
                </c:pt>
                <c:pt idx="8860">
                  <c:v>31.281165000000001</c:v>
                </c:pt>
                <c:pt idx="8861">
                  <c:v>31.281165000000001</c:v>
                </c:pt>
                <c:pt idx="8862">
                  <c:v>31.289317</c:v>
                </c:pt>
                <c:pt idx="8863">
                  <c:v>31.289317</c:v>
                </c:pt>
                <c:pt idx="8864">
                  <c:v>31.292487000000001</c:v>
                </c:pt>
                <c:pt idx="8865">
                  <c:v>31.292487000000001</c:v>
                </c:pt>
                <c:pt idx="8866">
                  <c:v>31.295658</c:v>
                </c:pt>
                <c:pt idx="8867">
                  <c:v>31.295658</c:v>
                </c:pt>
                <c:pt idx="8868">
                  <c:v>31.311962000000001</c:v>
                </c:pt>
                <c:pt idx="8869">
                  <c:v>31.311962000000001</c:v>
                </c:pt>
                <c:pt idx="8870">
                  <c:v>31.323284000000001</c:v>
                </c:pt>
                <c:pt idx="8871">
                  <c:v>31.323284000000001</c:v>
                </c:pt>
                <c:pt idx="8872">
                  <c:v>31.324190000000002</c:v>
                </c:pt>
                <c:pt idx="8873">
                  <c:v>31.324190000000002</c:v>
                </c:pt>
                <c:pt idx="8874">
                  <c:v>31.333248000000001</c:v>
                </c:pt>
                <c:pt idx="8875">
                  <c:v>31.333248000000001</c:v>
                </c:pt>
                <c:pt idx="8876">
                  <c:v>31.345929000000002</c:v>
                </c:pt>
                <c:pt idx="8877">
                  <c:v>31.345929000000002</c:v>
                </c:pt>
                <c:pt idx="8878">
                  <c:v>31.363592000000001</c:v>
                </c:pt>
                <c:pt idx="8879">
                  <c:v>31.363592000000001</c:v>
                </c:pt>
                <c:pt idx="8880">
                  <c:v>31.369479999999999</c:v>
                </c:pt>
                <c:pt idx="8881">
                  <c:v>31.369479999999999</c:v>
                </c:pt>
                <c:pt idx="8882">
                  <c:v>31.369933</c:v>
                </c:pt>
                <c:pt idx="8883">
                  <c:v>31.369933</c:v>
                </c:pt>
                <c:pt idx="8884">
                  <c:v>31.375820999999998</c:v>
                </c:pt>
                <c:pt idx="8885">
                  <c:v>31.375820999999998</c:v>
                </c:pt>
                <c:pt idx="8886">
                  <c:v>31.379443999999999</c:v>
                </c:pt>
                <c:pt idx="8887">
                  <c:v>31.379443999999999</c:v>
                </c:pt>
                <c:pt idx="8888">
                  <c:v>31.386237000000001</c:v>
                </c:pt>
                <c:pt idx="8889">
                  <c:v>31.386237000000001</c:v>
                </c:pt>
                <c:pt idx="8890">
                  <c:v>31.387595999999998</c:v>
                </c:pt>
                <c:pt idx="8891">
                  <c:v>31.387595999999998</c:v>
                </c:pt>
                <c:pt idx="8892">
                  <c:v>31.393484000000001</c:v>
                </c:pt>
                <c:pt idx="8893">
                  <c:v>31.393484000000001</c:v>
                </c:pt>
                <c:pt idx="8894">
                  <c:v>31.400729999999999</c:v>
                </c:pt>
                <c:pt idx="8895">
                  <c:v>31.400729999999999</c:v>
                </c:pt>
                <c:pt idx="8896">
                  <c:v>31.402540999999999</c:v>
                </c:pt>
                <c:pt idx="8897">
                  <c:v>31.402540999999999</c:v>
                </c:pt>
                <c:pt idx="8898">
                  <c:v>31.405712000000001</c:v>
                </c:pt>
                <c:pt idx="8899">
                  <c:v>31.405712000000001</c:v>
                </c:pt>
                <c:pt idx="8900">
                  <c:v>31.407070000000001</c:v>
                </c:pt>
                <c:pt idx="8901">
                  <c:v>31.407070000000001</c:v>
                </c:pt>
                <c:pt idx="8902">
                  <c:v>31.417034000000001</c:v>
                </c:pt>
                <c:pt idx="8903">
                  <c:v>31.417034000000001</c:v>
                </c:pt>
                <c:pt idx="8904">
                  <c:v>31.419298999999999</c:v>
                </c:pt>
                <c:pt idx="8905">
                  <c:v>31.419298999999999</c:v>
                </c:pt>
                <c:pt idx="8906">
                  <c:v>31.422469</c:v>
                </c:pt>
                <c:pt idx="8907">
                  <c:v>31.422469</c:v>
                </c:pt>
                <c:pt idx="8908">
                  <c:v>31.422469</c:v>
                </c:pt>
                <c:pt idx="8909">
                  <c:v>31.422469</c:v>
                </c:pt>
                <c:pt idx="8910">
                  <c:v>31.425639</c:v>
                </c:pt>
                <c:pt idx="8911">
                  <c:v>31.425639</c:v>
                </c:pt>
                <c:pt idx="8912">
                  <c:v>31.430620999999999</c:v>
                </c:pt>
                <c:pt idx="8913">
                  <c:v>31.430620999999999</c:v>
                </c:pt>
                <c:pt idx="8914">
                  <c:v>31.433790999999999</c:v>
                </c:pt>
                <c:pt idx="8915">
                  <c:v>31.433790999999999</c:v>
                </c:pt>
                <c:pt idx="8916">
                  <c:v>31.436056000000001</c:v>
                </c:pt>
                <c:pt idx="8917">
                  <c:v>31.436056000000001</c:v>
                </c:pt>
                <c:pt idx="8918">
                  <c:v>31.441037999999999</c:v>
                </c:pt>
                <c:pt idx="8919">
                  <c:v>31.441037999999999</c:v>
                </c:pt>
                <c:pt idx="8920">
                  <c:v>31.441943999999999</c:v>
                </c:pt>
                <c:pt idx="8921">
                  <c:v>31.441943999999999</c:v>
                </c:pt>
                <c:pt idx="8922">
                  <c:v>31.442848999999999</c:v>
                </c:pt>
                <c:pt idx="8923">
                  <c:v>31.442848999999999</c:v>
                </c:pt>
                <c:pt idx="8924">
                  <c:v>31.453719</c:v>
                </c:pt>
                <c:pt idx="8925">
                  <c:v>31.453719</c:v>
                </c:pt>
                <c:pt idx="8926">
                  <c:v>31.454172</c:v>
                </c:pt>
                <c:pt idx="8927">
                  <c:v>31.454172</c:v>
                </c:pt>
                <c:pt idx="8928">
                  <c:v>31.460059000000001</c:v>
                </c:pt>
                <c:pt idx="8929">
                  <c:v>31.460059000000001</c:v>
                </c:pt>
                <c:pt idx="8930">
                  <c:v>31.460512000000001</c:v>
                </c:pt>
                <c:pt idx="8931">
                  <c:v>31.460512000000001</c:v>
                </c:pt>
                <c:pt idx="8932">
                  <c:v>31.463683</c:v>
                </c:pt>
                <c:pt idx="8933">
                  <c:v>31.463683</c:v>
                </c:pt>
                <c:pt idx="8934">
                  <c:v>31.469117000000001</c:v>
                </c:pt>
                <c:pt idx="8935">
                  <c:v>31.469117000000001</c:v>
                </c:pt>
                <c:pt idx="8936">
                  <c:v>31.473645999999999</c:v>
                </c:pt>
                <c:pt idx="8937">
                  <c:v>31.473645999999999</c:v>
                </c:pt>
                <c:pt idx="8938">
                  <c:v>31.475458</c:v>
                </c:pt>
                <c:pt idx="8939">
                  <c:v>31.475458</c:v>
                </c:pt>
                <c:pt idx="8940">
                  <c:v>31.480440000000002</c:v>
                </c:pt>
                <c:pt idx="8941">
                  <c:v>31.480440000000002</c:v>
                </c:pt>
                <c:pt idx="8942">
                  <c:v>31.485422</c:v>
                </c:pt>
                <c:pt idx="8943">
                  <c:v>31.485422</c:v>
                </c:pt>
                <c:pt idx="8944">
                  <c:v>31.488139</c:v>
                </c:pt>
                <c:pt idx="8945">
                  <c:v>31.488139</c:v>
                </c:pt>
                <c:pt idx="8946">
                  <c:v>31.492215000000002</c:v>
                </c:pt>
                <c:pt idx="8947">
                  <c:v>31.492215000000002</c:v>
                </c:pt>
                <c:pt idx="8948">
                  <c:v>31.494026999999999</c:v>
                </c:pt>
                <c:pt idx="8949">
                  <c:v>31.494026999999999</c:v>
                </c:pt>
                <c:pt idx="8950">
                  <c:v>31.506254999999999</c:v>
                </c:pt>
                <c:pt idx="8951">
                  <c:v>31.506254999999999</c:v>
                </c:pt>
                <c:pt idx="8952">
                  <c:v>31.507614</c:v>
                </c:pt>
                <c:pt idx="8953">
                  <c:v>31.507614</c:v>
                </c:pt>
                <c:pt idx="8954">
                  <c:v>31.515765999999999</c:v>
                </c:pt>
                <c:pt idx="8955">
                  <c:v>31.515765999999999</c:v>
                </c:pt>
                <c:pt idx="8956">
                  <c:v>31.524823999999999</c:v>
                </c:pt>
                <c:pt idx="8957">
                  <c:v>31.524823999999999</c:v>
                </c:pt>
                <c:pt idx="8958">
                  <c:v>31.525729999999999</c:v>
                </c:pt>
                <c:pt idx="8959">
                  <c:v>31.525729999999999</c:v>
                </c:pt>
                <c:pt idx="8960">
                  <c:v>31.528447</c:v>
                </c:pt>
                <c:pt idx="8961">
                  <c:v>31.528447</c:v>
                </c:pt>
                <c:pt idx="8962">
                  <c:v>31.540675</c:v>
                </c:pt>
                <c:pt idx="8963">
                  <c:v>31.540675</c:v>
                </c:pt>
                <c:pt idx="8964">
                  <c:v>31.541581000000001</c:v>
                </c:pt>
                <c:pt idx="8965">
                  <c:v>31.541581000000001</c:v>
                </c:pt>
                <c:pt idx="8966">
                  <c:v>31.544751000000002</c:v>
                </c:pt>
                <c:pt idx="8967">
                  <c:v>31.544751000000002</c:v>
                </c:pt>
                <c:pt idx="8968">
                  <c:v>31.55245</c:v>
                </c:pt>
                <c:pt idx="8969">
                  <c:v>31.55245</c:v>
                </c:pt>
                <c:pt idx="8970">
                  <c:v>31.56015</c:v>
                </c:pt>
                <c:pt idx="8971">
                  <c:v>31.56015</c:v>
                </c:pt>
                <c:pt idx="8972">
                  <c:v>31.568301999999999</c:v>
                </c:pt>
                <c:pt idx="8973">
                  <c:v>31.568301999999999</c:v>
                </c:pt>
                <c:pt idx="8974">
                  <c:v>31.579170999999999</c:v>
                </c:pt>
                <c:pt idx="8975">
                  <c:v>31.579170999999999</c:v>
                </c:pt>
                <c:pt idx="8976">
                  <c:v>31.581889</c:v>
                </c:pt>
                <c:pt idx="8977">
                  <c:v>31.581889</c:v>
                </c:pt>
                <c:pt idx="8978">
                  <c:v>31.582342000000001</c:v>
                </c:pt>
                <c:pt idx="8979">
                  <c:v>31.582342000000001</c:v>
                </c:pt>
                <c:pt idx="8980">
                  <c:v>31.588228999999998</c:v>
                </c:pt>
                <c:pt idx="8981">
                  <c:v>31.588228999999998</c:v>
                </c:pt>
                <c:pt idx="8982">
                  <c:v>31.5914</c:v>
                </c:pt>
                <c:pt idx="8983">
                  <c:v>31.5914</c:v>
                </c:pt>
                <c:pt idx="8984">
                  <c:v>31.599098999999999</c:v>
                </c:pt>
                <c:pt idx="8985">
                  <c:v>31.599098999999999</c:v>
                </c:pt>
                <c:pt idx="8986">
                  <c:v>31.602722</c:v>
                </c:pt>
                <c:pt idx="8987">
                  <c:v>31.602722</c:v>
                </c:pt>
                <c:pt idx="8988">
                  <c:v>31.602722</c:v>
                </c:pt>
                <c:pt idx="8989">
                  <c:v>31.602722</c:v>
                </c:pt>
                <c:pt idx="8990">
                  <c:v>31.604081000000001</c:v>
                </c:pt>
                <c:pt idx="8991">
                  <c:v>31.604081000000001</c:v>
                </c:pt>
                <c:pt idx="8992">
                  <c:v>31.607703999999998</c:v>
                </c:pt>
                <c:pt idx="8993">
                  <c:v>31.607703999999998</c:v>
                </c:pt>
                <c:pt idx="8994">
                  <c:v>31.61178</c:v>
                </c:pt>
                <c:pt idx="8995">
                  <c:v>31.61178</c:v>
                </c:pt>
                <c:pt idx="8996">
                  <c:v>31.61495</c:v>
                </c:pt>
                <c:pt idx="8997">
                  <c:v>31.61495</c:v>
                </c:pt>
                <c:pt idx="8998">
                  <c:v>31.616762000000001</c:v>
                </c:pt>
                <c:pt idx="8999">
                  <c:v>31.616762000000001</c:v>
                </c:pt>
                <c:pt idx="9000">
                  <c:v>31.616762000000001</c:v>
                </c:pt>
                <c:pt idx="9001">
                  <c:v>31.616762000000001</c:v>
                </c:pt>
                <c:pt idx="9002">
                  <c:v>31.625367000000001</c:v>
                </c:pt>
                <c:pt idx="9003">
                  <c:v>31.625367000000001</c:v>
                </c:pt>
                <c:pt idx="9004">
                  <c:v>31.634425</c:v>
                </c:pt>
                <c:pt idx="9005">
                  <c:v>31.634425</c:v>
                </c:pt>
                <c:pt idx="9006">
                  <c:v>31.637142000000001</c:v>
                </c:pt>
                <c:pt idx="9007">
                  <c:v>31.637142000000001</c:v>
                </c:pt>
                <c:pt idx="9008">
                  <c:v>31.637142000000001</c:v>
                </c:pt>
                <c:pt idx="9009">
                  <c:v>31.637142000000001</c:v>
                </c:pt>
                <c:pt idx="9010">
                  <c:v>31.639406999999999</c:v>
                </c:pt>
                <c:pt idx="9011">
                  <c:v>31.639406999999999</c:v>
                </c:pt>
                <c:pt idx="9012">
                  <c:v>31.641670999999999</c:v>
                </c:pt>
                <c:pt idx="9013">
                  <c:v>31.641670999999999</c:v>
                </c:pt>
                <c:pt idx="9014">
                  <c:v>31.643483</c:v>
                </c:pt>
                <c:pt idx="9015">
                  <c:v>31.643483</c:v>
                </c:pt>
                <c:pt idx="9016">
                  <c:v>31.645747</c:v>
                </c:pt>
                <c:pt idx="9017">
                  <c:v>31.645747</c:v>
                </c:pt>
                <c:pt idx="9018">
                  <c:v>31.649370999999999</c:v>
                </c:pt>
                <c:pt idx="9019">
                  <c:v>31.649370999999999</c:v>
                </c:pt>
                <c:pt idx="9020">
                  <c:v>31.650728999999998</c:v>
                </c:pt>
                <c:pt idx="9021">
                  <c:v>31.650728999999998</c:v>
                </c:pt>
                <c:pt idx="9022">
                  <c:v>31.654351999999999</c:v>
                </c:pt>
                <c:pt idx="9023">
                  <c:v>31.654351999999999</c:v>
                </c:pt>
                <c:pt idx="9024">
                  <c:v>31.660240000000002</c:v>
                </c:pt>
                <c:pt idx="9025">
                  <c:v>31.660240000000002</c:v>
                </c:pt>
                <c:pt idx="9026">
                  <c:v>31.660692999999998</c:v>
                </c:pt>
                <c:pt idx="9027">
                  <c:v>31.660692999999998</c:v>
                </c:pt>
                <c:pt idx="9028">
                  <c:v>31.673373999999999</c:v>
                </c:pt>
                <c:pt idx="9029">
                  <c:v>31.673373999999999</c:v>
                </c:pt>
                <c:pt idx="9030">
                  <c:v>31.677903000000001</c:v>
                </c:pt>
                <c:pt idx="9031">
                  <c:v>31.677903000000001</c:v>
                </c:pt>
                <c:pt idx="9032">
                  <c:v>31.678356000000001</c:v>
                </c:pt>
                <c:pt idx="9033">
                  <c:v>31.678356000000001</c:v>
                </c:pt>
                <c:pt idx="9034">
                  <c:v>31.679262000000001</c:v>
                </c:pt>
                <c:pt idx="9035">
                  <c:v>31.679262000000001</c:v>
                </c:pt>
                <c:pt idx="9036">
                  <c:v>31.680620000000001</c:v>
                </c:pt>
                <c:pt idx="9037">
                  <c:v>31.680620000000001</c:v>
                </c:pt>
                <c:pt idx="9038">
                  <c:v>31.685601999999999</c:v>
                </c:pt>
                <c:pt idx="9039">
                  <c:v>31.685601999999999</c:v>
                </c:pt>
                <c:pt idx="9040">
                  <c:v>31.685601999999999</c:v>
                </c:pt>
                <c:pt idx="9041">
                  <c:v>31.685601999999999</c:v>
                </c:pt>
                <c:pt idx="9042">
                  <c:v>31.688320000000001</c:v>
                </c:pt>
                <c:pt idx="9043">
                  <c:v>31.688320000000001</c:v>
                </c:pt>
                <c:pt idx="9044">
                  <c:v>31.688773000000001</c:v>
                </c:pt>
                <c:pt idx="9045">
                  <c:v>31.688773000000001</c:v>
                </c:pt>
                <c:pt idx="9046">
                  <c:v>31.691490000000002</c:v>
                </c:pt>
                <c:pt idx="9047">
                  <c:v>31.691490000000002</c:v>
                </c:pt>
                <c:pt idx="9048">
                  <c:v>31.691490000000002</c:v>
                </c:pt>
                <c:pt idx="9049">
                  <c:v>31.691490000000002</c:v>
                </c:pt>
                <c:pt idx="9050">
                  <c:v>31.692848999999999</c:v>
                </c:pt>
                <c:pt idx="9051">
                  <c:v>31.692848999999999</c:v>
                </c:pt>
                <c:pt idx="9052">
                  <c:v>31.693753999999998</c:v>
                </c:pt>
                <c:pt idx="9053">
                  <c:v>31.693753999999998</c:v>
                </c:pt>
                <c:pt idx="9054">
                  <c:v>31.698736</c:v>
                </c:pt>
                <c:pt idx="9055">
                  <c:v>31.698736</c:v>
                </c:pt>
                <c:pt idx="9056">
                  <c:v>31.700095000000001</c:v>
                </c:pt>
                <c:pt idx="9057">
                  <c:v>31.700095000000001</c:v>
                </c:pt>
                <c:pt idx="9058">
                  <c:v>31.704170999999999</c:v>
                </c:pt>
                <c:pt idx="9059">
                  <c:v>31.704170999999999</c:v>
                </c:pt>
                <c:pt idx="9060">
                  <c:v>31.704623999999999</c:v>
                </c:pt>
                <c:pt idx="9061">
                  <c:v>31.704623999999999</c:v>
                </c:pt>
                <c:pt idx="9062">
                  <c:v>31.70553</c:v>
                </c:pt>
                <c:pt idx="9063">
                  <c:v>31.70553</c:v>
                </c:pt>
                <c:pt idx="9064">
                  <c:v>31.705983</c:v>
                </c:pt>
                <c:pt idx="9065">
                  <c:v>31.705983</c:v>
                </c:pt>
                <c:pt idx="9066">
                  <c:v>31.707341</c:v>
                </c:pt>
                <c:pt idx="9067">
                  <c:v>31.707341</c:v>
                </c:pt>
                <c:pt idx="9068">
                  <c:v>31.710512000000001</c:v>
                </c:pt>
                <c:pt idx="9069">
                  <c:v>31.710512000000001</c:v>
                </c:pt>
                <c:pt idx="9070">
                  <c:v>31.710512000000001</c:v>
                </c:pt>
                <c:pt idx="9071">
                  <c:v>31.710512000000001</c:v>
                </c:pt>
                <c:pt idx="9072">
                  <c:v>31.718211</c:v>
                </c:pt>
                <c:pt idx="9073">
                  <c:v>31.718211</c:v>
                </c:pt>
                <c:pt idx="9074">
                  <c:v>31.726362999999999</c:v>
                </c:pt>
                <c:pt idx="9075">
                  <c:v>31.726362999999999</c:v>
                </c:pt>
                <c:pt idx="9076">
                  <c:v>31.72908</c:v>
                </c:pt>
                <c:pt idx="9077">
                  <c:v>31.72908</c:v>
                </c:pt>
                <c:pt idx="9078">
                  <c:v>31.732251000000002</c:v>
                </c:pt>
                <c:pt idx="9079">
                  <c:v>31.732251000000002</c:v>
                </c:pt>
                <c:pt idx="9080">
                  <c:v>31.733609000000001</c:v>
                </c:pt>
                <c:pt idx="9081">
                  <c:v>31.733609000000001</c:v>
                </c:pt>
                <c:pt idx="9082">
                  <c:v>31.735873999999999</c:v>
                </c:pt>
                <c:pt idx="9083">
                  <c:v>31.735873999999999</c:v>
                </c:pt>
                <c:pt idx="9084">
                  <c:v>31.737684999999999</c:v>
                </c:pt>
                <c:pt idx="9085">
                  <c:v>31.737684999999999</c:v>
                </c:pt>
                <c:pt idx="9086">
                  <c:v>31.742667000000001</c:v>
                </c:pt>
                <c:pt idx="9087">
                  <c:v>31.742667000000001</c:v>
                </c:pt>
                <c:pt idx="9088">
                  <c:v>31.742667000000001</c:v>
                </c:pt>
                <c:pt idx="9089">
                  <c:v>31.742667000000001</c:v>
                </c:pt>
                <c:pt idx="9090">
                  <c:v>31.743120000000001</c:v>
                </c:pt>
                <c:pt idx="9091">
                  <c:v>31.743120000000001</c:v>
                </c:pt>
                <c:pt idx="9092">
                  <c:v>31.744026000000002</c:v>
                </c:pt>
                <c:pt idx="9093">
                  <c:v>31.744026000000002</c:v>
                </c:pt>
                <c:pt idx="9094">
                  <c:v>31.744931999999999</c:v>
                </c:pt>
                <c:pt idx="9095">
                  <c:v>31.744931999999999</c:v>
                </c:pt>
                <c:pt idx="9096">
                  <c:v>31.746290999999999</c:v>
                </c:pt>
                <c:pt idx="9097">
                  <c:v>31.746290999999999</c:v>
                </c:pt>
                <c:pt idx="9098">
                  <c:v>31.747648999999999</c:v>
                </c:pt>
                <c:pt idx="9099">
                  <c:v>31.747648999999999</c:v>
                </c:pt>
                <c:pt idx="9100">
                  <c:v>31.748555</c:v>
                </c:pt>
                <c:pt idx="9101">
                  <c:v>31.748555</c:v>
                </c:pt>
                <c:pt idx="9102">
                  <c:v>31.749914</c:v>
                </c:pt>
                <c:pt idx="9103">
                  <c:v>31.749914</c:v>
                </c:pt>
                <c:pt idx="9104">
                  <c:v>31.752178000000001</c:v>
                </c:pt>
                <c:pt idx="9105">
                  <c:v>31.752178000000001</c:v>
                </c:pt>
                <c:pt idx="9106">
                  <c:v>31.753084000000001</c:v>
                </c:pt>
                <c:pt idx="9107">
                  <c:v>31.753084000000001</c:v>
                </c:pt>
                <c:pt idx="9108">
                  <c:v>31.760783</c:v>
                </c:pt>
                <c:pt idx="9109">
                  <c:v>31.760783</c:v>
                </c:pt>
                <c:pt idx="9110">
                  <c:v>31.760783</c:v>
                </c:pt>
                <c:pt idx="9111">
                  <c:v>31.760783</c:v>
                </c:pt>
                <c:pt idx="9112">
                  <c:v>31.763048000000001</c:v>
                </c:pt>
                <c:pt idx="9113">
                  <c:v>31.763048000000001</c:v>
                </c:pt>
                <c:pt idx="9114">
                  <c:v>31.764406000000001</c:v>
                </c:pt>
                <c:pt idx="9115">
                  <c:v>31.764406000000001</c:v>
                </c:pt>
                <c:pt idx="9116">
                  <c:v>31.766217999999999</c:v>
                </c:pt>
                <c:pt idx="9117">
                  <c:v>31.766217999999999</c:v>
                </c:pt>
                <c:pt idx="9118">
                  <c:v>31.766217999999999</c:v>
                </c:pt>
                <c:pt idx="9119">
                  <c:v>31.766217999999999</c:v>
                </c:pt>
                <c:pt idx="9120">
                  <c:v>31.766670999999999</c:v>
                </c:pt>
                <c:pt idx="9121">
                  <c:v>31.766670999999999</c:v>
                </c:pt>
                <c:pt idx="9122">
                  <c:v>31.773464000000001</c:v>
                </c:pt>
                <c:pt idx="9123">
                  <c:v>31.773464000000001</c:v>
                </c:pt>
                <c:pt idx="9124">
                  <c:v>31.774823000000001</c:v>
                </c:pt>
                <c:pt idx="9125">
                  <c:v>31.774823000000001</c:v>
                </c:pt>
                <c:pt idx="9126">
                  <c:v>31.779805</c:v>
                </c:pt>
                <c:pt idx="9127">
                  <c:v>31.779805</c:v>
                </c:pt>
                <c:pt idx="9128">
                  <c:v>31.785240000000002</c:v>
                </c:pt>
                <c:pt idx="9129">
                  <c:v>31.785240000000002</c:v>
                </c:pt>
                <c:pt idx="9130">
                  <c:v>31.785692999999998</c:v>
                </c:pt>
                <c:pt idx="9131">
                  <c:v>31.785692999999998</c:v>
                </c:pt>
                <c:pt idx="9132">
                  <c:v>31.790673999999999</c:v>
                </c:pt>
                <c:pt idx="9133">
                  <c:v>31.790673999999999</c:v>
                </c:pt>
                <c:pt idx="9134">
                  <c:v>31.796109000000001</c:v>
                </c:pt>
                <c:pt idx="9135">
                  <c:v>31.796109000000001</c:v>
                </c:pt>
                <c:pt idx="9136">
                  <c:v>31.796109000000001</c:v>
                </c:pt>
                <c:pt idx="9137">
                  <c:v>31.796109000000001</c:v>
                </c:pt>
                <c:pt idx="9138">
                  <c:v>31.796562000000002</c:v>
                </c:pt>
                <c:pt idx="9139">
                  <c:v>31.796562000000002</c:v>
                </c:pt>
                <c:pt idx="9140">
                  <c:v>31.80245</c:v>
                </c:pt>
                <c:pt idx="9141">
                  <c:v>31.80245</c:v>
                </c:pt>
                <c:pt idx="9142">
                  <c:v>31.808337000000002</c:v>
                </c:pt>
                <c:pt idx="9143">
                  <c:v>31.808337000000002</c:v>
                </c:pt>
                <c:pt idx="9144">
                  <c:v>31.808789999999998</c:v>
                </c:pt>
                <c:pt idx="9145">
                  <c:v>31.808789999999998</c:v>
                </c:pt>
                <c:pt idx="9146">
                  <c:v>31.810148999999999</c:v>
                </c:pt>
                <c:pt idx="9147">
                  <c:v>31.810148999999999</c:v>
                </c:pt>
                <c:pt idx="9148">
                  <c:v>31.816037000000001</c:v>
                </c:pt>
                <c:pt idx="9149">
                  <c:v>31.816037000000001</c:v>
                </c:pt>
                <c:pt idx="9150">
                  <c:v>31.819659999999999</c:v>
                </c:pt>
                <c:pt idx="9151">
                  <c:v>31.819659999999999</c:v>
                </c:pt>
                <c:pt idx="9152">
                  <c:v>31.820112999999999</c:v>
                </c:pt>
                <c:pt idx="9153">
                  <c:v>31.820112999999999</c:v>
                </c:pt>
                <c:pt idx="9154">
                  <c:v>31.820112999999999</c:v>
                </c:pt>
                <c:pt idx="9155">
                  <c:v>31.820112999999999</c:v>
                </c:pt>
                <c:pt idx="9156">
                  <c:v>31.827812000000002</c:v>
                </c:pt>
                <c:pt idx="9157">
                  <c:v>31.827812000000002</c:v>
                </c:pt>
                <c:pt idx="9158">
                  <c:v>31.843211</c:v>
                </c:pt>
                <c:pt idx="9159">
                  <c:v>31.843211</c:v>
                </c:pt>
                <c:pt idx="9160">
                  <c:v>31.843662999999999</c:v>
                </c:pt>
                <c:pt idx="9161">
                  <c:v>31.843662999999999</c:v>
                </c:pt>
                <c:pt idx="9162">
                  <c:v>31.845928000000001</c:v>
                </c:pt>
                <c:pt idx="9163">
                  <c:v>31.845928000000001</c:v>
                </c:pt>
                <c:pt idx="9164">
                  <c:v>31.846381000000001</c:v>
                </c:pt>
                <c:pt idx="9165">
                  <c:v>31.846381000000001</c:v>
                </c:pt>
                <c:pt idx="9166">
                  <c:v>31.846834000000001</c:v>
                </c:pt>
                <c:pt idx="9167">
                  <c:v>31.846834000000001</c:v>
                </c:pt>
                <c:pt idx="9168">
                  <c:v>31.847740000000002</c:v>
                </c:pt>
                <c:pt idx="9169">
                  <c:v>31.847740000000002</c:v>
                </c:pt>
                <c:pt idx="9170">
                  <c:v>31.847740000000002</c:v>
                </c:pt>
                <c:pt idx="9171">
                  <c:v>31.847740000000002</c:v>
                </c:pt>
                <c:pt idx="9172">
                  <c:v>31.851815999999999</c:v>
                </c:pt>
                <c:pt idx="9173">
                  <c:v>31.851815999999999</c:v>
                </c:pt>
                <c:pt idx="9174">
                  <c:v>31.851815999999999</c:v>
                </c:pt>
                <c:pt idx="9175">
                  <c:v>31.851815999999999</c:v>
                </c:pt>
                <c:pt idx="9176">
                  <c:v>31.851815999999999</c:v>
                </c:pt>
                <c:pt idx="9177">
                  <c:v>31.851815999999999</c:v>
                </c:pt>
                <c:pt idx="9178">
                  <c:v>31.851815999999999</c:v>
                </c:pt>
                <c:pt idx="9179">
                  <c:v>31.851815999999999</c:v>
                </c:pt>
                <c:pt idx="9180">
                  <c:v>31.854533</c:v>
                </c:pt>
                <c:pt idx="9181">
                  <c:v>31.854533</c:v>
                </c:pt>
                <c:pt idx="9182">
                  <c:v>31.856797</c:v>
                </c:pt>
                <c:pt idx="9183">
                  <c:v>31.856797</c:v>
                </c:pt>
                <c:pt idx="9184">
                  <c:v>31.86495</c:v>
                </c:pt>
                <c:pt idx="9185">
                  <c:v>31.86495</c:v>
                </c:pt>
                <c:pt idx="9186">
                  <c:v>31.866308</c:v>
                </c:pt>
                <c:pt idx="9187">
                  <c:v>31.866308</c:v>
                </c:pt>
                <c:pt idx="9188">
                  <c:v>31.869931999999999</c:v>
                </c:pt>
                <c:pt idx="9189">
                  <c:v>31.869931999999999</c:v>
                </c:pt>
                <c:pt idx="9190">
                  <c:v>31.870384000000001</c:v>
                </c:pt>
                <c:pt idx="9191">
                  <c:v>31.870384000000001</c:v>
                </c:pt>
                <c:pt idx="9192">
                  <c:v>31.872195999999999</c:v>
                </c:pt>
                <c:pt idx="9193">
                  <c:v>31.872195999999999</c:v>
                </c:pt>
                <c:pt idx="9194">
                  <c:v>31.873101999999999</c:v>
                </c:pt>
                <c:pt idx="9195">
                  <c:v>31.873101999999999</c:v>
                </c:pt>
                <c:pt idx="9196">
                  <c:v>31.874008</c:v>
                </c:pt>
                <c:pt idx="9197">
                  <c:v>31.874008</c:v>
                </c:pt>
                <c:pt idx="9198">
                  <c:v>31.875366</c:v>
                </c:pt>
                <c:pt idx="9199">
                  <c:v>31.875366</c:v>
                </c:pt>
                <c:pt idx="9200">
                  <c:v>31.875819</c:v>
                </c:pt>
                <c:pt idx="9201">
                  <c:v>31.875819</c:v>
                </c:pt>
                <c:pt idx="9202">
                  <c:v>31.881706999999999</c:v>
                </c:pt>
                <c:pt idx="9203">
                  <c:v>31.881706999999999</c:v>
                </c:pt>
                <c:pt idx="9204">
                  <c:v>31.882159999999999</c:v>
                </c:pt>
                <c:pt idx="9205">
                  <c:v>31.882159999999999</c:v>
                </c:pt>
                <c:pt idx="9206">
                  <c:v>31.888047</c:v>
                </c:pt>
                <c:pt idx="9207">
                  <c:v>31.888047</c:v>
                </c:pt>
                <c:pt idx="9208">
                  <c:v>31.888047</c:v>
                </c:pt>
                <c:pt idx="9209">
                  <c:v>31.888047</c:v>
                </c:pt>
                <c:pt idx="9210">
                  <c:v>31.888500000000001</c:v>
                </c:pt>
                <c:pt idx="9211">
                  <c:v>31.888500000000001</c:v>
                </c:pt>
                <c:pt idx="9212">
                  <c:v>31.890764999999998</c:v>
                </c:pt>
                <c:pt idx="9213">
                  <c:v>31.890764999999998</c:v>
                </c:pt>
                <c:pt idx="9214">
                  <c:v>31.891670999999999</c:v>
                </c:pt>
                <c:pt idx="9215">
                  <c:v>31.891670999999999</c:v>
                </c:pt>
                <c:pt idx="9216">
                  <c:v>31.897105</c:v>
                </c:pt>
                <c:pt idx="9217">
                  <c:v>31.897105</c:v>
                </c:pt>
                <c:pt idx="9218">
                  <c:v>31.898011</c:v>
                </c:pt>
                <c:pt idx="9219">
                  <c:v>31.898011</c:v>
                </c:pt>
                <c:pt idx="9220">
                  <c:v>31.898917000000001</c:v>
                </c:pt>
                <c:pt idx="9221">
                  <c:v>31.898917000000001</c:v>
                </c:pt>
                <c:pt idx="9222">
                  <c:v>31.900276000000002</c:v>
                </c:pt>
                <c:pt idx="9223">
                  <c:v>31.900276000000002</c:v>
                </c:pt>
                <c:pt idx="9224">
                  <c:v>31.901634000000001</c:v>
                </c:pt>
                <c:pt idx="9225">
                  <c:v>31.901634000000001</c:v>
                </c:pt>
                <c:pt idx="9226">
                  <c:v>31.904351999999999</c:v>
                </c:pt>
                <c:pt idx="9227">
                  <c:v>31.904351999999999</c:v>
                </c:pt>
                <c:pt idx="9228">
                  <c:v>31.911145000000001</c:v>
                </c:pt>
                <c:pt idx="9229">
                  <c:v>31.911145000000001</c:v>
                </c:pt>
                <c:pt idx="9230">
                  <c:v>31.915220999999999</c:v>
                </c:pt>
                <c:pt idx="9231">
                  <c:v>31.915220999999999</c:v>
                </c:pt>
                <c:pt idx="9232">
                  <c:v>31.920203000000001</c:v>
                </c:pt>
                <c:pt idx="9233">
                  <c:v>31.920203000000001</c:v>
                </c:pt>
                <c:pt idx="9234">
                  <c:v>31.922467999999999</c:v>
                </c:pt>
                <c:pt idx="9235">
                  <c:v>31.922467999999999</c:v>
                </c:pt>
                <c:pt idx="9236">
                  <c:v>31.923825999999998</c:v>
                </c:pt>
                <c:pt idx="9237">
                  <c:v>31.923825999999998</c:v>
                </c:pt>
                <c:pt idx="9238">
                  <c:v>31.933337000000002</c:v>
                </c:pt>
                <c:pt idx="9239">
                  <c:v>31.933337000000002</c:v>
                </c:pt>
                <c:pt idx="9240">
                  <c:v>31.937412999999999</c:v>
                </c:pt>
                <c:pt idx="9241">
                  <c:v>31.937412999999999</c:v>
                </c:pt>
                <c:pt idx="9242">
                  <c:v>31.940583</c:v>
                </c:pt>
                <c:pt idx="9243">
                  <c:v>31.940583</c:v>
                </c:pt>
                <c:pt idx="9244">
                  <c:v>31.941489000000001</c:v>
                </c:pt>
                <c:pt idx="9245">
                  <c:v>31.941489000000001</c:v>
                </c:pt>
                <c:pt idx="9246">
                  <c:v>31.941489000000001</c:v>
                </c:pt>
                <c:pt idx="9247">
                  <c:v>31.941489000000001</c:v>
                </c:pt>
                <c:pt idx="9248">
                  <c:v>31.950094</c:v>
                </c:pt>
                <c:pt idx="9249">
                  <c:v>31.950094</c:v>
                </c:pt>
                <c:pt idx="9250">
                  <c:v>31.951906000000001</c:v>
                </c:pt>
                <c:pt idx="9251">
                  <c:v>31.951906000000001</c:v>
                </c:pt>
                <c:pt idx="9252">
                  <c:v>31.953264999999998</c:v>
                </c:pt>
                <c:pt idx="9253">
                  <c:v>31.953264999999998</c:v>
                </c:pt>
                <c:pt idx="9254">
                  <c:v>31.960964000000001</c:v>
                </c:pt>
                <c:pt idx="9255">
                  <c:v>31.960964000000001</c:v>
                </c:pt>
                <c:pt idx="9256">
                  <c:v>31.962775000000001</c:v>
                </c:pt>
                <c:pt idx="9257">
                  <c:v>31.962775000000001</c:v>
                </c:pt>
                <c:pt idx="9258">
                  <c:v>31.964134000000001</c:v>
                </c:pt>
                <c:pt idx="9259">
                  <c:v>31.964134000000001</c:v>
                </c:pt>
                <c:pt idx="9260">
                  <c:v>31.973192000000001</c:v>
                </c:pt>
                <c:pt idx="9261">
                  <c:v>31.973192000000001</c:v>
                </c:pt>
                <c:pt idx="9262">
                  <c:v>31.975456999999999</c:v>
                </c:pt>
                <c:pt idx="9263">
                  <c:v>31.975456999999999</c:v>
                </c:pt>
                <c:pt idx="9264">
                  <c:v>31.975909000000001</c:v>
                </c:pt>
                <c:pt idx="9265">
                  <c:v>31.975909000000001</c:v>
                </c:pt>
                <c:pt idx="9266">
                  <c:v>31.983156000000001</c:v>
                </c:pt>
                <c:pt idx="9267">
                  <c:v>31.983156000000001</c:v>
                </c:pt>
                <c:pt idx="9268">
                  <c:v>31.984514999999998</c:v>
                </c:pt>
                <c:pt idx="9269">
                  <c:v>31.984514999999998</c:v>
                </c:pt>
                <c:pt idx="9270">
                  <c:v>31.988591</c:v>
                </c:pt>
                <c:pt idx="9271">
                  <c:v>31.988591</c:v>
                </c:pt>
                <c:pt idx="9272">
                  <c:v>31.989495999999999</c:v>
                </c:pt>
                <c:pt idx="9273">
                  <c:v>31.989495999999999</c:v>
                </c:pt>
                <c:pt idx="9274">
                  <c:v>31.989948999999999</c:v>
                </c:pt>
                <c:pt idx="9275">
                  <c:v>31.989948999999999</c:v>
                </c:pt>
                <c:pt idx="9276">
                  <c:v>31.992214000000001</c:v>
                </c:pt>
                <c:pt idx="9277">
                  <c:v>31.992214000000001</c:v>
                </c:pt>
                <c:pt idx="9278">
                  <c:v>31.996289999999998</c:v>
                </c:pt>
                <c:pt idx="9279">
                  <c:v>31.996289999999998</c:v>
                </c:pt>
                <c:pt idx="9280">
                  <c:v>31.998100999999998</c:v>
                </c:pt>
                <c:pt idx="9281">
                  <c:v>31.998100999999998</c:v>
                </c:pt>
                <c:pt idx="9282">
                  <c:v>31.998553999999999</c:v>
                </c:pt>
                <c:pt idx="9283">
                  <c:v>31.998553999999999</c:v>
                </c:pt>
                <c:pt idx="9284">
                  <c:v>32.000366</c:v>
                </c:pt>
                <c:pt idx="9285">
                  <c:v>32.000366</c:v>
                </c:pt>
                <c:pt idx="9286">
                  <c:v>32.000819</c:v>
                </c:pt>
                <c:pt idx="9287">
                  <c:v>32.000819</c:v>
                </c:pt>
                <c:pt idx="9288">
                  <c:v>32.003535999999997</c:v>
                </c:pt>
                <c:pt idx="9289">
                  <c:v>32.003535999999997</c:v>
                </c:pt>
                <c:pt idx="9290">
                  <c:v>32.004441999999997</c:v>
                </c:pt>
                <c:pt idx="9291">
                  <c:v>32.004441999999997</c:v>
                </c:pt>
                <c:pt idx="9292">
                  <c:v>32.006253999999998</c:v>
                </c:pt>
                <c:pt idx="9293">
                  <c:v>32.006253999999998</c:v>
                </c:pt>
                <c:pt idx="9294">
                  <c:v>32.008065000000002</c:v>
                </c:pt>
                <c:pt idx="9295">
                  <c:v>32.008065000000002</c:v>
                </c:pt>
                <c:pt idx="9296">
                  <c:v>32.009424000000003</c:v>
                </c:pt>
                <c:pt idx="9297">
                  <c:v>32.009424000000003</c:v>
                </c:pt>
                <c:pt idx="9298">
                  <c:v>32.010330000000003</c:v>
                </c:pt>
                <c:pt idx="9299">
                  <c:v>32.010330000000003</c:v>
                </c:pt>
                <c:pt idx="9300">
                  <c:v>32.013047</c:v>
                </c:pt>
                <c:pt idx="9301">
                  <c:v>32.013047</c:v>
                </c:pt>
                <c:pt idx="9302">
                  <c:v>32.013500000000001</c:v>
                </c:pt>
                <c:pt idx="9303">
                  <c:v>32.013500000000001</c:v>
                </c:pt>
                <c:pt idx="9304">
                  <c:v>32.017122999999998</c:v>
                </c:pt>
                <c:pt idx="9305">
                  <c:v>32.017122999999998</c:v>
                </c:pt>
                <c:pt idx="9306">
                  <c:v>32.020293000000002</c:v>
                </c:pt>
                <c:pt idx="9307">
                  <c:v>32.020293000000002</c:v>
                </c:pt>
                <c:pt idx="9308">
                  <c:v>32.021652000000003</c:v>
                </c:pt>
                <c:pt idx="9309">
                  <c:v>32.021652000000003</c:v>
                </c:pt>
                <c:pt idx="9310">
                  <c:v>32.023916999999997</c:v>
                </c:pt>
                <c:pt idx="9311">
                  <c:v>32.023916999999997</c:v>
                </c:pt>
                <c:pt idx="9312">
                  <c:v>32.023916999999997</c:v>
                </c:pt>
                <c:pt idx="9313">
                  <c:v>32.023916999999997</c:v>
                </c:pt>
                <c:pt idx="9314">
                  <c:v>32.024822</c:v>
                </c:pt>
                <c:pt idx="9315">
                  <c:v>32.024822</c:v>
                </c:pt>
                <c:pt idx="9316">
                  <c:v>32.024822</c:v>
                </c:pt>
                <c:pt idx="9317">
                  <c:v>32.024822</c:v>
                </c:pt>
                <c:pt idx="9318">
                  <c:v>32.025728000000001</c:v>
                </c:pt>
                <c:pt idx="9319">
                  <c:v>32.025728000000001</c:v>
                </c:pt>
                <c:pt idx="9320">
                  <c:v>32.027993000000002</c:v>
                </c:pt>
                <c:pt idx="9321">
                  <c:v>32.027993000000002</c:v>
                </c:pt>
                <c:pt idx="9322">
                  <c:v>32.032069</c:v>
                </c:pt>
                <c:pt idx="9323">
                  <c:v>32.032069</c:v>
                </c:pt>
                <c:pt idx="9324">
                  <c:v>32.033880000000003</c:v>
                </c:pt>
                <c:pt idx="9325">
                  <c:v>32.033880000000003</c:v>
                </c:pt>
                <c:pt idx="9326">
                  <c:v>32.040221000000003</c:v>
                </c:pt>
                <c:pt idx="9327">
                  <c:v>32.040221000000003</c:v>
                </c:pt>
                <c:pt idx="9328">
                  <c:v>32.049278999999999</c:v>
                </c:pt>
                <c:pt idx="9329">
                  <c:v>32.049278999999999</c:v>
                </c:pt>
                <c:pt idx="9330">
                  <c:v>32.050637999999999</c:v>
                </c:pt>
                <c:pt idx="9331">
                  <c:v>32.050637999999999</c:v>
                </c:pt>
                <c:pt idx="9332">
                  <c:v>32.051090000000002</c:v>
                </c:pt>
                <c:pt idx="9333">
                  <c:v>32.051090000000002</c:v>
                </c:pt>
                <c:pt idx="9334">
                  <c:v>32.054260999999997</c:v>
                </c:pt>
                <c:pt idx="9335">
                  <c:v>32.054260999999997</c:v>
                </c:pt>
                <c:pt idx="9336">
                  <c:v>32.055619</c:v>
                </c:pt>
                <c:pt idx="9337">
                  <c:v>32.055619</c:v>
                </c:pt>
                <c:pt idx="9338">
                  <c:v>32.056525000000001</c:v>
                </c:pt>
                <c:pt idx="9339">
                  <c:v>32.056525000000001</c:v>
                </c:pt>
                <c:pt idx="9340">
                  <c:v>32.061959999999999</c:v>
                </c:pt>
                <c:pt idx="9341">
                  <c:v>32.061959999999999</c:v>
                </c:pt>
                <c:pt idx="9342">
                  <c:v>32.063772</c:v>
                </c:pt>
                <c:pt idx="9343">
                  <c:v>32.063772</c:v>
                </c:pt>
                <c:pt idx="9344">
                  <c:v>32.069206000000001</c:v>
                </c:pt>
                <c:pt idx="9345">
                  <c:v>32.069206000000001</c:v>
                </c:pt>
                <c:pt idx="9346">
                  <c:v>32.070565000000002</c:v>
                </c:pt>
                <c:pt idx="9347">
                  <c:v>32.070565000000002</c:v>
                </c:pt>
                <c:pt idx="9348">
                  <c:v>32.074187999999999</c:v>
                </c:pt>
                <c:pt idx="9349">
                  <c:v>32.074187999999999</c:v>
                </c:pt>
                <c:pt idx="9350">
                  <c:v>32.075547</c:v>
                </c:pt>
                <c:pt idx="9351">
                  <c:v>32.075547</c:v>
                </c:pt>
                <c:pt idx="9352">
                  <c:v>32.079622999999998</c:v>
                </c:pt>
                <c:pt idx="9353">
                  <c:v>32.079622999999998</c:v>
                </c:pt>
                <c:pt idx="9354">
                  <c:v>32.081887000000002</c:v>
                </c:pt>
                <c:pt idx="9355">
                  <c:v>32.081887000000002</c:v>
                </c:pt>
                <c:pt idx="9356">
                  <c:v>32.089134000000001</c:v>
                </c:pt>
                <c:pt idx="9357">
                  <c:v>32.089134000000001</c:v>
                </c:pt>
                <c:pt idx="9358">
                  <c:v>32.089587000000002</c:v>
                </c:pt>
                <c:pt idx="9359">
                  <c:v>32.089587000000002</c:v>
                </c:pt>
                <c:pt idx="9360">
                  <c:v>32.090493000000002</c:v>
                </c:pt>
                <c:pt idx="9361">
                  <c:v>32.090493000000002</c:v>
                </c:pt>
                <c:pt idx="9362">
                  <c:v>32.091397999999998</c:v>
                </c:pt>
                <c:pt idx="9363">
                  <c:v>32.091397999999998</c:v>
                </c:pt>
                <c:pt idx="9364">
                  <c:v>32.092303999999999</c:v>
                </c:pt>
                <c:pt idx="9365">
                  <c:v>32.092303999999999</c:v>
                </c:pt>
                <c:pt idx="9366">
                  <c:v>32.093662999999999</c:v>
                </c:pt>
                <c:pt idx="9367">
                  <c:v>32.093662999999999</c:v>
                </c:pt>
                <c:pt idx="9368">
                  <c:v>32.094116</c:v>
                </c:pt>
                <c:pt idx="9369">
                  <c:v>32.094116</c:v>
                </c:pt>
                <c:pt idx="9370">
                  <c:v>32.097285999999997</c:v>
                </c:pt>
                <c:pt idx="9371">
                  <c:v>32.097285999999997</c:v>
                </c:pt>
                <c:pt idx="9372">
                  <c:v>32.100909000000001</c:v>
                </c:pt>
                <c:pt idx="9373">
                  <c:v>32.100909000000001</c:v>
                </c:pt>
                <c:pt idx="9374">
                  <c:v>32.102268000000002</c:v>
                </c:pt>
                <c:pt idx="9375">
                  <c:v>32.102268000000002</c:v>
                </c:pt>
                <c:pt idx="9376">
                  <c:v>32.104078999999999</c:v>
                </c:pt>
                <c:pt idx="9377">
                  <c:v>32.104078999999999</c:v>
                </c:pt>
                <c:pt idx="9378">
                  <c:v>32.107250000000001</c:v>
                </c:pt>
                <c:pt idx="9379">
                  <c:v>32.107250000000001</c:v>
                </c:pt>
                <c:pt idx="9380">
                  <c:v>32.118119</c:v>
                </c:pt>
                <c:pt idx="9381">
                  <c:v>32.118119</c:v>
                </c:pt>
                <c:pt idx="9382">
                  <c:v>32.121290000000002</c:v>
                </c:pt>
                <c:pt idx="9383">
                  <c:v>32.121290000000002</c:v>
                </c:pt>
                <c:pt idx="9384">
                  <c:v>32.121741999999998</c:v>
                </c:pt>
                <c:pt idx="9385">
                  <c:v>32.121741999999998</c:v>
                </c:pt>
                <c:pt idx="9386">
                  <c:v>32.122647999999998</c:v>
                </c:pt>
                <c:pt idx="9387">
                  <c:v>32.122647999999998</c:v>
                </c:pt>
                <c:pt idx="9388">
                  <c:v>32.131253000000001</c:v>
                </c:pt>
                <c:pt idx="9389">
                  <c:v>32.131253000000001</c:v>
                </c:pt>
                <c:pt idx="9390">
                  <c:v>32.140763999999997</c:v>
                </c:pt>
                <c:pt idx="9391">
                  <c:v>32.140763999999997</c:v>
                </c:pt>
                <c:pt idx="9392">
                  <c:v>32.145293000000002</c:v>
                </c:pt>
                <c:pt idx="9393">
                  <c:v>32.145293000000002</c:v>
                </c:pt>
                <c:pt idx="9394">
                  <c:v>32.145746000000003</c:v>
                </c:pt>
                <c:pt idx="9395">
                  <c:v>32.145746000000003</c:v>
                </c:pt>
                <c:pt idx="9396">
                  <c:v>32.147105000000003</c:v>
                </c:pt>
                <c:pt idx="9397">
                  <c:v>32.147105000000003</c:v>
                </c:pt>
                <c:pt idx="9398">
                  <c:v>32.151181000000001</c:v>
                </c:pt>
                <c:pt idx="9399">
                  <c:v>32.151181000000001</c:v>
                </c:pt>
                <c:pt idx="9400">
                  <c:v>32.152991999999998</c:v>
                </c:pt>
                <c:pt idx="9401">
                  <c:v>32.152991999999998</c:v>
                </c:pt>
                <c:pt idx="9402">
                  <c:v>32.155256999999999</c:v>
                </c:pt>
                <c:pt idx="9403">
                  <c:v>32.155256999999999</c:v>
                </c:pt>
                <c:pt idx="9404">
                  <c:v>32.158880000000003</c:v>
                </c:pt>
                <c:pt idx="9405">
                  <c:v>32.158880000000003</c:v>
                </c:pt>
                <c:pt idx="9406">
                  <c:v>32.159332999999997</c:v>
                </c:pt>
                <c:pt idx="9407">
                  <c:v>32.159332999999997</c:v>
                </c:pt>
                <c:pt idx="9408">
                  <c:v>32.160691999999997</c:v>
                </c:pt>
                <c:pt idx="9409">
                  <c:v>32.160691999999997</c:v>
                </c:pt>
                <c:pt idx="9410">
                  <c:v>32.164768000000002</c:v>
                </c:pt>
                <c:pt idx="9411">
                  <c:v>32.164768000000002</c:v>
                </c:pt>
                <c:pt idx="9412">
                  <c:v>32.168844</c:v>
                </c:pt>
                <c:pt idx="9413">
                  <c:v>32.168844</c:v>
                </c:pt>
                <c:pt idx="9414">
                  <c:v>32.169750000000001</c:v>
                </c:pt>
                <c:pt idx="9415">
                  <c:v>32.169750000000001</c:v>
                </c:pt>
                <c:pt idx="9416">
                  <c:v>32.177449000000003</c:v>
                </c:pt>
                <c:pt idx="9417">
                  <c:v>32.177449000000003</c:v>
                </c:pt>
                <c:pt idx="9418">
                  <c:v>32.182431000000001</c:v>
                </c:pt>
                <c:pt idx="9419">
                  <c:v>32.182431000000001</c:v>
                </c:pt>
                <c:pt idx="9420">
                  <c:v>32.182431000000001</c:v>
                </c:pt>
                <c:pt idx="9421">
                  <c:v>32.182431000000001</c:v>
                </c:pt>
                <c:pt idx="9422">
                  <c:v>32.183335999999997</c:v>
                </c:pt>
                <c:pt idx="9423">
                  <c:v>32.183335999999997</c:v>
                </c:pt>
                <c:pt idx="9424">
                  <c:v>32.184241999999998</c:v>
                </c:pt>
                <c:pt idx="9425">
                  <c:v>32.184241999999998</c:v>
                </c:pt>
                <c:pt idx="9426">
                  <c:v>32.187412999999999</c:v>
                </c:pt>
                <c:pt idx="9427">
                  <c:v>32.187412999999999</c:v>
                </c:pt>
                <c:pt idx="9428">
                  <c:v>32.193300000000001</c:v>
                </c:pt>
                <c:pt idx="9429">
                  <c:v>32.193300000000001</c:v>
                </c:pt>
                <c:pt idx="9430">
                  <c:v>32.193300000000001</c:v>
                </c:pt>
                <c:pt idx="9431">
                  <c:v>32.193300000000001</c:v>
                </c:pt>
                <c:pt idx="9432">
                  <c:v>32.196922999999998</c:v>
                </c:pt>
                <c:pt idx="9433">
                  <c:v>32.196922999999998</c:v>
                </c:pt>
                <c:pt idx="9434">
                  <c:v>32.204622999999998</c:v>
                </c:pt>
                <c:pt idx="9435">
                  <c:v>32.204622999999998</c:v>
                </c:pt>
                <c:pt idx="9436">
                  <c:v>32.205981000000001</c:v>
                </c:pt>
                <c:pt idx="9437">
                  <c:v>32.205981000000001</c:v>
                </c:pt>
                <c:pt idx="9438">
                  <c:v>32.211869</c:v>
                </c:pt>
                <c:pt idx="9439">
                  <c:v>32.211869</c:v>
                </c:pt>
                <c:pt idx="9440">
                  <c:v>32.216397999999998</c:v>
                </c:pt>
                <c:pt idx="9441">
                  <c:v>32.216397999999998</c:v>
                </c:pt>
                <c:pt idx="9442">
                  <c:v>32.217756999999999</c:v>
                </c:pt>
                <c:pt idx="9443">
                  <c:v>32.217756999999999</c:v>
                </c:pt>
                <c:pt idx="9444">
                  <c:v>32.218209999999999</c:v>
                </c:pt>
                <c:pt idx="9445">
                  <c:v>32.218209999999999</c:v>
                </c:pt>
                <c:pt idx="9446">
                  <c:v>32.219115000000002</c:v>
                </c:pt>
                <c:pt idx="9447">
                  <c:v>32.219115000000002</c:v>
                </c:pt>
                <c:pt idx="9448">
                  <c:v>32.219568000000002</c:v>
                </c:pt>
                <c:pt idx="9449">
                  <c:v>32.219568000000002</c:v>
                </c:pt>
                <c:pt idx="9450">
                  <c:v>32.227719999999998</c:v>
                </c:pt>
                <c:pt idx="9451">
                  <c:v>32.227719999999998</c:v>
                </c:pt>
                <c:pt idx="9452">
                  <c:v>32.229984999999999</c:v>
                </c:pt>
                <c:pt idx="9453">
                  <c:v>32.229984999999999</c:v>
                </c:pt>
                <c:pt idx="9454">
                  <c:v>32.230891</c:v>
                </c:pt>
                <c:pt idx="9455">
                  <c:v>32.230891</c:v>
                </c:pt>
                <c:pt idx="9456">
                  <c:v>32.232249000000003</c:v>
                </c:pt>
                <c:pt idx="9457">
                  <c:v>32.232249000000003</c:v>
                </c:pt>
                <c:pt idx="9458">
                  <c:v>32.232702000000003</c:v>
                </c:pt>
                <c:pt idx="9459">
                  <c:v>32.232702000000003</c:v>
                </c:pt>
                <c:pt idx="9460">
                  <c:v>32.234060999999997</c:v>
                </c:pt>
                <c:pt idx="9461">
                  <c:v>32.234060999999997</c:v>
                </c:pt>
                <c:pt idx="9462">
                  <c:v>32.234513999999997</c:v>
                </c:pt>
                <c:pt idx="9463">
                  <c:v>32.234513999999997</c:v>
                </c:pt>
                <c:pt idx="9464">
                  <c:v>32.234513999999997</c:v>
                </c:pt>
                <c:pt idx="9465">
                  <c:v>32.234513999999997</c:v>
                </c:pt>
                <c:pt idx="9466">
                  <c:v>32.237684000000002</c:v>
                </c:pt>
                <c:pt idx="9467">
                  <c:v>32.237684000000002</c:v>
                </c:pt>
                <c:pt idx="9468">
                  <c:v>32.238137000000002</c:v>
                </c:pt>
                <c:pt idx="9469">
                  <c:v>32.238137000000002</c:v>
                </c:pt>
                <c:pt idx="9470">
                  <c:v>32.241306999999999</c:v>
                </c:pt>
                <c:pt idx="9471">
                  <c:v>32.241306999999999</c:v>
                </c:pt>
                <c:pt idx="9472">
                  <c:v>32.243119</c:v>
                </c:pt>
                <c:pt idx="9473">
                  <c:v>32.243119</c:v>
                </c:pt>
                <c:pt idx="9474">
                  <c:v>32.250818000000002</c:v>
                </c:pt>
                <c:pt idx="9475">
                  <c:v>32.250818000000002</c:v>
                </c:pt>
                <c:pt idx="9476">
                  <c:v>32.252177000000003</c:v>
                </c:pt>
                <c:pt idx="9477">
                  <c:v>32.252177000000003</c:v>
                </c:pt>
                <c:pt idx="9478">
                  <c:v>32.252630000000003</c:v>
                </c:pt>
                <c:pt idx="9479">
                  <c:v>32.252630000000003</c:v>
                </c:pt>
                <c:pt idx="9480">
                  <c:v>32.253535999999997</c:v>
                </c:pt>
                <c:pt idx="9481">
                  <c:v>32.253535999999997</c:v>
                </c:pt>
                <c:pt idx="9482">
                  <c:v>32.254441</c:v>
                </c:pt>
                <c:pt idx="9483">
                  <c:v>32.254441</c:v>
                </c:pt>
                <c:pt idx="9484">
                  <c:v>32.256706000000001</c:v>
                </c:pt>
                <c:pt idx="9485">
                  <c:v>32.256706000000001</c:v>
                </c:pt>
                <c:pt idx="9486">
                  <c:v>32.257612000000002</c:v>
                </c:pt>
                <c:pt idx="9487">
                  <c:v>32.257612000000002</c:v>
                </c:pt>
                <c:pt idx="9488">
                  <c:v>32.261234999999999</c:v>
                </c:pt>
                <c:pt idx="9489">
                  <c:v>32.261234999999999</c:v>
                </c:pt>
                <c:pt idx="9490">
                  <c:v>32.261687999999999</c:v>
                </c:pt>
                <c:pt idx="9491">
                  <c:v>32.261687999999999</c:v>
                </c:pt>
                <c:pt idx="9492">
                  <c:v>32.264404999999996</c:v>
                </c:pt>
                <c:pt idx="9493">
                  <c:v>32.264404999999996</c:v>
                </c:pt>
                <c:pt idx="9494">
                  <c:v>32.267122000000001</c:v>
                </c:pt>
                <c:pt idx="9495">
                  <c:v>32.267122000000001</c:v>
                </c:pt>
                <c:pt idx="9496">
                  <c:v>32.268481000000001</c:v>
                </c:pt>
                <c:pt idx="9497">
                  <c:v>32.268481000000001</c:v>
                </c:pt>
                <c:pt idx="9498">
                  <c:v>32.269387000000002</c:v>
                </c:pt>
                <c:pt idx="9499">
                  <c:v>32.269387000000002</c:v>
                </c:pt>
                <c:pt idx="9500">
                  <c:v>32.270293000000002</c:v>
                </c:pt>
                <c:pt idx="9501">
                  <c:v>32.270293000000002</c:v>
                </c:pt>
                <c:pt idx="9502">
                  <c:v>32.270293000000002</c:v>
                </c:pt>
                <c:pt idx="9503">
                  <c:v>32.270293000000002</c:v>
                </c:pt>
                <c:pt idx="9504">
                  <c:v>32.273916</c:v>
                </c:pt>
                <c:pt idx="9505">
                  <c:v>32.273916</c:v>
                </c:pt>
                <c:pt idx="9506">
                  <c:v>32.275728000000001</c:v>
                </c:pt>
                <c:pt idx="9507">
                  <c:v>32.275728000000001</c:v>
                </c:pt>
                <c:pt idx="9508">
                  <c:v>32.276179999999997</c:v>
                </c:pt>
                <c:pt idx="9509">
                  <c:v>32.276179999999997</c:v>
                </c:pt>
                <c:pt idx="9510">
                  <c:v>32.284332999999997</c:v>
                </c:pt>
                <c:pt idx="9511">
                  <c:v>32.284332999999997</c:v>
                </c:pt>
                <c:pt idx="9512">
                  <c:v>32.287050000000001</c:v>
                </c:pt>
                <c:pt idx="9513">
                  <c:v>32.287050000000001</c:v>
                </c:pt>
                <c:pt idx="9514">
                  <c:v>32.288862000000002</c:v>
                </c:pt>
                <c:pt idx="9515">
                  <c:v>32.288862000000002</c:v>
                </c:pt>
                <c:pt idx="9516">
                  <c:v>32.291125999999998</c:v>
                </c:pt>
                <c:pt idx="9517">
                  <c:v>32.291125999999998</c:v>
                </c:pt>
                <c:pt idx="9518">
                  <c:v>32.292031999999999</c:v>
                </c:pt>
                <c:pt idx="9519">
                  <c:v>32.292031999999999</c:v>
                </c:pt>
                <c:pt idx="9520">
                  <c:v>32.294296000000003</c:v>
                </c:pt>
                <c:pt idx="9521">
                  <c:v>32.294296000000003</c:v>
                </c:pt>
                <c:pt idx="9522">
                  <c:v>32.295202000000003</c:v>
                </c:pt>
                <c:pt idx="9523">
                  <c:v>32.295202000000003</c:v>
                </c:pt>
                <c:pt idx="9524">
                  <c:v>32.297919</c:v>
                </c:pt>
                <c:pt idx="9525">
                  <c:v>32.297919</c:v>
                </c:pt>
                <c:pt idx="9526">
                  <c:v>32.303353999999999</c:v>
                </c:pt>
                <c:pt idx="9527">
                  <c:v>32.303353999999999</c:v>
                </c:pt>
                <c:pt idx="9528">
                  <c:v>32.304259999999999</c:v>
                </c:pt>
                <c:pt idx="9529">
                  <c:v>32.304259999999999</c:v>
                </c:pt>
                <c:pt idx="9530">
                  <c:v>32.306525000000001</c:v>
                </c:pt>
                <c:pt idx="9531">
                  <c:v>32.306525000000001</c:v>
                </c:pt>
                <c:pt idx="9532">
                  <c:v>32.307882999999997</c:v>
                </c:pt>
                <c:pt idx="9533">
                  <c:v>32.307882999999997</c:v>
                </c:pt>
                <c:pt idx="9534">
                  <c:v>32.308788999999997</c:v>
                </c:pt>
                <c:pt idx="9535">
                  <c:v>32.308788999999997</c:v>
                </c:pt>
                <c:pt idx="9536">
                  <c:v>32.312865000000002</c:v>
                </c:pt>
                <c:pt idx="9537">
                  <c:v>32.312865000000002</c:v>
                </c:pt>
                <c:pt idx="9538">
                  <c:v>32.312865000000002</c:v>
                </c:pt>
                <c:pt idx="9539">
                  <c:v>32.312865000000002</c:v>
                </c:pt>
                <c:pt idx="9540">
                  <c:v>32.316488</c:v>
                </c:pt>
                <c:pt idx="9541">
                  <c:v>32.316488</c:v>
                </c:pt>
                <c:pt idx="9542">
                  <c:v>32.320110999999997</c:v>
                </c:pt>
                <c:pt idx="9543">
                  <c:v>32.320110999999997</c:v>
                </c:pt>
                <c:pt idx="9544">
                  <c:v>32.321016999999998</c:v>
                </c:pt>
                <c:pt idx="9545">
                  <c:v>32.321016999999998</c:v>
                </c:pt>
                <c:pt idx="9546">
                  <c:v>32.321469999999998</c:v>
                </c:pt>
                <c:pt idx="9547">
                  <c:v>32.321469999999998</c:v>
                </c:pt>
                <c:pt idx="9548">
                  <c:v>32.322828999999999</c:v>
                </c:pt>
                <c:pt idx="9549">
                  <c:v>32.322828999999999</c:v>
                </c:pt>
                <c:pt idx="9550">
                  <c:v>32.324187999999999</c:v>
                </c:pt>
                <c:pt idx="9551">
                  <c:v>32.324187999999999</c:v>
                </c:pt>
                <c:pt idx="9552">
                  <c:v>32.324187999999999</c:v>
                </c:pt>
                <c:pt idx="9553">
                  <c:v>32.324187999999999</c:v>
                </c:pt>
                <c:pt idx="9554">
                  <c:v>32.329622000000001</c:v>
                </c:pt>
                <c:pt idx="9555">
                  <c:v>32.329622000000001</c:v>
                </c:pt>
                <c:pt idx="9556">
                  <c:v>32.332340000000002</c:v>
                </c:pt>
                <c:pt idx="9557">
                  <c:v>32.332340000000002</c:v>
                </c:pt>
                <c:pt idx="9558">
                  <c:v>32.338679999999997</c:v>
                </c:pt>
                <c:pt idx="9559">
                  <c:v>32.338679999999997</c:v>
                </c:pt>
                <c:pt idx="9560">
                  <c:v>32.339585999999997</c:v>
                </c:pt>
                <c:pt idx="9561">
                  <c:v>32.339585999999997</c:v>
                </c:pt>
                <c:pt idx="9562">
                  <c:v>32.340944999999998</c:v>
                </c:pt>
                <c:pt idx="9563">
                  <c:v>32.340944999999998</c:v>
                </c:pt>
                <c:pt idx="9564">
                  <c:v>32.342303000000001</c:v>
                </c:pt>
                <c:pt idx="9565">
                  <c:v>32.342303000000001</c:v>
                </c:pt>
                <c:pt idx="9566">
                  <c:v>32.346378999999999</c:v>
                </c:pt>
                <c:pt idx="9567">
                  <c:v>32.346378999999999</c:v>
                </c:pt>
                <c:pt idx="9568">
                  <c:v>32.347284999999999</c:v>
                </c:pt>
                <c:pt idx="9569">
                  <c:v>32.347284999999999</c:v>
                </c:pt>
                <c:pt idx="9570">
                  <c:v>32.348191</c:v>
                </c:pt>
                <c:pt idx="9571">
                  <c:v>32.348191</c:v>
                </c:pt>
                <c:pt idx="9572">
                  <c:v>32.353625999999998</c:v>
                </c:pt>
                <c:pt idx="9573">
                  <c:v>32.353625999999998</c:v>
                </c:pt>
                <c:pt idx="9574">
                  <c:v>32.354078999999999</c:v>
                </c:pt>
                <c:pt idx="9575">
                  <c:v>32.354078999999999</c:v>
                </c:pt>
                <c:pt idx="9576">
                  <c:v>32.355890000000002</c:v>
                </c:pt>
                <c:pt idx="9577">
                  <c:v>32.355890000000002</c:v>
                </c:pt>
                <c:pt idx="9578">
                  <c:v>32.356343000000003</c:v>
                </c:pt>
                <c:pt idx="9579">
                  <c:v>32.356343000000003</c:v>
                </c:pt>
                <c:pt idx="9580">
                  <c:v>32.357249000000003</c:v>
                </c:pt>
                <c:pt idx="9581">
                  <c:v>32.357249000000003</c:v>
                </c:pt>
                <c:pt idx="9582">
                  <c:v>32.365400999999999</c:v>
                </c:pt>
                <c:pt idx="9583">
                  <c:v>32.365400999999999</c:v>
                </c:pt>
                <c:pt idx="9584">
                  <c:v>32.369929999999997</c:v>
                </c:pt>
                <c:pt idx="9585">
                  <c:v>32.369929999999997</c:v>
                </c:pt>
                <c:pt idx="9586">
                  <c:v>32.370382999999997</c:v>
                </c:pt>
                <c:pt idx="9587">
                  <c:v>32.370382999999997</c:v>
                </c:pt>
                <c:pt idx="9588">
                  <c:v>32.370835999999997</c:v>
                </c:pt>
                <c:pt idx="9589">
                  <c:v>32.370835999999997</c:v>
                </c:pt>
                <c:pt idx="9590">
                  <c:v>32.370835999999997</c:v>
                </c:pt>
                <c:pt idx="9591">
                  <c:v>32.370835999999997</c:v>
                </c:pt>
                <c:pt idx="9592">
                  <c:v>32.373100000000001</c:v>
                </c:pt>
                <c:pt idx="9593">
                  <c:v>32.373100000000001</c:v>
                </c:pt>
                <c:pt idx="9594">
                  <c:v>32.373553000000001</c:v>
                </c:pt>
                <c:pt idx="9595">
                  <c:v>32.373553000000001</c:v>
                </c:pt>
                <c:pt idx="9596">
                  <c:v>32.374006000000001</c:v>
                </c:pt>
                <c:pt idx="9597">
                  <c:v>32.374006000000001</c:v>
                </c:pt>
                <c:pt idx="9598">
                  <c:v>32.374912000000002</c:v>
                </c:pt>
                <c:pt idx="9599">
                  <c:v>32.374912000000002</c:v>
                </c:pt>
                <c:pt idx="9600">
                  <c:v>32.375818000000002</c:v>
                </c:pt>
                <c:pt idx="9601">
                  <c:v>32.375818000000002</c:v>
                </c:pt>
                <c:pt idx="9602">
                  <c:v>32.378534999999999</c:v>
                </c:pt>
                <c:pt idx="9603">
                  <c:v>32.378534999999999</c:v>
                </c:pt>
                <c:pt idx="9604">
                  <c:v>32.378988</c:v>
                </c:pt>
                <c:pt idx="9605">
                  <c:v>32.378988</c:v>
                </c:pt>
                <c:pt idx="9606">
                  <c:v>32.379441</c:v>
                </c:pt>
                <c:pt idx="9607">
                  <c:v>32.379441</c:v>
                </c:pt>
                <c:pt idx="9608">
                  <c:v>32.382157999999997</c:v>
                </c:pt>
                <c:pt idx="9609">
                  <c:v>32.382157999999997</c:v>
                </c:pt>
                <c:pt idx="9610">
                  <c:v>32.382157999999997</c:v>
                </c:pt>
                <c:pt idx="9611">
                  <c:v>32.382157999999997</c:v>
                </c:pt>
                <c:pt idx="9612">
                  <c:v>32.385781999999999</c:v>
                </c:pt>
                <c:pt idx="9613">
                  <c:v>32.385781999999999</c:v>
                </c:pt>
                <c:pt idx="9614">
                  <c:v>32.391669</c:v>
                </c:pt>
                <c:pt idx="9615">
                  <c:v>32.391669</c:v>
                </c:pt>
                <c:pt idx="9616">
                  <c:v>32.394387000000002</c:v>
                </c:pt>
                <c:pt idx="9617">
                  <c:v>32.394387000000002</c:v>
                </c:pt>
                <c:pt idx="9618">
                  <c:v>32.395744999999998</c:v>
                </c:pt>
                <c:pt idx="9619">
                  <c:v>32.395744999999998</c:v>
                </c:pt>
                <c:pt idx="9620">
                  <c:v>32.396197999999998</c:v>
                </c:pt>
                <c:pt idx="9621">
                  <c:v>32.396197999999998</c:v>
                </c:pt>
                <c:pt idx="9622">
                  <c:v>32.397556999999999</c:v>
                </c:pt>
                <c:pt idx="9623">
                  <c:v>32.397556999999999</c:v>
                </c:pt>
                <c:pt idx="9624">
                  <c:v>32.398463</c:v>
                </c:pt>
                <c:pt idx="9625">
                  <c:v>32.398463</c:v>
                </c:pt>
                <c:pt idx="9626">
                  <c:v>32.399821000000003</c:v>
                </c:pt>
                <c:pt idx="9627">
                  <c:v>32.399821000000003</c:v>
                </c:pt>
                <c:pt idx="9628">
                  <c:v>32.400727000000003</c:v>
                </c:pt>
                <c:pt idx="9629">
                  <c:v>32.400727000000003</c:v>
                </c:pt>
                <c:pt idx="9630">
                  <c:v>32.400727000000003</c:v>
                </c:pt>
                <c:pt idx="9631">
                  <c:v>32.400727000000003</c:v>
                </c:pt>
                <c:pt idx="9632">
                  <c:v>32.404350000000001</c:v>
                </c:pt>
                <c:pt idx="9633">
                  <c:v>32.404350000000001</c:v>
                </c:pt>
                <c:pt idx="9634">
                  <c:v>32.413860999999997</c:v>
                </c:pt>
                <c:pt idx="9635">
                  <c:v>32.413860999999997</c:v>
                </c:pt>
                <c:pt idx="9636">
                  <c:v>32.416125999999998</c:v>
                </c:pt>
                <c:pt idx="9637">
                  <c:v>32.416125999999998</c:v>
                </c:pt>
                <c:pt idx="9638">
                  <c:v>32.416578999999999</c:v>
                </c:pt>
                <c:pt idx="9639">
                  <c:v>32.416578999999999</c:v>
                </c:pt>
                <c:pt idx="9640">
                  <c:v>32.425184000000002</c:v>
                </c:pt>
                <c:pt idx="9641">
                  <c:v>32.425184000000002</c:v>
                </c:pt>
                <c:pt idx="9642">
                  <c:v>32.425637000000002</c:v>
                </c:pt>
                <c:pt idx="9643">
                  <c:v>32.425637000000002</c:v>
                </c:pt>
                <c:pt idx="9644">
                  <c:v>32.426088999999997</c:v>
                </c:pt>
                <c:pt idx="9645">
                  <c:v>32.426088999999997</c:v>
                </c:pt>
                <c:pt idx="9646">
                  <c:v>32.432882999999997</c:v>
                </c:pt>
                <c:pt idx="9647">
                  <c:v>32.432882999999997</c:v>
                </c:pt>
                <c:pt idx="9648">
                  <c:v>32.433335999999997</c:v>
                </c:pt>
                <c:pt idx="9649">
                  <c:v>32.433335999999997</c:v>
                </c:pt>
                <c:pt idx="9650">
                  <c:v>32.434241999999998</c:v>
                </c:pt>
                <c:pt idx="9651">
                  <c:v>32.434241999999998</c:v>
                </c:pt>
                <c:pt idx="9652">
                  <c:v>32.437412000000002</c:v>
                </c:pt>
                <c:pt idx="9653">
                  <c:v>32.437412000000002</c:v>
                </c:pt>
                <c:pt idx="9654">
                  <c:v>32.437865000000002</c:v>
                </c:pt>
                <c:pt idx="9655">
                  <c:v>32.437865000000002</c:v>
                </c:pt>
                <c:pt idx="9656">
                  <c:v>32.438318000000002</c:v>
                </c:pt>
                <c:pt idx="9657">
                  <c:v>32.438318000000002</c:v>
                </c:pt>
                <c:pt idx="9658">
                  <c:v>32.439222999999998</c:v>
                </c:pt>
                <c:pt idx="9659">
                  <c:v>32.439222999999998</c:v>
                </c:pt>
                <c:pt idx="9660">
                  <c:v>32.441034999999999</c:v>
                </c:pt>
                <c:pt idx="9661">
                  <c:v>32.441034999999999</c:v>
                </c:pt>
                <c:pt idx="9662">
                  <c:v>32.441034999999999</c:v>
                </c:pt>
                <c:pt idx="9663">
                  <c:v>32.441034999999999</c:v>
                </c:pt>
                <c:pt idx="9664">
                  <c:v>32.441488</c:v>
                </c:pt>
                <c:pt idx="9665">
                  <c:v>32.441488</c:v>
                </c:pt>
                <c:pt idx="9666">
                  <c:v>32.443300000000001</c:v>
                </c:pt>
                <c:pt idx="9667">
                  <c:v>32.443300000000001</c:v>
                </c:pt>
                <c:pt idx="9668">
                  <c:v>32.444657999999997</c:v>
                </c:pt>
                <c:pt idx="9669">
                  <c:v>32.444657999999997</c:v>
                </c:pt>
                <c:pt idx="9670">
                  <c:v>32.445110999999997</c:v>
                </c:pt>
                <c:pt idx="9671">
                  <c:v>32.445110999999997</c:v>
                </c:pt>
                <c:pt idx="9672">
                  <c:v>32.446016999999998</c:v>
                </c:pt>
                <c:pt idx="9673">
                  <c:v>32.446016999999998</c:v>
                </c:pt>
                <c:pt idx="9674">
                  <c:v>32.446016999999998</c:v>
                </c:pt>
                <c:pt idx="9675">
                  <c:v>32.446016999999998</c:v>
                </c:pt>
                <c:pt idx="9676">
                  <c:v>32.446922999999998</c:v>
                </c:pt>
                <c:pt idx="9677">
                  <c:v>32.446922999999998</c:v>
                </c:pt>
                <c:pt idx="9678">
                  <c:v>32.448281000000001</c:v>
                </c:pt>
                <c:pt idx="9679">
                  <c:v>32.448281000000001</c:v>
                </c:pt>
                <c:pt idx="9680">
                  <c:v>32.449640000000002</c:v>
                </c:pt>
                <c:pt idx="9681">
                  <c:v>32.449640000000002</c:v>
                </c:pt>
                <c:pt idx="9682">
                  <c:v>32.450093000000003</c:v>
                </c:pt>
                <c:pt idx="9683">
                  <c:v>32.450093000000003</c:v>
                </c:pt>
                <c:pt idx="9684">
                  <c:v>32.453263</c:v>
                </c:pt>
                <c:pt idx="9685">
                  <c:v>32.453263</c:v>
                </c:pt>
                <c:pt idx="9686">
                  <c:v>32.454622000000001</c:v>
                </c:pt>
                <c:pt idx="9687">
                  <c:v>32.454622000000001</c:v>
                </c:pt>
                <c:pt idx="9688">
                  <c:v>32.454622000000001</c:v>
                </c:pt>
                <c:pt idx="9689">
                  <c:v>32.454622000000001</c:v>
                </c:pt>
                <c:pt idx="9690">
                  <c:v>32.460056999999999</c:v>
                </c:pt>
                <c:pt idx="9691">
                  <c:v>32.460056999999999</c:v>
                </c:pt>
                <c:pt idx="9692">
                  <c:v>32.465038999999997</c:v>
                </c:pt>
                <c:pt idx="9693">
                  <c:v>32.465038999999997</c:v>
                </c:pt>
                <c:pt idx="9694">
                  <c:v>32.465491</c:v>
                </c:pt>
                <c:pt idx="9695">
                  <c:v>32.465491</c:v>
                </c:pt>
                <c:pt idx="9696">
                  <c:v>32.466850000000001</c:v>
                </c:pt>
                <c:pt idx="9697">
                  <c:v>32.466850000000001</c:v>
                </c:pt>
                <c:pt idx="9698">
                  <c:v>32.466850000000001</c:v>
                </c:pt>
                <c:pt idx="9699">
                  <c:v>32.466850000000001</c:v>
                </c:pt>
                <c:pt idx="9700">
                  <c:v>32.467303000000001</c:v>
                </c:pt>
                <c:pt idx="9701">
                  <c:v>32.467303000000001</c:v>
                </c:pt>
                <c:pt idx="9702">
                  <c:v>32.469568000000002</c:v>
                </c:pt>
                <c:pt idx="9703">
                  <c:v>32.469568000000002</c:v>
                </c:pt>
                <c:pt idx="9704">
                  <c:v>32.469568000000002</c:v>
                </c:pt>
                <c:pt idx="9705">
                  <c:v>32.469568000000002</c:v>
                </c:pt>
                <c:pt idx="9706">
                  <c:v>32.475002000000003</c:v>
                </c:pt>
                <c:pt idx="9707">
                  <c:v>32.475002000000003</c:v>
                </c:pt>
                <c:pt idx="9708">
                  <c:v>32.479984000000002</c:v>
                </c:pt>
                <c:pt idx="9709">
                  <c:v>32.479984000000002</c:v>
                </c:pt>
                <c:pt idx="9710">
                  <c:v>32.481796000000003</c:v>
                </c:pt>
                <c:pt idx="9711">
                  <c:v>32.481796000000003</c:v>
                </c:pt>
                <c:pt idx="9712">
                  <c:v>32.484059999999999</c:v>
                </c:pt>
                <c:pt idx="9713">
                  <c:v>32.484059999999999</c:v>
                </c:pt>
                <c:pt idx="9714">
                  <c:v>32.484966</c:v>
                </c:pt>
                <c:pt idx="9715">
                  <c:v>32.484966</c:v>
                </c:pt>
                <c:pt idx="9716">
                  <c:v>32.486778000000001</c:v>
                </c:pt>
                <c:pt idx="9717">
                  <c:v>32.486778000000001</c:v>
                </c:pt>
                <c:pt idx="9718">
                  <c:v>32.487231000000001</c:v>
                </c:pt>
                <c:pt idx="9719">
                  <c:v>32.487231000000001</c:v>
                </c:pt>
                <c:pt idx="9720">
                  <c:v>32.490853999999999</c:v>
                </c:pt>
                <c:pt idx="9721">
                  <c:v>32.490853999999999</c:v>
                </c:pt>
                <c:pt idx="9722">
                  <c:v>32.490853999999999</c:v>
                </c:pt>
                <c:pt idx="9723">
                  <c:v>32.490853999999999</c:v>
                </c:pt>
                <c:pt idx="9724">
                  <c:v>32.491759999999999</c:v>
                </c:pt>
                <c:pt idx="9725">
                  <c:v>32.491759999999999</c:v>
                </c:pt>
                <c:pt idx="9726">
                  <c:v>32.492212000000002</c:v>
                </c:pt>
                <c:pt idx="9727">
                  <c:v>32.492212000000002</c:v>
                </c:pt>
                <c:pt idx="9728">
                  <c:v>32.492665000000002</c:v>
                </c:pt>
                <c:pt idx="9729">
                  <c:v>32.492665000000002</c:v>
                </c:pt>
                <c:pt idx="9730">
                  <c:v>32.492665000000002</c:v>
                </c:pt>
                <c:pt idx="9731">
                  <c:v>32.492665000000002</c:v>
                </c:pt>
                <c:pt idx="9732">
                  <c:v>32.494024000000003</c:v>
                </c:pt>
                <c:pt idx="9733">
                  <c:v>32.494024000000003</c:v>
                </c:pt>
                <c:pt idx="9734">
                  <c:v>32.494477000000003</c:v>
                </c:pt>
                <c:pt idx="9735">
                  <c:v>32.494477000000003</c:v>
                </c:pt>
                <c:pt idx="9736">
                  <c:v>32.495835999999997</c:v>
                </c:pt>
                <c:pt idx="9737">
                  <c:v>32.495835999999997</c:v>
                </c:pt>
                <c:pt idx="9738">
                  <c:v>32.496741</c:v>
                </c:pt>
                <c:pt idx="9739">
                  <c:v>32.496741</c:v>
                </c:pt>
                <c:pt idx="9740">
                  <c:v>32.497194</c:v>
                </c:pt>
                <c:pt idx="9741">
                  <c:v>32.497194</c:v>
                </c:pt>
                <c:pt idx="9742">
                  <c:v>32.501269999999998</c:v>
                </c:pt>
                <c:pt idx="9743">
                  <c:v>32.501269999999998</c:v>
                </c:pt>
                <c:pt idx="9744">
                  <c:v>32.503534999999999</c:v>
                </c:pt>
                <c:pt idx="9745">
                  <c:v>32.503534999999999</c:v>
                </c:pt>
                <c:pt idx="9746">
                  <c:v>32.508516999999998</c:v>
                </c:pt>
                <c:pt idx="9747">
                  <c:v>32.508516999999998</c:v>
                </c:pt>
                <c:pt idx="9748">
                  <c:v>32.511687000000002</c:v>
                </c:pt>
                <c:pt idx="9749">
                  <c:v>32.511687000000002</c:v>
                </c:pt>
                <c:pt idx="9750">
                  <c:v>32.512140000000002</c:v>
                </c:pt>
                <c:pt idx="9751">
                  <c:v>32.512140000000002</c:v>
                </c:pt>
                <c:pt idx="9752">
                  <c:v>32.516216</c:v>
                </c:pt>
                <c:pt idx="9753">
                  <c:v>32.516216</c:v>
                </c:pt>
                <c:pt idx="9754">
                  <c:v>32.517122000000001</c:v>
                </c:pt>
                <c:pt idx="9755">
                  <c:v>32.517122000000001</c:v>
                </c:pt>
                <c:pt idx="9756">
                  <c:v>32.517575000000001</c:v>
                </c:pt>
                <c:pt idx="9757">
                  <c:v>32.517575000000001</c:v>
                </c:pt>
                <c:pt idx="9758">
                  <c:v>32.518932999999997</c:v>
                </c:pt>
                <c:pt idx="9759">
                  <c:v>32.518932999999997</c:v>
                </c:pt>
                <c:pt idx="9760">
                  <c:v>32.520744999999998</c:v>
                </c:pt>
                <c:pt idx="9761">
                  <c:v>32.520744999999998</c:v>
                </c:pt>
                <c:pt idx="9762">
                  <c:v>32.523009000000002</c:v>
                </c:pt>
                <c:pt idx="9763">
                  <c:v>32.523009000000002</c:v>
                </c:pt>
                <c:pt idx="9764">
                  <c:v>32.525727000000003</c:v>
                </c:pt>
                <c:pt idx="9765">
                  <c:v>32.525727000000003</c:v>
                </c:pt>
                <c:pt idx="9766">
                  <c:v>32.527991</c:v>
                </c:pt>
                <c:pt idx="9767">
                  <c:v>32.527991</c:v>
                </c:pt>
                <c:pt idx="9768">
                  <c:v>32.530256000000001</c:v>
                </c:pt>
                <c:pt idx="9769">
                  <c:v>32.530256000000001</c:v>
                </c:pt>
                <c:pt idx="9770">
                  <c:v>32.531162000000002</c:v>
                </c:pt>
                <c:pt idx="9771">
                  <c:v>32.531162000000002</c:v>
                </c:pt>
                <c:pt idx="9772">
                  <c:v>32.532972999999998</c:v>
                </c:pt>
                <c:pt idx="9773">
                  <c:v>32.532972999999998</c:v>
                </c:pt>
                <c:pt idx="9774">
                  <c:v>32.533425999999999</c:v>
                </c:pt>
                <c:pt idx="9775">
                  <c:v>32.533425999999999</c:v>
                </c:pt>
                <c:pt idx="9776">
                  <c:v>32.534784999999999</c:v>
                </c:pt>
                <c:pt idx="9777">
                  <c:v>32.534784999999999</c:v>
                </c:pt>
                <c:pt idx="9778">
                  <c:v>32.535691</c:v>
                </c:pt>
                <c:pt idx="9779">
                  <c:v>32.535691</c:v>
                </c:pt>
                <c:pt idx="9780">
                  <c:v>32.536596000000003</c:v>
                </c:pt>
                <c:pt idx="9781">
                  <c:v>32.536596000000003</c:v>
                </c:pt>
                <c:pt idx="9782">
                  <c:v>32.537502000000003</c:v>
                </c:pt>
                <c:pt idx="9783">
                  <c:v>32.537502000000003</c:v>
                </c:pt>
                <c:pt idx="9784">
                  <c:v>32.546559999999999</c:v>
                </c:pt>
                <c:pt idx="9785">
                  <c:v>32.546559999999999</c:v>
                </c:pt>
                <c:pt idx="9786">
                  <c:v>32.558788</c:v>
                </c:pt>
                <c:pt idx="9787">
                  <c:v>32.558788</c:v>
                </c:pt>
                <c:pt idx="9788">
                  <c:v>32.560600000000001</c:v>
                </c:pt>
                <c:pt idx="9789">
                  <c:v>32.560600000000001</c:v>
                </c:pt>
                <c:pt idx="9790">
                  <c:v>32.566034999999999</c:v>
                </c:pt>
                <c:pt idx="9791">
                  <c:v>32.566034999999999</c:v>
                </c:pt>
                <c:pt idx="9792">
                  <c:v>32.570110999999997</c:v>
                </c:pt>
                <c:pt idx="9793">
                  <c:v>32.570110999999997</c:v>
                </c:pt>
                <c:pt idx="9794">
                  <c:v>32.571469</c:v>
                </c:pt>
                <c:pt idx="9795">
                  <c:v>32.571469</c:v>
                </c:pt>
                <c:pt idx="9796">
                  <c:v>32.571469</c:v>
                </c:pt>
                <c:pt idx="9797">
                  <c:v>32.571469</c:v>
                </c:pt>
                <c:pt idx="9798">
                  <c:v>32.575093000000003</c:v>
                </c:pt>
                <c:pt idx="9799">
                  <c:v>32.575093000000003</c:v>
                </c:pt>
                <c:pt idx="9800">
                  <c:v>32.576450999999999</c:v>
                </c:pt>
                <c:pt idx="9801">
                  <c:v>32.576450999999999</c:v>
                </c:pt>
                <c:pt idx="9802">
                  <c:v>32.577809999999999</c:v>
                </c:pt>
                <c:pt idx="9803">
                  <c:v>32.577809999999999</c:v>
                </c:pt>
                <c:pt idx="9804">
                  <c:v>32.577809999999999</c:v>
                </c:pt>
                <c:pt idx="9805">
                  <c:v>32.577809999999999</c:v>
                </c:pt>
                <c:pt idx="9806">
                  <c:v>32.579622000000001</c:v>
                </c:pt>
                <c:pt idx="9807">
                  <c:v>32.579622000000001</c:v>
                </c:pt>
                <c:pt idx="9808">
                  <c:v>32.580526999999996</c:v>
                </c:pt>
                <c:pt idx="9809">
                  <c:v>32.580526999999996</c:v>
                </c:pt>
                <c:pt idx="9810">
                  <c:v>32.580979999999997</c:v>
                </c:pt>
                <c:pt idx="9811">
                  <c:v>32.580979999999997</c:v>
                </c:pt>
                <c:pt idx="9812">
                  <c:v>32.581432999999997</c:v>
                </c:pt>
                <c:pt idx="9813">
                  <c:v>32.581432999999997</c:v>
                </c:pt>
                <c:pt idx="9814">
                  <c:v>32.582338999999997</c:v>
                </c:pt>
                <c:pt idx="9815">
                  <c:v>32.582338999999997</c:v>
                </c:pt>
                <c:pt idx="9816">
                  <c:v>32.582791999999998</c:v>
                </c:pt>
                <c:pt idx="9817">
                  <c:v>32.582791999999998</c:v>
                </c:pt>
                <c:pt idx="9818">
                  <c:v>32.583244999999998</c:v>
                </c:pt>
                <c:pt idx="9819">
                  <c:v>32.583244999999998</c:v>
                </c:pt>
                <c:pt idx="9820">
                  <c:v>32.585509000000002</c:v>
                </c:pt>
                <c:pt idx="9821">
                  <c:v>32.585509000000002</c:v>
                </c:pt>
                <c:pt idx="9822">
                  <c:v>32.592303000000001</c:v>
                </c:pt>
                <c:pt idx="9823">
                  <c:v>32.592303000000001</c:v>
                </c:pt>
                <c:pt idx="9824">
                  <c:v>32.599096000000003</c:v>
                </c:pt>
                <c:pt idx="9825">
                  <c:v>32.599096000000003</c:v>
                </c:pt>
                <c:pt idx="9826">
                  <c:v>32.599549000000003</c:v>
                </c:pt>
                <c:pt idx="9827">
                  <c:v>32.599549000000003</c:v>
                </c:pt>
                <c:pt idx="9828">
                  <c:v>32.601813999999997</c:v>
                </c:pt>
                <c:pt idx="9829">
                  <c:v>32.601813999999997</c:v>
                </c:pt>
                <c:pt idx="9830">
                  <c:v>32.603172000000001</c:v>
                </c:pt>
                <c:pt idx="9831">
                  <c:v>32.603172000000001</c:v>
                </c:pt>
                <c:pt idx="9832">
                  <c:v>32.604078000000001</c:v>
                </c:pt>
                <c:pt idx="9833">
                  <c:v>32.604078000000001</c:v>
                </c:pt>
                <c:pt idx="9834">
                  <c:v>32.604078000000001</c:v>
                </c:pt>
                <c:pt idx="9835">
                  <c:v>32.604078000000001</c:v>
                </c:pt>
                <c:pt idx="9836">
                  <c:v>32.604078000000001</c:v>
                </c:pt>
                <c:pt idx="9837">
                  <c:v>32.604078000000001</c:v>
                </c:pt>
                <c:pt idx="9838">
                  <c:v>32.604531000000001</c:v>
                </c:pt>
                <c:pt idx="9839">
                  <c:v>32.604531000000001</c:v>
                </c:pt>
                <c:pt idx="9840">
                  <c:v>32.607700999999999</c:v>
                </c:pt>
                <c:pt idx="9841">
                  <c:v>32.607700999999999</c:v>
                </c:pt>
                <c:pt idx="9842">
                  <c:v>32.607700999999999</c:v>
                </c:pt>
                <c:pt idx="9843">
                  <c:v>32.607700999999999</c:v>
                </c:pt>
                <c:pt idx="9844">
                  <c:v>32.608606999999999</c:v>
                </c:pt>
                <c:pt idx="9845">
                  <c:v>32.608606999999999</c:v>
                </c:pt>
                <c:pt idx="9846">
                  <c:v>32.609059999999999</c:v>
                </c:pt>
                <c:pt idx="9847">
                  <c:v>32.609059999999999</c:v>
                </c:pt>
                <c:pt idx="9848">
                  <c:v>32.610419</c:v>
                </c:pt>
                <c:pt idx="9849">
                  <c:v>32.610419</c:v>
                </c:pt>
                <c:pt idx="9850">
                  <c:v>32.610419</c:v>
                </c:pt>
                <c:pt idx="9851">
                  <c:v>32.610419</c:v>
                </c:pt>
                <c:pt idx="9852">
                  <c:v>32.610872000000001</c:v>
                </c:pt>
                <c:pt idx="9853">
                  <c:v>32.610872000000001</c:v>
                </c:pt>
                <c:pt idx="9854">
                  <c:v>32.611324000000003</c:v>
                </c:pt>
                <c:pt idx="9855">
                  <c:v>32.611324000000003</c:v>
                </c:pt>
                <c:pt idx="9856">
                  <c:v>32.616306000000002</c:v>
                </c:pt>
                <c:pt idx="9857">
                  <c:v>32.616306000000002</c:v>
                </c:pt>
                <c:pt idx="9858">
                  <c:v>32.616759000000002</c:v>
                </c:pt>
                <c:pt idx="9859">
                  <c:v>32.616759000000002</c:v>
                </c:pt>
                <c:pt idx="9860">
                  <c:v>32.616759000000002</c:v>
                </c:pt>
                <c:pt idx="9861">
                  <c:v>32.616759000000002</c:v>
                </c:pt>
                <c:pt idx="9862">
                  <c:v>32.620835</c:v>
                </c:pt>
                <c:pt idx="9863">
                  <c:v>32.620835</c:v>
                </c:pt>
                <c:pt idx="9864">
                  <c:v>32.622194</c:v>
                </c:pt>
                <c:pt idx="9865">
                  <c:v>32.622194</c:v>
                </c:pt>
                <c:pt idx="9866">
                  <c:v>32.622647000000001</c:v>
                </c:pt>
                <c:pt idx="9867">
                  <c:v>32.622647000000001</c:v>
                </c:pt>
                <c:pt idx="9868">
                  <c:v>32.622647000000001</c:v>
                </c:pt>
                <c:pt idx="9869">
                  <c:v>32.622647000000001</c:v>
                </c:pt>
                <c:pt idx="9870">
                  <c:v>32.623553000000001</c:v>
                </c:pt>
                <c:pt idx="9871">
                  <c:v>32.623553000000001</c:v>
                </c:pt>
                <c:pt idx="9872">
                  <c:v>32.625816999999998</c:v>
                </c:pt>
                <c:pt idx="9873">
                  <c:v>32.625816999999998</c:v>
                </c:pt>
                <c:pt idx="9874">
                  <c:v>32.626722999999998</c:v>
                </c:pt>
                <c:pt idx="9875">
                  <c:v>32.626722999999998</c:v>
                </c:pt>
                <c:pt idx="9876">
                  <c:v>32.628534999999999</c:v>
                </c:pt>
                <c:pt idx="9877">
                  <c:v>32.628534999999999</c:v>
                </c:pt>
                <c:pt idx="9878">
                  <c:v>32.630799000000003</c:v>
                </c:pt>
                <c:pt idx="9879">
                  <c:v>32.630799000000003</c:v>
                </c:pt>
                <c:pt idx="9880">
                  <c:v>32.633063</c:v>
                </c:pt>
                <c:pt idx="9881">
                  <c:v>32.633063</c:v>
                </c:pt>
                <c:pt idx="9882">
                  <c:v>32.633969</c:v>
                </c:pt>
                <c:pt idx="9883">
                  <c:v>32.633969</c:v>
                </c:pt>
                <c:pt idx="9884">
                  <c:v>32.636234000000002</c:v>
                </c:pt>
                <c:pt idx="9885">
                  <c:v>32.636234000000002</c:v>
                </c:pt>
                <c:pt idx="9886">
                  <c:v>32.636687000000002</c:v>
                </c:pt>
                <c:pt idx="9887">
                  <c:v>32.636687000000002</c:v>
                </c:pt>
                <c:pt idx="9888">
                  <c:v>32.637591999999998</c:v>
                </c:pt>
                <c:pt idx="9889">
                  <c:v>32.637591999999998</c:v>
                </c:pt>
                <c:pt idx="9890">
                  <c:v>32.642121000000003</c:v>
                </c:pt>
                <c:pt idx="9891">
                  <c:v>32.642121000000003</c:v>
                </c:pt>
                <c:pt idx="9892">
                  <c:v>32.642574000000003</c:v>
                </c:pt>
                <c:pt idx="9893">
                  <c:v>32.642574000000003</c:v>
                </c:pt>
                <c:pt idx="9894">
                  <c:v>32.643026999999996</c:v>
                </c:pt>
                <c:pt idx="9895">
                  <c:v>32.643026999999996</c:v>
                </c:pt>
                <c:pt idx="9896">
                  <c:v>32.643479999999997</c:v>
                </c:pt>
                <c:pt idx="9897">
                  <c:v>32.643479999999997</c:v>
                </c:pt>
                <c:pt idx="9898">
                  <c:v>32.649821000000003</c:v>
                </c:pt>
                <c:pt idx="9899">
                  <c:v>32.649821000000003</c:v>
                </c:pt>
                <c:pt idx="9900">
                  <c:v>32.650725999999999</c:v>
                </c:pt>
                <c:pt idx="9901">
                  <c:v>32.650725999999999</c:v>
                </c:pt>
                <c:pt idx="9902">
                  <c:v>32.652991</c:v>
                </c:pt>
                <c:pt idx="9903">
                  <c:v>32.652991</c:v>
                </c:pt>
                <c:pt idx="9904">
                  <c:v>32.656160999999997</c:v>
                </c:pt>
                <c:pt idx="9905">
                  <c:v>32.656160999999997</c:v>
                </c:pt>
                <c:pt idx="9906">
                  <c:v>32.657972999999998</c:v>
                </c:pt>
                <c:pt idx="9907">
                  <c:v>32.657972999999998</c:v>
                </c:pt>
                <c:pt idx="9908">
                  <c:v>32.658878999999999</c:v>
                </c:pt>
                <c:pt idx="9909">
                  <c:v>32.658878999999999</c:v>
                </c:pt>
                <c:pt idx="9910">
                  <c:v>32.659784000000002</c:v>
                </c:pt>
                <c:pt idx="9911">
                  <c:v>32.659784000000002</c:v>
                </c:pt>
                <c:pt idx="9912">
                  <c:v>32.661596000000003</c:v>
                </c:pt>
                <c:pt idx="9913">
                  <c:v>32.661596000000003</c:v>
                </c:pt>
                <c:pt idx="9914">
                  <c:v>32.662049000000003</c:v>
                </c:pt>
                <c:pt idx="9915">
                  <c:v>32.662049000000003</c:v>
                </c:pt>
                <c:pt idx="9916">
                  <c:v>32.662954999999997</c:v>
                </c:pt>
                <c:pt idx="9917">
                  <c:v>32.662954999999997</c:v>
                </c:pt>
                <c:pt idx="9918">
                  <c:v>32.664313</c:v>
                </c:pt>
                <c:pt idx="9919">
                  <c:v>32.664313</c:v>
                </c:pt>
                <c:pt idx="9920">
                  <c:v>32.664313</c:v>
                </c:pt>
                <c:pt idx="9921">
                  <c:v>32.664313</c:v>
                </c:pt>
                <c:pt idx="9922">
                  <c:v>32.666578000000001</c:v>
                </c:pt>
                <c:pt idx="9923">
                  <c:v>32.666578000000001</c:v>
                </c:pt>
                <c:pt idx="9924">
                  <c:v>32.667031000000001</c:v>
                </c:pt>
                <c:pt idx="9925">
                  <c:v>32.667031000000001</c:v>
                </c:pt>
                <c:pt idx="9926">
                  <c:v>32.667937000000002</c:v>
                </c:pt>
                <c:pt idx="9927">
                  <c:v>32.667937000000002</c:v>
                </c:pt>
                <c:pt idx="9928">
                  <c:v>32.668388999999998</c:v>
                </c:pt>
                <c:pt idx="9929">
                  <c:v>32.668388999999998</c:v>
                </c:pt>
                <c:pt idx="9930">
                  <c:v>32.670200999999999</c:v>
                </c:pt>
                <c:pt idx="9931">
                  <c:v>32.670200999999999</c:v>
                </c:pt>
                <c:pt idx="9932">
                  <c:v>32.671106999999999</c:v>
                </c:pt>
                <c:pt idx="9933">
                  <c:v>32.671106999999999</c:v>
                </c:pt>
                <c:pt idx="9934">
                  <c:v>32.672918000000003</c:v>
                </c:pt>
                <c:pt idx="9935">
                  <c:v>32.672918000000003</c:v>
                </c:pt>
                <c:pt idx="9936">
                  <c:v>32.673371000000003</c:v>
                </c:pt>
                <c:pt idx="9937">
                  <c:v>32.673371000000003</c:v>
                </c:pt>
                <c:pt idx="9938">
                  <c:v>32.673824000000003</c:v>
                </c:pt>
                <c:pt idx="9939">
                  <c:v>32.673824000000003</c:v>
                </c:pt>
                <c:pt idx="9940">
                  <c:v>32.673824000000003</c:v>
                </c:pt>
                <c:pt idx="9941">
                  <c:v>32.673824000000003</c:v>
                </c:pt>
                <c:pt idx="9942">
                  <c:v>32.673824000000003</c:v>
                </c:pt>
                <c:pt idx="9943">
                  <c:v>32.673824000000003</c:v>
                </c:pt>
                <c:pt idx="9944">
                  <c:v>32.675182999999997</c:v>
                </c:pt>
                <c:pt idx="9945">
                  <c:v>32.675182999999997</c:v>
                </c:pt>
                <c:pt idx="9946">
                  <c:v>32.676994999999998</c:v>
                </c:pt>
                <c:pt idx="9947">
                  <c:v>32.676994999999998</c:v>
                </c:pt>
                <c:pt idx="9948">
                  <c:v>32.676994999999998</c:v>
                </c:pt>
                <c:pt idx="9949">
                  <c:v>32.676994999999998</c:v>
                </c:pt>
                <c:pt idx="9950">
                  <c:v>32.680618000000003</c:v>
                </c:pt>
                <c:pt idx="9951">
                  <c:v>32.680618000000003</c:v>
                </c:pt>
                <c:pt idx="9952">
                  <c:v>32.680618000000003</c:v>
                </c:pt>
                <c:pt idx="9953">
                  <c:v>32.680618000000003</c:v>
                </c:pt>
                <c:pt idx="9954">
                  <c:v>32.685147000000001</c:v>
                </c:pt>
                <c:pt idx="9955">
                  <c:v>32.685147000000001</c:v>
                </c:pt>
                <c:pt idx="9956">
                  <c:v>32.686051999999997</c:v>
                </c:pt>
                <c:pt idx="9957">
                  <c:v>32.686051999999997</c:v>
                </c:pt>
                <c:pt idx="9958">
                  <c:v>32.688316999999998</c:v>
                </c:pt>
                <c:pt idx="9959">
                  <c:v>32.688316999999998</c:v>
                </c:pt>
                <c:pt idx="9960">
                  <c:v>32.688769999999998</c:v>
                </c:pt>
                <c:pt idx="9961">
                  <c:v>32.688769999999998</c:v>
                </c:pt>
                <c:pt idx="9962">
                  <c:v>32.691487000000002</c:v>
                </c:pt>
                <c:pt idx="9963">
                  <c:v>32.691487000000002</c:v>
                </c:pt>
                <c:pt idx="9964">
                  <c:v>32.695563</c:v>
                </c:pt>
                <c:pt idx="9965">
                  <c:v>32.695563</c:v>
                </c:pt>
                <c:pt idx="9966">
                  <c:v>32.695563</c:v>
                </c:pt>
                <c:pt idx="9967">
                  <c:v>32.695563</c:v>
                </c:pt>
                <c:pt idx="9968">
                  <c:v>32.695563</c:v>
                </c:pt>
                <c:pt idx="9969">
                  <c:v>32.695563</c:v>
                </c:pt>
                <c:pt idx="9970">
                  <c:v>32.697375000000001</c:v>
                </c:pt>
                <c:pt idx="9971">
                  <c:v>32.697375000000001</c:v>
                </c:pt>
                <c:pt idx="9972">
                  <c:v>32.702356999999999</c:v>
                </c:pt>
                <c:pt idx="9973">
                  <c:v>32.702356999999999</c:v>
                </c:pt>
                <c:pt idx="9974">
                  <c:v>32.702356999999999</c:v>
                </c:pt>
                <c:pt idx="9975">
                  <c:v>32.702356999999999</c:v>
                </c:pt>
                <c:pt idx="9976">
                  <c:v>32.703715000000003</c:v>
                </c:pt>
                <c:pt idx="9977">
                  <c:v>32.703715000000003</c:v>
                </c:pt>
                <c:pt idx="9978">
                  <c:v>32.705979999999997</c:v>
                </c:pt>
                <c:pt idx="9979">
                  <c:v>32.705979999999997</c:v>
                </c:pt>
                <c:pt idx="9980">
                  <c:v>32.709603000000001</c:v>
                </c:pt>
                <c:pt idx="9981">
                  <c:v>32.709603000000001</c:v>
                </c:pt>
                <c:pt idx="9982">
                  <c:v>32.710056000000002</c:v>
                </c:pt>
                <c:pt idx="9983">
                  <c:v>32.710056000000002</c:v>
                </c:pt>
                <c:pt idx="9984">
                  <c:v>32.711415000000002</c:v>
                </c:pt>
                <c:pt idx="9985">
                  <c:v>32.711415000000002</c:v>
                </c:pt>
                <c:pt idx="9986">
                  <c:v>32.713678999999999</c:v>
                </c:pt>
                <c:pt idx="9987">
                  <c:v>32.713678999999999</c:v>
                </c:pt>
                <c:pt idx="9988">
                  <c:v>32.713678999999999</c:v>
                </c:pt>
                <c:pt idx="9989">
                  <c:v>32.713678999999999</c:v>
                </c:pt>
                <c:pt idx="9990">
                  <c:v>32.713678999999999</c:v>
                </c:pt>
                <c:pt idx="9991">
                  <c:v>32.713678999999999</c:v>
                </c:pt>
                <c:pt idx="9992">
                  <c:v>32.717754999999997</c:v>
                </c:pt>
                <c:pt idx="9993">
                  <c:v>32.717754999999997</c:v>
                </c:pt>
                <c:pt idx="9994">
                  <c:v>32.719113999999998</c:v>
                </c:pt>
                <c:pt idx="9995">
                  <c:v>32.719113999999998</c:v>
                </c:pt>
                <c:pt idx="9996">
                  <c:v>32.721831000000002</c:v>
                </c:pt>
                <c:pt idx="9997">
                  <c:v>32.721831000000002</c:v>
                </c:pt>
                <c:pt idx="9998">
                  <c:v>32.721831000000002</c:v>
                </c:pt>
                <c:pt idx="9999">
                  <c:v>32.721831000000002</c:v>
                </c:pt>
                <c:pt idx="10000">
                  <c:v>32.723190000000002</c:v>
                </c:pt>
                <c:pt idx="10001">
                  <c:v>32.723190000000002</c:v>
                </c:pt>
                <c:pt idx="10002">
                  <c:v>32.724096000000003</c:v>
                </c:pt>
                <c:pt idx="10003">
                  <c:v>32.724096000000003</c:v>
                </c:pt>
                <c:pt idx="10004">
                  <c:v>32.724096000000003</c:v>
                </c:pt>
                <c:pt idx="10005">
                  <c:v>32.724096000000003</c:v>
                </c:pt>
                <c:pt idx="10006">
                  <c:v>32.724549000000003</c:v>
                </c:pt>
                <c:pt idx="10007">
                  <c:v>32.724549000000003</c:v>
                </c:pt>
                <c:pt idx="10008">
                  <c:v>32.725454999999997</c:v>
                </c:pt>
                <c:pt idx="10009">
                  <c:v>32.725454999999997</c:v>
                </c:pt>
                <c:pt idx="10010">
                  <c:v>32.72636</c:v>
                </c:pt>
                <c:pt idx="10011">
                  <c:v>32.72636</c:v>
                </c:pt>
                <c:pt idx="10012">
                  <c:v>32.727266</c:v>
                </c:pt>
                <c:pt idx="10013">
                  <c:v>32.727266</c:v>
                </c:pt>
                <c:pt idx="10014">
                  <c:v>32.727266</c:v>
                </c:pt>
                <c:pt idx="10015">
                  <c:v>32.727266</c:v>
                </c:pt>
                <c:pt idx="10016">
                  <c:v>32.728172000000001</c:v>
                </c:pt>
                <c:pt idx="10017">
                  <c:v>32.728172000000001</c:v>
                </c:pt>
                <c:pt idx="10018">
                  <c:v>32.728625000000001</c:v>
                </c:pt>
                <c:pt idx="10019">
                  <c:v>32.728625000000001</c:v>
                </c:pt>
                <c:pt idx="10020">
                  <c:v>32.732247999999998</c:v>
                </c:pt>
                <c:pt idx="10021">
                  <c:v>32.732247999999998</c:v>
                </c:pt>
                <c:pt idx="10022">
                  <c:v>32.732700999999999</c:v>
                </c:pt>
                <c:pt idx="10023">
                  <c:v>32.732700999999999</c:v>
                </c:pt>
                <c:pt idx="10024">
                  <c:v>32.732700999999999</c:v>
                </c:pt>
                <c:pt idx="10025">
                  <c:v>32.732700999999999</c:v>
                </c:pt>
                <c:pt idx="10026">
                  <c:v>32.732700999999999</c:v>
                </c:pt>
                <c:pt idx="10027">
                  <c:v>32.732700999999999</c:v>
                </c:pt>
                <c:pt idx="10028">
                  <c:v>32.733606999999999</c:v>
                </c:pt>
                <c:pt idx="10029">
                  <c:v>32.733606999999999</c:v>
                </c:pt>
                <c:pt idx="10030">
                  <c:v>32.734965000000003</c:v>
                </c:pt>
                <c:pt idx="10031">
                  <c:v>32.734965000000003</c:v>
                </c:pt>
                <c:pt idx="10032">
                  <c:v>32.738588999999997</c:v>
                </c:pt>
                <c:pt idx="10033">
                  <c:v>32.738588999999997</c:v>
                </c:pt>
                <c:pt idx="10034">
                  <c:v>32.739494000000001</c:v>
                </c:pt>
                <c:pt idx="10035">
                  <c:v>32.739494000000001</c:v>
                </c:pt>
                <c:pt idx="10036">
                  <c:v>32.740853000000001</c:v>
                </c:pt>
                <c:pt idx="10037">
                  <c:v>32.740853000000001</c:v>
                </c:pt>
                <c:pt idx="10038">
                  <c:v>32.742665000000002</c:v>
                </c:pt>
                <c:pt idx="10039">
                  <c:v>32.742665000000002</c:v>
                </c:pt>
                <c:pt idx="10040">
                  <c:v>32.743569999999998</c:v>
                </c:pt>
                <c:pt idx="10041">
                  <c:v>32.743569999999998</c:v>
                </c:pt>
                <c:pt idx="10042">
                  <c:v>32.743569999999998</c:v>
                </c:pt>
                <c:pt idx="10043">
                  <c:v>32.743569999999998</c:v>
                </c:pt>
                <c:pt idx="10044">
                  <c:v>32.744475999999999</c:v>
                </c:pt>
                <c:pt idx="10045">
                  <c:v>32.744475999999999</c:v>
                </c:pt>
                <c:pt idx="10046">
                  <c:v>32.744928999999999</c:v>
                </c:pt>
                <c:pt idx="10047">
                  <c:v>32.744928999999999</c:v>
                </c:pt>
                <c:pt idx="10048">
                  <c:v>32.751269999999998</c:v>
                </c:pt>
                <c:pt idx="10049">
                  <c:v>32.751269999999998</c:v>
                </c:pt>
                <c:pt idx="10050">
                  <c:v>32.753534000000002</c:v>
                </c:pt>
                <c:pt idx="10051">
                  <c:v>32.753534000000002</c:v>
                </c:pt>
                <c:pt idx="10052">
                  <c:v>32.755799000000003</c:v>
                </c:pt>
                <c:pt idx="10053">
                  <c:v>32.755799000000003</c:v>
                </c:pt>
                <c:pt idx="10054">
                  <c:v>32.755799000000003</c:v>
                </c:pt>
                <c:pt idx="10055">
                  <c:v>32.755799000000003</c:v>
                </c:pt>
                <c:pt idx="10056">
                  <c:v>32.75761</c:v>
                </c:pt>
                <c:pt idx="10057">
                  <c:v>32.75761</c:v>
                </c:pt>
                <c:pt idx="10058">
                  <c:v>32.758516</c:v>
                </c:pt>
                <c:pt idx="10059">
                  <c:v>32.758516</c:v>
                </c:pt>
                <c:pt idx="10060">
                  <c:v>32.758516</c:v>
                </c:pt>
                <c:pt idx="10061">
                  <c:v>32.758516</c:v>
                </c:pt>
                <c:pt idx="10062">
                  <c:v>32.760781000000001</c:v>
                </c:pt>
                <c:pt idx="10063">
                  <c:v>32.760781000000001</c:v>
                </c:pt>
                <c:pt idx="10064">
                  <c:v>32.765309999999999</c:v>
                </c:pt>
                <c:pt idx="10065">
                  <c:v>32.765309999999999</c:v>
                </c:pt>
                <c:pt idx="10066">
                  <c:v>32.765762000000002</c:v>
                </c:pt>
                <c:pt idx="10067">
                  <c:v>32.765762000000002</c:v>
                </c:pt>
                <c:pt idx="10068">
                  <c:v>32.770744000000001</c:v>
                </c:pt>
                <c:pt idx="10069">
                  <c:v>32.770744000000001</c:v>
                </c:pt>
                <c:pt idx="10070">
                  <c:v>32.770744000000001</c:v>
                </c:pt>
                <c:pt idx="10071">
                  <c:v>32.770744000000001</c:v>
                </c:pt>
                <c:pt idx="10072">
                  <c:v>32.771197000000001</c:v>
                </c:pt>
                <c:pt idx="10073">
                  <c:v>32.771197000000001</c:v>
                </c:pt>
                <c:pt idx="10074">
                  <c:v>32.771650000000001</c:v>
                </c:pt>
                <c:pt idx="10075">
                  <c:v>32.771650000000001</c:v>
                </c:pt>
                <c:pt idx="10076">
                  <c:v>32.773009000000002</c:v>
                </c:pt>
                <c:pt idx="10077">
                  <c:v>32.773009000000002</c:v>
                </c:pt>
                <c:pt idx="10078">
                  <c:v>32.773915000000002</c:v>
                </c:pt>
                <c:pt idx="10079">
                  <c:v>32.773915000000002</c:v>
                </c:pt>
                <c:pt idx="10080">
                  <c:v>32.774819999999998</c:v>
                </c:pt>
                <c:pt idx="10081">
                  <c:v>32.774819999999998</c:v>
                </c:pt>
                <c:pt idx="10082">
                  <c:v>32.775725999999999</c:v>
                </c:pt>
                <c:pt idx="10083">
                  <c:v>32.775725999999999</c:v>
                </c:pt>
                <c:pt idx="10084">
                  <c:v>32.778444</c:v>
                </c:pt>
                <c:pt idx="10085">
                  <c:v>32.778444</c:v>
                </c:pt>
                <c:pt idx="10086">
                  <c:v>32.779349000000003</c:v>
                </c:pt>
                <c:pt idx="10087">
                  <c:v>32.779349000000003</c:v>
                </c:pt>
                <c:pt idx="10088">
                  <c:v>32.780707999999997</c:v>
                </c:pt>
                <c:pt idx="10089">
                  <c:v>32.780707999999997</c:v>
                </c:pt>
                <c:pt idx="10090">
                  <c:v>32.781160999999997</c:v>
                </c:pt>
                <c:pt idx="10091">
                  <c:v>32.781160999999997</c:v>
                </c:pt>
                <c:pt idx="10092">
                  <c:v>32.781613999999998</c:v>
                </c:pt>
                <c:pt idx="10093">
                  <c:v>32.781613999999998</c:v>
                </c:pt>
                <c:pt idx="10094">
                  <c:v>32.781613999999998</c:v>
                </c:pt>
                <c:pt idx="10095">
                  <c:v>32.781613999999998</c:v>
                </c:pt>
                <c:pt idx="10096">
                  <c:v>32.782066999999998</c:v>
                </c:pt>
                <c:pt idx="10097">
                  <c:v>32.782066999999998</c:v>
                </c:pt>
                <c:pt idx="10098">
                  <c:v>32.784331000000002</c:v>
                </c:pt>
                <c:pt idx="10099">
                  <c:v>32.784331000000002</c:v>
                </c:pt>
                <c:pt idx="10100">
                  <c:v>32.785690000000002</c:v>
                </c:pt>
                <c:pt idx="10101">
                  <c:v>32.785690000000002</c:v>
                </c:pt>
                <c:pt idx="10102">
                  <c:v>32.792029999999997</c:v>
                </c:pt>
                <c:pt idx="10103">
                  <c:v>32.792029999999997</c:v>
                </c:pt>
                <c:pt idx="10104">
                  <c:v>32.793841999999998</c:v>
                </c:pt>
                <c:pt idx="10105">
                  <c:v>32.793841999999998</c:v>
                </c:pt>
                <c:pt idx="10106">
                  <c:v>32.795653999999999</c:v>
                </c:pt>
                <c:pt idx="10107">
                  <c:v>32.795653999999999</c:v>
                </c:pt>
                <c:pt idx="10108">
                  <c:v>32.796106999999999</c:v>
                </c:pt>
                <c:pt idx="10109">
                  <c:v>32.796106999999999</c:v>
                </c:pt>
                <c:pt idx="10110">
                  <c:v>32.796106999999999</c:v>
                </c:pt>
                <c:pt idx="10111">
                  <c:v>32.796106999999999</c:v>
                </c:pt>
                <c:pt idx="10112">
                  <c:v>32.796559000000002</c:v>
                </c:pt>
                <c:pt idx="10113">
                  <c:v>32.796559000000002</c:v>
                </c:pt>
                <c:pt idx="10114">
                  <c:v>32.797012000000002</c:v>
                </c:pt>
                <c:pt idx="10115">
                  <c:v>32.797012000000002</c:v>
                </c:pt>
                <c:pt idx="10116">
                  <c:v>32.798371000000003</c:v>
                </c:pt>
                <c:pt idx="10117">
                  <c:v>32.798371000000003</c:v>
                </c:pt>
                <c:pt idx="10118">
                  <c:v>32.800182999999997</c:v>
                </c:pt>
                <c:pt idx="10119">
                  <c:v>32.800182999999997</c:v>
                </c:pt>
                <c:pt idx="10120">
                  <c:v>32.809241</c:v>
                </c:pt>
                <c:pt idx="10121">
                  <c:v>32.809241</c:v>
                </c:pt>
                <c:pt idx="10122">
                  <c:v>32.812863999999998</c:v>
                </c:pt>
                <c:pt idx="10123">
                  <c:v>32.812863999999998</c:v>
                </c:pt>
                <c:pt idx="10124">
                  <c:v>32.816940000000002</c:v>
                </c:pt>
                <c:pt idx="10125">
                  <c:v>32.816940000000002</c:v>
                </c:pt>
                <c:pt idx="10126">
                  <c:v>32.817393000000003</c:v>
                </c:pt>
                <c:pt idx="10127">
                  <c:v>32.817393000000003</c:v>
                </c:pt>
                <c:pt idx="10128">
                  <c:v>32.82011</c:v>
                </c:pt>
                <c:pt idx="10129">
                  <c:v>32.82011</c:v>
                </c:pt>
                <c:pt idx="10130">
                  <c:v>32.820563</c:v>
                </c:pt>
                <c:pt idx="10131">
                  <c:v>32.820563</c:v>
                </c:pt>
                <c:pt idx="10132">
                  <c:v>32.821469</c:v>
                </c:pt>
                <c:pt idx="10133">
                  <c:v>32.821469</c:v>
                </c:pt>
                <c:pt idx="10134">
                  <c:v>32.823732999999997</c:v>
                </c:pt>
                <c:pt idx="10135">
                  <c:v>32.823732999999997</c:v>
                </c:pt>
                <c:pt idx="10136">
                  <c:v>32.823732999999997</c:v>
                </c:pt>
                <c:pt idx="10137">
                  <c:v>32.823732999999997</c:v>
                </c:pt>
                <c:pt idx="10138">
                  <c:v>32.827356000000002</c:v>
                </c:pt>
                <c:pt idx="10139">
                  <c:v>32.827356000000002</c:v>
                </c:pt>
                <c:pt idx="10140">
                  <c:v>32.827809000000002</c:v>
                </c:pt>
                <c:pt idx="10141">
                  <c:v>32.827809000000002</c:v>
                </c:pt>
                <c:pt idx="10142">
                  <c:v>32.828262000000002</c:v>
                </c:pt>
                <c:pt idx="10143">
                  <c:v>32.828262000000002</c:v>
                </c:pt>
                <c:pt idx="10144">
                  <c:v>32.828262000000002</c:v>
                </c:pt>
                <c:pt idx="10145">
                  <c:v>32.828262000000002</c:v>
                </c:pt>
                <c:pt idx="10146">
                  <c:v>32.830074000000003</c:v>
                </c:pt>
                <c:pt idx="10147">
                  <c:v>32.830074000000003</c:v>
                </c:pt>
                <c:pt idx="10148">
                  <c:v>32.830074000000003</c:v>
                </c:pt>
                <c:pt idx="10149">
                  <c:v>32.830074000000003</c:v>
                </c:pt>
                <c:pt idx="10150">
                  <c:v>32.830526999999996</c:v>
                </c:pt>
                <c:pt idx="10151">
                  <c:v>32.830526999999996</c:v>
                </c:pt>
                <c:pt idx="10152">
                  <c:v>32.834150000000001</c:v>
                </c:pt>
                <c:pt idx="10153">
                  <c:v>32.834150000000001</c:v>
                </c:pt>
                <c:pt idx="10154">
                  <c:v>32.834150000000001</c:v>
                </c:pt>
                <c:pt idx="10155">
                  <c:v>32.834150000000001</c:v>
                </c:pt>
                <c:pt idx="10156">
                  <c:v>32.834603000000001</c:v>
                </c:pt>
                <c:pt idx="10157">
                  <c:v>32.834603000000001</c:v>
                </c:pt>
                <c:pt idx="10158">
                  <c:v>32.836866999999998</c:v>
                </c:pt>
                <c:pt idx="10159">
                  <c:v>32.836866999999998</c:v>
                </c:pt>
                <c:pt idx="10160">
                  <c:v>32.837772999999999</c:v>
                </c:pt>
                <c:pt idx="10161">
                  <c:v>32.837772999999999</c:v>
                </c:pt>
                <c:pt idx="10162">
                  <c:v>32.837772999999999</c:v>
                </c:pt>
                <c:pt idx="10163">
                  <c:v>32.837772999999999</c:v>
                </c:pt>
                <c:pt idx="10164">
                  <c:v>32.838678999999999</c:v>
                </c:pt>
                <c:pt idx="10165">
                  <c:v>32.838678999999999</c:v>
                </c:pt>
                <c:pt idx="10166">
                  <c:v>32.839131999999999</c:v>
                </c:pt>
                <c:pt idx="10167">
                  <c:v>32.839131999999999</c:v>
                </c:pt>
                <c:pt idx="10168">
                  <c:v>32.841396000000003</c:v>
                </c:pt>
                <c:pt idx="10169">
                  <c:v>32.841396000000003</c:v>
                </c:pt>
                <c:pt idx="10170">
                  <c:v>32.845472000000001</c:v>
                </c:pt>
                <c:pt idx="10171">
                  <c:v>32.845472000000001</c:v>
                </c:pt>
                <c:pt idx="10172">
                  <c:v>32.847284000000002</c:v>
                </c:pt>
                <c:pt idx="10173">
                  <c:v>32.847284000000002</c:v>
                </c:pt>
                <c:pt idx="10174">
                  <c:v>32.848643000000003</c:v>
                </c:pt>
                <c:pt idx="10175">
                  <c:v>32.848643000000003</c:v>
                </c:pt>
                <c:pt idx="10176">
                  <c:v>32.849096000000003</c:v>
                </c:pt>
                <c:pt idx="10177">
                  <c:v>32.849096000000003</c:v>
                </c:pt>
                <c:pt idx="10178">
                  <c:v>32.852719</c:v>
                </c:pt>
                <c:pt idx="10179">
                  <c:v>32.852719</c:v>
                </c:pt>
                <c:pt idx="10180">
                  <c:v>32.862682</c:v>
                </c:pt>
                <c:pt idx="10181">
                  <c:v>32.862682</c:v>
                </c:pt>
                <c:pt idx="10182">
                  <c:v>32.863588</c:v>
                </c:pt>
                <c:pt idx="10183">
                  <c:v>32.863588</c:v>
                </c:pt>
                <c:pt idx="10184">
                  <c:v>32.864041</c:v>
                </c:pt>
                <c:pt idx="10185">
                  <c:v>32.864041</c:v>
                </c:pt>
                <c:pt idx="10186">
                  <c:v>32.864041</c:v>
                </c:pt>
                <c:pt idx="10187">
                  <c:v>32.864041</c:v>
                </c:pt>
                <c:pt idx="10188">
                  <c:v>32.864947000000001</c:v>
                </c:pt>
                <c:pt idx="10189">
                  <c:v>32.864947000000001</c:v>
                </c:pt>
                <c:pt idx="10190">
                  <c:v>32.866306000000002</c:v>
                </c:pt>
                <c:pt idx="10191">
                  <c:v>32.866306000000002</c:v>
                </c:pt>
                <c:pt idx="10192">
                  <c:v>32.872193000000003</c:v>
                </c:pt>
                <c:pt idx="10193">
                  <c:v>32.872193000000003</c:v>
                </c:pt>
                <c:pt idx="10194">
                  <c:v>32.872193000000003</c:v>
                </c:pt>
                <c:pt idx="10195">
                  <c:v>32.872193000000003</c:v>
                </c:pt>
                <c:pt idx="10196">
                  <c:v>32.873551999999997</c:v>
                </c:pt>
                <c:pt idx="10197">
                  <c:v>32.873551999999997</c:v>
                </c:pt>
                <c:pt idx="10198">
                  <c:v>32.879440000000002</c:v>
                </c:pt>
                <c:pt idx="10199">
                  <c:v>32.879440000000002</c:v>
                </c:pt>
                <c:pt idx="10200">
                  <c:v>32.880797999999999</c:v>
                </c:pt>
                <c:pt idx="10201">
                  <c:v>32.880797999999999</c:v>
                </c:pt>
                <c:pt idx="10202">
                  <c:v>32.880797999999999</c:v>
                </c:pt>
                <c:pt idx="10203">
                  <c:v>32.880797999999999</c:v>
                </c:pt>
                <c:pt idx="10204">
                  <c:v>32.883969</c:v>
                </c:pt>
                <c:pt idx="10205">
                  <c:v>32.883969</c:v>
                </c:pt>
                <c:pt idx="10206">
                  <c:v>32.884422000000001</c:v>
                </c:pt>
                <c:pt idx="10207">
                  <c:v>32.884422000000001</c:v>
                </c:pt>
                <c:pt idx="10208">
                  <c:v>32.885326999999997</c:v>
                </c:pt>
                <c:pt idx="10209">
                  <c:v>32.885326999999997</c:v>
                </c:pt>
                <c:pt idx="10210">
                  <c:v>32.886232999999997</c:v>
                </c:pt>
                <c:pt idx="10211">
                  <c:v>32.886232999999997</c:v>
                </c:pt>
                <c:pt idx="10212">
                  <c:v>32.890309000000002</c:v>
                </c:pt>
                <c:pt idx="10213">
                  <c:v>32.890309000000002</c:v>
                </c:pt>
                <c:pt idx="10214">
                  <c:v>32.897556000000002</c:v>
                </c:pt>
                <c:pt idx="10215">
                  <c:v>32.897556000000002</c:v>
                </c:pt>
                <c:pt idx="10216">
                  <c:v>32.898007999999997</c:v>
                </c:pt>
                <c:pt idx="10217">
                  <c:v>32.898007999999997</c:v>
                </c:pt>
                <c:pt idx="10218">
                  <c:v>32.898913999999998</c:v>
                </c:pt>
                <c:pt idx="10219">
                  <c:v>32.898913999999998</c:v>
                </c:pt>
                <c:pt idx="10220">
                  <c:v>32.898913999999998</c:v>
                </c:pt>
                <c:pt idx="10221">
                  <c:v>32.898913999999998</c:v>
                </c:pt>
                <c:pt idx="10222">
                  <c:v>32.899366999999998</c:v>
                </c:pt>
                <c:pt idx="10223">
                  <c:v>32.899366999999998</c:v>
                </c:pt>
                <c:pt idx="10224">
                  <c:v>32.899366999999998</c:v>
                </c:pt>
                <c:pt idx="10225">
                  <c:v>32.899366999999998</c:v>
                </c:pt>
                <c:pt idx="10226">
                  <c:v>32.899366999999998</c:v>
                </c:pt>
                <c:pt idx="10227">
                  <c:v>32.899366999999998</c:v>
                </c:pt>
                <c:pt idx="10228">
                  <c:v>32.900725999999999</c:v>
                </c:pt>
                <c:pt idx="10229">
                  <c:v>32.900725999999999</c:v>
                </c:pt>
                <c:pt idx="10230">
                  <c:v>32.903443000000003</c:v>
                </c:pt>
                <c:pt idx="10231">
                  <c:v>32.903443000000003</c:v>
                </c:pt>
                <c:pt idx="10232">
                  <c:v>32.905707999999997</c:v>
                </c:pt>
                <c:pt idx="10233">
                  <c:v>32.905707999999997</c:v>
                </c:pt>
                <c:pt idx="10234">
                  <c:v>32.906160999999997</c:v>
                </c:pt>
                <c:pt idx="10235">
                  <c:v>32.906160999999997</c:v>
                </c:pt>
                <c:pt idx="10236">
                  <c:v>32.906613</c:v>
                </c:pt>
                <c:pt idx="10237">
                  <c:v>32.906613</c:v>
                </c:pt>
                <c:pt idx="10238">
                  <c:v>32.907066</c:v>
                </c:pt>
                <c:pt idx="10239">
                  <c:v>32.907066</c:v>
                </c:pt>
                <c:pt idx="10240">
                  <c:v>32.907519000000001</c:v>
                </c:pt>
                <c:pt idx="10241">
                  <c:v>32.907519000000001</c:v>
                </c:pt>
                <c:pt idx="10242">
                  <c:v>32.908878000000001</c:v>
                </c:pt>
                <c:pt idx="10243">
                  <c:v>32.908878000000001</c:v>
                </c:pt>
                <c:pt idx="10244">
                  <c:v>32.910237000000002</c:v>
                </c:pt>
                <c:pt idx="10245">
                  <c:v>32.910237000000002</c:v>
                </c:pt>
                <c:pt idx="10246">
                  <c:v>32.910690000000002</c:v>
                </c:pt>
                <c:pt idx="10247">
                  <c:v>32.910690000000002</c:v>
                </c:pt>
                <c:pt idx="10248">
                  <c:v>32.911594999999998</c:v>
                </c:pt>
                <c:pt idx="10249">
                  <c:v>32.911594999999998</c:v>
                </c:pt>
                <c:pt idx="10250">
                  <c:v>32.912953999999999</c:v>
                </c:pt>
                <c:pt idx="10251">
                  <c:v>32.912953999999999</c:v>
                </c:pt>
                <c:pt idx="10252">
                  <c:v>32.913406999999999</c:v>
                </c:pt>
                <c:pt idx="10253">
                  <c:v>32.913406999999999</c:v>
                </c:pt>
                <c:pt idx="10254">
                  <c:v>32.917029999999997</c:v>
                </c:pt>
                <c:pt idx="10255">
                  <c:v>32.917029999999997</c:v>
                </c:pt>
                <c:pt idx="10256">
                  <c:v>32.918388999999998</c:v>
                </c:pt>
                <c:pt idx="10257">
                  <c:v>32.918388999999998</c:v>
                </c:pt>
                <c:pt idx="10258">
                  <c:v>32.918841999999998</c:v>
                </c:pt>
                <c:pt idx="10259">
                  <c:v>32.918841999999998</c:v>
                </c:pt>
                <c:pt idx="10260">
                  <c:v>32.918841999999998</c:v>
                </c:pt>
                <c:pt idx="10261">
                  <c:v>32.918841999999998</c:v>
                </c:pt>
                <c:pt idx="10262">
                  <c:v>32.919747999999998</c:v>
                </c:pt>
                <c:pt idx="10263">
                  <c:v>32.919747999999998</c:v>
                </c:pt>
                <c:pt idx="10264">
                  <c:v>32.919747999999998</c:v>
                </c:pt>
                <c:pt idx="10265">
                  <c:v>32.919747999999998</c:v>
                </c:pt>
                <c:pt idx="10266">
                  <c:v>32.921106000000002</c:v>
                </c:pt>
                <c:pt idx="10267">
                  <c:v>32.921106000000002</c:v>
                </c:pt>
                <c:pt idx="10268">
                  <c:v>32.922465000000003</c:v>
                </c:pt>
                <c:pt idx="10269">
                  <c:v>32.922465000000003</c:v>
                </c:pt>
                <c:pt idx="10270">
                  <c:v>32.923371000000003</c:v>
                </c:pt>
                <c:pt idx="10271">
                  <c:v>32.923371000000003</c:v>
                </c:pt>
                <c:pt idx="10272">
                  <c:v>32.923824000000003</c:v>
                </c:pt>
                <c:pt idx="10273">
                  <c:v>32.923824000000003</c:v>
                </c:pt>
                <c:pt idx="10274">
                  <c:v>32.931069999999998</c:v>
                </c:pt>
                <c:pt idx="10275">
                  <c:v>32.931069999999998</c:v>
                </c:pt>
                <c:pt idx="10276">
                  <c:v>32.931975999999999</c:v>
                </c:pt>
                <c:pt idx="10277">
                  <c:v>32.931975999999999</c:v>
                </c:pt>
                <c:pt idx="10278">
                  <c:v>32.933334000000002</c:v>
                </c:pt>
                <c:pt idx="10279">
                  <c:v>32.933334000000002</c:v>
                </c:pt>
                <c:pt idx="10280">
                  <c:v>32.933787000000002</c:v>
                </c:pt>
                <c:pt idx="10281">
                  <c:v>32.933787000000002</c:v>
                </c:pt>
                <c:pt idx="10282">
                  <c:v>32.936504999999997</c:v>
                </c:pt>
                <c:pt idx="10283">
                  <c:v>32.936504999999997</c:v>
                </c:pt>
                <c:pt idx="10284">
                  <c:v>32.93741</c:v>
                </c:pt>
                <c:pt idx="10285">
                  <c:v>32.93741</c:v>
                </c:pt>
                <c:pt idx="10286">
                  <c:v>32.938316</c:v>
                </c:pt>
                <c:pt idx="10287">
                  <c:v>32.938316</c:v>
                </c:pt>
                <c:pt idx="10288">
                  <c:v>32.938316</c:v>
                </c:pt>
                <c:pt idx="10289">
                  <c:v>32.938316</c:v>
                </c:pt>
                <c:pt idx="10290">
                  <c:v>32.938316</c:v>
                </c:pt>
                <c:pt idx="10291">
                  <c:v>32.938316</c:v>
                </c:pt>
                <c:pt idx="10292">
                  <c:v>32.941034000000002</c:v>
                </c:pt>
                <c:pt idx="10293">
                  <c:v>32.941034000000002</c:v>
                </c:pt>
                <c:pt idx="10294">
                  <c:v>32.94511</c:v>
                </c:pt>
                <c:pt idx="10295">
                  <c:v>32.94511</c:v>
                </c:pt>
                <c:pt idx="10296">
                  <c:v>32.946921000000003</c:v>
                </c:pt>
                <c:pt idx="10297">
                  <c:v>32.946921000000003</c:v>
                </c:pt>
                <c:pt idx="10298">
                  <c:v>32.947374000000003</c:v>
                </c:pt>
                <c:pt idx="10299">
                  <c:v>32.947374000000003</c:v>
                </c:pt>
                <c:pt idx="10300">
                  <c:v>32.954621000000003</c:v>
                </c:pt>
                <c:pt idx="10301">
                  <c:v>32.954621000000003</c:v>
                </c:pt>
                <c:pt idx="10302">
                  <c:v>32.954621000000003</c:v>
                </c:pt>
                <c:pt idx="10303">
                  <c:v>32.954621000000003</c:v>
                </c:pt>
                <c:pt idx="10304">
                  <c:v>32.955525999999999</c:v>
                </c:pt>
                <c:pt idx="10305">
                  <c:v>32.955525999999999</c:v>
                </c:pt>
                <c:pt idx="10306">
                  <c:v>32.955978999999999</c:v>
                </c:pt>
                <c:pt idx="10307">
                  <c:v>32.955978999999999</c:v>
                </c:pt>
                <c:pt idx="10308">
                  <c:v>32.956885</c:v>
                </c:pt>
                <c:pt idx="10309">
                  <c:v>32.956885</c:v>
                </c:pt>
                <c:pt idx="10310">
                  <c:v>32.959150000000001</c:v>
                </c:pt>
                <c:pt idx="10311">
                  <c:v>32.959150000000001</c:v>
                </c:pt>
                <c:pt idx="10312">
                  <c:v>32.959601999999997</c:v>
                </c:pt>
                <c:pt idx="10313">
                  <c:v>32.959601999999997</c:v>
                </c:pt>
                <c:pt idx="10314">
                  <c:v>32.960054999999997</c:v>
                </c:pt>
                <c:pt idx="10315">
                  <c:v>32.960054999999997</c:v>
                </c:pt>
                <c:pt idx="10316">
                  <c:v>32.960507999999997</c:v>
                </c:pt>
                <c:pt idx="10317">
                  <c:v>32.960507999999997</c:v>
                </c:pt>
                <c:pt idx="10318">
                  <c:v>32.960507999999997</c:v>
                </c:pt>
                <c:pt idx="10319">
                  <c:v>32.960507999999997</c:v>
                </c:pt>
                <c:pt idx="10320">
                  <c:v>32.960960999999998</c:v>
                </c:pt>
                <c:pt idx="10321">
                  <c:v>32.960960999999998</c:v>
                </c:pt>
                <c:pt idx="10322">
                  <c:v>32.962319999999998</c:v>
                </c:pt>
                <c:pt idx="10323">
                  <c:v>32.962319999999998</c:v>
                </c:pt>
                <c:pt idx="10324">
                  <c:v>32.962772999999999</c:v>
                </c:pt>
                <c:pt idx="10325">
                  <c:v>32.962772999999999</c:v>
                </c:pt>
                <c:pt idx="10326">
                  <c:v>32.964131000000002</c:v>
                </c:pt>
                <c:pt idx="10327">
                  <c:v>32.964131000000002</c:v>
                </c:pt>
                <c:pt idx="10328">
                  <c:v>32.964584000000002</c:v>
                </c:pt>
                <c:pt idx="10329">
                  <c:v>32.964584000000002</c:v>
                </c:pt>
                <c:pt idx="10330">
                  <c:v>32.966396000000003</c:v>
                </c:pt>
                <c:pt idx="10331">
                  <c:v>32.966396000000003</c:v>
                </c:pt>
                <c:pt idx="10332">
                  <c:v>32.967301999999997</c:v>
                </c:pt>
                <c:pt idx="10333">
                  <c:v>32.967301999999997</c:v>
                </c:pt>
                <c:pt idx="10334">
                  <c:v>32.968207999999997</c:v>
                </c:pt>
                <c:pt idx="10335">
                  <c:v>32.968207999999997</c:v>
                </c:pt>
                <c:pt idx="10336">
                  <c:v>32.968207999999997</c:v>
                </c:pt>
                <c:pt idx="10337">
                  <c:v>32.968207999999997</c:v>
                </c:pt>
                <c:pt idx="10338">
                  <c:v>32.971378000000001</c:v>
                </c:pt>
                <c:pt idx="10339">
                  <c:v>32.971378000000001</c:v>
                </c:pt>
                <c:pt idx="10340">
                  <c:v>32.971831000000002</c:v>
                </c:pt>
                <c:pt idx="10341">
                  <c:v>32.971831000000002</c:v>
                </c:pt>
                <c:pt idx="10342">
                  <c:v>32.974547999999999</c:v>
                </c:pt>
                <c:pt idx="10343">
                  <c:v>32.974547999999999</c:v>
                </c:pt>
                <c:pt idx="10344">
                  <c:v>32.97636</c:v>
                </c:pt>
                <c:pt idx="10345">
                  <c:v>32.97636</c:v>
                </c:pt>
                <c:pt idx="10346">
                  <c:v>32.978624000000003</c:v>
                </c:pt>
                <c:pt idx="10347">
                  <c:v>32.978624000000003</c:v>
                </c:pt>
                <c:pt idx="10348">
                  <c:v>32.983606000000002</c:v>
                </c:pt>
                <c:pt idx="10349">
                  <c:v>32.983606000000002</c:v>
                </c:pt>
                <c:pt idx="10350">
                  <c:v>32.984965000000003</c:v>
                </c:pt>
                <c:pt idx="10351">
                  <c:v>32.984965000000003</c:v>
                </c:pt>
                <c:pt idx="10352">
                  <c:v>32.986775999999999</c:v>
                </c:pt>
                <c:pt idx="10353">
                  <c:v>32.986775999999999</c:v>
                </c:pt>
                <c:pt idx="10354">
                  <c:v>32.987228999999999</c:v>
                </c:pt>
                <c:pt idx="10355">
                  <c:v>32.987228999999999</c:v>
                </c:pt>
                <c:pt idx="10356">
                  <c:v>32.989041</c:v>
                </c:pt>
                <c:pt idx="10357">
                  <c:v>32.989041</c:v>
                </c:pt>
                <c:pt idx="10358">
                  <c:v>32.991757999999997</c:v>
                </c:pt>
                <c:pt idx="10359">
                  <c:v>32.991757999999997</c:v>
                </c:pt>
                <c:pt idx="10360">
                  <c:v>32.994022999999999</c:v>
                </c:pt>
                <c:pt idx="10361">
                  <c:v>32.994022999999999</c:v>
                </c:pt>
                <c:pt idx="10362">
                  <c:v>32.999004999999997</c:v>
                </c:pt>
                <c:pt idx="10363">
                  <c:v>32.999004999999997</c:v>
                </c:pt>
                <c:pt idx="10364">
                  <c:v>33.000816</c:v>
                </c:pt>
                <c:pt idx="10365">
                  <c:v>33.000816</c:v>
                </c:pt>
                <c:pt idx="10366">
                  <c:v>33.000816</c:v>
                </c:pt>
                <c:pt idx="10367">
                  <c:v>33.000816</c:v>
                </c:pt>
                <c:pt idx="10368">
                  <c:v>33.001722000000001</c:v>
                </c:pt>
                <c:pt idx="10369">
                  <c:v>33.001722000000001</c:v>
                </c:pt>
                <c:pt idx="10370">
                  <c:v>33.002628000000001</c:v>
                </c:pt>
                <c:pt idx="10371">
                  <c:v>33.002628000000001</c:v>
                </c:pt>
                <c:pt idx="10372">
                  <c:v>33.003534000000002</c:v>
                </c:pt>
                <c:pt idx="10373">
                  <c:v>33.003534000000002</c:v>
                </c:pt>
                <c:pt idx="10374">
                  <c:v>33.004438999999998</c:v>
                </c:pt>
                <c:pt idx="10375">
                  <c:v>33.004438999999998</c:v>
                </c:pt>
                <c:pt idx="10376">
                  <c:v>33.007156999999999</c:v>
                </c:pt>
                <c:pt idx="10377">
                  <c:v>33.007156999999999</c:v>
                </c:pt>
                <c:pt idx="10378">
                  <c:v>33.00761</c:v>
                </c:pt>
                <c:pt idx="10379">
                  <c:v>33.00761</c:v>
                </c:pt>
                <c:pt idx="10380">
                  <c:v>33.00761</c:v>
                </c:pt>
                <c:pt idx="10381">
                  <c:v>33.00761</c:v>
                </c:pt>
                <c:pt idx="10382">
                  <c:v>33.008515000000003</c:v>
                </c:pt>
                <c:pt idx="10383">
                  <c:v>33.008515000000003</c:v>
                </c:pt>
                <c:pt idx="10384">
                  <c:v>33.008515000000003</c:v>
                </c:pt>
                <c:pt idx="10385">
                  <c:v>33.008515000000003</c:v>
                </c:pt>
                <c:pt idx="10386">
                  <c:v>33.010326999999997</c:v>
                </c:pt>
                <c:pt idx="10387">
                  <c:v>33.010326999999997</c:v>
                </c:pt>
                <c:pt idx="10388">
                  <c:v>33.011232999999997</c:v>
                </c:pt>
                <c:pt idx="10389">
                  <c:v>33.011232999999997</c:v>
                </c:pt>
                <c:pt idx="10390">
                  <c:v>33.014856000000002</c:v>
                </c:pt>
                <c:pt idx="10391">
                  <c:v>33.014856000000002</c:v>
                </c:pt>
                <c:pt idx="10392">
                  <c:v>33.016215000000003</c:v>
                </c:pt>
                <c:pt idx="10393">
                  <c:v>33.016215000000003</c:v>
                </c:pt>
                <c:pt idx="10394">
                  <c:v>33.018932</c:v>
                </c:pt>
                <c:pt idx="10395">
                  <c:v>33.018932</c:v>
                </c:pt>
                <c:pt idx="10396">
                  <c:v>33.018932</c:v>
                </c:pt>
                <c:pt idx="10397">
                  <c:v>33.018932</c:v>
                </c:pt>
                <c:pt idx="10398">
                  <c:v>33.019838</c:v>
                </c:pt>
                <c:pt idx="10399">
                  <c:v>33.019838</c:v>
                </c:pt>
                <c:pt idx="10400">
                  <c:v>33.020744000000001</c:v>
                </c:pt>
                <c:pt idx="10401">
                  <c:v>33.020744000000001</c:v>
                </c:pt>
                <c:pt idx="10402">
                  <c:v>33.021197000000001</c:v>
                </c:pt>
                <c:pt idx="10403">
                  <c:v>33.021197000000001</c:v>
                </c:pt>
                <c:pt idx="10404">
                  <c:v>33.021197000000001</c:v>
                </c:pt>
                <c:pt idx="10405">
                  <c:v>33.021197000000001</c:v>
                </c:pt>
                <c:pt idx="10406">
                  <c:v>33.022554999999997</c:v>
                </c:pt>
                <c:pt idx="10407">
                  <c:v>33.022554999999997</c:v>
                </c:pt>
                <c:pt idx="10408">
                  <c:v>33.023460999999998</c:v>
                </c:pt>
                <c:pt idx="10409">
                  <c:v>33.023460999999998</c:v>
                </c:pt>
                <c:pt idx="10410">
                  <c:v>33.024366999999998</c:v>
                </c:pt>
                <c:pt idx="10411">
                  <c:v>33.024366999999998</c:v>
                </c:pt>
                <c:pt idx="10412">
                  <c:v>33.025272999999999</c:v>
                </c:pt>
                <c:pt idx="10413">
                  <c:v>33.025272999999999</c:v>
                </c:pt>
                <c:pt idx="10414">
                  <c:v>33.025725000000001</c:v>
                </c:pt>
                <c:pt idx="10415">
                  <c:v>33.025725000000001</c:v>
                </c:pt>
                <c:pt idx="10416">
                  <c:v>33.029349000000003</c:v>
                </c:pt>
                <c:pt idx="10417">
                  <c:v>33.029349000000003</c:v>
                </c:pt>
                <c:pt idx="10418">
                  <c:v>33.029801999999997</c:v>
                </c:pt>
                <c:pt idx="10419">
                  <c:v>33.029801999999997</c:v>
                </c:pt>
                <c:pt idx="10420">
                  <c:v>33.031613</c:v>
                </c:pt>
                <c:pt idx="10421">
                  <c:v>33.031613</c:v>
                </c:pt>
                <c:pt idx="10422">
                  <c:v>33.033878000000001</c:v>
                </c:pt>
                <c:pt idx="10423">
                  <c:v>33.033878000000001</c:v>
                </c:pt>
                <c:pt idx="10424">
                  <c:v>33.038406999999999</c:v>
                </c:pt>
                <c:pt idx="10425">
                  <c:v>33.038406999999999</c:v>
                </c:pt>
                <c:pt idx="10426">
                  <c:v>33.039312000000002</c:v>
                </c:pt>
                <c:pt idx="10427">
                  <c:v>33.039312000000002</c:v>
                </c:pt>
                <c:pt idx="10428">
                  <c:v>33.040218000000003</c:v>
                </c:pt>
                <c:pt idx="10429">
                  <c:v>33.040218000000003</c:v>
                </c:pt>
                <c:pt idx="10430">
                  <c:v>33.046106000000002</c:v>
                </c:pt>
                <c:pt idx="10431">
                  <c:v>33.046106000000002</c:v>
                </c:pt>
                <c:pt idx="10432">
                  <c:v>33.047465000000003</c:v>
                </c:pt>
                <c:pt idx="10433">
                  <c:v>33.047465000000003</c:v>
                </c:pt>
                <c:pt idx="10434">
                  <c:v>33.047465000000003</c:v>
                </c:pt>
                <c:pt idx="10435">
                  <c:v>33.047465000000003</c:v>
                </c:pt>
                <c:pt idx="10436">
                  <c:v>33.048822999999999</c:v>
                </c:pt>
                <c:pt idx="10437">
                  <c:v>33.048822999999999</c:v>
                </c:pt>
                <c:pt idx="10438">
                  <c:v>33.048822999999999</c:v>
                </c:pt>
                <c:pt idx="10439">
                  <c:v>33.048822999999999</c:v>
                </c:pt>
                <c:pt idx="10440">
                  <c:v>33.050182</c:v>
                </c:pt>
                <c:pt idx="10441">
                  <c:v>33.050182</c:v>
                </c:pt>
                <c:pt idx="10442">
                  <c:v>33.051994000000001</c:v>
                </c:pt>
                <c:pt idx="10443">
                  <c:v>33.051994000000001</c:v>
                </c:pt>
                <c:pt idx="10444">
                  <c:v>33.056069999999998</c:v>
                </c:pt>
                <c:pt idx="10445">
                  <c:v>33.056069999999998</c:v>
                </c:pt>
                <c:pt idx="10446">
                  <c:v>33.056069999999998</c:v>
                </c:pt>
                <c:pt idx="10447">
                  <c:v>33.056069999999998</c:v>
                </c:pt>
                <c:pt idx="10448">
                  <c:v>33.057428000000002</c:v>
                </c:pt>
                <c:pt idx="10449">
                  <c:v>33.057428000000002</c:v>
                </c:pt>
                <c:pt idx="10450">
                  <c:v>33.057881000000002</c:v>
                </c:pt>
                <c:pt idx="10451">
                  <c:v>33.057881000000002</c:v>
                </c:pt>
                <c:pt idx="10452">
                  <c:v>33.058787000000002</c:v>
                </c:pt>
                <c:pt idx="10453">
                  <c:v>33.058787000000002</c:v>
                </c:pt>
                <c:pt idx="10454">
                  <c:v>33.059693000000003</c:v>
                </c:pt>
                <c:pt idx="10455">
                  <c:v>33.059693000000003</c:v>
                </c:pt>
                <c:pt idx="10456">
                  <c:v>33.060599000000003</c:v>
                </c:pt>
                <c:pt idx="10457">
                  <c:v>33.060599000000003</c:v>
                </c:pt>
                <c:pt idx="10458">
                  <c:v>33.061050999999999</c:v>
                </c:pt>
                <c:pt idx="10459">
                  <c:v>33.061050999999999</c:v>
                </c:pt>
                <c:pt idx="10460">
                  <c:v>33.063316</c:v>
                </c:pt>
                <c:pt idx="10461">
                  <c:v>33.063316</c:v>
                </c:pt>
                <c:pt idx="10462">
                  <c:v>33.064222000000001</c:v>
                </c:pt>
                <c:pt idx="10463">
                  <c:v>33.064222000000001</c:v>
                </c:pt>
                <c:pt idx="10464">
                  <c:v>33.064222000000001</c:v>
                </c:pt>
                <c:pt idx="10465">
                  <c:v>33.064222000000001</c:v>
                </c:pt>
                <c:pt idx="10466">
                  <c:v>33.064675000000001</c:v>
                </c:pt>
                <c:pt idx="10467">
                  <c:v>33.064675000000001</c:v>
                </c:pt>
                <c:pt idx="10468">
                  <c:v>33.065128000000001</c:v>
                </c:pt>
                <c:pt idx="10469">
                  <c:v>33.065128000000001</c:v>
                </c:pt>
                <c:pt idx="10470">
                  <c:v>33.065128000000001</c:v>
                </c:pt>
                <c:pt idx="10471">
                  <c:v>33.065128000000001</c:v>
                </c:pt>
                <c:pt idx="10472">
                  <c:v>33.065128000000001</c:v>
                </c:pt>
                <c:pt idx="10473">
                  <c:v>33.065128000000001</c:v>
                </c:pt>
                <c:pt idx="10474">
                  <c:v>33.067391999999998</c:v>
                </c:pt>
                <c:pt idx="10475">
                  <c:v>33.067391999999998</c:v>
                </c:pt>
                <c:pt idx="10476">
                  <c:v>33.067844999999998</c:v>
                </c:pt>
                <c:pt idx="10477">
                  <c:v>33.067844999999998</c:v>
                </c:pt>
                <c:pt idx="10478">
                  <c:v>33.071015000000003</c:v>
                </c:pt>
                <c:pt idx="10479">
                  <c:v>33.071015000000003</c:v>
                </c:pt>
                <c:pt idx="10480">
                  <c:v>33.071468000000003</c:v>
                </c:pt>
                <c:pt idx="10481">
                  <c:v>33.071468000000003</c:v>
                </c:pt>
                <c:pt idx="10482">
                  <c:v>33.074638</c:v>
                </c:pt>
                <c:pt idx="10483">
                  <c:v>33.074638</c:v>
                </c:pt>
                <c:pt idx="10484">
                  <c:v>33.074638</c:v>
                </c:pt>
                <c:pt idx="10485">
                  <c:v>33.074638</c:v>
                </c:pt>
                <c:pt idx="10486">
                  <c:v>33.080525999999999</c:v>
                </c:pt>
                <c:pt idx="10487">
                  <c:v>33.080525999999999</c:v>
                </c:pt>
                <c:pt idx="10488">
                  <c:v>33.082338</c:v>
                </c:pt>
                <c:pt idx="10489">
                  <c:v>33.082338</c:v>
                </c:pt>
                <c:pt idx="10490">
                  <c:v>33.082338</c:v>
                </c:pt>
                <c:pt idx="10491">
                  <c:v>33.082338</c:v>
                </c:pt>
                <c:pt idx="10492">
                  <c:v>33.083243000000003</c:v>
                </c:pt>
                <c:pt idx="10493">
                  <c:v>33.083243000000003</c:v>
                </c:pt>
                <c:pt idx="10494">
                  <c:v>33.088678000000002</c:v>
                </c:pt>
                <c:pt idx="10495">
                  <c:v>33.088678000000002</c:v>
                </c:pt>
                <c:pt idx="10496">
                  <c:v>33.091396000000003</c:v>
                </c:pt>
                <c:pt idx="10497">
                  <c:v>33.091396000000003</c:v>
                </c:pt>
                <c:pt idx="10498">
                  <c:v>33.093207</c:v>
                </c:pt>
                <c:pt idx="10499">
                  <c:v>33.093207</c:v>
                </c:pt>
                <c:pt idx="10500">
                  <c:v>33.094113</c:v>
                </c:pt>
                <c:pt idx="10501">
                  <c:v>33.094113</c:v>
                </c:pt>
                <c:pt idx="10502">
                  <c:v>33.095925000000001</c:v>
                </c:pt>
                <c:pt idx="10503">
                  <c:v>33.095925000000001</c:v>
                </c:pt>
                <c:pt idx="10504">
                  <c:v>33.100000999999999</c:v>
                </c:pt>
                <c:pt idx="10505">
                  <c:v>33.100000999999999</c:v>
                </c:pt>
                <c:pt idx="10506">
                  <c:v>33.104982999999997</c:v>
                </c:pt>
                <c:pt idx="10507">
                  <c:v>33.104982999999997</c:v>
                </c:pt>
                <c:pt idx="10508">
                  <c:v>33.105888</c:v>
                </c:pt>
                <c:pt idx="10509">
                  <c:v>33.105888</c:v>
                </c:pt>
                <c:pt idx="10510">
                  <c:v>33.107247000000001</c:v>
                </c:pt>
                <c:pt idx="10511">
                  <c:v>33.107247000000001</c:v>
                </c:pt>
                <c:pt idx="10512">
                  <c:v>33.107700000000001</c:v>
                </c:pt>
                <c:pt idx="10513">
                  <c:v>33.107700000000001</c:v>
                </c:pt>
                <c:pt idx="10514">
                  <c:v>33.115398999999996</c:v>
                </c:pt>
                <c:pt idx="10515">
                  <c:v>33.115398999999996</c:v>
                </c:pt>
                <c:pt idx="10516">
                  <c:v>33.115851999999997</c:v>
                </c:pt>
                <c:pt idx="10517">
                  <c:v>33.115851999999997</c:v>
                </c:pt>
                <c:pt idx="10518">
                  <c:v>33.118569000000001</c:v>
                </c:pt>
                <c:pt idx="10519">
                  <c:v>33.118569000000001</c:v>
                </c:pt>
                <c:pt idx="10520">
                  <c:v>33.118569000000001</c:v>
                </c:pt>
                <c:pt idx="10521">
                  <c:v>33.118569000000001</c:v>
                </c:pt>
                <c:pt idx="10522">
                  <c:v>33.120381000000002</c:v>
                </c:pt>
                <c:pt idx="10523">
                  <c:v>33.120381000000002</c:v>
                </c:pt>
                <c:pt idx="10524">
                  <c:v>33.126269000000001</c:v>
                </c:pt>
                <c:pt idx="10525">
                  <c:v>33.126269000000001</c:v>
                </c:pt>
                <c:pt idx="10526">
                  <c:v>33.126722000000001</c:v>
                </c:pt>
                <c:pt idx="10527">
                  <c:v>33.126722000000001</c:v>
                </c:pt>
                <c:pt idx="10528">
                  <c:v>33.129891999999998</c:v>
                </c:pt>
                <c:pt idx="10529">
                  <c:v>33.129891999999998</c:v>
                </c:pt>
                <c:pt idx="10530">
                  <c:v>33.130797999999999</c:v>
                </c:pt>
                <c:pt idx="10531">
                  <c:v>33.130797999999999</c:v>
                </c:pt>
                <c:pt idx="10532">
                  <c:v>33.132609000000002</c:v>
                </c:pt>
                <c:pt idx="10533">
                  <c:v>33.132609000000002</c:v>
                </c:pt>
                <c:pt idx="10534">
                  <c:v>33.134421000000003</c:v>
                </c:pt>
                <c:pt idx="10535">
                  <c:v>33.134421000000003</c:v>
                </c:pt>
                <c:pt idx="10536">
                  <c:v>33.136232</c:v>
                </c:pt>
                <c:pt idx="10537">
                  <c:v>33.136232</c:v>
                </c:pt>
                <c:pt idx="10538">
                  <c:v>33.137591</c:v>
                </c:pt>
                <c:pt idx="10539">
                  <c:v>33.137591</c:v>
                </c:pt>
                <c:pt idx="10540">
                  <c:v>33.138497000000001</c:v>
                </c:pt>
                <c:pt idx="10541">
                  <c:v>33.138497000000001</c:v>
                </c:pt>
                <c:pt idx="10542">
                  <c:v>33.143478999999999</c:v>
                </c:pt>
                <c:pt idx="10543">
                  <c:v>33.143478999999999</c:v>
                </c:pt>
                <c:pt idx="10544">
                  <c:v>33.143932</c:v>
                </c:pt>
                <c:pt idx="10545">
                  <c:v>33.143932</c:v>
                </c:pt>
                <c:pt idx="10546">
                  <c:v>33.143932</c:v>
                </c:pt>
                <c:pt idx="10547">
                  <c:v>33.143932</c:v>
                </c:pt>
                <c:pt idx="10548">
                  <c:v>33.145290000000003</c:v>
                </c:pt>
                <c:pt idx="10549">
                  <c:v>33.145290000000003</c:v>
                </c:pt>
                <c:pt idx="10550">
                  <c:v>33.145743000000003</c:v>
                </c:pt>
                <c:pt idx="10551">
                  <c:v>33.145743000000003</c:v>
                </c:pt>
                <c:pt idx="10552">
                  <c:v>33.147101999999997</c:v>
                </c:pt>
                <c:pt idx="10553">
                  <c:v>33.147101999999997</c:v>
                </c:pt>
                <c:pt idx="10554">
                  <c:v>33.147554999999997</c:v>
                </c:pt>
                <c:pt idx="10555">
                  <c:v>33.147554999999997</c:v>
                </c:pt>
                <c:pt idx="10556">
                  <c:v>33.149819000000001</c:v>
                </c:pt>
                <c:pt idx="10557">
                  <c:v>33.149819000000001</c:v>
                </c:pt>
                <c:pt idx="10558">
                  <c:v>33.151631000000002</c:v>
                </c:pt>
                <c:pt idx="10559">
                  <c:v>33.151631000000002</c:v>
                </c:pt>
                <c:pt idx="10560">
                  <c:v>33.151631000000002</c:v>
                </c:pt>
                <c:pt idx="10561">
                  <c:v>33.151631000000002</c:v>
                </c:pt>
                <c:pt idx="10562">
                  <c:v>33.153443000000003</c:v>
                </c:pt>
                <c:pt idx="10563">
                  <c:v>33.153443000000003</c:v>
                </c:pt>
                <c:pt idx="10564">
                  <c:v>33.153443000000003</c:v>
                </c:pt>
                <c:pt idx="10565">
                  <c:v>33.153443000000003</c:v>
                </c:pt>
                <c:pt idx="10566">
                  <c:v>33.154800999999999</c:v>
                </c:pt>
                <c:pt idx="10567">
                  <c:v>33.154800999999999</c:v>
                </c:pt>
                <c:pt idx="10568">
                  <c:v>33.154800999999999</c:v>
                </c:pt>
                <c:pt idx="10569">
                  <c:v>33.154800999999999</c:v>
                </c:pt>
                <c:pt idx="10570">
                  <c:v>33.161141999999998</c:v>
                </c:pt>
                <c:pt idx="10571">
                  <c:v>33.161141999999998</c:v>
                </c:pt>
                <c:pt idx="10572">
                  <c:v>33.161141999999998</c:v>
                </c:pt>
                <c:pt idx="10573">
                  <c:v>33.161141999999998</c:v>
                </c:pt>
                <c:pt idx="10574">
                  <c:v>33.161594999999998</c:v>
                </c:pt>
                <c:pt idx="10575">
                  <c:v>33.161594999999998</c:v>
                </c:pt>
                <c:pt idx="10576">
                  <c:v>33.163859000000002</c:v>
                </c:pt>
                <c:pt idx="10577">
                  <c:v>33.163859000000002</c:v>
                </c:pt>
                <c:pt idx="10578">
                  <c:v>33.171106000000002</c:v>
                </c:pt>
                <c:pt idx="10579">
                  <c:v>33.171106000000002</c:v>
                </c:pt>
                <c:pt idx="10580">
                  <c:v>33.172916999999998</c:v>
                </c:pt>
                <c:pt idx="10581">
                  <c:v>33.172916999999998</c:v>
                </c:pt>
                <c:pt idx="10582">
                  <c:v>33.173369999999998</c:v>
                </c:pt>
                <c:pt idx="10583">
                  <c:v>33.173369999999998</c:v>
                </c:pt>
                <c:pt idx="10584">
                  <c:v>33.173822999999999</c:v>
                </c:pt>
                <c:pt idx="10585">
                  <c:v>33.173822999999999</c:v>
                </c:pt>
                <c:pt idx="10586">
                  <c:v>33.175634000000002</c:v>
                </c:pt>
                <c:pt idx="10587">
                  <c:v>33.175634000000002</c:v>
                </c:pt>
                <c:pt idx="10588">
                  <c:v>33.176087000000003</c:v>
                </c:pt>
                <c:pt idx="10589">
                  <c:v>33.176087000000003</c:v>
                </c:pt>
                <c:pt idx="10590">
                  <c:v>33.176540000000003</c:v>
                </c:pt>
                <c:pt idx="10591">
                  <c:v>33.176540000000003</c:v>
                </c:pt>
                <c:pt idx="10592">
                  <c:v>33.176993000000003</c:v>
                </c:pt>
                <c:pt idx="10593">
                  <c:v>33.176993000000003</c:v>
                </c:pt>
                <c:pt idx="10594">
                  <c:v>33.176993000000003</c:v>
                </c:pt>
                <c:pt idx="10595">
                  <c:v>33.176993000000003</c:v>
                </c:pt>
                <c:pt idx="10596">
                  <c:v>33.178351999999997</c:v>
                </c:pt>
                <c:pt idx="10597">
                  <c:v>33.178351999999997</c:v>
                </c:pt>
                <c:pt idx="10598">
                  <c:v>33.178804999999997</c:v>
                </c:pt>
                <c:pt idx="10599">
                  <c:v>33.178804999999997</c:v>
                </c:pt>
                <c:pt idx="10600">
                  <c:v>33.180163</c:v>
                </c:pt>
                <c:pt idx="10601">
                  <c:v>33.180163</c:v>
                </c:pt>
                <c:pt idx="10602">
                  <c:v>33.181975000000001</c:v>
                </c:pt>
                <c:pt idx="10603">
                  <c:v>33.181975000000001</c:v>
                </c:pt>
                <c:pt idx="10604">
                  <c:v>33.182881000000002</c:v>
                </c:pt>
                <c:pt idx="10605">
                  <c:v>33.182881000000002</c:v>
                </c:pt>
                <c:pt idx="10606">
                  <c:v>33.183334000000002</c:v>
                </c:pt>
                <c:pt idx="10607">
                  <c:v>33.183334000000002</c:v>
                </c:pt>
                <c:pt idx="10608">
                  <c:v>33.185597999999999</c:v>
                </c:pt>
                <c:pt idx="10609">
                  <c:v>33.185597999999999</c:v>
                </c:pt>
                <c:pt idx="10610">
                  <c:v>33.186503999999999</c:v>
                </c:pt>
                <c:pt idx="10611">
                  <c:v>33.186503999999999</c:v>
                </c:pt>
                <c:pt idx="10612">
                  <c:v>33.190126999999997</c:v>
                </c:pt>
                <c:pt idx="10613">
                  <c:v>33.190126999999997</c:v>
                </c:pt>
                <c:pt idx="10614">
                  <c:v>33.191938999999998</c:v>
                </c:pt>
                <c:pt idx="10615">
                  <c:v>33.191938999999998</c:v>
                </c:pt>
                <c:pt idx="10616">
                  <c:v>33.195109000000002</c:v>
                </c:pt>
                <c:pt idx="10617">
                  <c:v>33.195109000000002</c:v>
                </c:pt>
                <c:pt idx="10618">
                  <c:v>33.196015000000003</c:v>
                </c:pt>
                <c:pt idx="10619">
                  <c:v>33.196015000000003</c:v>
                </c:pt>
                <c:pt idx="10620">
                  <c:v>33.196921000000003</c:v>
                </c:pt>
                <c:pt idx="10621">
                  <c:v>33.196921000000003</c:v>
                </c:pt>
                <c:pt idx="10622">
                  <c:v>33.196921000000003</c:v>
                </c:pt>
                <c:pt idx="10623">
                  <c:v>33.196921000000003</c:v>
                </c:pt>
                <c:pt idx="10624">
                  <c:v>33.196921000000003</c:v>
                </c:pt>
                <c:pt idx="10625">
                  <c:v>33.196921000000003</c:v>
                </c:pt>
                <c:pt idx="10626">
                  <c:v>33.197374000000003</c:v>
                </c:pt>
                <c:pt idx="10627">
                  <c:v>33.197374000000003</c:v>
                </c:pt>
                <c:pt idx="10628">
                  <c:v>33.197825999999999</c:v>
                </c:pt>
                <c:pt idx="10629">
                  <c:v>33.197825999999999</c:v>
                </c:pt>
                <c:pt idx="10630">
                  <c:v>33.199638</c:v>
                </c:pt>
                <c:pt idx="10631">
                  <c:v>33.199638</c:v>
                </c:pt>
                <c:pt idx="10632">
                  <c:v>33.200091</c:v>
                </c:pt>
                <c:pt idx="10633">
                  <c:v>33.200091</c:v>
                </c:pt>
                <c:pt idx="10634">
                  <c:v>33.200091</c:v>
                </c:pt>
                <c:pt idx="10635">
                  <c:v>33.200091</c:v>
                </c:pt>
                <c:pt idx="10636">
                  <c:v>33.200997000000001</c:v>
                </c:pt>
                <c:pt idx="10637">
                  <c:v>33.200997000000001</c:v>
                </c:pt>
                <c:pt idx="10638">
                  <c:v>33.201903000000001</c:v>
                </c:pt>
                <c:pt idx="10639">
                  <c:v>33.201903000000001</c:v>
                </c:pt>
                <c:pt idx="10640">
                  <c:v>33.202354999999997</c:v>
                </c:pt>
                <c:pt idx="10641">
                  <c:v>33.202354999999997</c:v>
                </c:pt>
                <c:pt idx="10642">
                  <c:v>33.203260999999998</c:v>
                </c:pt>
                <c:pt idx="10643">
                  <c:v>33.203260999999998</c:v>
                </c:pt>
                <c:pt idx="10644">
                  <c:v>33.205072999999999</c:v>
                </c:pt>
                <c:pt idx="10645">
                  <c:v>33.205072999999999</c:v>
                </c:pt>
                <c:pt idx="10646">
                  <c:v>33.208243000000003</c:v>
                </c:pt>
                <c:pt idx="10647">
                  <c:v>33.208243000000003</c:v>
                </c:pt>
                <c:pt idx="10648">
                  <c:v>33.210507999999997</c:v>
                </c:pt>
                <c:pt idx="10649">
                  <c:v>33.210507999999997</c:v>
                </c:pt>
                <c:pt idx="10650">
                  <c:v>33.213678000000002</c:v>
                </c:pt>
                <c:pt idx="10651">
                  <c:v>33.213678000000002</c:v>
                </c:pt>
                <c:pt idx="10652">
                  <c:v>33.215037000000002</c:v>
                </c:pt>
                <c:pt idx="10653">
                  <c:v>33.215037000000002</c:v>
                </c:pt>
                <c:pt idx="10654">
                  <c:v>33.215488999999998</c:v>
                </c:pt>
                <c:pt idx="10655">
                  <c:v>33.215488999999998</c:v>
                </c:pt>
                <c:pt idx="10656">
                  <c:v>33.215488999999998</c:v>
                </c:pt>
                <c:pt idx="10657">
                  <c:v>33.215488999999998</c:v>
                </c:pt>
                <c:pt idx="10658">
                  <c:v>33.215941999999998</c:v>
                </c:pt>
                <c:pt idx="10659">
                  <c:v>33.215941999999998</c:v>
                </c:pt>
                <c:pt idx="10660">
                  <c:v>33.217300999999999</c:v>
                </c:pt>
                <c:pt idx="10661">
                  <c:v>33.217300999999999</c:v>
                </c:pt>
                <c:pt idx="10662">
                  <c:v>33.217300999999999</c:v>
                </c:pt>
                <c:pt idx="10663">
                  <c:v>33.217300999999999</c:v>
                </c:pt>
                <c:pt idx="10664">
                  <c:v>33.218207</c:v>
                </c:pt>
                <c:pt idx="10665">
                  <c:v>33.218207</c:v>
                </c:pt>
                <c:pt idx="10666">
                  <c:v>33.225000000000001</c:v>
                </c:pt>
                <c:pt idx="10667">
                  <c:v>33.225000000000001</c:v>
                </c:pt>
                <c:pt idx="10668">
                  <c:v>33.225906000000002</c:v>
                </c:pt>
                <c:pt idx="10669">
                  <c:v>33.225906000000002</c:v>
                </c:pt>
                <c:pt idx="10670">
                  <c:v>33.226359000000002</c:v>
                </c:pt>
                <c:pt idx="10671">
                  <c:v>33.226359000000002</c:v>
                </c:pt>
                <c:pt idx="10672">
                  <c:v>33.226812000000002</c:v>
                </c:pt>
                <c:pt idx="10673">
                  <c:v>33.226812000000002</c:v>
                </c:pt>
                <c:pt idx="10674">
                  <c:v>33.228622999999999</c:v>
                </c:pt>
                <c:pt idx="10675">
                  <c:v>33.228622999999999</c:v>
                </c:pt>
                <c:pt idx="10676">
                  <c:v>33.231341</c:v>
                </c:pt>
                <c:pt idx="10677">
                  <c:v>33.231341</c:v>
                </c:pt>
                <c:pt idx="10678">
                  <c:v>33.231341</c:v>
                </c:pt>
                <c:pt idx="10679">
                  <c:v>33.231341</c:v>
                </c:pt>
                <c:pt idx="10680">
                  <c:v>33.231794000000001</c:v>
                </c:pt>
                <c:pt idx="10681">
                  <c:v>33.231794000000001</c:v>
                </c:pt>
                <c:pt idx="10682">
                  <c:v>33.234510999999998</c:v>
                </c:pt>
                <c:pt idx="10683">
                  <c:v>33.234510999999998</c:v>
                </c:pt>
                <c:pt idx="10684">
                  <c:v>33.235869999999998</c:v>
                </c:pt>
                <c:pt idx="10685">
                  <c:v>33.235869999999998</c:v>
                </c:pt>
                <c:pt idx="10686">
                  <c:v>33.236322999999999</c:v>
                </c:pt>
                <c:pt idx="10687">
                  <c:v>33.236322999999999</c:v>
                </c:pt>
                <c:pt idx="10688">
                  <c:v>33.239040000000003</c:v>
                </c:pt>
                <c:pt idx="10689">
                  <c:v>33.239040000000003</c:v>
                </c:pt>
                <c:pt idx="10690">
                  <c:v>33.239040000000003</c:v>
                </c:pt>
                <c:pt idx="10691">
                  <c:v>33.239040000000003</c:v>
                </c:pt>
                <c:pt idx="10692">
                  <c:v>33.239493000000003</c:v>
                </c:pt>
                <c:pt idx="10693">
                  <c:v>33.239493000000003</c:v>
                </c:pt>
                <c:pt idx="10694">
                  <c:v>33.241304999999997</c:v>
                </c:pt>
                <c:pt idx="10695">
                  <c:v>33.241304999999997</c:v>
                </c:pt>
                <c:pt idx="10696">
                  <c:v>33.242663</c:v>
                </c:pt>
                <c:pt idx="10697">
                  <c:v>33.242663</c:v>
                </c:pt>
                <c:pt idx="10698">
                  <c:v>33.243116000000001</c:v>
                </c:pt>
                <c:pt idx="10699">
                  <c:v>33.243116000000001</c:v>
                </c:pt>
                <c:pt idx="10700">
                  <c:v>33.244928000000002</c:v>
                </c:pt>
                <c:pt idx="10701">
                  <c:v>33.244928000000002</c:v>
                </c:pt>
                <c:pt idx="10702">
                  <c:v>33.244928000000002</c:v>
                </c:pt>
                <c:pt idx="10703">
                  <c:v>33.244928000000002</c:v>
                </c:pt>
                <c:pt idx="10704">
                  <c:v>33.245834000000002</c:v>
                </c:pt>
                <c:pt idx="10705">
                  <c:v>33.245834000000002</c:v>
                </c:pt>
                <c:pt idx="10706">
                  <c:v>33.247644999999999</c:v>
                </c:pt>
                <c:pt idx="10707">
                  <c:v>33.247644999999999</c:v>
                </c:pt>
                <c:pt idx="10708">
                  <c:v>33.248097999999999</c:v>
                </c:pt>
                <c:pt idx="10709">
                  <c:v>33.248097999999999</c:v>
                </c:pt>
                <c:pt idx="10710">
                  <c:v>33.250363</c:v>
                </c:pt>
                <c:pt idx="10711">
                  <c:v>33.250363</c:v>
                </c:pt>
                <c:pt idx="10712">
                  <c:v>33.251268000000003</c:v>
                </c:pt>
                <c:pt idx="10713">
                  <c:v>33.251268000000003</c:v>
                </c:pt>
                <c:pt idx="10714">
                  <c:v>33.253985999999998</c:v>
                </c:pt>
                <c:pt idx="10715">
                  <c:v>33.253985999999998</c:v>
                </c:pt>
                <c:pt idx="10716">
                  <c:v>33.258515000000003</c:v>
                </c:pt>
                <c:pt idx="10717">
                  <c:v>33.258515000000003</c:v>
                </c:pt>
                <c:pt idx="10718">
                  <c:v>33.259419999999999</c:v>
                </c:pt>
                <c:pt idx="10719">
                  <c:v>33.259419999999999</c:v>
                </c:pt>
                <c:pt idx="10720">
                  <c:v>33.259872999999999</c:v>
                </c:pt>
                <c:pt idx="10721">
                  <c:v>33.259872999999999</c:v>
                </c:pt>
                <c:pt idx="10722">
                  <c:v>33.260778999999999</c:v>
                </c:pt>
                <c:pt idx="10723">
                  <c:v>33.260778999999999</c:v>
                </c:pt>
                <c:pt idx="10724">
                  <c:v>33.260778999999999</c:v>
                </c:pt>
                <c:pt idx="10725">
                  <c:v>33.260778999999999</c:v>
                </c:pt>
                <c:pt idx="10726">
                  <c:v>33.261232</c:v>
                </c:pt>
                <c:pt idx="10727">
                  <c:v>33.261232</c:v>
                </c:pt>
                <c:pt idx="10728">
                  <c:v>33.265307999999997</c:v>
                </c:pt>
                <c:pt idx="10729">
                  <c:v>33.265307999999997</c:v>
                </c:pt>
                <c:pt idx="10730">
                  <c:v>33.265760999999998</c:v>
                </c:pt>
                <c:pt idx="10731">
                  <c:v>33.265760999999998</c:v>
                </c:pt>
                <c:pt idx="10732">
                  <c:v>33.266213999999998</c:v>
                </c:pt>
                <c:pt idx="10733">
                  <c:v>33.266213999999998</c:v>
                </c:pt>
                <c:pt idx="10734">
                  <c:v>33.269837000000003</c:v>
                </c:pt>
                <c:pt idx="10735">
                  <c:v>33.269837000000003</c:v>
                </c:pt>
                <c:pt idx="10736">
                  <c:v>33.270290000000003</c:v>
                </c:pt>
                <c:pt idx="10737">
                  <c:v>33.270290000000003</c:v>
                </c:pt>
                <c:pt idx="10738">
                  <c:v>33.270743000000003</c:v>
                </c:pt>
                <c:pt idx="10739">
                  <c:v>33.270743000000003</c:v>
                </c:pt>
                <c:pt idx="10740">
                  <c:v>33.271648999999996</c:v>
                </c:pt>
                <c:pt idx="10741">
                  <c:v>33.271648999999996</c:v>
                </c:pt>
                <c:pt idx="10742">
                  <c:v>33.27346</c:v>
                </c:pt>
                <c:pt idx="10743">
                  <c:v>33.27346</c:v>
                </c:pt>
                <c:pt idx="10744">
                  <c:v>33.27346</c:v>
                </c:pt>
                <c:pt idx="10745">
                  <c:v>33.27346</c:v>
                </c:pt>
                <c:pt idx="10746">
                  <c:v>33.274819000000001</c:v>
                </c:pt>
                <c:pt idx="10747">
                  <c:v>33.274819000000001</c:v>
                </c:pt>
                <c:pt idx="10748">
                  <c:v>33.275725000000001</c:v>
                </c:pt>
                <c:pt idx="10749">
                  <c:v>33.275725000000001</c:v>
                </c:pt>
                <c:pt idx="10750">
                  <c:v>33.277988999999998</c:v>
                </c:pt>
                <c:pt idx="10751">
                  <c:v>33.277988999999998</c:v>
                </c:pt>
                <c:pt idx="10752">
                  <c:v>33.279347999999999</c:v>
                </c:pt>
                <c:pt idx="10753">
                  <c:v>33.279347999999999</c:v>
                </c:pt>
                <c:pt idx="10754">
                  <c:v>33.280707</c:v>
                </c:pt>
                <c:pt idx="10755">
                  <c:v>33.280707</c:v>
                </c:pt>
                <c:pt idx="10756">
                  <c:v>33.28116</c:v>
                </c:pt>
                <c:pt idx="10757">
                  <c:v>33.28116</c:v>
                </c:pt>
                <c:pt idx="10758">
                  <c:v>33.281612000000003</c:v>
                </c:pt>
                <c:pt idx="10759">
                  <c:v>33.281612000000003</c:v>
                </c:pt>
                <c:pt idx="10760">
                  <c:v>33.283423999999997</c:v>
                </c:pt>
                <c:pt idx="10761">
                  <c:v>33.283423999999997</c:v>
                </c:pt>
                <c:pt idx="10762">
                  <c:v>33.284329999999997</c:v>
                </c:pt>
                <c:pt idx="10763">
                  <c:v>33.284329999999997</c:v>
                </c:pt>
                <c:pt idx="10764">
                  <c:v>33.285235999999998</c:v>
                </c:pt>
                <c:pt idx="10765">
                  <c:v>33.285235999999998</c:v>
                </c:pt>
                <c:pt idx="10766">
                  <c:v>33.286141000000001</c:v>
                </c:pt>
                <c:pt idx="10767">
                  <c:v>33.286141000000001</c:v>
                </c:pt>
                <c:pt idx="10768">
                  <c:v>33.286141000000001</c:v>
                </c:pt>
                <c:pt idx="10769">
                  <c:v>33.286141000000001</c:v>
                </c:pt>
                <c:pt idx="10770">
                  <c:v>33.288406000000002</c:v>
                </c:pt>
                <c:pt idx="10771">
                  <c:v>33.288406000000002</c:v>
                </c:pt>
                <c:pt idx="10772">
                  <c:v>33.288406000000002</c:v>
                </c:pt>
                <c:pt idx="10773">
                  <c:v>33.288406000000002</c:v>
                </c:pt>
                <c:pt idx="10774">
                  <c:v>33.289765000000003</c:v>
                </c:pt>
                <c:pt idx="10775">
                  <c:v>33.289765000000003</c:v>
                </c:pt>
                <c:pt idx="10776">
                  <c:v>33.289765000000003</c:v>
                </c:pt>
                <c:pt idx="10777">
                  <c:v>33.289765000000003</c:v>
                </c:pt>
                <c:pt idx="10778">
                  <c:v>33.289765000000003</c:v>
                </c:pt>
                <c:pt idx="10779">
                  <c:v>33.289765000000003</c:v>
                </c:pt>
                <c:pt idx="10780">
                  <c:v>33.291575999999999</c:v>
                </c:pt>
                <c:pt idx="10781">
                  <c:v>33.291575999999999</c:v>
                </c:pt>
                <c:pt idx="10782">
                  <c:v>33.291575999999999</c:v>
                </c:pt>
                <c:pt idx="10783">
                  <c:v>33.291575999999999</c:v>
                </c:pt>
                <c:pt idx="10784">
                  <c:v>33.291575999999999</c:v>
                </c:pt>
                <c:pt idx="10785">
                  <c:v>33.291575999999999</c:v>
                </c:pt>
                <c:pt idx="10786">
                  <c:v>33.292028999999999</c:v>
                </c:pt>
                <c:pt idx="10787">
                  <c:v>33.292028999999999</c:v>
                </c:pt>
                <c:pt idx="10788">
                  <c:v>33.292935</c:v>
                </c:pt>
                <c:pt idx="10789">
                  <c:v>33.292935</c:v>
                </c:pt>
                <c:pt idx="10790">
                  <c:v>33.293388</c:v>
                </c:pt>
                <c:pt idx="10791">
                  <c:v>33.293388</c:v>
                </c:pt>
                <c:pt idx="10792">
                  <c:v>33.293841</c:v>
                </c:pt>
                <c:pt idx="10793">
                  <c:v>33.293841</c:v>
                </c:pt>
                <c:pt idx="10794">
                  <c:v>33.294294000000001</c:v>
                </c:pt>
                <c:pt idx="10795">
                  <c:v>33.294294000000001</c:v>
                </c:pt>
                <c:pt idx="10796">
                  <c:v>33.296104999999997</c:v>
                </c:pt>
                <c:pt idx="10797">
                  <c:v>33.296104999999997</c:v>
                </c:pt>
                <c:pt idx="10798">
                  <c:v>33.297010999999998</c:v>
                </c:pt>
                <c:pt idx="10799">
                  <c:v>33.297010999999998</c:v>
                </c:pt>
                <c:pt idx="10800">
                  <c:v>33.298822999999999</c:v>
                </c:pt>
                <c:pt idx="10801">
                  <c:v>33.298822999999999</c:v>
                </c:pt>
                <c:pt idx="10802">
                  <c:v>33.298822999999999</c:v>
                </c:pt>
                <c:pt idx="10803">
                  <c:v>33.298822999999999</c:v>
                </c:pt>
                <c:pt idx="10804">
                  <c:v>33.304257</c:v>
                </c:pt>
                <c:pt idx="10805">
                  <c:v>33.304257</c:v>
                </c:pt>
                <c:pt idx="10806">
                  <c:v>33.304257</c:v>
                </c:pt>
                <c:pt idx="10807">
                  <c:v>33.304257</c:v>
                </c:pt>
                <c:pt idx="10808">
                  <c:v>33.306069000000001</c:v>
                </c:pt>
                <c:pt idx="10809">
                  <c:v>33.306069000000001</c:v>
                </c:pt>
                <c:pt idx="10810">
                  <c:v>33.307881000000002</c:v>
                </c:pt>
                <c:pt idx="10811">
                  <c:v>33.307881000000002</c:v>
                </c:pt>
                <c:pt idx="10812">
                  <c:v>33.310597999999999</c:v>
                </c:pt>
                <c:pt idx="10813">
                  <c:v>33.310597999999999</c:v>
                </c:pt>
                <c:pt idx="10814">
                  <c:v>33.311503999999999</c:v>
                </c:pt>
                <c:pt idx="10815">
                  <c:v>33.311503999999999</c:v>
                </c:pt>
                <c:pt idx="10816">
                  <c:v>33.312862000000003</c:v>
                </c:pt>
                <c:pt idx="10817">
                  <c:v>33.312862000000003</c:v>
                </c:pt>
                <c:pt idx="10818">
                  <c:v>33.314673999999997</c:v>
                </c:pt>
                <c:pt idx="10819">
                  <c:v>33.314673999999997</c:v>
                </c:pt>
                <c:pt idx="10820">
                  <c:v>33.316485999999998</c:v>
                </c:pt>
                <c:pt idx="10821">
                  <c:v>33.316485999999998</c:v>
                </c:pt>
                <c:pt idx="10822">
                  <c:v>33.316485999999998</c:v>
                </c:pt>
                <c:pt idx="10823">
                  <c:v>33.316485999999998</c:v>
                </c:pt>
                <c:pt idx="10824">
                  <c:v>33.316485999999998</c:v>
                </c:pt>
                <c:pt idx="10825">
                  <c:v>33.316485999999998</c:v>
                </c:pt>
                <c:pt idx="10826">
                  <c:v>33.316938</c:v>
                </c:pt>
                <c:pt idx="10827">
                  <c:v>33.316938</c:v>
                </c:pt>
                <c:pt idx="10828">
                  <c:v>33.318297000000001</c:v>
                </c:pt>
                <c:pt idx="10829">
                  <c:v>33.318297000000001</c:v>
                </c:pt>
                <c:pt idx="10830">
                  <c:v>33.318750000000001</c:v>
                </c:pt>
                <c:pt idx="10831">
                  <c:v>33.318750000000001</c:v>
                </c:pt>
                <c:pt idx="10832">
                  <c:v>33.321015000000003</c:v>
                </c:pt>
                <c:pt idx="10833">
                  <c:v>33.321015000000003</c:v>
                </c:pt>
                <c:pt idx="10834">
                  <c:v>33.321466999999998</c:v>
                </c:pt>
                <c:pt idx="10835">
                  <c:v>33.321466999999998</c:v>
                </c:pt>
                <c:pt idx="10836">
                  <c:v>33.322825999999999</c:v>
                </c:pt>
                <c:pt idx="10837">
                  <c:v>33.322825999999999</c:v>
                </c:pt>
                <c:pt idx="10838">
                  <c:v>33.324185</c:v>
                </c:pt>
                <c:pt idx="10839">
                  <c:v>33.324185</c:v>
                </c:pt>
                <c:pt idx="10840">
                  <c:v>33.325543000000003</c:v>
                </c:pt>
                <c:pt idx="10841">
                  <c:v>33.325543000000003</c:v>
                </c:pt>
                <c:pt idx="10842">
                  <c:v>33.326448999999997</c:v>
                </c:pt>
                <c:pt idx="10843">
                  <c:v>33.326448999999997</c:v>
                </c:pt>
                <c:pt idx="10844">
                  <c:v>33.326901999999997</c:v>
                </c:pt>
                <c:pt idx="10845">
                  <c:v>33.326901999999997</c:v>
                </c:pt>
                <c:pt idx="10846">
                  <c:v>33.328713999999998</c:v>
                </c:pt>
                <c:pt idx="10847">
                  <c:v>33.328713999999998</c:v>
                </c:pt>
                <c:pt idx="10848">
                  <c:v>33.329166999999998</c:v>
                </c:pt>
                <c:pt idx="10849">
                  <c:v>33.329166999999998</c:v>
                </c:pt>
                <c:pt idx="10850">
                  <c:v>33.330978000000002</c:v>
                </c:pt>
                <c:pt idx="10851">
                  <c:v>33.330978000000002</c:v>
                </c:pt>
                <c:pt idx="10852">
                  <c:v>33.332337000000003</c:v>
                </c:pt>
                <c:pt idx="10853">
                  <c:v>33.332337000000003</c:v>
                </c:pt>
                <c:pt idx="10854">
                  <c:v>33.333696000000003</c:v>
                </c:pt>
                <c:pt idx="10855">
                  <c:v>33.333696000000003</c:v>
                </c:pt>
                <c:pt idx="10856">
                  <c:v>33.337319000000001</c:v>
                </c:pt>
                <c:pt idx="10857">
                  <c:v>33.337319000000001</c:v>
                </c:pt>
                <c:pt idx="10858">
                  <c:v>33.337772000000001</c:v>
                </c:pt>
                <c:pt idx="10859">
                  <c:v>33.337772000000001</c:v>
                </c:pt>
                <c:pt idx="10860">
                  <c:v>33.338225000000001</c:v>
                </c:pt>
                <c:pt idx="10861">
                  <c:v>33.338225000000001</c:v>
                </c:pt>
                <c:pt idx="10862">
                  <c:v>33.338225000000001</c:v>
                </c:pt>
                <c:pt idx="10863">
                  <c:v>33.338225000000001</c:v>
                </c:pt>
                <c:pt idx="10864">
                  <c:v>33.340488999999998</c:v>
                </c:pt>
                <c:pt idx="10865">
                  <c:v>33.340488999999998</c:v>
                </c:pt>
                <c:pt idx="10866">
                  <c:v>33.341394999999999</c:v>
                </c:pt>
                <c:pt idx="10867">
                  <c:v>33.341394999999999</c:v>
                </c:pt>
                <c:pt idx="10868">
                  <c:v>33.341394999999999</c:v>
                </c:pt>
                <c:pt idx="10869">
                  <c:v>33.341394999999999</c:v>
                </c:pt>
                <c:pt idx="10870">
                  <c:v>33.341394999999999</c:v>
                </c:pt>
                <c:pt idx="10871">
                  <c:v>33.341394999999999</c:v>
                </c:pt>
                <c:pt idx="10872">
                  <c:v>33.344565000000003</c:v>
                </c:pt>
                <c:pt idx="10873">
                  <c:v>33.344565000000003</c:v>
                </c:pt>
                <c:pt idx="10874">
                  <c:v>33.345018000000003</c:v>
                </c:pt>
                <c:pt idx="10875">
                  <c:v>33.345018000000003</c:v>
                </c:pt>
                <c:pt idx="10876">
                  <c:v>33.346376999999997</c:v>
                </c:pt>
                <c:pt idx="10877">
                  <c:v>33.346376999999997</c:v>
                </c:pt>
                <c:pt idx="10878">
                  <c:v>33.352716999999998</c:v>
                </c:pt>
                <c:pt idx="10879">
                  <c:v>33.352716999999998</c:v>
                </c:pt>
                <c:pt idx="10880">
                  <c:v>33.353169999999999</c:v>
                </c:pt>
                <c:pt idx="10881">
                  <c:v>33.353169999999999</c:v>
                </c:pt>
                <c:pt idx="10882">
                  <c:v>33.356341</c:v>
                </c:pt>
                <c:pt idx="10883">
                  <c:v>33.356341</c:v>
                </c:pt>
                <c:pt idx="10884">
                  <c:v>33.363134000000002</c:v>
                </c:pt>
                <c:pt idx="10885">
                  <c:v>33.363134000000002</c:v>
                </c:pt>
                <c:pt idx="10886">
                  <c:v>33.363134000000002</c:v>
                </c:pt>
                <c:pt idx="10887">
                  <c:v>33.363134000000002</c:v>
                </c:pt>
                <c:pt idx="10888">
                  <c:v>33.364040000000003</c:v>
                </c:pt>
                <c:pt idx="10889">
                  <c:v>33.364040000000003</c:v>
                </c:pt>
                <c:pt idx="10890">
                  <c:v>33.365850999999999</c:v>
                </c:pt>
                <c:pt idx="10891">
                  <c:v>33.365850999999999</c:v>
                </c:pt>
                <c:pt idx="10892">
                  <c:v>33.365850999999999</c:v>
                </c:pt>
                <c:pt idx="10893">
                  <c:v>33.365850999999999</c:v>
                </c:pt>
                <c:pt idx="10894">
                  <c:v>33.367663</c:v>
                </c:pt>
                <c:pt idx="10895">
                  <c:v>33.367663</c:v>
                </c:pt>
                <c:pt idx="10896">
                  <c:v>33.370379999999997</c:v>
                </c:pt>
                <c:pt idx="10897">
                  <c:v>33.370379999999997</c:v>
                </c:pt>
                <c:pt idx="10898">
                  <c:v>33.370832999999998</c:v>
                </c:pt>
                <c:pt idx="10899">
                  <c:v>33.370832999999998</c:v>
                </c:pt>
                <c:pt idx="10900">
                  <c:v>33.374003999999999</c:v>
                </c:pt>
                <c:pt idx="10901">
                  <c:v>33.374003999999999</c:v>
                </c:pt>
                <c:pt idx="10902">
                  <c:v>33.374003999999999</c:v>
                </c:pt>
                <c:pt idx="10903">
                  <c:v>33.374003999999999</c:v>
                </c:pt>
                <c:pt idx="10904">
                  <c:v>33.374456000000002</c:v>
                </c:pt>
                <c:pt idx="10905">
                  <c:v>33.374456000000002</c:v>
                </c:pt>
                <c:pt idx="10906">
                  <c:v>33.375815000000003</c:v>
                </c:pt>
                <c:pt idx="10907">
                  <c:v>33.375815000000003</c:v>
                </c:pt>
                <c:pt idx="10908">
                  <c:v>33.377626999999997</c:v>
                </c:pt>
                <c:pt idx="10909">
                  <c:v>33.377626999999997</c:v>
                </c:pt>
                <c:pt idx="10910">
                  <c:v>33.378079999999997</c:v>
                </c:pt>
                <c:pt idx="10911">
                  <c:v>33.378079999999997</c:v>
                </c:pt>
                <c:pt idx="10912">
                  <c:v>33.381703000000002</c:v>
                </c:pt>
                <c:pt idx="10913">
                  <c:v>33.381703000000002</c:v>
                </c:pt>
                <c:pt idx="10914">
                  <c:v>33.381703000000002</c:v>
                </c:pt>
                <c:pt idx="10915">
                  <c:v>33.381703000000002</c:v>
                </c:pt>
                <c:pt idx="10916">
                  <c:v>33.383513999999998</c:v>
                </c:pt>
                <c:pt idx="10917">
                  <c:v>33.383513999999998</c:v>
                </c:pt>
                <c:pt idx="10918">
                  <c:v>33.383966999999998</c:v>
                </c:pt>
                <c:pt idx="10919">
                  <c:v>33.383966999999998</c:v>
                </c:pt>
                <c:pt idx="10920">
                  <c:v>33.383966999999998</c:v>
                </c:pt>
                <c:pt idx="10921">
                  <c:v>33.383966999999998</c:v>
                </c:pt>
                <c:pt idx="10922">
                  <c:v>33.385778999999999</c:v>
                </c:pt>
                <c:pt idx="10923">
                  <c:v>33.385778999999999</c:v>
                </c:pt>
                <c:pt idx="10924">
                  <c:v>33.387138</c:v>
                </c:pt>
                <c:pt idx="10925">
                  <c:v>33.387138</c:v>
                </c:pt>
                <c:pt idx="10926">
                  <c:v>33.389401999999997</c:v>
                </c:pt>
                <c:pt idx="10927">
                  <c:v>33.389401999999997</c:v>
                </c:pt>
                <c:pt idx="10928">
                  <c:v>33.390760999999998</c:v>
                </c:pt>
                <c:pt idx="10929">
                  <c:v>33.390760999999998</c:v>
                </c:pt>
                <c:pt idx="10930">
                  <c:v>33.391666999999998</c:v>
                </c:pt>
                <c:pt idx="10931">
                  <c:v>33.391666999999998</c:v>
                </c:pt>
                <c:pt idx="10932">
                  <c:v>33.392572000000001</c:v>
                </c:pt>
                <c:pt idx="10933">
                  <c:v>33.392572000000001</c:v>
                </c:pt>
                <c:pt idx="10934">
                  <c:v>33.394384000000002</c:v>
                </c:pt>
                <c:pt idx="10935">
                  <c:v>33.394384000000002</c:v>
                </c:pt>
                <c:pt idx="10936">
                  <c:v>33.394384000000002</c:v>
                </c:pt>
                <c:pt idx="10937">
                  <c:v>33.394384000000002</c:v>
                </c:pt>
                <c:pt idx="10938">
                  <c:v>33.396194999999999</c:v>
                </c:pt>
                <c:pt idx="10939">
                  <c:v>33.396194999999999</c:v>
                </c:pt>
                <c:pt idx="10940">
                  <c:v>33.39846</c:v>
                </c:pt>
                <c:pt idx="10941">
                  <c:v>33.39846</c:v>
                </c:pt>
                <c:pt idx="10942">
                  <c:v>33.39846</c:v>
                </c:pt>
                <c:pt idx="10943">
                  <c:v>33.39846</c:v>
                </c:pt>
                <c:pt idx="10944">
                  <c:v>33.398913</c:v>
                </c:pt>
                <c:pt idx="10945">
                  <c:v>33.398913</c:v>
                </c:pt>
                <c:pt idx="10946">
                  <c:v>33.399819000000001</c:v>
                </c:pt>
                <c:pt idx="10947">
                  <c:v>33.399819000000001</c:v>
                </c:pt>
                <c:pt idx="10948">
                  <c:v>33.401176999999997</c:v>
                </c:pt>
                <c:pt idx="10949">
                  <c:v>33.401176999999997</c:v>
                </c:pt>
                <c:pt idx="10950">
                  <c:v>33.402988999999998</c:v>
                </c:pt>
                <c:pt idx="10951">
                  <c:v>33.402988999999998</c:v>
                </c:pt>
                <c:pt idx="10952">
                  <c:v>33.407065000000003</c:v>
                </c:pt>
                <c:pt idx="10953">
                  <c:v>33.407065000000003</c:v>
                </c:pt>
                <c:pt idx="10954">
                  <c:v>33.407518000000003</c:v>
                </c:pt>
                <c:pt idx="10955">
                  <c:v>33.407518000000003</c:v>
                </c:pt>
                <c:pt idx="10956">
                  <c:v>33.409329999999997</c:v>
                </c:pt>
                <c:pt idx="10957">
                  <c:v>33.409329999999997</c:v>
                </c:pt>
                <c:pt idx="10958">
                  <c:v>33.411141000000001</c:v>
                </c:pt>
                <c:pt idx="10959">
                  <c:v>33.411141000000001</c:v>
                </c:pt>
                <c:pt idx="10960">
                  <c:v>33.414763999999998</c:v>
                </c:pt>
                <c:pt idx="10961">
                  <c:v>33.414763999999998</c:v>
                </c:pt>
                <c:pt idx="10962">
                  <c:v>33.415216999999998</c:v>
                </c:pt>
                <c:pt idx="10963">
                  <c:v>33.415216999999998</c:v>
                </c:pt>
                <c:pt idx="10964">
                  <c:v>33.415669999999999</c:v>
                </c:pt>
                <c:pt idx="10965">
                  <c:v>33.415669999999999</c:v>
                </c:pt>
                <c:pt idx="10966">
                  <c:v>33.418387000000003</c:v>
                </c:pt>
                <c:pt idx="10967">
                  <c:v>33.418387000000003</c:v>
                </c:pt>
                <c:pt idx="10968">
                  <c:v>33.420651999999997</c:v>
                </c:pt>
                <c:pt idx="10969">
                  <c:v>33.420651999999997</c:v>
                </c:pt>
                <c:pt idx="10970">
                  <c:v>33.423369000000001</c:v>
                </c:pt>
                <c:pt idx="10971">
                  <c:v>33.423369000000001</c:v>
                </c:pt>
                <c:pt idx="10972">
                  <c:v>33.427444999999999</c:v>
                </c:pt>
                <c:pt idx="10973">
                  <c:v>33.427444999999999</c:v>
                </c:pt>
                <c:pt idx="10974">
                  <c:v>33.430163</c:v>
                </c:pt>
                <c:pt idx="10975">
                  <c:v>33.430163</c:v>
                </c:pt>
                <c:pt idx="10976">
                  <c:v>33.433332999999998</c:v>
                </c:pt>
                <c:pt idx="10977">
                  <c:v>33.433332999999998</c:v>
                </c:pt>
                <c:pt idx="10978">
                  <c:v>33.434691999999998</c:v>
                </c:pt>
                <c:pt idx="10979">
                  <c:v>33.434691999999998</c:v>
                </c:pt>
                <c:pt idx="10980">
                  <c:v>33.434691999999998</c:v>
                </c:pt>
                <c:pt idx="10981">
                  <c:v>33.434691999999998</c:v>
                </c:pt>
                <c:pt idx="10982">
                  <c:v>33.435144999999999</c:v>
                </c:pt>
                <c:pt idx="10983">
                  <c:v>33.435144999999999</c:v>
                </c:pt>
                <c:pt idx="10984">
                  <c:v>33.435597999999999</c:v>
                </c:pt>
                <c:pt idx="10985">
                  <c:v>33.435597999999999</c:v>
                </c:pt>
                <c:pt idx="10986">
                  <c:v>33.438315000000003</c:v>
                </c:pt>
                <c:pt idx="10987">
                  <c:v>33.438315000000003</c:v>
                </c:pt>
                <c:pt idx="10988">
                  <c:v>33.441032</c:v>
                </c:pt>
                <c:pt idx="10989">
                  <c:v>33.441032</c:v>
                </c:pt>
                <c:pt idx="10990">
                  <c:v>33.444203000000002</c:v>
                </c:pt>
                <c:pt idx="10991">
                  <c:v>33.444203000000002</c:v>
                </c:pt>
                <c:pt idx="10992">
                  <c:v>33.446466999999998</c:v>
                </c:pt>
                <c:pt idx="10993">
                  <c:v>33.446466999999998</c:v>
                </c:pt>
                <c:pt idx="10994">
                  <c:v>33.446466999999998</c:v>
                </c:pt>
                <c:pt idx="10995">
                  <c:v>33.446466999999998</c:v>
                </c:pt>
                <c:pt idx="10996">
                  <c:v>33.449184000000002</c:v>
                </c:pt>
                <c:pt idx="10997">
                  <c:v>33.449184000000002</c:v>
                </c:pt>
                <c:pt idx="10998">
                  <c:v>33.450543000000003</c:v>
                </c:pt>
                <c:pt idx="10999">
                  <c:v>33.450543000000003</c:v>
                </c:pt>
                <c:pt idx="11000">
                  <c:v>33.450996000000004</c:v>
                </c:pt>
                <c:pt idx="11001">
                  <c:v>33.450996000000004</c:v>
                </c:pt>
                <c:pt idx="11002">
                  <c:v>33.451448999999997</c:v>
                </c:pt>
                <c:pt idx="11003">
                  <c:v>33.451448999999997</c:v>
                </c:pt>
                <c:pt idx="11004">
                  <c:v>33.451901999999997</c:v>
                </c:pt>
                <c:pt idx="11005">
                  <c:v>33.451901999999997</c:v>
                </c:pt>
                <c:pt idx="11006">
                  <c:v>33.452354999999997</c:v>
                </c:pt>
                <c:pt idx="11007">
                  <c:v>33.452354999999997</c:v>
                </c:pt>
                <c:pt idx="11008">
                  <c:v>33.453260999999998</c:v>
                </c:pt>
                <c:pt idx="11009">
                  <c:v>33.453260999999998</c:v>
                </c:pt>
                <c:pt idx="11010">
                  <c:v>33.453713</c:v>
                </c:pt>
                <c:pt idx="11011">
                  <c:v>33.453713</c:v>
                </c:pt>
                <c:pt idx="11012">
                  <c:v>33.455978000000002</c:v>
                </c:pt>
                <c:pt idx="11013">
                  <c:v>33.455978000000002</c:v>
                </c:pt>
                <c:pt idx="11014">
                  <c:v>33.457790000000003</c:v>
                </c:pt>
                <c:pt idx="11015">
                  <c:v>33.457790000000003</c:v>
                </c:pt>
                <c:pt idx="11016">
                  <c:v>33.459147999999999</c:v>
                </c:pt>
                <c:pt idx="11017">
                  <c:v>33.459147999999999</c:v>
                </c:pt>
                <c:pt idx="11018">
                  <c:v>33.460054</c:v>
                </c:pt>
                <c:pt idx="11019">
                  <c:v>33.460054</c:v>
                </c:pt>
                <c:pt idx="11020">
                  <c:v>33.465035999999998</c:v>
                </c:pt>
                <c:pt idx="11021">
                  <c:v>33.465035999999998</c:v>
                </c:pt>
                <c:pt idx="11022">
                  <c:v>33.465941999999998</c:v>
                </c:pt>
                <c:pt idx="11023">
                  <c:v>33.465941999999998</c:v>
                </c:pt>
                <c:pt idx="11024">
                  <c:v>33.466847000000001</c:v>
                </c:pt>
                <c:pt idx="11025">
                  <c:v>33.466847000000001</c:v>
                </c:pt>
                <c:pt idx="11026">
                  <c:v>33.469112000000003</c:v>
                </c:pt>
                <c:pt idx="11027">
                  <c:v>33.469112000000003</c:v>
                </c:pt>
                <c:pt idx="11028">
                  <c:v>33.469565000000003</c:v>
                </c:pt>
                <c:pt idx="11029">
                  <c:v>33.469565000000003</c:v>
                </c:pt>
                <c:pt idx="11030">
                  <c:v>33.472735</c:v>
                </c:pt>
                <c:pt idx="11031">
                  <c:v>33.472735</c:v>
                </c:pt>
                <c:pt idx="11032">
                  <c:v>33.472735</c:v>
                </c:pt>
                <c:pt idx="11033">
                  <c:v>33.472735</c:v>
                </c:pt>
                <c:pt idx="11034">
                  <c:v>33.475000000000001</c:v>
                </c:pt>
                <c:pt idx="11035">
                  <c:v>33.475000000000001</c:v>
                </c:pt>
                <c:pt idx="11036">
                  <c:v>33.475904999999997</c:v>
                </c:pt>
                <c:pt idx="11037">
                  <c:v>33.475904999999997</c:v>
                </c:pt>
                <c:pt idx="11038">
                  <c:v>33.476810999999998</c:v>
                </c:pt>
                <c:pt idx="11039">
                  <c:v>33.476810999999998</c:v>
                </c:pt>
                <c:pt idx="11040">
                  <c:v>33.480887000000003</c:v>
                </c:pt>
                <c:pt idx="11041">
                  <c:v>33.480887000000003</c:v>
                </c:pt>
                <c:pt idx="11042">
                  <c:v>33.480887000000003</c:v>
                </c:pt>
                <c:pt idx="11043">
                  <c:v>33.480887000000003</c:v>
                </c:pt>
                <c:pt idx="11044">
                  <c:v>33.483151999999997</c:v>
                </c:pt>
                <c:pt idx="11045">
                  <c:v>33.483151999999997</c:v>
                </c:pt>
                <c:pt idx="11046">
                  <c:v>33.486322000000001</c:v>
                </c:pt>
                <c:pt idx="11047">
                  <c:v>33.486322000000001</c:v>
                </c:pt>
                <c:pt idx="11048">
                  <c:v>33.487228000000002</c:v>
                </c:pt>
                <c:pt idx="11049">
                  <c:v>33.487228000000002</c:v>
                </c:pt>
                <c:pt idx="11050">
                  <c:v>33.488587000000003</c:v>
                </c:pt>
                <c:pt idx="11051">
                  <c:v>33.488587000000003</c:v>
                </c:pt>
                <c:pt idx="11052">
                  <c:v>33.490397999999999</c:v>
                </c:pt>
                <c:pt idx="11053">
                  <c:v>33.490397999999999</c:v>
                </c:pt>
                <c:pt idx="11054">
                  <c:v>33.490397999999999</c:v>
                </c:pt>
                <c:pt idx="11055">
                  <c:v>33.490397999999999</c:v>
                </c:pt>
                <c:pt idx="11056">
                  <c:v>33.490850999999999</c:v>
                </c:pt>
                <c:pt idx="11057">
                  <c:v>33.490850999999999</c:v>
                </c:pt>
                <c:pt idx="11058">
                  <c:v>33.49221</c:v>
                </c:pt>
                <c:pt idx="11059">
                  <c:v>33.49221</c:v>
                </c:pt>
                <c:pt idx="11060">
                  <c:v>33.493568000000003</c:v>
                </c:pt>
                <c:pt idx="11061">
                  <c:v>33.493568000000003</c:v>
                </c:pt>
                <c:pt idx="11062">
                  <c:v>33.495379999999997</c:v>
                </c:pt>
                <c:pt idx="11063">
                  <c:v>33.495379999999997</c:v>
                </c:pt>
                <c:pt idx="11064">
                  <c:v>33.496738999999998</c:v>
                </c:pt>
                <c:pt idx="11065">
                  <c:v>33.496738999999998</c:v>
                </c:pt>
                <c:pt idx="11066">
                  <c:v>33.502172999999999</c:v>
                </c:pt>
                <c:pt idx="11067">
                  <c:v>33.502172999999999</c:v>
                </c:pt>
                <c:pt idx="11068">
                  <c:v>33.503985</c:v>
                </c:pt>
                <c:pt idx="11069">
                  <c:v>33.503985</c:v>
                </c:pt>
                <c:pt idx="11070">
                  <c:v>33.504438</c:v>
                </c:pt>
                <c:pt idx="11071">
                  <c:v>33.504438</c:v>
                </c:pt>
                <c:pt idx="11072">
                  <c:v>33.504891000000001</c:v>
                </c:pt>
                <c:pt idx="11073">
                  <c:v>33.504891000000001</c:v>
                </c:pt>
                <c:pt idx="11074">
                  <c:v>33.505344000000001</c:v>
                </c:pt>
                <c:pt idx="11075">
                  <c:v>33.505344000000001</c:v>
                </c:pt>
                <c:pt idx="11076">
                  <c:v>33.505797000000001</c:v>
                </c:pt>
                <c:pt idx="11077">
                  <c:v>33.505797000000001</c:v>
                </c:pt>
                <c:pt idx="11078">
                  <c:v>33.508060999999998</c:v>
                </c:pt>
                <c:pt idx="11079">
                  <c:v>33.508060999999998</c:v>
                </c:pt>
                <c:pt idx="11080">
                  <c:v>33.511684000000002</c:v>
                </c:pt>
                <c:pt idx="11081">
                  <c:v>33.511684000000002</c:v>
                </c:pt>
                <c:pt idx="11082">
                  <c:v>33.513496000000004</c:v>
                </c:pt>
                <c:pt idx="11083">
                  <c:v>33.513496000000004</c:v>
                </c:pt>
                <c:pt idx="11084">
                  <c:v>33.521194999999999</c:v>
                </c:pt>
                <c:pt idx="11085">
                  <c:v>33.521194999999999</c:v>
                </c:pt>
                <c:pt idx="11086">
                  <c:v>33.521647999999999</c:v>
                </c:pt>
                <c:pt idx="11087">
                  <c:v>33.521647999999999</c:v>
                </c:pt>
                <c:pt idx="11088">
                  <c:v>33.524818000000003</c:v>
                </c:pt>
                <c:pt idx="11089">
                  <c:v>33.524818000000003</c:v>
                </c:pt>
                <c:pt idx="11090">
                  <c:v>33.528894000000001</c:v>
                </c:pt>
                <c:pt idx="11091">
                  <c:v>33.528894000000001</c:v>
                </c:pt>
                <c:pt idx="11092">
                  <c:v>33.529800000000002</c:v>
                </c:pt>
                <c:pt idx="11093">
                  <c:v>33.529800000000002</c:v>
                </c:pt>
                <c:pt idx="11094">
                  <c:v>33.529800000000002</c:v>
                </c:pt>
                <c:pt idx="11095">
                  <c:v>33.529800000000002</c:v>
                </c:pt>
                <c:pt idx="11096">
                  <c:v>33.530706000000002</c:v>
                </c:pt>
                <c:pt idx="11097">
                  <c:v>33.530706000000002</c:v>
                </c:pt>
                <c:pt idx="11098">
                  <c:v>33.530706000000002</c:v>
                </c:pt>
                <c:pt idx="11099">
                  <c:v>33.530706000000002</c:v>
                </c:pt>
                <c:pt idx="11100">
                  <c:v>33.532065000000003</c:v>
                </c:pt>
                <c:pt idx="11101">
                  <c:v>33.532065000000003</c:v>
                </c:pt>
                <c:pt idx="11102">
                  <c:v>33.534329</c:v>
                </c:pt>
                <c:pt idx="11103">
                  <c:v>33.534329</c:v>
                </c:pt>
                <c:pt idx="11104">
                  <c:v>33.534782</c:v>
                </c:pt>
                <c:pt idx="11105">
                  <c:v>33.534782</c:v>
                </c:pt>
                <c:pt idx="11106">
                  <c:v>33.537047000000001</c:v>
                </c:pt>
                <c:pt idx="11107">
                  <c:v>33.537047000000001</c:v>
                </c:pt>
                <c:pt idx="11108">
                  <c:v>33.537951999999997</c:v>
                </c:pt>
                <c:pt idx="11109">
                  <c:v>33.537951999999997</c:v>
                </c:pt>
                <c:pt idx="11110">
                  <c:v>33.539763999999998</c:v>
                </c:pt>
                <c:pt idx="11111">
                  <c:v>33.539763999999998</c:v>
                </c:pt>
                <c:pt idx="11112">
                  <c:v>33.539763999999998</c:v>
                </c:pt>
                <c:pt idx="11113">
                  <c:v>33.539763999999998</c:v>
                </c:pt>
                <c:pt idx="11114">
                  <c:v>33.540216999999998</c:v>
                </c:pt>
                <c:pt idx="11115">
                  <c:v>33.540216999999998</c:v>
                </c:pt>
                <c:pt idx="11116">
                  <c:v>33.544746000000004</c:v>
                </c:pt>
                <c:pt idx="11117">
                  <c:v>33.544746000000004</c:v>
                </c:pt>
                <c:pt idx="11118">
                  <c:v>33.545651999999997</c:v>
                </c:pt>
                <c:pt idx="11119">
                  <c:v>33.545651999999997</c:v>
                </c:pt>
                <c:pt idx="11120">
                  <c:v>33.545651999999997</c:v>
                </c:pt>
                <c:pt idx="11121">
                  <c:v>33.545651999999997</c:v>
                </c:pt>
                <c:pt idx="11122">
                  <c:v>33.546104</c:v>
                </c:pt>
                <c:pt idx="11123">
                  <c:v>33.546104</c:v>
                </c:pt>
                <c:pt idx="11124">
                  <c:v>33.547463</c:v>
                </c:pt>
                <c:pt idx="11125">
                  <c:v>33.547463</c:v>
                </c:pt>
                <c:pt idx="11126">
                  <c:v>33.548822000000001</c:v>
                </c:pt>
                <c:pt idx="11127">
                  <c:v>33.548822000000001</c:v>
                </c:pt>
                <c:pt idx="11128">
                  <c:v>33.549275000000002</c:v>
                </c:pt>
                <c:pt idx="11129">
                  <c:v>33.549275000000002</c:v>
                </c:pt>
                <c:pt idx="11130">
                  <c:v>33.551538999999998</c:v>
                </c:pt>
                <c:pt idx="11131">
                  <c:v>33.551538999999998</c:v>
                </c:pt>
                <c:pt idx="11132">
                  <c:v>33.555615000000003</c:v>
                </c:pt>
                <c:pt idx="11133">
                  <c:v>33.555615000000003</c:v>
                </c:pt>
                <c:pt idx="11134">
                  <c:v>33.556973999999997</c:v>
                </c:pt>
                <c:pt idx="11135">
                  <c:v>33.556973999999997</c:v>
                </c:pt>
                <c:pt idx="11136">
                  <c:v>33.558332999999998</c:v>
                </c:pt>
                <c:pt idx="11137">
                  <c:v>33.558332999999998</c:v>
                </c:pt>
                <c:pt idx="11138">
                  <c:v>33.558332999999998</c:v>
                </c:pt>
                <c:pt idx="11139">
                  <c:v>33.558332999999998</c:v>
                </c:pt>
                <c:pt idx="11140">
                  <c:v>33.559691000000001</c:v>
                </c:pt>
                <c:pt idx="11141">
                  <c:v>33.559691000000001</c:v>
                </c:pt>
                <c:pt idx="11142">
                  <c:v>33.560597000000001</c:v>
                </c:pt>
                <c:pt idx="11143">
                  <c:v>33.560597000000001</c:v>
                </c:pt>
                <c:pt idx="11144">
                  <c:v>33.562409000000002</c:v>
                </c:pt>
                <c:pt idx="11145">
                  <c:v>33.562409000000002</c:v>
                </c:pt>
                <c:pt idx="11146">
                  <c:v>33.565125999999999</c:v>
                </c:pt>
                <c:pt idx="11147">
                  <c:v>33.565125999999999</c:v>
                </c:pt>
                <c:pt idx="11148">
                  <c:v>33.566032</c:v>
                </c:pt>
                <c:pt idx="11149">
                  <c:v>33.566032</c:v>
                </c:pt>
                <c:pt idx="11150">
                  <c:v>33.569201999999997</c:v>
                </c:pt>
                <c:pt idx="11151">
                  <c:v>33.569201999999997</c:v>
                </c:pt>
                <c:pt idx="11152">
                  <c:v>33.569201999999997</c:v>
                </c:pt>
                <c:pt idx="11153">
                  <c:v>33.569201999999997</c:v>
                </c:pt>
                <c:pt idx="11154">
                  <c:v>33.573731000000002</c:v>
                </c:pt>
                <c:pt idx="11155">
                  <c:v>33.573731000000002</c:v>
                </c:pt>
                <c:pt idx="11156">
                  <c:v>33.574637000000003</c:v>
                </c:pt>
                <c:pt idx="11157">
                  <c:v>33.574637000000003</c:v>
                </c:pt>
                <c:pt idx="11158">
                  <c:v>33.576448999999997</c:v>
                </c:pt>
                <c:pt idx="11159">
                  <c:v>33.576448999999997</c:v>
                </c:pt>
                <c:pt idx="11160">
                  <c:v>33.577807</c:v>
                </c:pt>
                <c:pt idx="11161">
                  <c:v>33.577807</c:v>
                </c:pt>
                <c:pt idx="11162">
                  <c:v>33.580978000000002</c:v>
                </c:pt>
                <c:pt idx="11163">
                  <c:v>33.580978000000002</c:v>
                </c:pt>
                <c:pt idx="11164">
                  <c:v>33.583694999999999</c:v>
                </c:pt>
                <c:pt idx="11165">
                  <c:v>33.583694999999999</c:v>
                </c:pt>
                <c:pt idx="11166">
                  <c:v>33.583694999999999</c:v>
                </c:pt>
                <c:pt idx="11167">
                  <c:v>33.583694999999999</c:v>
                </c:pt>
                <c:pt idx="11168">
                  <c:v>33.586865000000003</c:v>
                </c:pt>
                <c:pt idx="11169">
                  <c:v>33.586865000000003</c:v>
                </c:pt>
                <c:pt idx="11170">
                  <c:v>33.587318000000003</c:v>
                </c:pt>
                <c:pt idx="11171">
                  <c:v>33.587318000000003</c:v>
                </c:pt>
                <c:pt idx="11172">
                  <c:v>33.588223999999997</c:v>
                </c:pt>
                <c:pt idx="11173">
                  <c:v>33.588223999999997</c:v>
                </c:pt>
                <c:pt idx="11174">
                  <c:v>33.590035999999998</c:v>
                </c:pt>
                <c:pt idx="11175">
                  <c:v>33.590035999999998</c:v>
                </c:pt>
                <c:pt idx="11176">
                  <c:v>33.592300000000002</c:v>
                </c:pt>
                <c:pt idx="11177">
                  <c:v>33.592300000000002</c:v>
                </c:pt>
                <c:pt idx="11178">
                  <c:v>33.592753000000002</c:v>
                </c:pt>
                <c:pt idx="11179">
                  <c:v>33.592753000000002</c:v>
                </c:pt>
                <c:pt idx="11180">
                  <c:v>33.592753000000002</c:v>
                </c:pt>
                <c:pt idx="11181">
                  <c:v>33.592753000000002</c:v>
                </c:pt>
                <c:pt idx="11182">
                  <c:v>33.594112000000003</c:v>
                </c:pt>
                <c:pt idx="11183">
                  <c:v>33.594112000000003</c:v>
                </c:pt>
                <c:pt idx="11184">
                  <c:v>33.596375999999999</c:v>
                </c:pt>
                <c:pt idx="11185">
                  <c:v>33.596375999999999</c:v>
                </c:pt>
                <c:pt idx="11186">
                  <c:v>33.600451999999997</c:v>
                </c:pt>
                <c:pt idx="11187">
                  <c:v>33.600451999999997</c:v>
                </c:pt>
                <c:pt idx="11188">
                  <c:v>33.600904999999997</c:v>
                </c:pt>
                <c:pt idx="11189">
                  <c:v>33.600904999999997</c:v>
                </c:pt>
                <c:pt idx="11190">
                  <c:v>33.602263999999998</c:v>
                </c:pt>
                <c:pt idx="11191">
                  <c:v>33.602263999999998</c:v>
                </c:pt>
                <c:pt idx="11192">
                  <c:v>33.60951</c:v>
                </c:pt>
                <c:pt idx="11193">
                  <c:v>33.60951</c:v>
                </c:pt>
                <c:pt idx="11194">
                  <c:v>33.611322000000001</c:v>
                </c:pt>
                <c:pt idx="11195">
                  <c:v>33.611322000000001</c:v>
                </c:pt>
                <c:pt idx="11196">
                  <c:v>33.612679999999997</c:v>
                </c:pt>
                <c:pt idx="11197">
                  <c:v>33.612679999999997</c:v>
                </c:pt>
                <c:pt idx="11198">
                  <c:v>33.613585999999998</c:v>
                </c:pt>
                <c:pt idx="11199">
                  <c:v>33.613585999999998</c:v>
                </c:pt>
                <c:pt idx="11200">
                  <c:v>33.614038999999998</c:v>
                </c:pt>
                <c:pt idx="11201">
                  <c:v>33.614038999999998</c:v>
                </c:pt>
                <c:pt idx="11202">
                  <c:v>33.614944999999999</c:v>
                </c:pt>
                <c:pt idx="11203">
                  <c:v>33.614944999999999</c:v>
                </c:pt>
                <c:pt idx="11204">
                  <c:v>33.616304</c:v>
                </c:pt>
                <c:pt idx="11205">
                  <c:v>33.616304</c:v>
                </c:pt>
                <c:pt idx="11206">
                  <c:v>33.618115000000003</c:v>
                </c:pt>
                <c:pt idx="11207">
                  <c:v>33.618115000000003</c:v>
                </c:pt>
                <c:pt idx="11208">
                  <c:v>33.619020999999996</c:v>
                </c:pt>
                <c:pt idx="11209">
                  <c:v>33.619020999999996</c:v>
                </c:pt>
                <c:pt idx="11210">
                  <c:v>33.619926999999997</c:v>
                </c:pt>
                <c:pt idx="11211">
                  <c:v>33.619926999999997</c:v>
                </c:pt>
                <c:pt idx="11212">
                  <c:v>33.621738000000001</c:v>
                </c:pt>
                <c:pt idx="11213">
                  <c:v>33.621738000000001</c:v>
                </c:pt>
                <c:pt idx="11214">
                  <c:v>33.623097000000001</c:v>
                </c:pt>
                <c:pt idx="11215">
                  <c:v>33.623097000000001</c:v>
                </c:pt>
                <c:pt idx="11216">
                  <c:v>33.625813999999998</c:v>
                </c:pt>
                <c:pt idx="11217">
                  <c:v>33.625813999999998</c:v>
                </c:pt>
                <c:pt idx="11218">
                  <c:v>33.627172999999999</c:v>
                </c:pt>
                <c:pt idx="11219">
                  <c:v>33.627172999999999</c:v>
                </c:pt>
                <c:pt idx="11220">
                  <c:v>33.628532</c:v>
                </c:pt>
                <c:pt idx="11221">
                  <c:v>33.628532</c:v>
                </c:pt>
                <c:pt idx="11222">
                  <c:v>33.630795999999997</c:v>
                </c:pt>
                <c:pt idx="11223">
                  <c:v>33.630795999999997</c:v>
                </c:pt>
                <c:pt idx="11224">
                  <c:v>33.631248999999997</c:v>
                </c:pt>
                <c:pt idx="11225">
                  <c:v>33.631248999999997</c:v>
                </c:pt>
                <c:pt idx="11226">
                  <c:v>33.631248999999997</c:v>
                </c:pt>
                <c:pt idx="11227">
                  <c:v>33.631248999999997</c:v>
                </c:pt>
                <c:pt idx="11228">
                  <c:v>33.634872000000001</c:v>
                </c:pt>
                <c:pt idx="11229">
                  <c:v>33.634872000000001</c:v>
                </c:pt>
                <c:pt idx="11230">
                  <c:v>33.636231000000002</c:v>
                </c:pt>
                <c:pt idx="11231">
                  <c:v>33.636231000000002</c:v>
                </c:pt>
                <c:pt idx="11232">
                  <c:v>33.638043000000003</c:v>
                </c:pt>
                <c:pt idx="11233">
                  <c:v>33.638043000000003</c:v>
                </c:pt>
                <c:pt idx="11234">
                  <c:v>33.641213</c:v>
                </c:pt>
                <c:pt idx="11235">
                  <c:v>33.641213</c:v>
                </c:pt>
                <c:pt idx="11236">
                  <c:v>33.641666000000001</c:v>
                </c:pt>
                <c:pt idx="11237">
                  <c:v>33.641666000000001</c:v>
                </c:pt>
                <c:pt idx="11238">
                  <c:v>33.642572000000001</c:v>
                </c:pt>
                <c:pt idx="11239">
                  <c:v>33.642572000000001</c:v>
                </c:pt>
                <c:pt idx="11240">
                  <c:v>33.643025000000002</c:v>
                </c:pt>
                <c:pt idx="11241">
                  <c:v>33.643025000000002</c:v>
                </c:pt>
                <c:pt idx="11242">
                  <c:v>33.645741999999998</c:v>
                </c:pt>
                <c:pt idx="11243">
                  <c:v>33.645741999999998</c:v>
                </c:pt>
                <c:pt idx="11244">
                  <c:v>33.647553000000002</c:v>
                </c:pt>
                <c:pt idx="11245">
                  <c:v>33.647553000000002</c:v>
                </c:pt>
                <c:pt idx="11246">
                  <c:v>33.649365000000003</c:v>
                </c:pt>
                <c:pt idx="11247">
                  <c:v>33.649365000000003</c:v>
                </c:pt>
                <c:pt idx="11248">
                  <c:v>33.652988000000001</c:v>
                </c:pt>
                <c:pt idx="11249">
                  <c:v>33.652988000000001</c:v>
                </c:pt>
                <c:pt idx="11250">
                  <c:v>33.653441000000001</c:v>
                </c:pt>
                <c:pt idx="11251">
                  <c:v>33.653441000000001</c:v>
                </c:pt>
                <c:pt idx="11252">
                  <c:v>33.657516999999999</c:v>
                </c:pt>
                <c:pt idx="11253">
                  <c:v>33.657516999999999</c:v>
                </c:pt>
                <c:pt idx="11254">
                  <c:v>33.657516999999999</c:v>
                </c:pt>
                <c:pt idx="11255">
                  <c:v>33.657516999999999</c:v>
                </c:pt>
                <c:pt idx="11256">
                  <c:v>33.657969999999999</c:v>
                </c:pt>
                <c:pt idx="11257">
                  <c:v>33.657969999999999</c:v>
                </c:pt>
                <c:pt idx="11258">
                  <c:v>33.657969999999999</c:v>
                </c:pt>
                <c:pt idx="11259">
                  <c:v>33.657969999999999</c:v>
                </c:pt>
                <c:pt idx="11260">
                  <c:v>33.658875999999999</c:v>
                </c:pt>
                <c:pt idx="11261">
                  <c:v>33.658875999999999</c:v>
                </c:pt>
                <c:pt idx="11262">
                  <c:v>33.659329</c:v>
                </c:pt>
                <c:pt idx="11263">
                  <c:v>33.659329</c:v>
                </c:pt>
                <c:pt idx="11264">
                  <c:v>33.660235</c:v>
                </c:pt>
                <c:pt idx="11265">
                  <c:v>33.660235</c:v>
                </c:pt>
                <c:pt idx="11266">
                  <c:v>33.660688</c:v>
                </c:pt>
                <c:pt idx="11267">
                  <c:v>33.660688</c:v>
                </c:pt>
                <c:pt idx="11268">
                  <c:v>33.662045999999997</c:v>
                </c:pt>
                <c:pt idx="11269">
                  <c:v>33.662045999999997</c:v>
                </c:pt>
                <c:pt idx="11270">
                  <c:v>33.663404999999997</c:v>
                </c:pt>
                <c:pt idx="11271">
                  <c:v>33.663404999999997</c:v>
                </c:pt>
                <c:pt idx="11272">
                  <c:v>33.664763999999998</c:v>
                </c:pt>
                <c:pt idx="11273">
                  <c:v>33.664763999999998</c:v>
                </c:pt>
                <c:pt idx="11274">
                  <c:v>33.666575000000002</c:v>
                </c:pt>
                <c:pt idx="11275">
                  <c:v>33.666575000000002</c:v>
                </c:pt>
                <c:pt idx="11276">
                  <c:v>33.667481000000002</c:v>
                </c:pt>
                <c:pt idx="11277">
                  <c:v>33.667481000000002</c:v>
                </c:pt>
                <c:pt idx="11278">
                  <c:v>33.671104</c:v>
                </c:pt>
                <c:pt idx="11279">
                  <c:v>33.671104</c:v>
                </c:pt>
                <c:pt idx="11280">
                  <c:v>33.671557</c:v>
                </c:pt>
                <c:pt idx="11281">
                  <c:v>33.671557</c:v>
                </c:pt>
                <c:pt idx="11282">
                  <c:v>33.671557</c:v>
                </c:pt>
                <c:pt idx="11283">
                  <c:v>33.671557</c:v>
                </c:pt>
                <c:pt idx="11284">
                  <c:v>33.674273999999997</c:v>
                </c:pt>
                <c:pt idx="11285">
                  <c:v>33.674273999999997</c:v>
                </c:pt>
                <c:pt idx="11286">
                  <c:v>33.675632999999998</c:v>
                </c:pt>
                <c:pt idx="11287">
                  <c:v>33.675632999999998</c:v>
                </c:pt>
                <c:pt idx="11288">
                  <c:v>33.675632999999998</c:v>
                </c:pt>
                <c:pt idx="11289">
                  <c:v>33.675632999999998</c:v>
                </c:pt>
                <c:pt idx="11290">
                  <c:v>33.678350999999999</c:v>
                </c:pt>
                <c:pt idx="11291">
                  <c:v>33.678350999999999</c:v>
                </c:pt>
                <c:pt idx="11292">
                  <c:v>33.680615000000003</c:v>
                </c:pt>
                <c:pt idx="11293">
                  <c:v>33.680615000000003</c:v>
                </c:pt>
                <c:pt idx="11294">
                  <c:v>33.680615000000003</c:v>
                </c:pt>
                <c:pt idx="11295">
                  <c:v>33.680615000000003</c:v>
                </c:pt>
                <c:pt idx="11296">
                  <c:v>33.682879</c:v>
                </c:pt>
                <c:pt idx="11297">
                  <c:v>33.682879</c:v>
                </c:pt>
                <c:pt idx="11298">
                  <c:v>33.683785</c:v>
                </c:pt>
                <c:pt idx="11299">
                  <c:v>33.683785</c:v>
                </c:pt>
                <c:pt idx="11300">
                  <c:v>33.684238000000001</c:v>
                </c:pt>
                <c:pt idx="11301">
                  <c:v>33.684238000000001</c:v>
                </c:pt>
                <c:pt idx="11302">
                  <c:v>33.685597000000001</c:v>
                </c:pt>
                <c:pt idx="11303">
                  <c:v>33.685597000000001</c:v>
                </c:pt>
                <c:pt idx="11304">
                  <c:v>33.685597000000001</c:v>
                </c:pt>
                <c:pt idx="11305">
                  <c:v>33.685597000000001</c:v>
                </c:pt>
                <c:pt idx="11306">
                  <c:v>33.686050000000002</c:v>
                </c:pt>
                <c:pt idx="11307">
                  <c:v>33.686050000000002</c:v>
                </c:pt>
                <c:pt idx="11308">
                  <c:v>33.687860999999998</c:v>
                </c:pt>
                <c:pt idx="11309">
                  <c:v>33.687860999999998</c:v>
                </c:pt>
                <c:pt idx="11310">
                  <c:v>33.689219999999999</c:v>
                </c:pt>
                <c:pt idx="11311">
                  <c:v>33.689219999999999</c:v>
                </c:pt>
                <c:pt idx="11312">
                  <c:v>33.691485</c:v>
                </c:pt>
                <c:pt idx="11313">
                  <c:v>33.691485</c:v>
                </c:pt>
                <c:pt idx="11314">
                  <c:v>33.692843000000003</c:v>
                </c:pt>
                <c:pt idx="11315">
                  <c:v>33.692843000000003</c:v>
                </c:pt>
                <c:pt idx="11316">
                  <c:v>33.692843000000003</c:v>
                </c:pt>
                <c:pt idx="11317">
                  <c:v>33.692843000000003</c:v>
                </c:pt>
                <c:pt idx="11318">
                  <c:v>33.694201999999997</c:v>
                </c:pt>
                <c:pt idx="11319">
                  <c:v>33.694201999999997</c:v>
                </c:pt>
                <c:pt idx="11320">
                  <c:v>33.696466000000001</c:v>
                </c:pt>
                <c:pt idx="11321">
                  <c:v>33.696466000000001</c:v>
                </c:pt>
                <c:pt idx="11322">
                  <c:v>33.696919000000001</c:v>
                </c:pt>
                <c:pt idx="11323">
                  <c:v>33.696919000000001</c:v>
                </c:pt>
                <c:pt idx="11324">
                  <c:v>33.697372000000001</c:v>
                </c:pt>
                <c:pt idx="11325">
                  <c:v>33.697372000000001</c:v>
                </c:pt>
                <c:pt idx="11326">
                  <c:v>33.697372000000001</c:v>
                </c:pt>
                <c:pt idx="11327">
                  <c:v>33.697372000000001</c:v>
                </c:pt>
                <c:pt idx="11328">
                  <c:v>33.700090000000003</c:v>
                </c:pt>
                <c:pt idx="11329">
                  <c:v>33.700090000000003</c:v>
                </c:pt>
                <c:pt idx="11330">
                  <c:v>33.702807</c:v>
                </c:pt>
                <c:pt idx="11331">
                  <c:v>33.702807</c:v>
                </c:pt>
                <c:pt idx="11332">
                  <c:v>33.704166000000001</c:v>
                </c:pt>
                <c:pt idx="11333">
                  <c:v>33.704166000000001</c:v>
                </c:pt>
                <c:pt idx="11334">
                  <c:v>33.704619000000001</c:v>
                </c:pt>
                <c:pt idx="11335">
                  <c:v>33.704619000000001</c:v>
                </c:pt>
                <c:pt idx="11336">
                  <c:v>33.705070999999997</c:v>
                </c:pt>
                <c:pt idx="11337">
                  <c:v>33.705070999999997</c:v>
                </c:pt>
                <c:pt idx="11338">
                  <c:v>33.705523999999997</c:v>
                </c:pt>
                <c:pt idx="11339">
                  <c:v>33.705523999999997</c:v>
                </c:pt>
                <c:pt idx="11340">
                  <c:v>33.705523999999997</c:v>
                </c:pt>
                <c:pt idx="11341">
                  <c:v>33.705523999999997</c:v>
                </c:pt>
                <c:pt idx="11342">
                  <c:v>33.708694999999999</c:v>
                </c:pt>
                <c:pt idx="11343">
                  <c:v>33.708694999999999</c:v>
                </c:pt>
                <c:pt idx="11344">
                  <c:v>33.710959000000003</c:v>
                </c:pt>
                <c:pt idx="11345">
                  <c:v>33.710959000000003</c:v>
                </c:pt>
                <c:pt idx="11346">
                  <c:v>33.710959000000003</c:v>
                </c:pt>
                <c:pt idx="11347">
                  <c:v>33.710959000000003</c:v>
                </c:pt>
                <c:pt idx="11348">
                  <c:v>33.711865000000003</c:v>
                </c:pt>
                <c:pt idx="11349">
                  <c:v>33.711865000000003</c:v>
                </c:pt>
                <c:pt idx="11350">
                  <c:v>33.713223999999997</c:v>
                </c:pt>
                <c:pt idx="11351">
                  <c:v>33.713223999999997</c:v>
                </c:pt>
                <c:pt idx="11352">
                  <c:v>33.713676999999997</c:v>
                </c:pt>
                <c:pt idx="11353">
                  <c:v>33.713676999999997</c:v>
                </c:pt>
                <c:pt idx="11354">
                  <c:v>33.714582</c:v>
                </c:pt>
                <c:pt idx="11355">
                  <c:v>33.714582</c:v>
                </c:pt>
                <c:pt idx="11356">
                  <c:v>33.718657999999998</c:v>
                </c:pt>
                <c:pt idx="11357">
                  <c:v>33.718657999999998</c:v>
                </c:pt>
                <c:pt idx="11358">
                  <c:v>33.718657999999998</c:v>
                </c:pt>
                <c:pt idx="11359">
                  <c:v>33.718657999999998</c:v>
                </c:pt>
                <c:pt idx="11360">
                  <c:v>33.721375999999999</c:v>
                </c:pt>
                <c:pt idx="11361">
                  <c:v>33.721375999999999</c:v>
                </c:pt>
                <c:pt idx="11362">
                  <c:v>33.722734000000003</c:v>
                </c:pt>
                <c:pt idx="11363">
                  <c:v>33.722734000000003</c:v>
                </c:pt>
                <c:pt idx="11364">
                  <c:v>33.723187000000003</c:v>
                </c:pt>
                <c:pt idx="11365">
                  <c:v>33.723187000000003</c:v>
                </c:pt>
                <c:pt idx="11366">
                  <c:v>33.725904999999997</c:v>
                </c:pt>
                <c:pt idx="11367">
                  <c:v>33.725904999999997</c:v>
                </c:pt>
                <c:pt idx="11368">
                  <c:v>33.730887000000003</c:v>
                </c:pt>
                <c:pt idx="11369">
                  <c:v>33.730887000000003</c:v>
                </c:pt>
                <c:pt idx="11370">
                  <c:v>33.731338999999998</c:v>
                </c:pt>
                <c:pt idx="11371">
                  <c:v>33.731338999999998</c:v>
                </c:pt>
                <c:pt idx="11372">
                  <c:v>33.732697999999999</c:v>
                </c:pt>
                <c:pt idx="11373">
                  <c:v>33.732697999999999</c:v>
                </c:pt>
                <c:pt idx="11374">
                  <c:v>33.733604</c:v>
                </c:pt>
                <c:pt idx="11375">
                  <c:v>33.733604</c:v>
                </c:pt>
                <c:pt idx="11376">
                  <c:v>33.734057</c:v>
                </c:pt>
                <c:pt idx="11377">
                  <c:v>33.734057</c:v>
                </c:pt>
                <c:pt idx="11378">
                  <c:v>33.734057</c:v>
                </c:pt>
                <c:pt idx="11379">
                  <c:v>33.734057</c:v>
                </c:pt>
                <c:pt idx="11380">
                  <c:v>33.737679999999997</c:v>
                </c:pt>
                <c:pt idx="11381">
                  <c:v>33.737679999999997</c:v>
                </c:pt>
                <c:pt idx="11382">
                  <c:v>33.738132999999998</c:v>
                </c:pt>
                <c:pt idx="11383">
                  <c:v>33.738132999999998</c:v>
                </c:pt>
                <c:pt idx="11384">
                  <c:v>33.738585999999998</c:v>
                </c:pt>
                <c:pt idx="11385">
                  <c:v>33.738585999999998</c:v>
                </c:pt>
                <c:pt idx="11386">
                  <c:v>33.739944999999999</c:v>
                </c:pt>
                <c:pt idx="11387">
                  <c:v>33.739944999999999</c:v>
                </c:pt>
                <c:pt idx="11388">
                  <c:v>33.739944999999999</c:v>
                </c:pt>
                <c:pt idx="11389">
                  <c:v>33.739944999999999</c:v>
                </c:pt>
                <c:pt idx="11390">
                  <c:v>33.741303000000002</c:v>
                </c:pt>
                <c:pt idx="11391">
                  <c:v>33.741303000000002</c:v>
                </c:pt>
                <c:pt idx="11392">
                  <c:v>33.742662000000003</c:v>
                </c:pt>
                <c:pt idx="11393">
                  <c:v>33.742662000000003</c:v>
                </c:pt>
                <c:pt idx="11394">
                  <c:v>33.743115000000003</c:v>
                </c:pt>
                <c:pt idx="11395">
                  <c:v>33.743115000000003</c:v>
                </c:pt>
                <c:pt idx="11396">
                  <c:v>33.743568000000003</c:v>
                </c:pt>
                <c:pt idx="11397">
                  <c:v>33.743568000000003</c:v>
                </c:pt>
                <c:pt idx="11398">
                  <c:v>33.744020999999996</c:v>
                </c:pt>
                <c:pt idx="11399">
                  <c:v>33.744020999999996</c:v>
                </c:pt>
                <c:pt idx="11400">
                  <c:v>33.745379</c:v>
                </c:pt>
                <c:pt idx="11401">
                  <c:v>33.745379</c:v>
                </c:pt>
                <c:pt idx="11402">
                  <c:v>33.745379</c:v>
                </c:pt>
                <c:pt idx="11403">
                  <c:v>33.745379</c:v>
                </c:pt>
                <c:pt idx="11404">
                  <c:v>33.745832</c:v>
                </c:pt>
                <c:pt idx="11405">
                  <c:v>33.745832</c:v>
                </c:pt>
                <c:pt idx="11406">
                  <c:v>33.746738000000001</c:v>
                </c:pt>
                <c:pt idx="11407">
                  <c:v>33.746738000000001</c:v>
                </c:pt>
                <c:pt idx="11408">
                  <c:v>33.747191000000001</c:v>
                </c:pt>
                <c:pt idx="11409">
                  <c:v>33.747191000000001</c:v>
                </c:pt>
                <c:pt idx="11410">
                  <c:v>33.748550000000002</c:v>
                </c:pt>
                <c:pt idx="11411">
                  <c:v>33.748550000000002</c:v>
                </c:pt>
                <c:pt idx="11412">
                  <c:v>33.748550000000002</c:v>
                </c:pt>
                <c:pt idx="11413">
                  <c:v>33.748550000000002</c:v>
                </c:pt>
                <c:pt idx="11414">
                  <c:v>33.751266999999999</c:v>
                </c:pt>
                <c:pt idx="11415">
                  <c:v>33.751266999999999</c:v>
                </c:pt>
                <c:pt idx="11416">
                  <c:v>33.752172999999999</c:v>
                </c:pt>
                <c:pt idx="11417">
                  <c:v>33.752172999999999</c:v>
                </c:pt>
                <c:pt idx="11418">
                  <c:v>33.754437000000003</c:v>
                </c:pt>
                <c:pt idx="11419">
                  <c:v>33.754437000000003</c:v>
                </c:pt>
                <c:pt idx="11420">
                  <c:v>33.756701999999997</c:v>
                </c:pt>
                <c:pt idx="11421">
                  <c:v>33.756701999999997</c:v>
                </c:pt>
                <c:pt idx="11422">
                  <c:v>33.757154999999997</c:v>
                </c:pt>
                <c:pt idx="11423">
                  <c:v>33.757154999999997</c:v>
                </c:pt>
                <c:pt idx="11424">
                  <c:v>33.760778000000002</c:v>
                </c:pt>
                <c:pt idx="11425">
                  <c:v>33.760778000000002</c:v>
                </c:pt>
                <c:pt idx="11426">
                  <c:v>33.761684000000002</c:v>
                </c:pt>
                <c:pt idx="11427">
                  <c:v>33.761684000000002</c:v>
                </c:pt>
                <c:pt idx="11428">
                  <c:v>33.763494999999999</c:v>
                </c:pt>
                <c:pt idx="11429">
                  <c:v>33.763494999999999</c:v>
                </c:pt>
                <c:pt idx="11430">
                  <c:v>33.767570999999997</c:v>
                </c:pt>
                <c:pt idx="11431">
                  <c:v>33.767570999999997</c:v>
                </c:pt>
                <c:pt idx="11432">
                  <c:v>33.767570999999997</c:v>
                </c:pt>
                <c:pt idx="11433">
                  <c:v>33.767570999999997</c:v>
                </c:pt>
                <c:pt idx="11434">
                  <c:v>33.768023999999997</c:v>
                </c:pt>
                <c:pt idx="11435">
                  <c:v>33.768023999999997</c:v>
                </c:pt>
                <c:pt idx="11436">
                  <c:v>33.768023999999997</c:v>
                </c:pt>
                <c:pt idx="11437">
                  <c:v>33.768023999999997</c:v>
                </c:pt>
                <c:pt idx="11438">
                  <c:v>33.769835999999998</c:v>
                </c:pt>
                <c:pt idx="11439">
                  <c:v>33.769835999999998</c:v>
                </c:pt>
                <c:pt idx="11440">
                  <c:v>33.769835999999998</c:v>
                </c:pt>
                <c:pt idx="11441">
                  <c:v>33.769835999999998</c:v>
                </c:pt>
                <c:pt idx="11442">
                  <c:v>33.772553000000002</c:v>
                </c:pt>
                <c:pt idx="11443">
                  <c:v>33.772553000000002</c:v>
                </c:pt>
                <c:pt idx="11444">
                  <c:v>33.773459000000003</c:v>
                </c:pt>
                <c:pt idx="11445">
                  <c:v>33.773459000000003</c:v>
                </c:pt>
                <c:pt idx="11446">
                  <c:v>33.774818000000003</c:v>
                </c:pt>
                <c:pt idx="11447">
                  <c:v>33.774818000000003</c:v>
                </c:pt>
                <c:pt idx="11448">
                  <c:v>33.776176</c:v>
                </c:pt>
                <c:pt idx="11449">
                  <c:v>33.776176</c:v>
                </c:pt>
                <c:pt idx="11450">
                  <c:v>33.776629</c:v>
                </c:pt>
                <c:pt idx="11451">
                  <c:v>33.776629</c:v>
                </c:pt>
                <c:pt idx="11452">
                  <c:v>33.777535</c:v>
                </c:pt>
                <c:pt idx="11453">
                  <c:v>33.777535</c:v>
                </c:pt>
                <c:pt idx="11454">
                  <c:v>33.779347000000001</c:v>
                </c:pt>
                <c:pt idx="11455">
                  <c:v>33.779347000000001</c:v>
                </c:pt>
                <c:pt idx="11456">
                  <c:v>33.781157999999998</c:v>
                </c:pt>
                <c:pt idx="11457">
                  <c:v>33.781157999999998</c:v>
                </c:pt>
                <c:pt idx="11458">
                  <c:v>33.786593000000003</c:v>
                </c:pt>
                <c:pt idx="11459">
                  <c:v>33.786593000000003</c:v>
                </c:pt>
                <c:pt idx="11460">
                  <c:v>33.787498999999997</c:v>
                </c:pt>
                <c:pt idx="11461">
                  <c:v>33.787498999999997</c:v>
                </c:pt>
                <c:pt idx="11462">
                  <c:v>33.788404999999997</c:v>
                </c:pt>
                <c:pt idx="11463">
                  <c:v>33.788404999999997</c:v>
                </c:pt>
                <c:pt idx="11464">
                  <c:v>33.788404999999997</c:v>
                </c:pt>
                <c:pt idx="11465">
                  <c:v>33.788404999999997</c:v>
                </c:pt>
                <c:pt idx="11466">
                  <c:v>33.791122000000001</c:v>
                </c:pt>
                <c:pt idx="11467">
                  <c:v>33.791122000000001</c:v>
                </c:pt>
                <c:pt idx="11468">
                  <c:v>33.792028000000002</c:v>
                </c:pt>
                <c:pt idx="11469">
                  <c:v>33.792028000000002</c:v>
                </c:pt>
                <c:pt idx="11470">
                  <c:v>33.793385999999998</c:v>
                </c:pt>
                <c:pt idx="11471">
                  <c:v>33.793385999999998</c:v>
                </c:pt>
                <c:pt idx="11472">
                  <c:v>33.797463</c:v>
                </c:pt>
                <c:pt idx="11473">
                  <c:v>33.797463</c:v>
                </c:pt>
                <c:pt idx="11474">
                  <c:v>33.797915000000003</c:v>
                </c:pt>
                <c:pt idx="11475">
                  <c:v>33.797915000000003</c:v>
                </c:pt>
                <c:pt idx="11476">
                  <c:v>33.799273999999997</c:v>
                </c:pt>
                <c:pt idx="11477">
                  <c:v>33.799273999999997</c:v>
                </c:pt>
                <c:pt idx="11478">
                  <c:v>33.800179999999997</c:v>
                </c:pt>
                <c:pt idx="11479">
                  <c:v>33.800179999999997</c:v>
                </c:pt>
                <c:pt idx="11480">
                  <c:v>33.800632999999998</c:v>
                </c:pt>
                <c:pt idx="11481">
                  <c:v>33.800632999999998</c:v>
                </c:pt>
                <c:pt idx="11482">
                  <c:v>33.800632999999998</c:v>
                </c:pt>
                <c:pt idx="11483">
                  <c:v>33.800632999999998</c:v>
                </c:pt>
                <c:pt idx="11484">
                  <c:v>33.803803000000002</c:v>
                </c:pt>
                <c:pt idx="11485">
                  <c:v>33.803803000000002</c:v>
                </c:pt>
                <c:pt idx="11486">
                  <c:v>33.804256000000002</c:v>
                </c:pt>
                <c:pt idx="11487">
                  <c:v>33.804256000000002</c:v>
                </c:pt>
                <c:pt idx="11488">
                  <c:v>33.805162000000003</c:v>
                </c:pt>
                <c:pt idx="11489">
                  <c:v>33.805162000000003</c:v>
                </c:pt>
                <c:pt idx="11490">
                  <c:v>33.806972999999999</c:v>
                </c:pt>
                <c:pt idx="11491">
                  <c:v>33.806972999999999</c:v>
                </c:pt>
                <c:pt idx="11492">
                  <c:v>33.807879</c:v>
                </c:pt>
                <c:pt idx="11493">
                  <c:v>33.807879</c:v>
                </c:pt>
                <c:pt idx="11494">
                  <c:v>33.807879</c:v>
                </c:pt>
                <c:pt idx="11495">
                  <c:v>33.807879</c:v>
                </c:pt>
                <c:pt idx="11496">
                  <c:v>33.807879</c:v>
                </c:pt>
                <c:pt idx="11497">
                  <c:v>33.807879</c:v>
                </c:pt>
                <c:pt idx="11498">
                  <c:v>33.809238000000001</c:v>
                </c:pt>
                <c:pt idx="11499">
                  <c:v>33.809238000000001</c:v>
                </c:pt>
                <c:pt idx="11500">
                  <c:v>33.810144000000001</c:v>
                </c:pt>
                <c:pt idx="11501">
                  <c:v>33.810144000000001</c:v>
                </c:pt>
                <c:pt idx="11502">
                  <c:v>33.815125999999999</c:v>
                </c:pt>
                <c:pt idx="11503">
                  <c:v>33.815125999999999</c:v>
                </c:pt>
                <c:pt idx="11504">
                  <c:v>33.815578000000002</c:v>
                </c:pt>
                <c:pt idx="11505">
                  <c:v>33.815578000000002</c:v>
                </c:pt>
                <c:pt idx="11506">
                  <c:v>33.816031000000002</c:v>
                </c:pt>
                <c:pt idx="11507">
                  <c:v>33.816031000000002</c:v>
                </c:pt>
                <c:pt idx="11508">
                  <c:v>33.817843000000003</c:v>
                </c:pt>
                <c:pt idx="11509">
                  <c:v>33.817843000000003</c:v>
                </c:pt>
                <c:pt idx="11510">
                  <c:v>33.821919000000001</c:v>
                </c:pt>
                <c:pt idx="11511">
                  <c:v>33.821919000000001</c:v>
                </c:pt>
                <c:pt idx="11512">
                  <c:v>33.821919000000001</c:v>
                </c:pt>
                <c:pt idx="11513">
                  <c:v>33.821919000000001</c:v>
                </c:pt>
                <c:pt idx="11514">
                  <c:v>33.822372000000001</c:v>
                </c:pt>
                <c:pt idx="11515">
                  <c:v>33.822372000000001</c:v>
                </c:pt>
                <c:pt idx="11516">
                  <c:v>33.822825000000002</c:v>
                </c:pt>
                <c:pt idx="11517">
                  <c:v>33.822825000000002</c:v>
                </c:pt>
                <c:pt idx="11518">
                  <c:v>33.823731000000002</c:v>
                </c:pt>
                <c:pt idx="11519">
                  <c:v>33.823731000000002</c:v>
                </c:pt>
                <c:pt idx="11520">
                  <c:v>33.827354</c:v>
                </c:pt>
                <c:pt idx="11521">
                  <c:v>33.827354</c:v>
                </c:pt>
                <c:pt idx="11522">
                  <c:v>33.829165000000003</c:v>
                </c:pt>
                <c:pt idx="11523">
                  <c:v>33.829165000000003</c:v>
                </c:pt>
                <c:pt idx="11524">
                  <c:v>33.829618000000004</c:v>
                </c:pt>
                <c:pt idx="11525">
                  <c:v>33.829618000000004</c:v>
                </c:pt>
                <c:pt idx="11526">
                  <c:v>33.830523999999997</c:v>
                </c:pt>
                <c:pt idx="11527">
                  <c:v>33.830523999999997</c:v>
                </c:pt>
                <c:pt idx="11528">
                  <c:v>33.833694000000001</c:v>
                </c:pt>
                <c:pt idx="11529">
                  <c:v>33.833694000000001</c:v>
                </c:pt>
                <c:pt idx="11530">
                  <c:v>33.834147000000002</c:v>
                </c:pt>
                <c:pt idx="11531">
                  <c:v>33.834147000000002</c:v>
                </c:pt>
                <c:pt idx="11532">
                  <c:v>33.837769999999999</c:v>
                </c:pt>
                <c:pt idx="11533">
                  <c:v>33.837769999999999</c:v>
                </c:pt>
                <c:pt idx="11534">
                  <c:v>33.840035</c:v>
                </c:pt>
                <c:pt idx="11535">
                  <c:v>33.840035</c:v>
                </c:pt>
                <c:pt idx="11536">
                  <c:v>33.842751999999997</c:v>
                </c:pt>
                <c:pt idx="11537">
                  <c:v>33.842751999999997</c:v>
                </c:pt>
                <c:pt idx="11538">
                  <c:v>33.843657999999998</c:v>
                </c:pt>
                <c:pt idx="11539">
                  <c:v>33.843657999999998</c:v>
                </c:pt>
                <c:pt idx="11540">
                  <c:v>33.843657999999998</c:v>
                </c:pt>
                <c:pt idx="11541">
                  <c:v>33.843657999999998</c:v>
                </c:pt>
                <c:pt idx="11542">
                  <c:v>33.844110999999998</c:v>
                </c:pt>
                <c:pt idx="11543">
                  <c:v>33.844110999999998</c:v>
                </c:pt>
                <c:pt idx="11544">
                  <c:v>33.845469999999999</c:v>
                </c:pt>
                <c:pt idx="11545">
                  <c:v>33.845469999999999</c:v>
                </c:pt>
                <c:pt idx="11546">
                  <c:v>33.847281000000002</c:v>
                </c:pt>
                <c:pt idx="11547">
                  <c:v>33.847281000000002</c:v>
                </c:pt>
                <c:pt idx="11548">
                  <c:v>33.847281000000002</c:v>
                </c:pt>
                <c:pt idx="11549">
                  <c:v>33.847281000000002</c:v>
                </c:pt>
                <c:pt idx="11550">
                  <c:v>33.847281000000002</c:v>
                </c:pt>
                <c:pt idx="11551">
                  <c:v>33.847281000000002</c:v>
                </c:pt>
                <c:pt idx="11552">
                  <c:v>33.85181</c:v>
                </c:pt>
                <c:pt idx="11553">
                  <c:v>33.85181</c:v>
                </c:pt>
                <c:pt idx="11554">
                  <c:v>33.85181</c:v>
                </c:pt>
                <c:pt idx="11555">
                  <c:v>33.85181</c:v>
                </c:pt>
                <c:pt idx="11556">
                  <c:v>33.852716000000001</c:v>
                </c:pt>
                <c:pt idx="11557">
                  <c:v>33.852716000000001</c:v>
                </c:pt>
                <c:pt idx="11558">
                  <c:v>33.853622000000001</c:v>
                </c:pt>
                <c:pt idx="11559">
                  <c:v>33.853622000000001</c:v>
                </c:pt>
                <c:pt idx="11560">
                  <c:v>33.855885999999998</c:v>
                </c:pt>
                <c:pt idx="11561">
                  <c:v>33.855885999999998</c:v>
                </c:pt>
                <c:pt idx="11562">
                  <c:v>33.856338999999998</c:v>
                </c:pt>
                <c:pt idx="11563">
                  <c:v>33.856338999999998</c:v>
                </c:pt>
                <c:pt idx="11564">
                  <c:v>33.859962000000003</c:v>
                </c:pt>
                <c:pt idx="11565">
                  <c:v>33.859962000000003</c:v>
                </c:pt>
                <c:pt idx="11566">
                  <c:v>33.859962000000003</c:v>
                </c:pt>
                <c:pt idx="11567">
                  <c:v>33.859962000000003</c:v>
                </c:pt>
                <c:pt idx="11568">
                  <c:v>33.860415000000003</c:v>
                </c:pt>
                <c:pt idx="11569">
                  <c:v>33.860415000000003</c:v>
                </c:pt>
                <c:pt idx="11570">
                  <c:v>33.861320999999997</c:v>
                </c:pt>
                <c:pt idx="11571">
                  <c:v>33.861320999999997</c:v>
                </c:pt>
                <c:pt idx="11572">
                  <c:v>33.868113999999998</c:v>
                </c:pt>
                <c:pt idx="11573">
                  <c:v>33.868113999999998</c:v>
                </c:pt>
                <c:pt idx="11574">
                  <c:v>33.869472999999999</c:v>
                </c:pt>
                <c:pt idx="11575">
                  <c:v>33.869472999999999</c:v>
                </c:pt>
                <c:pt idx="11576">
                  <c:v>33.871738000000001</c:v>
                </c:pt>
                <c:pt idx="11577">
                  <c:v>33.871738000000001</c:v>
                </c:pt>
                <c:pt idx="11578">
                  <c:v>33.874454999999998</c:v>
                </c:pt>
                <c:pt idx="11579">
                  <c:v>33.874454999999998</c:v>
                </c:pt>
                <c:pt idx="11580">
                  <c:v>33.874907999999998</c:v>
                </c:pt>
                <c:pt idx="11581">
                  <c:v>33.874907999999998</c:v>
                </c:pt>
                <c:pt idx="11582">
                  <c:v>33.875813999999998</c:v>
                </c:pt>
                <c:pt idx="11583">
                  <c:v>33.875813999999998</c:v>
                </c:pt>
                <c:pt idx="11584">
                  <c:v>33.875813999999998</c:v>
                </c:pt>
                <c:pt idx="11585">
                  <c:v>33.875813999999998</c:v>
                </c:pt>
                <c:pt idx="11586">
                  <c:v>33.876266999999999</c:v>
                </c:pt>
                <c:pt idx="11587">
                  <c:v>33.876266999999999</c:v>
                </c:pt>
                <c:pt idx="11588">
                  <c:v>33.878531000000002</c:v>
                </c:pt>
                <c:pt idx="11589">
                  <c:v>33.878531000000002</c:v>
                </c:pt>
                <c:pt idx="11590">
                  <c:v>33.879437000000003</c:v>
                </c:pt>
                <c:pt idx="11591">
                  <c:v>33.879437000000003</c:v>
                </c:pt>
                <c:pt idx="11592">
                  <c:v>33.881701</c:v>
                </c:pt>
                <c:pt idx="11593">
                  <c:v>33.881701</c:v>
                </c:pt>
                <c:pt idx="11594">
                  <c:v>33.885325000000002</c:v>
                </c:pt>
                <c:pt idx="11595">
                  <c:v>33.885325000000002</c:v>
                </c:pt>
                <c:pt idx="11596">
                  <c:v>33.886682999999998</c:v>
                </c:pt>
                <c:pt idx="11597">
                  <c:v>33.886682999999998</c:v>
                </c:pt>
                <c:pt idx="11598">
                  <c:v>33.894835</c:v>
                </c:pt>
                <c:pt idx="11599">
                  <c:v>33.894835</c:v>
                </c:pt>
                <c:pt idx="11600">
                  <c:v>33.896194000000001</c:v>
                </c:pt>
                <c:pt idx="11601">
                  <c:v>33.896194000000001</c:v>
                </c:pt>
                <c:pt idx="11602">
                  <c:v>33.896647000000002</c:v>
                </c:pt>
                <c:pt idx="11603">
                  <c:v>33.896647000000002</c:v>
                </c:pt>
                <c:pt idx="11604">
                  <c:v>33.898912000000003</c:v>
                </c:pt>
                <c:pt idx="11605">
                  <c:v>33.898912000000003</c:v>
                </c:pt>
                <c:pt idx="11606">
                  <c:v>33.901629</c:v>
                </c:pt>
                <c:pt idx="11607">
                  <c:v>33.901629</c:v>
                </c:pt>
                <c:pt idx="11608">
                  <c:v>33.902082</c:v>
                </c:pt>
                <c:pt idx="11609">
                  <c:v>33.902082</c:v>
                </c:pt>
                <c:pt idx="11610">
                  <c:v>33.903440000000003</c:v>
                </c:pt>
                <c:pt idx="11611">
                  <c:v>33.903440000000003</c:v>
                </c:pt>
                <c:pt idx="11612">
                  <c:v>33.903440000000003</c:v>
                </c:pt>
                <c:pt idx="11613">
                  <c:v>33.903440000000003</c:v>
                </c:pt>
                <c:pt idx="11614">
                  <c:v>33.905704999999998</c:v>
                </c:pt>
                <c:pt idx="11615">
                  <c:v>33.905704999999998</c:v>
                </c:pt>
                <c:pt idx="11616">
                  <c:v>33.910234000000003</c:v>
                </c:pt>
                <c:pt idx="11617">
                  <c:v>33.910234000000003</c:v>
                </c:pt>
                <c:pt idx="11618">
                  <c:v>33.911140000000003</c:v>
                </c:pt>
                <c:pt idx="11619">
                  <c:v>33.911140000000003</c:v>
                </c:pt>
                <c:pt idx="11620">
                  <c:v>33.912045999999997</c:v>
                </c:pt>
                <c:pt idx="11621">
                  <c:v>33.912045999999997</c:v>
                </c:pt>
                <c:pt idx="11622">
                  <c:v>33.912951</c:v>
                </c:pt>
                <c:pt idx="11623">
                  <c:v>33.912951</c:v>
                </c:pt>
                <c:pt idx="11624">
                  <c:v>33.913857</c:v>
                </c:pt>
                <c:pt idx="11625">
                  <c:v>33.913857</c:v>
                </c:pt>
                <c:pt idx="11626">
                  <c:v>33.917479999999998</c:v>
                </c:pt>
                <c:pt idx="11627">
                  <c:v>33.917479999999998</c:v>
                </c:pt>
                <c:pt idx="11628">
                  <c:v>33.920650999999999</c:v>
                </c:pt>
                <c:pt idx="11629">
                  <c:v>33.920650999999999</c:v>
                </c:pt>
                <c:pt idx="11630">
                  <c:v>33.924726999999997</c:v>
                </c:pt>
                <c:pt idx="11631">
                  <c:v>33.924726999999997</c:v>
                </c:pt>
                <c:pt idx="11632">
                  <c:v>33.925632</c:v>
                </c:pt>
                <c:pt idx="11633">
                  <c:v>33.925632</c:v>
                </c:pt>
                <c:pt idx="11634">
                  <c:v>33.926538000000001</c:v>
                </c:pt>
                <c:pt idx="11635">
                  <c:v>33.926538000000001</c:v>
                </c:pt>
                <c:pt idx="11636">
                  <c:v>33.927897000000002</c:v>
                </c:pt>
                <c:pt idx="11637">
                  <c:v>33.927897000000002</c:v>
                </c:pt>
                <c:pt idx="11638">
                  <c:v>33.927897000000002</c:v>
                </c:pt>
                <c:pt idx="11639">
                  <c:v>33.927897000000002</c:v>
                </c:pt>
                <c:pt idx="11640">
                  <c:v>33.931519999999999</c:v>
                </c:pt>
                <c:pt idx="11641">
                  <c:v>33.931519999999999</c:v>
                </c:pt>
                <c:pt idx="11642">
                  <c:v>33.931972999999999</c:v>
                </c:pt>
                <c:pt idx="11643">
                  <c:v>33.931972999999999</c:v>
                </c:pt>
                <c:pt idx="11644">
                  <c:v>33.935142999999997</c:v>
                </c:pt>
                <c:pt idx="11645">
                  <c:v>33.935142999999997</c:v>
                </c:pt>
                <c:pt idx="11646">
                  <c:v>33.940125000000002</c:v>
                </c:pt>
                <c:pt idx="11647">
                  <c:v>33.940125000000002</c:v>
                </c:pt>
                <c:pt idx="11648">
                  <c:v>33.941484000000003</c:v>
                </c:pt>
                <c:pt idx="11649">
                  <c:v>33.941484000000003</c:v>
                </c:pt>
                <c:pt idx="11650">
                  <c:v>33.941484000000003</c:v>
                </c:pt>
                <c:pt idx="11651">
                  <c:v>33.941484000000003</c:v>
                </c:pt>
                <c:pt idx="11652">
                  <c:v>33.943294999999999</c:v>
                </c:pt>
                <c:pt idx="11653">
                  <c:v>33.943294999999999</c:v>
                </c:pt>
                <c:pt idx="11654">
                  <c:v>33.947823999999997</c:v>
                </c:pt>
                <c:pt idx="11655">
                  <c:v>33.947823999999997</c:v>
                </c:pt>
                <c:pt idx="11656">
                  <c:v>33.948276999999997</c:v>
                </c:pt>
                <c:pt idx="11657">
                  <c:v>33.948276999999997</c:v>
                </c:pt>
                <c:pt idx="11658">
                  <c:v>33.948276999999997</c:v>
                </c:pt>
                <c:pt idx="11659">
                  <c:v>33.948276999999997</c:v>
                </c:pt>
                <c:pt idx="11660">
                  <c:v>33.949182999999998</c:v>
                </c:pt>
                <c:pt idx="11661">
                  <c:v>33.949182999999998</c:v>
                </c:pt>
                <c:pt idx="11662">
                  <c:v>33.949182999999998</c:v>
                </c:pt>
                <c:pt idx="11663">
                  <c:v>33.949182999999998</c:v>
                </c:pt>
                <c:pt idx="11664">
                  <c:v>33.951900000000002</c:v>
                </c:pt>
                <c:pt idx="11665">
                  <c:v>33.951900000000002</c:v>
                </c:pt>
                <c:pt idx="11666">
                  <c:v>33.952353000000002</c:v>
                </c:pt>
                <c:pt idx="11667">
                  <c:v>33.952353000000002</c:v>
                </c:pt>
                <c:pt idx="11668">
                  <c:v>33.952806000000002</c:v>
                </c:pt>
                <c:pt idx="11669">
                  <c:v>33.952806000000002</c:v>
                </c:pt>
                <c:pt idx="11670">
                  <c:v>33.953259000000003</c:v>
                </c:pt>
                <c:pt idx="11671">
                  <c:v>33.953259000000003</c:v>
                </c:pt>
                <c:pt idx="11672">
                  <c:v>33.954618000000004</c:v>
                </c:pt>
                <c:pt idx="11673">
                  <c:v>33.954618000000004</c:v>
                </c:pt>
                <c:pt idx="11674">
                  <c:v>33.955976999999997</c:v>
                </c:pt>
                <c:pt idx="11675">
                  <c:v>33.955976999999997</c:v>
                </c:pt>
                <c:pt idx="11676">
                  <c:v>33.956429</c:v>
                </c:pt>
                <c:pt idx="11677">
                  <c:v>33.956429</c:v>
                </c:pt>
                <c:pt idx="11678">
                  <c:v>33.957788000000001</c:v>
                </c:pt>
                <c:pt idx="11679">
                  <c:v>33.957788000000001</c:v>
                </c:pt>
                <c:pt idx="11680">
                  <c:v>33.958694000000001</c:v>
                </c:pt>
                <c:pt idx="11681">
                  <c:v>33.958694000000001</c:v>
                </c:pt>
                <c:pt idx="11682">
                  <c:v>33.960957999999998</c:v>
                </c:pt>
                <c:pt idx="11683">
                  <c:v>33.960957999999998</c:v>
                </c:pt>
                <c:pt idx="11684">
                  <c:v>33.961863999999998</c:v>
                </c:pt>
                <c:pt idx="11685">
                  <c:v>33.961863999999998</c:v>
                </c:pt>
                <c:pt idx="11686">
                  <c:v>33.964129</c:v>
                </c:pt>
                <c:pt idx="11687">
                  <c:v>33.964129</c:v>
                </c:pt>
                <c:pt idx="11688">
                  <c:v>33.965035</c:v>
                </c:pt>
                <c:pt idx="11689">
                  <c:v>33.965035</c:v>
                </c:pt>
                <c:pt idx="11690">
                  <c:v>33.966392999999997</c:v>
                </c:pt>
                <c:pt idx="11691">
                  <c:v>33.966392999999997</c:v>
                </c:pt>
                <c:pt idx="11692">
                  <c:v>33.966392999999997</c:v>
                </c:pt>
                <c:pt idx="11693">
                  <c:v>33.966392999999997</c:v>
                </c:pt>
                <c:pt idx="11694">
                  <c:v>33.966845999999997</c:v>
                </c:pt>
                <c:pt idx="11695">
                  <c:v>33.966845999999997</c:v>
                </c:pt>
                <c:pt idx="11696">
                  <c:v>33.967751999999997</c:v>
                </c:pt>
                <c:pt idx="11697">
                  <c:v>33.967751999999997</c:v>
                </c:pt>
                <c:pt idx="11698">
                  <c:v>33.968204999999998</c:v>
                </c:pt>
                <c:pt idx="11699">
                  <c:v>33.968204999999998</c:v>
                </c:pt>
                <c:pt idx="11700">
                  <c:v>33.969563000000001</c:v>
                </c:pt>
                <c:pt idx="11701">
                  <c:v>33.969563000000001</c:v>
                </c:pt>
                <c:pt idx="11702">
                  <c:v>33.970016000000001</c:v>
                </c:pt>
                <c:pt idx="11703">
                  <c:v>33.970016000000001</c:v>
                </c:pt>
                <c:pt idx="11704">
                  <c:v>33.971375000000002</c:v>
                </c:pt>
                <c:pt idx="11705">
                  <c:v>33.971375000000002</c:v>
                </c:pt>
                <c:pt idx="11706">
                  <c:v>33.973640000000003</c:v>
                </c:pt>
                <c:pt idx="11707">
                  <c:v>33.973640000000003</c:v>
                </c:pt>
                <c:pt idx="11708">
                  <c:v>33.974997999999999</c:v>
                </c:pt>
                <c:pt idx="11709">
                  <c:v>33.974997999999999</c:v>
                </c:pt>
                <c:pt idx="11710">
                  <c:v>33.976357</c:v>
                </c:pt>
                <c:pt idx="11711">
                  <c:v>33.976357</c:v>
                </c:pt>
                <c:pt idx="11712">
                  <c:v>33.977716000000001</c:v>
                </c:pt>
                <c:pt idx="11713">
                  <c:v>33.977716000000001</c:v>
                </c:pt>
                <c:pt idx="11714">
                  <c:v>33.979073999999997</c:v>
                </c:pt>
                <c:pt idx="11715">
                  <c:v>33.979073999999997</c:v>
                </c:pt>
                <c:pt idx="11716">
                  <c:v>33.979526999999997</c:v>
                </c:pt>
                <c:pt idx="11717">
                  <c:v>33.979526999999997</c:v>
                </c:pt>
                <c:pt idx="11718">
                  <c:v>33.980885999999998</c:v>
                </c:pt>
                <c:pt idx="11719">
                  <c:v>33.980885999999998</c:v>
                </c:pt>
                <c:pt idx="11720">
                  <c:v>33.982697999999999</c:v>
                </c:pt>
                <c:pt idx="11721">
                  <c:v>33.982697999999999</c:v>
                </c:pt>
                <c:pt idx="11722">
                  <c:v>33.988585</c:v>
                </c:pt>
                <c:pt idx="11723">
                  <c:v>33.988585</c:v>
                </c:pt>
                <c:pt idx="11724">
                  <c:v>33.989944000000001</c:v>
                </c:pt>
                <c:pt idx="11725">
                  <c:v>33.989944000000001</c:v>
                </c:pt>
                <c:pt idx="11726">
                  <c:v>33.990397000000002</c:v>
                </c:pt>
                <c:pt idx="11727">
                  <c:v>33.990397000000002</c:v>
                </c:pt>
                <c:pt idx="11728">
                  <c:v>33.991303000000002</c:v>
                </c:pt>
                <c:pt idx="11729">
                  <c:v>33.991303000000002</c:v>
                </c:pt>
                <c:pt idx="11730">
                  <c:v>33.991303000000002</c:v>
                </c:pt>
                <c:pt idx="11731">
                  <c:v>33.991303000000002</c:v>
                </c:pt>
                <c:pt idx="11732">
                  <c:v>33.991754999999998</c:v>
                </c:pt>
                <c:pt idx="11733">
                  <c:v>33.991754999999998</c:v>
                </c:pt>
                <c:pt idx="11734">
                  <c:v>33.993566999999999</c:v>
                </c:pt>
                <c:pt idx="11735">
                  <c:v>33.993566999999999</c:v>
                </c:pt>
                <c:pt idx="11736">
                  <c:v>33.994019999999999</c:v>
                </c:pt>
                <c:pt idx="11737">
                  <c:v>33.994019999999999</c:v>
                </c:pt>
                <c:pt idx="11738">
                  <c:v>33.995379</c:v>
                </c:pt>
                <c:pt idx="11739">
                  <c:v>33.995379</c:v>
                </c:pt>
                <c:pt idx="11740">
                  <c:v>33.996284000000003</c:v>
                </c:pt>
                <c:pt idx="11741">
                  <c:v>33.996284000000003</c:v>
                </c:pt>
                <c:pt idx="11742">
                  <c:v>33.996737000000003</c:v>
                </c:pt>
                <c:pt idx="11743">
                  <c:v>33.996737000000003</c:v>
                </c:pt>
                <c:pt idx="11744">
                  <c:v>33.996737000000003</c:v>
                </c:pt>
                <c:pt idx="11745">
                  <c:v>33.996737000000003</c:v>
                </c:pt>
                <c:pt idx="11746">
                  <c:v>34.002625000000002</c:v>
                </c:pt>
                <c:pt idx="11747">
                  <c:v>34.002625000000002</c:v>
                </c:pt>
                <c:pt idx="11748">
                  <c:v>34.003078000000002</c:v>
                </c:pt>
                <c:pt idx="11749">
                  <c:v>34.003078000000002</c:v>
                </c:pt>
                <c:pt idx="11750">
                  <c:v>34.003078000000002</c:v>
                </c:pt>
                <c:pt idx="11751">
                  <c:v>34.003078000000002</c:v>
                </c:pt>
                <c:pt idx="11752">
                  <c:v>34.005341999999999</c:v>
                </c:pt>
                <c:pt idx="11753">
                  <c:v>34.005341999999999</c:v>
                </c:pt>
                <c:pt idx="11754">
                  <c:v>34.006247999999999</c:v>
                </c:pt>
                <c:pt idx="11755">
                  <c:v>34.006247999999999</c:v>
                </c:pt>
                <c:pt idx="11756">
                  <c:v>34.010776999999997</c:v>
                </c:pt>
                <c:pt idx="11757">
                  <c:v>34.010776999999997</c:v>
                </c:pt>
                <c:pt idx="11758">
                  <c:v>34.011229999999998</c:v>
                </c:pt>
                <c:pt idx="11759">
                  <c:v>34.011229999999998</c:v>
                </c:pt>
                <c:pt idx="11760">
                  <c:v>34.015306000000002</c:v>
                </c:pt>
                <c:pt idx="11761">
                  <c:v>34.015306000000002</c:v>
                </c:pt>
                <c:pt idx="11762">
                  <c:v>34.015759000000003</c:v>
                </c:pt>
                <c:pt idx="11763">
                  <c:v>34.015759000000003</c:v>
                </c:pt>
                <c:pt idx="11764">
                  <c:v>34.016212000000003</c:v>
                </c:pt>
                <c:pt idx="11765">
                  <c:v>34.016212000000003</c:v>
                </c:pt>
                <c:pt idx="11766">
                  <c:v>34.018476</c:v>
                </c:pt>
                <c:pt idx="11767">
                  <c:v>34.018476</c:v>
                </c:pt>
                <c:pt idx="11768">
                  <c:v>34.018476</c:v>
                </c:pt>
                <c:pt idx="11769">
                  <c:v>34.018476</c:v>
                </c:pt>
                <c:pt idx="11770">
                  <c:v>34.019835</c:v>
                </c:pt>
                <c:pt idx="11771">
                  <c:v>34.019835</c:v>
                </c:pt>
                <c:pt idx="11772">
                  <c:v>34.020288000000001</c:v>
                </c:pt>
                <c:pt idx="11773">
                  <c:v>34.020288000000001</c:v>
                </c:pt>
                <c:pt idx="11774">
                  <c:v>34.020288000000001</c:v>
                </c:pt>
                <c:pt idx="11775">
                  <c:v>34.020288000000001</c:v>
                </c:pt>
                <c:pt idx="11776">
                  <c:v>34.023457999999998</c:v>
                </c:pt>
                <c:pt idx="11777">
                  <c:v>34.023457999999998</c:v>
                </c:pt>
                <c:pt idx="11778">
                  <c:v>34.023910999999998</c:v>
                </c:pt>
                <c:pt idx="11779">
                  <c:v>34.023910999999998</c:v>
                </c:pt>
                <c:pt idx="11780">
                  <c:v>34.023910999999998</c:v>
                </c:pt>
                <c:pt idx="11781">
                  <c:v>34.023910999999998</c:v>
                </c:pt>
                <c:pt idx="11782">
                  <c:v>34.025269999999999</c:v>
                </c:pt>
                <c:pt idx="11783">
                  <c:v>34.025269999999999</c:v>
                </c:pt>
                <c:pt idx="11784">
                  <c:v>34.027081000000003</c:v>
                </c:pt>
                <c:pt idx="11785">
                  <c:v>34.027081000000003</c:v>
                </c:pt>
                <c:pt idx="11786">
                  <c:v>34.027987000000003</c:v>
                </c:pt>
                <c:pt idx="11787">
                  <c:v>34.027987000000003</c:v>
                </c:pt>
                <c:pt idx="11788">
                  <c:v>34.032063000000001</c:v>
                </c:pt>
                <c:pt idx="11789">
                  <c:v>34.032063000000001</c:v>
                </c:pt>
                <c:pt idx="11790">
                  <c:v>34.035685999999998</c:v>
                </c:pt>
                <c:pt idx="11791">
                  <c:v>34.035685999999998</c:v>
                </c:pt>
                <c:pt idx="11792">
                  <c:v>34.038857</c:v>
                </c:pt>
                <c:pt idx="11793">
                  <c:v>34.038857</c:v>
                </c:pt>
                <c:pt idx="11794">
                  <c:v>34.03931</c:v>
                </c:pt>
                <c:pt idx="11795">
                  <c:v>34.03931</c:v>
                </c:pt>
                <c:pt idx="11796">
                  <c:v>34.039763000000001</c:v>
                </c:pt>
                <c:pt idx="11797">
                  <c:v>34.039763000000001</c:v>
                </c:pt>
                <c:pt idx="11798">
                  <c:v>34.040215000000003</c:v>
                </c:pt>
                <c:pt idx="11799">
                  <c:v>34.040215000000003</c:v>
                </c:pt>
                <c:pt idx="11800">
                  <c:v>34.040215000000003</c:v>
                </c:pt>
                <c:pt idx="11801">
                  <c:v>34.040215000000003</c:v>
                </c:pt>
                <c:pt idx="11802">
                  <c:v>34.040215000000003</c:v>
                </c:pt>
                <c:pt idx="11803">
                  <c:v>34.040215000000003</c:v>
                </c:pt>
                <c:pt idx="11804">
                  <c:v>34.042479999999998</c:v>
                </c:pt>
                <c:pt idx="11805">
                  <c:v>34.042479999999998</c:v>
                </c:pt>
                <c:pt idx="11806">
                  <c:v>34.044744000000001</c:v>
                </c:pt>
                <c:pt idx="11807">
                  <c:v>34.044744000000001</c:v>
                </c:pt>
                <c:pt idx="11808">
                  <c:v>34.045197000000002</c:v>
                </c:pt>
                <c:pt idx="11809">
                  <c:v>34.045197000000002</c:v>
                </c:pt>
                <c:pt idx="11810">
                  <c:v>34.048368000000004</c:v>
                </c:pt>
                <c:pt idx="11811">
                  <c:v>34.048368000000004</c:v>
                </c:pt>
                <c:pt idx="11812">
                  <c:v>34.051991000000001</c:v>
                </c:pt>
                <c:pt idx="11813">
                  <c:v>34.051991000000001</c:v>
                </c:pt>
                <c:pt idx="11814">
                  <c:v>34.052444000000001</c:v>
                </c:pt>
                <c:pt idx="11815">
                  <c:v>34.052444000000001</c:v>
                </c:pt>
                <c:pt idx="11816">
                  <c:v>34.054254999999998</c:v>
                </c:pt>
                <c:pt idx="11817">
                  <c:v>34.054254999999998</c:v>
                </c:pt>
                <c:pt idx="11818">
                  <c:v>34.057878000000002</c:v>
                </c:pt>
                <c:pt idx="11819">
                  <c:v>34.057878000000002</c:v>
                </c:pt>
                <c:pt idx="11820">
                  <c:v>34.058784000000003</c:v>
                </c:pt>
                <c:pt idx="11821">
                  <c:v>34.058784000000003</c:v>
                </c:pt>
                <c:pt idx="11822">
                  <c:v>34.058784000000003</c:v>
                </c:pt>
                <c:pt idx="11823">
                  <c:v>34.058784000000003</c:v>
                </c:pt>
                <c:pt idx="11824">
                  <c:v>34.059690000000003</c:v>
                </c:pt>
                <c:pt idx="11825">
                  <c:v>34.059690000000003</c:v>
                </c:pt>
                <c:pt idx="11826">
                  <c:v>34.062407</c:v>
                </c:pt>
                <c:pt idx="11827">
                  <c:v>34.062407</c:v>
                </c:pt>
                <c:pt idx="11828">
                  <c:v>34.062407</c:v>
                </c:pt>
                <c:pt idx="11829">
                  <c:v>34.062407</c:v>
                </c:pt>
                <c:pt idx="11830">
                  <c:v>34.062860000000001</c:v>
                </c:pt>
                <c:pt idx="11831">
                  <c:v>34.062860000000001</c:v>
                </c:pt>
                <c:pt idx="11832">
                  <c:v>34.062860000000001</c:v>
                </c:pt>
                <c:pt idx="11833">
                  <c:v>34.062860000000001</c:v>
                </c:pt>
                <c:pt idx="11834">
                  <c:v>34.065578000000002</c:v>
                </c:pt>
                <c:pt idx="11835">
                  <c:v>34.065578000000002</c:v>
                </c:pt>
                <c:pt idx="11836">
                  <c:v>34.066935999999998</c:v>
                </c:pt>
                <c:pt idx="11837">
                  <c:v>34.066935999999998</c:v>
                </c:pt>
                <c:pt idx="11838">
                  <c:v>34.068294999999999</c:v>
                </c:pt>
                <c:pt idx="11839">
                  <c:v>34.068294999999999</c:v>
                </c:pt>
                <c:pt idx="11840">
                  <c:v>34.070107</c:v>
                </c:pt>
                <c:pt idx="11841">
                  <c:v>34.070107</c:v>
                </c:pt>
                <c:pt idx="11842">
                  <c:v>34.07056</c:v>
                </c:pt>
                <c:pt idx="11843">
                  <c:v>34.07056</c:v>
                </c:pt>
                <c:pt idx="11844">
                  <c:v>34.07056</c:v>
                </c:pt>
                <c:pt idx="11845">
                  <c:v>34.07056</c:v>
                </c:pt>
                <c:pt idx="11846">
                  <c:v>34.071012000000003</c:v>
                </c:pt>
                <c:pt idx="11847">
                  <c:v>34.071012000000003</c:v>
                </c:pt>
                <c:pt idx="11848">
                  <c:v>34.071917999999997</c:v>
                </c:pt>
                <c:pt idx="11849">
                  <c:v>34.071917999999997</c:v>
                </c:pt>
                <c:pt idx="11850">
                  <c:v>34.071917999999997</c:v>
                </c:pt>
                <c:pt idx="11851">
                  <c:v>34.071917999999997</c:v>
                </c:pt>
                <c:pt idx="11852">
                  <c:v>34.076900000000002</c:v>
                </c:pt>
                <c:pt idx="11853">
                  <c:v>34.076900000000002</c:v>
                </c:pt>
                <c:pt idx="11854">
                  <c:v>34.079165000000003</c:v>
                </c:pt>
                <c:pt idx="11855">
                  <c:v>34.079165000000003</c:v>
                </c:pt>
                <c:pt idx="11856">
                  <c:v>34.081429</c:v>
                </c:pt>
                <c:pt idx="11857">
                  <c:v>34.081429</c:v>
                </c:pt>
                <c:pt idx="11858">
                  <c:v>34.081882</c:v>
                </c:pt>
                <c:pt idx="11859">
                  <c:v>34.081882</c:v>
                </c:pt>
                <c:pt idx="11860">
                  <c:v>34.082788000000001</c:v>
                </c:pt>
                <c:pt idx="11861">
                  <c:v>34.082788000000001</c:v>
                </c:pt>
                <c:pt idx="11862">
                  <c:v>34.087769999999999</c:v>
                </c:pt>
                <c:pt idx="11863">
                  <c:v>34.087769999999999</c:v>
                </c:pt>
                <c:pt idx="11864">
                  <c:v>34.088675000000002</c:v>
                </c:pt>
                <c:pt idx="11865">
                  <c:v>34.088675000000002</c:v>
                </c:pt>
                <c:pt idx="11866">
                  <c:v>34.090034000000003</c:v>
                </c:pt>
                <c:pt idx="11867">
                  <c:v>34.090034000000003</c:v>
                </c:pt>
                <c:pt idx="11868">
                  <c:v>34.090487000000003</c:v>
                </c:pt>
                <c:pt idx="11869">
                  <c:v>34.090487000000003</c:v>
                </c:pt>
                <c:pt idx="11870">
                  <c:v>34.091392999999997</c:v>
                </c:pt>
                <c:pt idx="11871">
                  <c:v>34.091392999999997</c:v>
                </c:pt>
                <c:pt idx="11872">
                  <c:v>34.093204</c:v>
                </c:pt>
                <c:pt idx="11873">
                  <c:v>34.093204</c:v>
                </c:pt>
                <c:pt idx="11874">
                  <c:v>34.093657</c:v>
                </c:pt>
                <c:pt idx="11875">
                  <c:v>34.093657</c:v>
                </c:pt>
                <c:pt idx="11876">
                  <c:v>34.094563000000001</c:v>
                </c:pt>
                <c:pt idx="11877">
                  <c:v>34.094563000000001</c:v>
                </c:pt>
                <c:pt idx="11878">
                  <c:v>34.095016000000001</c:v>
                </c:pt>
                <c:pt idx="11879">
                  <c:v>34.095016000000001</c:v>
                </c:pt>
                <c:pt idx="11880">
                  <c:v>34.095922000000002</c:v>
                </c:pt>
                <c:pt idx="11881">
                  <c:v>34.095922000000002</c:v>
                </c:pt>
                <c:pt idx="11882">
                  <c:v>34.097281000000002</c:v>
                </c:pt>
                <c:pt idx="11883">
                  <c:v>34.097281000000002</c:v>
                </c:pt>
                <c:pt idx="11884">
                  <c:v>34.097281000000002</c:v>
                </c:pt>
                <c:pt idx="11885">
                  <c:v>34.097281000000002</c:v>
                </c:pt>
                <c:pt idx="11886">
                  <c:v>34.099091999999999</c:v>
                </c:pt>
                <c:pt idx="11887">
                  <c:v>34.099091999999999</c:v>
                </c:pt>
                <c:pt idx="11888">
                  <c:v>34.100451</c:v>
                </c:pt>
                <c:pt idx="11889">
                  <c:v>34.100451</c:v>
                </c:pt>
                <c:pt idx="11890">
                  <c:v>34.103620999999997</c:v>
                </c:pt>
                <c:pt idx="11891">
                  <c:v>34.103620999999997</c:v>
                </c:pt>
                <c:pt idx="11892">
                  <c:v>34.103620999999997</c:v>
                </c:pt>
                <c:pt idx="11893">
                  <c:v>34.103620999999997</c:v>
                </c:pt>
                <c:pt idx="11894">
                  <c:v>34.103620999999997</c:v>
                </c:pt>
                <c:pt idx="11895">
                  <c:v>34.103620999999997</c:v>
                </c:pt>
                <c:pt idx="11896">
                  <c:v>34.109962000000003</c:v>
                </c:pt>
                <c:pt idx="11897">
                  <c:v>34.109962000000003</c:v>
                </c:pt>
                <c:pt idx="11898">
                  <c:v>34.110866999999999</c:v>
                </c:pt>
                <c:pt idx="11899">
                  <c:v>34.110866999999999</c:v>
                </c:pt>
                <c:pt idx="11900">
                  <c:v>34.112226</c:v>
                </c:pt>
                <c:pt idx="11901">
                  <c:v>34.112226</c:v>
                </c:pt>
                <c:pt idx="11902">
                  <c:v>34.112226</c:v>
                </c:pt>
                <c:pt idx="11903">
                  <c:v>34.112226</c:v>
                </c:pt>
                <c:pt idx="11904">
                  <c:v>34.113132</c:v>
                </c:pt>
                <c:pt idx="11905">
                  <c:v>34.113132</c:v>
                </c:pt>
                <c:pt idx="11906">
                  <c:v>34.113132</c:v>
                </c:pt>
                <c:pt idx="11907">
                  <c:v>34.113132</c:v>
                </c:pt>
                <c:pt idx="11908">
                  <c:v>34.114491000000001</c:v>
                </c:pt>
                <c:pt idx="11909">
                  <c:v>34.114491000000001</c:v>
                </c:pt>
                <c:pt idx="11910">
                  <c:v>34.114491000000001</c:v>
                </c:pt>
                <c:pt idx="11911">
                  <c:v>34.114491000000001</c:v>
                </c:pt>
                <c:pt idx="11912">
                  <c:v>34.115848999999997</c:v>
                </c:pt>
                <c:pt idx="11913">
                  <c:v>34.115848999999997</c:v>
                </c:pt>
                <c:pt idx="11914">
                  <c:v>34.116301999999997</c:v>
                </c:pt>
                <c:pt idx="11915">
                  <c:v>34.116301999999997</c:v>
                </c:pt>
                <c:pt idx="11916">
                  <c:v>34.119925000000002</c:v>
                </c:pt>
                <c:pt idx="11917">
                  <c:v>34.119925000000002</c:v>
                </c:pt>
                <c:pt idx="11918">
                  <c:v>34.120831000000003</c:v>
                </c:pt>
                <c:pt idx="11919">
                  <c:v>34.120831000000003</c:v>
                </c:pt>
                <c:pt idx="11920">
                  <c:v>34.120831000000003</c:v>
                </c:pt>
                <c:pt idx="11921">
                  <c:v>34.120831000000003</c:v>
                </c:pt>
                <c:pt idx="11922">
                  <c:v>34.123095999999997</c:v>
                </c:pt>
                <c:pt idx="11923">
                  <c:v>34.123095999999997</c:v>
                </c:pt>
                <c:pt idx="11924">
                  <c:v>34.123548999999997</c:v>
                </c:pt>
                <c:pt idx="11925">
                  <c:v>34.123548999999997</c:v>
                </c:pt>
                <c:pt idx="11926">
                  <c:v>34.124001</c:v>
                </c:pt>
                <c:pt idx="11927">
                  <c:v>34.124001</c:v>
                </c:pt>
                <c:pt idx="11928">
                  <c:v>34.125360000000001</c:v>
                </c:pt>
                <c:pt idx="11929">
                  <c:v>34.125360000000001</c:v>
                </c:pt>
                <c:pt idx="11930">
                  <c:v>34.132607</c:v>
                </c:pt>
                <c:pt idx="11931">
                  <c:v>34.132607</c:v>
                </c:pt>
                <c:pt idx="11932">
                  <c:v>34.133965000000003</c:v>
                </c:pt>
                <c:pt idx="11933">
                  <c:v>34.133965000000003</c:v>
                </c:pt>
                <c:pt idx="11934">
                  <c:v>34.134417999999997</c:v>
                </c:pt>
                <c:pt idx="11935">
                  <c:v>34.134417999999997</c:v>
                </c:pt>
                <c:pt idx="11936">
                  <c:v>34.138494000000001</c:v>
                </c:pt>
                <c:pt idx="11937">
                  <c:v>34.138494000000001</c:v>
                </c:pt>
                <c:pt idx="11938">
                  <c:v>34.138947000000002</c:v>
                </c:pt>
                <c:pt idx="11939">
                  <c:v>34.138947000000002</c:v>
                </c:pt>
                <c:pt idx="11940">
                  <c:v>34.139400000000002</c:v>
                </c:pt>
                <c:pt idx="11941">
                  <c:v>34.139400000000002</c:v>
                </c:pt>
                <c:pt idx="11942">
                  <c:v>34.140306000000002</c:v>
                </c:pt>
                <c:pt idx="11943">
                  <c:v>34.140306000000002</c:v>
                </c:pt>
                <c:pt idx="11944">
                  <c:v>34.140759000000003</c:v>
                </c:pt>
                <c:pt idx="11945">
                  <c:v>34.140759000000003</c:v>
                </c:pt>
                <c:pt idx="11946">
                  <c:v>34.142116999999999</c:v>
                </c:pt>
                <c:pt idx="11947">
                  <c:v>34.142116999999999</c:v>
                </c:pt>
                <c:pt idx="11948">
                  <c:v>34.143476</c:v>
                </c:pt>
                <c:pt idx="11949">
                  <c:v>34.143476</c:v>
                </c:pt>
                <c:pt idx="11950">
                  <c:v>34.143476</c:v>
                </c:pt>
                <c:pt idx="11951">
                  <c:v>34.143476</c:v>
                </c:pt>
                <c:pt idx="11952">
                  <c:v>34.143476</c:v>
                </c:pt>
                <c:pt idx="11953">
                  <c:v>34.143476</c:v>
                </c:pt>
                <c:pt idx="11954">
                  <c:v>34.146645999999997</c:v>
                </c:pt>
                <c:pt idx="11955">
                  <c:v>34.146645999999997</c:v>
                </c:pt>
                <c:pt idx="11956">
                  <c:v>34.147098999999997</c:v>
                </c:pt>
                <c:pt idx="11957">
                  <c:v>34.147098999999997</c:v>
                </c:pt>
                <c:pt idx="11958">
                  <c:v>34.148004999999998</c:v>
                </c:pt>
                <c:pt idx="11959">
                  <c:v>34.148004999999998</c:v>
                </c:pt>
                <c:pt idx="11960">
                  <c:v>34.155704</c:v>
                </c:pt>
                <c:pt idx="11961">
                  <c:v>34.155704</c:v>
                </c:pt>
                <c:pt idx="11962">
                  <c:v>34.157063000000001</c:v>
                </c:pt>
                <c:pt idx="11963">
                  <c:v>34.157063000000001</c:v>
                </c:pt>
                <c:pt idx="11964">
                  <c:v>34.157063000000001</c:v>
                </c:pt>
                <c:pt idx="11965">
                  <c:v>34.157063000000001</c:v>
                </c:pt>
                <c:pt idx="11966">
                  <c:v>34.158422000000002</c:v>
                </c:pt>
                <c:pt idx="11967">
                  <c:v>34.158422000000002</c:v>
                </c:pt>
                <c:pt idx="11968">
                  <c:v>34.158875000000002</c:v>
                </c:pt>
                <c:pt idx="11969">
                  <c:v>34.158875000000002</c:v>
                </c:pt>
                <c:pt idx="11970">
                  <c:v>34.160232999999998</c:v>
                </c:pt>
                <c:pt idx="11971">
                  <c:v>34.160232999999998</c:v>
                </c:pt>
                <c:pt idx="11972">
                  <c:v>34.162951</c:v>
                </c:pt>
                <c:pt idx="11973">
                  <c:v>34.162951</c:v>
                </c:pt>
                <c:pt idx="11974">
                  <c:v>34.164762000000003</c:v>
                </c:pt>
                <c:pt idx="11975">
                  <c:v>34.164762000000003</c:v>
                </c:pt>
                <c:pt idx="11976">
                  <c:v>34.168385000000001</c:v>
                </c:pt>
                <c:pt idx="11977">
                  <c:v>34.168385000000001</c:v>
                </c:pt>
                <c:pt idx="11978">
                  <c:v>34.169291000000001</c:v>
                </c:pt>
                <c:pt idx="11979">
                  <c:v>34.169291000000001</c:v>
                </c:pt>
                <c:pt idx="11980">
                  <c:v>34.170650000000002</c:v>
                </c:pt>
                <c:pt idx="11981">
                  <c:v>34.170650000000002</c:v>
                </c:pt>
                <c:pt idx="11982">
                  <c:v>34.172460999999998</c:v>
                </c:pt>
                <c:pt idx="11983">
                  <c:v>34.172460999999998</c:v>
                </c:pt>
                <c:pt idx="11984">
                  <c:v>34.173819999999999</c:v>
                </c:pt>
                <c:pt idx="11985">
                  <c:v>34.173819999999999</c:v>
                </c:pt>
                <c:pt idx="11986">
                  <c:v>34.178801999999997</c:v>
                </c:pt>
                <c:pt idx="11987">
                  <c:v>34.178801999999997</c:v>
                </c:pt>
                <c:pt idx="11988">
                  <c:v>34.179707999999998</c:v>
                </c:pt>
                <c:pt idx="11989">
                  <c:v>34.179707999999998</c:v>
                </c:pt>
                <c:pt idx="11990">
                  <c:v>34.180160999999998</c:v>
                </c:pt>
                <c:pt idx="11991">
                  <c:v>34.180160999999998</c:v>
                </c:pt>
                <c:pt idx="11992">
                  <c:v>34.182425000000002</c:v>
                </c:pt>
                <c:pt idx="11993">
                  <c:v>34.182425000000002</c:v>
                </c:pt>
                <c:pt idx="11994">
                  <c:v>34.184690000000003</c:v>
                </c:pt>
                <c:pt idx="11995">
                  <c:v>34.184690000000003</c:v>
                </c:pt>
                <c:pt idx="11996">
                  <c:v>34.187407</c:v>
                </c:pt>
                <c:pt idx="11997">
                  <c:v>34.187407</c:v>
                </c:pt>
                <c:pt idx="11998">
                  <c:v>34.188313000000001</c:v>
                </c:pt>
                <c:pt idx="11999">
                  <c:v>34.188313000000001</c:v>
                </c:pt>
                <c:pt idx="12000">
                  <c:v>34.188766000000001</c:v>
                </c:pt>
                <c:pt idx="12001">
                  <c:v>34.188766000000001</c:v>
                </c:pt>
                <c:pt idx="12002">
                  <c:v>34.188766000000001</c:v>
                </c:pt>
                <c:pt idx="12003">
                  <c:v>34.188766000000001</c:v>
                </c:pt>
                <c:pt idx="12004">
                  <c:v>34.189672000000002</c:v>
                </c:pt>
                <c:pt idx="12005">
                  <c:v>34.189672000000002</c:v>
                </c:pt>
                <c:pt idx="12006">
                  <c:v>34.190576999999998</c:v>
                </c:pt>
                <c:pt idx="12007">
                  <c:v>34.190576999999998</c:v>
                </c:pt>
                <c:pt idx="12008">
                  <c:v>34.191482999999998</c:v>
                </c:pt>
                <c:pt idx="12009">
                  <c:v>34.191482999999998</c:v>
                </c:pt>
                <c:pt idx="12010">
                  <c:v>34.191935999999998</c:v>
                </c:pt>
                <c:pt idx="12011">
                  <c:v>34.191935999999998</c:v>
                </c:pt>
                <c:pt idx="12012">
                  <c:v>34.193294999999999</c:v>
                </c:pt>
                <c:pt idx="12013">
                  <c:v>34.193294999999999</c:v>
                </c:pt>
                <c:pt idx="12014">
                  <c:v>34.194201</c:v>
                </c:pt>
                <c:pt idx="12015">
                  <c:v>34.194201</c:v>
                </c:pt>
                <c:pt idx="12016">
                  <c:v>34.195559000000003</c:v>
                </c:pt>
                <c:pt idx="12017">
                  <c:v>34.195559000000003</c:v>
                </c:pt>
                <c:pt idx="12018">
                  <c:v>34.196012000000003</c:v>
                </c:pt>
                <c:pt idx="12019">
                  <c:v>34.196012000000003</c:v>
                </c:pt>
                <c:pt idx="12020">
                  <c:v>34.197823999999997</c:v>
                </c:pt>
                <c:pt idx="12021">
                  <c:v>34.197823999999997</c:v>
                </c:pt>
                <c:pt idx="12022">
                  <c:v>34.200541000000001</c:v>
                </c:pt>
                <c:pt idx="12023">
                  <c:v>34.200541000000001</c:v>
                </c:pt>
                <c:pt idx="12024">
                  <c:v>34.203710999999998</c:v>
                </c:pt>
                <c:pt idx="12025">
                  <c:v>34.203710999999998</c:v>
                </c:pt>
                <c:pt idx="12026">
                  <c:v>34.205069999999999</c:v>
                </c:pt>
                <c:pt idx="12027">
                  <c:v>34.205069999999999</c:v>
                </c:pt>
                <c:pt idx="12028">
                  <c:v>34.213222000000002</c:v>
                </c:pt>
                <c:pt idx="12029">
                  <c:v>34.213222000000002</c:v>
                </c:pt>
                <c:pt idx="12030">
                  <c:v>34.213675000000002</c:v>
                </c:pt>
                <c:pt idx="12031">
                  <c:v>34.213675000000002</c:v>
                </c:pt>
                <c:pt idx="12032">
                  <c:v>34.214581000000003</c:v>
                </c:pt>
                <c:pt idx="12033">
                  <c:v>34.214581000000003</c:v>
                </c:pt>
                <c:pt idx="12034">
                  <c:v>34.215034000000003</c:v>
                </c:pt>
                <c:pt idx="12035">
                  <c:v>34.215034000000003</c:v>
                </c:pt>
                <c:pt idx="12036">
                  <c:v>34.215487000000003</c:v>
                </c:pt>
                <c:pt idx="12037">
                  <c:v>34.215487000000003</c:v>
                </c:pt>
                <c:pt idx="12038">
                  <c:v>34.216392999999997</c:v>
                </c:pt>
                <c:pt idx="12039">
                  <c:v>34.216392999999997</c:v>
                </c:pt>
                <c:pt idx="12040">
                  <c:v>34.216392999999997</c:v>
                </c:pt>
                <c:pt idx="12041">
                  <c:v>34.216392999999997</c:v>
                </c:pt>
                <c:pt idx="12042">
                  <c:v>34.217298</c:v>
                </c:pt>
                <c:pt idx="12043">
                  <c:v>34.217298</c:v>
                </c:pt>
                <c:pt idx="12044">
                  <c:v>34.217751</c:v>
                </c:pt>
                <c:pt idx="12045">
                  <c:v>34.217751</c:v>
                </c:pt>
                <c:pt idx="12046">
                  <c:v>34.219563000000001</c:v>
                </c:pt>
                <c:pt idx="12047">
                  <c:v>34.219563000000001</c:v>
                </c:pt>
                <c:pt idx="12048">
                  <c:v>34.220922000000002</c:v>
                </c:pt>
                <c:pt idx="12049">
                  <c:v>34.220922000000002</c:v>
                </c:pt>
                <c:pt idx="12050">
                  <c:v>34.221826999999998</c:v>
                </c:pt>
                <c:pt idx="12051">
                  <c:v>34.221826999999998</c:v>
                </c:pt>
                <c:pt idx="12052">
                  <c:v>34.222732999999998</c:v>
                </c:pt>
                <c:pt idx="12053">
                  <c:v>34.222732999999998</c:v>
                </c:pt>
                <c:pt idx="12054">
                  <c:v>34.222732999999998</c:v>
                </c:pt>
                <c:pt idx="12055">
                  <c:v>34.222732999999998</c:v>
                </c:pt>
                <c:pt idx="12056">
                  <c:v>34.225903000000002</c:v>
                </c:pt>
                <c:pt idx="12057">
                  <c:v>34.225903000000002</c:v>
                </c:pt>
                <c:pt idx="12058">
                  <c:v>34.226356000000003</c:v>
                </c:pt>
                <c:pt idx="12059">
                  <c:v>34.226356000000003</c:v>
                </c:pt>
                <c:pt idx="12060">
                  <c:v>34.226809000000003</c:v>
                </c:pt>
                <c:pt idx="12061">
                  <c:v>34.226809000000003</c:v>
                </c:pt>
                <c:pt idx="12062">
                  <c:v>34.227262000000003</c:v>
                </c:pt>
                <c:pt idx="12063">
                  <c:v>34.227262000000003</c:v>
                </c:pt>
                <c:pt idx="12064">
                  <c:v>34.228167999999997</c:v>
                </c:pt>
                <c:pt idx="12065">
                  <c:v>34.228167999999997</c:v>
                </c:pt>
                <c:pt idx="12066">
                  <c:v>34.229526999999997</c:v>
                </c:pt>
                <c:pt idx="12067">
                  <c:v>34.229526999999997</c:v>
                </c:pt>
                <c:pt idx="12068">
                  <c:v>34.230432</c:v>
                </c:pt>
                <c:pt idx="12069">
                  <c:v>34.230432</c:v>
                </c:pt>
                <c:pt idx="12070">
                  <c:v>34.231338000000001</c:v>
                </c:pt>
                <c:pt idx="12071">
                  <c:v>34.231338000000001</c:v>
                </c:pt>
                <c:pt idx="12072">
                  <c:v>34.234056000000002</c:v>
                </c:pt>
                <c:pt idx="12073">
                  <c:v>34.234056000000002</c:v>
                </c:pt>
                <c:pt idx="12074">
                  <c:v>34.238132</c:v>
                </c:pt>
                <c:pt idx="12075">
                  <c:v>34.238132</c:v>
                </c:pt>
                <c:pt idx="12076">
                  <c:v>34.238584000000003</c:v>
                </c:pt>
                <c:pt idx="12077">
                  <c:v>34.238584000000003</c:v>
                </c:pt>
                <c:pt idx="12078">
                  <c:v>34.238584000000003</c:v>
                </c:pt>
                <c:pt idx="12079">
                  <c:v>34.238584000000003</c:v>
                </c:pt>
                <c:pt idx="12080">
                  <c:v>34.239942999999997</c:v>
                </c:pt>
                <c:pt idx="12081">
                  <c:v>34.239942999999997</c:v>
                </c:pt>
                <c:pt idx="12082">
                  <c:v>34.240848999999997</c:v>
                </c:pt>
                <c:pt idx="12083">
                  <c:v>34.240848999999997</c:v>
                </c:pt>
                <c:pt idx="12084">
                  <c:v>34.243566000000001</c:v>
                </c:pt>
                <c:pt idx="12085">
                  <c:v>34.243566000000001</c:v>
                </c:pt>
                <c:pt idx="12086">
                  <c:v>34.244019000000002</c:v>
                </c:pt>
                <c:pt idx="12087">
                  <c:v>34.244019000000002</c:v>
                </c:pt>
                <c:pt idx="12088">
                  <c:v>34.245831000000003</c:v>
                </c:pt>
                <c:pt idx="12089">
                  <c:v>34.245831000000003</c:v>
                </c:pt>
                <c:pt idx="12090">
                  <c:v>34.247641999999999</c:v>
                </c:pt>
                <c:pt idx="12091">
                  <c:v>34.247641999999999</c:v>
                </c:pt>
                <c:pt idx="12092">
                  <c:v>34.248094999999999</c:v>
                </c:pt>
                <c:pt idx="12093">
                  <c:v>34.248094999999999</c:v>
                </c:pt>
                <c:pt idx="12094">
                  <c:v>34.249001</c:v>
                </c:pt>
                <c:pt idx="12095">
                  <c:v>34.249001</c:v>
                </c:pt>
                <c:pt idx="12096">
                  <c:v>34.250813000000001</c:v>
                </c:pt>
                <c:pt idx="12097">
                  <c:v>34.250813000000001</c:v>
                </c:pt>
                <c:pt idx="12098">
                  <c:v>34.251719000000001</c:v>
                </c:pt>
                <c:pt idx="12099">
                  <c:v>34.251719000000001</c:v>
                </c:pt>
                <c:pt idx="12100">
                  <c:v>34.254435999999998</c:v>
                </c:pt>
                <c:pt idx="12101">
                  <c:v>34.254435999999998</c:v>
                </c:pt>
                <c:pt idx="12102">
                  <c:v>34.255341999999999</c:v>
                </c:pt>
                <c:pt idx="12103">
                  <c:v>34.255341999999999</c:v>
                </c:pt>
                <c:pt idx="12104">
                  <c:v>34.256700000000002</c:v>
                </c:pt>
                <c:pt idx="12105">
                  <c:v>34.256700000000002</c:v>
                </c:pt>
                <c:pt idx="12106">
                  <c:v>34.258965000000003</c:v>
                </c:pt>
                <c:pt idx="12107">
                  <c:v>34.258965000000003</c:v>
                </c:pt>
                <c:pt idx="12108">
                  <c:v>34.261229</c:v>
                </c:pt>
                <c:pt idx="12109">
                  <c:v>34.261229</c:v>
                </c:pt>
                <c:pt idx="12110">
                  <c:v>34.262135000000001</c:v>
                </c:pt>
                <c:pt idx="12111">
                  <c:v>34.262135000000001</c:v>
                </c:pt>
                <c:pt idx="12112">
                  <c:v>34.263494000000001</c:v>
                </c:pt>
                <c:pt idx="12113">
                  <c:v>34.263494000000001</c:v>
                </c:pt>
                <c:pt idx="12114">
                  <c:v>34.266663999999999</c:v>
                </c:pt>
                <c:pt idx="12115">
                  <c:v>34.266663999999999</c:v>
                </c:pt>
                <c:pt idx="12116">
                  <c:v>34.267116999999999</c:v>
                </c:pt>
                <c:pt idx="12117">
                  <c:v>34.267116999999999</c:v>
                </c:pt>
                <c:pt idx="12118">
                  <c:v>34.267569999999999</c:v>
                </c:pt>
                <c:pt idx="12119">
                  <c:v>34.267569999999999</c:v>
                </c:pt>
                <c:pt idx="12120">
                  <c:v>34.267569999999999</c:v>
                </c:pt>
                <c:pt idx="12121">
                  <c:v>34.267569999999999</c:v>
                </c:pt>
                <c:pt idx="12122">
                  <c:v>34.268022999999999</c:v>
                </c:pt>
                <c:pt idx="12123">
                  <c:v>34.268022999999999</c:v>
                </c:pt>
                <c:pt idx="12124">
                  <c:v>34.273457999999998</c:v>
                </c:pt>
                <c:pt idx="12125">
                  <c:v>34.273457999999998</c:v>
                </c:pt>
                <c:pt idx="12126">
                  <c:v>34.276628000000002</c:v>
                </c:pt>
                <c:pt idx="12127">
                  <c:v>34.276628000000002</c:v>
                </c:pt>
                <c:pt idx="12128">
                  <c:v>34.276628000000002</c:v>
                </c:pt>
                <c:pt idx="12129">
                  <c:v>34.276628000000002</c:v>
                </c:pt>
                <c:pt idx="12130">
                  <c:v>34.277534000000003</c:v>
                </c:pt>
                <c:pt idx="12131">
                  <c:v>34.277534000000003</c:v>
                </c:pt>
                <c:pt idx="12132">
                  <c:v>34.281610000000001</c:v>
                </c:pt>
                <c:pt idx="12133">
                  <c:v>34.281610000000001</c:v>
                </c:pt>
                <c:pt idx="12134">
                  <c:v>34.282063000000001</c:v>
                </c:pt>
                <c:pt idx="12135">
                  <c:v>34.282063000000001</c:v>
                </c:pt>
                <c:pt idx="12136">
                  <c:v>34.282516000000001</c:v>
                </c:pt>
                <c:pt idx="12137">
                  <c:v>34.282516000000001</c:v>
                </c:pt>
                <c:pt idx="12138">
                  <c:v>34.282967999999997</c:v>
                </c:pt>
                <c:pt idx="12139">
                  <c:v>34.282967999999997</c:v>
                </c:pt>
                <c:pt idx="12140">
                  <c:v>34.283420999999997</c:v>
                </c:pt>
                <c:pt idx="12141">
                  <c:v>34.283420999999997</c:v>
                </c:pt>
                <c:pt idx="12142">
                  <c:v>34.290215000000003</c:v>
                </c:pt>
                <c:pt idx="12143">
                  <c:v>34.290215000000003</c:v>
                </c:pt>
                <c:pt idx="12144">
                  <c:v>34.291120999999997</c:v>
                </c:pt>
                <c:pt idx="12145">
                  <c:v>34.291120999999997</c:v>
                </c:pt>
                <c:pt idx="12146">
                  <c:v>34.291120999999997</c:v>
                </c:pt>
                <c:pt idx="12147">
                  <c:v>34.291120999999997</c:v>
                </c:pt>
                <c:pt idx="12148">
                  <c:v>34.291573</c:v>
                </c:pt>
                <c:pt idx="12149">
                  <c:v>34.291573</c:v>
                </c:pt>
                <c:pt idx="12150">
                  <c:v>34.292479</c:v>
                </c:pt>
                <c:pt idx="12151">
                  <c:v>34.292479</c:v>
                </c:pt>
                <c:pt idx="12152">
                  <c:v>34.301084000000003</c:v>
                </c:pt>
                <c:pt idx="12153">
                  <c:v>34.301084000000003</c:v>
                </c:pt>
                <c:pt idx="12154">
                  <c:v>34.304254999999998</c:v>
                </c:pt>
                <c:pt idx="12155">
                  <c:v>34.304254999999998</c:v>
                </c:pt>
                <c:pt idx="12156">
                  <c:v>34.304254999999998</c:v>
                </c:pt>
                <c:pt idx="12157">
                  <c:v>34.304254999999998</c:v>
                </c:pt>
                <c:pt idx="12158">
                  <c:v>34.305160000000001</c:v>
                </c:pt>
                <c:pt idx="12159">
                  <c:v>34.305160000000001</c:v>
                </c:pt>
                <c:pt idx="12160">
                  <c:v>34.306066000000001</c:v>
                </c:pt>
                <c:pt idx="12161">
                  <c:v>34.306066000000001</c:v>
                </c:pt>
                <c:pt idx="12162">
                  <c:v>34.307878000000002</c:v>
                </c:pt>
                <c:pt idx="12163">
                  <c:v>34.307878000000002</c:v>
                </c:pt>
                <c:pt idx="12164">
                  <c:v>34.310141999999999</c:v>
                </c:pt>
                <c:pt idx="12165">
                  <c:v>34.310141999999999</c:v>
                </c:pt>
                <c:pt idx="12166">
                  <c:v>34.317841999999999</c:v>
                </c:pt>
                <c:pt idx="12167">
                  <c:v>34.317841999999999</c:v>
                </c:pt>
                <c:pt idx="12168">
                  <c:v>34.323276</c:v>
                </c:pt>
                <c:pt idx="12169">
                  <c:v>34.323276</c:v>
                </c:pt>
                <c:pt idx="12170">
                  <c:v>34.325088000000001</c:v>
                </c:pt>
                <c:pt idx="12171">
                  <c:v>34.325088000000001</c:v>
                </c:pt>
                <c:pt idx="12172">
                  <c:v>34.325994000000001</c:v>
                </c:pt>
                <c:pt idx="12173">
                  <c:v>34.325994000000001</c:v>
                </c:pt>
                <c:pt idx="12174">
                  <c:v>34.325994000000001</c:v>
                </c:pt>
                <c:pt idx="12175">
                  <c:v>34.325994000000001</c:v>
                </c:pt>
                <c:pt idx="12176">
                  <c:v>34.328257999999998</c:v>
                </c:pt>
                <c:pt idx="12177">
                  <c:v>34.328257999999998</c:v>
                </c:pt>
                <c:pt idx="12178">
                  <c:v>34.328710999999998</c:v>
                </c:pt>
                <c:pt idx="12179">
                  <c:v>34.328710999999998</c:v>
                </c:pt>
                <c:pt idx="12180">
                  <c:v>34.328710999999998</c:v>
                </c:pt>
                <c:pt idx="12181">
                  <c:v>34.328710999999998</c:v>
                </c:pt>
                <c:pt idx="12182">
                  <c:v>34.329163999999999</c:v>
                </c:pt>
                <c:pt idx="12183">
                  <c:v>34.329163999999999</c:v>
                </c:pt>
                <c:pt idx="12184">
                  <c:v>34.336410000000001</c:v>
                </c:pt>
                <c:pt idx="12185">
                  <c:v>34.336410000000001</c:v>
                </c:pt>
                <c:pt idx="12186">
                  <c:v>34.337316000000001</c:v>
                </c:pt>
                <c:pt idx="12187">
                  <c:v>34.337316000000001</c:v>
                </c:pt>
                <c:pt idx="12188">
                  <c:v>34.338222000000002</c:v>
                </c:pt>
                <c:pt idx="12189">
                  <c:v>34.338222000000002</c:v>
                </c:pt>
                <c:pt idx="12190">
                  <c:v>34.338675000000002</c:v>
                </c:pt>
                <c:pt idx="12191">
                  <c:v>34.338675000000002</c:v>
                </c:pt>
                <c:pt idx="12192">
                  <c:v>34.340485999999999</c:v>
                </c:pt>
                <c:pt idx="12193">
                  <c:v>34.340485999999999</c:v>
                </c:pt>
                <c:pt idx="12194">
                  <c:v>34.342751</c:v>
                </c:pt>
                <c:pt idx="12195">
                  <c:v>34.342751</c:v>
                </c:pt>
                <c:pt idx="12196">
                  <c:v>34.346826999999998</c:v>
                </c:pt>
                <c:pt idx="12197">
                  <c:v>34.346826999999998</c:v>
                </c:pt>
                <c:pt idx="12198">
                  <c:v>34.348185999999998</c:v>
                </c:pt>
                <c:pt idx="12199">
                  <c:v>34.348185999999998</c:v>
                </c:pt>
                <c:pt idx="12200">
                  <c:v>34.351356000000003</c:v>
                </c:pt>
                <c:pt idx="12201">
                  <c:v>34.351356000000003</c:v>
                </c:pt>
                <c:pt idx="12202">
                  <c:v>34.353167999999997</c:v>
                </c:pt>
                <c:pt idx="12203">
                  <c:v>34.353167999999997</c:v>
                </c:pt>
                <c:pt idx="12204">
                  <c:v>34.356791000000001</c:v>
                </c:pt>
                <c:pt idx="12205">
                  <c:v>34.356791000000001</c:v>
                </c:pt>
                <c:pt idx="12206">
                  <c:v>34.360866999999999</c:v>
                </c:pt>
                <c:pt idx="12207">
                  <c:v>34.360866999999999</c:v>
                </c:pt>
                <c:pt idx="12208">
                  <c:v>34.360866999999999</c:v>
                </c:pt>
                <c:pt idx="12209">
                  <c:v>34.360866999999999</c:v>
                </c:pt>
                <c:pt idx="12210">
                  <c:v>34.361319999999999</c:v>
                </c:pt>
                <c:pt idx="12211">
                  <c:v>34.361319999999999</c:v>
                </c:pt>
                <c:pt idx="12212">
                  <c:v>34.363131000000003</c:v>
                </c:pt>
                <c:pt idx="12213">
                  <c:v>34.363131000000003</c:v>
                </c:pt>
                <c:pt idx="12214">
                  <c:v>34.364942999999997</c:v>
                </c:pt>
                <c:pt idx="12215">
                  <c:v>34.364942999999997</c:v>
                </c:pt>
                <c:pt idx="12216">
                  <c:v>34.364942999999997</c:v>
                </c:pt>
                <c:pt idx="12217">
                  <c:v>34.364942999999997</c:v>
                </c:pt>
                <c:pt idx="12218">
                  <c:v>34.366301999999997</c:v>
                </c:pt>
                <c:pt idx="12219">
                  <c:v>34.366301999999997</c:v>
                </c:pt>
                <c:pt idx="12220">
                  <c:v>34.366301999999997</c:v>
                </c:pt>
                <c:pt idx="12221">
                  <c:v>34.366301999999997</c:v>
                </c:pt>
                <c:pt idx="12222">
                  <c:v>34.370831000000003</c:v>
                </c:pt>
                <c:pt idx="12223">
                  <c:v>34.370831000000003</c:v>
                </c:pt>
                <c:pt idx="12224">
                  <c:v>34.370831000000003</c:v>
                </c:pt>
                <c:pt idx="12225">
                  <c:v>34.370831000000003</c:v>
                </c:pt>
                <c:pt idx="12226">
                  <c:v>34.373548</c:v>
                </c:pt>
                <c:pt idx="12227">
                  <c:v>34.373548</c:v>
                </c:pt>
                <c:pt idx="12228">
                  <c:v>34.375812000000003</c:v>
                </c:pt>
                <c:pt idx="12229">
                  <c:v>34.375812000000003</c:v>
                </c:pt>
                <c:pt idx="12230">
                  <c:v>34.377623999999997</c:v>
                </c:pt>
                <c:pt idx="12231">
                  <c:v>34.377623999999997</c:v>
                </c:pt>
                <c:pt idx="12232">
                  <c:v>34.378982999999998</c:v>
                </c:pt>
                <c:pt idx="12233">
                  <c:v>34.378982999999998</c:v>
                </c:pt>
                <c:pt idx="12234">
                  <c:v>34.384869999999999</c:v>
                </c:pt>
                <c:pt idx="12235">
                  <c:v>34.384869999999999</c:v>
                </c:pt>
                <c:pt idx="12236">
                  <c:v>34.384869999999999</c:v>
                </c:pt>
                <c:pt idx="12237">
                  <c:v>34.384869999999999</c:v>
                </c:pt>
                <c:pt idx="12238">
                  <c:v>34.387588000000001</c:v>
                </c:pt>
                <c:pt idx="12239">
                  <c:v>34.387588000000001</c:v>
                </c:pt>
                <c:pt idx="12240">
                  <c:v>34.388494000000001</c:v>
                </c:pt>
                <c:pt idx="12241">
                  <c:v>34.388494000000001</c:v>
                </c:pt>
                <c:pt idx="12242">
                  <c:v>34.388945999999997</c:v>
                </c:pt>
                <c:pt idx="12243">
                  <c:v>34.388945999999997</c:v>
                </c:pt>
                <c:pt idx="12244">
                  <c:v>34.394381000000003</c:v>
                </c:pt>
                <c:pt idx="12245">
                  <c:v>34.394381000000003</c:v>
                </c:pt>
                <c:pt idx="12246">
                  <c:v>34.395287000000003</c:v>
                </c:pt>
                <c:pt idx="12247">
                  <c:v>34.395287000000003</c:v>
                </c:pt>
                <c:pt idx="12248">
                  <c:v>34.396645999999997</c:v>
                </c:pt>
                <c:pt idx="12249">
                  <c:v>34.396645999999997</c:v>
                </c:pt>
                <c:pt idx="12250">
                  <c:v>34.397098999999997</c:v>
                </c:pt>
                <c:pt idx="12251">
                  <c:v>34.397098999999997</c:v>
                </c:pt>
                <c:pt idx="12252">
                  <c:v>34.397098999999997</c:v>
                </c:pt>
                <c:pt idx="12253">
                  <c:v>34.397098999999997</c:v>
                </c:pt>
                <c:pt idx="12254">
                  <c:v>34.398457000000001</c:v>
                </c:pt>
                <c:pt idx="12255">
                  <c:v>34.398457000000001</c:v>
                </c:pt>
                <c:pt idx="12256">
                  <c:v>34.399816000000001</c:v>
                </c:pt>
                <c:pt idx="12257">
                  <c:v>34.399816000000001</c:v>
                </c:pt>
                <c:pt idx="12258">
                  <c:v>34.402079999999998</c:v>
                </c:pt>
                <c:pt idx="12259">
                  <c:v>34.402079999999998</c:v>
                </c:pt>
                <c:pt idx="12260">
                  <c:v>34.405251</c:v>
                </c:pt>
                <c:pt idx="12261">
                  <c:v>34.405251</c:v>
                </c:pt>
                <c:pt idx="12262">
                  <c:v>34.407967999999997</c:v>
                </c:pt>
                <c:pt idx="12263">
                  <c:v>34.407967999999997</c:v>
                </c:pt>
                <c:pt idx="12264">
                  <c:v>34.409326999999998</c:v>
                </c:pt>
                <c:pt idx="12265">
                  <c:v>34.409326999999998</c:v>
                </c:pt>
                <c:pt idx="12266">
                  <c:v>34.411591000000001</c:v>
                </c:pt>
                <c:pt idx="12267">
                  <c:v>34.411591000000001</c:v>
                </c:pt>
                <c:pt idx="12268">
                  <c:v>34.412950000000002</c:v>
                </c:pt>
                <c:pt idx="12269">
                  <c:v>34.412950000000002</c:v>
                </c:pt>
                <c:pt idx="12270">
                  <c:v>34.413403000000002</c:v>
                </c:pt>
                <c:pt idx="12271">
                  <c:v>34.413403000000002</c:v>
                </c:pt>
                <c:pt idx="12272">
                  <c:v>34.413403000000002</c:v>
                </c:pt>
                <c:pt idx="12273">
                  <c:v>34.413403000000002</c:v>
                </c:pt>
                <c:pt idx="12274">
                  <c:v>34.415666999999999</c:v>
                </c:pt>
                <c:pt idx="12275">
                  <c:v>34.415666999999999</c:v>
                </c:pt>
                <c:pt idx="12276">
                  <c:v>34.418385000000001</c:v>
                </c:pt>
                <c:pt idx="12277">
                  <c:v>34.418385000000001</c:v>
                </c:pt>
                <c:pt idx="12278">
                  <c:v>34.418838000000001</c:v>
                </c:pt>
                <c:pt idx="12279">
                  <c:v>34.418838000000001</c:v>
                </c:pt>
                <c:pt idx="12280">
                  <c:v>34.421101999999998</c:v>
                </c:pt>
                <c:pt idx="12281">
                  <c:v>34.421101999999998</c:v>
                </c:pt>
                <c:pt idx="12282">
                  <c:v>34.421554999999998</c:v>
                </c:pt>
                <c:pt idx="12283">
                  <c:v>34.421554999999998</c:v>
                </c:pt>
                <c:pt idx="12284">
                  <c:v>34.421554999999998</c:v>
                </c:pt>
                <c:pt idx="12285">
                  <c:v>34.421554999999998</c:v>
                </c:pt>
                <c:pt idx="12286">
                  <c:v>34.423366999999999</c:v>
                </c:pt>
                <c:pt idx="12287">
                  <c:v>34.423366999999999</c:v>
                </c:pt>
                <c:pt idx="12288">
                  <c:v>34.423819999999999</c:v>
                </c:pt>
                <c:pt idx="12289">
                  <c:v>34.423819999999999</c:v>
                </c:pt>
                <c:pt idx="12290">
                  <c:v>34.425178000000002</c:v>
                </c:pt>
                <c:pt idx="12291">
                  <c:v>34.425178000000002</c:v>
                </c:pt>
                <c:pt idx="12292">
                  <c:v>34.425631000000003</c:v>
                </c:pt>
                <c:pt idx="12293">
                  <c:v>34.425631000000003</c:v>
                </c:pt>
                <c:pt idx="12294">
                  <c:v>34.426537000000003</c:v>
                </c:pt>
                <c:pt idx="12295">
                  <c:v>34.426537000000003</c:v>
                </c:pt>
                <c:pt idx="12296">
                  <c:v>34.429707000000001</c:v>
                </c:pt>
                <c:pt idx="12297">
                  <c:v>34.429707000000001</c:v>
                </c:pt>
                <c:pt idx="12298">
                  <c:v>34.430160000000001</c:v>
                </c:pt>
                <c:pt idx="12299">
                  <c:v>34.430160000000001</c:v>
                </c:pt>
                <c:pt idx="12300">
                  <c:v>34.431066000000001</c:v>
                </c:pt>
                <c:pt idx="12301">
                  <c:v>34.431066000000001</c:v>
                </c:pt>
                <c:pt idx="12302">
                  <c:v>34.431066000000001</c:v>
                </c:pt>
                <c:pt idx="12303">
                  <c:v>34.431066000000001</c:v>
                </c:pt>
                <c:pt idx="12304">
                  <c:v>34.431519000000002</c:v>
                </c:pt>
                <c:pt idx="12305">
                  <c:v>34.431519000000002</c:v>
                </c:pt>
                <c:pt idx="12306">
                  <c:v>34.431972000000002</c:v>
                </c:pt>
                <c:pt idx="12307">
                  <c:v>34.431972000000002</c:v>
                </c:pt>
                <c:pt idx="12308">
                  <c:v>34.432425000000002</c:v>
                </c:pt>
                <c:pt idx="12309">
                  <c:v>34.432425000000002</c:v>
                </c:pt>
                <c:pt idx="12310">
                  <c:v>34.433329999999998</c:v>
                </c:pt>
                <c:pt idx="12311">
                  <c:v>34.433329999999998</c:v>
                </c:pt>
                <c:pt idx="12312">
                  <c:v>34.436048</c:v>
                </c:pt>
                <c:pt idx="12313">
                  <c:v>34.436048</c:v>
                </c:pt>
                <c:pt idx="12314">
                  <c:v>34.436954</c:v>
                </c:pt>
                <c:pt idx="12315">
                  <c:v>34.436954</c:v>
                </c:pt>
                <c:pt idx="12316">
                  <c:v>34.439217999999997</c:v>
                </c:pt>
                <c:pt idx="12317">
                  <c:v>34.439217999999997</c:v>
                </c:pt>
                <c:pt idx="12318">
                  <c:v>34.441029999999998</c:v>
                </c:pt>
                <c:pt idx="12319">
                  <c:v>34.441029999999998</c:v>
                </c:pt>
                <c:pt idx="12320">
                  <c:v>34.441029999999998</c:v>
                </c:pt>
                <c:pt idx="12321">
                  <c:v>34.441029999999998</c:v>
                </c:pt>
                <c:pt idx="12322">
                  <c:v>34.445559000000003</c:v>
                </c:pt>
                <c:pt idx="12323">
                  <c:v>34.445559000000003</c:v>
                </c:pt>
                <c:pt idx="12324">
                  <c:v>34.446463999999999</c:v>
                </c:pt>
                <c:pt idx="12325">
                  <c:v>34.446463999999999</c:v>
                </c:pt>
                <c:pt idx="12326">
                  <c:v>34.450539999999997</c:v>
                </c:pt>
                <c:pt idx="12327">
                  <c:v>34.450539999999997</c:v>
                </c:pt>
                <c:pt idx="12328">
                  <c:v>34.450992999999997</c:v>
                </c:pt>
                <c:pt idx="12329">
                  <c:v>34.450992999999997</c:v>
                </c:pt>
                <c:pt idx="12330">
                  <c:v>34.453710999999998</c:v>
                </c:pt>
                <c:pt idx="12331">
                  <c:v>34.453710999999998</c:v>
                </c:pt>
                <c:pt idx="12332">
                  <c:v>34.455522000000002</c:v>
                </c:pt>
                <c:pt idx="12333">
                  <c:v>34.455522000000002</c:v>
                </c:pt>
                <c:pt idx="12334">
                  <c:v>34.456428000000002</c:v>
                </c:pt>
                <c:pt idx="12335">
                  <c:v>34.456428000000002</c:v>
                </c:pt>
                <c:pt idx="12336">
                  <c:v>34.458240000000004</c:v>
                </c:pt>
                <c:pt idx="12337">
                  <c:v>34.458240000000004</c:v>
                </c:pt>
                <c:pt idx="12338">
                  <c:v>34.459144999999999</c:v>
                </c:pt>
                <c:pt idx="12339">
                  <c:v>34.459144999999999</c:v>
                </c:pt>
                <c:pt idx="12340">
                  <c:v>34.460504</c:v>
                </c:pt>
                <c:pt idx="12341">
                  <c:v>34.460504</c:v>
                </c:pt>
                <c:pt idx="12342">
                  <c:v>34.461410000000001</c:v>
                </c:pt>
                <c:pt idx="12343">
                  <c:v>34.461410000000001</c:v>
                </c:pt>
                <c:pt idx="12344">
                  <c:v>34.461410000000001</c:v>
                </c:pt>
                <c:pt idx="12345">
                  <c:v>34.461410000000001</c:v>
                </c:pt>
                <c:pt idx="12346">
                  <c:v>34.462316000000001</c:v>
                </c:pt>
                <c:pt idx="12347">
                  <c:v>34.462316000000001</c:v>
                </c:pt>
                <c:pt idx="12348">
                  <c:v>34.463673999999997</c:v>
                </c:pt>
                <c:pt idx="12349">
                  <c:v>34.463673999999997</c:v>
                </c:pt>
                <c:pt idx="12350">
                  <c:v>34.464126999999998</c:v>
                </c:pt>
                <c:pt idx="12351">
                  <c:v>34.464126999999998</c:v>
                </c:pt>
                <c:pt idx="12352">
                  <c:v>34.464579999999998</c:v>
                </c:pt>
                <c:pt idx="12353">
                  <c:v>34.464579999999998</c:v>
                </c:pt>
                <c:pt idx="12354">
                  <c:v>34.471373999999997</c:v>
                </c:pt>
                <c:pt idx="12355">
                  <c:v>34.471373999999997</c:v>
                </c:pt>
                <c:pt idx="12356">
                  <c:v>34.477260999999999</c:v>
                </c:pt>
                <c:pt idx="12357">
                  <c:v>34.477260999999999</c:v>
                </c:pt>
                <c:pt idx="12358">
                  <c:v>34.479526</c:v>
                </c:pt>
                <c:pt idx="12359">
                  <c:v>34.479526</c:v>
                </c:pt>
                <c:pt idx="12360">
                  <c:v>34.480432</c:v>
                </c:pt>
                <c:pt idx="12361">
                  <c:v>34.480432</c:v>
                </c:pt>
                <c:pt idx="12362">
                  <c:v>34.485413999999999</c:v>
                </c:pt>
                <c:pt idx="12363">
                  <c:v>34.485413999999999</c:v>
                </c:pt>
                <c:pt idx="12364">
                  <c:v>34.487225000000002</c:v>
                </c:pt>
                <c:pt idx="12365">
                  <c:v>34.487225000000002</c:v>
                </c:pt>
                <c:pt idx="12366">
                  <c:v>34.489037000000003</c:v>
                </c:pt>
                <c:pt idx="12367">
                  <c:v>34.489037000000003</c:v>
                </c:pt>
                <c:pt idx="12368">
                  <c:v>34.489942999999997</c:v>
                </c:pt>
                <c:pt idx="12369">
                  <c:v>34.489942999999997</c:v>
                </c:pt>
                <c:pt idx="12370">
                  <c:v>34.491754</c:v>
                </c:pt>
                <c:pt idx="12371">
                  <c:v>34.491754</c:v>
                </c:pt>
                <c:pt idx="12372">
                  <c:v>34.492660000000001</c:v>
                </c:pt>
                <c:pt idx="12373">
                  <c:v>34.492660000000001</c:v>
                </c:pt>
                <c:pt idx="12374">
                  <c:v>34.493566000000001</c:v>
                </c:pt>
                <c:pt idx="12375">
                  <c:v>34.493566000000001</c:v>
                </c:pt>
                <c:pt idx="12376">
                  <c:v>34.494470999999997</c:v>
                </c:pt>
                <c:pt idx="12377">
                  <c:v>34.494470999999997</c:v>
                </c:pt>
                <c:pt idx="12378">
                  <c:v>34.500359000000003</c:v>
                </c:pt>
                <c:pt idx="12379">
                  <c:v>34.500359000000003</c:v>
                </c:pt>
                <c:pt idx="12380">
                  <c:v>34.500812000000003</c:v>
                </c:pt>
                <c:pt idx="12381">
                  <c:v>34.500812000000003</c:v>
                </c:pt>
                <c:pt idx="12382">
                  <c:v>34.501717999999997</c:v>
                </c:pt>
                <c:pt idx="12383">
                  <c:v>34.501717999999997</c:v>
                </c:pt>
                <c:pt idx="12384">
                  <c:v>34.502170999999997</c:v>
                </c:pt>
                <c:pt idx="12385">
                  <c:v>34.502170999999997</c:v>
                </c:pt>
                <c:pt idx="12386">
                  <c:v>34.503076999999998</c:v>
                </c:pt>
                <c:pt idx="12387">
                  <c:v>34.503076999999998</c:v>
                </c:pt>
                <c:pt idx="12388">
                  <c:v>34.508963999999999</c:v>
                </c:pt>
                <c:pt idx="12389">
                  <c:v>34.508963999999999</c:v>
                </c:pt>
                <c:pt idx="12390">
                  <c:v>34.512587000000003</c:v>
                </c:pt>
                <c:pt idx="12391">
                  <c:v>34.512587000000003</c:v>
                </c:pt>
                <c:pt idx="12392">
                  <c:v>34.514398999999997</c:v>
                </c:pt>
                <c:pt idx="12393">
                  <c:v>34.514398999999997</c:v>
                </c:pt>
                <c:pt idx="12394">
                  <c:v>34.517116000000001</c:v>
                </c:pt>
                <c:pt idx="12395">
                  <c:v>34.517116000000001</c:v>
                </c:pt>
                <c:pt idx="12396">
                  <c:v>34.523457000000001</c:v>
                </c:pt>
                <c:pt idx="12397">
                  <c:v>34.523457000000001</c:v>
                </c:pt>
                <c:pt idx="12398">
                  <c:v>34.524363000000001</c:v>
                </c:pt>
                <c:pt idx="12399">
                  <c:v>34.524363000000001</c:v>
                </c:pt>
                <c:pt idx="12400">
                  <c:v>34.526626999999998</c:v>
                </c:pt>
                <c:pt idx="12401">
                  <c:v>34.526626999999998</c:v>
                </c:pt>
                <c:pt idx="12402">
                  <c:v>34.528891999999999</c:v>
                </c:pt>
                <c:pt idx="12403">
                  <c:v>34.528891999999999</c:v>
                </c:pt>
                <c:pt idx="12404">
                  <c:v>34.529344999999999</c:v>
                </c:pt>
                <c:pt idx="12405">
                  <c:v>34.529344999999999</c:v>
                </c:pt>
                <c:pt idx="12406">
                  <c:v>34.535232000000001</c:v>
                </c:pt>
                <c:pt idx="12407">
                  <c:v>34.535232000000001</c:v>
                </c:pt>
                <c:pt idx="12408">
                  <c:v>34.535685000000001</c:v>
                </c:pt>
                <c:pt idx="12409">
                  <c:v>34.535685000000001</c:v>
                </c:pt>
                <c:pt idx="12410">
                  <c:v>34.537950000000002</c:v>
                </c:pt>
                <c:pt idx="12411">
                  <c:v>34.537950000000002</c:v>
                </c:pt>
                <c:pt idx="12412">
                  <c:v>34.538854999999998</c:v>
                </c:pt>
                <c:pt idx="12413">
                  <c:v>34.538854999999998</c:v>
                </c:pt>
                <c:pt idx="12414">
                  <c:v>34.539307999999998</c:v>
                </c:pt>
                <c:pt idx="12415">
                  <c:v>34.539307999999998</c:v>
                </c:pt>
                <c:pt idx="12416">
                  <c:v>34.540213999999999</c:v>
                </c:pt>
                <c:pt idx="12417">
                  <c:v>34.540213999999999</c:v>
                </c:pt>
                <c:pt idx="12418">
                  <c:v>34.543384000000003</c:v>
                </c:pt>
                <c:pt idx="12419">
                  <c:v>34.543384000000003</c:v>
                </c:pt>
                <c:pt idx="12420">
                  <c:v>34.547007999999998</c:v>
                </c:pt>
                <c:pt idx="12421">
                  <c:v>34.547007999999998</c:v>
                </c:pt>
                <c:pt idx="12422">
                  <c:v>34.547007999999998</c:v>
                </c:pt>
                <c:pt idx="12423">
                  <c:v>34.547007999999998</c:v>
                </c:pt>
                <c:pt idx="12424">
                  <c:v>34.553348</c:v>
                </c:pt>
                <c:pt idx="12425">
                  <c:v>34.553348</c:v>
                </c:pt>
                <c:pt idx="12426">
                  <c:v>34.556517999999997</c:v>
                </c:pt>
                <c:pt idx="12427">
                  <c:v>34.556517999999997</c:v>
                </c:pt>
                <c:pt idx="12428">
                  <c:v>34.558329999999998</c:v>
                </c:pt>
                <c:pt idx="12429">
                  <c:v>34.558329999999998</c:v>
                </c:pt>
                <c:pt idx="12430">
                  <c:v>34.559688999999999</c:v>
                </c:pt>
                <c:pt idx="12431">
                  <c:v>34.559688999999999</c:v>
                </c:pt>
                <c:pt idx="12432">
                  <c:v>34.561500000000002</c:v>
                </c:pt>
                <c:pt idx="12433">
                  <c:v>34.561500000000002</c:v>
                </c:pt>
                <c:pt idx="12434">
                  <c:v>34.565123</c:v>
                </c:pt>
                <c:pt idx="12435">
                  <c:v>34.565123</c:v>
                </c:pt>
                <c:pt idx="12436">
                  <c:v>34.567841000000001</c:v>
                </c:pt>
                <c:pt idx="12437">
                  <c:v>34.567841000000001</c:v>
                </c:pt>
                <c:pt idx="12438">
                  <c:v>34.571010999999999</c:v>
                </c:pt>
                <c:pt idx="12439">
                  <c:v>34.571010999999999</c:v>
                </c:pt>
                <c:pt idx="12440">
                  <c:v>34.575539999999997</c:v>
                </c:pt>
                <c:pt idx="12441">
                  <c:v>34.575539999999997</c:v>
                </c:pt>
                <c:pt idx="12442">
                  <c:v>34.575992999999997</c:v>
                </c:pt>
                <c:pt idx="12443">
                  <c:v>34.575992999999997</c:v>
                </c:pt>
                <c:pt idx="12444">
                  <c:v>34.577351999999998</c:v>
                </c:pt>
                <c:pt idx="12445">
                  <c:v>34.577351999999998</c:v>
                </c:pt>
                <c:pt idx="12446">
                  <c:v>34.579163000000001</c:v>
                </c:pt>
                <c:pt idx="12447">
                  <c:v>34.579163000000001</c:v>
                </c:pt>
                <c:pt idx="12448">
                  <c:v>34.579163000000001</c:v>
                </c:pt>
                <c:pt idx="12449">
                  <c:v>34.579163000000001</c:v>
                </c:pt>
                <c:pt idx="12450">
                  <c:v>34.580522000000002</c:v>
                </c:pt>
                <c:pt idx="12451">
                  <c:v>34.580522000000002</c:v>
                </c:pt>
                <c:pt idx="12452">
                  <c:v>34.582334000000003</c:v>
                </c:pt>
                <c:pt idx="12453">
                  <c:v>34.582334000000003</c:v>
                </c:pt>
                <c:pt idx="12454">
                  <c:v>34.584144999999999</c:v>
                </c:pt>
                <c:pt idx="12455">
                  <c:v>34.584144999999999</c:v>
                </c:pt>
                <c:pt idx="12456">
                  <c:v>34.586410000000001</c:v>
                </c:pt>
                <c:pt idx="12457">
                  <c:v>34.586410000000001</c:v>
                </c:pt>
                <c:pt idx="12458">
                  <c:v>34.586410000000001</c:v>
                </c:pt>
                <c:pt idx="12459">
                  <c:v>34.586410000000001</c:v>
                </c:pt>
                <c:pt idx="12460">
                  <c:v>34.594109000000003</c:v>
                </c:pt>
                <c:pt idx="12461">
                  <c:v>34.594109000000003</c:v>
                </c:pt>
                <c:pt idx="12462">
                  <c:v>34.598638000000001</c:v>
                </c:pt>
                <c:pt idx="12463">
                  <c:v>34.598638000000001</c:v>
                </c:pt>
                <c:pt idx="12464">
                  <c:v>34.599091000000001</c:v>
                </c:pt>
                <c:pt idx="12465">
                  <c:v>34.599091000000001</c:v>
                </c:pt>
                <c:pt idx="12466">
                  <c:v>34.600448999999998</c:v>
                </c:pt>
                <c:pt idx="12467">
                  <c:v>34.600448999999998</c:v>
                </c:pt>
                <c:pt idx="12468">
                  <c:v>34.601807999999998</c:v>
                </c:pt>
                <c:pt idx="12469">
                  <c:v>34.601807999999998</c:v>
                </c:pt>
                <c:pt idx="12470">
                  <c:v>34.601807999999998</c:v>
                </c:pt>
                <c:pt idx="12471">
                  <c:v>34.601807999999998</c:v>
                </c:pt>
                <c:pt idx="12472">
                  <c:v>34.602713999999999</c:v>
                </c:pt>
                <c:pt idx="12473">
                  <c:v>34.602713999999999</c:v>
                </c:pt>
                <c:pt idx="12474">
                  <c:v>34.603166999999999</c:v>
                </c:pt>
                <c:pt idx="12475">
                  <c:v>34.603166999999999</c:v>
                </c:pt>
                <c:pt idx="12476">
                  <c:v>34.604073</c:v>
                </c:pt>
                <c:pt idx="12477">
                  <c:v>34.604073</c:v>
                </c:pt>
                <c:pt idx="12478">
                  <c:v>34.606789999999997</c:v>
                </c:pt>
                <c:pt idx="12479">
                  <c:v>34.606789999999997</c:v>
                </c:pt>
                <c:pt idx="12480">
                  <c:v>34.607242999999997</c:v>
                </c:pt>
                <c:pt idx="12481">
                  <c:v>34.607242999999997</c:v>
                </c:pt>
                <c:pt idx="12482">
                  <c:v>34.608148999999997</c:v>
                </c:pt>
                <c:pt idx="12483">
                  <c:v>34.608148999999997</c:v>
                </c:pt>
                <c:pt idx="12484">
                  <c:v>34.610413000000001</c:v>
                </c:pt>
                <c:pt idx="12485">
                  <c:v>34.610413000000001</c:v>
                </c:pt>
                <c:pt idx="12486">
                  <c:v>34.614035999999999</c:v>
                </c:pt>
                <c:pt idx="12487">
                  <c:v>34.614035999999999</c:v>
                </c:pt>
                <c:pt idx="12488">
                  <c:v>34.614035999999999</c:v>
                </c:pt>
                <c:pt idx="12489">
                  <c:v>34.614035999999999</c:v>
                </c:pt>
                <c:pt idx="12490">
                  <c:v>34.615848</c:v>
                </c:pt>
                <c:pt idx="12491">
                  <c:v>34.615848</c:v>
                </c:pt>
                <c:pt idx="12492">
                  <c:v>34.617207000000001</c:v>
                </c:pt>
                <c:pt idx="12493">
                  <c:v>34.617207000000001</c:v>
                </c:pt>
                <c:pt idx="12494">
                  <c:v>34.618112000000004</c:v>
                </c:pt>
                <c:pt idx="12495">
                  <c:v>34.618112000000004</c:v>
                </c:pt>
                <c:pt idx="12496">
                  <c:v>34.620376999999998</c:v>
                </c:pt>
                <c:pt idx="12497">
                  <c:v>34.620376999999998</c:v>
                </c:pt>
                <c:pt idx="12498">
                  <c:v>34.621735999999999</c:v>
                </c:pt>
                <c:pt idx="12499">
                  <c:v>34.621735999999999</c:v>
                </c:pt>
                <c:pt idx="12500">
                  <c:v>34.624453000000003</c:v>
                </c:pt>
                <c:pt idx="12501">
                  <c:v>34.624453000000003</c:v>
                </c:pt>
                <c:pt idx="12502">
                  <c:v>34.627623</c:v>
                </c:pt>
                <c:pt idx="12503">
                  <c:v>34.627623</c:v>
                </c:pt>
                <c:pt idx="12504">
                  <c:v>34.628982000000001</c:v>
                </c:pt>
                <c:pt idx="12505">
                  <c:v>34.628982000000001</c:v>
                </c:pt>
                <c:pt idx="12506">
                  <c:v>34.632604999999998</c:v>
                </c:pt>
                <c:pt idx="12507">
                  <c:v>34.632604999999998</c:v>
                </c:pt>
                <c:pt idx="12508">
                  <c:v>34.638039999999997</c:v>
                </c:pt>
                <c:pt idx="12509">
                  <c:v>34.638039999999997</c:v>
                </c:pt>
                <c:pt idx="12510">
                  <c:v>34.642116000000001</c:v>
                </c:pt>
                <c:pt idx="12511">
                  <c:v>34.642116000000001</c:v>
                </c:pt>
                <c:pt idx="12512">
                  <c:v>34.644832999999998</c:v>
                </c:pt>
                <c:pt idx="12513">
                  <c:v>34.644832999999998</c:v>
                </c:pt>
                <c:pt idx="12514">
                  <c:v>34.648004</c:v>
                </c:pt>
                <c:pt idx="12515">
                  <c:v>34.648004</c:v>
                </c:pt>
                <c:pt idx="12516">
                  <c:v>34.651626999999998</c:v>
                </c:pt>
                <c:pt idx="12517">
                  <c:v>34.651626999999998</c:v>
                </c:pt>
                <c:pt idx="12518">
                  <c:v>34.652079999999998</c:v>
                </c:pt>
                <c:pt idx="12519">
                  <c:v>34.652079999999998</c:v>
                </c:pt>
                <c:pt idx="12520">
                  <c:v>34.656156000000003</c:v>
                </c:pt>
                <c:pt idx="12521">
                  <c:v>34.656156000000003</c:v>
                </c:pt>
                <c:pt idx="12522">
                  <c:v>34.657966999999999</c:v>
                </c:pt>
                <c:pt idx="12523">
                  <c:v>34.657966999999999</c:v>
                </c:pt>
                <c:pt idx="12524">
                  <c:v>34.658873</c:v>
                </c:pt>
                <c:pt idx="12525">
                  <c:v>34.658873</c:v>
                </c:pt>
                <c:pt idx="12526">
                  <c:v>34.659326</c:v>
                </c:pt>
                <c:pt idx="12527">
                  <c:v>34.659326</c:v>
                </c:pt>
                <c:pt idx="12528">
                  <c:v>34.662948999999998</c:v>
                </c:pt>
                <c:pt idx="12529">
                  <c:v>34.662948999999998</c:v>
                </c:pt>
                <c:pt idx="12530">
                  <c:v>34.669289999999997</c:v>
                </c:pt>
                <c:pt idx="12531">
                  <c:v>34.669289999999997</c:v>
                </c:pt>
                <c:pt idx="12532">
                  <c:v>34.671101</c:v>
                </c:pt>
                <c:pt idx="12533">
                  <c:v>34.671101</c:v>
                </c:pt>
                <c:pt idx="12534">
                  <c:v>34.671554</c:v>
                </c:pt>
                <c:pt idx="12535">
                  <c:v>34.671554</c:v>
                </c:pt>
                <c:pt idx="12536">
                  <c:v>34.672913000000001</c:v>
                </c:pt>
                <c:pt idx="12537">
                  <c:v>34.672913000000001</c:v>
                </c:pt>
                <c:pt idx="12538">
                  <c:v>34.675629999999998</c:v>
                </c:pt>
                <c:pt idx="12539">
                  <c:v>34.675629999999998</c:v>
                </c:pt>
                <c:pt idx="12540">
                  <c:v>34.677441999999999</c:v>
                </c:pt>
                <c:pt idx="12541">
                  <c:v>34.677441999999999</c:v>
                </c:pt>
                <c:pt idx="12542">
                  <c:v>34.679254</c:v>
                </c:pt>
                <c:pt idx="12543">
                  <c:v>34.679254</c:v>
                </c:pt>
                <c:pt idx="12544">
                  <c:v>34.682423999999997</c:v>
                </c:pt>
                <c:pt idx="12545">
                  <c:v>34.682423999999997</c:v>
                </c:pt>
                <c:pt idx="12546">
                  <c:v>34.684688000000001</c:v>
                </c:pt>
                <c:pt idx="12547">
                  <c:v>34.684688000000001</c:v>
                </c:pt>
                <c:pt idx="12548">
                  <c:v>34.687859000000003</c:v>
                </c:pt>
                <c:pt idx="12549">
                  <c:v>34.687859000000003</c:v>
                </c:pt>
                <c:pt idx="12550">
                  <c:v>34.68967</c:v>
                </c:pt>
                <c:pt idx="12551">
                  <c:v>34.68967</c:v>
                </c:pt>
                <c:pt idx="12552">
                  <c:v>34.691935000000001</c:v>
                </c:pt>
                <c:pt idx="12553">
                  <c:v>34.691935000000001</c:v>
                </c:pt>
                <c:pt idx="12554">
                  <c:v>34.695104999999998</c:v>
                </c:pt>
                <c:pt idx="12555">
                  <c:v>34.695104999999998</c:v>
                </c:pt>
                <c:pt idx="12556">
                  <c:v>34.695557999999998</c:v>
                </c:pt>
                <c:pt idx="12557">
                  <c:v>34.695557999999998</c:v>
                </c:pt>
                <c:pt idx="12558">
                  <c:v>34.695557999999998</c:v>
                </c:pt>
                <c:pt idx="12559">
                  <c:v>34.695557999999998</c:v>
                </c:pt>
                <c:pt idx="12560">
                  <c:v>34.696916999999999</c:v>
                </c:pt>
                <c:pt idx="12561">
                  <c:v>34.696916999999999</c:v>
                </c:pt>
                <c:pt idx="12562">
                  <c:v>34.697369000000002</c:v>
                </c:pt>
                <c:pt idx="12563">
                  <c:v>34.697369000000002</c:v>
                </c:pt>
                <c:pt idx="12564">
                  <c:v>34.703257000000001</c:v>
                </c:pt>
                <c:pt idx="12565">
                  <c:v>34.703257000000001</c:v>
                </c:pt>
                <c:pt idx="12566">
                  <c:v>34.703257000000001</c:v>
                </c:pt>
                <c:pt idx="12567">
                  <c:v>34.703257000000001</c:v>
                </c:pt>
                <c:pt idx="12568">
                  <c:v>34.703710000000001</c:v>
                </c:pt>
                <c:pt idx="12569">
                  <c:v>34.703710000000001</c:v>
                </c:pt>
                <c:pt idx="12570">
                  <c:v>34.711409000000003</c:v>
                </c:pt>
                <c:pt idx="12571">
                  <c:v>34.711409000000003</c:v>
                </c:pt>
                <c:pt idx="12572">
                  <c:v>34.712314999999997</c:v>
                </c:pt>
                <c:pt idx="12573">
                  <c:v>34.712314999999997</c:v>
                </c:pt>
                <c:pt idx="12574">
                  <c:v>34.713220999999997</c:v>
                </c:pt>
                <c:pt idx="12575">
                  <c:v>34.713220999999997</c:v>
                </c:pt>
                <c:pt idx="12576">
                  <c:v>34.713673999999997</c:v>
                </c:pt>
                <c:pt idx="12577">
                  <c:v>34.713673999999997</c:v>
                </c:pt>
                <c:pt idx="12578">
                  <c:v>34.714126999999998</c:v>
                </c:pt>
                <c:pt idx="12579">
                  <c:v>34.714126999999998</c:v>
                </c:pt>
                <c:pt idx="12580">
                  <c:v>34.721373</c:v>
                </c:pt>
                <c:pt idx="12581">
                  <c:v>34.721373</c:v>
                </c:pt>
                <c:pt idx="12582">
                  <c:v>34.726807999999998</c:v>
                </c:pt>
                <c:pt idx="12583">
                  <c:v>34.726807999999998</c:v>
                </c:pt>
                <c:pt idx="12584">
                  <c:v>34.727713999999999</c:v>
                </c:pt>
                <c:pt idx="12585">
                  <c:v>34.727713999999999</c:v>
                </c:pt>
                <c:pt idx="12586">
                  <c:v>34.729978000000003</c:v>
                </c:pt>
                <c:pt idx="12587">
                  <c:v>34.729978000000003</c:v>
                </c:pt>
                <c:pt idx="12588">
                  <c:v>34.729978000000003</c:v>
                </c:pt>
                <c:pt idx="12589">
                  <c:v>34.729978000000003</c:v>
                </c:pt>
                <c:pt idx="12590">
                  <c:v>34.735866000000001</c:v>
                </c:pt>
                <c:pt idx="12591">
                  <c:v>34.735866000000001</c:v>
                </c:pt>
                <c:pt idx="12592">
                  <c:v>34.739941999999999</c:v>
                </c:pt>
                <c:pt idx="12593">
                  <c:v>34.739941999999999</c:v>
                </c:pt>
                <c:pt idx="12594">
                  <c:v>34.742206000000003</c:v>
                </c:pt>
                <c:pt idx="12595">
                  <c:v>34.742206000000003</c:v>
                </c:pt>
                <c:pt idx="12596">
                  <c:v>34.750810999999999</c:v>
                </c:pt>
                <c:pt idx="12597">
                  <c:v>34.750810999999999</c:v>
                </c:pt>
                <c:pt idx="12598">
                  <c:v>34.758510999999999</c:v>
                </c:pt>
                <c:pt idx="12599">
                  <c:v>34.758510999999999</c:v>
                </c:pt>
                <c:pt idx="12600">
                  <c:v>34.759869000000002</c:v>
                </c:pt>
                <c:pt idx="12601">
                  <c:v>34.759869000000002</c:v>
                </c:pt>
                <c:pt idx="12602">
                  <c:v>34.759869000000002</c:v>
                </c:pt>
                <c:pt idx="12603">
                  <c:v>34.759869000000002</c:v>
                </c:pt>
                <c:pt idx="12604">
                  <c:v>34.762134000000003</c:v>
                </c:pt>
                <c:pt idx="12605">
                  <c:v>34.762134000000003</c:v>
                </c:pt>
                <c:pt idx="12606">
                  <c:v>34.762587000000003</c:v>
                </c:pt>
                <c:pt idx="12607">
                  <c:v>34.762587000000003</c:v>
                </c:pt>
                <c:pt idx="12608">
                  <c:v>34.767569000000002</c:v>
                </c:pt>
                <c:pt idx="12609">
                  <c:v>34.767569000000002</c:v>
                </c:pt>
                <c:pt idx="12610">
                  <c:v>34.771191999999999</c:v>
                </c:pt>
                <c:pt idx="12611">
                  <c:v>34.771191999999999</c:v>
                </c:pt>
                <c:pt idx="12612">
                  <c:v>34.775267999999997</c:v>
                </c:pt>
                <c:pt idx="12613">
                  <c:v>34.775267999999997</c:v>
                </c:pt>
                <c:pt idx="12614">
                  <c:v>34.778891000000002</c:v>
                </c:pt>
                <c:pt idx="12615">
                  <c:v>34.778891000000002</c:v>
                </c:pt>
                <c:pt idx="12616">
                  <c:v>34.780250000000002</c:v>
                </c:pt>
                <c:pt idx="12617">
                  <c:v>34.780250000000002</c:v>
                </c:pt>
                <c:pt idx="12618">
                  <c:v>34.780250000000002</c:v>
                </c:pt>
                <c:pt idx="12619">
                  <c:v>34.780250000000002</c:v>
                </c:pt>
                <c:pt idx="12620">
                  <c:v>34.781154999999998</c:v>
                </c:pt>
                <c:pt idx="12621">
                  <c:v>34.781154999999998</c:v>
                </c:pt>
                <c:pt idx="12622">
                  <c:v>34.790666000000002</c:v>
                </c:pt>
                <c:pt idx="12623">
                  <c:v>34.790666000000002</c:v>
                </c:pt>
                <c:pt idx="12624">
                  <c:v>34.792478000000003</c:v>
                </c:pt>
                <c:pt idx="12625">
                  <c:v>34.792478000000003</c:v>
                </c:pt>
                <c:pt idx="12626">
                  <c:v>34.795195</c:v>
                </c:pt>
                <c:pt idx="12627">
                  <c:v>34.795195</c:v>
                </c:pt>
                <c:pt idx="12628">
                  <c:v>34.808329000000001</c:v>
                </c:pt>
                <c:pt idx="12629">
                  <c:v>34.808329000000001</c:v>
                </c:pt>
                <c:pt idx="12630">
                  <c:v>34.809688000000001</c:v>
                </c:pt>
                <c:pt idx="12631">
                  <c:v>34.809688000000001</c:v>
                </c:pt>
                <c:pt idx="12632">
                  <c:v>34.811500000000002</c:v>
                </c:pt>
                <c:pt idx="12633">
                  <c:v>34.811500000000002</c:v>
                </c:pt>
                <c:pt idx="12634">
                  <c:v>34.813310999999999</c:v>
                </c:pt>
                <c:pt idx="12635">
                  <c:v>34.813310999999999</c:v>
                </c:pt>
                <c:pt idx="12636">
                  <c:v>34.816029</c:v>
                </c:pt>
                <c:pt idx="12637">
                  <c:v>34.816029</c:v>
                </c:pt>
                <c:pt idx="12638">
                  <c:v>34.817386999999997</c:v>
                </c:pt>
                <c:pt idx="12639">
                  <c:v>34.817386999999997</c:v>
                </c:pt>
                <c:pt idx="12640">
                  <c:v>34.817839999999997</c:v>
                </c:pt>
                <c:pt idx="12641">
                  <c:v>34.817839999999997</c:v>
                </c:pt>
                <c:pt idx="12642">
                  <c:v>34.819198999999998</c:v>
                </c:pt>
                <c:pt idx="12643">
                  <c:v>34.819198999999998</c:v>
                </c:pt>
                <c:pt idx="12644">
                  <c:v>34.819198999999998</c:v>
                </c:pt>
                <c:pt idx="12645">
                  <c:v>34.819198999999998</c:v>
                </c:pt>
                <c:pt idx="12646">
                  <c:v>34.820104999999998</c:v>
                </c:pt>
                <c:pt idx="12647">
                  <c:v>34.820104999999998</c:v>
                </c:pt>
                <c:pt idx="12648">
                  <c:v>34.826445</c:v>
                </c:pt>
                <c:pt idx="12649">
                  <c:v>34.826445</c:v>
                </c:pt>
                <c:pt idx="12650">
                  <c:v>34.828710000000001</c:v>
                </c:pt>
                <c:pt idx="12651">
                  <c:v>34.828710000000001</c:v>
                </c:pt>
                <c:pt idx="12652">
                  <c:v>34.831879999999998</c:v>
                </c:pt>
                <c:pt idx="12653">
                  <c:v>34.831879999999998</c:v>
                </c:pt>
                <c:pt idx="12654">
                  <c:v>34.834597000000002</c:v>
                </c:pt>
                <c:pt idx="12655">
                  <c:v>34.834597000000002</c:v>
                </c:pt>
                <c:pt idx="12656">
                  <c:v>34.835503000000003</c:v>
                </c:pt>
                <c:pt idx="12657">
                  <c:v>34.835503000000003</c:v>
                </c:pt>
                <c:pt idx="12658">
                  <c:v>34.836409000000003</c:v>
                </c:pt>
                <c:pt idx="12659">
                  <c:v>34.836409000000003</c:v>
                </c:pt>
                <c:pt idx="12660">
                  <c:v>34.836862000000004</c:v>
                </c:pt>
                <c:pt idx="12661">
                  <c:v>34.836862000000004</c:v>
                </c:pt>
                <c:pt idx="12662">
                  <c:v>34.837767999999997</c:v>
                </c:pt>
                <c:pt idx="12663">
                  <c:v>34.837767999999997</c:v>
                </c:pt>
                <c:pt idx="12664">
                  <c:v>34.840485000000001</c:v>
                </c:pt>
                <c:pt idx="12665">
                  <c:v>34.840485000000001</c:v>
                </c:pt>
                <c:pt idx="12666">
                  <c:v>34.840938000000001</c:v>
                </c:pt>
                <c:pt idx="12667">
                  <c:v>34.840938000000001</c:v>
                </c:pt>
                <c:pt idx="12668">
                  <c:v>34.842750000000002</c:v>
                </c:pt>
                <c:pt idx="12669">
                  <c:v>34.842750000000002</c:v>
                </c:pt>
                <c:pt idx="12670">
                  <c:v>34.849995999999997</c:v>
                </c:pt>
                <c:pt idx="12671">
                  <c:v>34.849995999999997</c:v>
                </c:pt>
                <c:pt idx="12672">
                  <c:v>34.853619000000002</c:v>
                </c:pt>
                <c:pt idx="12673">
                  <c:v>34.853619000000002</c:v>
                </c:pt>
                <c:pt idx="12674">
                  <c:v>34.859960000000001</c:v>
                </c:pt>
                <c:pt idx="12675">
                  <c:v>34.859960000000001</c:v>
                </c:pt>
                <c:pt idx="12676">
                  <c:v>34.862223999999998</c:v>
                </c:pt>
                <c:pt idx="12677">
                  <c:v>34.862223999999998</c:v>
                </c:pt>
                <c:pt idx="12678">
                  <c:v>34.862223999999998</c:v>
                </c:pt>
                <c:pt idx="12679">
                  <c:v>34.862223999999998</c:v>
                </c:pt>
                <c:pt idx="12680">
                  <c:v>34.864941000000002</c:v>
                </c:pt>
                <c:pt idx="12681">
                  <c:v>34.864941000000002</c:v>
                </c:pt>
                <c:pt idx="12682">
                  <c:v>34.879434000000003</c:v>
                </c:pt>
                <c:pt idx="12683">
                  <c:v>34.879434000000003</c:v>
                </c:pt>
                <c:pt idx="12684">
                  <c:v>34.886228000000003</c:v>
                </c:pt>
                <c:pt idx="12685">
                  <c:v>34.886228000000003</c:v>
                </c:pt>
                <c:pt idx="12686">
                  <c:v>34.888945</c:v>
                </c:pt>
                <c:pt idx="12687">
                  <c:v>34.888945</c:v>
                </c:pt>
                <c:pt idx="12688">
                  <c:v>34.889851</c:v>
                </c:pt>
                <c:pt idx="12689">
                  <c:v>34.889851</c:v>
                </c:pt>
                <c:pt idx="12690">
                  <c:v>34.890757000000001</c:v>
                </c:pt>
                <c:pt idx="12691">
                  <c:v>34.890757000000001</c:v>
                </c:pt>
                <c:pt idx="12692">
                  <c:v>34.892114999999997</c:v>
                </c:pt>
                <c:pt idx="12693">
                  <c:v>34.892114999999997</c:v>
                </c:pt>
                <c:pt idx="12694">
                  <c:v>34.894832999999998</c:v>
                </c:pt>
                <c:pt idx="12695">
                  <c:v>34.894832999999998</c:v>
                </c:pt>
                <c:pt idx="12696">
                  <c:v>34.896191000000002</c:v>
                </c:pt>
                <c:pt idx="12697">
                  <c:v>34.896191000000002</c:v>
                </c:pt>
                <c:pt idx="12698">
                  <c:v>34.90072</c:v>
                </c:pt>
                <c:pt idx="12699">
                  <c:v>34.90072</c:v>
                </c:pt>
                <c:pt idx="12700">
                  <c:v>34.902079000000001</c:v>
                </c:pt>
                <c:pt idx="12701">
                  <c:v>34.902079000000001</c:v>
                </c:pt>
                <c:pt idx="12702">
                  <c:v>34.902532000000001</c:v>
                </c:pt>
                <c:pt idx="12703">
                  <c:v>34.902532000000001</c:v>
                </c:pt>
                <c:pt idx="12704">
                  <c:v>34.904344000000002</c:v>
                </c:pt>
                <c:pt idx="12705">
                  <c:v>34.904344000000002</c:v>
                </c:pt>
                <c:pt idx="12706">
                  <c:v>34.904795999999997</c:v>
                </c:pt>
                <c:pt idx="12707">
                  <c:v>34.904795999999997</c:v>
                </c:pt>
                <c:pt idx="12708">
                  <c:v>34.905701999999998</c:v>
                </c:pt>
                <c:pt idx="12709">
                  <c:v>34.905701999999998</c:v>
                </c:pt>
                <c:pt idx="12710">
                  <c:v>34.909778000000003</c:v>
                </c:pt>
                <c:pt idx="12711">
                  <c:v>34.909778000000003</c:v>
                </c:pt>
                <c:pt idx="12712">
                  <c:v>34.914760000000001</c:v>
                </c:pt>
                <c:pt idx="12713">
                  <c:v>34.914760000000001</c:v>
                </c:pt>
                <c:pt idx="12714">
                  <c:v>34.920648</c:v>
                </c:pt>
                <c:pt idx="12715">
                  <c:v>34.920648</c:v>
                </c:pt>
                <c:pt idx="12716">
                  <c:v>34.922911999999997</c:v>
                </c:pt>
                <c:pt idx="12717">
                  <c:v>34.922911999999997</c:v>
                </c:pt>
                <c:pt idx="12718">
                  <c:v>34.925176999999998</c:v>
                </c:pt>
                <c:pt idx="12719">
                  <c:v>34.925176999999998</c:v>
                </c:pt>
                <c:pt idx="12720">
                  <c:v>34.926988000000001</c:v>
                </c:pt>
                <c:pt idx="12721">
                  <c:v>34.926988000000001</c:v>
                </c:pt>
                <c:pt idx="12722">
                  <c:v>34.927894000000002</c:v>
                </c:pt>
                <c:pt idx="12723">
                  <c:v>34.927894000000002</c:v>
                </c:pt>
                <c:pt idx="12724">
                  <c:v>34.929253000000003</c:v>
                </c:pt>
                <c:pt idx="12725">
                  <c:v>34.929253000000003</c:v>
                </c:pt>
                <c:pt idx="12726">
                  <c:v>34.930612000000004</c:v>
                </c:pt>
                <c:pt idx="12727">
                  <c:v>34.930612000000004</c:v>
                </c:pt>
                <c:pt idx="12728">
                  <c:v>34.936498999999998</c:v>
                </c:pt>
                <c:pt idx="12729">
                  <c:v>34.936498999999998</c:v>
                </c:pt>
                <c:pt idx="12730">
                  <c:v>34.944651</c:v>
                </c:pt>
                <c:pt idx="12731">
                  <c:v>34.944651</c:v>
                </c:pt>
                <c:pt idx="12732">
                  <c:v>34.946010000000001</c:v>
                </c:pt>
                <c:pt idx="12733">
                  <c:v>34.946010000000001</c:v>
                </c:pt>
                <c:pt idx="12734">
                  <c:v>34.948275000000002</c:v>
                </c:pt>
                <c:pt idx="12735">
                  <c:v>34.948275000000002</c:v>
                </c:pt>
                <c:pt idx="12736">
                  <c:v>34.948275000000002</c:v>
                </c:pt>
                <c:pt idx="12737">
                  <c:v>34.948275000000002</c:v>
                </c:pt>
                <c:pt idx="12738">
                  <c:v>34.949179999999998</c:v>
                </c:pt>
                <c:pt idx="12739">
                  <c:v>34.949179999999998</c:v>
                </c:pt>
                <c:pt idx="12740">
                  <c:v>34.950538999999999</c:v>
                </c:pt>
                <c:pt idx="12741">
                  <c:v>34.950538999999999</c:v>
                </c:pt>
                <c:pt idx="12742">
                  <c:v>34.969107999999999</c:v>
                </c:pt>
                <c:pt idx="12743">
                  <c:v>34.969107999999999</c:v>
                </c:pt>
                <c:pt idx="12744">
                  <c:v>34.970013999999999</c:v>
                </c:pt>
                <c:pt idx="12745">
                  <c:v>34.970013999999999</c:v>
                </c:pt>
                <c:pt idx="12746">
                  <c:v>34.972278000000003</c:v>
                </c:pt>
                <c:pt idx="12747">
                  <c:v>34.972278000000003</c:v>
                </c:pt>
                <c:pt idx="12748">
                  <c:v>34.974995999999997</c:v>
                </c:pt>
                <c:pt idx="12749">
                  <c:v>34.974995999999997</c:v>
                </c:pt>
                <c:pt idx="12750">
                  <c:v>34.974995999999997</c:v>
                </c:pt>
                <c:pt idx="12751">
                  <c:v>34.974995999999997</c:v>
                </c:pt>
                <c:pt idx="12752">
                  <c:v>34.979525000000002</c:v>
                </c:pt>
                <c:pt idx="12753">
                  <c:v>34.979525000000002</c:v>
                </c:pt>
                <c:pt idx="12754">
                  <c:v>34.981788999999999</c:v>
                </c:pt>
                <c:pt idx="12755">
                  <c:v>34.981788999999999</c:v>
                </c:pt>
                <c:pt idx="12756">
                  <c:v>34.987223999999998</c:v>
                </c:pt>
                <c:pt idx="12757">
                  <c:v>34.987223999999998</c:v>
                </c:pt>
                <c:pt idx="12758">
                  <c:v>34.987676999999998</c:v>
                </c:pt>
                <c:pt idx="12759">
                  <c:v>34.987676999999998</c:v>
                </c:pt>
                <c:pt idx="12760">
                  <c:v>34.989941000000002</c:v>
                </c:pt>
                <c:pt idx="12761">
                  <c:v>34.989941000000002</c:v>
                </c:pt>
                <c:pt idx="12762">
                  <c:v>34.991753000000003</c:v>
                </c:pt>
                <c:pt idx="12763">
                  <c:v>34.991753000000003</c:v>
                </c:pt>
                <c:pt idx="12764">
                  <c:v>34.992659000000003</c:v>
                </c:pt>
                <c:pt idx="12765">
                  <c:v>34.992659000000003</c:v>
                </c:pt>
                <c:pt idx="12766">
                  <c:v>34.993110999999999</c:v>
                </c:pt>
                <c:pt idx="12767">
                  <c:v>34.993110999999999</c:v>
                </c:pt>
                <c:pt idx="12768">
                  <c:v>34.998545999999997</c:v>
                </c:pt>
                <c:pt idx="12769">
                  <c:v>34.998545999999997</c:v>
                </c:pt>
                <c:pt idx="12770">
                  <c:v>35.006245</c:v>
                </c:pt>
                <c:pt idx="12771">
                  <c:v>35.006245</c:v>
                </c:pt>
                <c:pt idx="12772">
                  <c:v>35.010773999999998</c:v>
                </c:pt>
                <c:pt idx="12773">
                  <c:v>35.010773999999998</c:v>
                </c:pt>
                <c:pt idx="12774">
                  <c:v>35.012585999999999</c:v>
                </c:pt>
                <c:pt idx="12775">
                  <c:v>35.012585999999999</c:v>
                </c:pt>
                <c:pt idx="12776">
                  <c:v>35.014398</c:v>
                </c:pt>
                <c:pt idx="12777">
                  <c:v>35.014398</c:v>
                </c:pt>
                <c:pt idx="12778">
                  <c:v>35.015303000000003</c:v>
                </c:pt>
                <c:pt idx="12779">
                  <c:v>35.015303000000003</c:v>
                </c:pt>
                <c:pt idx="12780">
                  <c:v>35.029795999999997</c:v>
                </c:pt>
                <c:pt idx="12781">
                  <c:v>35.029795999999997</c:v>
                </c:pt>
                <c:pt idx="12782">
                  <c:v>35.030701999999998</c:v>
                </c:pt>
                <c:pt idx="12783">
                  <c:v>35.030701999999998</c:v>
                </c:pt>
                <c:pt idx="12784">
                  <c:v>35.034325000000003</c:v>
                </c:pt>
                <c:pt idx="12785">
                  <c:v>35.034325000000003</c:v>
                </c:pt>
                <c:pt idx="12786">
                  <c:v>35.037948</c:v>
                </c:pt>
                <c:pt idx="12787">
                  <c:v>35.037948</c:v>
                </c:pt>
                <c:pt idx="12788">
                  <c:v>35.038854000000001</c:v>
                </c:pt>
                <c:pt idx="12789">
                  <c:v>35.038854000000001</c:v>
                </c:pt>
                <c:pt idx="12790">
                  <c:v>35.038854000000001</c:v>
                </c:pt>
                <c:pt idx="12791">
                  <c:v>35.038854000000001</c:v>
                </c:pt>
                <c:pt idx="12792">
                  <c:v>35.039760000000001</c:v>
                </c:pt>
                <c:pt idx="12793">
                  <c:v>35.039760000000001</c:v>
                </c:pt>
                <c:pt idx="12794">
                  <c:v>35.041570999999998</c:v>
                </c:pt>
                <c:pt idx="12795">
                  <c:v>35.041570999999998</c:v>
                </c:pt>
                <c:pt idx="12796">
                  <c:v>35.041570999999998</c:v>
                </c:pt>
                <c:pt idx="12797">
                  <c:v>35.041570999999998</c:v>
                </c:pt>
                <c:pt idx="12798">
                  <c:v>35.045648</c:v>
                </c:pt>
                <c:pt idx="12799">
                  <c:v>35.045648</c:v>
                </c:pt>
                <c:pt idx="12800">
                  <c:v>35.047911999999997</c:v>
                </c:pt>
                <c:pt idx="12801">
                  <c:v>35.047911999999997</c:v>
                </c:pt>
                <c:pt idx="12802">
                  <c:v>35.048817999999997</c:v>
                </c:pt>
                <c:pt idx="12803">
                  <c:v>35.048817999999997</c:v>
                </c:pt>
                <c:pt idx="12804">
                  <c:v>35.056063999999999</c:v>
                </c:pt>
                <c:pt idx="12805">
                  <c:v>35.056063999999999</c:v>
                </c:pt>
                <c:pt idx="12806">
                  <c:v>35.057876</c:v>
                </c:pt>
                <c:pt idx="12807">
                  <c:v>35.057876</c:v>
                </c:pt>
                <c:pt idx="12808">
                  <c:v>35.061951999999998</c:v>
                </c:pt>
                <c:pt idx="12809">
                  <c:v>35.061951999999998</c:v>
                </c:pt>
                <c:pt idx="12810">
                  <c:v>35.063310999999999</c:v>
                </c:pt>
                <c:pt idx="12811">
                  <c:v>35.063310999999999</c:v>
                </c:pt>
                <c:pt idx="12812">
                  <c:v>35.066481000000003</c:v>
                </c:pt>
                <c:pt idx="12813">
                  <c:v>35.066481000000003</c:v>
                </c:pt>
                <c:pt idx="12814">
                  <c:v>35.073726999999998</c:v>
                </c:pt>
                <c:pt idx="12815">
                  <c:v>35.073726999999998</c:v>
                </c:pt>
                <c:pt idx="12816">
                  <c:v>35.077350000000003</c:v>
                </c:pt>
                <c:pt idx="12817">
                  <c:v>35.077350000000003</c:v>
                </c:pt>
                <c:pt idx="12818">
                  <c:v>35.078709000000003</c:v>
                </c:pt>
                <c:pt idx="12819">
                  <c:v>35.078709000000003</c:v>
                </c:pt>
                <c:pt idx="12820">
                  <c:v>35.082785000000001</c:v>
                </c:pt>
                <c:pt idx="12821">
                  <c:v>35.082785000000001</c:v>
                </c:pt>
                <c:pt idx="12822">
                  <c:v>35.090936999999997</c:v>
                </c:pt>
                <c:pt idx="12823">
                  <c:v>35.090936999999997</c:v>
                </c:pt>
                <c:pt idx="12824">
                  <c:v>35.091842999999997</c:v>
                </c:pt>
                <c:pt idx="12825">
                  <c:v>35.091842999999997</c:v>
                </c:pt>
                <c:pt idx="12826">
                  <c:v>35.091842999999997</c:v>
                </c:pt>
                <c:pt idx="12827">
                  <c:v>35.091842999999997</c:v>
                </c:pt>
                <c:pt idx="12828">
                  <c:v>35.092295999999997</c:v>
                </c:pt>
                <c:pt idx="12829">
                  <c:v>35.092295999999997</c:v>
                </c:pt>
                <c:pt idx="12830">
                  <c:v>35.099542</c:v>
                </c:pt>
                <c:pt idx="12831">
                  <c:v>35.099542</c:v>
                </c:pt>
                <c:pt idx="12832">
                  <c:v>35.099995</c:v>
                </c:pt>
                <c:pt idx="12833">
                  <c:v>35.099995</c:v>
                </c:pt>
                <c:pt idx="12834">
                  <c:v>35.109053000000003</c:v>
                </c:pt>
                <c:pt idx="12835">
                  <c:v>35.109053000000003</c:v>
                </c:pt>
                <c:pt idx="12836">
                  <c:v>35.111770999999997</c:v>
                </c:pt>
                <c:pt idx="12837">
                  <c:v>35.111770999999997</c:v>
                </c:pt>
                <c:pt idx="12838">
                  <c:v>35.112223</c:v>
                </c:pt>
                <c:pt idx="12839">
                  <c:v>35.112223</c:v>
                </c:pt>
                <c:pt idx="12840">
                  <c:v>35.114488000000001</c:v>
                </c:pt>
                <c:pt idx="12841">
                  <c:v>35.114488000000001</c:v>
                </c:pt>
                <c:pt idx="12842">
                  <c:v>35.115394000000002</c:v>
                </c:pt>
                <c:pt idx="12843">
                  <c:v>35.115394000000002</c:v>
                </c:pt>
                <c:pt idx="12844">
                  <c:v>35.115394000000002</c:v>
                </c:pt>
                <c:pt idx="12845">
                  <c:v>35.115394000000002</c:v>
                </c:pt>
                <c:pt idx="12846">
                  <c:v>35.117204999999998</c:v>
                </c:pt>
                <c:pt idx="12847">
                  <c:v>35.117204999999998</c:v>
                </c:pt>
                <c:pt idx="12848">
                  <c:v>35.119923</c:v>
                </c:pt>
                <c:pt idx="12849">
                  <c:v>35.119923</c:v>
                </c:pt>
                <c:pt idx="12850">
                  <c:v>35.120376</c:v>
                </c:pt>
                <c:pt idx="12851">
                  <c:v>35.120376</c:v>
                </c:pt>
                <c:pt idx="12852">
                  <c:v>35.121733999999996</c:v>
                </c:pt>
                <c:pt idx="12853">
                  <c:v>35.121733999999996</c:v>
                </c:pt>
                <c:pt idx="12854">
                  <c:v>35.122186999999997</c:v>
                </c:pt>
                <c:pt idx="12855">
                  <c:v>35.122186999999997</c:v>
                </c:pt>
                <c:pt idx="12856">
                  <c:v>35.123545999999997</c:v>
                </c:pt>
                <c:pt idx="12857">
                  <c:v>35.123545999999997</c:v>
                </c:pt>
                <c:pt idx="12858">
                  <c:v>35.129434000000003</c:v>
                </c:pt>
                <c:pt idx="12859">
                  <c:v>35.129434000000003</c:v>
                </c:pt>
                <c:pt idx="12860">
                  <c:v>35.133961999999997</c:v>
                </c:pt>
                <c:pt idx="12861">
                  <c:v>35.133961999999997</c:v>
                </c:pt>
                <c:pt idx="12862">
                  <c:v>35.136679999999998</c:v>
                </c:pt>
                <c:pt idx="12863">
                  <c:v>35.136679999999998</c:v>
                </c:pt>
                <c:pt idx="12864">
                  <c:v>35.137585999999999</c:v>
                </c:pt>
                <c:pt idx="12865">
                  <c:v>35.137585999999999</c:v>
                </c:pt>
                <c:pt idx="12866">
                  <c:v>35.137585999999999</c:v>
                </c:pt>
                <c:pt idx="12867">
                  <c:v>35.137585999999999</c:v>
                </c:pt>
                <c:pt idx="12868">
                  <c:v>35.138944000000002</c:v>
                </c:pt>
                <c:pt idx="12869">
                  <c:v>35.138944000000002</c:v>
                </c:pt>
                <c:pt idx="12870">
                  <c:v>35.139850000000003</c:v>
                </c:pt>
                <c:pt idx="12871">
                  <c:v>35.139850000000003</c:v>
                </c:pt>
                <c:pt idx="12872">
                  <c:v>35.139850000000003</c:v>
                </c:pt>
                <c:pt idx="12873">
                  <c:v>35.139850000000003</c:v>
                </c:pt>
                <c:pt idx="12874">
                  <c:v>35.140303000000003</c:v>
                </c:pt>
                <c:pt idx="12875">
                  <c:v>35.140303000000003</c:v>
                </c:pt>
                <c:pt idx="12876">
                  <c:v>35.146191000000002</c:v>
                </c:pt>
                <c:pt idx="12877">
                  <c:v>35.146191000000002</c:v>
                </c:pt>
                <c:pt idx="12878">
                  <c:v>35.155248999999998</c:v>
                </c:pt>
                <c:pt idx="12879">
                  <c:v>35.155248999999998</c:v>
                </c:pt>
                <c:pt idx="12880">
                  <c:v>35.157966000000002</c:v>
                </c:pt>
                <c:pt idx="12881">
                  <c:v>35.157966000000002</c:v>
                </c:pt>
                <c:pt idx="12882">
                  <c:v>35.159325000000003</c:v>
                </c:pt>
                <c:pt idx="12883">
                  <c:v>35.159325000000003</c:v>
                </c:pt>
                <c:pt idx="12884">
                  <c:v>35.162495</c:v>
                </c:pt>
                <c:pt idx="12885">
                  <c:v>35.162495</c:v>
                </c:pt>
                <c:pt idx="12886">
                  <c:v>35.163401</c:v>
                </c:pt>
                <c:pt idx="12887">
                  <c:v>35.163401</c:v>
                </c:pt>
                <c:pt idx="12888">
                  <c:v>35.163854000000001</c:v>
                </c:pt>
                <c:pt idx="12889">
                  <c:v>35.163854000000001</c:v>
                </c:pt>
                <c:pt idx="12890">
                  <c:v>35.164307000000001</c:v>
                </c:pt>
                <c:pt idx="12891">
                  <c:v>35.164307000000001</c:v>
                </c:pt>
                <c:pt idx="12892">
                  <c:v>35.165211999999997</c:v>
                </c:pt>
                <c:pt idx="12893">
                  <c:v>35.165211999999997</c:v>
                </c:pt>
                <c:pt idx="12894">
                  <c:v>35.169288000000002</c:v>
                </c:pt>
                <c:pt idx="12895">
                  <c:v>35.169288000000002</c:v>
                </c:pt>
                <c:pt idx="12896">
                  <c:v>35.171553000000003</c:v>
                </c:pt>
                <c:pt idx="12897">
                  <c:v>35.171553000000003</c:v>
                </c:pt>
                <c:pt idx="12898">
                  <c:v>35.17427</c:v>
                </c:pt>
                <c:pt idx="12899">
                  <c:v>35.17427</c:v>
                </c:pt>
                <c:pt idx="12900">
                  <c:v>35.176535000000001</c:v>
                </c:pt>
                <c:pt idx="12901">
                  <c:v>35.176535000000001</c:v>
                </c:pt>
                <c:pt idx="12902">
                  <c:v>35.176535000000001</c:v>
                </c:pt>
                <c:pt idx="12903">
                  <c:v>35.176535000000001</c:v>
                </c:pt>
                <c:pt idx="12904">
                  <c:v>35.181516999999999</c:v>
                </c:pt>
                <c:pt idx="12905">
                  <c:v>35.181516999999999</c:v>
                </c:pt>
                <c:pt idx="12906">
                  <c:v>35.182875000000003</c:v>
                </c:pt>
                <c:pt idx="12907">
                  <c:v>35.182875000000003</c:v>
                </c:pt>
                <c:pt idx="12908">
                  <c:v>35.190122000000002</c:v>
                </c:pt>
                <c:pt idx="12909">
                  <c:v>35.190122000000002</c:v>
                </c:pt>
                <c:pt idx="12910">
                  <c:v>35.191479999999999</c:v>
                </c:pt>
                <c:pt idx="12911">
                  <c:v>35.191479999999999</c:v>
                </c:pt>
                <c:pt idx="12912">
                  <c:v>35.194651</c:v>
                </c:pt>
                <c:pt idx="12913">
                  <c:v>35.194651</c:v>
                </c:pt>
                <c:pt idx="12914">
                  <c:v>35.196008999999997</c:v>
                </c:pt>
                <c:pt idx="12915">
                  <c:v>35.196008999999997</c:v>
                </c:pt>
                <c:pt idx="12916">
                  <c:v>35.200991000000002</c:v>
                </c:pt>
                <c:pt idx="12917">
                  <c:v>35.200991000000002</c:v>
                </c:pt>
                <c:pt idx="12918">
                  <c:v>35.207785000000001</c:v>
                </c:pt>
                <c:pt idx="12919">
                  <c:v>35.207785000000001</c:v>
                </c:pt>
                <c:pt idx="12920">
                  <c:v>35.213672000000003</c:v>
                </c:pt>
                <c:pt idx="12921">
                  <c:v>35.213672000000003</c:v>
                </c:pt>
                <c:pt idx="12922">
                  <c:v>35.217295999999997</c:v>
                </c:pt>
                <c:pt idx="12923">
                  <c:v>35.217295999999997</c:v>
                </c:pt>
                <c:pt idx="12924">
                  <c:v>35.219107000000001</c:v>
                </c:pt>
                <c:pt idx="12925">
                  <c:v>35.219107000000001</c:v>
                </c:pt>
                <c:pt idx="12926">
                  <c:v>35.219560000000001</c:v>
                </c:pt>
                <c:pt idx="12927">
                  <c:v>35.219560000000001</c:v>
                </c:pt>
                <c:pt idx="12928">
                  <c:v>35.219560000000001</c:v>
                </c:pt>
                <c:pt idx="12929">
                  <c:v>35.219560000000001</c:v>
                </c:pt>
                <c:pt idx="12930">
                  <c:v>35.220013000000002</c:v>
                </c:pt>
                <c:pt idx="12931">
                  <c:v>35.220013000000002</c:v>
                </c:pt>
                <c:pt idx="12932">
                  <c:v>35.222276999999998</c:v>
                </c:pt>
                <c:pt idx="12933">
                  <c:v>35.222276999999998</c:v>
                </c:pt>
                <c:pt idx="12934">
                  <c:v>35.224995</c:v>
                </c:pt>
                <c:pt idx="12935">
                  <c:v>35.224995</c:v>
                </c:pt>
                <c:pt idx="12936">
                  <c:v>35.226806000000003</c:v>
                </c:pt>
                <c:pt idx="12937">
                  <c:v>35.226806000000003</c:v>
                </c:pt>
                <c:pt idx="12938">
                  <c:v>35.227711999999997</c:v>
                </c:pt>
                <c:pt idx="12939">
                  <c:v>35.227711999999997</c:v>
                </c:pt>
                <c:pt idx="12940">
                  <c:v>35.23677</c:v>
                </c:pt>
                <c:pt idx="12941">
                  <c:v>35.23677</c:v>
                </c:pt>
                <c:pt idx="12942">
                  <c:v>35.237223</c:v>
                </c:pt>
                <c:pt idx="12943">
                  <c:v>35.237223</c:v>
                </c:pt>
                <c:pt idx="12944">
                  <c:v>35.242657999999999</c:v>
                </c:pt>
                <c:pt idx="12945">
                  <c:v>35.242657999999999</c:v>
                </c:pt>
                <c:pt idx="12946">
                  <c:v>35.243563999999999</c:v>
                </c:pt>
                <c:pt idx="12947">
                  <c:v>35.243563999999999</c:v>
                </c:pt>
                <c:pt idx="12948">
                  <c:v>35.248998</c:v>
                </c:pt>
                <c:pt idx="12949">
                  <c:v>35.248998</c:v>
                </c:pt>
                <c:pt idx="12950">
                  <c:v>35.250810000000001</c:v>
                </c:pt>
                <c:pt idx="12951">
                  <c:v>35.250810000000001</c:v>
                </c:pt>
                <c:pt idx="12952">
                  <c:v>35.251263000000002</c:v>
                </c:pt>
                <c:pt idx="12953">
                  <c:v>35.251263000000002</c:v>
                </c:pt>
                <c:pt idx="12954">
                  <c:v>35.251716000000002</c:v>
                </c:pt>
                <c:pt idx="12955">
                  <c:v>35.251716000000002</c:v>
                </c:pt>
                <c:pt idx="12956">
                  <c:v>35.255338999999999</c:v>
                </c:pt>
                <c:pt idx="12957">
                  <c:v>35.255338999999999</c:v>
                </c:pt>
                <c:pt idx="12958">
                  <c:v>35.257151</c:v>
                </c:pt>
                <c:pt idx="12959">
                  <c:v>35.257151</c:v>
                </c:pt>
                <c:pt idx="12960">
                  <c:v>35.259414999999997</c:v>
                </c:pt>
                <c:pt idx="12961">
                  <c:v>35.259414999999997</c:v>
                </c:pt>
                <c:pt idx="12962">
                  <c:v>35.259414999999997</c:v>
                </c:pt>
                <c:pt idx="12963">
                  <c:v>35.259414999999997</c:v>
                </c:pt>
                <c:pt idx="12964">
                  <c:v>35.259867999999997</c:v>
                </c:pt>
                <c:pt idx="12965">
                  <c:v>35.259867999999997</c:v>
                </c:pt>
                <c:pt idx="12966">
                  <c:v>35.262585000000001</c:v>
                </c:pt>
                <c:pt idx="12967">
                  <c:v>35.262585000000001</c:v>
                </c:pt>
                <c:pt idx="12968">
                  <c:v>35.262585000000001</c:v>
                </c:pt>
                <c:pt idx="12969">
                  <c:v>35.262585000000001</c:v>
                </c:pt>
                <c:pt idx="12970">
                  <c:v>35.263038000000002</c:v>
                </c:pt>
                <c:pt idx="12971">
                  <c:v>35.263038000000002</c:v>
                </c:pt>
                <c:pt idx="12972">
                  <c:v>35.273907999999999</c:v>
                </c:pt>
                <c:pt idx="12973">
                  <c:v>35.273907999999999</c:v>
                </c:pt>
                <c:pt idx="12974">
                  <c:v>35.275719000000002</c:v>
                </c:pt>
                <c:pt idx="12975">
                  <c:v>35.275719000000002</c:v>
                </c:pt>
                <c:pt idx="12976">
                  <c:v>35.278436999999997</c:v>
                </c:pt>
                <c:pt idx="12977">
                  <c:v>35.278436999999997</c:v>
                </c:pt>
                <c:pt idx="12978">
                  <c:v>35.278889999999997</c:v>
                </c:pt>
                <c:pt idx="12979">
                  <c:v>35.278889999999997</c:v>
                </c:pt>
                <c:pt idx="12980">
                  <c:v>35.281607000000001</c:v>
                </c:pt>
                <c:pt idx="12981">
                  <c:v>35.281607000000001</c:v>
                </c:pt>
                <c:pt idx="12982">
                  <c:v>35.281607000000001</c:v>
                </c:pt>
                <c:pt idx="12983">
                  <c:v>35.281607000000001</c:v>
                </c:pt>
                <c:pt idx="12984">
                  <c:v>35.287495</c:v>
                </c:pt>
                <c:pt idx="12985">
                  <c:v>35.287495</c:v>
                </c:pt>
                <c:pt idx="12986">
                  <c:v>35.292476999999998</c:v>
                </c:pt>
                <c:pt idx="12987">
                  <c:v>35.292476999999998</c:v>
                </c:pt>
                <c:pt idx="12988">
                  <c:v>35.292476999999998</c:v>
                </c:pt>
                <c:pt idx="12989">
                  <c:v>35.292476999999998</c:v>
                </c:pt>
                <c:pt idx="12990">
                  <c:v>35.304704999999998</c:v>
                </c:pt>
                <c:pt idx="12991">
                  <c:v>35.304704999999998</c:v>
                </c:pt>
                <c:pt idx="12992">
                  <c:v>35.305610999999999</c:v>
                </c:pt>
                <c:pt idx="12993">
                  <c:v>35.305610999999999</c:v>
                </c:pt>
                <c:pt idx="12994">
                  <c:v>35.311045</c:v>
                </c:pt>
                <c:pt idx="12995">
                  <c:v>35.311045</c:v>
                </c:pt>
                <c:pt idx="12996">
                  <c:v>35.314216000000002</c:v>
                </c:pt>
                <c:pt idx="12997">
                  <c:v>35.314216000000002</c:v>
                </c:pt>
                <c:pt idx="12998">
                  <c:v>35.318745</c:v>
                </c:pt>
                <c:pt idx="12999">
                  <c:v>35.318745</c:v>
                </c:pt>
                <c:pt idx="13000">
                  <c:v>35.325538000000002</c:v>
                </c:pt>
                <c:pt idx="13001">
                  <c:v>35.325538000000002</c:v>
                </c:pt>
                <c:pt idx="13002">
                  <c:v>35.326897000000002</c:v>
                </c:pt>
                <c:pt idx="13003">
                  <c:v>35.326897000000002</c:v>
                </c:pt>
                <c:pt idx="13004">
                  <c:v>35.329613999999999</c:v>
                </c:pt>
                <c:pt idx="13005">
                  <c:v>35.329613999999999</c:v>
                </c:pt>
                <c:pt idx="13006">
                  <c:v>35.331879000000001</c:v>
                </c:pt>
                <c:pt idx="13007">
                  <c:v>35.331879000000001</c:v>
                </c:pt>
                <c:pt idx="13008">
                  <c:v>35.333236999999997</c:v>
                </c:pt>
                <c:pt idx="13009">
                  <c:v>35.333236999999997</c:v>
                </c:pt>
                <c:pt idx="13010">
                  <c:v>35.335048999999998</c:v>
                </c:pt>
                <c:pt idx="13011">
                  <c:v>35.335048999999998</c:v>
                </c:pt>
                <c:pt idx="13012">
                  <c:v>35.339125000000003</c:v>
                </c:pt>
                <c:pt idx="13013">
                  <c:v>35.339125000000003</c:v>
                </c:pt>
                <c:pt idx="13014">
                  <c:v>35.339125000000003</c:v>
                </c:pt>
                <c:pt idx="13015">
                  <c:v>35.339125000000003</c:v>
                </c:pt>
                <c:pt idx="13016">
                  <c:v>35.350447000000003</c:v>
                </c:pt>
                <c:pt idx="13017">
                  <c:v>35.350447000000003</c:v>
                </c:pt>
                <c:pt idx="13018">
                  <c:v>35.350447000000003</c:v>
                </c:pt>
                <c:pt idx="13019">
                  <c:v>35.350447000000003</c:v>
                </c:pt>
                <c:pt idx="13020">
                  <c:v>35.369922000000003</c:v>
                </c:pt>
                <c:pt idx="13021">
                  <c:v>35.369922000000003</c:v>
                </c:pt>
                <c:pt idx="13022">
                  <c:v>35.373998</c:v>
                </c:pt>
                <c:pt idx="13023">
                  <c:v>35.373998</c:v>
                </c:pt>
                <c:pt idx="13024">
                  <c:v>35.375810000000001</c:v>
                </c:pt>
                <c:pt idx="13025">
                  <c:v>35.375810000000001</c:v>
                </c:pt>
                <c:pt idx="13026">
                  <c:v>35.379885999999999</c:v>
                </c:pt>
                <c:pt idx="13027">
                  <c:v>35.379885999999999</c:v>
                </c:pt>
                <c:pt idx="13028">
                  <c:v>35.381697000000003</c:v>
                </c:pt>
                <c:pt idx="13029">
                  <c:v>35.381697000000003</c:v>
                </c:pt>
                <c:pt idx="13030">
                  <c:v>35.382603000000003</c:v>
                </c:pt>
                <c:pt idx="13031">
                  <c:v>35.382603000000003</c:v>
                </c:pt>
                <c:pt idx="13032">
                  <c:v>35.385320999999998</c:v>
                </c:pt>
                <c:pt idx="13033">
                  <c:v>35.385320999999998</c:v>
                </c:pt>
                <c:pt idx="13034">
                  <c:v>35.386679000000001</c:v>
                </c:pt>
                <c:pt idx="13035">
                  <c:v>35.386679000000001</c:v>
                </c:pt>
                <c:pt idx="13036">
                  <c:v>35.388038000000002</c:v>
                </c:pt>
                <c:pt idx="13037">
                  <c:v>35.388038000000002</c:v>
                </c:pt>
                <c:pt idx="13038">
                  <c:v>35.389848999999998</c:v>
                </c:pt>
                <c:pt idx="13039">
                  <c:v>35.389848999999998</c:v>
                </c:pt>
                <c:pt idx="13040">
                  <c:v>35.398001999999998</c:v>
                </c:pt>
                <c:pt idx="13041">
                  <c:v>35.398001999999998</c:v>
                </c:pt>
                <c:pt idx="13042">
                  <c:v>35.399360000000001</c:v>
                </c:pt>
                <c:pt idx="13043">
                  <c:v>35.399360000000001</c:v>
                </c:pt>
                <c:pt idx="13044">
                  <c:v>35.401172000000003</c:v>
                </c:pt>
                <c:pt idx="13045">
                  <c:v>35.401172000000003</c:v>
                </c:pt>
                <c:pt idx="13046">
                  <c:v>35.412947000000003</c:v>
                </c:pt>
                <c:pt idx="13047">
                  <c:v>35.412947000000003</c:v>
                </c:pt>
                <c:pt idx="13048">
                  <c:v>35.413853000000003</c:v>
                </c:pt>
                <c:pt idx="13049">
                  <c:v>35.413853000000003</c:v>
                </c:pt>
                <c:pt idx="13050">
                  <c:v>35.414758999999997</c:v>
                </c:pt>
                <c:pt idx="13051">
                  <c:v>35.414758999999997</c:v>
                </c:pt>
                <c:pt idx="13052">
                  <c:v>35.415211999999997</c:v>
                </c:pt>
                <c:pt idx="13053">
                  <c:v>35.415211999999997</c:v>
                </c:pt>
                <c:pt idx="13054">
                  <c:v>35.418382000000001</c:v>
                </c:pt>
                <c:pt idx="13055">
                  <c:v>35.418382000000001</c:v>
                </c:pt>
                <c:pt idx="13056">
                  <c:v>35.419288000000002</c:v>
                </c:pt>
                <c:pt idx="13057">
                  <c:v>35.419288000000002</c:v>
                </c:pt>
                <c:pt idx="13058">
                  <c:v>35.423817</c:v>
                </c:pt>
                <c:pt idx="13059">
                  <c:v>35.423817</c:v>
                </c:pt>
                <c:pt idx="13060">
                  <c:v>35.426533999999997</c:v>
                </c:pt>
                <c:pt idx="13061">
                  <c:v>35.426533999999997</c:v>
                </c:pt>
                <c:pt idx="13062">
                  <c:v>35.427892999999997</c:v>
                </c:pt>
                <c:pt idx="13063">
                  <c:v>35.427892999999997</c:v>
                </c:pt>
                <c:pt idx="13064">
                  <c:v>35.431516000000002</c:v>
                </c:pt>
                <c:pt idx="13065">
                  <c:v>35.431516000000002</c:v>
                </c:pt>
                <c:pt idx="13066">
                  <c:v>35.431969000000002</c:v>
                </c:pt>
                <c:pt idx="13067">
                  <c:v>35.431969000000002</c:v>
                </c:pt>
                <c:pt idx="13068">
                  <c:v>35.433781000000003</c:v>
                </c:pt>
                <c:pt idx="13069">
                  <c:v>35.433781000000003</c:v>
                </c:pt>
                <c:pt idx="13070">
                  <c:v>35.434232999999999</c:v>
                </c:pt>
                <c:pt idx="13071">
                  <c:v>35.434232999999999</c:v>
                </c:pt>
                <c:pt idx="13072">
                  <c:v>35.435138999999999</c:v>
                </c:pt>
                <c:pt idx="13073">
                  <c:v>35.435138999999999</c:v>
                </c:pt>
                <c:pt idx="13074">
                  <c:v>35.435138999999999</c:v>
                </c:pt>
                <c:pt idx="13075">
                  <c:v>35.435138999999999</c:v>
                </c:pt>
                <c:pt idx="13076">
                  <c:v>35.436045</c:v>
                </c:pt>
                <c:pt idx="13077">
                  <c:v>35.436045</c:v>
                </c:pt>
                <c:pt idx="13078">
                  <c:v>35.441479999999999</c:v>
                </c:pt>
                <c:pt idx="13079">
                  <c:v>35.441479999999999</c:v>
                </c:pt>
                <c:pt idx="13080">
                  <c:v>35.442385999999999</c:v>
                </c:pt>
                <c:pt idx="13081">
                  <c:v>35.442385999999999</c:v>
                </c:pt>
                <c:pt idx="13082">
                  <c:v>35.444197000000003</c:v>
                </c:pt>
                <c:pt idx="13083">
                  <c:v>35.444197000000003</c:v>
                </c:pt>
                <c:pt idx="13084">
                  <c:v>35.444650000000003</c:v>
                </c:pt>
                <c:pt idx="13085">
                  <c:v>35.444650000000003</c:v>
                </c:pt>
                <c:pt idx="13086">
                  <c:v>35.445556000000003</c:v>
                </c:pt>
                <c:pt idx="13087">
                  <c:v>35.445556000000003</c:v>
                </c:pt>
                <c:pt idx="13088">
                  <c:v>35.446461999999997</c:v>
                </c:pt>
                <c:pt idx="13089">
                  <c:v>35.446461999999997</c:v>
                </c:pt>
                <c:pt idx="13090">
                  <c:v>35.450085000000001</c:v>
                </c:pt>
                <c:pt idx="13091">
                  <c:v>35.450085000000001</c:v>
                </c:pt>
                <c:pt idx="13092">
                  <c:v>35.452348999999998</c:v>
                </c:pt>
                <c:pt idx="13093">
                  <c:v>35.452348999999998</c:v>
                </c:pt>
                <c:pt idx="13094">
                  <c:v>35.454613999999999</c:v>
                </c:pt>
                <c:pt idx="13095">
                  <c:v>35.454613999999999</c:v>
                </c:pt>
                <c:pt idx="13096">
                  <c:v>35.462313000000002</c:v>
                </c:pt>
                <c:pt idx="13097">
                  <c:v>35.462313000000002</c:v>
                </c:pt>
                <c:pt idx="13098">
                  <c:v>35.465029999999999</c:v>
                </c:pt>
                <c:pt idx="13099">
                  <c:v>35.465029999999999</c:v>
                </c:pt>
                <c:pt idx="13100">
                  <c:v>35.465482999999999</c:v>
                </c:pt>
                <c:pt idx="13101">
                  <c:v>35.465482999999999</c:v>
                </c:pt>
                <c:pt idx="13102">
                  <c:v>35.466842</c:v>
                </c:pt>
                <c:pt idx="13103">
                  <c:v>35.466842</c:v>
                </c:pt>
                <c:pt idx="13104">
                  <c:v>35.474088000000002</c:v>
                </c:pt>
                <c:pt idx="13105">
                  <c:v>35.474088000000002</c:v>
                </c:pt>
                <c:pt idx="13106">
                  <c:v>35.475900000000003</c:v>
                </c:pt>
                <c:pt idx="13107">
                  <c:v>35.475900000000003</c:v>
                </c:pt>
                <c:pt idx="13108">
                  <c:v>35.488581000000003</c:v>
                </c:pt>
                <c:pt idx="13109">
                  <c:v>35.488581000000003</c:v>
                </c:pt>
                <c:pt idx="13110">
                  <c:v>35.488581000000003</c:v>
                </c:pt>
                <c:pt idx="13111">
                  <c:v>35.488581000000003</c:v>
                </c:pt>
                <c:pt idx="13112">
                  <c:v>35.491298</c:v>
                </c:pt>
                <c:pt idx="13113">
                  <c:v>35.491298</c:v>
                </c:pt>
                <c:pt idx="13114">
                  <c:v>35.492204000000001</c:v>
                </c:pt>
                <c:pt idx="13115">
                  <c:v>35.492204000000001</c:v>
                </c:pt>
                <c:pt idx="13116">
                  <c:v>35.499451000000001</c:v>
                </c:pt>
                <c:pt idx="13117">
                  <c:v>35.499451000000001</c:v>
                </c:pt>
                <c:pt idx="13118">
                  <c:v>35.499451000000001</c:v>
                </c:pt>
                <c:pt idx="13119">
                  <c:v>35.499451000000001</c:v>
                </c:pt>
                <c:pt idx="13120">
                  <c:v>35.501261999999997</c:v>
                </c:pt>
                <c:pt idx="13121">
                  <c:v>35.501261999999997</c:v>
                </c:pt>
                <c:pt idx="13122">
                  <c:v>35.501714999999997</c:v>
                </c:pt>
                <c:pt idx="13123">
                  <c:v>35.501714999999997</c:v>
                </c:pt>
                <c:pt idx="13124">
                  <c:v>35.503526999999998</c:v>
                </c:pt>
                <c:pt idx="13125">
                  <c:v>35.503526999999998</c:v>
                </c:pt>
                <c:pt idx="13126">
                  <c:v>35.507603000000003</c:v>
                </c:pt>
                <c:pt idx="13127">
                  <c:v>35.507603000000003</c:v>
                </c:pt>
                <c:pt idx="13128">
                  <c:v>35.516207999999999</c:v>
                </c:pt>
                <c:pt idx="13129">
                  <c:v>35.516207999999999</c:v>
                </c:pt>
                <c:pt idx="13130">
                  <c:v>35.518925000000003</c:v>
                </c:pt>
                <c:pt idx="13131">
                  <c:v>35.518925000000003</c:v>
                </c:pt>
                <c:pt idx="13132">
                  <c:v>35.523454000000001</c:v>
                </c:pt>
                <c:pt idx="13133">
                  <c:v>35.523454000000001</c:v>
                </c:pt>
                <c:pt idx="13134">
                  <c:v>35.525719000000002</c:v>
                </c:pt>
                <c:pt idx="13135">
                  <c:v>35.525719000000002</c:v>
                </c:pt>
                <c:pt idx="13136">
                  <c:v>35.527982999999999</c:v>
                </c:pt>
                <c:pt idx="13137">
                  <c:v>35.527982999999999</c:v>
                </c:pt>
                <c:pt idx="13138">
                  <c:v>35.535682000000001</c:v>
                </c:pt>
                <c:pt idx="13139">
                  <c:v>35.535682000000001</c:v>
                </c:pt>
                <c:pt idx="13140">
                  <c:v>35.536135000000002</c:v>
                </c:pt>
                <c:pt idx="13141">
                  <c:v>35.536135000000002</c:v>
                </c:pt>
                <c:pt idx="13142">
                  <c:v>35.536135000000002</c:v>
                </c:pt>
                <c:pt idx="13143">
                  <c:v>35.536135000000002</c:v>
                </c:pt>
                <c:pt idx="13144">
                  <c:v>35.537947000000003</c:v>
                </c:pt>
                <c:pt idx="13145">
                  <c:v>35.537947000000003</c:v>
                </c:pt>
                <c:pt idx="13146">
                  <c:v>35.540664</c:v>
                </c:pt>
                <c:pt idx="13147">
                  <c:v>35.540664</c:v>
                </c:pt>
                <c:pt idx="13148">
                  <c:v>35.544739999999997</c:v>
                </c:pt>
                <c:pt idx="13149">
                  <c:v>35.544739999999997</c:v>
                </c:pt>
                <c:pt idx="13150">
                  <c:v>35.549722000000003</c:v>
                </c:pt>
                <c:pt idx="13151">
                  <c:v>35.549722000000003</c:v>
                </c:pt>
                <c:pt idx="13152">
                  <c:v>35.550628000000003</c:v>
                </c:pt>
                <c:pt idx="13153">
                  <c:v>35.550628000000003</c:v>
                </c:pt>
                <c:pt idx="13154">
                  <c:v>35.551081000000003</c:v>
                </c:pt>
                <c:pt idx="13155">
                  <c:v>35.551081000000003</c:v>
                </c:pt>
                <c:pt idx="13156">
                  <c:v>35.551533999999997</c:v>
                </c:pt>
                <c:pt idx="13157">
                  <c:v>35.551533999999997</c:v>
                </c:pt>
                <c:pt idx="13158">
                  <c:v>35.551533999999997</c:v>
                </c:pt>
                <c:pt idx="13159">
                  <c:v>35.551533999999997</c:v>
                </c:pt>
                <c:pt idx="13160">
                  <c:v>35.553798</c:v>
                </c:pt>
                <c:pt idx="13161">
                  <c:v>35.553798</c:v>
                </c:pt>
                <c:pt idx="13162">
                  <c:v>35.554251000000001</c:v>
                </c:pt>
                <c:pt idx="13163">
                  <c:v>35.554251000000001</c:v>
                </c:pt>
                <c:pt idx="13164">
                  <c:v>35.559685999999999</c:v>
                </c:pt>
                <c:pt idx="13165">
                  <c:v>35.559685999999999</c:v>
                </c:pt>
                <c:pt idx="13166">
                  <c:v>35.561950000000003</c:v>
                </c:pt>
                <c:pt idx="13167">
                  <c:v>35.561950000000003</c:v>
                </c:pt>
                <c:pt idx="13168">
                  <c:v>35.571460999999999</c:v>
                </c:pt>
                <c:pt idx="13169">
                  <c:v>35.571460999999999</c:v>
                </c:pt>
                <c:pt idx="13170">
                  <c:v>35.572367</c:v>
                </c:pt>
                <c:pt idx="13171">
                  <c:v>35.572367</c:v>
                </c:pt>
                <c:pt idx="13172">
                  <c:v>35.575989999999997</c:v>
                </c:pt>
                <c:pt idx="13173">
                  <c:v>35.575989999999997</c:v>
                </c:pt>
                <c:pt idx="13174">
                  <c:v>35.576895999999998</c:v>
                </c:pt>
                <c:pt idx="13175">
                  <c:v>35.576895999999998</c:v>
                </c:pt>
                <c:pt idx="13176">
                  <c:v>35.589123999999998</c:v>
                </c:pt>
                <c:pt idx="13177">
                  <c:v>35.589123999999998</c:v>
                </c:pt>
                <c:pt idx="13178">
                  <c:v>35.594558999999997</c:v>
                </c:pt>
                <c:pt idx="13179">
                  <c:v>35.594558999999997</c:v>
                </c:pt>
                <c:pt idx="13180">
                  <c:v>35.600900000000003</c:v>
                </c:pt>
                <c:pt idx="13181">
                  <c:v>35.600900000000003</c:v>
                </c:pt>
                <c:pt idx="13182">
                  <c:v>35.608598999999998</c:v>
                </c:pt>
                <c:pt idx="13183">
                  <c:v>35.608598999999998</c:v>
                </c:pt>
                <c:pt idx="13184">
                  <c:v>35.610863000000002</c:v>
                </c:pt>
                <c:pt idx="13185">
                  <c:v>35.610863000000002</c:v>
                </c:pt>
                <c:pt idx="13186">
                  <c:v>35.612675000000003</c:v>
                </c:pt>
                <c:pt idx="13187">
                  <c:v>35.612675000000003</c:v>
                </c:pt>
                <c:pt idx="13188">
                  <c:v>35.619467999999998</c:v>
                </c:pt>
                <c:pt idx="13189">
                  <c:v>35.619467999999998</c:v>
                </c:pt>
                <c:pt idx="13190">
                  <c:v>35.620373999999998</c:v>
                </c:pt>
                <c:pt idx="13191">
                  <c:v>35.620373999999998</c:v>
                </c:pt>
                <c:pt idx="13192">
                  <c:v>35.631244000000002</c:v>
                </c:pt>
                <c:pt idx="13193">
                  <c:v>35.631244000000002</c:v>
                </c:pt>
                <c:pt idx="13194">
                  <c:v>35.632150000000003</c:v>
                </c:pt>
                <c:pt idx="13195">
                  <c:v>35.632150000000003</c:v>
                </c:pt>
                <c:pt idx="13196">
                  <c:v>35.638036999999997</c:v>
                </c:pt>
                <c:pt idx="13197">
                  <c:v>35.638036999999997</c:v>
                </c:pt>
                <c:pt idx="13198">
                  <c:v>35.658417999999998</c:v>
                </c:pt>
                <c:pt idx="13199">
                  <c:v>35.658417999999998</c:v>
                </c:pt>
                <c:pt idx="13200">
                  <c:v>35.660229000000001</c:v>
                </c:pt>
                <c:pt idx="13201">
                  <c:v>35.660229000000001</c:v>
                </c:pt>
                <c:pt idx="13202">
                  <c:v>35.672004999999999</c:v>
                </c:pt>
                <c:pt idx="13203">
                  <c:v>35.672004999999999</c:v>
                </c:pt>
                <c:pt idx="13204">
                  <c:v>35.674269000000002</c:v>
                </c:pt>
                <c:pt idx="13205">
                  <c:v>35.674269000000002</c:v>
                </c:pt>
                <c:pt idx="13206">
                  <c:v>35.677439</c:v>
                </c:pt>
                <c:pt idx="13207">
                  <c:v>35.677439</c:v>
                </c:pt>
                <c:pt idx="13208">
                  <c:v>35.678798</c:v>
                </c:pt>
                <c:pt idx="13209">
                  <c:v>35.678798</c:v>
                </c:pt>
                <c:pt idx="13210">
                  <c:v>35.680157000000001</c:v>
                </c:pt>
                <c:pt idx="13211">
                  <c:v>35.680157000000001</c:v>
                </c:pt>
                <c:pt idx="13212">
                  <c:v>35.681514999999997</c:v>
                </c:pt>
                <c:pt idx="13213">
                  <c:v>35.681514999999997</c:v>
                </c:pt>
                <c:pt idx="13214">
                  <c:v>35.684685999999999</c:v>
                </c:pt>
                <c:pt idx="13215">
                  <c:v>35.684685999999999</c:v>
                </c:pt>
                <c:pt idx="13216">
                  <c:v>35.686497000000003</c:v>
                </c:pt>
                <c:pt idx="13217">
                  <c:v>35.686497000000003</c:v>
                </c:pt>
                <c:pt idx="13218">
                  <c:v>35.686950000000003</c:v>
                </c:pt>
                <c:pt idx="13219">
                  <c:v>35.686950000000003</c:v>
                </c:pt>
                <c:pt idx="13220">
                  <c:v>35.696914</c:v>
                </c:pt>
                <c:pt idx="13221">
                  <c:v>35.696914</c:v>
                </c:pt>
                <c:pt idx="13222">
                  <c:v>35.701442999999998</c:v>
                </c:pt>
                <c:pt idx="13223">
                  <c:v>35.701442999999998</c:v>
                </c:pt>
                <c:pt idx="13224">
                  <c:v>35.704613000000002</c:v>
                </c:pt>
                <c:pt idx="13225">
                  <c:v>35.704613000000002</c:v>
                </c:pt>
                <c:pt idx="13226">
                  <c:v>35.712311999999997</c:v>
                </c:pt>
                <c:pt idx="13227">
                  <c:v>35.712311999999997</c:v>
                </c:pt>
                <c:pt idx="13228">
                  <c:v>35.717294000000003</c:v>
                </c:pt>
                <c:pt idx="13229">
                  <c:v>35.717294000000003</c:v>
                </c:pt>
                <c:pt idx="13230">
                  <c:v>35.724541000000002</c:v>
                </c:pt>
                <c:pt idx="13231">
                  <c:v>35.724541000000002</c:v>
                </c:pt>
                <c:pt idx="13232">
                  <c:v>35.727710999999999</c:v>
                </c:pt>
                <c:pt idx="13233">
                  <c:v>35.727710999999999</c:v>
                </c:pt>
                <c:pt idx="13234">
                  <c:v>35.733598999999998</c:v>
                </c:pt>
                <c:pt idx="13235">
                  <c:v>35.733598999999998</c:v>
                </c:pt>
                <c:pt idx="13236">
                  <c:v>35.742655999999997</c:v>
                </c:pt>
                <c:pt idx="13237">
                  <c:v>35.742655999999997</c:v>
                </c:pt>
                <c:pt idx="13238">
                  <c:v>35.754885000000002</c:v>
                </c:pt>
                <c:pt idx="13239">
                  <c:v>35.754885000000002</c:v>
                </c:pt>
                <c:pt idx="13240">
                  <c:v>35.756695999999998</c:v>
                </c:pt>
                <c:pt idx="13241">
                  <c:v>35.756695999999998</c:v>
                </c:pt>
                <c:pt idx="13242">
                  <c:v>35.762130999999997</c:v>
                </c:pt>
                <c:pt idx="13243">
                  <c:v>35.762130999999997</c:v>
                </c:pt>
                <c:pt idx="13244">
                  <c:v>35.763489999999997</c:v>
                </c:pt>
                <c:pt idx="13245">
                  <c:v>35.763489999999997</c:v>
                </c:pt>
                <c:pt idx="13246">
                  <c:v>35.764848000000001</c:v>
                </c:pt>
                <c:pt idx="13247">
                  <c:v>35.764848000000001</c:v>
                </c:pt>
                <c:pt idx="13248">
                  <c:v>35.765301000000001</c:v>
                </c:pt>
                <c:pt idx="13249">
                  <c:v>35.765301000000001</c:v>
                </c:pt>
                <c:pt idx="13250">
                  <c:v>35.767113000000002</c:v>
                </c:pt>
                <c:pt idx="13251">
                  <c:v>35.767113000000002</c:v>
                </c:pt>
                <c:pt idx="13252">
                  <c:v>35.773905999999997</c:v>
                </c:pt>
                <c:pt idx="13253">
                  <c:v>35.773905999999997</c:v>
                </c:pt>
                <c:pt idx="13254">
                  <c:v>35.773905999999997</c:v>
                </c:pt>
                <c:pt idx="13255">
                  <c:v>35.773905999999997</c:v>
                </c:pt>
                <c:pt idx="13256">
                  <c:v>35.785229000000001</c:v>
                </c:pt>
                <c:pt idx="13257">
                  <c:v>35.785229000000001</c:v>
                </c:pt>
                <c:pt idx="13258">
                  <c:v>35.787945999999998</c:v>
                </c:pt>
                <c:pt idx="13259">
                  <c:v>35.787945999999998</c:v>
                </c:pt>
                <c:pt idx="13260">
                  <c:v>35.790664</c:v>
                </c:pt>
                <c:pt idx="13261">
                  <c:v>35.790664</c:v>
                </c:pt>
                <c:pt idx="13262">
                  <c:v>35.803345</c:v>
                </c:pt>
                <c:pt idx="13263">
                  <c:v>35.803345</c:v>
                </c:pt>
                <c:pt idx="13264">
                  <c:v>35.804251000000001</c:v>
                </c:pt>
                <c:pt idx="13265">
                  <c:v>35.804251000000001</c:v>
                </c:pt>
                <c:pt idx="13266">
                  <c:v>35.811497000000003</c:v>
                </c:pt>
                <c:pt idx="13267">
                  <c:v>35.811497000000003</c:v>
                </c:pt>
                <c:pt idx="13268">
                  <c:v>35.817385000000002</c:v>
                </c:pt>
                <c:pt idx="13269">
                  <c:v>35.817385000000002</c:v>
                </c:pt>
                <c:pt idx="13270">
                  <c:v>35.818742999999998</c:v>
                </c:pt>
                <c:pt idx="13271">
                  <c:v>35.818742999999998</c:v>
                </c:pt>
                <c:pt idx="13272">
                  <c:v>35.820101999999999</c:v>
                </c:pt>
                <c:pt idx="13273">
                  <c:v>35.820101999999999</c:v>
                </c:pt>
                <c:pt idx="13274">
                  <c:v>35.822819000000003</c:v>
                </c:pt>
                <c:pt idx="13275">
                  <c:v>35.822819000000003</c:v>
                </c:pt>
                <c:pt idx="13276">
                  <c:v>35.827348000000001</c:v>
                </c:pt>
                <c:pt idx="13277">
                  <c:v>35.827348000000001</c:v>
                </c:pt>
                <c:pt idx="13278">
                  <c:v>35.829160000000002</c:v>
                </c:pt>
                <c:pt idx="13279">
                  <c:v>35.829160000000002</c:v>
                </c:pt>
                <c:pt idx="13280">
                  <c:v>35.830970999999998</c:v>
                </c:pt>
                <c:pt idx="13281">
                  <c:v>35.830970999999998</c:v>
                </c:pt>
                <c:pt idx="13282">
                  <c:v>35.834595</c:v>
                </c:pt>
                <c:pt idx="13283">
                  <c:v>35.834595</c:v>
                </c:pt>
                <c:pt idx="13284">
                  <c:v>35.835953000000003</c:v>
                </c:pt>
                <c:pt idx="13285">
                  <c:v>35.835953000000003</c:v>
                </c:pt>
                <c:pt idx="13286">
                  <c:v>35.842294000000003</c:v>
                </c:pt>
                <c:pt idx="13287">
                  <c:v>35.842294000000003</c:v>
                </c:pt>
                <c:pt idx="13288">
                  <c:v>35.851351999999999</c:v>
                </c:pt>
                <c:pt idx="13289">
                  <c:v>35.851351999999999</c:v>
                </c:pt>
                <c:pt idx="13290">
                  <c:v>35.863579999999999</c:v>
                </c:pt>
                <c:pt idx="13291">
                  <c:v>35.863579999999999</c:v>
                </c:pt>
                <c:pt idx="13292">
                  <c:v>35.865392</c:v>
                </c:pt>
                <c:pt idx="13293">
                  <c:v>35.865392</c:v>
                </c:pt>
                <c:pt idx="13294">
                  <c:v>35.868561999999997</c:v>
                </c:pt>
                <c:pt idx="13295">
                  <c:v>35.868561999999997</c:v>
                </c:pt>
                <c:pt idx="13296">
                  <c:v>35.871732000000002</c:v>
                </c:pt>
                <c:pt idx="13297">
                  <c:v>35.871732000000002</c:v>
                </c:pt>
                <c:pt idx="13298">
                  <c:v>35.888036999999997</c:v>
                </c:pt>
                <c:pt idx="13299">
                  <c:v>35.888036999999997</c:v>
                </c:pt>
                <c:pt idx="13300">
                  <c:v>35.892113000000002</c:v>
                </c:pt>
                <c:pt idx="13301">
                  <c:v>35.892113000000002</c:v>
                </c:pt>
                <c:pt idx="13302">
                  <c:v>35.901170999999998</c:v>
                </c:pt>
                <c:pt idx="13303">
                  <c:v>35.901170999999998</c:v>
                </c:pt>
                <c:pt idx="13304">
                  <c:v>35.919739</c:v>
                </c:pt>
                <c:pt idx="13305">
                  <c:v>35.919739</c:v>
                </c:pt>
                <c:pt idx="13306">
                  <c:v>35.922910000000002</c:v>
                </c:pt>
                <c:pt idx="13307">
                  <c:v>35.922910000000002</c:v>
                </c:pt>
                <c:pt idx="13308">
                  <c:v>35.923814999999998</c:v>
                </c:pt>
                <c:pt idx="13309">
                  <c:v>35.923814999999998</c:v>
                </c:pt>
                <c:pt idx="13310">
                  <c:v>35.931967999999998</c:v>
                </c:pt>
                <c:pt idx="13311">
                  <c:v>35.931967999999998</c:v>
                </c:pt>
                <c:pt idx="13312">
                  <c:v>35.934232000000002</c:v>
                </c:pt>
                <c:pt idx="13313">
                  <c:v>35.934232000000002</c:v>
                </c:pt>
                <c:pt idx="13314">
                  <c:v>35.935138000000002</c:v>
                </c:pt>
                <c:pt idx="13315">
                  <c:v>35.935138000000002</c:v>
                </c:pt>
                <c:pt idx="13316">
                  <c:v>35.942383999999997</c:v>
                </c:pt>
                <c:pt idx="13317">
                  <c:v>35.942383999999997</c:v>
                </c:pt>
                <c:pt idx="13318">
                  <c:v>35.946460000000002</c:v>
                </c:pt>
                <c:pt idx="13319">
                  <c:v>35.946460000000002</c:v>
                </c:pt>
                <c:pt idx="13320">
                  <c:v>35.946460000000002</c:v>
                </c:pt>
                <c:pt idx="13321">
                  <c:v>35.946460000000002</c:v>
                </c:pt>
                <c:pt idx="13322">
                  <c:v>35.951442</c:v>
                </c:pt>
                <c:pt idx="13323">
                  <c:v>35.951442</c:v>
                </c:pt>
                <c:pt idx="13324">
                  <c:v>35.955517999999998</c:v>
                </c:pt>
                <c:pt idx="13325">
                  <c:v>35.955517999999998</c:v>
                </c:pt>
                <c:pt idx="13326">
                  <c:v>35.960953000000003</c:v>
                </c:pt>
                <c:pt idx="13327">
                  <c:v>35.960953000000003</c:v>
                </c:pt>
                <c:pt idx="13328">
                  <c:v>35.964576000000001</c:v>
                </c:pt>
                <c:pt idx="13329">
                  <c:v>35.964576000000001</c:v>
                </c:pt>
                <c:pt idx="13330">
                  <c:v>35.982239</c:v>
                </c:pt>
                <c:pt idx="13331">
                  <c:v>35.982239</c:v>
                </c:pt>
                <c:pt idx="13332">
                  <c:v>35.985861999999997</c:v>
                </c:pt>
                <c:pt idx="13333">
                  <c:v>35.985861999999997</c:v>
                </c:pt>
                <c:pt idx="13334">
                  <c:v>35.988126999999999</c:v>
                </c:pt>
                <c:pt idx="13335">
                  <c:v>35.988126999999999</c:v>
                </c:pt>
                <c:pt idx="13336">
                  <c:v>35.989032999999999</c:v>
                </c:pt>
                <c:pt idx="13337">
                  <c:v>35.989032999999999</c:v>
                </c:pt>
                <c:pt idx="13338">
                  <c:v>35.991297000000003</c:v>
                </c:pt>
                <c:pt idx="13339">
                  <c:v>35.991297000000003</c:v>
                </c:pt>
                <c:pt idx="13340">
                  <c:v>35.994014999999997</c:v>
                </c:pt>
                <c:pt idx="13341">
                  <c:v>35.994014999999997</c:v>
                </c:pt>
                <c:pt idx="13342">
                  <c:v>35.997638000000002</c:v>
                </c:pt>
                <c:pt idx="13343">
                  <c:v>35.997638000000002</c:v>
                </c:pt>
                <c:pt idx="13344">
                  <c:v>35.998542999999998</c:v>
                </c:pt>
                <c:pt idx="13345">
                  <c:v>35.998542999999998</c:v>
                </c:pt>
                <c:pt idx="13346">
                  <c:v>36.000354999999999</c:v>
                </c:pt>
                <c:pt idx="13347">
                  <c:v>36.000354999999999</c:v>
                </c:pt>
                <c:pt idx="13348">
                  <c:v>36.009413000000002</c:v>
                </c:pt>
                <c:pt idx="13349">
                  <c:v>36.009413000000002</c:v>
                </c:pt>
                <c:pt idx="13350">
                  <c:v>36.019376999999999</c:v>
                </c:pt>
                <c:pt idx="13351">
                  <c:v>36.019376999999999</c:v>
                </c:pt>
                <c:pt idx="13352">
                  <c:v>36.027529000000001</c:v>
                </c:pt>
                <c:pt idx="13353">
                  <c:v>36.027529000000001</c:v>
                </c:pt>
                <c:pt idx="13354">
                  <c:v>36.032964</c:v>
                </c:pt>
                <c:pt idx="13355">
                  <c:v>36.032964</c:v>
                </c:pt>
                <c:pt idx="13356">
                  <c:v>36.039757000000002</c:v>
                </c:pt>
                <c:pt idx="13357">
                  <c:v>36.039757000000002</c:v>
                </c:pt>
                <c:pt idx="13358">
                  <c:v>36.042475000000003</c:v>
                </c:pt>
                <c:pt idx="13359">
                  <c:v>36.042475000000003</c:v>
                </c:pt>
                <c:pt idx="13360">
                  <c:v>36.055155999999997</c:v>
                </c:pt>
                <c:pt idx="13361">
                  <c:v>36.055155999999997</c:v>
                </c:pt>
                <c:pt idx="13362">
                  <c:v>36.057873000000001</c:v>
                </c:pt>
                <c:pt idx="13363">
                  <c:v>36.057873000000001</c:v>
                </c:pt>
                <c:pt idx="13364">
                  <c:v>36.073723999999999</c:v>
                </c:pt>
                <c:pt idx="13365">
                  <c:v>36.073723999999999</c:v>
                </c:pt>
                <c:pt idx="13366">
                  <c:v>36.077801000000001</c:v>
                </c:pt>
                <c:pt idx="13367">
                  <c:v>36.077801000000001</c:v>
                </c:pt>
                <c:pt idx="13368">
                  <c:v>36.083688000000002</c:v>
                </c:pt>
                <c:pt idx="13369">
                  <c:v>36.083688000000002</c:v>
                </c:pt>
                <c:pt idx="13370">
                  <c:v>36.087311</c:v>
                </c:pt>
                <c:pt idx="13371">
                  <c:v>36.087311</c:v>
                </c:pt>
                <c:pt idx="13372">
                  <c:v>36.090935000000002</c:v>
                </c:pt>
                <c:pt idx="13373">
                  <c:v>36.090935000000002</c:v>
                </c:pt>
                <c:pt idx="13374">
                  <c:v>36.090935000000002</c:v>
                </c:pt>
                <c:pt idx="13375">
                  <c:v>36.090935000000002</c:v>
                </c:pt>
                <c:pt idx="13376">
                  <c:v>36.093198999999998</c:v>
                </c:pt>
                <c:pt idx="13377">
                  <c:v>36.093198999999998</c:v>
                </c:pt>
                <c:pt idx="13378">
                  <c:v>36.098633999999997</c:v>
                </c:pt>
                <c:pt idx="13379">
                  <c:v>36.098633999999997</c:v>
                </c:pt>
                <c:pt idx="13380">
                  <c:v>36.104069000000003</c:v>
                </c:pt>
                <c:pt idx="13381">
                  <c:v>36.104069000000003</c:v>
                </c:pt>
                <c:pt idx="13382">
                  <c:v>36.113126999999999</c:v>
                </c:pt>
                <c:pt idx="13383">
                  <c:v>36.113126999999999</c:v>
                </c:pt>
                <c:pt idx="13384">
                  <c:v>36.113579000000001</c:v>
                </c:pt>
                <c:pt idx="13385">
                  <c:v>36.113579000000001</c:v>
                </c:pt>
                <c:pt idx="13386">
                  <c:v>36.115844000000003</c:v>
                </c:pt>
                <c:pt idx="13387">
                  <c:v>36.115844000000003</c:v>
                </c:pt>
                <c:pt idx="13388">
                  <c:v>36.116297000000003</c:v>
                </c:pt>
                <c:pt idx="13389">
                  <c:v>36.116297000000003</c:v>
                </c:pt>
                <c:pt idx="13390">
                  <c:v>36.123995999999998</c:v>
                </c:pt>
                <c:pt idx="13391">
                  <c:v>36.123995999999998</c:v>
                </c:pt>
                <c:pt idx="13392">
                  <c:v>36.127619000000003</c:v>
                </c:pt>
                <c:pt idx="13393">
                  <c:v>36.127619000000003</c:v>
                </c:pt>
                <c:pt idx="13394">
                  <c:v>36.134413000000002</c:v>
                </c:pt>
                <c:pt idx="13395">
                  <c:v>36.134413000000002</c:v>
                </c:pt>
                <c:pt idx="13396">
                  <c:v>36.135770999999998</c:v>
                </c:pt>
                <c:pt idx="13397">
                  <c:v>36.135770999999998</c:v>
                </c:pt>
                <c:pt idx="13398">
                  <c:v>36.136676999999999</c:v>
                </c:pt>
                <c:pt idx="13399">
                  <c:v>36.136676999999999</c:v>
                </c:pt>
                <c:pt idx="13400">
                  <c:v>36.155698999999998</c:v>
                </c:pt>
                <c:pt idx="13401">
                  <c:v>36.155698999999998</c:v>
                </c:pt>
                <c:pt idx="13402">
                  <c:v>36.157963000000002</c:v>
                </c:pt>
                <c:pt idx="13403">
                  <c:v>36.157963000000002</c:v>
                </c:pt>
                <c:pt idx="13404">
                  <c:v>36.158416000000003</c:v>
                </c:pt>
                <c:pt idx="13405">
                  <c:v>36.158416000000003</c:v>
                </c:pt>
                <c:pt idx="13406">
                  <c:v>36.180154999999999</c:v>
                </c:pt>
                <c:pt idx="13407">
                  <c:v>36.180154999999999</c:v>
                </c:pt>
                <c:pt idx="13408">
                  <c:v>36.18242</c:v>
                </c:pt>
                <c:pt idx="13409">
                  <c:v>36.18242</c:v>
                </c:pt>
                <c:pt idx="13410">
                  <c:v>36.186948999999998</c:v>
                </c:pt>
                <c:pt idx="13411">
                  <c:v>36.186948999999998</c:v>
                </c:pt>
                <c:pt idx="13412">
                  <c:v>36.189213000000002</c:v>
                </c:pt>
                <c:pt idx="13413">
                  <c:v>36.189213000000002</c:v>
                </c:pt>
                <c:pt idx="13414">
                  <c:v>36.194195000000001</c:v>
                </c:pt>
                <c:pt idx="13415">
                  <c:v>36.194195000000001</c:v>
                </c:pt>
                <c:pt idx="13416">
                  <c:v>36.196913000000002</c:v>
                </c:pt>
                <c:pt idx="13417">
                  <c:v>36.196913000000002</c:v>
                </c:pt>
                <c:pt idx="13418">
                  <c:v>36.200082999999999</c:v>
                </c:pt>
                <c:pt idx="13419">
                  <c:v>36.200082999999999</c:v>
                </c:pt>
                <c:pt idx="13420">
                  <c:v>36.207329000000001</c:v>
                </c:pt>
                <c:pt idx="13421">
                  <c:v>36.207329000000001</c:v>
                </c:pt>
                <c:pt idx="13422">
                  <c:v>36.212764</c:v>
                </c:pt>
                <c:pt idx="13423">
                  <c:v>36.212764</c:v>
                </c:pt>
                <c:pt idx="13424">
                  <c:v>36.220463000000002</c:v>
                </c:pt>
                <c:pt idx="13425">
                  <c:v>36.220463000000002</c:v>
                </c:pt>
                <c:pt idx="13426">
                  <c:v>36.224992</c:v>
                </c:pt>
                <c:pt idx="13427">
                  <c:v>36.224992</c:v>
                </c:pt>
                <c:pt idx="13428">
                  <c:v>36.228614999999998</c:v>
                </c:pt>
                <c:pt idx="13429">
                  <c:v>36.228614999999998</c:v>
                </c:pt>
                <c:pt idx="13430">
                  <c:v>36.237673000000001</c:v>
                </c:pt>
                <c:pt idx="13431">
                  <c:v>36.237673000000001</c:v>
                </c:pt>
                <c:pt idx="13432">
                  <c:v>36.244014</c:v>
                </c:pt>
                <c:pt idx="13433">
                  <c:v>36.244014</c:v>
                </c:pt>
                <c:pt idx="13434">
                  <c:v>36.24492</c:v>
                </c:pt>
                <c:pt idx="13435">
                  <c:v>36.24492</c:v>
                </c:pt>
                <c:pt idx="13436">
                  <c:v>36.24492</c:v>
                </c:pt>
                <c:pt idx="13437">
                  <c:v>36.24492</c:v>
                </c:pt>
                <c:pt idx="13438">
                  <c:v>36.247183999999997</c:v>
                </c:pt>
                <c:pt idx="13439">
                  <c:v>36.247183999999997</c:v>
                </c:pt>
                <c:pt idx="13440">
                  <c:v>36.257148000000001</c:v>
                </c:pt>
                <c:pt idx="13441">
                  <c:v>36.257148000000001</c:v>
                </c:pt>
                <c:pt idx="13442">
                  <c:v>36.260770999999998</c:v>
                </c:pt>
                <c:pt idx="13443">
                  <c:v>36.260770999999998</c:v>
                </c:pt>
                <c:pt idx="13444">
                  <c:v>36.263941000000003</c:v>
                </c:pt>
                <c:pt idx="13445">
                  <c:v>36.263941000000003</c:v>
                </c:pt>
                <c:pt idx="13446">
                  <c:v>36.264847000000003</c:v>
                </c:pt>
                <c:pt idx="13447">
                  <c:v>36.264847000000003</c:v>
                </c:pt>
                <c:pt idx="13448">
                  <c:v>36.269829000000001</c:v>
                </c:pt>
                <c:pt idx="13449">
                  <c:v>36.269829000000001</c:v>
                </c:pt>
                <c:pt idx="13450">
                  <c:v>36.271188000000002</c:v>
                </c:pt>
                <c:pt idx="13451">
                  <c:v>36.271188000000002</c:v>
                </c:pt>
                <c:pt idx="13452">
                  <c:v>36.272092999999998</c:v>
                </c:pt>
                <c:pt idx="13453">
                  <c:v>36.272092999999998</c:v>
                </c:pt>
                <c:pt idx="13454">
                  <c:v>36.272545999999998</c:v>
                </c:pt>
                <c:pt idx="13455">
                  <c:v>36.272545999999998</c:v>
                </c:pt>
                <c:pt idx="13456">
                  <c:v>36.274357999999999</c:v>
                </c:pt>
                <c:pt idx="13457">
                  <c:v>36.274357999999999</c:v>
                </c:pt>
                <c:pt idx="13458">
                  <c:v>36.275264</c:v>
                </c:pt>
                <c:pt idx="13459">
                  <c:v>36.275264</c:v>
                </c:pt>
                <c:pt idx="13460">
                  <c:v>36.297455999999997</c:v>
                </c:pt>
                <c:pt idx="13461">
                  <c:v>36.297455999999997</c:v>
                </c:pt>
                <c:pt idx="13462">
                  <c:v>36.299720000000001</c:v>
                </c:pt>
                <c:pt idx="13463">
                  <c:v>36.299720000000001</c:v>
                </c:pt>
                <c:pt idx="13464">
                  <c:v>36.302438000000002</c:v>
                </c:pt>
                <c:pt idx="13465">
                  <c:v>36.302438000000002</c:v>
                </c:pt>
                <c:pt idx="13466">
                  <c:v>36.318289</c:v>
                </c:pt>
                <c:pt idx="13467">
                  <c:v>36.318289</c:v>
                </c:pt>
                <c:pt idx="13468">
                  <c:v>36.322364999999998</c:v>
                </c:pt>
                <c:pt idx="13469">
                  <c:v>36.322364999999998</c:v>
                </c:pt>
                <c:pt idx="13470">
                  <c:v>36.325988000000002</c:v>
                </c:pt>
                <c:pt idx="13471">
                  <c:v>36.325988000000002</c:v>
                </c:pt>
                <c:pt idx="13472">
                  <c:v>36.327347000000003</c:v>
                </c:pt>
                <c:pt idx="13473">
                  <c:v>36.327347000000003</c:v>
                </c:pt>
                <c:pt idx="13474">
                  <c:v>36.328252999999997</c:v>
                </c:pt>
                <c:pt idx="13475">
                  <c:v>36.328252999999997</c:v>
                </c:pt>
                <c:pt idx="13476">
                  <c:v>36.331423000000001</c:v>
                </c:pt>
                <c:pt idx="13477">
                  <c:v>36.331423000000001</c:v>
                </c:pt>
                <c:pt idx="13478">
                  <c:v>36.331423000000001</c:v>
                </c:pt>
                <c:pt idx="13479">
                  <c:v>36.331423000000001</c:v>
                </c:pt>
                <c:pt idx="13480">
                  <c:v>36.342745000000001</c:v>
                </c:pt>
                <c:pt idx="13481">
                  <c:v>36.342745000000001</c:v>
                </c:pt>
                <c:pt idx="13482">
                  <c:v>36.344104000000002</c:v>
                </c:pt>
                <c:pt idx="13483">
                  <c:v>36.344104000000002</c:v>
                </c:pt>
                <c:pt idx="13484">
                  <c:v>36.346369000000003</c:v>
                </c:pt>
                <c:pt idx="13485">
                  <c:v>36.346369000000003</c:v>
                </c:pt>
                <c:pt idx="13486">
                  <c:v>36.348179999999999</c:v>
                </c:pt>
                <c:pt idx="13487">
                  <c:v>36.348179999999999</c:v>
                </c:pt>
                <c:pt idx="13488">
                  <c:v>36.354067999999998</c:v>
                </c:pt>
                <c:pt idx="13489">
                  <c:v>36.354067999999998</c:v>
                </c:pt>
                <c:pt idx="13490">
                  <c:v>36.360408</c:v>
                </c:pt>
                <c:pt idx="13491">
                  <c:v>36.360408</c:v>
                </c:pt>
                <c:pt idx="13492">
                  <c:v>36.360408</c:v>
                </c:pt>
                <c:pt idx="13493">
                  <c:v>36.360408</c:v>
                </c:pt>
                <c:pt idx="13494">
                  <c:v>36.363126000000001</c:v>
                </c:pt>
                <c:pt idx="13495">
                  <c:v>36.363126000000001</c:v>
                </c:pt>
                <c:pt idx="13496">
                  <c:v>36.379429999999999</c:v>
                </c:pt>
                <c:pt idx="13497">
                  <c:v>36.379429999999999</c:v>
                </c:pt>
                <c:pt idx="13498">
                  <c:v>36.386223999999999</c:v>
                </c:pt>
                <c:pt idx="13499">
                  <c:v>36.386223999999999</c:v>
                </c:pt>
                <c:pt idx="13500">
                  <c:v>36.387582000000002</c:v>
                </c:pt>
                <c:pt idx="13501">
                  <c:v>36.387582000000002</c:v>
                </c:pt>
                <c:pt idx="13502">
                  <c:v>36.391204999999999</c:v>
                </c:pt>
                <c:pt idx="13503">
                  <c:v>36.391204999999999</c:v>
                </c:pt>
                <c:pt idx="13504">
                  <c:v>36.393470000000001</c:v>
                </c:pt>
                <c:pt idx="13505">
                  <c:v>36.393470000000001</c:v>
                </c:pt>
                <c:pt idx="13506">
                  <c:v>36.394829000000001</c:v>
                </c:pt>
                <c:pt idx="13507">
                  <c:v>36.394829000000001</c:v>
                </c:pt>
                <c:pt idx="13508">
                  <c:v>36.397092999999998</c:v>
                </c:pt>
                <c:pt idx="13509">
                  <c:v>36.397092999999998</c:v>
                </c:pt>
                <c:pt idx="13510">
                  <c:v>36.403433999999997</c:v>
                </c:pt>
                <c:pt idx="13511">
                  <c:v>36.403433999999997</c:v>
                </c:pt>
                <c:pt idx="13512">
                  <c:v>36.408416000000003</c:v>
                </c:pt>
                <c:pt idx="13513">
                  <c:v>36.408416000000003</c:v>
                </c:pt>
                <c:pt idx="13514">
                  <c:v>36.410679999999999</c:v>
                </c:pt>
                <c:pt idx="13515">
                  <c:v>36.410679999999999</c:v>
                </c:pt>
                <c:pt idx="13516">
                  <c:v>36.419285000000002</c:v>
                </c:pt>
                <c:pt idx="13517">
                  <c:v>36.419285000000002</c:v>
                </c:pt>
                <c:pt idx="13518">
                  <c:v>36.424267</c:v>
                </c:pt>
                <c:pt idx="13519">
                  <c:v>36.424267</c:v>
                </c:pt>
                <c:pt idx="13520">
                  <c:v>36.425173000000001</c:v>
                </c:pt>
                <c:pt idx="13521">
                  <c:v>36.425173000000001</c:v>
                </c:pt>
                <c:pt idx="13522">
                  <c:v>36.437401000000001</c:v>
                </c:pt>
                <c:pt idx="13523">
                  <c:v>36.437401000000001</c:v>
                </c:pt>
                <c:pt idx="13524">
                  <c:v>36.440117999999998</c:v>
                </c:pt>
                <c:pt idx="13525">
                  <c:v>36.440117999999998</c:v>
                </c:pt>
                <c:pt idx="13526">
                  <c:v>36.442383</c:v>
                </c:pt>
                <c:pt idx="13527">
                  <c:v>36.442383</c:v>
                </c:pt>
                <c:pt idx="13528">
                  <c:v>36.450082000000002</c:v>
                </c:pt>
                <c:pt idx="13529">
                  <c:v>36.450082000000002</c:v>
                </c:pt>
                <c:pt idx="13530">
                  <c:v>36.457327999999997</c:v>
                </c:pt>
                <c:pt idx="13531">
                  <c:v>36.457327999999997</c:v>
                </c:pt>
                <c:pt idx="13532">
                  <c:v>36.465027999999997</c:v>
                </c:pt>
                <c:pt idx="13533">
                  <c:v>36.465027999999997</c:v>
                </c:pt>
                <c:pt idx="13534">
                  <c:v>36.472273999999999</c:v>
                </c:pt>
                <c:pt idx="13535">
                  <c:v>36.472273999999999</c:v>
                </c:pt>
                <c:pt idx="13536">
                  <c:v>36.474539</c:v>
                </c:pt>
                <c:pt idx="13537">
                  <c:v>36.474539</c:v>
                </c:pt>
                <c:pt idx="13538">
                  <c:v>36.480879000000002</c:v>
                </c:pt>
                <c:pt idx="13539">
                  <c:v>36.480879000000002</c:v>
                </c:pt>
                <c:pt idx="13540">
                  <c:v>36.487220000000001</c:v>
                </c:pt>
                <c:pt idx="13541">
                  <c:v>36.487220000000001</c:v>
                </c:pt>
                <c:pt idx="13542">
                  <c:v>36.490389999999998</c:v>
                </c:pt>
                <c:pt idx="13543">
                  <c:v>36.490389999999998</c:v>
                </c:pt>
                <c:pt idx="13544">
                  <c:v>36.495825000000004</c:v>
                </c:pt>
                <c:pt idx="13545">
                  <c:v>36.495825000000004</c:v>
                </c:pt>
                <c:pt idx="13546">
                  <c:v>36.501260000000002</c:v>
                </c:pt>
                <c:pt idx="13547">
                  <c:v>36.501260000000002</c:v>
                </c:pt>
                <c:pt idx="13548">
                  <c:v>36.506694000000003</c:v>
                </c:pt>
                <c:pt idx="13549">
                  <c:v>36.506694000000003</c:v>
                </c:pt>
                <c:pt idx="13550">
                  <c:v>36.509864999999998</c:v>
                </c:pt>
                <c:pt idx="13551">
                  <c:v>36.509864999999998</c:v>
                </c:pt>
                <c:pt idx="13552">
                  <c:v>36.510317000000001</c:v>
                </c:pt>
                <c:pt idx="13553">
                  <c:v>36.510317000000001</c:v>
                </c:pt>
                <c:pt idx="13554">
                  <c:v>36.511676000000001</c:v>
                </c:pt>
                <c:pt idx="13555">
                  <c:v>36.511676000000001</c:v>
                </c:pt>
                <c:pt idx="13556">
                  <c:v>36.514845999999999</c:v>
                </c:pt>
                <c:pt idx="13557">
                  <c:v>36.514845999999999</c:v>
                </c:pt>
                <c:pt idx="13558">
                  <c:v>36.525716000000003</c:v>
                </c:pt>
                <c:pt idx="13559">
                  <c:v>36.525716000000003</c:v>
                </c:pt>
                <c:pt idx="13560">
                  <c:v>36.532961999999998</c:v>
                </c:pt>
                <c:pt idx="13561">
                  <c:v>36.532961999999998</c:v>
                </c:pt>
                <c:pt idx="13562">
                  <c:v>36.538849999999996</c:v>
                </c:pt>
                <c:pt idx="13563">
                  <c:v>36.538849999999996</c:v>
                </c:pt>
                <c:pt idx="13564">
                  <c:v>36.541114</c:v>
                </c:pt>
                <c:pt idx="13565">
                  <c:v>36.541114</c:v>
                </c:pt>
                <c:pt idx="13566">
                  <c:v>36.546548999999999</c:v>
                </c:pt>
                <c:pt idx="13567">
                  <c:v>36.546548999999999</c:v>
                </c:pt>
                <c:pt idx="13568">
                  <c:v>36.552889999999998</c:v>
                </c:pt>
                <c:pt idx="13569">
                  <c:v>36.552889999999998</c:v>
                </c:pt>
                <c:pt idx="13570">
                  <c:v>36.555607000000002</c:v>
                </c:pt>
                <c:pt idx="13571">
                  <c:v>36.555607000000002</c:v>
                </c:pt>
                <c:pt idx="13572">
                  <c:v>36.572364</c:v>
                </c:pt>
                <c:pt idx="13573">
                  <c:v>36.572364</c:v>
                </c:pt>
                <c:pt idx="13574">
                  <c:v>36.579611</c:v>
                </c:pt>
                <c:pt idx="13575">
                  <c:v>36.579611</c:v>
                </c:pt>
                <c:pt idx="13576">
                  <c:v>36.584592999999998</c:v>
                </c:pt>
                <c:pt idx="13577">
                  <c:v>36.584592999999998</c:v>
                </c:pt>
                <c:pt idx="13578">
                  <c:v>36.589122000000003</c:v>
                </c:pt>
                <c:pt idx="13579">
                  <c:v>36.589122000000003</c:v>
                </c:pt>
                <c:pt idx="13580">
                  <c:v>36.589573999999999</c:v>
                </c:pt>
                <c:pt idx="13581">
                  <c:v>36.589573999999999</c:v>
                </c:pt>
                <c:pt idx="13582">
                  <c:v>36.591386</c:v>
                </c:pt>
                <c:pt idx="13583">
                  <c:v>36.591386</c:v>
                </c:pt>
                <c:pt idx="13584">
                  <c:v>36.594555999999997</c:v>
                </c:pt>
                <c:pt idx="13585">
                  <c:v>36.594555999999997</c:v>
                </c:pt>
                <c:pt idx="13586">
                  <c:v>36.595008999999997</c:v>
                </c:pt>
                <c:pt idx="13587">
                  <c:v>36.595008999999997</c:v>
                </c:pt>
                <c:pt idx="13588">
                  <c:v>36.605426000000001</c:v>
                </c:pt>
                <c:pt idx="13589">
                  <c:v>36.605426000000001</c:v>
                </c:pt>
                <c:pt idx="13590">
                  <c:v>36.605426000000001</c:v>
                </c:pt>
                <c:pt idx="13591">
                  <c:v>36.605426000000001</c:v>
                </c:pt>
                <c:pt idx="13592">
                  <c:v>36.607236999999998</c:v>
                </c:pt>
                <c:pt idx="13593">
                  <c:v>36.607236999999998</c:v>
                </c:pt>
                <c:pt idx="13594">
                  <c:v>36.610861</c:v>
                </c:pt>
                <c:pt idx="13595">
                  <c:v>36.610861</c:v>
                </c:pt>
                <c:pt idx="13596">
                  <c:v>36.611314</c:v>
                </c:pt>
                <c:pt idx="13597">
                  <c:v>36.611314</c:v>
                </c:pt>
                <c:pt idx="13598">
                  <c:v>36.613577999999997</c:v>
                </c:pt>
                <c:pt idx="13599">
                  <c:v>36.613577999999997</c:v>
                </c:pt>
                <c:pt idx="13600">
                  <c:v>36.624448000000001</c:v>
                </c:pt>
                <c:pt idx="13601">
                  <c:v>36.624448000000001</c:v>
                </c:pt>
                <c:pt idx="13602">
                  <c:v>36.626711999999998</c:v>
                </c:pt>
                <c:pt idx="13603">
                  <c:v>36.626711999999998</c:v>
                </c:pt>
                <c:pt idx="13604">
                  <c:v>36.628523999999999</c:v>
                </c:pt>
                <c:pt idx="13605">
                  <c:v>36.628523999999999</c:v>
                </c:pt>
                <c:pt idx="13606">
                  <c:v>36.643469000000003</c:v>
                </c:pt>
                <c:pt idx="13607">
                  <c:v>36.643469000000003</c:v>
                </c:pt>
                <c:pt idx="13608">
                  <c:v>36.643469000000003</c:v>
                </c:pt>
                <c:pt idx="13609">
                  <c:v>36.643469000000003</c:v>
                </c:pt>
                <c:pt idx="13610">
                  <c:v>36.644374999999997</c:v>
                </c:pt>
                <c:pt idx="13611">
                  <c:v>36.644374999999997</c:v>
                </c:pt>
                <c:pt idx="13612">
                  <c:v>36.651169000000003</c:v>
                </c:pt>
                <c:pt idx="13613">
                  <c:v>36.651169000000003</c:v>
                </c:pt>
                <c:pt idx="13614">
                  <c:v>36.652526999999999</c:v>
                </c:pt>
                <c:pt idx="13615">
                  <c:v>36.652526999999999</c:v>
                </c:pt>
                <c:pt idx="13616">
                  <c:v>36.662491000000003</c:v>
                </c:pt>
                <c:pt idx="13617">
                  <c:v>36.662491000000003</c:v>
                </c:pt>
                <c:pt idx="13618">
                  <c:v>36.663397000000003</c:v>
                </c:pt>
                <c:pt idx="13619">
                  <c:v>36.663397000000003</c:v>
                </c:pt>
                <c:pt idx="13620">
                  <c:v>36.664302999999997</c:v>
                </c:pt>
                <c:pt idx="13621">
                  <c:v>36.664302999999997</c:v>
                </c:pt>
                <c:pt idx="13622">
                  <c:v>36.666567000000001</c:v>
                </c:pt>
                <c:pt idx="13623">
                  <c:v>36.666567000000001</c:v>
                </c:pt>
                <c:pt idx="13624">
                  <c:v>36.682870999999999</c:v>
                </c:pt>
                <c:pt idx="13625">
                  <c:v>36.682870999999999</c:v>
                </c:pt>
                <c:pt idx="13626">
                  <c:v>36.687399999999997</c:v>
                </c:pt>
                <c:pt idx="13627">
                  <c:v>36.687399999999997</c:v>
                </c:pt>
                <c:pt idx="13628">
                  <c:v>36.687852999999997</c:v>
                </c:pt>
                <c:pt idx="13629">
                  <c:v>36.687852999999997</c:v>
                </c:pt>
                <c:pt idx="13630">
                  <c:v>36.689211999999998</c:v>
                </c:pt>
                <c:pt idx="13631">
                  <c:v>36.689211999999998</c:v>
                </c:pt>
                <c:pt idx="13632">
                  <c:v>36.690570999999998</c:v>
                </c:pt>
                <c:pt idx="13633">
                  <c:v>36.690570999999998</c:v>
                </c:pt>
                <c:pt idx="13634">
                  <c:v>36.697817000000001</c:v>
                </c:pt>
                <c:pt idx="13635">
                  <c:v>36.697817000000001</c:v>
                </c:pt>
                <c:pt idx="13636">
                  <c:v>36.700533999999998</c:v>
                </c:pt>
                <c:pt idx="13637">
                  <c:v>36.700533999999998</c:v>
                </c:pt>
                <c:pt idx="13638">
                  <c:v>36.704158</c:v>
                </c:pt>
                <c:pt idx="13639">
                  <c:v>36.704158</c:v>
                </c:pt>
                <c:pt idx="13640">
                  <c:v>36.714573999999999</c:v>
                </c:pt>
                <c:pt idx="13641">
                  <c:v>36.714573999999999</c:v>
                </c:pt>
                <c:pt idx="13642">
                  <c:v>36.719102999999997</c:v>
                </c:pt>
                <c:pt idx="13643">
                  <c:v>36.719102999999997</c:v>
                </c:pt>
                <c:pt idx="13644">
                  <c:v>36.729520000000001</c:v>
                </c:pt>
                <c:pt idx="13645">
                  <c:v>36.729520000000001</c:v>
                </c:pt>
                <c:pt idx="13646">
                  <c:v>36.729520000000001</c:v>
                </c:pt>
                <c:pt idx="13647">
                  <c:v>36.729520000000001</c:v>
                </c:pt>
                <c:pt idx="13648">
                  <c:v>36.736313000000003</c:v>
                </c:pt>
                <c:pt idx="13649">
                  <c:v>36.736313000000003</c:v>
                </c:pt>
                <c:pt idx="13650">
                  <c:v>36.738124999999997</c:v>
                </c:pt>
                <c:pt idx="13651">
                  <c:v>36.738124999999997</c:v>
                </c:pt>
                <c:pt idx="13652">
                  <c:v>36.740389</c:v>
                </c:pt>
                <c:pt idx="13653">
                  <c:v>36.740389</c:v>
                </c:pt>
                <c:pt idx="13654">
                  <c:v>36.744011999999998</c:v>
                </c:pt>
                <c:pt idx="13655">
                  <c:v>36.744011999999998</c:v>
                </c:pt>
                <c:pt idx="13656">
                  <c:v>36.751711999999998</c:v>
                </c:pt>
                <c:pt idx="13657">
                  <c:v>36.751711999999998</c:v>
                </c:pt>
                <c:pt idx="13658">
                  <c:v>36.752617999999998</c:v>
                </c:pt>
                <c:pt idx="13659">
                  <c:v>36.752617999999998</c:v>
                </c:pt>
                <c:pt idx="13660">
                  <c:v>36.754882000000002</c:v>
                </c:pt>
                <c:pt idx="13661">
                  <c:v>36.754882000000002</c:v>
                </c:pt>
                <c:pt idx="13662">
                  <c:v>36.756241000000003</c:v>
                </c:pt>
                <c:pt idx="13663">
                  <c:v>36.756241000000003</c:v>
                </c:pt>
                <c:pt idx="13664">
                  <c:v>36.758958</c:v>
                </c:pt>
                <c:pt idx="13665">
                  <c:v>36.758958</c:v>
                </c:pt>
                <c:pt idx="13666">
                  <c:v>36.763939999999998</c:v>
                </c:pt>
                <c:pt idx="13667">
                  <c:v>36.763939999999998</c:v>
                </c:pt>
                <c:pt idx="13668">
                  <c:v>36.768469000000003</c:v>
                </c:pt>
                <c:pt idx="13669">
                  <c:v>36.768469000000003</c:v>
                </c:pt>
                <c:pt idx="13670">
                  <c:v>36.768922000000003</c:v>
                </c:pt>
                <c:pt idx="13671">
                  <c:v>36.768922000000003</c:v>
                </c:pt>
                <c:pt idx="13672">
                  <c:v>36.769827999999997</c:v>
                </c:pt>
                <c:pt idx="13673">
                  <c:v>36.769827999999997</c:v>
                </c:pt>
                <c:pt idx="13674">
                  <c:v>36.771186</c:v>
                </c:pt>
                <c:pt idx="13675">
                  <c:v>36.771186</c:v>
                </c:pt>
                <c:pt idx="13676">
                  <c:v>36.771186</c:v>
                </c:pt>
                <c:pt idx="13677">
                  <c:v>36.771186</c:v>
                </c:pt>
                <c:pt idx="13678">
                  <c:v>36.782508999999997</c:v>
                </c:pt>
                <c:pt idx="13679">
                  <c:v>36.782508999999997</c:v>
                </c:pt>
                <c:pt idx="13680">
                  <c:v>36.792471999999997</c:v>
                </c:pt>
                <c:pt idx="13681">
                  <c:v>36.792471999999997</c:v>
                </c:pt>
                <c:pt idx="13682">
                  <c:v>36.793830999999997</c:v>
                </c:pt>
                <c:pt idx="13683">
                  <c:v>36.793830999999997</c:v>
                </c:pt>
                <c:pt idx="13684">
                  <c:v>36.804248000000001</c:v>
                </c:pt>
                <c:pt idx="13685">
                  <c:v>36.804248000000001</c:v>
                </c:pt>
                <c:pt idx="13686">
                  <c:v>36.809229999999999</c:v>
                </c:pt>
                <c:pt idx="13687">
                  <c:v>36.809229999999999</c:v>
                </c:pt>
                <c:pt idx="13688">
                  <c:v>36.809683</c:v>
                </c:pt>
                <c:pt idx="13689">
                  <c:v>36.809683</c:v>
                </c:pt>
                <c:pt idx="13690">
                  <c:v>36.816476000000002</c:v>
                </c:pt>
                <c:pt idx="13691">
                  <c:v>36.816476000000002</c:v>
                </c:pt>
                <c:pt idx="13692">
                  <c:v>36.825533999999998</c:v>
                </c:pt>
                <c:pt idx="13693">
                  <c:v>36.825533999999998</c:v>
                </c:pt>
                <c:pt idx="13694">
                  <c:v>36.827798000000001</c:v>
                </c:pt>
                <c:pt idx="13695">
                  <c:v>36.827798000000001</c:v>
                </c:pt>
                <c:pt idx="13696">
                  <c:v>36.830063000000003</c:v>
                </c:pt>
                <c:pt idx="13697">
                  <c:v>36.830063000000003</c:v>
                </c:pt>
                <c:pt idx="13698">
                  <c:v>36.836404000000002</c:v>
                </c:pt>
                <c:pt idx="13699">
                  <c:v>36.836404000000002</c:v>
                </c:pt>
                <c:pt idx="13700">
                  <c:v>36.836404000000002</c:v>
                </c:pt>
                <c:pt idx="13701">
                  <c:v>36.836404000000002</c:v>
                </c:pt>
                <c:pt idx="13702">
                  <c:v>36.837308999999998</c:v>
                </c:pt>
                <c:pt idx="13703">
                  <c:v>36.837308999999998</c:v>
                </c:pt>
                <c:pt idx="13704">
                  <c:v>36.844555999999997</c:v>
                </c:pt>
                <c:pt idx="13705">
                  <c:v>36.844555999999997</c:v>
                </c:pt>
                <c:pt idx="13706">
                  <c:v>36.847726000000002</c:v>
                </c:pt>
                <c:pt idx="13707">
                  <c:v>36.847726000000002</c:v>
                </c:pt>
                <c:pt idx="13708">
                  <c:v>36.850895999999999</c:v>
                </c:pt>
                <c:pt idx="13709">
                  <c:v>36.850895999999999</c:v>
                </c:pt>
                <c:pt idx="13710">
                  <c:v>36.859048000000001</c:v>
                </c:pt>
                <c:pt idx="13711">
                  <c:v>36.859048000000001</c:v>
                </c:pt>
                <c:pt idx="13712">
                  <c:v>36.869464999999998</c:v>
                </c:pt>
                <c:pt idx="13713">
                  <c:v>36.869464999999998</c:v>
                </c:pt>
                <c:pt idx="13714">
                  <c:v>36.872635000000002</c:v>
                </c:pt>
                <c:pt idx="13715">
                  <c:v>36.872635000000002</c:v>
                </c:pt>
                <c:pt idx="13716">
                  <c:v>36.878523000000001</c:v>
                </c:pt>
                <c:pt idx="13717">
                  <c:v>36.878523000000001</c:v>
                </c:pt>
                <c:pt idx="13718">
                  <c:v>36.878523000000001</c:v>
                </c:pt>
                <c:pt idx="13719">
                  <c:v>36.878523000000001</c:v>
                </c:pt>
                <c:pt idx="13720">
                  <c:v>36.879882000000002</c:v>
                </c:pt>
                <c:pt idx="13721">
                  <c:v>36.879882000000002</c:v>
                </c:pt>
                <c:pt idx="13722">
                  <c:v>36.887127999999997</c:v>
                </c:pt>
                <c:pt idx="13723">
                  <c:v>36.887127999999997</c:v>
                </c:pt>
                <c:pt idx="13724">
                  <c:v>36.889392999999998</c:v>
                </c:pt>
                <c:pt idx="13725">
                  <c:v>36.889392999999998</c:v>
                </c:pt>
                <c:pt idx="13726">
                  <c:v>36.889845000000001</c:v>
                </c:pt>
                <c:pt idx="13727">
                  <c:v>36.889845000000001</c:v>
                </c:pt>
                <c:pt idx="13728">
                  <c:v>36.893920999999999</c:v>
                </c:pt>
                <c:pt idx="13729">
                  <c:v>36.893920999999999</c:v>
                </c:pt>
                <c:pt idx="13730">
                  <c:v>36.896639</c:v>
                </c:pt>
                <c:pt idx="13731">
                  <c:v>36.896639</c:v>
                </c:pt>
                <c:pt idx="13732">
                  <c:v>36.903885000000002</c:v>
                </c:pt>
                <c:pt idx="13733">
                  <c:v>36.903885000000002</c:v>
                </c:pt>
                <c:pt idx="13734">
                  <c:v>36.911132000000002</c:v>
                </c:pt>
                <c:pt idx="13735">
                  <c:v>36.911132000000002</c:v>
                </c:pt>
                <c:pt idx="13736">
                  <c:v>36.911132000000002</c:v>
                </c:pt>
                <c:pt idx="13737">
                  <c:v>36.911132000000002</c:v>
                </c:pt>
                <c:pt idx="13738">
                  <c:v>36.922907000000002</c:v>
                </c:pt>
                <c:pt idx="13739">
                  <c:v>36.922907000000002</c:v>
                </c:pt>
                <c:pt idx="13740">
                  <c:v>36.922907000000002</c:v>
                </c:pt>
                <c:pt idx="13741">
                  <c:v>36.922907000000002</c:v>
                </c:pt>
                <c:pt idx="13742">
                  <c:v>36.926983</c:v>
                </c:pt>
                <c:pt idx="13743">
                  <c:v>36.926983</c:v>
                </c:pt>
                <c:pt idx="13744">
                  <c:v>36.935588000000003</c:v>
                </c:pt>
                <c:pt idx="13745">
                  <c:v>36.935588000000003</c:v>
                </c:pt>
                <c:pt idx="13746">
                  <c:v>36.937852999999997</c:v>
                </c:pt>
                <c:pt idx="13747">
                  <c:v>36.937852999999997</c:v>
                </c:pt>
                <c:pt idx="13748">
                  <c:v>36.939211</c:v>
                </c:pt>
                <c:pt idx="13749">
                  <c:v>36.939211</c:v>
                </c:pt>
                <c:pt idx="13750">
                  <c:v>36.941476000000002</c:v>
                </c:pt>
                <c:pt idx="13751">
                  <c:v>36.941476000000002</c:v>
                </c:pt>
                <c:pt idx="13752">
                  <c:v>36.942380999999997</c:v>
                </c:pt>
                <c:pt idx="13753">
                  <c:v>36.942380999999997</c:v>
                </c:pt>
                <c:pt idx="13754">
                  <c:v>36.951439000000001</c:v>
                </c:pt>
                <c:pt idx="13755">
                  <c:v>36.951439000000001</c:v>
                </c:pt>
                <c:pt idx="13756">
                  <c:v>36.958233</c:v>
                </c:pt>
                <c:pt idx="13757">
                  <c:v>36.958233</c:v>
                </c:pt>
                <c:pt idx="13758">
                  <c:v>36.958233</c:v>
                </c:pt>
                <c:pt idx="13759">
                  <c:v>36.958233</c:v>
                </c:pt>
                <c:pt idx="13760">
                  <c:v>36.959592000000001</c:v>
                </c:pt>
                <c:pt idx="13761">
                  <c:v>36.959592000000001</c:v>
                </c:pt>
                <c:pt idx="13762">
                  <c:v>36.973179000000002</c:v>
                </c:pt>
                <c:pt idx="13763">
                  <c:v>36.973179000000002</c:v>
                </c:pt>
                <c:pt idx="13764">
                  <c:v>36.977255</c:v>
                </c:pt>
                <c:pt idx="13765">
                  <c:v>36.977255</c:v>
                </c:pt>
                <c:pt idx="13766">
                  <c:v>36.997182000000002</c:v>
                </c:pt>
                <c:pt idx="13767">
                  <c:v>36.997182000000002</c:v>
                </c:pt>
                <c:pt idx="13768">
                  <c:v>36.997182000000002</c:v>
                </c:pt>
                <c:pt idx="13769">
                  <c:v>36.997182000000002</c:v>
                </c:pt>
                <c:pt idx="13770">
                  <c:v>36.999898999999999</c:v>
                </c:pt>
                <c:pt idx="13771">
                  <c:v>36.999898999999999</c:v>
                </c:pt>
                <c:pt idx="13772">
                  <c:v>37.005333999999998</c:v>
                </c:pt>
                <c:pt idx="13773">
                  <c:v>37.005333999999998</c:v>
                </c:pt>
                <c:pt idx="13774">
                  <c:v>37.011674999999997</c:v>
                </c:pt>
                <c:pt idx="13775">
                  <c:v>37.011674999999997</c:v>
                </c:pt>
                <c:pt idx="13776">
                  <c:v>37.017561999999998</c:v>
                </c:pt>
                <c:pt idx="13777">
                  <c:v>37.017561999999998</c:v>
                </c:pt>
                <c:pt idx="13778">
                  <c:v>37.026620000000001</c:v>
                </c:pt>
                <c:pt idx="13779">
                  <c:v>37.026620000000001</c:v>
                </c:pt>
                <c:pt idx="13780">
                  <c:v>37.048358999999998</c:v>
                </c:pt>
                <c:pt idx="13781">
                  <c:v>37.048358999999998</c:v>
                </c:pt>
                <c:pt idx="13782">
                  <c:v>37.050623999999999</c:v>
                </c:pt>
                <c:pt idx="13783">
                  <c:v>37.050623999999999</c:v>
                </c:pt>
                <c:pt idx="13784">
                  <c:v>37.050623999999999</c:v>
                </c:pt>
                <c:pt idx="13785">
                  <c:v>37.050623999999999</c:v>
                </c:pt>
                <c:pt idx="13786">
                  <c:v>37.051076999999999</c:v>
                </c:pt>
                <c:pt idx="13787">
                  <c:v>37.051076999999999</c:v>
                </c:pt>
                <c:pt idx="13788">
                  <c:v>37.054699999999997</c:v>
                </c:pt>
                <c:pt idx="13789">
                  <c:v>37.054699999999997</c:v>
                </c:pt>
                <c:pt idx="13790">
                  <c:v>37.062851999999999</c:v>
                </c:pt>
                <c:pt idx="13791">
                  <c:v>37.062851999999999</c:v>
                </c:pt>
                <c:pt idx="13792">
                  <c:v>37.065117000000001</c:v>
                </c:pt>
                <c:pt idx="13793">
                  <c:v>37.065117000000001</c:v>
                </c:pt>
                <c:pt idx="13794">
                  <c:v>37.083685000000003</c:v>
                </c:pt>
                <c:pt idx="13795">
                  <c:v>37.083685000000003</c:v>
                </c:pt>
                <c:pt idx="13796">
                  <c:v>37.099536999999998</c:v>
                </c:pt>
                <c:pt idx="13797">
                  <c:v>37.099536999999998</c:v>
                </c:pt>
                <c:pt idx="13798">
                  <c:v>37.104971999999997</c:v>
                </c:pt>
                <c:pt idx="13799">
                  <c:v>37.104971999999997</c:v>
                </c:pt>
                <c:pt idx="13800">
                  <c:v>37.104971999999997</c:v>
                </c:pt>
                <c:pt idx="13801">
                  <c:v>37.104971999999997</c:v>
                </c:pt>
                <c:pt idx="13802">
                  <c:v>37.105877</c:v>
                </c:pt>
                <c:pt idx="13803">
                  <c:v>37.105877</c:v>
                </c:pt>
                <c:pt idx="13804">
                  <c:v>37.105877</c:v>
                </c:pt>
                <c:pt idx="13805">
                  <c:v>37.105877</c:v>
                </c:pt>
                <c:pt idx="13806">
                  <c:v>37.112217999999999</c:v>
                </c:pt>
                <c:pt idx="13807">
                  <c:v>37.112217999999999</c:v>
                </c:pt>
                <c:pt idx="13808">
                  <c:v>37.122182000000002</c:v>
                </c:pt>
                <c:pt idx="13809">
                  <c:v>37.122182000000002</c:v>
                </c:pt>
                <c:pt idx="13810">
                  <c:v>37.125805</c:v>
                </c:pt>
                <c:pt idx="13811">
                  <c:v>37.125805</c:v>
                </c:pt>
                <c:pt idx="13812">
                  <c:v>37.131239999999998</c:v>
                </c:pt>
                <c:pt idx="13813">
                  <c:v>37.131239999999998</c:v>
                </c:pt>
                <c:pt idx="13814">
                  <c:v>37.146185000000003</c:v>
                </c:pt>
                <c:pt idx="13815">
                  <c:v>37.146185000000003</c:v>
                </c:pt>
                <c:pt idx="13816">
                  <c:v>37.169283</c:v>
                </c:pt>
                <c:pt idx="13817">
                  <c:v>37.169283</c:v>
                </c:pt>
                <c:pt idx="13818">
                  <c:v>37.171095000000001</c:v>
                </c:pt>
                <c:pt idx="13819">
                  <c:v>37.171095000000001</c:v>
                </c:pt>
                <c:pt idx="13820">
                  <c:v>37.171095000000001</c:v>
                </c:pt>
                <c:pt idx="13821">
                  <c:v>37.171095000000001</c:v>
                </c:pt>
                <c:pt idx="13822">
                  <c:v>37.172452999999997</c:v>
                </c:pt>
                <c:pt idx="13823">
                  <c:v>37.172452999999997</c:v>
                </c:pt>
                <c:pt idx="13824">
                  <c:v>37.172452999999997</c:v>
                </c:pt>
                <c:pt idx="13825">
                  <c:v>37.172452999999997</c:v>
                </c:pt>
                <c:pt idx="13826">
                  <c:v>37.182870000000001</c:v>
                </c:pt>
                <c:pt idx="13827">
                  <c:v>37.182870000000001</c:v>
                </c:pt>
                <c:pt idx="13828">
                  <c:v>37.190569000000004</c:v>
                </c:pt>
                <c:pt idx="13829">
                  <c:v>37.190569000000004</c:v>
                </c:pt>
                <c:pt idx="13830">
                  <c:v>37.195551000000002</c:v>
                </c:pt>
                <c:pt idx="13831">
                  <c:v>37.195551000000002</c:v>
                </c:pt>
                <c:pt idx="13832">
                  <c:v>37.196004000000002</c:v>
                </c:pt>
                <c:pt idx="13833">
                  <c:v>37.196004000000002</c:v>
                </c:pt>
                <c:pt idx="13834">
                  <c:v>37.204155999999998</c:v>
                </c:pt>
                <c:pt idx="13835">
                  <c:v>37.204155999999998</c:v>
                </c:pt>
                <c:pt idx="13836">
                  <c:v>37.206873999999999</c:v>
                </c:pt>
                <c:pt idx="13837">
                  <c:v>37.206873999999999</c:v>
                </c:pt>
                <c:pt idx="13838">
                  <c:v>37.208685000000003</c:v>
                </c:pt>
                <c:pt idx="13839">
                  <c:v>37.208685000000003</c:v>
                </c:pt>
                <c:pt idx="13840">
                  <c:v>37.217742999999999</c:v>
                </c:pt>
                <c:pt idx="13841">
                  <c:v>37.217742999999999</c:v>
                </c:pt>
                <c:pt idx="13842">
                  <c:v>37.221819000000004</c:v>
                </c:pt>
                <c:pt idx="13843">
                  <c:v>37.221819000000004</c:v>
                </c:pt>
                <c:pt idx="13844">
                  <c:v>37.240388000000003</c:v>
                </c:pt>
                <c:pt idx="13845">
                  <c:v>37.240388000000003</c:v>
                </c:pt>
                <c:pt idx="13846">
                  <c:v>37.244011</c:v>
                </c:pt>
                <c:pt idx="13847">
                  <c:v>37.244011</c:v>
                </c:pt>
                <c:pt idx="13848">
                  <c:v>37.266202999999997</c:v>
                </c:pt>
                <c:pt idx="13849">
                  <c:v>37.266202999999997</c:v>
                </c:pt>
                <c:pt idx="13850">
                  <c:v>37.272544000000003</c:v>
                </c:pt>
                <c:pt idx="13851">
                  <c:v>37.272544000000003</c:v>
                </c:pt>
                <c:pt idx="13852">
                  <c:v>37.283866000000003</c:v>
                </c:pt>
                <c:pt idx="13853">
                  <c:v>37.283866000000003</c:v>
                </c:pt>
                <c:pt idx="13854">
                  <c:v>37.287036000000001</c:v>
                </c:pt>
                <c:pt idx="13855">
                  <c:v>37.287036000000001</c:v>
                </c:pt>
                <c:pt idx="13856">
                  <c:v>37.291111999999998</c:v>
                </c:pt>
                <c:pt idx="13857">
                  <c:v>37.291111999999998</c:v>
                </c:pt>
                <c:pt idx="13858">
                  <c:v>37.294283</c:v>
                </c:pt>
                <c:pt idx="13859">
                  <c:v>37.294283</c:v>
                </c:pt>
                <c:pt idx="13860">
                  <c:v>37.296999999999997</c:v>
                </c:pt>
                <c:pt idx="13861">
                  <c:v>37.296999999999997</c:v>
                </c:pt>
                <c:pt idx="13862">
                  <c:v>37.306964000000001</c:v>
                </c:pt>
                <c:pt idx="13863">
                  <c:v>37.306964000000001</c:v>
                </c:pt>
                <c:pt idx="13864">
                  <c:v>37.307417000000001</c:v>
                </c:pt>
                <c:pt idx="13865">
                  <c:v>37.307417000000001</c:v>
                </c:pt>
                <c:pt idx="13866">
                  <c:v>37.312851999999999</c:v>
                </c:pt>
                <c:pt idx="13867">
                  <c:v>37.312851999999999</c:v>
                </c:pt>
                <c:pt idx="13868">
                  <c:v>37.312851999999999</c:v>
                </c:pt>
                <c:pt idx="13869">
                  <c:v>37.312851999999999</c:v>
                </c:pt>
                <c:pt idx="13870">
                  <c:v>37.322814999999999</c:v>
                </c:pt>
                <c:pt idx="13871">
                  <c:v>37.322814999999999</c:v>
                </c:pt>
                <c:pt idx="13872">
                  <c:v>37.325533</c:v>
                </c:pt>
                <c:pt idx="13873">
                  <c:v>37.325533</c:v>
                </c:pt>
                <c:pt idx="13874">
                  <c:v>37.330514999999998</c:v>
                </c:pt>
                <c:pt idx="13875">
                  <c:v>37.330514999999998</c:v>
                </c:pt>
                <c:pt idx="13876">
                  <c:v>37.335042999999999</c:v>
                </c:pt>
                <c:pt idx="13877">
                  <c:v>37.335042999999999</c:v>
                </c:pt>
                <c:pt idx="13878">
                  <c:v>37.340024999999997</c:v>
                </c:pt>
                <c:pt idx="13879">
                  <c:v>37.340024999999997</c:v>
                </c:pt>
                <c:pt idx="13880">
                  <c:v>37.345007000000003</c:v>
                </c:pt>
                <c:pt idx="13881">
                  <c:v>37.345007000000003</c:v>
                </c:pt>
                <c:pt idx="13882">
                  <c:v>37.346366000000003</c:v>
                </c:pt>
                <c:pt idx="13883">
                  <c:v>37.346366000000003</c:v>
                </c:pt>
                <c:pt idx="13884">
                  <c:v>37.356783</c:v>
                </c:pt>
                <c:pt idx="13885">
                  <c:v>37.356783</c:v>
                </c:pt>
                <c:pt idx="13886">
                  <c:v>37.368105</c:v>
                </c:pt>
                <c:pt idx="13887">
                  <c:v>37.368105</c:v>
                </c:pt>
                <c:pt idx="13888">
                  <c:v>37.370821999999997</c:v>
                </c:pt>
                <c:pt idx="13889">
                  <c:v>37.370821999999997</c:v>
                </c:pt>
                <c:pt idx="13890">
                  <c:v>37.388485000000003</c:v>
                </c:pt>
                <c:pt idx="13891">
                  <c:v>37.388485000000003</c:v>
                </c:pt>
                <c:pt idx="13892">
                  <c:v>37.389843999999997</c:v>
                </c:pt>
                <c:pt idx="13893">
                  <c:v>37.389843999999997</c:v>
                </c:pt>
                <c:pt idx="13894">
                  <c:v>37.390296999999997</c:v>
                </c:pt>
                <c:pt idx="13895">
                  <c:v>37.390296999999997</c:v>
                </c:pt>
                <c:pt idx="13896">
                  <c:v>37.398448999999999</c:v>
                </c:pt>
                <c:pt idx="13897">
                  <c:v>37.398448999999999</c:v>
                </c:pt>
                <c:pt idx="13898">
                  <c:v>37.402977999999997</c:v>
                </c:pt>
                <c:pt idx="13899">
                  <c:v>37.402977999999997</c:v>
                </c:pt>
                <c:pt idx="13900">
                  <c:v>37.403883999999998</c:v>
                </c:pt>
                <c:pt idx="13901">
                  <c:v>37.403883999999998</c:v>
                </c:pt>
                <c:pt idx="13902">
                  <c:v>37.404789999999998</c:v>
                </c:pt>
                <c:pt idx="13903">
                  <c:v>37.404789999999998</c:v>
                </c:pt>
                <c:pt idx="13904">
                  <c:v>37.410677</c:v>
                </c:pt>
                <c:pt idx="13905">
                  <c:v>37.410677</c:v>
                </c:pt>
                <c:pt idx="13906">
                  <c:v>37.417017999999999</c:v>
                </c:pt>
                <c:pt idx="13907">
                  <c:v>37.417017999999999</c:v>
                </c:pt>
                <c:pt idx="13908">
                  <c:v>37.417923999999999</c:v>
                </c:pt>
                <c:pt idx="13909">
                  <c:v>37.417923999999999</c:v>
                </c:pt>
                <c:pt idx="13910">
                  <c:v>37.427886999999998</c:v>
                </c:pt>
                <c:pt idx="13911">
                  <c:v>37.427886999999998</c:v>
                </c:pt>
                <c:pt idx="13912">
                  <c:v>37.433321999999997</c:v>
                </c:pt>
                <c:pt idx="13913">
                  <c:v>37.433321999999997</c:v>
                </c:pt>
                <c:pt idx="13914">
                  <c:v>37.436945000000001</c:v>
                </c:pt>
                <c:pt idx="13915">
                  <c:v>37.436945000000001</c:v>
                </c:pt>
                <c:pt idx="13916">
                  <c:v>37.443286000000001</c:v>
                </c:pt>
                <c:pt idx="13917">
                  <c:v>37.443286000000001</c:v>
                </c:pt>
                <c:pt idx="13918">
                  <c:v>37.447814999999999</c:v>
                </c:pt>
                <c:pt idx="13919">
                  <c:v>37.447814999999999</c:v>
                </c:pt>
                <c:pt idx="13920">
                  <c:v>37.450532000000003</c:v>
                </c:pt>
                <c:pt idx="13921">
                  <c:v>37.450532000000003</c:v>
                </c:pt>
                <c:pt idx="13922">
                  <c:v>37.452796999999997</c:v>
                </c:pt>
                <c:pt idx="13923">
                  <c:v>37.452796999999997</c:v>
                </c:pt>
                <c:pt idx="13924">
                  <c:v>37.463213000000003</c:v>
                </c:pt>
                <c:pt idx="13925">
                  <c:v>37.463213000000003</c:v>
                </c:pt>
                <c:pt idx="13926">
                  <c:v>37.466383999999998</c:v>
                </c:pt>
                <c:pt idx="13927">
                  <c:v>37.466383999999998</c:v>
                </c:pt>
                <c:pt idx="13928">
                  <c:v>37.471366000000003</c:v>
                </c:pt>
                <c:pt idx="13929">
                  <c:v>37.471366000000003</c:v>
                </c:pt>
                <c:pt idx="13930">
                  <c:v>37.474989000000001</c:v>
                </c:pt>
                <c:pt idx="13931">
                  <c:v>37.474989000000001</c:v>
                </c:pt>
                <c:pt idx="13932">
                  <c:v>37.476799999999997</c:v>
                </c:pt>
                <c:pt idx="13933">
                  <c:v>37.476799999999997</c:v>
                </c:pt>
                <c:pt idx="13934">
                  <c:v>37.477705999999998</c:v>
                </c:pt>
                <c:pt idx="13935">
                  <c:v>37.477705999999998</c:v>
                </c:pt>
                <c:pt idx="13936">
                  <c:v>37.478611999999998</c:v>
                </c:pt>
                <c:pt idx="13937">
                  <c:v>37.478611999999998</c:v>
                </c:pt>
                <c:pt idx="13938">
                  <c:v>37.479064999999999</c:v>
                </c:pt>
                <c:pt idx="13939">
                  <c:v>37.479064999999999</c:v>
                </c:pt>
                <c:pt idx="13940">
                  <c:v>37.489029000000002</c:v>
                </c:pt>
                <c:pt idx="13941">
                  <c:v>37.489029000000002</c:v>
                </c:pt>
                <c:pt idx="13942">
                  <c:v>37.501710000000003</c:v>
                </c:pt>
                <c:pt idx="13943">
                  <c:v>37.501710000000003</c:v>
                </c:pt>
                <c:pt idx="13944">
                  <c:v>37.502163000000003</c:v>
                </c:pt>
                <c:pt idx="13945">
                  <c:v>37.502163000000003</c:v>
                </c:pt>
                <c:pt idx="13946">
                  <c:v>37.502163000000003</c:v>
                </c:pt>
                <c:pt idx="13947">
                  <c:v>37.502163000000003</c:v>
                </c:pt>
                <c:pt idx="13948">
                  <c:v>37.502163000000003</c:v>
                </c:pt>
                <c:pt idx="13949">
                  <c:v>37.502163000000003</c:v>
                </c:pt>
                <c:pt idx="13950">
                  <c:v>37.513032000000003</c:v>
                </c:pt>
                <c:pt idx="13951">
                  <c:v>37.513032000000003</c:v>
                </c:pt>
                <c:pt idx="13952">
                  <c:v>37.525713000000003</c:v>
                </c:pt>
                <c:pt idx="13953">
                  <c:v>37.525713000000003</c:v>
                </c:pt>
                <c:pt idx="13954">
                  <c:v>37.529336000000001</c:v>
                </c:pt>
                <c:pt idx="13955">
                  <c:v>37.529336000000001</c:v>
                </c:pt>
                <c:pt idx="13956">
                  <c:v>37.532507000000003</c:v>
                </c:pt>
                <c:pt idx="13957">
                  <c:v>37.532507000000003</c:v>
                </c:pt>
                <c:pt idx="13958">
                  <c:v>37.533864999999999</c:v>
                </c:pt>
                <c:pt idx="13959">
                  <c:v>37.533864999999999</c:v>
                </c:pt>
                <c:pt idx="13960">
                  <c:v>37.53613</c:v>
                </c:pt>
                <c:pt idx="13961">
                  <c:v>37.53613</c:v>
                </c:pt>
                <c:pt idx="13962">
                  <c:v>37.542470000000002</c:v>
                </c:pt>
                <c:pt idx="13963">
                  <c:v>37.542470000000002</c:v>
                </c:pt>
                <c:pt idx="13964">
                  <c:v>37.543376000000002</c:v>
                </c:pt>
                <c:pt idx="13965">
                  <c:v>37.543376000000002</c:v>
                </c:pt>
                <c:pt idx="13966">
                  <c:v>37.554698999999999</c:v>
                </c:pt>
                <c:pt idx="13967">
                  <c:v>37.554698999999999</c:v>
                </c:pt>
                <c:pt idx="13968">
                  <c:v>37.560586000000001</c:v>
                </c:pt>
                <c:pt idx="13969">
                  <c:v>37.560586000000001</c:v>
                </c:pt>
                <c:pt idx="13970">
                  <c:v>37.562398000000002</c:v>
                </c:pt>
                <c:pt idx="13971">
                  <c:v>37.562398000000002</c:v>
                </c:pt>
                <c:pt idx="13972">
                  <c:v>37.562851000000002</c:v>
                </c:pt>
                <c:pt idx="13973">
                  <c:v>37.562851000000002</c:v>
                </c:pt>
                <c:pt idx="13974">
                  <c:v>37.573267000000001</c:v>
                </c:pt>
                <c:pt idx="13975">
                  <c:v>37.573267000000001</c:v>
                </c:pt>
                <c:pt idx="13976">
                  <c:v>37.576891000000003</c:v>
                </c:pt>
                <c:pt idx="13977">
                  <c:v>37.576891000000003</c:v>
                </c:pt>
                <c:pt idx="13978">
                  <c:v>37.585495999999999</c:v>
                </c:pt>
                <c:pt idx="13979">
                  <c:v>37.585495999999999</c:v>
                </c:pt>
                <c:pt idx="13980">
                  <c:v>37.589118999999997</c:v>
                </c:pt>
                <c:pt idx="13981">
                  <c:v>37.589118999999997</c:v>
                </c:pt>
                <c:pt idx="13982">
                  <c:v>37.595007000000003</c:v>
                </c:pt>
                <c:pt idx="13983">
                  <c:v>37.595007000000003</c:v>
                </c:pt>
                <c:pt idx="13984">
                  <c:v>37.601799999999997</c:v>
                </c:pt>
                <c:pt idx="13985">
                  <c:v>37.601799999999997</c:v>
                </c:pt>
                <c:pt idx="13986">
                  <c:v>37.602252999999997</c:v>
                </c:pt>
                <c:pt idx="13987">
                  <c:v>37.602252999999997</c:v>
                </c:pt>
                <c:pt idx="13988">
                  <c:v>37.603611999999998</c:v>
                </c:pt>
                <c:pt idx="13989">
                  <c:v>37.603611999999998</c:v>
                </c:pt>
                <c:pt idx="13990">
                  <c:v>37.608141000000003</c:v>
                </c:pt>
                <c:pt idx="13991">
                  <c:v>37.608141000000003</c:v>
                </c:pt>
                <c:pt idx="13992">
                  <c:v>37.611764000000001</c:v>
                </c:pt>
                <c:pt idx="13993">
                  <c:v>37.611764000000001</c:v>
                </c:pt>
                <c:pt idx="13994">
                  <c:v>37.611764000000001</c:v>
                </c:pt>
                <c:pt idx="13995">
                  <c:v>37.611764000000001</c:v>
                </c:pt>
                <c:pt idx="13996">
                  <c:v>37.612217000000001</c:v>
                </c:pt>
                <c:pt idx="13997">
                  <c:v>37.612217000000001</c:v>
                </c:pt>
                <c:pt idx="13998">
                  <c:v>37.613574999999997</c:v>
                </c:pt>
                <c:pt idx="13999">
                  <c:v>37.613574999999997</c:v>
                </c:pt>
                <c:pt idx="14000">
                  <c:v>37.622633</c:v>
                </c:pt>
                <c:pt idx="14001">
                  <c:v>37.622633</c:v>
                </c:pt>
                <c:pt idx="14002">
                  <c:v>37.625804000000002</c:v>
                </c:pt>
                <c:pt idx="14003">
                  <c:v>37.625804000000002</c:v>
                </c:pt>
                <c:pt idx="14004">
                  <c:v>37.625804000000002</c:v>
                </c:pt>
                <c:pt idx="14005">
                  <c:v>37.625804000000002</c:v>
                </c:pt>
                <c:pt idx="14006">
                  <c:v>37.626255999999998</c:v>
                </c:pt>
                <c:pt idx="14007">
                  <c:v>37.626255999999998</c:v>
                </c:pt>
                <c:pt idx="14008">
                  <c:v>37.627161999999998</c:v>
                </c:pt>
                <c:pt idx="14009">
                  <c:v>37.627161999999998</c:v>
                </c:pt>
                <c:pt idx="14010">
                  <c:v>37.642561000000001</c:v>
                </c:pt>
                <c:pt idx="14011">
                  <c:v>37.642561000000001</c:v>
                </c:pt>
                <c:pt idx="14012">
                  <c:v>37.644371999999997</c:v>
                </c:pt>
                <c:pt idx="14013">
                  <c:v>37.644371999999997</c:v>
                </c:pt>
                <c:pt idx="14014">
                  <c:v>37.651618999999997</c:v>
                </c:pt>
                <c:pt idx="14015">
                  <c:v>37.651618999999997</c:v>
                </c:pt>
                <c:pt idx="14016">
                  <c:v>37.652977</c:v>
                </c:pt>
                <c:pt idx="14017">
                  <c:v>37.652977</c:v>
                </c:pt>
                <c:pt idx="14018">
                  <c:v>37.676980999999998</c:v>
                </c:pt>
                <c:pt idx="14019">
                  <c:v>37.676980999999998</c:v>
                </c:pt>
                <c:pt idx="14020">
                  <c:v>37.678339999999999</c:v>
                </c:pt>
                <c:pt idx="14021">
                  <c:v>37.678339999999999</c:v>
                </c:pt>
                <c:pt idx="14022">
                  <c:v>37.681510000000003</c:v>
                </c:pt>
                <c:pt idx="14023">
                  <c:v>37.681510000000003</c:v>
                </c:pt>
                <c:pt idx="14024">
                  <c:v>37.690114999999999</c:v>
                </c:pt>
                <c:pt idx="14025">
                  <c:v>37.690114999999999</c:v>
                </c:pt>
                <c:pt idx="14026">
                  <c:v>37.715024</c:v>
                </c:pt>
                <c:pt idx="14027">
                  <c:v>37.715024</c:v>
                </c:pt>
                <c:pt idx="14028">
                  <c:v>37.726799999999997</c:v>
                </c:pt>
                <c:pt idx="14029">
                  <c:v>37.726799999999997</c:v>
                </c:pt>
                <c:pt idx="14030">
                  <c:v>37.728158000000001</c:v>
                </c:pt>
                <c:pt idx="14031">
                  <c:v>37.728158000000001</c:v>
                </c:pt>
                <c:pt idx="14032">
                  <c:v>37.729517000000001</c:v>
                </c:pt>
                <c:pt idx="14033">
                  <c:v>37.729517000000001</c:v>
                </c:pt>
                <c:pt idx="14034">
                  <c:v>37.731329000000002</c:v>
                </c:pt>
                <c:pt idx="14035">
                  <c:v>37.731329000000002</c:v>
                </c:pt>
                <c:pt idx="14036">
                  <c:v>37.744916000000003</c:v>
                </c:pt>
                <c:pt idx="14037">
                  <c:v>37.744916000000003</c:v>
                </c:pt>
                <c:pt idx="14038">
                  <c:v>37.74718</c:v>
                </c:pt>
                <c:pt idx="14039">
                  <c:v>37.74718</c:v>
                </c:pt>
                <c:pt idx="14040">
                  <c:v>37.747633</c:v>
                </c:pt>
                <c:pt idx="14041">
                  <c:v>37.747633</c:v>
                </c:pt>
                <c:pt idx="14042">
                  <c:v>37.748086000000001</c:v>
                </c:pt>
                <c:pt idx="14043">
                  <c:v>37.748086000000001</c:v>
                </c:pt>
                <c:pt idx="14044">
                  <c:v>37.752614999999999</c:v>
                </c:pt>
                <c:pt idx="14045">
                  <c:v>37.752614999999999</c:v>
                </c:pt>
                <c:pt idx="14046">
                  <c:v>37.763936999999999</c:v>
                </c:pt>
                <c:pt idx="14047">
                  <c:v>37.763936999999999</c:v>
                </c:pt>
                <c:pt idx="14048">
                  <c:v>37.772089000000001</c:v>
                </c:pt>
                <c:pt idx="14049">
                  <c:v>37.772089000000001</c:v>
                </c:pt>
                <c:pt idx="14050">
                  <c:v>37.783411999999998</c:v>
                </c:pt>
                <c:pt idx="14051">
                  <c:v>37.783411999999998</c:v>
                </c:pt>
                <c:pt idx="14052">
                  <c:v>37.783411999999998</c:v>
                </c:pt>
                <c:pt idx="14053">
                  <c:v>37.783411999999998</c:v>
                </c:pt>
                <c:pt idx="14054">
                  <c:v>37.783864999999999</c:v>
                </c:pt>
                <c:pt idx="14055">
                  <c:v>37.783864999999999</c:v>
                </c:pt>
                <c:pt idx="14056">
                  <c:v>37.784317999999999</c:v>
                </c:pt>
                <c:pt idx="14057">
                  <c:v>37.784317999999999</c:v>
                </c:pt>
                <c:pt idx="14058">
                  <c:v>37.794280999999998</c:v>
                </c:pt>
                <c:pt idx="14059">
                  <c:v>37.794280999999998</c:v>
                </c:pt>
                <c:pt idx="14060">
                  <c:v>37.796545999999999</c:v>
                </c:pt>
                <c:pt idx="14061">
                  <c:v>37.796545999999999</c:v>
                </c:pt>
                <c:pt idx="14062">
                  <c:v>37.802433999999998</c:v>
                </c:pt>
                <c:pt idx="14063">
                  <c:v>37.802433999999998</c:v>
                </c:pt>
                <c:pt idx="14064">
                  <c:v>37.803792000000001</c:v>
                </c:pt>
                <c:pt idx="14065">
                  <c:v>37.803792000000001</c:v>
                </c:pt>
                <c:pt idx="14066">
                  <c:v>37.808774</c:v>
                </c:pt>
                <c:pt idx="14067">
                  <c:v>37.808774</c:v>
                </c:pt>
                <c:pt idx="14068">
                  <c:v>37.810133</c:v>
                </c:pt>
                <c:pt idx="14069">
                  <c:v>37.810133</c:v>
                </c:pt>
                <c:pt idx="14070">
                  <c:v>37.810586000000001</c:v>
                </c:pt>
                <c:pt idx="14071">
                  <c:v>37.810586000000001</c:v>
                </c:pt>
                <c:pt idx="14072">
                  <c:v>37.815567999999999</c:v>
                </c:pt>
                <c:pt idx="14073">
                  <c:v>37.815567999999999</c:v>
                </c:pt>
                <c:pt idx="14074">
                  <c:v>37.828249</c:v>
                </c:pt>
                <c:pt idx="14075">
                  <c:v>37.828249</c:v>
                </c:pt>
                <c:pt idx="14076">
                  <c:v>37.835042000000001</c:v>
                </c:pt>
                <c:pt idx="14077">
                  <c:v>37.835042000000001</c:v>
                </c:pt>
                <c:pt idx="14078">
                  <c:v>37.835948000000002</c:v>
                </c:pt>
                <c:pt idx="14079">
                  <c:v>37.835948000000002</c:v>
                </c:pt>
                <c:pt idx="14080">
                  <c:v>37.836401000000002</c:v>
                </c:pt>
                <c:pt idx="14081">
                  <c:v>37.836401000000002</c:v>
                </c:pt>
                <c:pt idx="14082">
                  <c:v>37.838664999999999</c:v>
                </c:pt>
                <c:pt idx="14083">
                  <c:v>37.838664999999999</c:v>
                </c:pt>
                <c:pt idx="14084">
                  <c:v>37.844552999999998</c:v>
                </c:pt>
                <c:pt idx="14085">
                  <c:v>37.844552999999998</c:v>
                </c:pt>
                <c:pt idx="14086">
                  <c:v>37.849082000000003</c:v>
                </c:pt>
                <c:pt idx="14087">
                  <c:v>37.849082000000003</c:v>
                </c:pt>
                <c:pt idx="14088">
                  <c:v>37.860404000000003</c:v>
                </c:pt>
                <c:pt idx="14089">
                  <c:v>37.860404000000003</c:v>
                </c:pt>
                <c:pt idx="14090">
                  <c:v>37.862215999999997</c:v>
                </c:pt>
                <c:pt idx="14091">
                  <c:v>37.862215999999997</c:v>
                </c:pt>
                <c:pt idx="14092">
                  <c:v>37.872633</c:v>
                </c:pt>
                <c:pt idx="14093">
                  <c:v>37.872633</c:v>
                </c:pt>
                <c:pt idx="14094">
                  <c:v>37.877161999999998</c:v>
                </c:pt>
                <c:pt idx="14095">
                  <c:v>37.877161999999998</c:v>
                </c:pt>
                <c:pt idx="14096">
                  <c:v>37.879879000000003</c:v>
                </c:pt>
                <c:pt idx="14097">
                  <c:v>37.879879000000003</c:v>
                </c:pt>
                <c:pt idx="14098">
                  <c:v>37.884861000000001</c:v>
                </c:pt>
                <c:pt idx="14099">
                  <c:v>37.884861000000001</c:v>
                </c:pt>
                <c:pt idx="14100">
                  <c:v>37.884861000000001</c:v>
                </c:pt>
                <c:pt idx="14101">
                  <c:v>37.884861000000001</c:v>
                </c:pt>
                <c:pt idx="14102">
                  <c:v>37.886671999999997</c:v>
                </c:pt>
                <c:pt idx="14103">
                  <c:v>37.886671999999997</c:v>
                </c:pt>
                <c:pt idx="14104">
                  <c:v>37.899805999999998</c:v>
                </c:pt>
                <c:pt idx="14105">
                  <c:v>37.899805999999998</c:v>
                </c:pt>
                <c:pt idx="14106">
                  <c:v>37.909770000000002</c:v>
                </c:pt>
                <c:pt idx="14107">
                  <c:v>37.909770000000002</c:v>
                </c:pt>
                <c:pt idx="14108">
                  <c:v>37.912035000000003</c:v>
                </c:pt>
                <c:pt idx="14109">
                  <c:v>37.912035000000003</c:v>
                </c:pt>
                <c:pt idx="14110">
                  <c:v>37.919280999999998</c:v>
                </c:pt>
                <c:pt idx="14111">
                  <c:v>37.919280999999998</c:v>
                </c:pt>
                <c:pt idx="14112">
                  <c:v>37.921998000000002</c:v>
                </c:pt>
                <c:pt idx="14113">
                  <c:v>37.921998000000002</c:v>
                </c:pt>
                <c:pt idx="14114">
                  <c:v>37.936943999999997</c:v>
                </c:pt>
                <c:pt idx="14115">
                  <c:v>37.936943999999997</c:v>
                </c:pt>
                <c:pt idx="14116">
                  <c:v>37.945095999999999</c:v>
                </c:pt>
                <c:pt idx="14117">
                  <c:v>37.945095999999999</c:v>
                </c:pt>
                <c:pt idx="14118">
                  <c:v>37.950983999999998</c:v>
                </c:pt>
                <c:pt idx="14119">
                  <c:v>37.950983999999998</c:v>
                </c:pt>
                <c:pt idx="14120">
                  <c:v>37.951436999999999</c:v>
                </c:pt>
                <c:pt idx="14121">
                  <c:v>37.951436999999999</c:v>
                </c:pt>
                <c:pt idx="14122">
                  <c:v>37.951436999999999</c:v>
                </c:pt>
                <c:pt idx="14123">
                  <c:v>37.951436999999999</c:v>
                </c:pt>
                <c:pt idx="14124">
                  <c:v>37.951889999999999</c:v>
                </c:pt>
                <c:pt idx="14125">
                  <c:v>37.951889999999999</c:v>
                </c:pt>
                <c:pt idx="14126">
                  <c:v>37.955060000000003</c:v>
                </c:pt>
                <c:pt idx="14127">
                  <c:v>37.955060000000003</c:v>
                </c:pt>
                <c:pt idx="14128">
                  <c:v>37.959136000000001</c:v>
                </c:pt>
                <c:pt idx="14129">
                  <c:v>37.959136000000001</c:v>
                </c:pt>
                <c:pt idx="14130">
                  <c:v>37.960948000000002</c:v>
                </c:pt>
                <c:pt idx="14131">
                  <c:v>37.960948000000002</c:v>
                </c:pt>
                <c:pt idx="14132">
                  <c:v>37.964117999999999</c:v>
                </c:pt>
                <c:pt idx="14133">
                  <c:v>37.964117999999999</c:v>
                </c:pt>
                <c:pt idx="14134">
                  <c:v>37.966835000000003</c:v>
                </c:pt>
                <c:pt idx="14135">
                  <c:v>37.966835000000003</c:v>
                </c:pt>
                <c:pt idx="14136">
                  <c:v>37.967740999999997</c:v>
                </c:pt>
                <c:pt idx="14137">
                  <c:v>37.967740999999997</c:v>
                </c:pt>
                <c:pt idx="14138">
                  <c:v>37.972270000000002</c:v>
                </c:pt>
                <c:pt idx="14139">
                  <c:v>37.972270000000002</c:v>
                </c:pt>
                <c:pt idx="14140">
                  <c:v>37.973629000000003</c:v>
                </c:pt>
                <c:pt idx="14141">
                  <c:v>37.973629000000003</c:v>
                </c:pt>
                <c:pt idx="14142">
                  <c:v>37.981327999999998</c:v>
                </c:pt>
                <c:pt idx="14143">
                  <c:v>37.981327999999998</c:v>
                </c:pt>
                <c:pt idx="14144">
                  <c:v>37.982686999999999</c:v>
                </c:pt>
                <c:pt idx="14145">
                  <c:v>37.982686999999999</c:v>
                </c:pt>
                <c:pt idx="14146">
                  <c:v>37.984951000000002</c:v>
                </c:pt>
                <c:pt idx="14147">
                  <c:v>37.984951000000002</c:v>
                </c:pt>
                <c:pt idx="14148">
                  <c:v>37.986310000000003</c:v>
                </c:pt>
                <c:pt idx="14149">
                  <c:v>37.986310000000003</c:v>
                </c:pt>
                <c:pt idx="14150">
                  <c:v>37.993555999999998</c:v>
                </c:pt>
                <c:pt idx="14151">
                  <c:v>37.993555999999998</c:v>
                </c:pt>
                <c:pt idx="14152">
                  <c:v>38.019824</c:v>
                </c:pt>
                <c:pt idx="14153">
                  <c:v>38.019824</c:v>
                </c:pt>
                <c:pt idx="14154">
                  <c:v>38.022995000000002</c:v>
                </c:pt>
                <c:pt idx="14155">
                  <c:v>38.022995000000002</c:v>
                </c:pt>
                <c:pt idx="14156">
                  <c:v>38.032052</c:v>
                </c:pt>
                <c:pt idx="14157">
                  <c:v>38.032052</c:v>
                </c:pt>
                <c:pt idx="14158">
                  <c:v>38.037033999999998</c:v>
                </c:pt>
                <c:pt idx="14159">
                  <c:v>38.037033999999998</c:v>
                </c:pt>
                <c:pt idx="14160">
                  <c:v>38.039299</c:v>
                </c:pt>
                <c:pt idx="14161">
                  <c:v>38.039299</c:v>
                </c:pt>
                <c:pt idx="14162">
                  <c:v>38.05198</c:v>
                </c:pt>
                <c:pt idx="14163">
                  <c:v>38.05198</c:v>
                </c:pt>
                <c:pt idx="14164">
                  <c:v>38.072360000000003</c:v>
                </c:pt>
                <c:pt idx="14165">
                  <c:v>38.072360000000003</c:v>
                </c:pt>
                <c:pt idx="14166">
                  <c:v>38.073718999999997</c:v>
                </c:pt>
                <c:pt idx="14167">
                  <c:v>38.073718999999997</c:v>
                </c:pt>
                <c:pt idx="14168">
                  <c:v>38.074624999999997</c:v>
                </c:pt>
                <c:pt idx="14169">
                  <c:v>38.074624999999997</c:v>
                </c:pt>
                <c:pt idx="14170">
                  <c:v>38.078248000000002</c:v>
                </c:pt>
                <c:pt idx="14171">
                  <c:v>38.078248000000002</c:v>
                </c:pt>
                <c:pt idx="14172">
                  <c:v>38.081417999999999</c:v>
                </c:pt>
                <c:pt idx="14173">
                  <c:v>38.081417999999999</c:v>
                </c:pt>
                <c:pt idx="14174">
                  <c:v>38.082777</c:v>
                </c:pt>
                <c:pt idx="14175">
                  <c:v>38.082777</c:v>
                </c:pt>
                <c:pt idx="14176">
                  <c:v>38.085040999999997</c:v>
                </c:pt>
                <c:pt idx="14177">
                  <c:v>38.085040999999997</c:v>
                </c:pt>
                <c:pt idx="14178">
                  <c:v>38.095458000000001</c:v>
                </c:pt>
                <c:pt idx="14179">
                  <c:v>38.095458000000001</c:v>
                </c:pt>
                <c:pt idx="14180">
                  <c:v>38.097270000000002</c:v>
                </c:pt>
                <c:pt idx="14181">
                  <c:v>38.097270000000002</c:v>
                </c:pt>
                <c:pt idx="14182">
                  <c:v>38.101799</c:v>
                </c:pt>
                <c:pt idx="14183">
                  <c:v>38.101799</c:v>
                </c:pt>
                <c:pt idx="14184">
                  <c:v>38.106780999999998</c:v>
                </c:pt>
                <c:pt idx="14185">
                  <c:v>38.106780999999998</c:v>
                </c:pt>
                <c:pt idx="14186">
                  <c:v>38.110857000000003</c:v>
                </c:pt>
                <c:pt idx="14187">
                  <c:v>38.110857000000003</c:v>
                </c:pt>
                <c:pt idx="14188">
                  <c:v>38.113121</c:v>
                </c:pt>
                <c:pt idx="14189">
                  <c:v>38.113121</c:v>
                </c:pt>
                <c:pt idx="14190">
                  <c:v>38.116290999999997</c:v>
                </c:pt>
                <c:pt idx="14191">
                  <c:v>38.116290999999997</c:v>
                </c:pt>
                <c:pt idx="14192">
                  <c:v>38.120820000000002</c:v>
                </c:pt>
                <c:pt idx="14193">
                  <c:v>38.120820000000002</c:v>
                </c:pt>
                <c:pt idx="14194">
                  <c:v>38.133501000000003</c:v>
                </c:pt>
                <c:pt idx="14195">
                  <c:v>38.133501000000003</c:v>
                </c:pt>
                <c:pt idx="14196">
                  <c:v>38.135312999999996</c:v>
                </c:pt>
                <c:pt idx="14197">
                  <c:v>38.135312999999996</c:v>
                </c:pt>
                <c:pt idx="14198">
                  <c:v>38.136218999999997</c:v>
                </c:pt>
                <c:pt idx="14199">
                  <c:v>38.136218999999997</c:v>
                </c:pt>
                <c:pt idx="14200">
                  <c:v>38.143917999999999</c:v>
                </c:pt>
                <c:pt idx="14201">
                  <c:v>38.143917999999999</c:v>
                </c:pt>
                <c:pt idx="14202">
                  <c:v>38.143917999999999</c:v>
                </c:pt>
                <c:pt idx="14203">
                  <c:v>38.143917999999999</c:v>
                </c:pt>
                <c:pt idx="14204">
                  <c:v>38.152976000000002</c:v>
                </c:pt>
                <c:pt idx="14205">
                  <c:v>38.152976000000002</c:v>
                </c:pt>
                <c:pt idx="14206">
                  <c:v>38.161127999999998</c:v>
                </c:pt>
                <c:pt idx="14207">
                  <c:v>38.161127999999998</c:v>
                </c:pt>
                <c:pt idx="14208">
                  <c:v>38.165204000000003</c:v>
                </c:pt>
                <c:pt idx="14209">
                  <c:v>38.165204000000003</c:v>
                </c:pt>
                <c:pt idx="14210">
                  <c:v>38.165204000000003</c:v>
                </c:pt>
                <c:pt idx="14211">
                  <c:v>38.165204000000003</c:v>
                </c:pt>
                <c:pt idx="14212">
                  <c:v>38.169733000000001</c:v>
                </c:pt>
                <c:pt idx="14213">
                  <c:v>38.169733000000001</c:v>
                </c:pt>
                <c:pt idx="14214">
                  <c:v>38.182414000000001</c:v>
                </c:pt>
                <c:pt idx="14215">
                  <c:v>38.182414000000001</c:v>
                </c:pt>
                <c:pt idx="14216">
                  <c:v>38.184226000000002</c:v>
                </c:pt>
                <c:pt idx="14217">
                  <c:v>38.184226000000002</c:v>
                </c:pt>
                <c:pt idx="14218">
                  <c:v>38.186038000000003</c:v>
                </c:pt>
                <c:pt idx="14219">
                  <c:v>38.186038000000003</c:v>
                </c:pt>
                <c:pt idx="14220">
                  <c:v>38.188755</c:v>
                </c:pt>
                <c:pt idx="14221">
                  <c:v>38.188755</c:v>
                </c:pt>
                <c:pt idx="14222">
                  <c:v>38.190114000000001</c:v>
                </c:pt>
                <c:pt idx="14223">
                  <c:v>38.190114000000001</c:v>
                </c:pt>
                <c:pt idx="14224">
                  <c:v>38.20823</c:v>
                </c:pt>
                <c:pt idx="14225">
                  <c:v>38.20823</c:v>
                </c:pt>
                <c:pt idx="14226">
                  <c:v>38.211399999999998</c:v>
                </c:pt>
                <c:pt idx="14227">
                  <c:v>38.211399999999998</c:v>
                </c:pt>
                <c:pt idx="14228">
                  <c:v>38.229968999999997</c:v>
                </c:pt>
                <c:pt idx="14229">
                  <c:v>38.229968999999997</c:v>
                </c:pt>
                <c:pt idx="14230">
                  <c:v>38.235855999999998</c:v>
                </c:pt>
                <c:pt idx="14231">
                  <c:v>38.235855999999998</c:v>
                </c:pt>
                <c:pt idx="14232">
                  <c:v>38.239932000000003</c:v>
                </c:pt>
                <c:pt idx="14233">
                  <c:v>38.239932000000003</c:v>
                </c:pt>
                <c:pt idx="14234">
                  <c:v>38.252612999999997</c:v>
                </c:pt>
                <c:pt idx="14235">
                  <c:v>38.252612999999997</c:v>
                </c:pt>
                <c:pt idx="14236">
                  <c:v>38.266652999999998</c:v>
                </c:pt>
                <c:pt idx="14237">
                  <c:v>38.266652999999998</c:v>
                </c:pt>
                <c:pt idx="14238">
                  <c:v>38.277976000000002</c:v>
                </c:pt>
                <c:pt idx="14239">
                  <c:v>38.277976000000002</c:v>
                </c:pt>
                <c:pt idx="14240">
                  <c:v>38.282052</c:v>
                </c:pt>
                <c:pt idx="14241">
                  <c:v>38.282052</c:v>
                </c:pt>
                <c:pt idx="14242">
                  <c:v>38.283862999999997</c:v>
                </c:pt>
                <c:pt idx="14243">
                  <c:v>38.283862999999997</c:v>
                </c:pt>
                <c:pt idx="14244">
                  <c:v>38.284768999999997</c:v>
                </c:pt>
                <c:pt idx="14245">
                  <c:v>38.284768999999997</c:v>
                </c:pt>
                <c:pt idx="14246">
                  <c:v>38.289751000000003</c:v>
                </c:pt>
                <c:pt idx="14247">
                  <c:v>38.289751000000003</c:v>
                </c:pt>
                <c:pt idx="14248">
                  <c:v>38.292921</c:v>
                </c:pt>
                <c:pt idx="14249">
                  <c:v>38.292921</c:v>
                </c:pt>
                <c:pt idx="14250">
                  <c:v>38.292921</c:v>
                </c:pt>
                <c:pt idx="14251">
                  <c:v>38.292921</c:v>
                </c:pt>
                <c:pt idx="14252">
                  <c:v>38.312396</c:v>
                </c:pt>
                <c:pt idx="14253">
                  <c:v>38.312396</c:v>
                </c:pt>
                <c:pt idx="14254">
                  <c:v>38.317377999999998</c:v>
                </c:pt>
                <c:pt idx="14255">
                  <c:v>38.317377999999998</c:v>
                </c:pt>
                <c:pt idx="14256">
                  <c:v>38.330964999999999</c:v>
                </c:pt>
                <c:pt idx="14257">
                  <c:v>38.330964999999999</c:v>
                </c:pt>
                <c:pt idx="14258">
                  <c:v>38.331870000000002</c:v>
                </c:pt>
                <c:pt idx="14259">
                  <c:v>38.331870000000002</c:v>
                </c:pt>
                <c:pt idx="14260">
                  <c:v>38.351345000000002</c:v>
                </c:pt>
                <c:pt idx="14261">
                  <c:v>38.351345000000002</c:v>
                </c:pt>
                <c:pt idx="14262">
                  <c:v>38.358590999999997</c:v>
                </c:pt>
                <c:pt idx="14263">
                  <c:v>38.358590999999997</c:v>
                </c:pt>
                <c:pt idx="14264">
                  <c:v>38.363573000000002</c:v>
                </c:pt>
                <c:pt idx="14265">
                  <c:v>38.363573000000002</c:v>
                </c:pt>
                <c:pt idx="14266">
                  <c:v>38.367649</c:v>
                </c:pt>
                <c:pt idx="14267">
                  <c:v>38.367649</c:v>
                </c:pt>
                <c:pt idx="14268">
                  <c:v>38.378065999999997</c:v>
                </c:pt>
                <c:pt idx="14269">
                  <c:v>38.378065999999997</c:v>
                </c:pt>
                <c:pt idx="14270">
                  <c:v>38.378518999999997</c:v>
                </c:pt>
                <c:pt idx="14271">
                  <c:v>38.378518999999997</c:v>
                </c:pt>
                <c:pt idx="14272">
                  <c:v>38.383048000000002</c:v>
                </c:pt>
                <c:pt idx="14273">
                  <c:v>38.383048000000002</c:v>
                </c:pt>
                <c:pt idx="14274">
                  <c:v>38.393011999999999</c:v>
                </c:pt>
                <c:pt idx="14275">
                  <c:v>38.393011999999999</c:v>
                </c:pt>
                <c:pt idx="14276">
                  <c:v>38.430602</c:v>
                </c:pt>
                <c:pt idx="14277">
                  <c:v>38.430602</c:v>
                </c:pt>
                <c:pt idx="14278">
                  <c:v>38.441018999999997</c:v>
                </c:pt>
                <c:pt idx="14279">
                  <c:v>38.441018999999997</c:v>
                </c:pt>
                <c:pt idx="14280">
                  <c:v>38.443736000000001</c:v>
                </c:pt>
                <c:pt idx="14281">
                  <c:v>38.443736000000001</c:v>
                </c:pt>
                <c:pt idx="14282">
                  <c:v>38.460039999999999</c:v>
                </c:pt>
                <c:pt idx="14283">
                  <c:v>38.460039999999999</c:v>
                </c:pt>
                <c:pt idx="14284">
                  <c:v>38.473627</c:v>
                </c:pt>
                <c:pt idx="14285">
                  <c:v>38.473627</c:v>
                </c:pt>
                <c:pt idx="14286">
                  <c:v>38.484949999999998</c:v>
                </c:pt>
                <c:pt idx="14287">
                  <c:v>38.484949999999998</c:v>
                </c:pt>
                <c:pt idx="14288">
                  <c:v>38.493555000000001</c:v>
                </c:pt>
                <c:pt idx="14289">
                  <c:v>38.493555000000001</c:v>
                </c:pt>
                <c:pt idx="14290">
                  <c:v>38.494461000000001</c:v>
                </c:pt>
                <c:pt idx="14291">
                  <c:v>38.494461000000001</c:v>
                </c:pt>
                <c:pt idx="14292">
                  <c:v>38.496271999999998</c:v>
                </c:pt>
                <c:pt idx="14293">
                  <c:v>38.496271999999998</c:v>
                </c:pt>
                <c:pt idx="14294">
                  <c:v>38.497177999999998</c:v>
                </c:pt>
                <c:pt idx="14295">
                  <c:v>38.497177999999998</c:v>
                </c:pt>
                <c:pt idx="14296">
                  <c:v>38.498083999999999</c:v>
                </c:pt>
                <c:pt idx="14297">
                  <c:v>38.498083999999999</c:v>
                </c:pt>
                <c:pt idx="14298">
                  <c:v>38.504877</c:v>
                </c:pt>
                <c:pt idx="14299">
                  <c:v>38.504877</c:v>
                </c:pt>
                <c:pt idx="14300">
                  <c:v>38.508499999999998</c:v>
                </c:pt>
                <c:pt idx="14301">
                  <c:v>38.508499999999998</c:v>
                </c:pt>
                <c:pt idx="14302">
                  <c:v>38.509405999999998</c:v>
                </c:pt>
                <c:pt idx="14303">
                  <c:v>38.509405999999998</c:v>
                </c:pt>
                <c:pt idx="14304">
                  <c:v>38.510764999999999</c:v>
                </c:pt>
                <c:pt idx="14305">
                  <c:v>38.510764999999999</c:v>
                </c:pt>
                <c:pt idx="14306">
                  <c:v>38.527521999999998</c:v>
                </c:pt>
                <c:pt idx="14307">
                  <c:v>38.527521999999998</c:v>
                </c:pt>
                <c:pt idx="14308">
                  <c:v>38.530239999999999</c:v>
                </c:pt>
                <c:pt idx="14309">
                  <c:v>38.530239999999999</c:v>
                </c:pt>
                <c:pt idx="14310">
                  <c:v>38.536580000000001</c:v>
                </c:pt>
                <c:pt idx="14311">
                  <c:v>38.536580000000001</c:v>
                </c:pt>
                <c:pt idx="14312">
                  <c:v>38.546090999999997</c:v>
                </c:pt>
                <c:pt idx="14313">
                  <c:v>38.546090999999997</c:v>
                </c:pt>
                <c:pt idx="14314">
                  <c:v>38.555602</c:v>
                </c:pt>
                <c:pt idx="14315">
                  <c:v>38.555602</c:v>
                </c:pt>
                <c:pt idx="14316">
                  <c:v>38.558318999999997</c:v>
                </c:pt>
                <c:pt idx="14317">
                  <c:v>38.558318999999997</c:v>
                </c:pt>
                <c:pt idx="14318">
                  <c:v>38.564660000000003</c:v>
                </c:pt>
                <c:pt idx="14319">
                  <c:v>38.564660000000003</c:v>
                </c:pt>
                <c:pt idx="14320">
                  <c:v>38.569189000000001</c:v>
                </c:pt>
                <c:pt idx="14321">
                  <c:v>38.569189000000001</c:v>
                </c:pt>
                <c:pt idx="14322">
                  <c:v>38.580511000000001</c:v>
                </c:pt>
                <c:pt idx="14323">
                  <c:v>38.580511000000001</c:v>
                </c:pt>
                <c:pt idx="14324">
                  <c:v>38.581870000000002</c:v>
                </c:pt>
                <c:pt idx="14325">
                  <c:v>38.581870000000002</c:v>
                </c:pt>
                <c:pt idx="14326">
                  <c:v>38.598174</c:v>
                </c:pt>
                <c:pt idx="14327">
                  <c:v>38.598174</c:v>
                </c:pt>
                <c:pt idx="14328">
                  <c:v>38.619912999999997</c:v>
                </c:pt>
                <c:pt idx="14329">
                  <c:v>38.619912999999997</c:v>
                </c:pt>
                <c:pt idx="14330">
                  <c:v>38.622177999999998</c:v>
                </c:pt>
                <c:pt idx="14331">
                  <c:v>38.622177999999998</c:v>
                </c:pt>
                <c:pt idx="14332">
                  <c:v>38.632140999999997</c:v>
                </c:pt>
                <c:pt idx="14333">
                  <c:v>38.632140999999997</c:v>
                </c:pt>
                <c:pt idx="14334">
                  <c:v>38.653427999999998</c:v>
                </c:pt>
                <c:pt idx="14335">
                  <c:v>38.653427999999998</c:v>
                </c:pt>
                <c:pt idx="14336">
                  <c:v>38.657504000000003</c:v>
                </c:pt>
                <c:pt idx="14337">
                  <c:v>38.657504000000003</c:v>
                </c:pt>
                <c:pt idx="14338">
                  <c:v>38.662033000000001</c:v>
                </c:pt>
                <c:pt idx="14339">
                  <c:v>38.662033000000001</c:v>
                </c:pt>
                <c:pt idx="14340">
                  <c:v>38.670184999999996</c:v>
                </c:pt>
                <c:pt idx="14341">
                  <c:v>38.670184999999996</c:v>
                </c:pt>
                <c:pt idx="14342">
                  <c:v>38.673808000000001</c:v>
                </c:pt>
                <c:pt idx="14343">
                  <c:v>38.673808000000001</c:v>
                </c:pt>
                <c:pt idx="14344">
                  <c:v>38.677883999999999</c:v>
                </c:pt>
                <c:pt idx="14345">
                  <c:v>38.677883999999999</c:v>
                </c:pt>
                <c:pt idx="14346">
                  <c:v>38.683318999999997</c:v>
                </c:pt>
                <c:pt idx="14347">
                  <c:v>38.683318999999997</c:v>
                </c:pt>
                <c:pt idx="14348">
                  <c:v>38.687848000000002</c:v>
                </c:pt>
                <c:pt idx="14349">
                  <c:v>38.687848000000002</c:v>
                </c:pt>
                <c:pt idx="14350">
                  <c:v>38.704152000000001</c:v>
                </c:pt>
                <c:pt idx="14351">
                  <c:v>38.704152000000001</c:v>
                </c:pt>
                <c:pt idx="14352">
                  <c:v>38.710493</c:v>
                </c:pt>
                <c:pt idx="14353">
                  <c:v>38.710493</c:v>
                </c:pt>
                <c:pt idx="14354">
                  <c:v>38.712757000000003</c:v>
                </c:pt>
                <c:pt idx="14355">
                  <c:v>38.712757000000003</c:v>
                </c:pt>
                <c:pt idx="14356">
                  <c:v>38.724984999999997</c:v>
                </c:pt>
                <c:pt idx="14357">
                  <c:v>38.724984999999997</c:v>
                </c:pt>
                <c:pt idx="14358">
                  <c:v>38.729061000000002</c:v>
                </c:pt>
                <c:pt idx="14359">
                  <c:v>38.729061000000002</c:v>
                </c:pt>
                <c:pt idx="14360">
                  <c:v>38.732684999999996</c:v>
                </c:pt>
                <c:pt idx="14361">
                  <c:v>38.732684999999996</c:v>
                </c:pt>
                <c:pt idx="14362">
                  <c:v>38.732684999999996</c:v>
                </c:pt>
                <c:pt idx="14363">
                  <c:v>38.732684999999996</c:v>
                </c:pt>
                <c:pt idx="14364">
                  <c:v>38.740383999999999</c:v>
                </c:pt>
                <c:pt idx="14365">
                  <c:v>38.740383999999999</c:v>
                </c:pt>
                <c:pt idx="14366">
                  <c:v>38.744007000000003</c:v>
                </c:pt>
                <c:pt idx="14367">
                  <c:v>38.744007000000003</c:v>
                </c:pt>
                <c:pt idx="14368">
                  <c:v>38.745365999999997</c:v>
                </c:pt>
                <c:pt idx="14369">
                  <c:v>38.745365999999997</c:v>
                </c:pt>
                <c:pt idx="14370">
                  <c:v>38.751252999999998</c:v>
                </c:pt>
                <c:pt idx="14371">
                  <c:v>38.751252999999998</c:v>
                </c:pt>
                <c:pt idx="14372">
                  <c:v>38.762123000000003</c:v>
                </c:pt>
                <c:pt idx="14373">
                  <c:v>38.762123000000003</c:v>
                </c:pt>
                <c:pt idx="14374">
                  <c:v>38.765293</c:v>
                </c:pt>
                <c:pt idx="14375">
                  <c:v>38.765293</c:v>
                </c:pt>
                <c:pt idx="14376">
                  <c:v>38.774351000000003</c:v>
                </c:pt>
                <c:pt idx="14377">
                  <c:v>38.774351000000003</c:v>
                </c:pt>
                <c:pt idx="14378">
                  <c:v>38.775257000000003</c:v>
                </c:pt>
                <c:pt idx="14379">
                  <c:v>38.775257000000003</c:v>
                </c:pt>
                <c:pt idx="14380">
                  <c:v>38.775709999999997</c:v>
                </c:pt>
                <c:pt idx="14381">
                  <c:v>38.775709999999997</c:v>
                </c:pt>
                <c:pt idx="14382">
                  <c:v>38.777068999999997</c:v>
                </c:pt>
                <c:pt idx="14383">
                  <c:v>38.777068999999997</c:v>
                </c:pt>
                <c:pt idx="14384">
                  <c:v>38.781145000000002</c:v>
                </c:pt>
                <c:pt idx="14385">
                  <c:v>38.781145000000002</c:v>
                </c:pt>
                <c:pt idx="14386">
                  <c:v>38.790202999999998</c:v>
                </c:pt>
                <c:pt idx="14387">
                  <c:v>38.790202999999998</c:v>
                </c:pt>
                <c:pt idx="14388">
                  <c:v>38.795183999999999</c:v>
                </c:pt>
                <c:pt idx="14389">
                  <c:v>38.795183999999999</c:v>
                </c:pt>
                <c:pt idx="14390">
                  <c:v>38.795636999999999</c:v>
                </c:pt>
                <c:pt idx="14391">
                  <c:v>38.795636999999999</c:v>
                </c:pt>
                <c:pt idx="14392">
                  <c:v>38.817376000000003</c:v>
                </c:pt>
                <c:pt idx="14393">
                  <c:v>38.817376000000003</c:v>
                </c:pt>
                <c:pt idx="14394">
                  <c:v>38.825076000000003</c:v>
                </c:pt>
                <c:pt idx="14395">
                  <c:v>38.825076000000003</c:v>
                </c:pt>
                <c:pt idx="14396">
                  <c:v>38.850437999999997</c:v>
                </c:pt>
                <c:pt idx="14397">
                  <c:v>38.850437999999997</c:v>
                </c:pt>
                <c:pt idx="14398">
                  <c:v>38.850890999999997</c:v>
                </c:pt>
                <c:pt idx="14399">
                  <c:v>38.850890999999997</c:v>
                </c:pt>
                <c:pt idx="14400">
                  <c:v>38.851343999999997</c:v>
                </c:pt>
                <c:pt idx="14401">
                  <c:v>38.851343999999997</c:v>
                </c:pt>
                <c:pt idx="14402">
                  <c:v>38.872630000000001</c:v>
                </c:pt>
                <c:pt idx="14403">
                  <c:v>38.872630000000001</c:v>
                </c:pt>
                <c:pt idx="14404">
                  <c:v>38.874893999999998</c:v>
                </c:pt>
                <c:pt idx="14405">
                  <c:v>38.874893999999998</c:v>
                </c:pt>
                <c:pt idx="14406">
                  <c:v>38.880782000000004</c:v>
                </c:pt>
                <c:pt idx="14407">
                  <c:v>38.880782000000004</c:v>
                </c:pt>
                <c:pt idx="14408">
                  <c:v>38.888480999999999</c:v>
                </c:pt>
                <c:pt idx="14409">
                  <c:v>38.888480999999999</c:v>
                </c:pt>
                <c:pt idx="14410">
                  <c:v>38.903427000000001</c:v>
                </c:pt>
                <c:pt idx="14411">
                  <c:v>38.903427000000001</c:v>
                </c:pt>
                <c:pt idx="14412">
                  <c:v>38.911126000000003</c:v>
                </c:pt>
                <c:pt idx="14413">
                  <c:v>38.911126000000003</c:v>
                </c:pt>
                <c:pt idx="14414">
                  <c:v>38.912032000000004</c:v>
                </c:pt>
                <c:pt idx="14415">
                  <c:v>38.912032000000004</c:v>
                </c:pt>
                <c:pt idx="14416">
                  <c:v>38.913843999999997</c:v>
                </c:pt>
                <c:pt idx="14417">
                  <c:v>38.913843999999997</c:v>
                </c:pt>
                <c:pt idx="14418">
                  <c:v>38.928789000000002</c:v>
                </c:pt>
                <c:pt idx="14419">
                  <c:v>38.928789000000002</c:v>
                </c:pt>
                <c:pt idx="14420">
                  <c:v>38.932865</c:v>
                </c:pt>
                <c:pt idx="14421">
                  <c:v>38.932865</c:v>
                </c:pt>
                <c:pt idx="14422">
                  <c:v>38.934224</c:v>
                </c:pt>
                <c:pt idx="14423">
                  <c:v>38.934224</c:v>
                </c:pt>
                <c:pt idx="14424">
                  <c:v>38.937393999999998</c:v>
                </c:pt>
                <c:pt idx="14425">
                  <c:v>38.937393999999998</c:v>
                </c:pt>
                <c:pt idx="14426">
                  <c:v>38.942376000000003</c:v>
                </c:pt>
                <c:pt idx="14427">
                  <c:v>38.942376000000003</c:v>
                </c:pt>
                <c:pt idx="14428">
                  <c:v>38.950074999999998</c:v>
                </c:pt>
                <c:pt idx="14429">
                  <c:v>38.950074999999998</c:v>
                </c:pt>
                <c:pt idx="14430">
                  <c:v>38.956868999999998</c:v>
                </c:pt>
                <c:pt idx="14431">
                  <c:v>38.956868999999998</c:v>
                </c:pt>
                <c:pt idx="14432">
                  <c:v>38.966380000000001</c:v>
                </c:pt>
                <c:pt idx="14433">
                  <c:v>38.966380000000001</c:v>
                </c:pt>
                <c:pt idx="14434">
                  <c:v>38.970002999999998</c:v>
                </c:pt>
                <c:pt idx="14435">
                  <c:v>38.970002999999998</c:v>
                </c:pt>
                <c:pt idx="14436">
                  <c:v>38.976796</c:v>
                </c:pt>
                <c:pt idx="14437">
                  <c:v>38.976796</c:v>
                </c:pt>
                <c:pt idx="14438">
                  <c:v>38.981777999999998</c:v>
                </c:pt>
                <c:pt idx="14439">
                  <c:v>38.981777999999998</c:v>
                </c:pt>
                <c:pt idx="14440">
                  <c:v>38.984043</c:v>
                </c:pt>
                <c:pt idx="14441">
                  <c:v>38.984043</c:v>
                </c:pt>
                <c:pt idx="14442">
                  <c:v>38.986759999999997</c:v>
                </c:pt>
                <c:pt idx="14443">
                  <c:v>38.986759999999997</c:v>
                </c:pt>
                <c:pt idx="14444">
                  <c:v>38.995818</c:v>
                </c:pt>
                <c:pt idx="14445">
                  <c:v>38.995818</c:v>
                </c:pt>
                <c:pt idx="14446">
                  <c:v>38.997630000000001</c:v>
                </c:pt>
                <c:pt idx="14447">
                  <c:v>38.997630000000001</c:v>
                </c:pt>
                <c:pt idx="14448">
                  <c:v>39.007593</c:v>
                </c:pt>
                <c:pt idx="14449">
                  <c:v>39.007593</c:v>
                </c:pt>
                <c:pt idx="14450">
                  <c:v>39.017556999999996</c:v>
                </c:pt>
                <c:pt idx="14451">
                  <c:v>39.017556999999996</c:v>
                </c:pt>
                <c:pt idx="14452">
                  <c:v>39.029784999999997</c:v>
                </c:pt>
                <c:pt idx="14453">
                  <c:v>39.029784999999997</c:v>
                </c:pt>
                <c:pt idx="14454">
                  <c:v>39.036126000000003</c:v>
                </c:pt>
                <c:pt idx="14455">
                  <c:v>39.036126000000003</c:v>
                </c:pt>
                <c:pt idx="14456">
                  <c:v>39.036579000000003</c:v>
                </c:pt>
                <c:pt idx="14457">
                  <c:v>39.036579000000003</c:v>
                </c:pt>
                <c:pt idx="14458">
                  <c:v>39.041561000000002</c:v>
                </c:pt>
                <c:pt idx="14459">
                  <c:v>39.041561000000002</c:v>
                </c:pt>
                <c:pt idx="14460">
                  <c:v>39.042465999999997</c:v>
                </c:pt>
                <c:pt idx="14461">
                  <c:v>39.042465999999997</c:v>
                </c:pt>
                <c:pt idx="14462">
                  <c:v>39.044277999999998</c:v>
                </c:pt>
                <c:pt idx="14463">
                  <c:v>39.044277999999998</c:v>
                </c:pt>
                <c:pt idx="14464">
                  <c:v>39.051977000000001</c:v>
                </c:pt>
                <c:pt idx="14465">
                  <c:v>39.051977000000001</c:v>
                </c:pt>
                <c:pt idx="14466">
                  <c:v>39.056958999999999</c:v>
                </c:pt>
                <c:pt idx="14467">
                  <c:v>39.056958999999999</c:v>
                </c:pt>
                <c:pt idx="14468">
                  <c:v>39.067829000000003</c:v>
                </c:pt>
                <c:pt idx="14469">
                  <c:v>39.067829000000003</c:v>
                </c:pt>
                <c:pt idx="14470">
                  <c:v>39.080962999999997</c:v>
                </c:pt>
                <c:pt idx="14471">
                  <c:v>39.080962999999997</c:v>
                </c:pt>
                <c:pt idx="14472">
                  <c:v>39.087755999999999</c:v>
                </c:pt>
                <c:pt idx="14473">
                  <c:v>39.087755999999999</c:v>
                </c:pt>
                <c:pt idx="14474">
                  <c:v>39.093643999999998</c:v>
                </c:pt>
                <c:pt idx="14475">
                  <c:v>39.093643999999998</c:v>
                </c:pt>
                <c:pt idx="14476">
                  <c:v>39.096814000000002</c:v>
                </c:pt>
                <c:pt idx="14477">
                  <c:v>39.096814000000002</c:v>
                </c:pt>
                <c:pt idx="14478">
                  <c:v>39.097267000000002</c:v>
                </c:pt>
                <c:pt idx="14479">
                  <c:v>39.097267000000002</c:v>
                </c:pt>
                <c:pt idx="14480">
                  <c:v>39.107230999999999</c:v>
                </c:pt>
                <c:pt idx="14481">
                  <c:v>39.107230999999999</c:v>
                </c:pt>
                <c:pt idx="14482">
                  <c:v>39.120365</c:v>
                </c:pt>
                <c:pt idx="14483">
                  <c:v>39.120365</c:v>
                </c:pt>
                <c:pt idx="14484">
                  <c:v>39.122176000000003</c:v>
                </c:pt>
                <c:pt idx="14485">
                  <c:v>39.122176000000003</c:v>
                </c:pt>
                <c:pt idx="14486">
                  <c:v>39.127611000000002</c:v>
                </c:pt>
                <c:pt idx="14487">
                  <c:v>39.127611000000002</c:v>
                </c:pt>
                <c:pt idx="14488">
                  <c:v>39.129423000000003</c:v>
                </c:pt>
                <c:pt idx="14489">
                  <c:v>39.129423000000003</c:v>
                </c:pt>
                <c:pt idx="14490">
                  <c:v>39.142104000000003</c:v>
                </c:pt>
                <c:pt idx="14491">
                  <c:v>39.142104000000003</c:v>
                </c:pt>
                <c:pt idx="14492">
                  <c:v>39.147086000000002</c:v>
                </c:pt>
                <c:pt idx="14493">
                  <c:v>39.147086000000002</c:v>
                </c:pt>
                <c:pt idx="14494">
                  <c:v>39.149349999999998</c:v>
                </c:pt>
                <c:pt idx="14495">
                  <c:v>39.149349999999998</c:v>
                </c:pt>
                <c:pt idx="14496">
                  <c:v>39.151615</c:v>
                </c:pt>
                <c:pt idx="14497">
                  <c:v>39.151615</c:v>
                </c:pt>
                <c:pt idx="14498">
                  <c:v>39.152973000000003</c:v>
                </c:pt>
                <c:pt idx="14499">
                  <c:v>39.152973000000003</c:v>
                </c:pt>
                <c:pt idx="14500">
                  <c:v>39.153879000000003</c:v>
                </c:pt>
                <c:pt idx="14501">
                  <c:v>39.153879000000003</c:v>
                </c:pt>
                <c:pt idx="14502">
                  <c:v>39.154784999999997</c:v>
                </c:pt>
                <c:pt idx="14503">
                  <c:v>39.154784999999997</c:v>
                </c:pt>
                <c:pt idx="14504">
                  <c:v>39.179693999999998</c:v>
                </c:pt>
                <c:pt idx="14505">
                  <c:v>39.179693999999998</c:v>
                </c:pt>
                <c:pt idx="14506">
                  <c:v>39.184676000000003</c:v>
                </c:pt>
                <c:pt idx="14507">
                  <c:v>39.184676000000003</c:v>
                </c:pt>
                <c:pt idx="14508">
                  <c:v>39.193733999999999</c:v>
                </c:pt>
                <c:pt idx="14509">
                  <c:v>39.193733999999999</c:v>
                </c:pt>
                <c:pt idx="14510">
                  <c:v>39.197809999999997</c:v>
                </c:pt>
                <c:pt idx="14511">
                  <c:v>39.197809999999997</c:v>
                </c:pt>
                <c:pt idx="14512">
                  <c:v>39.235854000000003</c:v>
                </c:pt>
                <c:pt idx="14513">
                  <c:v>39.235854000000003</c:v>
                </c:pt>
                <c:pt idx="14514">
                  <c:v>39.237665</c:v>
                </c:pt>
                <c:pt idx="14515">
                  <c:v>39.237665</c:v>
                </c:pt>
                <c:pt idx="14516">
                  <c:v>39.247176000000003</c:v>
                </c:pt>
                <c:pt idx="14517">
                  <c:v>39.247176000000003</c:v>
                </c:pt>
                <c:pt idx="14518">
                  <c:v>39.255327999999999</c:v>
                </c:pt>
                <c:pt idx="14519">
                  <c:v>39.255327999999999</c:v>
                </c:pt>
                <c:pt idx="14520">
                  <c:v>39.263480000000001</c:v>
                </c:pt>
                <c:pt idx="14521">
                  <c:v>39.263480000000001</c:v>
                </c:pt>
                <c:pt idx="14522">
                  <c:v>39.269368</c:v>
                </c:pt>
                <c:pt idx="14523">
                  <c:v>39.269368</c:v>
                </c:pt>
                <c:pt idx="14524">
                  <c:v>39.270727000000001</c:v>
                </c:pt>
                <c:pt idx="14525">
                  <c:v>39.270727000000001</c:v>
                </c:pt>
                <c:pt idx="14526">
                  <c:v>39.274802999999999</c:v>
                </c:pt>
                <c:pt idx="14527">
                  <c:v>39.274802999999999</c:v>
                </c:pt>
                <c:pt idx="14528">
                  <c:v>39.282049000000001</c:v>
                </c:pt>
                <c:pt idx="14529">
                  <c:v>39.282049000000001</c:v>
                </c:pt>
                <c:pt idx="14530">
                  <c:v>39.291106999999997</c:v>
                </c:pt>
                <c:pt idx="14531">
                  <c:v>39.291106999999997</c:v>
                </c:pt>
                <c:pt idx="14532">
                  <c:v>39.296089000000002</c:v>
                </c:pt>
                <c:pt idx="14533">
                  <c:v>39.296089000000002</c:v>
                </c:pt>
                <c:pt idx="14534">
                  <c:v>39.298805999999999</c:v>
                </c:pt>
                <c:pt idx="14535">
                  <c:v>39.298805999999999</c:v>
                </c:pt>
                <c:pt idx="14536">
                  <c:v>39.308317000000002</c:v>
                </c:pt>
                <c:pt idx="14537">
                  <c:v>39.308317000000002</c:v>
                </c:pt>
                <c:pt idx="14538">
                  <c:v>39.310581999999997</c:v>
                </c:pt>
                <c:pt idx="14539">
                  <c:v>39.310581999999997</c:v>
                </c:pt>
                <c:pt idx="14540">
                  <c:v>39.329149999999998</c:v>
                </c:pt>
                <c:pt idx="14541">
                  <c:v>39.329149999999998</c:v>
                </c:pt>
                <c:pt idx="14542">
                  <c:v>39.334131999999997</c:v>
                </c:pt>
                <c:pt idx="14543">
                  <c:v>39.334131999999997</c:v>
                </c:pt>
                <c:pt idx="14544">
                  <c:v>39.340020000000003</c:v>
                </c:pt>
                <c:pt idx="14545">
                  <c:v>39.340020000000003</c:v>
                </c:pt>
                <c:pt idx="14546">
                  <c:v>39.347265999999998</c:v>
                </c:pt>
                <c:pt idx="14547">
                  <c:v>39.347265999999998</c:v>
                </c:pt>
                <c:pt idx="14548">
                  <c:v>39.355418</c:v>
                </c:pt>
                <c:pt idx="14549">
                  <c:v>39.355418</c:v>
                </c:pt>
                <c:pt idx="14550">
                  <c:v>39.373080999999999</c:v>
                </c:pt>
                <c:pt idx="14551">
                  <c:v>39.373080999999999</c:v>
                </c:pt>
                <c:pt idx="14552">
                  <c:v>39.373987</c:v>
                </c:pt>
                <c:pt idx="14553">
                  <c:v>39.373987</c:v>
                </c:pt>
                <c:pt idx="14554">
                  <c:v>39.374893</c:v>
                </c:pt>
                <c:pt idx="14555">
                  <c:v>39.374893</c:v>
                </c:pt>
                <c:pt idx="14556">
                  <c:v>39.379421999999998</c:v>
                </c:pt>
                <c:pt idx="14557">
                  <c:v>39.379421999999998</c:v>
                </c:pt>
                <c:pt idx="14558">
                  <c:v>39.379874999999998</c:v>
                </c:pt>
                <c:pt idx="14559">
                  <c:v>39.379874999999998</c:v>
                </c:pt>
                <c:pt idx="14560">
                  <c:v>39.385762999999997</c:v>
                </c:pt>
                <c:pt idx="14561">
                  <c:v>39.385762999999997</c:v>
                </c:pt>
                <c:pt idx="14562">
                  <c:v>39.390743999999998</c:v>
                </c:pt>
                <c:pt idx="14563">
                  <c:v>39.390743999999998</c:v>
                </c:pt>
                <c:pt idx="14564">
                  <c:v>39.405237</c:v>
                </c:pt>
                <c:pt idx="14565">
                  <c:v>39.405237</c:v>
                </c:pt>
                <c:pt idx="14566">
                  <c:v>39.43694</c:v>
                </c:pt>
                <c:pt idx="14567">
                  <c:v>39.43694</c:v>
                </c:pt>
                <c:pt idx="14568">
                  <c:v>39.442827999999999</c:v>
                </c:pt>
                <c:pt idx="14569">
                  <c:v>39.442827999999999</c:v>
                </c:pt>
                <c:pt idx="14570">
                  <c:v>39.444639000000002</c:v>
                </c:pt>
                <c:pt idx="14571">
                  <c:v>39.444639000000002</c:v>
                </c:pt>
                <c:pt idx="14572">
                  <c:v>39.453243999999998</c:v>
                </c:pt>
                <c:pt idx="14573">
                  <c:v>39.453243999999998</c:v>
                </c:pt>
                <c:pt idx="14574">
                  <c:v>39.454149999999998</c:v>
                </c:pt>
                <c:pt idx="14575">
                  <c:v>39.454149999999998</c:v>
                </c:pt>
                <c:pt idx="14576">
                  <c:v>39.459131999999997</c:v>
                </c:pt>
                <c:pt idx="14577">
                  <c:v>39.459131999999997</c:v>
                </c:pt>
                <c:pt idx="14578">
                  <c:v>39.483587999999997</c:v>
                </c:pt>
                <c:pt idx="14579">
                  <c:v>39.483587999999997</c:v>
                </c:pt>
                <c:pt idx="14580">
                  <c:v>39.491740999999998</c:v>
                </c:pt>
                <c:pt idx="14581">
                  <c:v>39.491740999999998</c:v>
                </c:pt>
                <c:pt idx="14582">
                  <c:v>39.498080999999999</c:v>
                </c:pt>
                <c:pt idx="14583">
                  <c:v>39.498080999999999</c:v>
                </c:pt>
                <c:pt idx="14584">
                  <c:v>39.500346</c:v>
                </c:pt>
                <c:pt idx="14585">
                  <c:v>39.500346</c:v>
                </c:pt>
                <c:pt idx="14586">
                  <c:v>39.501251000000003</c:v>
                </c:pt>
                <c:pt idx="14587">
                  <c:v>39.501251000000003</c:v>
                </c:pt>
                <c:pt idx="14588">
                  <c:v>39.522084999999997</c:v>
                </c:pt>
                <c:pt idx="14589">
                  <c:v>39.522084999999997</c:v>
                </c:pt>
                <c:pt idx="14590">
                  <c:v>39.525708000000002</c:v>
                </c:pt>
                <c:pt idx="14591">
                  <c:v>39.525708000000002</c:v>
                </c:pt>
                <c:pt idx="14592">
                  <c:v>39.536124000000001</c:v>
                </c:pt>
                <c:pt idx="14593">
                  <c:v>39.536124000000001</c:v>
                </c:pt>
                <c:pt idx="14594">
                  <c:v>39.542012</c:v>
                </c:pt>
                <c:pt idx="14595">
                  <c:v>39.542012</c:v>
                </c:pt>
                <c:pt idx="14596">
                  <c:v>39.563298000000003</c:v>
                </c:pt>
                <c:pt idx="14597">
                  <c:v>39.563298000000003</c:v>
                </c:pt>
                <c:pt idx="14598">
                  <c:v>39.582320000000003</c:v>
                </c:pt>
                <c:pt idx="14599">
                  <c:v>39.582320000000003</c:v>
                </c:pt>
                <c:pt idx="14600">
                  <c:v>39.583226000000003</c:v>
                </c:pt>
                <c:pt idx="14601">
                  <c:v>39.583226000000003</c:v>
                </c:pt>
                <c:pt idx="14602">
                  <c:v>39.591377999999999</c:v>
                </c:pt>
                <c:pt idx="14603">
                  <c:v>39.591377999999999</c:v>
                </c:pt>
                <c:pt idx="14604">
                  <c:v>39.594095000000003</c:v>
                </c:pt>
                <c:pt idx="14605">
                  <c:v>39.594095000000003</c:v>
                </c:pt>
                <c:pt idx="14606">
                  <c:v>39.595453999999997</c:v>
                </c:pt>
                <c:pt idx="14607">
                  <c:v>39.595453999999997</c:v>
                </c:pt>
                <c:pt idx="14608">
                  <c:v>39.598171000000001</c:v>
                </c:pt>
                <c:pt idx="14609">
                  <c:v>39.598171000000001</c:v>
                </c:pt>
                <c:pt idx="14610">
                  <c:v>39.601342000000002</c:v>
                </c:pt>
                <c:pt idx="14611">
                  <c:v>39.601342000000002</c:v>
                </c:pt>
                <c:pt idx="14612">
                  <c:v>39.602699999999999</c:v>
                </c:pt>
                <c:pt idx="14613">
                  <c:v>39.602699999999999</c:v>
                </c:pt>
                <c:pt idx="14614">
                  <c:v>39.619909999999997</c:v>
                </c:pt>
                <c:pt idx="14615">
                  <c:v>39.619909999999997</c:v>
                </c:pt>
                <c:pt idx="14616">
                  <c:v>39.624439000000002</c:v>
                </c:pt>
                <c:pt idx="14617">
                  <c:v>39.624439000000002</c:v>
                </c:pt>
                <c:pt idx="14618">
                  <c:v>39.624439000000002</c:v>
                </c:pt>
                <c:pt idx="14619">
                  <c:v>39.624439000000002</c:v>
                </c:pt>
                <c:pt idx="14620">
                  <c:v>39.626251000000003</c:v>
                </c:pt>
                <c:pt idx="14621">
                  <c:v>39.626251000000003</c:v>
                </c:pt>
                <c:pt idx="14622">
                  <c:v>39.627609999999997</c:v>
                </c:pt>
                <c:pt idx="14623">
                  <c:v>39.627609999999997</c:v>
                </c:pt>
                <c:pt idx="14624">
                  <c:v>39.631233000000002</c:v>
                </c:pt>
                <c:pt idx="14625">
                  <c:v>39.631233000000002</c:v>
                </c:pt>
                <c:pt idx="14626">
                  <c:v>39.632592000000002</c:v>
                </c:pt>
                <c:pt idx="14627">
                  <c:v>39.632592000000002</c:v>
                </c:pt>
                <c:pt idx="14628">
                  <c:v>39.638026000000004</c:v>
                </c:pt>
                <c:pt idx="14629">
                  <c:v>39.638026000000004</c:v>
                </c:pt>
                <c:pt idx="14630">
                  <c:v>39.641649999999998</c:v>
                </c:pt>
                <c:pt idx="14631">
                  <c:v>39.641649999999998</c:v>
                </c:pt>
                <c:pt idx="14632">
                  <c:v>39.646177999999999</c:v>
                </c:pt>
                <c:pt idx="14633">
                  <c:v>39.646177999999999</c:v>
                </c:pt>
                <c:pt idx="14634">
                  <c:v>39.667465</c:v>
                </c:pt>
                <c:pt idx="14635">
                  <c:v>39.667465</c:v>
                </c:pt>
                <c:pt idx="14636">
                  <c:v>39.667918</c:v>
                </c:pt>
                <c:pt idx="14637">
                  <c:v>39.667918</c:v>
                </c:pt>
                <c:pt idx="14638">
                  <c:v>39.674711000000002</c:v>
                </c:pt>
                <c:pt idx="14639">
                  <c:v>39.674711000000002</c:v>
                </c:pt>
                <c:pt idx="14640">
                  <c:v>39.684221999999998</c:v>
                </c:pt>
                <c:pt idx="14641">
                  <c:v>39.684221999999998</c:v>
                </c:pt>
                <c:pt idx="14642">
                  <c:v>39.689203999999997</c:v>
                </c:pt>
                <c:pt idx="14643">
                  <c:v>39.689203999999997</c:v>
                </c:pt>
                <c:pt idx="14644">
                  <c:v>39.698715</c:v>
                </c:pt>
                <c:pt idx="14645">
                  <c:v>39.698715</c:v>
                </c:pt>
                <c:pt idx="14646">
                  <c:v>39.71049</c:v>
                </c:pt>
                <c:pt idx="14647">
                  <c:v>39.71049</c:v>
                </c:pt>
                <c:pt idx="14648">
                  <c:v>39.717736000000002</c:v>
                </c:pt>
                <c:pt idx="14649">
                  <c:v>39.717736000000002</c:v>
                </c:pt>
                <c:pt idx="14650">
                  <c:v>39.724983000000002</c:v>
                </c:pt>
                <c:pt idx="14651">
                  <c:v>39.724983000000002</c:v>
                </c:pt>
                <c:pt idx="14652">
                  <c:v>39.738570000000003</c:v>
                </c:pt>
                <c:pt idx="14653">
                  <c:v>39.738570000000003</c:v>
                </c:pt>
                <c:pt idx="14654">
                  <c:v>39.742646000000001</c:v>
                </c:pt>
                <c:pt idx="14655">
                  <c:v>39.742646000000001</c:v>
                </c:pt>
                <c:pt idx="14656">
                  <c:v>39.744003999999997</c:v>
                </c:pt>
                <c:pt idx="14657">
                  <c:v>39.744003999999997</c:v>
                </c:pt>
                <c:pt idx="14658">
                  <c:v>39.744456999999997</c:v>
                </c:pt>
                <c:pt idx="14659">
                  <c:v>39.744456999999997</c:v>
                </c:pt>
                <c:pt idx="14660">
                  <c:v>39.744909999999997</c:v>
                </c:pt>
                <c:pt idx="14661">
                  <c:v>39.744909999999997</c:v>
                </c:pt>
                <c:pt idx="14662">
                  <c:v>39.746268999999998</c:v>
                </c:pt>
                <c:pt idx="14663">
                  <c:v>39.746268999999998</c:v>
                </c:pt>
                <c:pt idx="14664">
                  <c:v>39.756684999999997</c:v>
                </c:pt>
                <c:pt idx="14665">
                  <c:v>39.756684999999997</c:v>
                </c:pt>
                <c:pt idx="14666">
                  <c:v>39.765743000000001</c:v>
                </c:pt>
                <c:pt idx="14667">
                  <c:v>39.765743000000001</c:v>
                </c:pt>
                <c:pt idx="14668">
                  <c:v>39.774800999999997</c:v>
                </c:pt>
                <c:pt idx="14669">
                  <c:v>39.774800999999997</c:v>
                </c:pt>
                <c:pt idx="14670">
                  <c:v>39.789746999999998</c:v>
                </c:pt>
                <c:pt idx="14671">
                  <c:v>39.789746999999998</c:v>
                </c:pt>
                <c:pt idx="14672">
                  <c:v>39.808768999999998</c:v>
                </c:pt>
                <c:pt idx="14673">
                  <c:v>39.808768999999998</c:v>
                </c:pt>
                <c:pt idx="14674">
                  <c:v>39.809221999999998</c:v>
                </c:pt>
                <c:pt idx="14675">
                  <c:v>39.809221999999998</c:v>
                </c:pt>
                <c:pt idx="14676">
                  <c:v>39.813298000000003</c:v>
                </c:pt>
                <c:pt idx="14677">
                  <c:v>39.813298000000003</c:v>
                </c:pt>
                <c:pt idx="14678">
                  <c:v>39.813751000000003</c:v>
                </c:pt>
                <c:pt idx="14679">
                  <c:v>39.813751000000003</c:v>
                </c:pt>
                <c:pt idx="14680">
                  <c:v>39.824167000000003</c:v>
                </c:pt>
                <c:pt idx="14681">
                  <c:v>39.824167000000003</c:v>
                </c:pt>
                <c:pt idx="14682">
                  <c:v>39.831865999999998</c:v>
                </c:pt>
                <c:pt idx="14683">
                  <c:v>39.831865999999998</c:v>
                </c:pt>
                <c:pt idx="14684">
                  <c:v>39.835942000000003</c:v>
                </c:pt>
                <c:pt idx="14685">
                  <c:v>39.835942000000003</c:v>
                </c:pt>
                <c:pt idx="14686">
                  <c:v>39.846359</c:v>
                </c:pt>
                <c:pt idx="14687">
                  <c:v>39.846359</c:v>
                </c:pt>
                <c:pt idx="14688">
                  <c:v>39.847718</c:v>
                </c:pt>
                <c:pt idx="14689">
                  <c:v>39.847718</c:v>
                </c:pt>
                <c:pt idx="14690">
                  <c:v>39.864927999999999</c:v>
                </c:pt>
                <c:pt idx="14691">
                  <c:v>39.864927999999999</c:v>
                </c:pt>
                <c:pt idx="14692">
                  <c:v>39.881231999999997</c:v>
                </c:pt>
                <c:pt idx="14693">
                  <c:v>39.881231999999997</c:v>
                </c:pt>
                <c:pt idx="14694">
                  <c:v>39.883496999999998</c:v>
                </c:pt>
                <c:pt idx="14695">
                  <c:v>39.883496999999998</c:v>
                </c:pt>
                <c:pt idx="14696">
                  <c:v>39.884855000000002</c:v>
                </c:pt>
                <c:pt idx="14697">
                  <c:v>39.884855000000002</c:v>
                </c:pt>
                <c:pt idx="14698">
                  <c:v>39.891649000000001</c:v>
                </c:pt>
                <c:pt idx="14699">
                  <c:v>39.891649000000001</c:v>
                </c:pt>
                <c:pt idx="14700">
                  <c:v>39.892102000000001</c:v>
                </c:pt>
                <c:pt idx="14701">
                  <c:v>39.892102000000001</c:v>
                </c:pt>
                <c:pt idx="14702">
                  <c:v>39.895724999999999</c:v>
                </c:pt>
                <c:pt idx="14703">
                  <c:v>39.895724999999999</c:v>
                </c:pt>
                <c:pt idx="14704">
                  <c:v>39.897989000000003</c:v>
                </c:pt>
                <c:pt idx="14705">
                  <c:v>39.897989000000003</c:v>
                </c:pt>
                <c:pt idx="14706">
                  <c:v>39.902518000000001</c:v>
                </c:pt>
                <c:pt idx="14707">
                  <c:v>39.902518000000001</c:v>
                </c:pt>
                <c:pt idx="14708">
                  <c:v>39.911123000000003</c:v>
                </c:pt>
                <c:pt idx="14709">
                  <c:v>39.911123000000003</c:v>
                </c:pt>
                <c:pt idx="14710">
                  <c:v>39.914746999999998</c:v>
                </c:pt>
                <c:pt idx="14711">
                  <c:v>39.914746999999998</c:v>
                </c:pt>
                <c:pt idx="14712">
                  <c:v>39.915652000000001</c:v>
                </c:pt>
                <c:pt idx="14713">
                  <c:v>39.915652000000001</c:v>
                </c:pt>
                <c:pt idx="14714">
                  <c:v>39.916558000000002</c:v>
                </c:pt>
                <c:pt idx="14715">
                  <c:v>39.916558000000002</c:v>
                </c:pt>
                <c:pt idx="14716">
                  <c:v>39.926974999999999</c:v>
                </c:pt>
                <c:pt idx="14717">
                  <c:v>39.926974999999999</c:v>
                </c:pt>
                <c:pt idx="14718">
                  <c:v>39.929692000000003</c:v>
                </c:pt>
                <c:pt idx="14719">
                  <c:v>39.929692000000003</c:v>
                </c:pt>
                <c:pt idx="14720">
                  <c:v>39.936033000000002</c:v>
                </c:pt>
                <c:pt idx="14721">
                  <c:v>39.936033000000002</c:v>
                </c:pt>
                <c:pt idx="14722">
                  <c:v>39.954149000000001</c:v>
                </c:pt>
                <c:pt idx="14723">
                  <c:v>39.954149000000001</c:v>
                </c:pt>
                <c:pt idx="14724">
                  <c:v>39.978605000000002</c:v>
                </c:pt>
                <c:pt idx="14725">
                  <c:v>39.978605000000002</c:v>
                </c:pt>
                <c:pt idx="14726">
                  <c:v>39.989474999999999</c:v>
                </c:pt>
                <c:pt idx="14727">
                  <c:v>39.989474999999999</c:v>
                </c:pt>
                <c:pt idx="14728">
                  <c:v>39.993098000000003</c:v>
                </c:pt>
                <c:pt idx="14729">
                  <c:v>39.993098000000003</c:v>
                </c:pt>
                <c:pt idx="14730">
                  <c:v>39.993550999999997</c:v>
                </c:pt>
                <c:pt idx="14731">
                  <c:v>39.993550999999997</c:v>
                </c:pt>
                <c:pt idx="14732">
                  <c:v>40.004420000000003</c:v>
                </c:pt>
                <c:pt idx="14733">
                  <c:v>40.004420000000003</c:v>
                </c:pt>
                <c:pt idx="14734">
                  <c:v>40.008496000000001</c:v>
                </c:pt>
                <c:pt idx="14735">
                  <c:v>40.008496000000001</c:v>
                </c:pt>
                <c:pt idx="14736">
                  <c:v>40.012120000000003</c:v>
                </c:pt>
                <c:pt idx="14737">
                  <c:v>40.012120000000003</c:v>
                </c:pt>
                <c:pt idx="14738">
                  <c:v>40.017553999999997</c:v>
                </c:pt>
                <c:pt idx="14739">
                  <c:v>40.017553999999997</c:v>
                </c:pt>
                <c:pt idx="14740">
                  <c:v>40.019365999999998</c:v>
                </c:pt>
                <c:pt idx="14741">
                  <c:v>40.019365999999998</c:v>
                </c:pt>
                <c:pt idx="14742">
                  <c:v>40.019818999999998</c:v>
                </c:pt>
                <c:pt idx="14743">
                  <c:v>40.019818999999998</c:v>
                </c:pt>
                <c:pt idx="14744">
                  <c:v>40.022083000000002</c:v>
                </c:pt>
                <c:pt idx="14745">
                  <c:v>40.022083000000002</c:v>
                </c:pt>
                <c:pt idx="14746">
                  <c:v>40.040199000000001</c:v>
                </c:pt>
                <c:pt idx="14747">
                  <c:v>40.040199000000001</c:v>
                </c:pt>
                <c:pt idx="14748">
                  <c:v>40.042917000000003</c:v>
                </c:pt>
                <c:pt idx="14749">
                  <c:v>40.042917000000003</c:v>
                </c:pt>
                <c:pt idx="14750">
                  <c:v>40.045634</c:v>
                </c:pt>
                <c:pt idx="14751">
                  <c:v>40.045634</c:v>
                </c:pt>
                <c:pt idx="14752">
                  <c:v>40.048350999999997</c:v>
                </c:pt>
                <c:pt idx="14753">
                  <c:v>40.048350999999997</c:v>
                </c:pt>
                <c:pt idx="14754">
                  <c:v>40.050615999999998</c:v>
                </c:pt>
                <c:pt idx="14755">
                  <c:v>40.050615999999998</c:v>
                </c:pt>
                <c:pt idx="14756">
                  <c:v>40.054239000000003</c:v>
                </c:pt>
                <c:pt idx="14757">
                  <c:v>40.054239000000003</c:v>
                </c:pt>
                <c:pt idx="14758">
                  <c:v>40.061484999999998</c:v>
                </c:pt>
                <c:pt idx="14759">
                  <c:v>40.061484999999998</c:v>
                </c:pt>
                <c:pt idx="14760">
                  <c:v>40.079148000000004</c:v>
                </c:pt>
                <c:pt idx="14761">
                  <c:v>40.079148000000004</c:v>
                </c:pt>
                <c:pt idx="14762">
                  <c:v>40.101793000000001</c:v>
                </c:pt>
                <c:pt idx="14763">
                  <c:v>40.101793000000001</c:v>
                </c:pt>
                <c:pt idx="14764">
                  <c:v>40.113115999999998</c:v>
                </c:pt>
                <c:pt idx="14765">
                  <c:v>40.113115999999998</c:v>
                </c:pt>
                <c:pt idx="14766">
                  <c:v>40.114927000000002</c:v>
                </c:pt>
                <c:pt idx="14767">
                  <c:v>40.114927000000002</c:v>
                </c:pt>
                <c:pt idx="14768">
                  <c:v>40.125796999999999</c:v>
                </c:pt>
                <c:pt idx="14769">
                  <c:v>40.125796999999999</c:v>
                </c:pt>
                <c:pt idx="14770">
                  <c:v>40.135761000000002</c:v>
                </c:pt>
                <c:pt idx="14771">
                  <c:v>40.135761000000002</c:v>
                </c:pt>
                <c:pt idx="14772">
                  <c:v>40.143912999999998</c:v>
                </c:pt>
                <c:pt idx="14773">
                  <c:v>40.143912999999998</c:v>
                </c:pt>
                <c:pt idx="14774">
                  <c:v>40.144818000000001</c:v>
                </c:pt>
                <c:pt idx="14775">
                  <c:v>40.144818000000001</c:v>
                </c:pt>
                <c:pt idx="14776">
                  <c:v>40.148895000000003</c:v>
                </c:pt>
                <c:pt idx="14777">
                  <c:v>40.148895000000003</c:v>
                </c:pt>
                <c:pt idx="14778">
                  <c:v>40.179692000000003</c:v>
                </c:pt>
                <c:pt idx="14779">
                  <c:v>40.179692000000003</c:v>
                </c:pt>
                <c:pt idx="14780">
                  <c:v>40.180596999999999</c:v>
                </c:pt>
                <c:pt idx="14781">
                  <c:v>40.180596999999999</c:v>
                </c:pt>
                <c:pt idx="14782">
                  <c:v>40.191920000000003</c:v>
                </c:pt>
                <c:pt idx="14783">
                  <c:v>40.191920000000003</c:v>
                </c:pt>
                <c:pt idx="14784">
                  <c:v>40.197355000000002</c:v>
                </c:pt>
                <c:pt idx="14785">
                  <c:v>40.197355000000002</c:v>
                </c:pt>
                <c:pt idx="14786">
                  <c:v>40.214112</c:v>
                </c:pt>
                <c:pt idx="14787">
                  <c:v>40.214112</c:v>
                </c:pt>
                <c:pt idx="14788">
                  <c:v>40.224527999999999</c:v>
                </c:pt>
                <c:pt idx="14789">
                  <c:v>40.224527999999999</c:v>
                </c:pt>
                <c:pt idx="14790">
                  <c:v>40.224527999999999</c:v>
                </c:pt>
                <c:pt idx="14791">
                  <c:v>40.224527999999999</c:v>
                </c:pt>
                <c:pt idx="14792">
                  <c:v>40.225887</c:v>
                </c:pt>
                <c:pt idx="14793">
                  <c:v>40.225887</c:v>
                </c:pt>
                <c:pt idx="14794">
                  <c:v>40.238115000000001</c:v>
                </c:pt>
                <c:pt idx="14795">
                  <c:v>40.238115000000001</c:v>
                </c:pt>
                <c:pt idx="14796">
                  <c:v>40.240833000000002</c:v>
                </c:pt>
                <c:pt idx="14797">
                  <c:v>40.240833000000002</c:v>
                </c:pt>
                <c:pt idx="14798">
                  <c:v>40.256231</c:v>
                </c:pt>
                <c:pt idx="14799">
                  <c:v>40.256231</c:v>
                </c:pt>
                <c:pt idx="14800">
                  <c:v>40.25759</c:v>
                </c:pt>
                <c:pt idx="14801">
                  <c:v>40.25759</c:v>
                </c:pt>
                <c:pt idx="14802">
                  <c:v>40.264383000000002</c:v>
                </c:pt>
                <c:pt idx="14803">
                  <c:v>40.264383000000002</c:v>
                </c:pt>
                <c:pt idx="14804">
                  <c:v>40.264836000000003</c:v>
                </c:pt>
                <c:pt idx="14805">
                  <c:v>40.264836000000003</c:v>
                </c:pt>
                <c:pt idx="14806">
                  <c:v>40.268912</c:v>
                </c:pt>
                <c:pt idx="14807">
                  <c:v>40.268912</c:v>
                </c:pt>
                <c:pt idx="14808">
                  <c:v>40.276612</c:v>
                </c:pt>
                <c:pt idx="14809">
                  <c:v>40.276612</c:v>
                </c:pt>
                <c:pt idx="14810">
                  <c:v>40.283858000000002</c:v>
                </c:pt>
                <c:pt idx="14811">
                  <c:v>40.283858000000002</c:v>
                </c:pt>
                <c:pt idx="14812">
                  <c:v>40.320543000000001</c:v>
                </c:pt>
                <c:pt idx="14813">
                  <c:v>40.320543000000001</c:v>
                </c:pt>
                <c:pt idx="14814">
                  <c:v>40.326883000000002</c:v>
                </c:pt>
                <c:pt idx="14815">
                  <c:v>40.326883000000002</c:v>
                </c:pt>
                <c:pt idx="14816">
                  <c:v>40.330959</c:v>
                </c:pt>
                <c:pt idx="14817">
                  <c:v>40.330959</c:v>
                </c:pt>
                <c:pt idx="14818">
                  <c:v>40.338659</c:v>
                </c:pt>
                <c:pt idx="14819">
                  <c:v>40.338659</c:v>
                </c:pt>
                <c:pt idx="14820">
                  <c:v>40.349981</c:v>
                </c:pt>
                <c:pt idx="14821">
                  <c:v>40.349981</c:v>
                </c:pt>
                <c:pt idx="14822">
                  <c:v>40.362209</c:v>
                </c:pt>
                <c:pt idx="14823">
                  <c:v>40.362209</c:v>
                </c:pt>
                <c:pt idx="14824">
                  <c:v>40.362662</c:v>
                </c:pt>
                <c:pt idx="14825">
                  <c:v>40.362662</c:v>
                </c:pt>
                <c:pt idx="14826">
                  <c:v>40.397081999999997</c:v>
                </c:pt>
                <c:pt idx="14827">
                  <c:v>40.397081999999997</c:v>
                </c:pt>
                <c:pt idx="14828">
                  <c:v>40.401611000000003</c:v>
                </c:pt>
                <c:pt idx="14829">
                  <c:v>40.401611000000003</c:v>
                </c:pt>
                <c:pt idx="14830">
                  <c:v>40.413839000000003</c:v>
                </c:pt>
                <c:pt idx="14831">
                  <c:v>40.413839000000003</c:v>
                </c:pt>
                <c:pt idx="14832">
                  <c:v>40.435578999999997</c:v>
                </c:pt>
                <c:pt idx="14833">
                  <c:v>40.435578999999997</c:v>
                </c:pt>
                <c:pt idx="14834">
                  <c:v>40.435578999999997</c:v>
                </c:pt>
                <c:pt idx="14835">
                  <c:v>40.435578999999997</c:v>
                </c:pt>
                <c:pt idx="14836">
                  <c:v>40.453242000000003</c:v>
                </c:pt>
                <c:pt idx="14837">
                  <c:v>40.453242000000003</c:v>
                </c:pt>
                <c:pt idx="14838">
                  <c:v>40.474074999999999</c:v>
                </c:pt>
                <c:pt idx="14839">
                  <c:v>40.474074999999999</c:v>
                </c:pt>
                <c:pt idx="14840">
                  <c:v>40.534762999999998</c:v>
                </c:pt>
                <c:pt idx="14841">
                  <c:v>40.534762999999998</c:v>
                </c:pt>
                <c:pt idx="14842">
                  <c:v>40.538839000000003</c:v>
                </c:pt>
                <c:pt idx="14843">
                  <c:v>40.538839000000003</c:v>
                </c:pt>
                <c:pt idx="14844">
                  <c:v>40.542915000000001</c:v>
                </c:pt>
                <c:pt idx="14845">
                  <c:v>40.542915000000001</c:v>
                </c:pt>
                <c:pt idx="14846">
                  <c:v>40.547896999999999</c:v>
                </c:pt>
                <c:pt idx="14847">
                  <c:v>40.547896999999999</c:v>
                </c:pt>
                <c:pt idx="14848">
                  <c:v>40.556502000000002</c:v>
                </c:pt>
                <c:pt idx="14849">
                  <c:v>40.556502000000002</c:v>
                </c:pt>
                <c:pt idx="14850">
                  <c:v>40.562843000000001</c:v>
                </c:pt>
                <c:pt idx="14851">
                  <c:v>40.562843000000001</c:v>
                </c:pt>
                <c:pt idx="14852">
                  <c:v>40.564653999999997</c:v>
                </c:pt>
                <c:pt idx="14853">
                  <c:v>40.564653999999997</c:v>
                </c:pt>
                <c:pt idx="14854">
                  <c:v>40.572353999999997</c:v>
                </c:pt>
                <c:pt idx="14855">
                  <c:v>40.572353999999997</c:v>
                </c:pt>
                <c:pt idx="14856">
                  <c:v>40.585034999999998</c:v>
                </c:pt>
                <c:pt idx="14857">
                  <c:v>40.585034999999998</c:v>
                </c:pt>
                <c:pt idx="14858">
                  <c:v>40.588205000000002</c:v>
                </c:pt>
                <c:pt idx="14859">
                  <c:v>40.588205000000002</c:v>
                </c:pt>
                <c:pt idx="14860">
                  <c:v>40.638024000000001</c:v>
                </c:pt>
                <c:pt idx="14861">
                  <c:v>40.638024000000001</c:v>
                </c:pt>
                <c:pt idx="14862">
                  <c:v>40.652062999999998</c:v>
                </c:pt>
                <c:pt idx="14863">
                  <c:v>40.652062999999998</c:v>
                </c:pt>
                <c:pt idx="14864">
                  <c:v>40.652968999999999</c:v>
                </c:pt>
                <c:pt idx="14865">
                  <c:v>40.652968999999999</c:v>
                </c:pt>
                <c:pt idx="14866">
                  <c:v>40.661121000000001</c:v>
                </c:pt>
                <c:pt idx="14867">
                  <c:v>40.661121000000001</c:v>
                </c:pt>
                <c:pt idx="14868">
                  <c:v>40.675161000000003</c:v>
                </c:pt>
                <c:pt idx="14869">
                  <c:v>40.675161000000003</c:v>
                </c:pt>
                <c:pt idx="14870">
                  <c:v>40.675614000000003</c:v>
                </c:pt>
                <c:pt idx="14871">
                  <c:v>40.675614000000003</c:v>
                </c:pt>
                <c:pt idx="14872">
                  <c:v>40.679237000000001</c:v>
                </c:pt>
                <c:pt idx="14873">
                  <c:v>40.679237000000001</c:v>
                </c:pt>
                <c:pt idx="14874">
                  <c:v>40.680596000000001</c:v>
                </c:pt>
                <c:pt idx="14875">
                  <c:v>40.680596000000001</c:v>
                </c:pt>
                <c:pt idx="14876">
                  <c:v>40.705505000000002</c:v>
                </c:pt>
                <c:pt idx="14877">
                  <c:v>40.705505000000002</c:v>
                </c:pt>
                <c:pt idx="14878">
                  <c:v>40.715468999999999</c:v>
                </c:pt>
                <c:pt idx="14879">
                  <c:v>40.715468999999999</c:v>
                </c:pt>
                <c:pt idx="14880">
                  <c:v>40.716828</c:v>
                </c:pt>
                <c:pt idx="14881">
                  <c:v>40.716828</c:v>
                </c:pt>
                <c:pt idx="14882">
                  <c:v>40.727243999999999</c:v>
                </c:pt>
                <c:pt idx="14883">
                  <c:v>40.727243999999999</c:v>
                </c:pt>
                <c:pt idx="14884">
                  <c:v>40.728149999999999</c:v>
                </c:pt>
                <c:pt idx="14885">
                  <c:v>40.728149999999999</c:v>
                </c:pt>
                <c:pt idx="14886">
                  <c:v>40.730868000000001</c:v>
                </c:pt>
                <c:pt idx="14887">
                  <c:v>40.730868000000001</c:v>
                </c:pt>
                <c:pt idx="14888">
                  <c:v>40.732225999999997</c:v>
                </c:pt>
                <c:pt idx="14889">
                  <c:v>40.732225999999997</c:v>
                </c:pt>
                <c:pt idx="14890">
                  <c:v>40.736755000000002</c:v>
                </c:pt>
                <c:pt idx="14891">
                  <c:v>40.736755000000002</c:v>
                </c:pt>
                <c:pt idx="14892">
                  <c:v>40.746265999999999</c:v>
                </c:pt>
                <c:pt idx="14893">
                  <c:v>40.746265999999999</c:v>
                </c:pt>
                <c:pt idx="14894">
                  <c:v>40.774346000000001</c:v>
                </c:pt>
                <c:pt idx="14895">
                  <c:v>40.774346000000001</c:v>
                </c:pt>
                <c:pt idx="14896">
                  <c:v>40.784309</c:v>
                </c:pt>
                <c:pt idx="14897">
                  <c:v>40.784309</c:v>
                </c:pt>
                <c:pt idx="14898">
                  <c:v>40.796990999999998</c:v>
                </c:pt>
                <c:pt idx="14899">
                  <c:v>40.796990999999998</c:v>
                </c:pt>
                <c:pt idx="14900">
                  <c:v>40.799708000000003</c:v>
                </c:pt>
                <c:pt idx="14901">
                  <c:v>40.799708000000003</c:v>
                </c:pt>
                <c:pt idx="14902">
                  <c:v>40.809218999999999</c:v>
                </c:pt>
                <c:pt idx="14903">
                  <c:v>40.809218999999999</c:v>
                </c:pt>
                <c:pt idx="14904">
                  <c:v>40.812389000000003</c:v>
                </c:pt>
                <c:pt idx="14905">
                  <c:v>40.812389000000003</c:v>
                </c:pt>
                <c:pt idx="14906">
                  <c:v>40.813294999999997</c:v>
                </c:pt>
                <c:pt idx="14907">
                  <c:v>40.813294999999997</c:v>
                </c:pt>
                <c:pt idx="14908">
                  <c:v>40.813294999999997</c:v>
                </c:pt>
                <c:pt idx="14909">
                  <c:v>40.813294999999997</c:v>
                </c:pt>
                <c:pt idx="14910">
                  <c:v>40.824617000000003</c:v>
                </c:pt>
                <c:pt idx="14911">
                  <c:v>40.824617000000003</c:v>
                </c:pt>
                <c:pt idx="14912">
                  <c:v>40.826881999999998</c:v>
                </c:pt>
                <c:pt idx="14913">
                  <c:v>40.826881999999998</c:v>
                </c:pt>
                <c:pt idx="14914">
                  <c:v>40.835940000000001</c:v>
                </c:pt>
                <c:pt idx="14915">
                  <c:v>40.835940000000001</c:v>
                </c:pt>
                <c:pt idx="14916">
                  <c:v>40.836393000000001</c:v>
                </c:pt>
                <c:pt idx="14917">
                  <c:v>40.836393000000001</c:v>
                </c:pt>
                <c:pt idx="14918">
                  <c:v>40.841374999999999</c:v>
                </c:pt>
                <c:pt idx="14919">
                  <c:v>40.841374999999999</c:v>
                </c:pt>
                <c:pt idx="14920">
                  <c:v>40.853149999999999</c:v>
                </c:pt>
                <c:pt idx="14921">
                  <c:v>40.853149999999999</c:v>
                </c:pt>
                <c:pt idx="14922">
                  <c:v>40.866284</c:v>
                </c:pt>
                <c:pt idx="14923">
                  <c:v>40.866284</c:v>
                </c:pt>
                <c:pt idx="14924">
                  <c:v>40.883946999999999</c:v>
                </c:pt>
                <c:pt idx="14925">
                  <c:v>40.883946999999999</c:v>
                </c:pt>
                <c:pt idx="14926">
                  <c:v>40.911121000000001</c:v>
                </c:pt>
                <c:pt idx="14927">
                  <c:v>40.911121000000001</c:v>
                </c:pt>
                <c:pt idx="14928">
                  <c:v>40.926065999999999</c:v>
                </c:pt>
                <c:pt idx="14929">
                  <c:v>40.926065999999999</c:v>
                </c:pt>
                <c:pt idx="14930">
                  <c:v>40.930141999999996</c:v>
                </c:pt>
                <c:pt idx="14931">
                  <c:v>40.930141999999996</c:v>
                </c:pt>
                <c:pt idx="14932">
                  <c:v>40.930594999999997</c:v>
                </c:pt>
                <c:pt idx="14933">
                  <c:v>40.930594999999997</c:v>
                </c:pt>
                <c:pt idx="14934">
                  <c:v>40.936483000000003</c:v>
                </c:pt>
                <c:pt idx="14935">
                  <c:v>40.936483000000003</c:v>
                </c:pt>
                <c:pt idx="14936">
                  <c:v>40.946899999999999</c:v>
                </c:pt>
                <c:pt idx="14937">
                  <c:v>40.946899999999999</c:v>
                </c:pt>
                <c:pt idx="14938">
                  <c:v>40.948711000000003</c:v>
                </c:pt>
                <c:pt idx="14939">
                  <c:v>40.948711000000003</c:v>
                </c:pt>
                <c:pt idx="14940">
                  <c:v>40.950522999999997</c:v>
                </c:pt>
                <c:pt idx="14941">
                  <c:v>40.950522999999997</c:v>
                </c:pt>
                <c:pt idx="14942">
                  <c:v>40.951428999999997</c:v>
                </c:pt>
                <c:pt idx="14943">
                  <c:v>40.951428999999997</c:v>
                </c:pt>
                <c:pt idx="14944">
                  <c:v>40.962297999999997</c:v>
                </c:pt>
                <c:pt idx="14945">
                  <c:v>40.962297999999997</c:v>
                </c:pt>
                <c:pt idx="14946">
                  <c:v>40.971356</c:v>
                </c:pt>
                <c:pt idx="14947">
                  <c:v>40.971356</c:v>
                </c:pt>
                <c:pt idx="14948">
                  <c:v>40.974072999999997</c:v>
                </c:pt>
                <c:pt idx="14949">
                  <c:v>40.974072999999997</c:v>
                </c:pt>
                <c:pt idx="14950">
                  <c:v>40.974978999999998</c:v>
                </c:pt>
                <c:pt idx="14951">
                  <c:v>40.974978999999998</c:v>
                </c:pt>
                <c:pt idx="14952">
                  <c:v>40.980414000000003</c:v>
                </c:pt>
                <c:pt idx="14953">
                  <c:v>40.980414000000003</c:v>
                </c:pt>
                <c:pt idx="14954">
                  <c:v>40.986755000000002</c:v>
                </c:pt>
                <c:pt idx="14955">
                  <c:v>40.986755000000002</c:v>
                </c:pt>
                <c:pt idx="14956">
                  <c:v>41.003059</c:v>
                </c:pt>
                <c:pt idx="14957">
                  <c:v>41.003059</c:v>
                </c:pt>
                <c:pt idx="14958">
                  <c:v>41.008493999999999</c:v>
                </c:pt>
                <c:pt idx="14959">
                  <c:v>41.008493999999999</c:v>
                </c:pt>
                <c:pt idx="14960">
                  <c:v>41.059671000000002</c:v>
                </c:pt>
                <c:pt idx="14961">
                  <c:v>41.059671000000002</c:v>
                </c:pt>
                <c:pt idx="14962">
                  <c:v>41.067822999999997</c:v>
                </c:pt>
                <c:pt idx="14963">
                  <c:v>41.067822999999997</c:v>
                </c:pt>
                <c:pt idx="14964">
                  <c:v>41.092280000000002</c:v>
                </c:pt>
                <c:pt idx="14965">
                  <c:v>41.092280000000002</c:v>
                </c:pt>
                <c:pt idx="14966">
                  <c:v>41.101790000000001</c:v>
                </c:pt>
                <c:pt idx="14967">
                  <c:v>41.101790000000001</c:v>
                </c:pt>
                <c:pt idx="14968">
                  <c:v>41.119453</c:v>
                </c:pt>
                <c:pt idx="14969">
                  <c:v>41.119453</c:v>
                </c:pt>
                <c:pt idx="14970">
                  <c:v>41.1267</c:v>
                </c:pt>
                <c:pt idx="14971">
                  <c:v>41.1267</c:v>
                </c:pt>
                <c:pt idx="14972">
                  <c:v>41.15025</c:v>
                </c:pt>
                <c:pt idx="14973">
                  <c:v>41.15025</c:v>
                </c:pt>
                <c:pt idx="14974">
                  <c:v>41.155684999999998</c:v>
                </c:pt>
                <c:pt idx="14975">
                  <c:v>41.155684999999998</c:v>
                </c:pt>
                <c:pt idx="14976">
                  <c:v>41.157043999999999</c:v>
                </c:pt>
                <c:pt idx="14977">
                  <c:v>41.157043999999999</c:v>
                </c:pt>
                <c:pt idx="14978">
                  <c:v>41.173800999999997</c:v>
                </c:pt>
                <c:pt idx="14979">
                  <c:v>41.173800999999997</c:v>
                </c:pt>
                <c:pt idx="14980">
                  <c:v>41.233584</c:v>
                </c:pt>
                <c:pt idx="14981">
                  <c:v>41.233584</c:v>
                </c:pt>
                <c:pt idx="14982">
                  <c:v>41.239471000000002</c:v>
                </c:pt>
                <c:pt idx="14983">
                  <c:v>41.239471000000002</c:v>
                </c:pt>
                <c:pt idx="14984">
                  <c:v>41.240377000000002</c:v>
                </c:pt>
                <c:pt idx="14985">
                  <c:v>41.240377000000002</c:v>
                </c:pt>
                <c:pt idx="14986">
                  <c:v>41.242641999999996</c:v>
                </c:pt>
                <c:pt idx="14987">
                  <c:v>41.242641999999996</c:v>
                </c:pt>
                <c:pt idx="14988">
                  <c:v>41.242641999999996</c:v>
                </c:pt>
                <c:pt idx="14989">
                  <c:v>41.242641999999996</c:v>
                </c:pt>
                <c:pt idx="14990">
                  <c:v>41.253511000000003</c:v>
                </c:pt>
                <c:pt idx="14991">
                  <c:v>41.253511000000003</c:v>
                </c:pt>
                <c:pt idx="14992">
                  <c:v>41.261662999999999</c:v>
                </c:pt>
                <c:pt idx="14993">
                  <c:v>41.261662999999999</c:v>
                </c:pt>
                <c:pt idx="14994">
                  <c:v>41.27525</c:v>
                </c:pt>
                <c:pt idx="14995">
                  <c:v>41.27525</c:v>
                </c:pt>
                <c:pt idx="14996">
                  <c:v>41.281590999999999</c:v>
                </c:pt>
                <c:pt idx="14997">
                  <c:v>41.281590999999999</c:v>
                </c:pt>
                <c:pt idx="14998">
                  <c:v>41.292459999999998</c:v>
                </c:pt>
                <c:pt idx="14999">
                  <c:v>41.292459999999998</c:v>
                </c:pt>
                <c:pt idx="15000">
                  <c:v>41.299706999999998</c:v>
                </c:pt>
                <c:pt idx="15001">
                  <c:v>41.299706999999998</c:v>
                </c:pt>
                <c:pt idx="15002">
                  <c:v>41.301518000000002</c:v>
                </c:pt>
                <c:pt idx="15003">
                  <c:v>41.301518000000002</c:v>
                </c:pt>
                <c:pt idx="15004">
                  <c:v>41.310575999999998</c:v>
                </c:pt>
                <c:pt idx="15005">
                  <c:v>41.310575999999998</c:v>
                </c:pt>
                <c:pt idx="15006">
                  <c:v>41.321899000000002</c:v>
                </c:pt>
                <c:pt idx="15007">
                  <c:v>41.321899000000002</c:v>
                </c:pt>
                <c:pt idx="15008">
                  <c:v>41.321899000000002</c:v>
                </c:pt>
                <c:pt idx="15009">
                  <c:v>41.321899000000002</c:v>
                </c:pt>
                <c:pt idx="15010">
                  <c:v>41.330503999999998</c:v>
                </c:pt>
                <c:pt idx="15011">
                  <c:v>41.330503999999998</c:v>
                </c:pt>
                <c:pt idx="15012">
                  <c:v>41.330956999999998</c:v>
                </c:pt>
                <c:pt idx="15013">
                  <c:v>41.330956999999998</c:v>
                </c:pt>
                <c:pt idx="15014">
                  <c:v>41.338656</c:v>
                </c:pt>
                <c:pt idx="15015">
                  <c:v>41.338656</c:v>
                </c:pt>
                <c:pt idx="15016">
                  <c:v>41.348166999999997</c:v>
                </c:pt>
                <c:pt idx="15017">
                  <c:v>41.348166999999997</c:v>
                </c:pt>
                <c:pt idx="15018">
                  <c:v>41.359941999999997</c:v>
                </c:pt>
                <c:pt idx="15019">
                  <c:v>41.359941999999997</c:v>
                </c:pt>
                <c:pt idx="15020">
                  <c:v>41.425159000000001</c:v>
                </c:pt>
                <c:pt idx="15021">
                  <c:v>41.425159000000001</c:v>
                </c:pt>
                <c:pt idx="15022">
                  <c:v>41.430593999999999</c:v>
                </c:pt>
                <c:pt idx="15023">
                  <c:v>41.430593999999999</c:v>
                </c:pt>
                <c:pt idx="15024">
                  <c:v>41.436481999999998</c:v>
                </c:pt>
                <c:pt idx="15025">
                  <c:v>41.436481999999998</c:v>
                </c:pt>
                <c:pt idx="15026">
                  <c:v>41.441915999999999</c:v>
                </c:pt>
                <c:pt idx="15027">
                  <c:v>41.441915999999999</c:v>
                </c:pt>
                <c:pt idx="15028">
                  <c:v>41.460484999999998</c:v>
                </c:pt>
                <c:pt idx="15029">
                  <c:v>41.460484999999998</c:v>
                </c:pt>
                <c:pt idx="15030">
                  <c:v>41.461390999999999</c:v>
                </c:pt>
                <c:pt idx="15031">
                  <c:v>41.461390999999999</c:v>
                </c:pt>
                <c:pt idx="15032">
                  <c:v>41.484941999999997</c:v>
                </c:pt>
                <c:pt idx="15033">
                  <c:v>41.484941999999997</c:v>
                </c:pt>
                <c:pt idx="15034">
                  <c:v>41.488565000000001</c:v>
                </c:pt>
                <c:pt idx="15035">
                  <c:v>41.488565000000001</c:v>
                </c:pt>
                <c:pt idx="15036">
                  <c:v>41.491281999999998</c:v>
                </c:pt>
                <c:pt idx="15037">
                  <c:v>41.491281999999998</c:v>
                </c:pt>
                <c:pt idx="15038">
                  <c:v>41.500793000000002</c:v>
                </c:pt>
                <c:pt idx="15039">
                  <c:v>41.500793000000002</c:v>
                </c:pt>
                <c:pt idx="15040">
                  <c:v>41.501699000000002</c:v>
                </c:pt>
                <c:pt idx="15041">
                  <c:v>41.501699000000002</c:v>
                </c:pt>
                <c:pt idx="15042">
                  <c:v>41.515286000000003</c:v>
                </c:pt>
                <c:pt idx="15043">
                  <c:v>41.515286000000003</c:v>
                </c:pt>
                <c:pt idx="15044">
                  <c:v>41.521625999999998</c:v>
                </c:pt>
                <c:pt idx="15045">
                  <c:v>41.521625999999998</c:v>
                </c:pt>
                <c:pt idx="15046">
                  <c:v>41.523437999999999</c:v>
                </c:pt>
                <c:pt idx="15047">
                  <c:v>41.523437999999999</c:v>
                </c:pt>
                <c:pt idx="15048">
                  <c:v>41.524343999999999</c:v>
                </c:pt>
                <c:pt idx="15049">
                  <c:v>41.524343999999999</c:v>
                </c:pt>
                <c:pt idx="15050">
                  <c:v>41.536118999999999</c:v>
                </c:pt>
                <c:pt idx="15051">
                  <c:v>41.536118999999999</c:v>
                </c:pt>
                <c:pt idx="15052">
                  <c:v>41.540194999999997</c:v>
                </c:pt>
                <c:pt idx="15053">
                  <c:v>41.540194999999997</c:v>
                </c:pt>
                <c:pt idx="15054">
                  <c:v>41.542912000000001</c:v>
                </c:pt>
                <c:pt idx="15055">
                  <c:v>41.542912000000001</c:v>
                </c:pt>
                <c:pt idx="15056">
                  <c:v>41.565556999999998</c:v>
                </c:pt>
                <c:pt idx="15057">
                  <c:v>41.565556999999998</c:v>
                </c:pt>
                <c:pt idx="15058">
                  <c:v>41.571444999999997</c:v>
                </c:pt>
                <c:pt idx="15059">
                  <c:v>41.571444999999997</c:v>
                </c:pt>
                <c:pt idx="15060">
                  <c:v>41.579597</c:v>
                </c:pt>
                <c:pt idx="15061">
                  <c:v>41.579597</c:v>
                </c:pt>
                <c:pt idx="15062">
                  <c:v>41.582766999999997</c:v>
                </c:pt>
                <c:pt idx="15063">
                  <c:v>41.582766999999997</c:v>
                </c:pt>
                <c:pt idx="15064">
                  <c:v>41.589108000000003</c:v>
                </c:pt>
                <c:pt idx="15065">
                  <c:v>41.589108000000003</c:v>
                </c:pt>
                <c:pt idx="15066">
                  <c:v>41.612659000000001</c:v>
                </c:pt>
                <c:pt idx="15067">
                  <c:v>41.612659000000001</c:v>
                </c:pt>
                <c:pt idx="15068">
                  <c:v>41.625340000000001</c:v>
                </c:pt>
                <c:pt idx="15069">
                  <c:v>41.625340000000001</c:v>
                </c:pt>
                <c:pt idx="15070">
                  <c:v>41.626246000000002</c:v>
                </c:pt>
                <c:pt idx="15071">
                  <c:v>41.626246000000002</c:v>
                </c:pt>
                <c:pt idx="15072">
                  <c:v>41.627150999999998</c:v>
                </c:pt>
                <c:pt idx="15073">
                  <c:v>41.627150999999998</c:v>
                </c:pt>
                <c:pt idx="15074">
                  <c:v>41.630322</c:v>
                </c:pt>
                <c:pt idx="15075">
                  <c:v>41.630322</c:v>
                </c:pt>
                <c:pt idx="15076">
                  <c:v>41.634850999999998</c:v>
                </c:pt>
                <c:pt idx="15077">
                  <c:v>41.634850999999998</c:v>
                </c:pt>
                <c:pt idx="15078">
                  <c:v>41.652513999999996</c:v>
                </c:pt>
                <c:pt idx="15079">
                  <c:v>41.652513999999996</c:v>
                </c:pt>
                <c:pt idx="15080">
                  <c:v>41.657043000000002</c:v>
                </c:pt>
                <c:pt idx="15081">
                  <c:v>41.657043000000002</c:v>
                </c:pt>
                <c:pt idx="15082">
                  <c:v>41.676063999999997</c:v>
                </c:pt>
                <c:pt idx="15083">
                  <c:v>41.676063999999997</c:v>
                </c:pt>
                <c:pt idx="15084">
                  <c:v>41.678781999999998</c:v>
                </c:pt>
                <c:pt idx="15085">
                  <c:v>41.678781999999998</c:v>
                </c:pt>
                <c:pt idx="15086">
                  <c:v>41.679687000000001</c:v>
                </c:pt>
                <c:pt idx="15087">
                  <c:v>41.679687000000001</c:v>
                </c:pt>
                <c:pt idx="15088">
                  <c:v>41.69735</c:v>
                </c:pt>
                <c:pt idx="15089">
                  <c:v>41.69735</c:v>
                </c:pt>
                <c:pt idx="15090">
                  <c:v>41.699162000000001</c:v>
                </c:pt>
                <c:pt idx="15091">
                  <c:v>41.699162000000001</c:v>
                </c:pt>
                <c:pt idx="15092">
                  <c:v>41.704143999999999</c:v>
                </c:pt>
                <c:pt idx="15093">
                  <c:v>41.704143999999999</c:v>
                </c:pt>
                <c:pt idx="15094">
                  <c:v>41.736753</c:v>
                </c:pt>
                <c:pt idx="15095">
                  <c:v>41.736753</c:v>
                </c:pt>
                <c:pt idx="15096">
                  <c:v>41.748528</c:v>
                </c:pt>
                <c:pt idx="15097">
                  <c:v>41.748528</c:v>
                </c:pt>
                <c:pt idx="15098">
                  <c:v>41.763925999999998</c:v>
                </c:pt>
                <c:pt idx="15099">
                  <c:v>41.763925999999998</c:v>
                </c:pt>
                <c:pt idx="15100">
                  <c:v>41.771625999999998</c:v>
                </c:pt>
                <c:pt idx="15101">
                  <c:v>41.771625999999998</c:v>
                </c:pt>
                <c:pt idx="15102">
                  <c:v>41.779778</c:v>
                </c:pt>
                <c:pt idx="15103">
                  <c:v>41.779778</c:v>
                </c:pt>
                <c:pt idx="15104">
                  <c:v>41.796987999999999</c:v>
                </c:pt>
                <c:pt idx="15105">
                  <c:v>41.796987999999999</c:v>
                </c:pt>
                <c:pt idx="15106">
                  <c:v>41.799252000000003</c:v>
                </c:pt>
                <c:pt idx="15107">
                  <c:v>41.799252000000003</c:v>
                </c:pt>
                <c:pt idx="15108">
                  <c:v>41.825972999999998</c:v>
                </c:pt>
                <c:pt idx="15109">
                  <c:v>41.825972999999998</c:v>
                </c:pt>
                <c:pt idx="15110">
                  <c:v>41.828237999999999</c:v>
                </c:pt>
                <c:pt idx="15111">
                  <c:v>41.828237999999999</c:v>
                </c:pt>
                <c:pt idx="15112">
                  <c:v>41.838202000000003</c:v>
                </c:pt>
                <c:pt idx="15113">
                  <c:v>41.838202000000003</c:v>
                </c:pt>
                <c:pt idx="15114">
                  <c:v>41.855865000000001</c:v>
                </c:pt>
                <c:pt idx="15115">
                  <c:v>41.855865000000001</c:v>
                </c:pt>
                <c:pt idx="15116">
                  <c:v>41.861299000000002</c:v>
                </c:pt>
                <c:pt idx="15117">
                  <c:v>41.861299000000002</c:v>
                </c:pt>
                <c:pt idx="15118">
                  <c:v>41.867640000000002</c:v>
                </c:pt>
                <c:pt idx="15119">
                  <c:v>41.867640000000002</c:v>
                </c:pt>
                <c:pt idx="15120">
                  <c:v>41.877603999999998</c:v>
                </c:pt>
                <c:pt idx="15121">
                  <c:v>41.877603999999998</c:v>
                </c:pt>
                <c:pt idx="15122">
                  <c:v>41.893002000000003</c:v>
                </c:pt>
                <c:pt idx="15123">
                  <c:v>41.893002000000003</c:v>
                </c:pt>
                <c:pt idx="15124">
                  <c:v>41.895719</c:v>
                </c:pt>
                <c:pt idx="15125">
                  <c:v>41.895719</c:v>
                </c:pt>
                <c:pt idx="15126">
                  <c:v>41.896625</c:v>
                </c:pt>
                <c:pt idx="15127">
                  <c:v>41.896625</c:v>
                </c:pt>
                <c:pt idx="15128">
                  <c:v>41.899796000000002</c:v>
                </c:pt>
                <c:pt idx="15129">
                  <c:v>41.899796000000002</c:v>
                </c:pt>
                <c:pt idx="15130">
                  <c:v>41.901606999999998</c:v>
                </c:pt>
                <c:pt idx="15131">
                  <c:v>41.901606999999998</c:v>
                </c:pt>
                <c:pt idx="15132">
                  <c:v>41.902059999999999</c:v>
                </c:pt>
                <c:pt idx="15133">
                  <c:v>41.902059999999999</c:v>
                </c:pt>
                <c:pt idx="15134">
                  <c:v>41.908400999999998</c:v>
                </c:pt>
                <c:pt idx="15135">
                  <c:v>41.908400999999998</c:v>
                </c:pt>
                <c:pt idx="15136">
                  <c:v>41.909306000000001</c:v>
                </c:pt>
                <c:pt idx="15137">
                  <c:v>41.909306000000001</c:v>
                </c:pt>
                <c:pt idx="15138">
                  <c:v>41.928781000000001</c:v>
                </c:pt>
                <c:pt idx="15139">
                  <c:v>41.928781000000001</c:v>
                </c:pt>
                <c:pt idx="15140">
                  <c:v>41.953690000000002</c:v>
                </c:pt>
                <c:pt idx="15141">
                  <c:v>41.953690000000002</c:v>
                </c:pt>
                <c:pt idx="15142">
                  <c:v>41.964106999999998</c:v>
                </c:pt>
                <c:pt idx="15143">
                  <c:v>41.964106999999998</c:v>
                </c:pt>
                <c:pt idx="15144">
                  <c:v>41.973165000000002</c:v>
                </c:pt>
                <c:pt idx="15145">
                  <c:v>41.973165000000002</c:v>
                </c:pt>
                <c:pt idx="15146">
                  <c:v>41.985846000000002</c:v>
                </c:pt>
                <c:pt idx="15147">
                  <c:v>41.985846000000002</c:v>
                </c:pt>
                <c:pt idx="15148">
                  <c:v>41.995809999999999</c:v>
                </c:pt>
                <c:pt idx="15149">
                  <c:v>41.995809999999999</c:v>
                </c:pt>
                <c:pt idx="15150">
                  <c:v>42.003962000000001</c:v>
                </c:pt>
                <c:pt idx="15151">
                  <c:v>42.003962000000001</c:v>
                </c:pt>
                <c:pt idx="15152">
                  <c:v>42.007584999999999</c:v>
                </c:pt>
                <c:pt idx="15153">
                  <c:v>42.007584999999999</c:v>
                </c:pt>
                <c:pt idx="15154">
                  <c:v>42.027059999999999</c:v>
                </c:pt>
                <c:pt idx="15155">
                  <c:v>42.027059999999999</c:v>
                </c:pt>
                <c:pt idx="15156">
                  <c:v>42.044722999999998</c:v>
                </c:pt>
                <c:pt idx="15157">
                  <c:v>42.044722999999998</c:v>
                </c:pt>
                <c:pt idx="15158">
                  <c:v>42.065556000000001</c:v>
                </c:pt>
                <c:pt idx="15159">
                  <c:v>42.065556000000001</c:v>
                </c:pt>
                <c:pt idx="15160">
                  <c:v>42.070084999999999</c:v>
                </c:pt>
                <c:pt idx="15161">
                  <c:v>42.070084999999999</c:v>
                </c:pt>
                <c:pt idx="15162">
                  <c:v>42.071444</c:v>
                </c:pt>
                <c:pt idx="15163">
                  <c:v>42.071444</c:v>
                </c:pt>
                <c:pt idx="15164">
                  <c:v>42.078690000000002</c:v>
                </c:pt>
                <c:pt idx="15165">
                  <c:v>42.078690000000002</c:v>
                </c:pt>
                <c:pt idx="15166">
                  <c:v>42.094088999999997</c:v>
                </c:pt>
                <c:pt idx="15167">
                  <c:v>42.094088999999997</c:v>
                </c:pt>
                <c:pt idx="15168">
                  <c:v>42.109940000000002</c:v>
                </c:pt>
                <c:pt idx="15169">
                  <c:v>42.109940000000002</c:v>
                </c:pt>
                <c:pt idx="15170">
                  <c:v>42.114922</c:v>
                </c:pt>
                <c:pt idx="15171">
                  <c:v>42.114922</c:v>
                </c:pt>
                <c:pt idx="15172">
                  <c:v>42.129866999999997</c:v>
                </c:pt>
                <c:pt idx="15173">
                  <c:v>42.129866999999997</c:v>
                </c:pt>
                <c:pt idx="15174">
                  <c:v>42.131225999999998</c:v>
                </c:pt>
                <c:pt idx="15175">
                  <c:v>42.131225999999998</c:v>
                </c:pt>
                <c:pt idx="15176">
                  <c:v>42.155683000000003</c:v>
                </c:pt>
                <c:pt idx="15177">
                  <c:v>42.155683000000003</c:v>
                </c:pt>
                <c:pt idx="15178">
                  <c:v>42.160212000000001</c:v>
                </c:pt>
                <c:pt idx="15179">
                  <c:v>42.160212000000001</c:v>
                </c:pt>
                <c:pt idx="15180">
                  <c:v>42.161116999999997</c:v>
                </c:pt>
                <c:pt idx="15181">
                  <c:v>42.161116999999997</c:v>
                </c:pt>
                <c:pt idx="15182">
                  <c:v>42.162475999999998</c:v>
                </c:pt>
                <c:pt idx="15183">
                  <c:v>42.162475999999998</c:v>
                </c:pt>
                <c:pt idx="15184">
                  <c:v>42.172893000000002</c:v>
                </c:pt>
                <c:pt idx="15185">
                  <c:v>42.172893000000002</c:v>
                </c:pt>
                <c:pt idx="15186">
                  <c:v>42.184215000000002</c:v>
                </c:pt>
                <c:pt idx="15187">
                  <c:v>42.184215000000002</c:v>
                </c:pt>
                <c:pt idx="15188">
                  <c:v>42.191460999999997</c:v>
                </c:pt>
                <c:pt idx="15189">
                  <c:v>42.191460999999997</c:v>
                </c:pt>
                <c:pt idx="15190">
                  <c:v>42.191460999999997</c:v>
                </c:pt>
                <c:pt idx="15191">
                  <c:v>42.191460999999997</c:v>
                </c:pt>
                <c:pt idx="15192">
                  <c:v>42.197349000000003</c:v>
                </c:pt>
                <c:pt idx="15193">
                  <c:v>42.197349000000003</c:v>
                </c:pt>
                <c:pt idx="15194">
                  <c:v>42.201425</c:v>
                </c:pt>
                <c:pt idx="15195">
                  <c:v>42.201425</c:v>
                </c:pt>
                <c:pt idx="15196">
                  <c:v>42.212747999999998</c:v>
                </c:pt>
                <c:pt idx="15197">
                  <c:v>42.212747999999998</c:v>
                </c:pt>
                <c:pt idx="15198">
                  <c:v>42.217277000000003</c:v>
                </c:pt>
                <c:pt idx="15199">
                  <c:v>42.217277000000003</c:v>
                </c:pt>
                <c:pt idx="15200">
                  <c:v>42.228599000000003</c:v>
                </c:pt>
                <c:pt idx="15201">
                  <c:v>42.228599000000003</c:v>
                </c:pt>
                <c:pt idx="15202">
                  <c:v>42.241280000000003</c:v>
                </c:pt>
                <c:pt idx="15203">
                  <c:v>42.241280000000003</c:v>
                </c:pt>
                <c:pt idx="15204">
                  <c:v>42.242185999999997</c:v>
                </c:pt>
                <c:pt idx="15205">
                  <c:v>42.242185999999997</c:v>
                </c:pt>
                <c:pt idx="15206">
                  <c:v>42.249431999999999</c:v>
                </c:pt>
                <c:pt idx="15207">
                  <c:v>42.249431999999999</c:v>
                </c:pt>
                <c:pt idx="15208">
                  <c:v>42.253507999999997</c:v>
                </c:pt>
                <c:pt idx="15209">
                  <c:v>42.253507999999997</c:v>
                </c:pt>
                <c:pt idx="15210">
                  <c:v>42.294722</c:v>
                </c:pt>
                <c:pt idx="15211">
                  <c:v>42.294722</c:v>
                </c:pt>
                <c:pt idx="15212">
                  <c:v>42.305138999999997</c:v>
                </c:pt>
                <c:pt idx="15213">
                  <c:v>42.305138999999997</c:v>
                </c:pt>
                <c:pt idx="15214">
                  <c:v>42.330500999999998</c:v>
                </c:pt>
                <c:pt idx="15215">
                  <c:v>42.330500999999998</c:v>
                </c:pt>
                <c:pt idx="15216">
                  <c:v>42.335935999999997</c:v>
                </c:pt>
                <c:pt idx="15217">
                  <c:v>42.335935999999997</c:v>
                </c:pt>
                <c:pt idx="15218">
                  <c:v>42.337294</c:v>
                </c:pt>
                <c:pt idx="15219">
                  <c:v>42.337294</c:v>
                </c:pt>
                <c:pt idx="15220">
                  <c:v>42.353146000000002</c:v>
                </c:pt>
                <c:pt idx="15221">
                  <c:v>42.353146000000002</c:v>
                </c:pt>
                <c:pt idx="15222">
                  <c:v>42.355409999999999</c:v>
                </c:pt>
                <c:pt idx="15223">
                  <c:v>42.355409999999999</c:v>
                </c:pt>
                <c:pt idx="15224">
                  <c:v>42.357675</c:v>
                </c:pt>
                <c:pt idx="15225">
                  <c:v>42.357675</c:v>
                </c:pt>
                <c:pt idx="15226">
                  <c:v>42.365827000000003</c:v>
                </c:pt>
                <c:pt idx="15227">
                  <c:v>42.365827000000003</c:v>
                </c:pt>
                <c:pt idx="15228">
                  <c:v>42.367637999999999</c:v>
                </c:pt>
                <c:pt idx="15229">
                  <c:v>42.367637999999999</c:v>
                </c:pt>
                <c:pt idx="15230">
                  <c:v>42.383943000000002</c:v>
                </c:pt>
                <c:pt idx="15231">
                  <c:v>42.383943000000002</c:v>
                </c:pt>
                <c:pt idx="15232">
                  <c:v>42.384849000000003</c:v>
                </c:pt>
                <c:pt idx="15233">
                  <c:v>42.384849000000003</c:v>
                </c:pt>
                <c:pt idx="15234">
                  <c:v>42.384849000000003</c:v>
                </c:pt>
                <c:pt idx="15235">
                  <c:v>42.384849000000003</c:v>
                </c:pt>
                <c:pt idx="15236">
                  <c:v>42.385753999999999</c:v>
                </c:pt>
                <c:pt idx="15237">
                  <c:v>42.385753999999999</c:v>
                </c:pt>
                <c:pt idx="15238">
                  <c:v>42.395718000000002</c:v>
                </c:pt>
                <c:pt idx="15239">
                  <c:v>42.395718000000002</c:v>
                </c:pt>
                <c:pt idx="15240">
                  <c:v>42.416550999999998</c:v>
                </c:pt>
                <c:pt idx="15241">
                  <c:v>42.416550999999998</c:v>
                </c:pt>
                <c:pt idx="15242">
                  <c:v>42.417909999999999</c:v>
                </c:pt>
                <c:pt idx="15243">
                  <c:v>42.417909999999999</c:v>
                </c:pt>
                <c:pt idx="15244">
                  <c:v>42.437384999999999</c:v>
                </c:pt>
                <c:pt idx="15245">
                  <c:v>42.437384999999999</c:v>
                </c:pt>
                <c:pt idx="15246">
                  <c:v>42.450519</c:v>
                </c:pt>
                <c:pt idx="15247">
                  <c:v>42.450519</c:v>
                </c:pt>
                <c:pt idx="15248">
                  <c:v>42.463653000000001</c:v>
                </c:pt>
                <c:pt idx="15249">
                  <c:v>42.463653000000001</c:v>
                </c:pt>
                <c:pt idx="15250">
                  <c:v>42.465916999999997</c:v>
                </c:pt>
                <c:pt idx="15251">
                  <c:v>42.465916999999997</c:v>
                </c:pt>
                <c:pt idx="15252">
                  <c:v>42.485844999999998</c:v>
                </c:pt>
                <c:pt idx="15253">
                  <c:v>42.485844999999998</c:v>
                </c:pt>
                <c:pt idx="15254">
                  <c:v>42.510300999999998</c:v>
                </c:pt>
                <c:pt idx="15255">
                  <c:v>42.510300999999998</c:v>
                </c:pt>
                <c:pt idx="15256">
                  <c:v>42.527057999999997</c:v>
                </c:pt>
                <c:pt idx="15257">
                  <c:v>42.527057999999997</c:v>
                </c:pt>
                <c:pt idx="15258">
                  <c:v>42.542909999999999</c:v>
                </c:pt>
                <c:pt idx="15259">
                  <c:v>42.542909999999999</c:v>
                </c:pt>
                <c:pt idx="15260">
                  <c:v>42.557402000000003</c:v>
                </c:pt>
                <c:pt idx="15261">
                  <c:v>42.557402000000003</c:v>
                </c:pt>
                <c:pt idx="15262">
                  <c:v>42.616731999999999</c:v>
                </c:pt>
                <c:pt idx="15263">
                  <c:v>42.616731999999999</c:v>
                </c:pt>
                <c:pt idx="15264">
                  <c:v>42.626243000000002</c:v>
                </c:pt>
                <c:pt idx="15265">
                  <c:v>42.626243000000002</c:v>
                </c:pt>
                <c:pt idx="15266">
                  <c:v>42.644812000000002</c:v>
                </c:pt>
                <c:pt idx="15267">
                  <c:v>42.644812000000002</c:v>
                </c:pt>
                <c:pt idx="15268">
                  <c:v>42.653869999999998</c:v>
                </c:pt>
                <c:pt idx="15269">
                  <c:v>42.653869999999998</c:v>
                </c:pt>
                <c:pt idx="15270">
                  <c:v>42.694177000000003</c:v>
                </c:pt>
                <c:pt idx="15271">
                  <c:v>42.694177000000003</c:v>
                </c:pt>
                <c:pt idx="15272">
                  <c:v>42.735391</c:v>
                </c:pt>
                <c:pt idx="15273">
                  <c:v>42.735391</c:v>
                </c:pt>
                <c:pt idx="15274">
                  <c:v>42.785209999999999</c:v>
                </c:pt>
                <c:pt idx="15275">
                  <c:v>42.785209999999999</c:v>
                </c:pt>
                <c:pt idx="15276">
                  <c:v>42.787927000000003</c:v>
                </c:pt>
                <c:pt idx="15277">
                  <c:v>42.787927000000003</c:v>
                </c:pt>
                <c:pt idx="15278">
                  <c:v>42.823253000000001</c:v>
                </c:pt>
                <c:pt idx="15279">
                  <c:v>42.823253000000001</c:v>
                </c:pt>
                <c:pt idx="15280">
                  <c:v>42.871259999999999</c:v>
                </c:pt>
                <c:pt idx="15281">
                  <c:v>42.871259999999999</c:v>
                </c:pt>
                <c:pt idx="15282">
                  <c:v>42.963197999999998</c:v>
                </c:pt>
                <c:pt idx="15283">
                  <c:v>42.963197999999998</c:v>
                </c:pt>
                <c:pt idx="15284">
                  <c:v>42.988560999999997</c:v>
                </c:pt>
                <c:pt idx="15285">
                  <c:v>42.988560999999997</c:v>
                </c:pt>
                <c:pt idx="15286">
                  <c:v>42.994900999999999</c:v>
                </c:pt>
                <c:pt idx="15287">
                  <c:v>42.994900999999999</c:v>
                </c:pt>
                <c:pt idx="15288">
                  <c:v>43.003506000000002</c:v>
                </c:pt>
                <c:pt idx="15289">
                  <c:v>43.003506000000002</c:v>
                </c:pt>
                <c:pt idx="15290">
                  <c:v>43.044266999999998</c:v>
                </c:pt>
                <c:pt idx="15291">
                  <c:v>43.044266999999998</c:v>
                </c:pt>
                <c:pt idx="15292">
                  <c:v>43.070081999999999</c:v>
                </c:pt>
                <c:pt idx="15293">
                  <c:v>43.070081999999999</c:v>
                </c:pt>
                <c:pt idx="15294">
                  <c:v>43.090009999999999</c:v>
                </c:pt>
                <c:pt idx="15295">
                  <c:v>43.090009999999999</c:v>
                </c:pt>
                <c:pt idx="15296">
                  <c:v>43.104050000000001</c:v>
                </c:pt>
                <c:pt idx="15297">
                  <c:v>43.104050000000001</c:v>
                </c:pt>
                <c:pt idx="15298">
                  <c:v>43.127600000000001</c:v>
                </c:pt>
                <c:pt idx="15299">
                  <c:v>43.127600000000001</c:v>
                </c:pt>
                <c:pt idx="15300">
                  <c:v>43.128053000000001</c:v>
                </c:pt>
                <c:pt idx="15301">
                  <c:v>43.128053000000001</c:v>
                </c:pt>
                <c:pt idx="15302">
                  <c:v>43.148432999999997</c:v>
                </c:pt>
                <c:pt idx="15303">
                  <c:v>43.148432999999997</c:v>
                </c:pt>
                <c:pt idx="15304">
                  <c:v>43.197799000000003</c:v>
                </c:pt>
                <c:pt idx="15305">
                  <c:v>43.197799000000003</c:v>
                </c:pt>
                <c:pt idx="15306">
                  <c:v>43.214103999999999</c:v>
                </c:pt>
                <c:pt idx="15307">
                  <c:v>43.214103999999999</c:v>
                </c:pt>
                <c:pt idx="15308">
                  <c:v>43.254410999999998</c:v>
                </c:pt>
                <c:pt idx="15309">
                  <c:v>43.254410999999998</c:v>
                </c:pt>
                <c:pt idx="15310">
                  <c:v>43.274791999999998</c:v>
                </c:pt>
                <c:pt idx="15311">
                  <c:v>43.274791999999998</c:v>
                </c:pt>
                <c:pt idx="15312">
                  <c:v>43.275244999999998</c:v>
                </c:pt>
                <c:pt idx="15313">
                  <c:v>43.275244999999998</c:v>
                </c:pt>
                <c:pt idx="15314">
                  <c:v>43.291096000000003</c:v>
                </c:pt>
                <c:pt idx="15315">
                  <c:v>43.291096000000003</c:v>
                </c:pt>
                <c:pt idx="15316">
                  <c:v>43.311928999999999</c:v>
                </c:pt>
                <c:pt idx="15317">
                  <c:v>43.311928999999999</c:v>
                </c:pt>
                <c:pt idx="15318">
                  <c:v>43.316910999999998</c:v>
                </c:pt>
                <c:pt idx="15319">
                  <c:v>43.316910999999998</c:v>
                </c:pt>
                <c:pt idx="15320">
                  <c:v>43.318722999999999</c:v>
                </c:pt>
                <c:pt idx="15321">
                  <c:v>43.318722999999999</c:v>
                </c:pt>
                <c:pt idx="15322">
                  <c:v>43.373071000000003</c:v>
                </c:pt>
                <c:pt idx="15323">
                  <c:v>43.373071000000003</c:v>
                </c:pt>
                <c:pt idx="15324">
                  <c:v>43.398432999999997</c:v>
                </c:pt>
                <c:pt idx="15325">
                  <c:v>43.398432999999997</c:v>
                </c:pt>
                <c:pt idx="15326">
                  <c:v>43.413378000000002</c:v>
                </c:pt>
                <c:pt idx="15327">
                  <c:v>43.413378000000002</c:v>
                </c:pt>
                <c:pt idx="15328">
                  <c:v>43.433759000000002</c:v>
                </c:pt>
                <c:pt idx="15329">
                  <c:v>43.433759000000002</c:v>
                </c:pt>
                <c:pt idx="15330">
                  <c:v>43.474519999999998</c:v>
                </c:pt>
                <c:pt idx="15331">
                  <c:v>43.474519999999998</c:v>
                </c:pt>
                <c:pt idx="15332">
                  <c:v>43.483576999999997</c:v>
                </c:pt>
                <c:pt idx="15333">
                  <c:v>43.483576999999997</c:v>
                </c:pt>
                <c:pt idx="15334">
                  <c:v>43.503957999999997</c:v>
                </c:pt>
                <c:pt idx="15335">
                  <c:v>43.503957999999997</c:v>
                </c:pt>
                <c:pt idx="15336">
                  <c:v>43.543813</c:v>
                </c:pt>
                <c:pt idx="15337">
                  <c:v>43.543813</c:v>
                </c:pt>
                <c:pt idx="15338">
                  <c:v>43.569175000000001</c:v>
                </c:pt>
                <c:pt idx="15339">
                  <c:v>43.569175000000001</c:v>
                </c:pt>
                <c:pt idx="15340">
                  <c:v>43.570534000000002</c:v>
                </c:pt>
                <c:pt idx="15341">
                  <c:v>43.570534000000002</c:v>
                </c:pt>
                <c:pt idx="15342">
                  <c:v>43.593178999999999</c:v>
                </c:pt>
                <c:pt idx="15343">
                  <c:v>43.593178999999999</c:v>
                </c:pt>
                <c:pt idx="15344">
                  <c:v>43.634391999999998</c:v>
                </c:pt>
                <c:pt idx="15345">
                  <c:v>43.634391999999998</c:v>
                </c:pt>
                <c:pt idx="15346">
                  <c:v>43.654772999999999</c:v>
                </c:pt>
                <c:pt idx="15347">
                  <c:v>43.654772999999999</c:v>
                </c:pt>
                <c:pt idx="15348">
                  <c:v>43.675606000000002</c:v>
                </c:pt>
                <c:pt idx="15349">
                  <c:v>43.675606000000002</c:v>
                </c:pt>
                <c:pt idx="15350">
                  <c:v>43.692816000000001</c:v>
                </c:pt>
                <c:pt idx="15351">
                  <c:v>43.692816000000001</c:v>
                </c:pt>
                <c:pt idx="15352">
                  <c:v>43.730407</c:v>
                </c:pt>
                <c:pt idx="15353">
                  <c:v>43.730407</c:v>
                </c:pt>
                <c:pt idx="15354">
                  <c:v>43.755769000000001</c:v>
                </c:pt>
                <c:pt idx="15355">
                  <c:v>43.755769000000001</c:v>
                </c:pt>
                <c:pt idx="15356">
                  <c:v>43.779772000000001</c:v>
                </c:pt>
                <c:pt idx="15357">
                  <c:v>43.779772000000001</c:v>
                </c:pt>
                <c:pt idx="15358">
                  <c:v>43.793812000000003</c:v>
                </c:pt>
                <c:pt idx="15359">
                  <c:v>43.793812000000003</c:v>
                </c:pt>
                <c:pt idx="15360">
                  <c:v>43.852235999999998</c:v>
                </c:pt>
                <c:pt idx="15361">
                  <c:v>43.852235999999998</c:v>
                </c:pt>
                <c:pt idx="15362">
                  <c:v>43.864916999999998</c:v>
                </c:pt>
                <c:pt idx="15363">
                  <c:v>43.864916999999998</c:v>
                </c:pt>
                <c:pt idx="15364">
                  <c:v>43.892997000000001</c:v>
                </c:pt>
                <c:pt idx="15365">
                  <c:v>43.892997000000001</c:v>
                </c:pt>
                <c:pt idx="15366">
                  <c:v>43.988104999999997</c:v>
                </c:pt>
                <c:pt idx="15367">
                  <c:v>43.988104999999997</c:v>
                </c:pt>
                <c:pt idx="15368">
                  <c:v>44.006673999999997</c:v>
                </c:pt>
                <c:pt idx="15369">
                  <c:v>44.006673999999997</c:v>
                </c:pt>
                <c:pt idx="15370">
                  <c:v>44.058757</c:v>
                </c:pt>
                <c:pt idx="15371">
                  <c:v>44.058757</c:v>
                </c:pt>
                <c:pt idx="15372">
                  <c:v>44.071891000000001</c:v>
                </c:pt>
                <c:pt idx="15373">
                  <c:v>44.071891000000001</c:v>
                </c:pt>
                <c:pt idx="15374">
                  <c:v>44.081401999999997</c:v>
                </c:pt>
                <c:pt idx="15375">
                  <c:v>44.081401999999997</c:v>
                </c:pt>
                <c:pt idx="15376">
                  <c:v>44.096800000000002</c:v>
                </c:pt>
                <c:pt idx="15377">
                  <c:v>44.096800000000002</c:v>
                </c:pt>
                <c:pt idx="15378">
                  <c:v>44.102235</c:v>
                </c:pt>
                <c:pt idx="15379">
                  <c:v>44.102235</c:v>
                </c:pt>
                <c:pt idx="15380">
                  <c:v>44.123520999999997</c:v>
                </c:pt>
                <c:pt idx="15381">
                  <c:v>44.123520999999997</c:v>
                </c:pt>
                <c:pt idx="15382">
                  <c:v>44.242632999999998</c:v>
                </c:pt>
                <c:pt idx="15383">
                  <c:v>44.242632999999998</c:v>
                </c:pt>
                <c:pt idx="15384">
                  <c:v>44.286112000000003</c:v>
                </c:pt>
                <c:pt idx="15385">
                  <c:v>44.286112000000003</c:v>
                </c:pt>
                <c:pt idx="15386">
                  <c:v>44.325966999999999</c:v>
                </c:pt>
                <c:pt idx="15387">
                  <c:v>44.325966999999999</c:v>
                </c:pt>
                <c:pt idx="15388">
                  <c:v>44.396617999999997</c:v>
                </c:pt>
                <c:pt idx="15389">
                  <c:v>44.396617999999997</c:v>
                </c:pt>
                <c:pt idx="15390">
                  <c:v>44.400241999999999</c:v>
                </c:pt>
                <c:pt idx="15391">
                  <c:v>44.400241999999999</c:v>
                </c:pt>
                <c:pt idx="15392">
                  <c:v>44.484481000000002</c:v>
                </c:pt>
                <c:pt idx="15393">
                  <c:v>44.484481000000002</c:v>
                </c:pt>
                <c:pt idx="15394">
                  <c:v>44.619444000000001</c:v>
                </c:pt>
                <c:pt idx="15395">
                  <c:v>44.619444000000001</c:v>
                </c:pt>
                <c:pt idx="15396">
                  <c:v>44.638013000000001</c:v>
                </c:pt>
                <c:pt idx="15397">
                  <c:v>44.638013000000001</c:v>
                </c:pt>
                <c:pt idx="15398">
                  <c:v>45.032485999999999</c:v>
                </c:pt>
                <c:pt idx="15399">
                  <c:v>45.032485999999999</c:v>
                </c:pt>
                <c:pt idx="15400">
                  <c:v>45.331851</c:v>
                </c:pt>
                <c:pt idx="15401">
                  <c:v>45.331851</c:v>
                </c:pt>
                <c:pt idx="15402">
                  <c:v>45.386651999999998</c:v>
                </c:pt>
                <c:pt idx="15403">
                  <c:v>45.386651999999998</c:v>
                </c:pt>
                <c:pt idx="15404">
                  <c:v>47.080488000000003</c:v>
                </c:pt>
                <c:pt idx="15405">
                  <c:v>47.080488000000003</c:v>
                </c:pt>
                <c:pt idx="15406">
                  <c:v>47.901591000000003</c:v>
                </c:pt>
                <c:pt idx="15407">
                  <c:v>47.901591000000003</c:v>
                </c:pt>
                <c:pt idx="15408">
                  <c:v>120.097953</c:v>
                </c:pt>
                <c:pt idx="15409">
                  <c:v>120.097953</c:v>
                </c:pt>
                <c:pt idx="15410">
                  <c:v>29.205988999999999</c:v>
                </c:pt>
                <c:pt idx="15411">
                  <c:v>29.205988999999999</c:v>
                </c:pt>
                <c:pt idx="15412">
                  <c:v>29.280265</c:v>
                </c:pt>
                <c:pt idx="15413">
                  <c:v>29.280265</c:v>
                </c:pt>
                <c:pt idx="15414">
                  <c:v>29.323743</c:v>
                </c:pt>
                <c:pt idx="15415">
                  <c:v>29.323743</c:v>
                </c:pt>
                <c:pt idx="15416">
                  <c:v>29.513507000000001</c:v>
                </c:pt>
                <c:pt idx="15417">
                  <c:v>29.513507000000001</c:v>
                </c:pt>
                <c:pt idx="15418">
                  <c:v>29.605898</c:v>
                </c:pt>
                <c:pt idx="15419">
                  <c:v>29.605898</c:v>
                </c:pt>
                <c:pt idx="15420">
                  <c:v>29.662963000000001</c:v>
                </c:pt>
                <c:pt idx="15421">
                  <c:v>29.662963000000001</c:v>
                </c:pt>
                <c:pt idx="15422">
                  <c:v>29.681079</c:v>
                </c:pt>
                <c:pt idx="15423">
                  <c:v>29.681079</c:v>
                </c:pt>
                <c:pt idx="15424">
                  <c:v>29.728179999999998</c:v>
                </c:pt>
                <c:pt idx="15425">
                  <c:v>29.728179999999998</c:v>
                </c:pt>
                <c:pt idx="15426">
                  <c:v>29.736332000000001</c:v>
                </c:pt>
                <c:pt idx="15427">
                  <c:v>29.736332000000001</c:v>
                </c:pt>
                <c:pt idx="15428">
                  <c:v>29.775281</c:v>
                </c:pt>
                <c:pt idx="15429">
                  <c:v>29.775281</c:v>
                </c:pt>
                <c:pt idx="15430">
                  <c:v>29.777093000000001</c:v>
                </c:pt>
                <c:pt idx="15431">
                  <c:v>29.777093000000001</c:v>
                </c:pt>
                <c:pt idx="15432">
                  <c:v>29.810607000000001</c:v>
                </c:pt>
                <c:pt idx="15433">
                  <c:v>29.810607000000001</c:v>
                </c:pt>
                <c:pt idx="15434">
                  <c:v>29.817401</c:v>
                </c:pt>
                <c:pt idx="15435">
                  <c:v>29.817401</c:v>
                </c:pt>
                <c:pt idx="15436">
                  <c:v>29.841404000000001</c:v>
                </c:pt>
                <c:pt idx="15437">
                  <c:v>29.841404000000001</c:v>
                </c:pt>
                <c:pt idx="15438">
                  <c:v>29.847291999999999</c:v>
                </c:pt>
                <c:pt idx="15439">
                  <c:v>29.847291999999999</c:v>
                </c:pt>
                <c:pt idx="15440">
                  <c:v>29.847291999999999</c:v>
                </c:pt>
                <c:pt idx="15441">
                  <c:v>29.847291999999999</c:v>
                </c:pt>
                <c:pt idx="15442">
                  <c:v>29.863596000000001</c:v>
                </c:pt>
                <c:pt idx="15443">
                  <c:v>29.863596000000001</c:v>
                </c:pt>
                <c:pt idx="15444">
                  <c:v>29.871749000000001</c:v>
                </c:pt>
                <c:pt idx="15445">
                  <c:v>29.871749000000001</c:v>
                </c:pt>
                <c:pt idx="15446">
                  <c:v>29.926549000000001</c:v>
                </c:pt>
                <c:pt idx="15447">
                  <c:v>29.926549000000001</c:v>
                </c:pt>
                <c:pt idx="15448">
                  <c:v>29.933795</c:v>
                </c:pt>
                <c:pt idx="15449">
                  <c:v>29.933795</c:v>
                </c:pt>
                <c:pt idx="15450">
                  <c:v>30.021204999999998</c:v>
                </c:pt>
                <c:pt idx="15451">
                  <c:v>30.021204999999998</c:v>
                </c:pt>
                <c:pt idx="15452">
                  <c:v>30.049284</c:v>
                </c:pt>
                <c:pt idx="15453">
                  <c:v>30.049284</c:v>
                </c:pt>
                <c:pt idx="15454">
                  <c:v>30.051549000000001</c:v>
                </c:pt>
                <c:pt idx="15455">
                  <c:v>30.051549000000001</c:v>
                </c:pt>
                <c:pt idx="15456">
                  <c:v>30.067399999999999</c:v>
                </c:pt>
                <c:pt idx="15457">
                  <c:v>30.067399999999999</c:v>
                </c:pt>
                <c:pt idx="15458">
                  <c:v>30.084157000000001</c:v>
                </c:pt>
                <c:pt idx="15459">
                  <c:v>30.084157000000001</c:v>
                </c:pt>
                <c:pt idx="15460">
                  <c:v>30.098196999999999</c:v>
                </c:pt>
                <c:pt idx="15461">
                  <c:v>30.098196999999999</c:v>
                </c:pt>
                <c:pt idx="15462">
                  <c:v>30.109973</c:v>
                </c:pt>
                <c:pt idx="15463">
                  <c:v>30.109973</c:v>
                </c:pt>
                <c:pt idx="15464">
                  <c:v>30.111331</c:v>
                </c:pt>
                <c:pt idx="15465">
                  <c:v>30.111331</c:v>
                </c:pt>
                <c:pt idx="15466">
                  <c:v>30.171567</c:v>
                </c:pt>
                <c:pt idx="15467">
                  <c:v>30.171567</c:v>
                </c:pt>
                <c:pt idx="15468">
                  <c:v>30.192852999999999</c:v>
                </c:pt>
                <c:pt idx="15469">
                  <c:v>30.192852999999999</c:v>
                </c:pt>
                <c:pt idx="15470">
                  <c:v>30.205081</c:v>
                </c:pt>
                <c:pt idx="15471">
                  <c:v>30.205081</c:v>
                </c:pt>
                <c:pt idx="15472">
                  <c:v>30.214592</c:v>
                </c:pt>
                <c:pt idx="15473">
                  <c:v>30.214592</c:v>
                </c:pt>
                <c:pt idx="15474">
                  <c:v>30.218215000000001</c:v>
                </c:pt>
                <c:pt idx="15475">
                  <c:v>30.218215000000001</c:v>
                </c:pt>
                <c:pt idx="15476">
                  <c:v>30.219574000000001</c:v>
                </c:pt>
                <c:pt idx="15477">
                  <c:v>30.219574000000001</c:v>
                </c:pt>
                <c:pt idx="15478">
                  <c:v>30.221385000000001</c:v>
                </c:pt>
                <c:pt idx="15479">
                  <c:v>30.221385000000001</c:v>
                </c:pt>
                <c:pt idx="15480">
                  <c:v>30.257164</c:v>
                </c:pt>
                <c:pt idx="15481">
                  <c:v>30.257164</c:v>
                </c:pt>
                <c:pt idx="15482">
                  <c:v>30.281621000000001</c:v>
                </c:pt>
                <c:pt idx="15483">
                  <c:v>30.281621000000001</c:v>
                </c:pt>
                <c:pt idx="15484">
                  <c:v>30.282074000000001</c:v>
                </c:pt>
                <c:pt idx="15485">
                  <c:v>30.282074000000001</c:v>
                </c:pt>
                <c:pt idx="15486">
                  <c:v>30.301095</c:v>
                </c:pt>
                <c:pt idx="15487">
                  <c:v>30.301095</c:v>
                </c:pt>
                <c:pt idx="15488">
                  <c:v>30.307888999999999</c:v>
                </c:pt>
                <c:pt idx="15489">
                  <c:v>30.307888999999999</c:v>
                </c:pt>
                <c:pt idx="15490">
                  <c:v>30.335062000000001</c:v>
                </c:pt>
                <c:pt idx="15491">
                  <c:v>30.335062000000001</c:v>
                </c:pt>
                <c:pt idx="15492">
                  <c:v>30.338685999999999</c:v>
                </c:pt>
                <c:pt idx="15493">
                  <c:v>30.338685999999999</c:v>
                </c:pt>
                <c:pt idx="15494">
                  <c:v>30.353631</c:v>
                </c:pt>
                <c:pt idx="15495">
                  <c:v>30.353631</c:v>
                </c:pt>
                <c:pt idx="15496">
                  <c:v>30.371293999999999</c:v>
                </c:pt>
                <c:pt idx="15497">
                  <c:v>30.371293999999999</c:v>
                </c:pt>
                <c:pt idx="15498">
                  <c:v>30.376729000000001</c:v>
                </c:pt>
                <c:pt idx="15499">
                  <c:v>30.376729000000001</c:v>
                </c:pt>
                <c:pt idx="15500">
                  <c:v>30.378540999999998</c:v>
                </c:pt>
                <c:pt idx="15501">
                  <c:v>30.378540999999998</c:v>
                </c:pt>
                <c:pt idx="15502">
                  <c:v>30.411601999999998</c:v>
                </c:pt>
                <c:pt idx="15503">
                  <c:v>30.411601999999998</c:v>
                </c:pt>
                <c:pt idx="15504">
                  <c:v>30.412960999999999</c:v>
                </c:pt>
                <c:pt idx="15505">
                  <c:v>30.412960999999999</c:v>
                </c:pt>
                <c:pt idx="15506">
                  <c:v>30.416584</c:v>
                </c:pt>
                <c:pt idx="15507">
                  <c:v>30.416584</c:v>
                </c:pt>
                <c:pt idx="15508">
                  <c:v>30.419754000000001</c:v>
                </c:pt>
                <c:pt idx="15509">
                  <c:v>30.419754000000001</c:v>
                </c:pt>
                <c:pt idx="15510">
                  <c:v>30.424282999999999</c:v>
                </c:pt>
                <c:pt idx="15511">
                  <c:v>30.424282999999999</c:v>
                </c:pt>
                <c:pt idx="15512">
                  <c:v>30.467760999999999</c:v>
                </c:pt>
                <c:pt idx="15513">
                  <c:v>30.467760999999999</c:v>
                </c:pt>
                <c:pt idx="15514">
                  <c:v>30.46912</c:v>
                </c:pt>
                <c:pt idx="15515">
                  <c:v>30.46912</c:v>
                </c:pt>
                <c:pt idx="15516">
                  <c:v>30.470479000000001</c:v>
                </c:pt>
                <c:pt idx="15517">
                  <c:v>30.470479000000001</c:v>
                </c:pt>
                <c:pt idx="15518">
                  <c:v>30.473196000000002</c:v>
                </c:pt>
                <c:pt idx="15519">
                  <c:v>30.473196000000002</c:v>
                </c:pt>
                <c:pt idx="15520">
                  <c:v>30.479990000000001</c:v>
                </c:pt>
                <c:pt idx="15521">
                  <c:v>30.479990000000001</c:v>
                </c:pt>
                <c:pt idx="15522">
                  <c:v>30.491312000000001</c:v>
                </c:pt>
                <c:pt idx="15523">
                  <c:v>30.491312000000001</c:v>
                </c:pt>
                <c:pt idx="15524">
                  <c:v>30.499464</c:v>
                </c:pt>
                <c:pt idx="15525">
                  <c:v>30.499464</c:v>
                </c:pt>
                <c:pt idx="15526">
                  <c:v>30.510787000000001</c:v>
                </c:pt>
                <c:pt idx="15527">
                  <c:v>30.510787000000001</c:v>
                </c:pt>
                <c:pt idx="15528">
                  <c:v>30.516221000000002</c:v>
                </c:pt>
                <c:pt idx="15529">
                  <c:v>30.516221000000002</c:v>
                </c:pt>
                <c:pt idx="15530">
                  <c:v>30.523015000000001</c:v>
                </c:pt>
                <c:pt idx="15531">
                  <c:v>30.523015000000001</c:v>
                </c:pt>
                <c:pt idx="15532">
                  <c:v>30.528903</c:v>
                </c:pt>
                <c:pt idx="15533">
                  <c:v>30.528903</c:v>
                </c:pt>
                <c:pt idx="15534">
                  <c:v>30.530714</c:v>
                </c:pt>
                <c:pt idx="15535">
                  <c:v>30.530714</c:v>
                </c:pt>
                <c:pt idx="15536">
                  <c:v>30.552</c:v>
                </c:pt>
                <c:pt idx="15537">
                  <c:v>30.552</c:v>
                </c:pt>
                <c:pt idx="15538">
                  <c:v>30.552906</c:v>
                </c:pt>
                <c:pt idx="15539">
                  <c:v>30.552906</c:v>
                </c:pt>
                <c:pt idx="15540">
                  <c:v>30.566040000000001</c:v>
                </c:pt>
                <c:pt idx="15541">
                  <c:v>30.566040000000001</c:v>
                </c:pt>
                <c:pt idx="15542">
                  <c:v>30.566946000000002</c:v>
                </c:pt>
                <c:pt idx="15543">
                  <c:v>30.566946000000002</c:v>
                </c:pt>
                <c:pt idx="15544">
                  <c:v>30.581892</c:v>
                </c:pt>
                <c:pt idx="15545">
                  <c:v>30.581892</c:v>
                </c:pt>
                <c:pt idx="15546">
                  <c:v>30.589137999999998</c:v>
                </c:pt>
                <c:pt idx="15547">
                  <c:v>30.589137999999998</c:v>
                </c:pt>
                <c:pt idx="15548">
                  <c:v>30.590043999999999</c:v>
                </c:pt>
                <c:pt idx="15549">
                  <c:v>30.590043999999999</c:v>
                </c:pt>
                <c:pt idx="15550">
                  <c:v>30.601818999999999</c:v>
                </c:pt>
                <c:pt idx="15551">
                  <c:v>30.601818999999999</c:v>
                </c:pt>
                <c:pt idx="15552">
                  <c:v>30.609065000000001</c:v>
                </c:pt>
                <c:pt idx="15553">
                  <c:v>30.609065000000001</c:v>
                </c:pt>
                <c:pt idx="15554">
                  <c:v>30.611782999999999</c:v>
                </c:pt>
                <c:pt idx="15555">
                  <c:v>30.611782999999999</c:v>
                </c:pt>
                <c:pt idx="15556">
                  <c:v>30.612689</c:v>
                </c:pt>
                <c:pt idx="15557">
                  <c:v>30.612689</c:v>
                </c:pt>
                <c:pt idx="15558">
                  <c:v>30.6145</c:v>
                </c:pt>
                <c:pt idx="15559">
                  <c:v>30.6145</c:v>
                </c:pt>
                <c:pt idx="15560">
                  <c:v>30.625823</c:v>
                </c:pt>
                <c:pt idx="15561">
                  <c:v>30.625823</c:v>
                </c:pt>
                <c:pt idx="15562">
                  <c:v>30.631710000000002</c:v>
                </c:pt>
                <c:pt idx="15563">
                  <c:v>30.631710000000002</c:v>
                </c:pt>
                <c:pt idx="15564">
                  <c:v>30.632615999999999</c:v>
                </c:pt>
                <c:pt idx="15565">
                  <c:v>30.632615999999999</c:v>
                </c:pt>
                <c:pt idx="15566">
                  <c:v>30.633068999999999</c:v>
                </c:pt>
                <c:pt idx="15567">
                  <c:v>30.633068999999999</c:v>
                </c:pt>
                <c:pt idx="15568">
                  <c:v>30.641221000000002</c:v>
                </c:pt>
                <c:pt idx="15569">
                  <c:v>30.641221000000002</c:v>
                </c:pt>
                <c:pt idx="15570">
                  <c:v>30.643032999999999</c:v>
                </c:pt>
                <c:pt idx="15571">
                  <c:v>30.643032999999999</c:v>
                </c:pt>
                <c:pt idx="15572">
                  <c:v>30.649826000000001</c:v>
                </c:pt>
                <c:pt idx="15573">
                  <c:v>30.649826000000001</c:v>
                </c:pt>
                <c:pt idx="15574">
                  <c:v>30.655260999999999</c:v>
                </c:pt>
                <c:pt idx="15575">
                  <c:v>30.655260999999999</c:v>
                </c:pt>
                <c:pt idx="15576">
                  <c:v>30.658431</c:v>
                </c:pt>
                <c:pt idx="15577">
                  <c:v>30.658431</c:v>
                </c:pt>
                <c:pt idx="15578">
                  <c:v>30.659337000000001</c:v>
                </c:pt>
                <c:pt idx="15579">
                  <c:v>30.659337000000001</c:v>
                </c:pt>
                <c:pt idx="15580">
                  <c:v>30.662054000000001</c:v>
                </c:pt>
                <c:pt idx="15581">
                  <c:v>30.662054000000001</c:v>
                </c:pt>
                <c:pt idx="15582">
                  <c:v>30.666582999999999</c:v>
                </c:pt>
                <c:pt idx="15583">
                  <c:v>30.666582999999999</c:v>
                </c:pt>
                <c:pt idx="15584">
                  <c:v>30.673376999999999</c:v>
                </c:pt>
                <c:pt idx="15585">
                  <c:v>30.673376999999999</c:v>
                </c:pt>
                <c:pt idx="15586">
                  <c:v>30.675640999999999</c:v>
                </c:pt>
                <c:pt idx="15587">
                  <c:v>30.675640999999999</c:v>
                </c:pt>
                <c:pt idx="15588">
                  <c:v>30.681529000000001</c:v>
                </c:pt>
                <c:pt idx="15589">
                  <c:v>30.681529000000001</c:v>
                </c:pt>
                <c:pt idx="15590">
                  <c:v>30.684698999999998</c:v>
                </c:pt>
                <c:pt idx="15591">
                  <c:v>30.684698999999998</c:v>
                </c:pt>
                <c:pt idx="15592">
                  <c:v>30.688775</c:v>
                </c:pt>
                <c:pt idx="15593">
                  <c:v>30.688775</c:v>
                </c:pt>
                <c:pt idx="15594">
                  <c:v>30.694210000000002</c:v>
                </c:pt>
                <c:pt idx="15595">
                  <c:v>30.694210000000002</c:v>
                </c:pt>
                <c:pt idx="15596">
                  <c:v>30.714137999999998</c:v>
                </c:pt>
                <c:pt idx="15597">
                  <c:v>30.714137999999998</c:v>
                </c:pt>
                <c:pt idx="15598">
                  <c:v>30.725912999999998</c:v>
                </c:pt>
                <c:pt idx="15599">
                  <c:v>30.725912999999998</c:v>
                </c:pt>
                <c:pt idx="15600">
                  <c:v>30.736782000000002</c:v>
                </c:pt>
                <c:pt idx="15601">
                  <c:v>30.736782000000002</c:v>
                </c:pt>
                <c:pt idx="15602">
                  <c:v>30.745840000000001</c:v>
                </c:pt>
                <c:pt idx="15603">
                  <c:v>30.745840000000001</c:v>
                </c:pt>
                <c:pt idx="15604">
                  <c:v>30.758521000000002</c:v>
                </c:pt>
                <c:pt idx="15605">
                  <c:v>30.758521000000002</c:v>
                </c:pt>
                <c:pt idx="15606">
                  <c:v>30.761239</c:v>
                </c:pt>
                <c:pt idx="15607">
                  <c:v>30.761239</c:v>
                </c:pt>
                <c:pt idx="15608">
                  <c:v>30.765768000000001</c:v>
                </c:pt>
                <c:pt idx="15609">
                  <c:v>30.765768000000001</c:v>
                </c:pt>
                <c:pt idx="15610">
                  <c:v>30.786148000000001</c:v>
                </c:pt>
                <c:pt idx="15611">
                  <c:v>30.786148000000001</c:v>
                </c:pt>
                <c:pt idx="15612">
                  <c:v>30.789771000000002</c:v>
                </c:pt>
                <c:pt idx="15613">
                  <c:v>30.789771000000002</c:v>
                </c:pt>
                <c:pt idx="15614">
                  <c:v>30.789771000000002</c:v>
                </c:pt>
                <c:pt idx="15615">
                  <c:v>30.789771000000002</c:v>
                </c:pt>
                <c:pt idx="15616">
                  <c:v>30.799282000000002</c:v>
                </c:pt>
                <c:pt idx="15617">
                  <c:v>30.799282000000002</c:v>
                </c:pt>
                <c:pt idx="15618">
                  <c:v>30.805623000000001</c:v>
                </c:pt>
                <c:pt idx="15619">
                  <c:v>30.805623000000001</c:v>
                </c:pt>
                <c:pt idx="15620">
                  <c:v>30.817851000000001</c:v>
                </c:pt>
                <c:pt idx="15621">
                  <c:v>30.817851000000001</c:v>
                </c:pt>
                <c:pt idx="15622">
                  <c:v>30.830532000000002</c:v>
                </c:pt>
                <c:pt idx="15623">
                  <c:v>30.830532000000002</c:v>
                </c:pt>
                <c:pt idx="15624">
                  <c:v>30.837326000000001</c:v>
                </c:pt>
                <c:pt idx="15625">
                  <c:v>30.837326000000001</c:v>
                </c:pt>
                <c:pt idx="15626">
                  <c:v>30.840948999999998</c:v>
                </c:pt>
                <c:pt idx="15627">
                  <c:v>30.840948999999998</c:v>
                </c:pt>
                <c:pt idx="15628">
                  <c:v>30.845931</c:v>
                </c:pt>
                <c:pt idx="15629">
                  <c:v>30.845931</c:v>
                </c:pt>
                <c:pt idx="15630">
                  <c:v>30.857706</c:v>
                </c:pt>
                <c:pt idx="15631">
                  <c:v>30.857706</c:v>
                </c:pt>
                <c:pt idx="15632">
                  <c:v>30.863593999999999</c:v>
                </c:pt>
                <c:pt idx="15633">
                  <c:v>30.863593999999999</c:v>
                </c:pt>
                <c:pt idx="15634">
                  <c:v>30.876275</c:v>
                </c:pt>
                <c:pt idx="15635">
                  <c:v>30.876275</c:v>
                </c:pt>
                <c:pt idx="15636">
                  <c:v>30.880351000000001</c:v>
                </c:pt>
                <c:pt idx="15637">
                  <c:v>30.880351000000001</c:v>
                </c:pt>
                <c:pt idx="15638">
                  <c:v>30.881257000000002</c:v>
                </c:pt>
                <c:pt idx="15639">
                  <c:v>30.881257000000002</c:v>
                </c:pt>
                <c:pt idx="15640">
                  <c:v>30.893937999999999</c:v>
                </c:pt>
                <c:pt idx="15641">
                  <c:v>30.893937999999999</c:v>
                </c:pt>
                <c:pt idx="15642">
                  <c:v>30.899825</c:v>
                </c:pt>
                <c:pt idx="15643">
                  <c:v>30.899825</c:v>
                </c:pt>
                <c:pt idx="15644">
                  <c:v>30.902996000000002</c:v>
                </c:pt>
                <c:pt idx="15645">
                  <c:v>30.902996000000002</c:v>
                </c:pt>
                <c:pt idx="15646">
                  <c:v>30.916582999999999</c:v>
                </c:pt>
                <c:pt idx="15647">
                  <c:v>30.916582999999999</c:v>
                </c:pt>
                <c:pt idx="15648">
                  <c:v>30.924282000000002</c:v>
                </c:pt>
                <c:pt idx="15649">
                  <c:v>30.924282000000002</c:v>
                </c:pt>
                <c:pt idx="15650">
                  <c:v>30.929264</c:v>
                </c:pt>
                <c:pt idx="15651">
                  <c:v>30.929264</c:v>
                </c:pt>
                <c:pt idx="15652">
                  <c:v>30.93017</c:v>
                </c:pt>
                <c:pt idx="15653">
                  <c:v>30.93017</c:v>
                </c:pt>
                <c:pt idx="15654">
                  <c:v>30.931075</c:v>
                </c:pt>
                <c:pt idx="15655">
                  <c:v>30.931075</c:v>
                </c:pt>
                <c:pt idx="15656">
                  <c:v>30.935604000000001</c:v>
                </c:pt>
                <c:pt idx="15657">
                  <c:v>30.935604000000001</c:v>
                </c:pt>
                <c:pt idx="15658">
                  <c:v>30.938321999999999</c:v>
                </c:pt>
                <c:pt idx="15659">
                  <c:v>30.938321999999999</c:v>
                </c:pt>
                <c:pt idx="15660">
                  <c:v>30.940132999999999</c:v>
                </c:pt>
                <c:pt idx="15661">
                  <c:v>30.940132999999999</c:v>
                </c:pt>
                <c:pt idx="15662">
                  <c:v>30.941945</c:v>
                </c:pt>
                <c:pt idx="15663">
                  <c:v>30.941945</c:v>
                </c:pt>
                <c:pt idx="15664">
                  <c:v>30.945115000000001</c:v>
                </c:pt>
                <c:pt idx="15665">
                  <c:v>30.945115000000001</c:v>
                </c:pt>
                <c:pt idx="15666">
                  <c:v>30.950097</c:v>
                </c:pt>
                <c:pt idx="15667">
                  <c:v>30.950097</c:v>
                </c:pt>
                <c:pt idx="15668">
                  <c:v>30.955984999999998</c:v>
                </c:pt>
                <c:pt idx="15669">
                  <c:v>30.955984999999998</c:v>
                </c:pt>
                <c:pt idx="15670">
                  <c:v>30.962325</c:v>
                </c:pt>
                <c:pt idx="15671">
                  <c:v>30.962325</c:v>
                </c:pt>
                <c:pt idx="15672">
                  <c:v>30.966401000000001</c:v>
                </c:pt>
                <c:pt idx="15673">
                  <c:v>30.966401000000001</c:v>
                </c:pt>
                <c:pt idx="15674">
                  <c:v>30.969118999999999</c:v>
                </c:pt>
                <c:pt idx="15675">
                  <c:v>30.969118999999999</c:v>
                </c:pt>
                <c:pt idx="15676">
                  <c:v>30.994481</c:v>
                </c:pt>
                <c:pt idx="15677">
                  <c:v>30.994481</c:v>
                </c:pt>
                <c:pt idx="15678">
                  <c:v>30.996745000000001</c:v>
                </c:pt>
                <c:pt idx="15679">
                  <c:v>30.996745000000001</c:v>
                </c:pt>
                <c:pt idx="15680">
                  <c:v>30.998557000000002</c:v>
                </c:pt>
                <c:pt idx="15681">
                  <c:v>30.998557000000002</c:v>
                </c:pt>
                <c:pt idx="15682">
                  <c:v>31.002179999999999</c:v>
                </c:pt>
                <c:pt idx="15683">
                  <c:v>31.002179999999999</c:v>
                </c:pt>
                <c:pt idx="15684">
                  <c:v>31.018937000000001</c:v>
                </c:pt>
                <c:pt idx="15685">
                  <c:v>31.018937000000001</c:v>
                </c:pt>
                <c:pt idx="15686">
                  <c:v>31.020295999999998</c:v>
                </c:pt>
                <c:pt idx="15687">
                  <c:v>31.020295999999998</c:v>
                </c:pt>
                <c:pt idx="15688">
                  <c:v>31.022107999999999</c:v>
                </c:pt>
                <c:pt idx="15689">
                  <c:v>31.022107999999999</c:v>
                </c:pt>
                <c:pt idx="15690">
                  <c:v>31.027542</c:v>
                </c:pt>
                <c:pt idx="15691">
                  <c:v>31.027542</c:v>
                </c:pt>
                <c:pt idx="15692">
                  <c:v>31.030259999999998</c:v>
                </c:pt>
                <c:pt idx="15693">
                  <c:v>31.030259999999998</c:v>
                </c:pt>
                <c:pt idx="15694">
                  <c:v>31.032523999999999</c:v>
                </c:pt>
                <c:pt idx="15695">
                  <c:v>31.032523999999999</c:v>
                </c:pt>
                <c:pt idx="15696">
                  <c:v>31.0366</c:v>
                </c:pt>
                <c:pt idx="15697">
                  <c:v>31.0366</c:v>
                </c:pt>
                <c:pt idx="15698">
                  <c:v>31.0366</c:v>
                </c:pt>
                <c:pt idx="15699">
                  <c:v>31.0366</c:v>
                </c:pt>
                <c:pt idx="15700">
                  <c:v>31.043393999999999</c:v>
                </c:pt>
                <c:pt idx="15701">
                  <c:v>31.043393999999999</c:v>
                </c:pt>
                <c:pt idx="15702">
                  <c:v>31.048829000000001</c:v>
                </c:pt>
                <c:pt idx="15703">
                  <c:v>31.048829000000001</c:v>
                </c:pt>
                <c:pt idx="15704">
                  <c:v>31.049282000000002</c:v>
                </c:pt>
                <c:pt idx="15705">
                  <c:v>31.049282000000002</c:v>
                </c:pt>
                <c:pt idx="15706">
                  <c:v>31.055168999999999</c:v>
                </c:pt>
                <c:pt idx="15707">
                  <c:v>31.055168999999999</c:v>
                </c:pt>
                <c:pt idx="15708">
                  <c:v>31.062868000000002</c:v>
                </c:pt>
                <c:pt idx="15709">
                  <c:v>31.062868000000002</c:v>
                </c:pt>
                <c:pt idx="15710">
                  <c:v>31.065132999999999</c:v>
                </c:pt>
                <c:pt idx="15711">
                  <c:v>31.065132999999999</c:v>
                </c:pt>
                <c:pt idx="15712">
                  <c:v>31.068756</c:v>
                </c:pt>
                <c:pt idx="15713">
                  <c:v>31.068756</c:v>
                </c:pt>
                <c:pt idx="15714">
                  <c:v>31.071021000000002</c:v>
                </c:pt>
                <c:pt idx="15715">
                  <c:v>31.071021000000002</c:v>
                </c:pt>
                <c:pt idx="15716">
                  <c:v>31.079626000000001</c:v>
                </c:pt>
                <c:pt idx="15717">
                  <c:v>31.079626000000001</c:v>
                </c:pt>
                <c:pt idx="15718">
                  <c:v>31.080984000000001</c:v>
                </c:pt>
                <c:pt idx="15719">
                  <c:v>31.080984000000001</c:v>
                </c:pt>
                <c:pt idx="15720">
                  <c:v>31.085965999999999</c:v>
                </c:pt>
                <c:pt idx="15721">
                  <c:v>31.085965999999999</c:v>
                </c:pt>
                <c:pt idx="15722">
                  <c:v>31.086418999999999</c:v>
                </c:pt>
                <c:pt idx="15723">
                  <c:v>31.086418999999999</c:v>
                </c:pt>
                <c:pt idx="15724">
                  <c:v>31.088231</c:v>
                </c:pt>
                <c:pt idx="15725">
                  <c:v>31.088231</c:v>
                </c:pt>
                <c:pt idx="15726">
                  <c:v>31.088684000000001</c:v>
                </c:pt>
                <c:pt idx="15727">
                  <c:v>31.088684000000001</c:v>
                </c:pt>
                <c:pt idx="15728">
                  <c:v>31.090495000000001</c:v>
                </c:pt>
                <c:pt idx="15729">
                  <c:v>31.090495000000001</c:v>
                </c:pt>
                <c:pt idx="15730">
                  <c:v>31.099553</c:v>
                </c:pt>
                <c:pt idx="15731">
                  <c:v>31.099553</c:v>
                </c:pt>
                <c:pt idx="15732">
                  <c:v>31.101818000000002</c:v>
                </c:pt>
                <c:pt idx="15733">
                  <c:v>31.101818000000002</c:v>
                </c:pt>
                <c:pt idx="15734">
                  <c:v>31.105440999999999</c:v>
                </c:pt>
                <c:pt idx="15735">
                  <c:v>31.105440999999999</c:v>
                </c:pt>
                <c:pt idx="15736">
                  <c:v>31.106347</c:v>
                </c:pt>
                <c:pt idx="15737">
                  <c:v>31.106347</c:v>
                </c:pt>
                <c:pt idx="15738">
                  <c:v>31.112687000000001</c:v>
                </c:pt>
                <c:pt idx="15739">
                  <c:v>31.112687000000001</c:v>
                </c:pt>
                <c:pt idx="15740">
                  <c:v>31.117215999999999</c:v>
                </c:pt>
                <c:pt idx="15741">
                  <c:v>31.117215999999999</c:v>
                </c:pt>
                <c:pt idx="15742">
                  <c:v>31.118575</c:v>
                </c:pt>
                <c:pt idx="15743">
                  <c:v>31.118575</c:v>
                </c:pt>
                <c:pt idx="15744">
                  <c:v>31.124915000000001</c:v>
                </c:pt>
                <c:pt idx="15745">
                  <c:v>31.124915000000001</c:v>
                </c:pt>
                <c:pt idx="15746">
                  <c:v>31.133520000000001</c:v>
                </c:pt>
                <c:pt idx="15747">
                  <c:v>31.133520000000001</c:v>
                </c:pt>
                <c:pt idx="15748">
                  <c:v>31.138501999999999</c:v>
                </c:pt>
                <c:pt idx="15749">
                  <c:v>31.138501999999999</c:v>
                </c:pt>
                <c:pt idx="15750">
                  <c:v>31.143937000000001</c:v>
                </c:pt>
                <c:pt idx="15751">
                  <c:v>31.143937000000001</c:v>
                </c:pt>
                <c:pt idx="15752">
                  <c:v>31.146201999999999</c:v>
                </c:pt>
                <c:pt idx="15753">
                  <c:v>31.146201999999999</c:v>
                </c:pt>
                <c:pt idx="15754">
                  <c:v>31.150278</c:v>
                </c:pt>
                <c:pt idx="15755">
                  <c:v>31.150278</c:v>
                </c:pt>
                <c:pt idx="15756">
                  <c:v>31.155259999999998</c:v>
                </c:pt>
                <c:pt idx="15757">
                  <c:v>31.155259999999998</c:v>
                </c:pt>
                <c:pt idx="15758">
                  <c:v>31.158882999999999</c:v>
                </c:pt>
                <c:pt idx="15759">
                  <c:v>31.158882999999999</c:v>
                </c:pt>
                <c:pt idx="15760">
                  <c:v>31.167487999999999</c:v>
                </c:pt>
                <c:pt idx="15761">
                  <c:v>31.167487999999999</c:v>
                </c:pt>
                <c:pt idx="15762">
                  <c:v>31.172470000000001</c:v>
                </c:pt>
                <c:pt idx="15763">
                  <c:v>31.172470000000001</c:v>
                </c:pt>
                <c:pt idx="15764">
                  <c:v>31.176093000000002</c:v>
                </c:pt>
                <c:pt idx="15765">
                  <c:v>31.176093000000002</c:v>
                </c:pt>
                <c:pt idx="15766">
                  <c:v>31.178356999999998</c:v>
                </c:pt>
                <c:pt idx="15767">
                  <c:v>31.178356999999998</c:v>
                </c:pt>
                <c:pt idx="15768">
                  <c:v>31.188773999999999</c:v>
                </c:pt>
                <c:pt idx="15769">
                  <c:v>31.188773999999999</c:v>
                </c:pt>
                <c:pt idx="15770">
                  <c:v>31.191943999999999</c:v>
                </c:pt>
                <c:pt idx="15771">
                  <c:v>31.191943999999999</c:v>
                </c:pt>
                <c:pt idx="15772">
                  <c:v>31.196020000000001</c:v>
                </c:pt>
                <c:pt idx="15773">
                  <c:v>31.196020000000001</c:v>
                </c:pt>
                <c:pt idx="15774">
                  <c:v>31.196473000000001</c:v>
                </c:pt>
                <c:pt idx="15775">
                  <c:v>31.196473000000001</c:v>
                </c:pt>
                <c:pt idx="15776">
                  <c:v>31.198737999999999</c:v>
                </c:pt>
                <c:pt idx="15777">
                  <c:v>31.198737999999999</c:v>
                </c:pt>
                <c:pt idx="15778">
                  <c:v>31.200548999999999</c:v>
                </c:pt>
                <c:pt idx="15779">
                  <c:v>31.200548999999999</c:v>
                </c:pt>
                <c:pt idx="15780">
                  <c:v>31.206437000000001</c:v>
                </c:pt>
                <c:pt idx="15781">
                  <c:v>31.206437000000001</c:v>
                </c:pt>
                <c:pt idx="15782">
                  <c:v>31.221834999999999</c:v>
                </c:pt>
                <c:pt idx="15783">
                  <c:v>31.221834999999999</c:v>
                </c:pt>
                <c:pt idx="15784">
                  <c:v>31.222287999999999</c:v>
                </c:pt>
                <c:pt idx="15785">
                  <c:v>31.222287999999999</c:v>
                </c:pt>
                <c:pt idx="15786">
                  <c:v>31.230440000000002</c:v>
                </c:pt>
                <c:pt idx="15787">
                  <c:v>31.230440000000002</c:v>
                </c:pt>
                <c:pt idx="15788">
                  <c:v>31.237234000000001</c:v>
                </c:pt>
                <c:pt idx="15789">
                  <c:v>31.237234000000001</c:v>
                </c:pt>
                <c:pt idx="15790">
                  <c:v>31.238593000000002</c:v>
                </c:pt>
                <c:pt idx="15791">
                  <c:v>31.238593000000002</c:v>
                </c:pt>
                <c:pt idx="15792">
                  <c:v>31.240856999999998</c:v>
                </c:pt>
                <c:pt idx="15793">
                  <c:v>31.240856999999998</c:v>
                </c:pt>
                <c:pt idx="15794">
                  <c:v>31.241762999999999</c:v>
                </c:pt>
                <c:pt idx="15795">
                  <c:v>31.241762999999999</c:v>
                </c:pt>
                <c:pt idx="15796">
                  <c:v>31.248103</c:v>
                </c:pt>
                <c:pt idx="15797">
                  <c:v>31.248103</c:v>
                </c:pt>
                <c:pt idx="15798">
                  <c:v>31.252631999999998</c:v>
                </c:pt>
                <c:pt idx="15799">
                  <c:v>31.252631999999998</c:v>
                </c:pt>
                <c:pt idx="15800">
                  <c:v>31.253537999999999</c:v>
                </c:pt>
                <c:pt idx="15801">
                  <c:v>31.253537999999999</c:v>
                </c:pt>
                <c:pt idx="15802">
                  <c:v>31.261237999999999</c:v>
                </c:pt>
                <c:pt idx="15803">
                  <c:v>31.261237999999999</c:v>
                </c:pt>
                <c:pt idx="15804">
                  <c:v>31.262595999999998</c:v>
                </c:pt>
                <c:pt idx="15805">
                  <c:v>31.262595999999998</c:v>
                </c:pt>
                <c:pt idx="15806">
                  <c:v>31.265765999999999</c:v>
                </c:pt>
                <c:pt idx="15807">
                  <c:v>31.265765999999999</c:v>
                </c:pt>
                <c:pt idx="15808">
                  <c:v>31.268031000000001</c:v>
                </c:pt>
                <c:pt idx="15809">
                  <c:v>31.268031000000001</c:v>
                </c:pt>
                <c:pt idx="15810">
                  <c:v>31.268031000000001</c:v>
                </c:pt>
                <c:pt idx="15811">
                  <c:v>31.268031000000001</c:v>
                </c:pt>
                <c:pt idx="15812">
                  <c:v>31.269843000000002</c:v>
                </c:pt>
                <c:pt idx="15813">
                  <c:v>31.269843000000002</c:v>
                </c:pt>
                <c:pt idx="15814">
                  <c:v>31.271201000000001</c:v>
                </c:pt>
                <c:pt idx="15815">
                  <c:v>31.271201000000001</c:v>
                </c:pt>
                <c:pt idx="15816">
                  <c:v>31.271654000000002</c:v>
                </c:pt>
                <c:pt idx="15817">
                  <c:v>31.271654000000002</c:v>
                </c:pt>
                <c:pt idx="15818">
                  <c:v>31.272106999999998</c:v>
                </c:pt>
                <c:pt idx="15819">
                  <c:v>31.272106999999998</c:v>
                </c:pt>
                <c:pt idx="15820">
                  <c:v>31.272106999999998</c:v>
                </c:pt>
                <c:pt idx="15821">
                  <c:v>31.272106999999998</c:v>
                </c:pt>
                <c:pt idx="15822">
                  <c:v>31.273918999999999</c:v>
                </c:pt>
                <c:pt idx="15823">
                  <c:v>31.273918999999999</c:v>
                </c:pt>
                <c:pt idx="15824">
                  <c:v>31.276636</c:v>
                </c:pt>
                <c:pt idx="15825">
                  <c:v>31.276636</c:v>
                </c:pt>
                <c:pt idx="15826">
                  <c:v>31.277089</c:v>
                </c:pt>
                <c:pt idx="15827">
                  <c:v>31.277089</c:v>
                </c:pt>
                <c:pt idx="15828">
                  <c:v>31.287958</c:v>
                </c:pt>
                <c:pt idx="15829">
                  <c:v>31.287958</c:v>
                </c:pt>
                <c:pt idx="15830">
                  <c:v>31.293845999999998</c:v>
                </c:pt>
                <c:pt idx="15831">
                  <c:v>31.293845999999998</c:v>
                </c:pt>
                <c:pt idx="15832">
                  <c:v>31.308339</c:v>
                </c:pt>
                <c:pt idx="15833">
                  <c:v>31.308339</c:v>
                </c:pt>
                <c:pt idx="15834">
                  <c:v>31.309698000000001</c:v>
                </c:pt>
                <c:pt idx="15835">
                  <c:v>31.309698000000001</c:v>
                </c:pt>
                <c:pt idx="15836">
                  <c:v>31.318303</c:v>
                </c:pt>
                <c:pt idx="15837">
                  <c:v>31.318303</c:v>
                </c:pt>
                <c:pt idx="15838">
                  <c:v>31.318303</c:v>
                </c:pt>
                <c:pt idx="15839">
                  <c:v>31.318303</c:v>
                </c:pt>
                <c:pt idx="15840">
                  <c:v>31.321473000000001</c:v>
                </c:pt>
                <c:pt idx="15841">
                  <c:v>31.321473000000001</c:v>
                </c:pt>
                <c:pt idx="15842">
                  <c:v>31.325095999999998</c:v>
                </c:pt>
                <c:pt idx="15843">
                  <c:v>31.325095999999998</c:v>
                </c:pt>
                <c:pt idx="15844">
                  <c:v>31.328265999999999</c:v>
                </c:pt>
                <c:pt idx="15845">
                  <c:v>31.328265999999999</c:v>
                </c:pt>
                <c:pt idx="15846">
                  <c:v>31.331889</c:v>
                </c:pt>
                <c:pt idx="15847">
                  <c:v>31.331889</c:v>
                </c:pt>
                <c:pt idx="15848">
                  <c:v>31.333248000000001</c:v>
                </c:pt>
                <c:pt idx="15849">
                  <c:v>31.333248000000001</c:v>
                </c:pt>
                <c:pt idx="15850">
                  <c:v>31.335965999999999</c:v>
                </c:pt>
                <c:pt idx="15851">
                  <c:v>31.335965999999999</c:v>
                </c:pt>
                <c:pt idx="15852">
                  <c:v>31.337323999999999</c:v>
                </c:pt>
                <c:pt idx="15853">
                  <c:v>31.337323999999999</c:v>
                </c:pt>
                <c:pt idx="15854">
                  <c:v>31.341853</c:v>
                </c:pt>
                <c:pt idx="15855">
                  <c:v>31.341853</c:v>
                </c:pt>
                <c:pt idx="15856">
                  <c:v>31.345929000000002</c:v>
                </c:pt>
                <c:pt idx="15857">
                  <c:v>31.345929000000002</c:v>
                </c:pt>
                <c:pt idx="15858">
                  <c:v>31.348193999999999</c:v>
                </c:pt>
                <c:pt idx="15859">
                  <c:v>31.348193999999999</c:v>
                </c:pt>
                <c:pt idx="15860">
                  <c:v>31.349551999999999</c:v>
                </c:pt>
                <c:pt idx="15861">
                  <c:v>31.349551999999999</c:v>
                </c:pt>
                <c:pt idx="15862">
                  <c:v>31.354534000000001</c:v>
                </c:pt>
                <c:pt idx="15863">
                  <c:v>31.354534000000001</c:v>
                </c:pt>
                <c:pt idx="15864">
                  <c:v>31.362687000000001</c:v>
                </c:pt>
                <c:pt idx="15865">
                  <c:v>31.362687000000001</c:v>
                </c:pt>
                <c:pt idx="15866">
                  <c:v>31.365404000000002</c:v>
                </c:pt>
                <c:pt idx="15867">
                  <c:v>31.365404000000002</c:v>
                </c:pt>
                <c:pt idx="15868">
                  <c:v>31.370386</c:v>
                </c:pt>
                <c:pt idx="15869">
                  <c:v>31.370386</c:v>
                </c:pt>
                <c:pt idx="15870">
                  <c:v>31.370839</c:v>
                </c:pt>
                <c:pt idx="15871">
                  <c:v>31.370839</c:v>
                </c:pt>
                <c:pt idx="15872">
                  <c:v>31.378990999999999</c:v>
                </c:pt>
                <c:pt idx="15873">
                  <c:v>31.378990999999999</c:v>
                </c:pt>
                <c:pt idx="15874">
                  <c:v>31.382614</c:v>
                </c:pt>
                <c:pt idx="15875">
                  <c:v>31.382614</c:v>
                </c:pt>
                <c:pt idx="15876">
                  <c:v>31.382614</c:v>
                </c:pt>
                <c:pt idx="15877">
                  <c:v>31.382614</c:v>
                </c:pt>
                <c:pt idx="15878">
                  <c:v>31.383973000000001</c:v>
                </c:pt>
                <c:pt idx="15879">
                  <c:v>31.383973000000001</c:v>
                </c:pt>
                <c:pt idx="15880">
                  <c:v>31.386690000000002</c:v>
                </c:pt>
                <c:pt idx="15881">
                  <c:v>31.386690000000002</c:v>
                </c:pt>
                <c:pt idx="15882">
                  <c:v>31.387595999999998</c:v>
                </c:pt>
                <c:pt idx="15883">
                  <c:v>31.387595999999998</c:v>
                </c:pt>
                <c:pt idx="15884">
                  <c:v>31.389406999999999</c:v>
                </c:pt>
                <c:pt idx="15885">
                  <c:v>31.389406999999999</c:v>
                </c:pt>
                <c:pt idx="15886">
                  <c:v>31.390765999999999</c:v>
                </c:pt>
                <c:pt idx="15887">
                  <c:v>31.390765999999999</c:v>
                </c:pt>
                <c:pt idx="15888">
                  <c:v>31.390765999999999</c:v>
                </c:pt>
                <c:pt idx="15889">
                  <c:v>31.390765999999999</c:v>
                </c:pt>
                <c:pt idx="15890">
                  <c:v>31.391219</c:v>
                </c:pt>
                <c:pt idx="15891">
                  <c:v>31.391219</c:v>
                </c:pt>
                <c:pt idx="15892">
                  <c:v>31.392125</c:v>
                </c:pt>
                <c:pt idx="15893">
                  <c:v>31.392125</c:v>
                </c:pt>
                <c:pt idx="15894">
                  <c:v>31.393936</c:v>
                </c:pt>
                <c:pt idx="15895">
                  <c:v>31.393936</c:v>
                </c:pt>
                <c:pt idx="15896">
                  <c:v>31.396654000000002</c:v>
                </c:pt>
                <c:pt idx="15897">
                  <c:v>31.396654000000002</c:v>
                </c:pt>
                <c:pt idx="15898">
                  <c:v>31.397559999999999</c:v>
                </c:pt>
                <c:pt idx="15899">
                  <c:v>31.397559999999999</c:v>
                </c:pt>
                <c:pt idx="15900">
                  <c:v>31.399823999999999</c:v>
                </c:pt>
                <c:pt idx="15901">
                  <c:v>31.399823999999999</c:v>
                </c:pt>
                <c:pt idx="15902">
                  <c:v>31.399823999999999</c:v>
                </c:pt>
                <c:pt idx="15903">
                  <c:v>31.399823999999999</c:v>
                </c:pt>
                <c:pt idx="15904">
                  <c:v>31.401636</c:v>
                </c:pt>
                <c:pt idx="15905">
                  <c:v>31.401636</c:v>
                </c:pt>
                <c:pt idx="15906">
                  <c:v>31.4039</c:v>
                </c:pt>
                <c:pt idx="15907">
                  <c:v>31.4039</c:v>
                </c:pt>
                <c:pt idx="15908">
                  <c:v>31.412504999999999</c:v>
                </c:pt>
                <c:pt idx="15909">
                  <c:v>31.412504999999999</c:v>
                </c:pt>
                <c:pt idx="15910">
                  <c:v>31.413411</c:v>
                </c:pt>
                <c:pt idx="15911">
                  <c:v>31.413411</c:v>
                </c:pt>
                <c:pt idx="15912">
                  <c:v>31.415223000000001</c:v>
                </c:pt>
                <c:pt idx="15913">
                  <c:v>31.415223000000001</c:v>
                </c:pt>
                <c:pt idx="15914">
                  <c:v>31.415676000000001</c:v>
                </c:pt>
                <c:pt idx="15915">
                  <c:v>31.415676000000001</c:v>
                </c:pt>
                <c:pt idx="15916">
                  <c:v>31.416128</c:v>
                </c:pt>
                <c:pt idx="15917">
                  <c:v>31.416128</c:v>
                </c:pt>
                <c:pt idx="15918">
                  <c:v>31.418845999999998</c:v>
                </c:pt>
                <c:pt idx="15919">
                  <c:v>31.418845999999998</c:v>
                </c:pt>
                <c:pt idx="15920">
                  <c:v>31.422469</c:v>
                </c:pt>
                <c:pt idx="15921">
                  <c:v>31.422469</c:v>
                </c:pt>
                <c:pt idx="15922">
                  <c:v>31.423375</c:v>
                </c:pt>
                <c:pt idx="15923">
                  <c:v>31.423375</c:v>
                </c:pt>
                <c:pt idx="15924">
                  <c:v>31.425639</c:v>
                </c:pt>
                <c:pt idx="15925">
                  <c:v>31.425639</c:v>
                </c:pt>
                <c:pt idx="15926">
                  <c:v>31.429262000000001</c:v>
                </c:pt>
                <c:pt idx="15927">
                  <c:v>31.429262000000001</c:v>
                </c:pt>
                <c:pt idx="15928">
                  <c:v>31.431073999999999</c:v>
                </c:pt>
                <c:pt idx="15929">
                  <c:v>31.431073999999999</c:v>
                </c:pt>
                <c:pt idx="15930">
                  <c:v>31.431526999999999</c:v>
                </c:pt>
                <c:pt idx="15931">
                  <c:v>31.431526999999999</c:v>
                </c:pt>
                <c:pt idx="15932">
                  <c:v>31.433337999999999</c:v>
                </c:pt>
                <c:pt idx="15933">
                  <c:v>31.433337999999999</c:v>
                </c:pt>
                <c:pt idx="15934">
                  <c:v>31.436509000000001</c:v>
                </c:pt>
                <c:pt idx="15935">
                  <c:v>31.436509000000001</c:v>
                </c:pt>
                <c:pt idx="15936">
                  <c:v>31.442848999999999</c:v>
                </c:pt>
                <c:pt idx="15937">
                  <c:v>31.442848999999999</c:v>
                </c:pt>
                <c:pt idx="15938">
                  <c:v>31.443301999999999</c:v>
                </c:pt>
                <c:pt idx="15939">
                  <c:v>31.443301999999999</c:v>
                </c:pt>
                <c:pt idx="15940">
                  <c:v>31.444661</c:v>
                </c:pt>
                <c:pt idx="15941">
                  <c:v>31.444661</c:v>
                </c:pt>
                <c:pt idx="15942">
                  <c:v>31.445567</c:v>
                </c:pt>
                <c:pt idx="15943">
                  <c:v>31.445567</c:v>
                </c:pt>
                <c:pt idx="15944">
                  <c:v>31.446020000000001</c:v>
                </c:pt>
                <c:pt idx="15945">
                  <c:v>31.446020000000001</c:v>
                </c:pt>
                <c:pt idx="15946">
                  <c:v>31.446473000000001</c:v>
                </c:pt>
                <c:pt idx="15947">
                  <c:v>31.446473000000001</c:v>
                </c:pt>
                <c:pt idx="15948">
                  <c:v>31.448737000000001</c:v>
                </c:pt>
                <c:pt idx="15949">
                  <c:v>31.448737000000001</c:v>
                </c:pt>
                <c:pt idx="15950">
                  <c:v>31.453265999999999</c:v>
                </c:pt>
                <c:pt idx="15951">
                  <c:v>31.453265999999999</c:v>
                </c:pt>
                <c:pt idx="15952">
                  <c:v>31.455078</c:v>
                </c:pt>
                <c:pt idx="15953">
                  <c:v>31.455078</c:v>
                </c:pt>
                <c:pt idx="15954">
                  <c:v>31.459154000000002</c:v>
                </c:pt>
                <c:pt idx="15955">
                  <c:v>31.459154000000002</c:v>
                </c:pt>
                <c:pt idx="15956">
                  <c:v>31.459154000000002</c:v>
                </c:pt>
                <c:pt idx="15957">
                  <c:v>31.459154000000002</c:v>
                </c:pt>
                <c:pt idx="15958">
                  <c:v>31.461417999999998</c:v>
                </c:pt>
                <c:pt idx="15959">
                  <c:v>31.461417999999998</c:v>
                </c:pt>
                <c:pt idx="15960">
                  <c:v>31.461870999999999</c:v>
                </c:pt>
                <c:pt idx="15961">
                  <c:v>31.461870999999999</c:v>
                </c:pt>
                <c:pt idx="15962">
                  <c:v>31.462323999999999</c:v>
                </c:pt>
                <c:pt idx="15963">
                  <c:v>31.462323999999999</c:v>
                </c:pt>
                <c:pt idx="15964">
                  <c:v>31.464136</c:v>
                </c:pt>
                <c:pt idx="15965">
                  <c:v>31.464136</c:v>
                </c:pt>
                <c:pt idx="15966">
                  <c:v>31.469117000000001</c:v>
                </c:pt>
                <c:pt idx="15967">
                  <c:v>31.469117000000001</c:v>
                </c:pt>
                <c:pt idx="15968">
                  <c:v>31.471834999999999</c:v>
                </c:pt>
                <c:pt idx="15969">
                  <c:v>31.471834999999999</c:v>
                </c:pt>
                <c:pt idx="15970">
                  <c:v>31.477722</c:v>
                </c:pt>
                <c:pt idx="15971">
                  <c:v>31.477722</c:v>
                </c:pt>
                <c:pt idx="15972">
                  <c:v>31.479987000000001</c:v>
                </c:pt>
                <c:pt idx="15973">
                  <c:v>31.479987000000001</c:v>
                </c:pt>
                <c:pt idx="15974">
                  <c:v>31.482251000000002</c:v>
                </c:pt>
                <c:pt idx="15975">
                  <c:v>31.482251000000002</c:v>
                </c:pt>
                <c:pt idx="15976">
                  <c:v>31.484062999999999</c:v>
                </c:pt>
                <c:pt idx="15977">
                  <c:v>31.484062999999999</c:v>
                </c:pt>
                <c:pt idx="15978">
                  <c:v>31.485422</c:v>
                </c:pt>
                <c:pt idx="15979">
                  <c:v>31.485422</c:v>
                </c:pt>
                <c:pt idx="15980">
                  <c:v>31.485875</c:v>
                </c:pt>
                <c:pt idx="15981">
                  <c:v>31.485875</c:v>
                </c:pt>
                <c:pt idx="15982">
                  <c:v>31.485875</c:v>
                </c:pt>
                <c:pt idx="15983">
                  <c:v>31.485875</c:v>
                </c:pt>
                <c:pt idx="15984">
                  <c:v>31.490856000000001</c:v>
                </c:pt>
                <c:pt idx="15985">
                  <c:v>31.490856000000001</c:v>
                </c:pt>
                <c:pt idx="15986">
                  <c:v>31.498556000000001</c:v>
                </c:pt>
                <c:pt idx="15987">
                  <c:v>31.498556000000001</c:v>
                </c:pt>
                <c:pt idx="15988">
                  <c:v>31.501726000000001</c:v>
                </c:pt>
                <c:pt idx="15989">
                  <c:v>31.501726000000001</c:v>
                </c:pt>
                <c:pt idx="15990">
                  <c:v>31.503537999999999</c:v>
                </c:pt>
                <c:pt idx="15991">
                  <c:v>31.503537999999999</c:v>
                </c:pt>
                <c:pt idx="15992">
                  <c:v>31.504442999999998</c:v>
                </c:pt>
                <c:pt idx="15993">
                  <c:v>31.504442999999998</c:v>
                </c:pt>
                <c:pt idx="15994">
                  <c:v>31.506708</c:v>
                </c:pt>
                <c:pt idx="15995">
                  <c:v>31.506708</c:v>
                </c:pt>
                <c:pt idx="15996">
                  <c:v>31.508972</c:v>
                </c:pt>
                <c:pt idx="15997">
                  <c:v>31.508972</c:v>
                </c:pt>
                <c:pt idx="15998">
                  <c:v>31.517576999999999</c:v>
                </c:pt>
                <c:pt idx="15999">
                  <c:v>31.517576999999999</c:v>
                </c:pt>
                <c:pt idx="16000">
                  <c:v>31.521653000000001</c:v>
                </c:pt>
                <c:pt idx="16001">
                  <c:v>31.521653000000001</c:v>
                </c:pt>
                <c:pt idx="16002">
                  <c:v>31.522106000000001</c:v>
                </c:pt>
                <c:pt idx="16003">
                  <c:v>31.522106000000001</c:v>
                </c:pt>
                <c:pt idx="16004">
                  <c:v>31.525729999999999</c:v>
                </c:pt>
                <c:pt idx="16005">
                  <c:v>31.525729999999999</c:v>
                </c:pt>
                <c:pt idx="16006">
                  <c:v>31.527087999999999</c:v>
                </c:pt>
                <c:pt idx="16007">
                  <c:v>31.527087999999999</c:v>
                </c:pt>
                <c:pt idx="16008">
                  <c:v>31.527540999999999</c:v>
                </c:pt>
                <c:pt idx="16009">
                  <c:v>31.527540999999999</c:v>
                </c:pt>
                <c:pt idx="16010">
                  <c:v>31.528447</c:v>
                </c:pt>
                <c:pt idx="16011">
                  <c:v>31.528447</c:v>
                </c:pt>
                <c:pt idx="16012">
                  <c:v>31.532976000000001</c:v>
                </c:pt>
                <c:pt idx="16013">
                  <c:v>31.532976000000001</c:v>
                </c:pt>
                <c:pt idx="16014">
                  <c:v>31.534334999999999</c:v>
                </c:pt>
                <c:pt idx="16015">
                  <c:v>31.534334999999999</c:v>
                </c:pt>
                <c:pt idx="16016">
                  <c:v>31.544751000000002</c:v>
                </c:pt>
                <c:pt idx="16017">
                  <c:v>31.544751000000002</c:v>
                </c:pt>
                <c:pt idx="16018">
                  <c:v>31.544751000000002</c:v>
                </c:pt>
                <c:pt idx="16019">
                  <c:v>31.544751000000002</c:v>
                </c:pt>
                <c:pt idx="16020">
                  <c:v>31.546109999999999</c:v>
                </c:pt>
                <c:pt idx="16021">
                  <c:v>31.546109999999999</c:v>
                </c:pt>
                <c:pt idx="16022">
                  <c:v>31.551545000000001</c:v>
                </c:pt>
                <c:pt idx="16023">
                  <c:v>31.551545000000001</c:v>
                </c:pt>
                <c:pt idx="16024">
                  <c:v>31.558790999999999</c:v>
                </c:pt>
                <c:pt idx="16025">
                  <c:v>31.558790999999999</c:v>
                </c:pt>
                <c:pt idx="16026">
                  <c:v>31.558790999999999</c:v>
                </c:pt>
                <c:pt idx="16027">
                  <c:v>31.558790999999999</c:v>
                </c:pt>
                <c:pt idx="16028">
                  <c:v>31.570112999999999</c:v>
                </c:pt>
                <c:pt idx="16029">
                  <c:v>31.570112999999999</c:v>
                </c:pt>
                <c:pt idx="16030">
                  <c:v>31.571925</c:v>
                </c:pt>
                <c:pt idx="16031">
                  <c:v>31.571925</c:v>
                </c:pt>
                <c:pt idx="16032">
                  <c:v>31.579623999999999</c:v>
                </c:pt>
                <c:pt idx="16033">
                  <c:v>31.579623999999999</c:v>
                </c:pt>
                <c:pt idx="16034">
                  <c:v>31.583248000000001</c:v>
                </c:pt>
                <c:pt idx="16035">
                  <c:v>31.583248000000001</c:v>
                </c:pt>
                <c:pt idx="16036">
                  <c:v>31.584153000000001</c:v>
                </c:pt>
                <c:pt idx="16037">
                  <c:v>31.584153000000001</c:v>
                </c:pt>
                <c:pt idx="16038">
                  <c:v>31.589134999999999</c:v>
                </c:pt>
                <c:pt idx="16039">
                  <c:v>31.589134999999999</c:v>
                </c:pt>
                <c:pt idx="16040">
                  <c:v>31.593664</c:v>
                </c:pt>
                <c:pt idx="16041">
                  <c:v>31.593664</c:v>
                </c:pt>
                <c:pt idx="16042">
                  <c:v>31.596834000000001</c:v>
                </c:pt>
                <c:pt idx="16043">
                  <c:v>31.596834000000001</c:v>
                </c:pt>
                <c:pt idx="16044">
                  <c:v>31.597740000000002</c:v>
                </c:pt>
                <c:pt idx="16045">
                  <c:v>31.597740000000002</c:v>
                </c:pt>
                <c:pt idx="16046">
                  <c:v>31.608609999999999</c:v>
                </c:pt>
                <c:pt idx="16047">
                  <c:v>31.608609999999999</c:v>
                </c:pt>
                <c:pt idx="16048">
                  <c:v>31.609967999999999</c:v>
                </c:pt>
                <c:pt idx="16049">
                  <c:v>31.609967999999999</c:v>
                </c:pt>
                <c:pt idx="16050">
                  <c:v>31.615403000000001</c:v>
                </c:pt>
                <c:pt idx="16051">
                  <c:v>31.615403000000001</c:v>
                </c:pt>
                <c:pt idx="16052">
                  <c:v>31.616762000000001</c:v>
                </c:pt>
                <c:pt idx="16053">
                  <c:v>31.616762000000001</c:v>
                </c:pt>
                <c:pt idx="16054">
                  <c:v>31.617215000000002</c:v>
                </c:pt>
                <c:pt idx="16055">
                  <c:v>31.617215000000002</c:v>
                </c:pt>
                <c:pt idx="16056">
                  <c:v>31.617215000000002</c:v>
                </c:pt>
                <c:pt idx="16057">
                  <c:v>31.617215000000002</c:v>
                </c:pt>
                <c:pt idx="16058">
                  <c:v>31.617667999999998</c:v>
                </c:pt>
                <c:pt idx="16059">
                  <c:v>31.617667999999998</c:v>
                </c:pt>
                <c:pt idx="16060">
                  <c:v>31.619026000000002</c:v>
                </c:pt>
                <c:pt idx="16061">
                  <c:v>31.619026000000002</c:v>
                </c:pt>
                <c:pt idx="16062">
                  <c:v>31.620837999999999</c:v>
                </c:pt>
                <c:pt idx="16063">
                  <c:v>31.620837999999999</c:v>
                </c:pt>
                <c:pt idx="16064">
                  <c:v>31.620837999999999</c:v>
                </c:pt>
                <c:pt idx="16065">
                  <c:v>31.620837999999999</c:v>
                </c:pt>
                <c:pt idx="16066">
                  <c:v>31.624461</c:v>
                </c:pt>
                <c:pt idx="16067">
                  <c:v>31.624461</c:v>
                </c:pt>
                <c:pt idx="16068">
                  <c:v>31.625367000000001</c:v>
                </c:pt>
                <c:pt idx="16069">
                  <c:v>31.625367000000001</c:v>
                </c:pt>
                <c:pt idx="16070">
                  <c:v>31.626273000000001</c:v>
                </c:pt>
                <c:pt idx="16071">
                  <c:v>31.626273000000001</c:v>
                </c:pt>
                <c:pt idx="16072">
                  <c:v>31.628990000000002</c:v>
                </c:pt>
                <c:pt idx="16073">
                  <c:v>31.628990000000002</c:v>
                </c:pt>
                <c:pt idx="16074">
                  <c:v>31.632159999999999</c:v>
                </c:pt>
                <c:pt idx="16075">
                  <c:v>31.632159999999999</c:v>
                </c:pt>
                <c:pt idx="16076">
                  <c:v>31.635331000000001</c:v>
                </c:pt>
                <c:pt idx="16077">
                  <c:v>31.635331000000001</c:v>
                </c:pt>
                <c:pt idx="16078">
                  <c:v>31.638501000000002</c:v>
                </c:pt>
                <c:pt idx="16079">
                  <c:v>31.638501000000002</c:v>
                </c:pt>
                <c:pt idx="16080">
                  <c:v>31.643483</c:v>
                </c:pt>
                <c:pt idx="16081">
                  <c:v>31.643483</c:v>
                </c:pt>
                <c:pt idx="16082">
                  <c:v>31.645294</c:v>
                </c:pt>
                <c:pt idx="16083">
                  <c:v>31.645294</c:v>
                </c:pt>
                <c:pt idx="16084">
                  <c:v>31.6462</c:v>
                </c:pt>
                <c:pt idx="16085">
                  <c:v>31.6462</c:v>
                </c:pt>
                <c:pt idx="16086">
                  <c:v>31.658428000000001</c:v>
                </c:pt>
                <c:pt idx="16087">
                  <c:v>31.658428000000001</c:v>
                </c:pt>
                <c:pt idx="16088">
                  <c:v>31.659334000000001</c:v>
                </c:pt>
                <c:pt idx="16089">
                  <c:v>31.659334000000001</c:v>
                </c:pt>
                <c:pt idx="16090">
                  <c:v>31.663409999999999</c:v>
                </c:pt>
                <c:pt idx="16091">
                  <c:v>31.663409999999999</c:v>
                </c:pt>
                <c:pt idx="16092">
                  <c:v>31.663862999999999</c:v>
                </c:pt>
                <c:pt idx="16093">
                  <c:v>31.663862999999999</c:v>
                </c:pt>
                <c:pt idx="16094">
                  <c:v>31.667034000000001</c:v>
                </c:pt>
                <c:pt idx="16095">
                  <c:v>31.667034000000001</c:v>
                </c:pt>
                <c:pt idx="16096">
                  <c:v>31.672467999999999</c:v>
                </c:pt>
                <c:pt idx="16097">
                  <c:v>31.672467999999999</c:v>
                </c:pt>
                <c:pt idx="16098">
                  <c:v>31.678809000000001</c:v>
                </c:pt>
                <c:pt idx="16099">
                  <c:v>31.678809000000001</c:v>
                </c:pt>
                <c:pt idx="16100">
                  <c:v>31.685148999999999</c:v>
                </c:pt>
                <c:pt idx="16101">
                  <c:v>31.685148999999999</c:v>
                </c:pt>
                <c:pt idx="16102">
                  <c:v>31.691490000000002</c:v>
                </c:pt>
                <c:pt idx="16103">
                  <c:v>31.691490000000002</c:v>
                </c:pt>
                <c:pt idx="16104">
                  <c:v>31.701453999999998</c:v>
                </c:pt>
                <c:pt idx="16105">
                  <c:v>31.701453999999998</c:v>
                </c:pt>
                <c:pt idx="16106">
                  <c:v>31.702812000000002</c:v>
                </c:pt>
                <c:pt idx="16107">
                  <c:v>31.702812000000002</c:v>
                </c:pt>
                <c:pt idx="16108">
                  <c:v>31.704170999999999</c:v>
                </c:pt>
                <c:pt idx="16109">
                  <c:v>31.704170999999999</c:v>
                </c:pt>
                <c:pt idx="16110">
                  <c:v>31.704170999999999</c:v>
                </c:pt>
                <c:pt idx="16111">
                  <c:v>31.704170999999999</c:v>
                </c:pt>
                <c:pt idx="16112">
                  <c:v>31.705076999999999</c:v>
                </c:pt>
                <c:pt idx="16113">
                  <c:v>31.705076999999999</c:v>
                </c:pt>
                <c:pt idx="16114">
                  <c:v>31.70553</c:v>
                </c:pt>
                <c:pt idx="16115">
                  <c:v>31.70553</c:v>
                </c:pt>
                <c:pt idx="16116">
                  <c:v>31.70553</c:v>
                </c:pt>
                <c:pt idx="16117">
                  <c:v>31.70553</c:v>
                </c:pt>
                <c:pt idx="16118">
                  <c:v>31.708247</c:v>
                </c:pt>
                <c:pt idx="16119">
                  <c:v>31.708247</c:v>
                </c:pt>
                <c:pt idx="16120">
                  <c:v>31.713681999999999</c:v>
                </c:pt>
                <c:pt idx="16121">
                  <c:v>31.713681999999999</c:v>
                </c:pt>
                <c:pt idx="16122">
                  <c:v>31.715494</c:v>
                </c:pt>
                <c:pt idx="16123">
                  <c:v>31.715494</c:v>
                </c:pt>
                <c:pt idx="16124">
                  <c:v>31.719570000000001</c:v>
                </c:pt>
                <c:pt idx="16125">
                  <c:v>31.719570000000001</c:v>
                </c:pt>
                <c:pt idx="16126">
                  <c:v>31.724098999999999</c:v>
                </c:pt>
                <c:pt idx="16127">
                  <c:v>31.724098999999999</c:v>
                </c:pt>
                <c:pt idx="16128">
                  <c:v>31.725003999999998</c:v>
                </c:pt>
                <c:pt idx="16129">
                  <c:v>31.725003999999998</c:v>
                </c:pt>
                <c:pt idx="16130">
                  <c:v>31.730439000000001</c:v>
                </c:pt>
                <c:pt idx="16131">
                  <c:v>31.730439000000001</c:v>
                </c:pt>
                <c:pt idx="16132">
                  <c:v>31.730439000000001</c:v>
                </c:pt>
                <c:pt idx="16133">
                  <c:v>31.730439000000001</c:v>
                </c:pt>
                <c:pt idx="16134">
                  <c:v>31.732251000000002</c:v>
                </c:pt>
                <c:pt idx="16135">
                  <c:v>31.732251000000002</c:v>
                </c:pt>
                <c:pt idx="16136">
                  <c:v>31.73678</c:v>
                </c:pt>
                <c:pt idx="16137">
                  <c:v>31.73678</c:v>
                </c:pt>
                <c:pt idx="16138">
                  <c:v>31.743573000000001</c:v>
                </c:pt>
                <c:pt idx="16139">
                  <c:v>31.743573000000001</c:v>
                </c:pt>
                <c:pt idx="16140">
                  <c:v>31.745384999999999</c:v>
                </c:pt>
                <c:pt idx="16141">
                  <c:v>31.745384999999999</c:v>
                </c:pt>
                <c:pt idx="16142">
                  <c:v>31.746290999999999</c:v>
                </c:pt>
                <c:pt idx="16143">
                  <c:v>31.746290999999999</c:v>
                </c:pt>
                <c:pt idx="16144">
                  <c:v>31.748101999999999</c:v>
                </c:pt>
                <c:pt idx="16145">
                  <c:v>31.748101999999999</c:v>
                </c:pt>
                <c:pt idx="16146">
                  <c:v>31.752631000000001</c:v>
                </c:pt>
                <c:pt idx="16147">
                  <c:v>31.752631000000001</c:v>
                </c:pt>
                <c:pt idx="16148">
                  <c:v>31.753084000000001</c:v>
                </c:pt>
                <c:pt idx="16149">
                  <c:v>31.753084000000001</c:v>
                </c:pt>
                <c:pt idx="16150">
                  <c:v>31.753990000000002</c:v>
                </c:pt>
                <c:pt idx="16151">
                  <c:v>31.753990000000002</c:v>
                </c:pt>
                <c:pt idx="16152">
                  <c:v>31.754442999999998</c:v>
                </c:pt>
                <c:pt idx="16153">
                  <c:v>31.754442999999998</c:v>
                </c:pt>
                <c:pt idx="16154">
                  <c:v>31.754895999999999</c:v>
                </c:pt>
                <c:pt idx="16155">
                  <c:v>31.754895999999999</c:v>
                </c:pt>
                <c:pt idx="16156">
                  <c:v>31.759876999999999</c:v>
                </c:pt>
                <c:pt idx="16157">
                  <c:v>31.759876999999999</c:v>
                </c:pt>
                <c:pt idx="16158">
                  <c:v>31.771653000000001</c:v>
                </c:pt>
                <c:pt idx="16159">
                  <c:v>31.771653000000001</c:v>
                </c:pt>
                <c:pt idx="16160">
                  <c:v>31.772559000000001</c:v>
                </c:pt>
                <c:pt idx="16161">
                  <c:v>31.772559000000001</c:v>
                </c:pt>
                <c:pt idx="16162">
                  <c:v>31.774823000000001</c:v>
                </c:pt>
                <c:pt idx="16163">
                  <c:v>31.774823000000001</c:v>
                </c:pt>
                <c:pt idx="16164">
                  <c:v>31.776634999999999</c:v>
                </c:pt>
                <c:pt idx="16165">
                  <c:v>31.776634999999999</c:v>
                </c:pt>
                <c:pt idx="16166">
                  <c:v>31.780258</c:v>
                </c:pt>
                <c:pt idx="16167">
                  <c:v>31.780258</c:v>
                </c:pt>
                <c:pt idx="16168">
                  <c:v>31.783428000000001</c:v>
                </c:pt>
                <c:pt idx="16169">
                  <c:v>31.783428000000001</c:v>
                </c:pt>
                <c:pt idx="16170">
                  <c:v>31.784334000000001</c:v>
                </c:pt>
                <c:pt idx="16171">
                  <c:v>31.784334000000001</c:v>
                </c:pt>
                <c:pt idx="16172">
                  <c:v>31.785240000000002</c:v>
                </c:pt>
                <c:pt idx="16173">
                  <c:v>31.785240000000002</c:v>
                </c:pt>
                <c:pt idx="16174">
                  <c:v>31.785692999999998</c:v>
                </c:pt>
                <c:pt idx="16175">
                  <c:v>31.785692999999998</c:v>
                </c:pt>
                <c:pt idx="16176">
                  <c:v>31.788862999999999</c:v>
                </c:pt>
                <c:pt idx="16177">
                  <c:v>31.788862999999999</c:v>
                </c:pt>
                <c:pt idx="16178">
                  <c:v>31.792033</c:v>
                </c:pt>
                <c:pt idx="16179">
                  <c:v>31.792033</c:v>
                </c:pt>
                <c:pt idx="16180">
                  <c:v>31.792486</c:v>
                </c:pt>
                <c:pt idx="16181">
                  <c:v>31.792486</c:v>
                </c:pt>
                <c:pt idx="16182">
                  <c:v>31.792486</c:v>
                </c:pt>
                <c:pt idx="16183">
                  <c:v>31.792486</c:v>
                </c:pt>
                <c:pt idx="16184">
                  <c:v>31.796109000000001</c:v>
                </c:pt>
                <c:pt idx="16185">
                  <c:v>31.796109000000001</c:v>
                </c:pt>
                <c:pt idx="16186">
                  <c:v>31.796562000000002</c:v>
                </c:pt>
                <c:pt idx="16187">
                  <c:v>31.796562000000002</c:v>
                </c:pt>
                <c:pt idx="16188">
                  <c:v>31.798373999999999</c:v>
                </c:pt>
                <c:pt idx="16189">
                  <c:v>31.798373999999999</c:v>
                </c:pt>
                <c:pt idx="16190">
                  <c:v>31.802903000000001</c:v>
                </c:pt>
                <c:pt idx="16191">
                  <c:v>31.802903000000001</c:v>
                </c:pt>
                <c:pt idx="16192">
                  <c:v>31.806978999999998</c:v>
                </c:pt>
                <c:pt idx="16193">
                  <c:v>31.806978999999998</c:v>
                </c:pt>
                <c:pt idx="16194">
                  <c:v>31.807431999999999</c:v>
                </c:pt>
                <c:pt idx="16195">
                  <c:v>31.807431999999999</c:v>
                </c:pt>
                <c:pt idx="16196">
                  <c:v>31.807884999999999</c:v>
                </c:pt>
                <c:pt idx="16197">
                  <c:v>31.807884999999999</c:v>
                </c:pt>
                <c:pt idx="16198">
                  <c:v>31.812414</c:v>
                </c:pt>
                <c:pt idx="16199">
                  <c:v>31.812414</c:v>
                </c:pt>
                <c:pt idx="16200">
                  <c:v>31.816037000000001</c:v>
                </c:pt>
                <c:pt idx="16201">
                  <c:v>31.816037000000001</c:v>
                </c:pt>
                <c:pt idx="16202">
                  <c:v>31.816490000000002</c:v>
                </c:pt>
                <c:pt idx="16203">
                  <c:v>31.816490000000002</c:v>
                </c:pt>
                <c:pt idx="16204">
                  <c:v>31.817848000000001</c:v>
                </c:pt>
                <c:pt idx="16205">
                  <c:v>31.817848000000001</c:v>
                </c:pt>
                <c:pt idx="16206">
                  <c:v>31.818301000000002</c:v>
                </c:pt>
                <c:pt idx="16207">
                  <c:v>31.818301000000002</c:v>
                </c:pt>
                <c:pt idx="16208">
                  <c:v>31.818301000000002</c:v>
                </c:pt>
                <c:pt idx="16209">
                  <c:v>31.818301000000002</c:v>
                </c:pt>
                <c:pt idx="16210">
                  <c:v>31.820565999999999</c:v>
                </c:pt>
                <c:pt idx="16211">
                  <c:v>31.820565999999999</c:v>
                </c:pt>
                <c:pt idx="16212">
                  <c:v>31.822376999999999</c:v>
                </c:pt>
                <c:pt idx="16213">
                  <c:v>31.822376999999999</c:v>
                </c:pt>
                <c:pt idx="16214">
                  <c:v>31.82283</c:v>
                </c:pt>
                <c:pt idx="16215">
                  <c:v>31.82283</c:v>
                </c:pt>
                <c:pt idx="16216">
                  <c:v>31.827812000000002</c:v>
                </c:pt>
                <c:pt idx="16217">
                  <c:v>31.827812000000002</c:v>
                </c:pt>
                <c:pt idx="16218">
                  <c:v>31.828264999999998</c:v>
                </c:pt>
                <c:pt idx="16219">
                  <c:v>31.828264999999998</c:v>
                </c:pt>
                <c:pt idx="16220">
                  <c:v>31.829170999999999</c:v>
                </c:pt>
                <c:pt idx="16221">
                  <c:v>31.829170999999999</c:v>
                </c:pt>
                <c:pt idx="16222">
                  <c:v>31.830076999999999</c:v>
                </c:pt>
                <c:pt idx="16223">
                  <c:v>31.830076999999999</c:v>
                </c:pt>
                <c:pt idx="16224">
                  <c:v>31.834606000000001</c:v>
                </c:pt>
                <c:pt idx="16225">
                  <c:v>31.834606000000001</c:v>
                </c:pt>
                <c:pt idx="16226">
                  <c:v>31.835964000000001</c:v>
                </c:pt>
                <c:pt idx="16227">
                  <c:v>31.835964000000001</c:v>
                </c:pt>
                <c:pt idx="16228">
                  <c:v>31.836870000000001</c:v>
                </c:pt>
                <c:pt idx="16229">
                  <c:v>31.836870000000001</c:v>
                </c:pt>
                <c:pt idx="16230">
                  <c:v>31.837323000000001</c:v>
                </c:pt>
                <c:pt idx="16231">
                  <c:v>31.837323000000001</c:v>
                </c:pt>
                <c:pt idx="16232">
                  <c:v>31.837776000000002</c:v>
                </c:pt>
                <c:pt idx="16233">
                  <c:v>31.837776000000002</c:v>
                </c:pt>
                <c:pt idx="16234">
                  <c:v>31.843211</c:v>
                </c:pt>
                <c:pt idx="16235">
                  <c:v>31.843211</c:v>
                </c:pt>
                <c:pt idx="16236">
                  <c:v>31.843211</c:v>
                </c:pt>
                <c:pt idx="16237">
                  <c:v>31.843211</c:v>
                </c:pt>
                <c:pt idx="16238">
                  <c:v>31.843662999999999</c:v>
                </c:pt>
                <c:pt idx="16239">
                  <c:v>31.843662999999999</c:v>
                </c:pt>
                <c:pt idx="16240">
                  <c:v>31.844116</c:v>
                </c:pt>
                <c:pt idx="16241">
                  <c:v>31.844116</c:v>
                </c:pt>
                <c:pt idx="16242">
                  <c:v>31.845928000000001</c:v>
                </c:pt>
                <c:pt idx="16243">
                  <c:v>31.845928000000001</c:v>
                </c:pt>
                <c:pt idx="16244">
                  <c:v>31.846381000000001</c:v>
                </c:pt>
                <c:pt idx="16245">
                  <c:v>31.846381000000001</c:v>
                </c:pt>
                <c:pt idx="16246">
                  <c:v>31.846834000000001</c:v>
                </c:pt>
                <c:pt idx="16247">
                  <c:v>31.846834000000001</c:v>
                </c:pt>
                <c:pt idx="16248">
                  <c:v>31.850456999999999</c:v>
                </c:pt>
                <c:pt idx="16249">
                  <c:v>31.850456999999999</c:v>
                </c:pt>
                <c:pt idx="16250">
                  <c:v>31.850909999999999</c:v>
                </c:pt>
                <c:pt idx="16251">
                  <c:v>31.850909999999999</c:v>
                </c:pt>
                <c:pt idx="16252">
                  <c:v>31.850909999999999</c:v>
                </c:pt>
                <c:pt idx="16253">
                  <c:v>31.850909999999999</c:v>
                </c:pt>
                <c:pt idx="16254">
                  <c:v>31.853173999999999</c:v>
                </c:pt>
                <c:pt idx="16255">
                  <c:v>31.853173999999999</c:v>
                </c:pt>
                <c:pt idx="16256">
                  <c:v>31.853173999999999</c:v>
                </c:pt>
                <c:pt idx="16257">
                  <c:v>31.853173999999999</c:v>
                </c:pt>
                <c:pt idx="16258">
                  <c:v>31.854986</c:v>
                </c:pt>
                <c:pt idx="16259">
                  <c:v>31.854986</c:v>
                </c:pt>
                <c:pt idx="16260">
                  <c:v>31.856345000000001</c:v>
                </c:pt>
                <c:pt idx="16261">
                  <c:v>31.856345000000001</c:v>
                </c:pt>
                <c:pt idx="16262">
                  <c:v>31.858156000000001</c:v>
                </c:pt>
                <c:pt idx="16263">
                  <c:v>31.858156000000001</c:v>
                </c:pt>
                <c:pt idx="16264">
                  <c:v>31.859062000000002</c:v>
                </c:pt>
                <c:pt idx="16265">
                  <c:v>31.859062000000002</c:v>
                </c:pt>
                <c:pt idx="16266">
                  <c:v>31.859967999999999</c:v>
                </c:pt>
                <c:pt idx="16267">
                  <c:v>31.859967999999999</c:v>
                </c:pt>
                <c:pt idx="16268">
                  <c:v>31.861778999999999</c:v>
                </c:pt>
                <c:pt idx="16269">
                  <c:v>31.861778999999999</c:v>
                </c:pt>
                <c:pt idx="16270">
                  <c:v>31.863137999999999</c:v>
                </c:pt>
                <c:pt idx="16271">
                  <c:v>31.863137999999999</c:v>
                </c:pt>
                <c:pt idx="16272">
                  <c:v>31.871742999999999</c:v>
                </c:pt>
                <c:pt idx="16273">
                  <c:v>31.871742999999999</c:v>
                </c:pt>
                <c:pt idx="16274">
                  <c:v>31.873555</c:v>
                </c:pt>
                <c:pt idx="16275">
                  <c:v>31.873555</c:v>
                </c:pt>
                <c:pt idx="16276">
                  <c:v>31.875819</c:v>
                </c:pt>
                <c:pt idx="16277">
                  <c:v>31.875819</c:v>
                </c:pt>
                <c:pt idx="16278">
                  <c:v>31.877631000000001</c:v>
                </c:pt>
                <c:pt idx="16279">
                  <c:v>31.877631000000001</c:v>
                </c:pt>
                <c:pt idx="16280">
                  <c:v>31.878537000000001</c:v>
                </c:pt>
                <c:pt idx="16281">
                  <c:v>31.878537000000001</c:v>
                </c:pt>
                <c:pt idx="16282">
                  <c:v>31.882159999999999</c:v>
                </c:pt>
                <c:pt idx="16283">
                  <c:v>31.882159999999999</c:v>
                </c:pt>
                <c:pt idx="16284">
                  <c:v>31.884423999999999</c:v>
                </c:pt>
                <c:pt idx="16285">
                  <c:v>31.884423999999999</c:v>
                </c:pt>
                <c:pt idx="16286">
                  <c:v>31.886236</c:v>
                </c:pt>
                <c:pt idx="16287">
                  <c:v>31.886236</c:v>
                </c:pt>
                <c:pt idx="16288">
                  <c:v>31.887595000000001</c:v>
                </c:pt>
                <c:pt idx="16289">
                  <c:v>31.887595000000001</c:v>
                </c:pt>
                <c:pt idx="16290">
                  <c:v>31.890312000000002</c:v>
                </c:pt>
                <c:pt idx="16291">
                  <c:v>31.890312000000002</c:v>
                </c:pt>
                <c:pt idx="16292">
                  <c:v>31.891670999999999</c:v>
                </c:pt>
                <c:pt idx="16293">
                  <c:v>31.891670999999999</c:v>
                </c:pt>
                <c:pt idx="16294">
                  <c:v>31.892123000000002</c:v>
                </c:pt>
                <c:pt idx="16295">
                  <c:v>31.892123000000002</c:v>
                </c:pt>
                <c:pt idx="16296">
                  <c:v>31.892575999999998</c:v>
                </c:pt>
                <c:pt idx="16297">
                  <c:v>31.892575999999998</c:v>
                </c:pt>
                <c:pt idx="16298">
                  <c:v>31.898011</c:v>
                </c:pt>
                <c:pt idx="16299">
                  <c:v>31.898011</c:v>
                </c:pt>
                <c:pt idx="16300">
                  <c:v>31.898917000000001</c:v>
                </c:pt>
                <c:pt idx="16301">
                  <c:v>31.898917000000001</c:v>
                </c:pt>
                <c:pt idx="16302">
                  <c:v>31.902087000000002</c:v>
                </c:pt>
                <c:pt idx="16303">
                  <c:v>31.902087000000002</c:v>
                </c:pt>
                <c:pt idx="16304">
                  <c:v>31.912956999999999</c:v>
                </c:pt>
                <c:pt idx="16305">
                  <c:v>31.912956999999999</c:v>
                </c:pt>
                <c:pt idx="16306">
                  <c:v>31.917939000000001</c:v>
                </c:pt>
                <c:pt idx="16307">
                  <c:v>31.917939000000001</c:v>
                </c:pt>
                <c:pt idx="16308">
                  <c:v>31.918392000000001</c:v>
                </c:pt>
                <c:pt idx="16309">
                  <c:v>31.918392000000001</c:v>
                </c:pt>
                <c:pt idx="16310">
                  <c:v>31.922920000000001</c:v>
                </c:pt>
                <c:pt idx="16311">
                  <c:v>31.922920000000001</c:v>
                </c:pt>
                <c:pt idx="16312">
                  <c:v>31.923373000000002</c:v>
                </c:pt>
                <c:pt idx="16313">
                  <c:v>31.923373000000002</c:v>
                </c:pt>
                <c:pt idx="16314">
                  <c:v>31.926091</c:v>
                </c:pt>
                <c:pt idx="16315">
                  <c:v>31.926091</c:v>
                </c:pt>
                <c:pt idx="16316">
                  <c:v>31.929261</c:v>
                </c:pt>
                <c:pt idx="16317">
                  <c:v>31.929261</c:v>
                </c:pt>
                <c:pt idx="16318">
                  <c:v>31.931526000000002</c:v>
                </c:pt>
                <c:pt idx="16319">
                  <c:v>31.931526000000002</c:v>
                </c:pt>
                <c:pt idx="16320">
                  <c:v>31.932884000000001</c:v>
                </c:pt>
                <c:pt idx="16321">
                  <c:v>31.932884000000001</c:v>
                </c:pt>
                <c:pt idx="16322">
                  <c:v>31.933337000000002</c:v>
                </c:pt>
                <c:pt idx="16323">
                  <c:v>31.933337000000002</c:v>
                </c:pt>
                <c:pt idx="16324">
                  <c:v>31.933337000000002</c:v>
                </c:pt>
                <c:pt idx="16325">
                  <c:v>31.933337000000002</c:v>
                </c:pt>
                <c:pt idx="16326">
                  <c:v>31.939678000000001</c:v>
                </c:pt>
                <c:pt idx="16327">
                  <c:v>31.939678000000001</c:v>
                </c:pt>
                <c:pt idx="16328">
                  <c:v>31.941036</c:v>
                </c:pt>
                <c:pt idx="16329">
                  <c:v>31.941036</c:v>
                </c:pt>
                <c:pt idx="16330">
                  <c:v>31.941036</c:v>
                </c:pt>
                <c:pt idx="16331">
                  <c:v>31.941036</c:v>
                </c:pt>
                <c:pt idx="16332">
                  <c:v>31.941036</c:v>
                </c:pt>
                <c:pt idx="16333">
                  <c:v>31.941036</c:v>
                </c:pt>
                <c:pt idx="16334">
                  <c:v>31.943753999999998</c:v>
                </c:pt>
                <c:pt idx="16335">
                  <c:v>31.943753999999998</c:v>
                </c:pt>
                <c:pt idx="16336">
                  <c:v>31.946470999999999</c:v>
                </c:pt>
                <c:pt idx="16337">
                  <c:v>31.946470999999999</c:v>
                </c:pt>
                <c:pt idx="16338">
                  <c:v>31.949189000000001</c:v>
                </c:pt>
                <c:pt idx="16339">
                  <c:v>31.949189000000001</c:v>
                </c:pt>
                <c:pt idx="16340">
                  <c:v>31.949189000000001</c:v>
                </c:pt>
                <c:pt idx="16341">
                  <c:v>31.949189000000001</c:v>
                </c:pt>
                <c:pt idx="16342">
                  <c:v>31.950547</c:v>
                </c:pt>
                <c:pt idx="16343">
                  <c:v>31.950547</c:v>
                </c:pt>
                <c:pt idx="16344">
                  <c:v>31.951906000000001</c:v>
                </c:pt>
                <c:pt idx="16345">
                  <c:v>31.951906000000001</c:v>
                </c:pt>
                <c:pt idx="16346">
                  <c:v>31.952812000000002</c:v>
                </c:pt>
                <c:pt idx="16347">
                  <c:v>31.952812000000002</c:v>
                </c:pt>
                <c:pt idx="16348">
                  <c:v>31.953264999999998</c:v>
                </c:pt>
                <c:pt idx="16349">
                  <c:v>31.953264999999998</c:v>
                </c:pt>
                <c:pt idx="16350">
                  <c:v>31.954170000000001</c:v>
                </c:pt>
                <c:pt idx="16351">
                  <c:v>31.954170000000001</c:v>
                </c:pt>
                <c:pt idx="16352">
                  <c:v>31.956887999999999</c:v>
                </c:pt>
                <c:pt idx="16353">
                  <c:v>31.956887999999999</c:v>
                </c:pt>
                <c:pt idx="16354">
                  <c:v>31.960964000000001</c:v>
                </c:pt>
                <c:pt idx="16355">
                  <c:v>31.960964000000001</c:v>
                </c:pt>
                <c:pt idx="16356">
                  <c:v>31.964587000000002</c:v>
                </c:pt>
                <c:pt idx="16357">
                  <c:v>31.964587000000002</c:v>
                </c:pt>
                <c:pt idx="16358">
                  <c:v>31.965492999999999</c:v>
                </c:pt>
                <c:pt idx="16359">
                  <c:v>31.965492999999999</c:v>
                </c:pt>
                <c:pt idx="16360">
                  <c:v>31.965492999999999</c:v>
                </c:pt>
                <c:pt idx="16361">
                  <c:v>31.965492999999999</c:v>
                </c:pt>
                <c:pt idx="16362">
                  <c:v>31.966398999999999</c:v>
                </c:pt>
                <c:pt idx="16363">
                  <c:v>31.966398999999999</c:v>
                </c:pt>
                <c:pt idx="16364">
                  <c:v>31.970475</c:v>
                </c:pt>
                <c:pt idx="16365">
                  <c:v>31.970475</c:v>
                </c:pt>
                <c:pt idx="16366">
                  <c:v>31.972739000000001</c:v>
                </c:pt>
                <c:pt idx="16367">
                  <c:v>31.972739000000001</c:v>
                </c:pt>
                <c:pt idx="16368">
                  <c:v>31.972739000000001</c:v>
                </c:pt>
                <c:pt idx="16369">
                  <c:v>31.972739000000001</c:v>
                </c:pt>
                <c:pt idx="16370">
                  <c:v>31.972739000000001</c:v>
                </c:pt>
                <c:pt idx="16371">
                  <c:v>31.972739000000001</c:v>
                </c:pt>
                <c:pt idx="16372">
                  <c:v>31.975003999999998</c:v>
                </c:pt>
                <c:pt idx="16373">
                  <c:v>31.975003999999998</c:v>
                </c:pt>
                <c:pt idx="16374">
                  <c:v>31.977267999999999</c:v>
                </c:pt>
                <c:pt idx="16375">
                  <c:v>31.977267999999999</c:v>
                </c:pt>
                <c:pt idx="16376">
                  <c:v>31.980891</c:v>
                </c:pt>
                <c:pt idx="16377">
                  <c:v>31.980891</c:v>
                </c:pt>
                <c:pt idx="16378">
                  <c:v>31.981344</c:v>
                </c:pt>
                <c:pt idx="16379">
                  <c:v>31.981344</c:v>
                </c:pt>
                <c:pt idx="16380">
                  <c:v>31.981797</c:v>
                </c:pt>
                <c:pt idx="16381">
                  <c:v>31.981797</c:v>
                </c:pt>
                <c:pt idx="16382">
                  <c:v>31.984514999999998</c:v>
                </c:pt>
                <c:pt idx="16383">
                  <c:v>31.984514999999998</c:v>
                </c:pt>
                <c:pt idx="16384">
                  <c:v>31.986325999999998</c:v>
                </c:pt>
                <c:pt idx="16385">
                  <c:v>31.986325999999998</c:v>
                </c:pt>
                <c:pt idx="16386">
                  <c:v>31.987231999999999</c:v>
                </c:pt>
                <c:pt idx="16387">
                  <c:v>31.987231999999999</c:v>
                </c:pt>
                <c:pt idx="16388">
                  <c:v>31.989044</c:v>
                </c:pt>
                <c:pt idx="16389">
                  <c:v>31.989044</c:v>
                </c:pt>
                <c:pt idx="16390">
                  <c:v>31.989495999999999</c:v>
                </c:pt>
                <c:pt idx="16391">
                  <c:v>31.989495999999999</c:v>
                </c:pt>
                <c:pt idx="16392">
                  <c:v>31.989948999999999</c:v>
                </c:pt>
                <c:pt idx="16393">
                  <c:v>31.989948999999999</c:v>
                </c:pt>
                <c:pt idx="16394">
                  <c:v>31.990402</c:v>
                </c:pt>
                <c:pt idx="16395">
                  <c:v>31.990402</c:v>
                </c:pt>
                <c:pt idx="16396">
                  <c:v>31.994931000000001</c:v>
                </c:pt>
                <c:pt idx="16397">
                  <c:v>31.994931000000001</c:v>
                </c:pt>
                <c:pt idx="16398">
                  <c:v>31.996742999999999</c:v>
                </c:pt>
                <c:pt idx="16399">
                  <c:v>31.996742999999999</c:v>
                </c:pt>
                <c:pt idx="16400">
                  <c:v>31.998553999999999</c:v>
                </c:pt>
                <c:pt idx="16401">
                  <c:v>31.998553999999999</c:v>
                </c:pt>
                <c:pt idx="16402">
                  <c:v>31.999912999999999</c:v>
                </c:pt>
                <c:pt idx="16403">
                  <c:v>31.999912999999999</c:v>
                </c:pt>
                <c:pt idx="16404">
                  <c:v>32.000366</c:v>
                </c:pt>
                <c:pt idx="16405">
                  <c:v>32.000366</c:v>
                </c:pt>
                <c:pt idx="16406">
                  <c:v>32.000366</c:v>
                </c:pt>
                <c:pt idx="16407">
                  <c:v>32.000366</c:v>
                </c:pt>
                <c:pt idx="16408">
                  <c:v>32.000819</c:v>
                </c:pt>
                <c:pt idx="16409">
                  <c:v>32.000819</c:v>
                </c:pt>
                <c:pt idx="16410">
                  <c:v>32.001725</c:v>
                </c:pt>
                <c:pt idx="16411">
                  <c:v>32.001725</c:v>
                </c:pt>
                <c:pt idx="16412">
                  <c:v>32.002178000000001</c:v>
                </c:pt>
                <c:pt idx="16413">
                  <c:v>32.002178000000001</c:v>
                </c:pt>
                <c:pt idx="16414">
                  <c:v>32.005800999999998</c:v>
                </c:pt>
                <c:pt idx="16415">
                  <c:v>32.005800999999998</c:v>
                </c:pt>
                <c:pt idx="16416">
                  <c:v>32.006706999999999</c:v>
                </c:pt>
                <c:pt idx="16417">
                  <c:v>32.006706999999999</c:v>
                </c:pt>
                <c:pt idx="16418">
                  <c:v>32.007612000000002</c:v>
                </c:pt>
                <c:pt idx="16419">
                  <c:v>32.007612000000002</c:v>
                </c:pt>
                <c:pt idx="16420">
                  <c:v>32.009424000000003</c:v>
                </c:pt>
                <c:pt idx="16421">
                  <c:v>32.009424000000003</c:v>
                </c:pt>
                <c:pt idx="16422">
                  <c:v>32.010330000000003</c:v>
                </c:pt>
                <c:pt idx="16423">
                  <c:v>32.010330000000003</c:v>
                </c:pt>
                <c:pt idx="16424">
                  <c:v>32.011234999999999</c:v>
                </c:pt>
                <c:pt idx="16425">
                  <c:v>32.011234999999999</c:v>
                </c:pt>
                <c:pt idx="16426">
                  <c:v>32.012141</c:v>
                </c:pt>
                <c:pt idx="16427">
                  <c:v>32.012141</c:v>
                </c:pt>
                <c:pt idx="16428">
                  <c:v>32.012594</c:v>
                </c:pt>
                <c:pt idx="16429">
                  <c:v>32.012594</c:v>
                </c:pt>
                <c:pt idx="16430">
                  <c:v>32.014406000000001</c:v>
                </c:pt>
                <c:pt idx="16431">
                  <c:v>32.014406000000001</c:v>
                </c:pt>
                <c:pt idx="16432">
                  <c:v>32.014859000000001</c:v>
                </c:pt>
                <c:pt idx="16433">
                  <c:v>32.014859000000001</c:v>
                </c:pt>
                <c:pt idx="16434">
                  <c:v>32.018934999999999</c:v>
                </c:pt>
                <c:pt idx="16435">
                  <c:v>32.018934999999999</c:v>
                </c:pt>
                <c:pt idx="16436">
                  <c:v>32.026634000000001</c:v>
                </c:pt>
                <c:pt idx="16437">
                  <c:v>32.026634000000001</c:v>
                </c:pt>
                <c:pt idx="16438">
                  <c:v>32.028446000000002</c:v>
                </c:pt>
                <c:pt idx="16439">
                  <c:v>32.028446000000002</c:v>
                </c:pt>
                <c:pt idx="16440">
                  <c:v>32.028446000000002</c:v>
                </c:pt>
                <c:pt idx="16441">
                  <c:v>32.028446000000002</c:v>
                </c:pt>
                <c:pt idx="16442">
                  <c:v>32.028897999999998</c:v>
                </c:pt>
                <c:pt idx="16443">
                  <c:v>32.028897999999998</c:v>
                </c:pt>
                <c:pt idx="16444">
                  <c:v>32.031162999999999</c:v>
                </c:pt>
                <c:pt idx="16445">
                  <c:v>32.031162999999999</c:v>
                </c:pt>
                <c:pt idx="16446">
                  <c:v>32.033880000000003</c:v>
                </c:pt>
                <c:pt idx="16447">
                  <c:v>32.033880000000003</c:v>
                </c:pt>
                <c:pt idx="16448">
                  <c:v>32.037956000000001</c:v>
                </c:pt>
                <c:pt idx="16449">
                  <c:v>32.037956000000001</c:v>
                </c:pt>
                <c:pt idx="16450">
                  <c:v>32.042484999999999</c:v>
                </c:pt>
                <c:pt idx="16451">
                  <c:v>32.042484999999999</c:v>
                </c:pt>
                <c:pt idx="16452">
                  <c:v>32.044297</c:v>
                </c:pt>
                <c:pt idx="16453">
                  <c:v>32.044297</c:v>
                </c:pt>
                <c:pt idx="16454">
                  <c:v>32.048372999999998</c:v>
                </c:pt>
                <c:pt idx="16455">
                  <c:v>32.048372999999998</c:v>
                </c:pt>
                <c:pt idx="16456">
                  <c:v>32.050184999999999</c:v>
                </c:pt>
                <c:pt idx="16457">
                  <c:v>32.050184999999999</c:v>
                </c:pt>
                <c:pt idx="16458">
                  <c:v>32.061506999999999</c:v>
                </c:pt>
                <c:pt idx="16459">
                  <c:v>32.061506999999999</c:v>
                </c:pt>
                <c:pt idx="16460">
                  <c:v>32.061506999999999</c:v>
                </c:pt>
                <c:pt idx="16461">
                  <c:v>32.061506999999999</c:v>
                </c:pt>
                <c:pt idx="16462">
                  <c:v>32.063319</c:v>
                </c:pt>
                <c:pt idx="16463">
                  <c:v>32.063319</c:v>
                </c:pt>
                <c:pt idx="16464">
                  <c:v>32.065130000000003</c:v>
                </c:pt>
                <c:pt idx="16465">
                  <c:v>32.065130000000003</c:v>
                </c:pt>
                <c:pt idx="16466">
                  <c:v>32.066488999999997</c:v>
                </c:pt>
                <c:pt idx="16467">
                  <c:v>32.066488999999997</c:v>
                </c:pt>
                <c:pt idx="16468">
                  <c:v>32.069659000000001</c:v>
                </c:pt>
                <c:pt idx="16469">
                  <c:v>32.069659000000001</c:v>
                </c:pt>
                <c:pt idx="16470">
                  <c:v>32.070565000000002</c:v>
                </c:pt>
                <c:pt idx="16471">
                  <c:v>32.070565000000002</c:v>
                </c:pt>
                <c:pt idx="16472">
                  <c:v>32.071018000000002</c:v>
                </c:pt>
                <c:pt idx="16473">
                  <c:v>32.071018000000002</c:v>
                </c:pt>
                <c:pt idx="16474">
                  <c:v>32.077357999999997</c:v>
                </c:pt>
                <c:pt idx="16475">
                  <c:v>32.077357999999997</c:v>
                </c:pt>
                <c:pt idx="16476">
                  <c:v>32.080075999999998</c:v>
                </c:pt>
                <c:pt idx="16477">
                  <c:v>32.080075999999998</c:v>
                </c:pt>
                <c:pt idx="16478">
                  <c:v>32.080981999999999</c:v>
                </c:pt>
                <c:pt idx="16479">
                  <c:v>32.080981999999999</c:v>
                </c:pt>
                <c:pt idx="16480">
                  <c:v>32.081434999999999</c:v>
                </c:pt>
                <c:pt idx="16481">
                  <c:v>32.081434999999999</c:v>
                </c:pt>
                <c:pt idx="16482">
                  <c:v>32.090040000000002</c:v>
                </c:pt>
                <c:pt idx="16483">
                  <c:v>32.090040000000002</c:v>
                </c:pt>
                <c:pt idx="16484">
                  <c:v>32.090944999999998</c:v>
                </c:pt>
                <c:pt idx="16485">
                  <c:v>32.090944999999998</c:v>
                </c:pt>
                <c:pt idx="16486">
                  <c:v>32.092756999999999</c:v>
                </c:pt>
                <c:pt idx="16487">
                  <c:v>32.092756999999999</c:v>
                </c:pt>
                <c:pt idx="16488">
                  <c:v>32.092756999999999</c:v>
                </c:pt>
                <c:pt idx="16489">
                  <c:v>32.092756999999999</c:v>
                </c:pt>
                <c:pt idx="16490">
                  <c:v>32.094116</c:v>
                </c:pt>
                <c:pt idx="16491">
                  <c:v>32.094116</c:v>
                </c:pt>
                <c:pt idx="16492">
                  <c:v>32.096380000000003</c:v>
                </c:pt>
                <c:pt idx="16493">
                  <c:v>32.096380000000003</c:v>
                </c:pt>
                <c:pt idx="16494">
                  <c:v>32.096832999999997</c:v>
                </c:pt>
                <c:pt idx="16495">
                  <c:v>32.096832999999997</c:v>
                </c:pt>
                <c:pt idx="16496">
                  <c:v>32.097285999999997</c:v>
                </c:pt>
                <c:pt idx="16497">
                  <c:v>32.097285999999997</c:v>
                </c:pt>
                <c:pt idx="16498">
                  <c:v>32.097738999999997</c:v>
                </c:pt>
                <c:pt idx="16499">
                  <c:v>32.097738999999997</c:v>
                </c:pt>
                <c:pt idx="16500">
                  <c:v>32.100456000000001</c:v>
                </c:pt>
                <c:pt idx="16501">
                  <c:v>32.100456000000001</c:v>
                </c:pt>
                <c:pt idx="16502">
                  <c:v>32.101362000000002</c:v>
                </c:pt>
                <c:pt idx="16503">
                  <c:v>32.101362000000002</c:v>
                </c:pt>
                <c:pt idx="16504">
                  <c:v>32.105437999999999</c:v>
                </c:pt>
                <c:pt idx="16505">
                  <c:v>32.105437999999999</c:v>
                </c:pt>
                <c:pt idx="16506">
                  <c:v>32.105891</c:v>
                </c:pt>
                <c:pt idx="16507">
                  <c:v>32.105891</c:v>
                </c:pt>
                <c:pt idx="16508">
                  <c:v>32.113137000000002</c:v>
                </c:pt>
                <c:pt idx="16509">
                  <c:v>32.113137000000002</c:v>
                </c:pt>
                <c:pt idx="16510">
                  <c:v>32.114496000000003</c:v>
                </c:pt>
                <c:pt idx="16511">
                  <c:v>32.114496000000003</c:v>
                </c:pt>
                <c:pt idx="16512">
                  <c:v>32.115855000000003</c:v>
                </c:pt>
                <c:pt idx="16513">
                  <c:v>32.115855000000003</c:v>
                </c:pt>
                <c:pt idx="16514">
                  <c:v>32.116307999999997</c:v>
                </c:pt>
                <c:pt idx="16515">
                  <c:v>32.116307999999997</c:v>
                </c:pt>
                <c:pt idx="16516">
                  <c:v>32.118119</c:v>
                </c:pt>
                <c:pt idx="16517">
                  <c:v>32.118119</c:v>
                </c:pt>
                <c:pt idx="16518">
                  <c:v>32.118119</c:v>
                </c:pt>
                <c:pt idx="16519">
                  <c:v>32.118119</c:v>
                </c:pt>
                <c:pt idx="16520">
                  <c:v>32.121290000000002</c:v>
                </c:pt>
                <c:pt idx="16521">
                  <c:v>32.121290000000002</c:v>
                </c:pt>
                <c:pt idx="16522">
                  <c:v>32.121290000000002</c:v>
                </c:pt>
                <c:pt idx="16523">
                  <c:v>32.121290000000002</c:v>
                </c:pt>
                <c:pt idx="16524">
                  <c:v>32.122647999999998</c:v>
                </c:pt>
                <c:pt idx="16525">
                  <c:v>32.122647999999998</c:v>
                </c:pt>
                <c:pt idx="16526">
                  <c:v>32.127177000000003</c:v>
                </c:pt>
                <c:pt idx="16527">
                  <c:v>32.127177000000003</c:v>
                </c:pt>
                <c:pt idx="16528">
                  <c:v>32.128535999999997</c:v>
                </c:pt>
                <c:pt idx="16529">
                  <c:v>32.128535999999997</c:v>
                </c:pt>
                <c:pt idx="16530">
                  <c:v>32.129894999999998</c:v>
                </c:pt>
                <c:pt idx="16531">
                  <c:v>32.129894999999998</c:v>
                </c:pt>
                <c:pt idx="16532">
                  <c:v>32.129894999999998</c:v>
                </c:pt>
                <c:pt idx="16533">
                  <c:v>32.129894999999998</c:v>
                </c:pt>
                <c:pt idx="16534">
                  <c:v>32.130347</c:v>
                </c:pt>
                <c:pt idx="16535">
                  <c:v>32.130347</c:v>
                </c:pt>
                <c:pt idx="16536">
                  <c:v>32.130800000000001</c:v>
                </c:pt>
                <c:pt idx="16537">
                  <c:v>32.130800000000001</c:v>
                </c:pt>
                <c:pt idx="16538">
                  <c:v>32.132159000000001</c:v>
                </c:pt>
                <c:pt idx="16539">
                  <c:v>32.132159000000001</c:v>
                </c:pt>
                <c:pt idx="16540">
                  <c:v>32.133065000000002</c:v>
                </c:pt>
                <c:pt idx="16541">
                  <c:v>32.133065000000002</c:v>
                </c:pt>
                <c:pt idx="16542">
                  <c:v>32.134424000000003</c:v>
                </c:pt>
                <c:pt idx="16543">
                  <c:v>32.134424000000003</c:v>
                </c:pt>
                <c:pt idx="16544">
                  <c:v>32.135781999999999</c:v>
                </c:pt>
                <c:pt idx="16545">
                  <c:v>32.135781999999999</c:v>
                </c:pt>
                <c:pt idx="16546">
                  <c:v>32.138500000000001</c:v>
                </c:pt>
                <c:pt idx="16547">
                  <c:v>32.138500000000001</c:v>
                </c:pt>
                <c:pt idx="16548">
                  <c:v>32.140763999999997</c:v>
                </c:pt>
                <c:pt idx="16549">
                  <c:v>32.140763999999997</c:v>
                </c:pt>
                <c:pt idx="16550">
                  <c:v>32.142122999999998</c:v>
                </c:pt>
                <c:pt idx="16551">
                  <c:v>32.142122999999998</c:v>
                </c:pt>
                <c:pt idx="16552">
                  <c:v>32.142575999999998</c:v>
                </c:pt>
                <c:pt idx="16553">
                  <c:v>32.142575999999998</c:v>
                </c:pt>
                <c:pt idx="16554">
                  <c:v>32.145746000000003</c:v>
                </c:pt>
                <c:pt idx="16555">
                  <c:v>32.145746000000003</c:v>
                </c:pt>
                <c:pt idx="16556">
                  <c:v>32.151181000000001</c:v>
                </c:pt>
                <c:pt idx="16557">
                  <c:v>32.151181000000001</c:v>
                </c:pt>
                <c:pt idx="16558">
                  <c:v>32.151634000000001</c:v>
                </c:pt>
                <c:pt idx="16559">
                  <c:v>32.151634000000001</c:v>
                </c:pt>
                <c:pt idx="16560">
                  <c:v>32.157521000000003</c:v>
                </c:pt>
                <c:pt idx="16561">
                  <c:v>32.157521000000003</c:v>
                </c:pt>
                <c:pt idx="16562">
                  <c:v>32.159785999999997</c:v>
                </c:pt>
                <c:pt idx="16563">
                  <c:v>32.159785999999997</c:v>
                </c:pt>
                <c:pt idx="16564">
                  <c:v>32.162050000000001</c:v>
                </c:pt>
                <c:pt idx="16565">
                  <c:v>32.162050000000001</c:v>
                </c:pt>
                <c:pt idx="16566">
                  <c:v>32.162503000000001</c:v>
                </c:pt>
                <c:pt idx="16567">
                  <c:v>32.162503000000001</c:v>
                </c:pt>
                <c:pt idx="16568">
                  <c:v>32.162956000000001</c:v>
                </c:pt>
                <c:pt idx="16569">
                  <c:v>32.162956000000001</c:v>
                </c:pt>
                <c:pt idx="16570">
                  <c:v>32.162956000000001</c:v>
                </c:pt>
                <c:pt idx="16571">
                  <c:v>32.162956000000001</c:v>
                </c:pt>
                <c:pt idx="16572">
                  <c:v>32.164315000000002</c:v>
                </c:pt>
                <c:pt idx="16573">
                  <c:v>32.164315000000002</c:v>
                </c:pt>
                <c:pt idx="16574">
                  <c:v>32.166125999999998</c:v>
                </c:pt>
                <c:pt idx="16575">
                  <c:v>32.166125999999998</c:v>
                </c:pt>
                <c:pt idx="16576">
                  <c:v>32.167484999999999</c:v>
                </c:pt>
                <c:pt idx="16577">
                  <c:v>32.167484999999999</c:v>
                </c:pt>
                <c:pt idx="16578">
                  <c:v>32.168844</c:v>
                </c:pt>
                <c:pt idx="16579">
                  <c:v>32.168844</c:v>
                </c:pt>
                <c:pt idx="16580">
                  <c:v>32.169750000000001</c:v>
                </c:pt>
                <c:pt idx="16581">
                  <c:v>32.169750000000001</c:v>
                </c:pt>
                <c:pt idx="16582">
                  <c:v>32.173825999999998</c:v>
                </c:pt>
                <c:pt idx="16583">
                  <c:v>32.173825999999998</c:v>
                </c:pt>
                <c:pt idx="16584">
                  <c:v>32.174278999999999</c:v>
                </c:pt>
                <c:pt idx="16585">
                  <c:v>32.174278999999999</c:v>
                </c:pt>
                <c:pt idx="16586">
                  <c:v>32.174731000000001</c:v>
                </c:pt>
                <c:pt idx="16587">
                  <c:v>32.174731000000001</c:v>
                </c:pt>
                <c:pt idx="16588">
                  <c:v>32.177902000000003</c:v>
                </c:pt>
                <c:pt idx="16589">
                  <c:v>32.177902000000003</c:v>
                </c:pt>
                <c:pt idx="16590">
                  <c:v>32.178806999999999</c:v>
                </c:pt>
                <c:pt idx="16591">
                  <c:v>32.178806999999999</c:v>
                </c:pt>
                <c:pt idx="16592">
                  <c:v>32.179259999999999</c:v>
                </c:pt>
                <c:pt idx="16593">
                  <c:v>32.179259999999999</c:v>
                </c:pt>
                <c:pt idx="16594">
                  <c:v>32.182431000000001</c:v>
                </c:pt>
                <c:pt idx="16595">
                  <c:v>32.182431000000001</c:v>
                </c:pt>
                <c:pt idx="16596">
                  <c:v>32.182884000000001</c:v>
                </c:pt>
                <c:pt idx="16597">
                  <c:v>32.182884000000001</c:v>
                </c:pt>
                <c:pt idx="16598">
                  <c:v>32.182884000000001</c:v>
                </c:pt>
                <c:pt idx="16599">
                  <c:v>32.182884000000001</c:v>
                </c:pt>
                <c:pt idx="16600">
                  <c:v>32.183335999999997</c:v>
                </c:pt>
                <c:pt idx="16601">
                  <c:v>32.183335999999997</c:v>
                </c:pt>
                <c:pt idx="16602">
                  <c:v>32.183788999999997</c:v>
                </c:pt>
                <c:pt idx="16603">
                  <c:v>32.183788999999997</c:v>
                </c:pt>
                <c:pt idx="16604">
                  <c:v>32.184241999999998</c:v>
                </c:pt>
                <c:pt idx="16605">
                  <c:v>32.184241999999998</c:v>
                </c:pt>
                <c:pt idx="16606">
                  <c:v>32.184694999999998</c:v>
                </c:pt>
                <c:pt idx="16607">
                  <c:v>32.184694999999998</c:v>
                </c:pt>
                <c:pt idx="16608">
                  <c:v>32.185600999999998</c:v>
                </c:pt>
                <c:pt idx="16609">
                  <c:v>32.185600999999998</c:v>
                </c:pt>
                <c:pt idx="16610">
                  <c:v>32.191488999999997</c:v>
                </c:pt>
                <c:pt idx="16611">
                  <c:v>32.191488999999997</c:v>
                </c:pt>
                <c:pt idx="16612">
                  <c:v>32.197375999999998</c:v>
                </c:pt>
                <c:pt idx="16613">
                  <c:v>32.197375999999998</c:v>
                </c:pt>
                <c:pt idx="16614">
                  <c:v>32.197828999999999</c:v>
                </c:pt>
                <c:pt idx="16615">
                  <c:v>32.197828999999999</c:v>
                </c:pt>
                <c:pt idx="16616">
                  <c:v>32.198734999999999</c:v>
                </c:pt>
                <c:pt idx="16617">
                  <c:v>32.198734999999999</c:v>
                </c:pt>
                <c:pt idx="16618">
                  <c:v>32.198734999999999</c:v>
                </c:pt>
                <c:pt idx="16619">
                  <c:v>32.198734999999999</c:v>
                </c:pt>
                <c:pt idx="16620">
                  <c:v>32.202810999999997</c:v>
                </c:pt>
                <c:pt idx="16621">
                  <c:v>32.202810999999997</c:v>
                </c:pt>
                <c:pt idx="16622">
                  <c:v>32.205075999999998</c:v>
                </c:pt>
                <c:pt idx="16623">
                  <c:v>32.205075999999998</c:v>
                </c:pt>
                <c:pt idx="16624">
                  <c:v>32.207793000000002</c:v>
                </c:pt>
                <c:pt idx="16625">
                  <c:v>32.207793000000002</c:v>
                </c:pt>
                <c:pt idx="16626">
                  <c:v>32.208246000000003</c:v>
                </c:pt>
                <c:pt idx="16627">
                  <c:v>32.208246000000003</c:v>
                </c:pt>
                <c:pt idx="16628">
                  <c:v>32.208699000000003</c:v>
                </c:pt>
                <c:pt idx="16629">
                  <c:v>32.208699000000003</c:v>
                </c:pt>
                <c:pt idx="16630">
                  <c:v>32.209152000000003</c:v>
                </c:pt>
                <c:pt idx="16631">
                  <c:v>32.209152000000003</c:v>
                </c:pt>
                <c:pt idx="16632">
                  <c:v>32.210509999999999</c:v>
                </c:pt>
                <c:pt idx="16633">
                  <c:v>32.210509999999999</c:v>
                </c:pt>
                <c:pt idx="16634">
                  <c:v>32.213681000000001</c:v>
                </c:pt>
                <c:pt idx="16635">
                  <c:v>32.213681000000001</c:v>
                </c:pt>
                <c:pt idx="16636">
                  <c:v>32.214132999999997</c:v>
                </c:pt>
                <c:pt idx="16637">
                  <c:v>32.214132999999997</c:v>
                </c:pt>
                <c:pt idx="16638">
                  <c:v>32.218662000000002</c:v>
                </c:pt>
                <c:pt idx="16639">
                  <c:v>32.218662000000002</c:v>
                </c:pt>
                <c:pt idx="16640">
                  <c:v>32.220021000000003</c:v>
                </c:pt>
                <c:pt idx="16641">
                  <c:v>32.220021000000003</c:v>
                </c:pt>
                <c:pt idx="16642">
                  <c:v>32.225003000000001</c:v>
                </c:pt>
                <c:pt idx="16643">
                  <c:v>32.225003000000001</c:v>
                </c:pt>
                <c:pt idx="16644">
                  <c:v>32.227266999999998</c:v>
                </c:pt>
                <c:pt idx="16645">
                  <c:v>32.227266999999998</c:v>
                </c:pt>
                <c:pt idx="16646">
                  <c:v>32.234513999999997</c:v>
                </c:pt>
                <c:pt idx="16647">
                  <c:v>32.234513999999997</c:v>
                </c:pt>
                <c:pt idx="16648">
                  <c:v>32.234966999999997</c:v>
                </c:pt>
                <c:pt idx="16649">
                  <c:v>32.234966999999997</c:v>
                </c:pt>
                <c:pt idx="16650">
                  <c:v>32.235419999999998</c:v>
                </c:pt>
                <c:pt idx="16651">
                  <c:v>32.235419999999998</c:v>
                </c:pt>
                <c:pt idx="16652">
                  <c:v>32.236325000000001</c:v>
                </c:pt>
                <c:pt idx="16653">
                  <c:v>32.236325000000001</c:v>
                </c:pt>
                <c:pt idx="16654">
                  <c:v>32.237684000000002</c:v>
                </c:pt>
                <c:pt idx="16655">
                  <c:v>32.237684000000002</c:v>
                </c:pt>
                <c:pt idx="16656">
                  <c:v>32.238590000000002</c:v>
                </c:pt>
                <c:pt idx="16657">
                  <c:v>32.238590000000002</c:v>
                </c:pt>
                <c:pt idx="16658">
                  <c:v>32.243119</c:v>
                </c:pt>
                <c:pt idx="16659">
                  <c:v>32.243119</c:v>
                </c:pt>
                <c:pt idx="16660">
                  <c:v>32.245835999999997</c:v>
                </c:pt>
                <c:pt idx="16661">
                  <c:v>32.245835999999997</c:v>
                </c:pt>
                <c:pt idx="16662">
                  <c:v>32.245835999999997</c:v>
                </c:pt>
                <c:pt idx="16663">
                  <c:v>32.245835999999997</c:v>
                </c:pt>
                <c:pt idx="16664">
                  <c:v>32.248100999999998</c:v>
                </c:pt>
                <c:pt idx="16665">
                  <c:v>32.248100999999998</c:v>
                </c:pt>
                <c:pt idx="16666">
                  <c:v>32.248553999999999</c:v>
                </c:pt>
                <c:pt idx="16667">
                  <c:v>32.248553999999999</c:v>
                </c:pt>
                <c:pt idx="16668">
                  <c:v>32.253082999999997</c:v>
                </c:pt>
                <c:pt idx="16669">
                  <c:v>32.253082999999997</c:v>
                </c:pt>
                <c:pt idx="16670">
                  <c:v>32.253082999999997</c:v>
                </c:pt>
                <c:pt idx="16671">
                  <c:v>32.253082999999997</c:v>
                </c:pt>
                <c:pt idx="16672">
                  <c:v>32.254894</c:v>
                </c:pt>
                <c:pt idx="16673">
                  <c:v>32.254894</c:v>
                </c:pt>
                <c:pt idx="16674">
                  <c:v>32.257159000000001</c:v>
                </c:pt>
                <c:pt idx="16675">
                  <c:v>32.257159000000001</c:v>
                </c:pt>
                <c:pt idx="16676">
                  <c:v>32.260328999999999</c:v>
                </c:pt>
                <c:pt idx="16677">
                  <c:v>32.260328999999999</c:v>
                </c:pt>
                <c:pt idx="16678">
                  <c:v>32.261687999999999</c:v>
                </c:pt>
                <c:pt idx="16679">
                  <c:v>32.261687999999999</c:v>
                </c:pt>
                <c:pt idx="16680">
                  <c:v>32.263046000000003</c:v>
                </c:pt>
                <c:pt idx="16681">
                  <c:v>32.263046000000003</c:v>
                </c:pt>
                <c:pt idx="16682">
                  <c:v>32.263499000000003</c:v>
                </c:pt>
                <c:pt idx="16683">
                  <c:v>32.263499000000003</c:v>
                </c:pt>
                <c:pt idx="16684">
                  <c:v>32.263499000000003</c:v>
                </c:pt>
                <c:pt idx="16685">
                  <c:v>32.263499000000003</c:v>
                </c:pt>
                <c:pt idx="16686">
                  <c:v>32.264404999999996</c:v>
                </c:pt>
                <c:pt idx="16687">
                  <c:v>32.264404999999996</c:v>
                </c:pt>
                <c:pt idx="16688">
                  <c:v>32.264404999999996</c:v>
                </c:pt>
                <c:pt idx="16689">
                  <c:v>32.264404999999996</c:v>
                </c:pt>
                <c:pt idx="16690">
                  <c:v>32.268028000000001</c:v>
                </c:pt>
                <c:pt idx="16691">
                  <c:v>32.268028000000001</c:v>
                </c:pt>
                <c:pt idx="16692">
                  <c:v>32.268028000000001</c:v>
                </c:pt>
                <c:pt idx="16693">
                  <c:v>32.268028000000001</c:v>
                </c:pt>
                <c:pt idx="16694">
                  <c:v>32.268481000000001</c:v>
                </c:pt>
                <c:pt idx="16695">
                  <c:v>32.268481000000001</c:v>
                </c:pt>
                <c:pt idx="16696">
                  <c:v>32.276632999999997</c:v>
                </c:pt>
                <c:pt idx="16697">
                  <c:v>32.276632999999997</c:v>
                </c:pt>
                <c:pt idx="16698">
                  <c:v>32.276632999999997</c:v>
                </c:pt>
                <c:pt idx="16699">
                  <c:v>32.276632999999997</c:v>
                </c:pt>
                <c:pt idx="16700">
                  <c:v>32.278897999999998</c:v>
                </c:pt>
                <c:pt idx="16701">
                  <c:v>32.278897999999998</c:v>
                </c:pt>
                <c:pt idx="16702">
                  <c:v>32.281162000000002</c:v>
                </c:pt>
                <c:pt idx="16703">
                  <c:v>32.281162000000002</c:v>
                </c:pt>
                <c:pt idx="16704">
                  <c:v>32.282068000000002</c:v>
                </c:pt>
                <c:pt idx="16705">
                  <c:v>32.282068000000002</c:v>
                </c:pt>
                <c:pt idx="16706">
                  <c:v>32.282521000000003</c:v>
                </c:pt>
                <c:pt idx="16707">
                  <c:v>32.282521000000003</c:v>
                </c:pt>
                <c:pt idx="16708">
                  <c:v>32.285238</c:v>
                </c:pt>
                <c:pt idx="16709">
                  <c:v>32.285238</c:v>
                </c:pt>
                <c:pt idx="16710">
                  <c:v>32.285238</c:v>
                </c:pt>
                <c:pt idx="16711">
                  <c:v>32.285238</c:v>
                </c:pt>
                <c:pt idx="16712">
                  <c:v>32.289313999999997</c:v>
                </c:pt>
                <c:pt idx="16713">
                  <c:v>32.289313999999997</c:v>
                </c:pt>
                <c:pt idx="16714">
                  <c:v>32.289766999999998</c:v>
                </c:pt>
                <c:pt idx="16715">
                  <c:v>32.289766999999998</c:v>
                </c:pt>
                <c:pt idx="16716">
                  <c:v>32.295654999999996</c:v>
                </c:pt>
                <c:pt idx="16717">
                  <c:v>32.295654999999996</c:v>
                </c:pt>
                <c:pt idx="16718">
                  <c:v>32.296107999999997</c:v>
                </c:pt>
                <c:pt idx="16719">
                  <c:v>32.296107999999997</c:v>
                </c:pt>
                <c:pt idx="16720">
                  <c:v>32.296560999999997</c:v>
                </c:pt>
                <c:pt idx="16721">
                  <c:v>32.296560999999997</c:v>
                </c:pt>
                <c:pt idx="16722">
                  <c:v>32.297466999999997</c:v>
                </c:pt>
                <c:pt idx="16723">
                  <c:v>32.297466999999997</c:v>
                </c:pt>
                <c:pt idx="16724">
                  <c:v>32.297919</c:v>
                </c:pt>
                <c:pt idx="16725">
                  <c:v>32.297919</c:v>
                </c:pt>
                <c:pt idx="16726">
                  <c:v>32.304713</c:v>
                </c:pt>
                <c:pt idx="16727">
                  <c:v>32.304713</c:v>
                </c:pt>
                <c:pt idx="16728">
                  <c:v>32.305619</c:v>
                </c:pt>
                <c:pt idx="16729">
                  <c:v>32.305619</c:v>
                </c:pt>
                <c:pt idx="16730">
                  <c:v>32.306525000000001</c:v>
                </c:pt>
                <c:pt idx="16731">
                  <c:v>32.306525000000001</c:v>
                </c:pt>
                <c:pt idx="16732">
                  <c:v>32.306977000000003</c:v>
                </c:pt>
                <c:pt idx="16733">
                  <c:v>32.306977000000003</c:v>
                </c:pt>
                <c:pt idx="16734">
                  <c:v>32.307882999999997</c:v>
                </c:pt>
                <c:pt idx="16735">
                  <c:v>32.307882999999997</c:v>
                </c:pt>
                <c:pt idx="16736">
                  <c:v>32.310147999999998</c:v>
                </c:pt>
                <c:pt idx="16737">
                  <c:v>32.310147999999998</c:v>
                </c:pt>
                <c:pt idx="16738">
                  <c:v>32.311053999999999</c:v>
                </c:pt>
                <c:pt idx="16739">
                  <c:v>32.311053999999999</c:v>
                </c:pt>
                <c:pt idx="16740">
                  <c:v>32.315581999999999</c:v>
                </c:pt>
                <c:pt idx="16741">
                  <c:v>32.315581999999999</c:v>
                </c:pt>
                <c:pt idx="16742">
                  <c:v>32.316941</c:v>
                </c:pt>
                <c:pt idx="16743">
                  <c:v>32.316941</c:v>
                </c:pt>
                <c:pt idx="16744">
                  <c:v>32.319659000000001</c:v>
                </c:pt>
                <c:pt idx="16745">
                  <c:v>32.319659000000001</c:v>
                </c:pt>
                <c:pt idx="16746">
                  <c:v>32.323734999999999</c:v>
                </c:pt>
                <c:pt idx="16747">
                  <c:v>32.323734999999999</c:v>
                </c:pt>
                <c:pt idx="16748">
                  <c:v>32.332340000000002</c:v>
                </c:pt>
                <c:pt idx="16749">
                  <c:v>32.332340000000002</c:v>
                </c:pt>
                <c:pt idx="16750">
                  <c:v>32.332793000000002</c:v>
                </c:pt>
                <c:pt idx="16751">
                  <c:v>32.332793000000002</c:v>
                </c:pt>
                <c:pt idx="16752">
                  <c:v>32.333244999999998</c:v>
                </c:pt>
                <c:pt idx="16753">
                  <c:v>32.333244999999998</c:v>
                </c:pt>
                <c:pt idx="16754">
                  <c:v>32.333244999999998</c:v>
                </c:pt>
                <c:pt idx="16755">
                  <c:v>32.333244999999998</c:v>
                </c:pt>
                <c:pt idx="16756">
                  <c:v>32.339585999999997</c:v>
                </c:pt>
                <c:pt idx="16757">
                  <c:v>32.339585999999997</c:v>
                </c:pt>
                <c:pt idx="16758">
                  <c:v>32.340491999999998</c:v>
                </c:pt>
                <c:pt idx="16759">
                  <c:v>32.340491999999998</c:v>
                </c:pt>
                <c:pt idx="16760">
                  <c:v>32.343662000000002</c:v>
                </c:pt>
                <c:pt idx="16761">
                  <c:v>32.343662000000002</c:v>
                </c:pt>
                <c:pt idx="16762">
                  <c:v>32.343662000000002</c:v>
                </c:pt>
                <c:pt idx="16763">
                  <c:v>32.343662000000002</c:v>
                </c:pt>
                <c:pt idx="16764">
                  <c:v>32.344568000000002</c:v>
                </c:pt>
                <c:pt idx="16765">
                  <c:v>32.344568000000002</c:v>
                </c:pt>
                <c:pt idx="16766">
                  <c:v>32.345021000000003</c:v>
                </c:pt>
                <c:pt idx="16767">
                  <c:v>32.345021000000003</c:v>
                </c:pt>
                <c:pt idx="16768">
                  <c:v>32.347738</c:v>
                </c:pt>
                <c:pt idx="16769">
                  <c:v>32.347738</c:v>
                </c:pt>
                <c:pt idx="16770">
                  <c:v>32.348191</c:v>
                </c:pt>
                <c:pt idx="16771">
                  <c:v>32.348191</c:v>
                </c:pt>
                <c:pt idx="16772">
                  <c:v>32.349097</c:v>
                </c:pt>
                <c:pt idx="16773">
                  <c:v>32.349097</c:v>
                </c:pt>
                <c:pt idx="16774">
                  <c:v>32.349097</c:v>
                </c:pt>
                <c:pt idx="16775">
                  <c:v>32.349097</c:v>
                </c:pt>
                <c:pt idx="16776">
                  <c:v>32.350003000000001</c:v>
                </c:pt>
                <c:pt idx="16777">
                  <c:v>32.350003000000001</c:v>
                </c:pt>
                <c:pt idx="16778">
                  <c:v>32.350907999999997</c:v>
                </c:pt>
                <c:pt idx="16779">
                  <c:v>32.350907999999997</c:v>
                </c:pt>
                <c:pt idx="16780">
                  <c:v>32.355437000000002</c:v>
                </c:pt>
                <c:pt idx="16781">
                  <c:v>32.355437000000002</c:v>
                </c:pt>
                <c:pt idx="16782">
                  <c:v>32.355890000000002</c:v>
                </c:pt>
                <c:pt idx="16783">
                  <c:v>32.355890000000002</c:v>
                </c:pt>
                <c:pt idx="16784">
                  <c:v>32.356343000000003</c:v>
                </c:pt>
                <c:pt idx="16785">
                  <c:v>32.356343000000003</c:v>
                </c:pt>
                <c:pt idx="16786">
                  <c:v>32.359513999999997</c:v>
                </c:pt>
                <c:pt idx="16787">
                  <c:v>32.359513999999997</c:v>
                </c:pt>
                <c:pt idx="16788">
                  <c:v>32.361325000000001</c:v>
                </c:pt>
                <c:pt idx="16789">
                  <c:v>32.361325000000001</c:v>
                </c:pt>
                <c:pt idx="16790">
                  <c:v>32.363590000000002</c:v>
                </c:pt>
                <c:pt idx="16791">
                  <c:v>32.363590000000002</c:v>
                </c:pt>
                <c:pt idx="16792">
                  <c:v>32.365853999999999</c:v>
                </c:pt>
                <c:pt idx="16793">
                  <c:v>32.365853999999999</c:v>
                </c:pt>
                <c:pt idx="16794">
                  <c:v>32.377177000000003</c:v>
                </c:pt>
                <c:pt idx="16795">
                  <c:v>32.377177000000003</c:v>
                </c:pt>
                <c:pt idx="16796">
                  <c:v>32.377628999999999</c:v>
                </c:pt>
                <c:pt idx="16797">
                  <c:v>32.377628999999999</c:v>
                </c:pt>
                <c:pt idx="16798">
                  <c:v>32.377628999999999</c:v>
                </c:pt>
                <c:pt idx="16799">
                  <c:v>32.377628999999999</c:v>
                </c:pt>
                <c:pt idx="16800">
                  <c:v>32.380800000000001</c:v>
                </c:pt>
                <c:pt idx="16801">
                  <c:v>32.380800000000001</c:v>
                </c:pt>
                <c:pt idx="16802">
                  <c:v>32.383063999999997</c:v>
                </c:pt>
                <c:pt idx="16803">
                  <c:v>32.383063999999997</c:v>
                </c:pt>
                <c:pt idx="16804">
                  <c:v>32.383063999999997</c:v>
                </c:pt>
                <c:pt idx="16805">
                  <c:v>32.383063999999997</c:v>
                </c:pt>
                <c:pt idx="16806">
                  <c:v>32.383516999999998</c:v>
                </c:pt>
                <c:pt idx="16807">
                  <c:v>32.383516999999998</c:v>
                </c:pt>
                <c:pt idx="16808">
                  <c:v>32.384422999999998</c:v>
                </c:pt>
                <c:pt idx="16809">
                  <c:v>32.384422999999998</c:v>
                </c:pt>
                <c:pt idx="16810">
                  <c:v>32.384422999999998</c:v>
                </c:pt>
                <c:pt idx="16811">
                  <c:v>32.384422999999998</c:v>
                </c:pt>
                <c:pt idx="16812">
                  <c:v>32.386234000000002</c:v>
                </c:pt>
                <c:pt idx="16813">
                  <c:v>32.386234000000002</c:v>
                </c:pt>
                <c:pt idx="16814">
                  <c:v>32.386234000000002</c:v>
                </c:pt>
                <c:pt idx="16815">
                  <c:v>32.386234000000002</c:v>
                </c:pt>
                <c:pt idx="16816">
                  <c:v>32.386687000000002</c:v>
                </c:pt>
                <c:pt idx="16817">
                  <c:v>32.386687000000002</c:v>
                </c:pt>
                <c:pt idx="16818">
                  <c:v>32.387140000000002</c:v>
                </c:pt>
                <c:pt idx="16819">
                  <c:v>32.387140000000002</c:v>
                </c:pt>
                <c:pt idx="16820">
                  <c:v>32.387593000000003</c:v>
                </c:pt>
                <c:pt idx="16821">
                  <c:v>32.387593000000003</c:v>
                </c:pt>
                <c:pt idx="16822">
                  <c:v>32.388046000000003</c:v>
                </c:pt>
                <c:pt idx="16823">
                  <c:v>32.388046000000003</c:v>
                </c:pt>
                <c:pt idx="16824">
                  <c:v>32.388046000000003</c:v>
                </c:pt>
                <c:pt idx="16825">
                  <c:v>32.388046000000003</c:v>
                </c:pt>
                <c:pt idx="16826">
                  <c:v>32.388499000000003</c:v>
                </c:pt>
                <c:pt idx="16827">
                  <c:v>32.388499000000003</c:v>
                </c:pt>
                <c:pt idx="16828">
                  <c:v>32.390763</c:v>
                </c:pt>
                <c:pt idx="16829">
                  <c:v>32.390763</c:v>
                </c:pt>
                <c:pt idx="16830">
                  <c:v>32.391216</c:v>
                </c:pt>
                <c:pt idx="16831">
                  <c:v>32.391216</c:v>
                </c:pt>
                <c:pt idx="16832">
                  <c:v>32.392575000000001</c:v>
                </c:pt>
                <c:pt idx="16833">
                  <c:v>32.392575000000001</c:v>
                </c:pt>
                <c:pt idx="16834">
                  <c:v>32.395744999999998</c:v>
                </c:pt>
                <c:pt idx="16835">
                  <c:v>32.395744999999998</c:v>
                </c:pt>
                <c:pt idx="16836">
                  <c:v>32.396650999999999</c:v>
                </c:pt>
                <c:pt idx="16837">
                  <c:v>32.396650999999999</c:v>
                </c:pt>
                <c:pt idx="16838">
                  <c:v>32.398463</c:v>
                </c:pt>
                <c:pt idx="16839">
                  <c:v>32.398463</c:v>
                </c:pt>
                <c:pt idx="16840">
                  <c:v>32.399821000000003</c:v>
                </c:pt>
                <c:pt idx="16841">
                  <c:v>32.399821000000003</c:v>
                </c:pt>
                <c:pt idx="16842">
                  <c:v>32.401632999999997</c:v>
                </c:pt>
                <c:pt idx="16843">
                  <c:v>32.401632999999997</c:v>
                </c:pt>
                <c:pt idx="16844">
                  <c:v>32.403444999999998</c:v>
                </c:pt>
                <c:pt idx="16845">
                  <c:v>32.403444999999998</c:v>
                </c:pt>
                <c:pt idx="16846">
                  <c:v>32.404350000000001</c:v>
                </c:pt>
                <c:pt idx="16847">
                  <c:v>32.404350000000001</c:v>
                </c:pt>
                <c:pt idx="16848">
                  <c:v>32.404350000000001</c:v>
                </c:pt>
                <c:pt idx="16849">
                  <c:v>32.404350000000001</c:v>
                </c:pt>
                <c:pt idx="16850">
                  <c:v>32.404803000000001</c:v>
                </c:pt>
                <c:pt idx="16851">
                  <c:v>32.404803000000001</c:v>
                </c:pt>
                <c:pt idx="16852">
                  <c:v>32.404803000000001</c:v>
                </c:pt>
                <c:pt idx="16853">
                  <c:v>32.404803000000001</c:v>
                </c:pt>
                <c:pt idx="16854">
                  <c:v>32.405709000000002</c:v>
                </c:pt>
                <c:pt idx="16855">
                  <c:v>32.405709000000002</c:v>
                </c:pt>
                <c:pt idx="16856">
                  <c:v>32.406615000000002</c:v>
                </c:pt>
                <c:pt idx="16857">
                  <c:v>32.406615000000002</c:v>
                </c:pt>
                <c:pt idx="16858">
                  <c:v>32.407068000000002</c:v>
                </c:pt>
                <c:pt idx="16859">
                  <c:v>32.407068000000002</c:v>
                </c:pt>
                <c:pt idx="16860">
                  <c:v>32.407521000000003</c:v>
                </c:pt>
                <c:pt idx="16861">
                  <c:v>32.407521000000003</c:v>
                </c:pt>
                <c:pt idx="16862">
                  <c:v>32.408878999999999</c:v>
                </c:pt>
                <c:pt idx="16863">
                  <c:v>32.408878999999999</c:v>
                </c:pt>
                <c:pt idx="16864">
                  <c:v>32.412954999999997</c:v>
                </c:pt>
                <c:pt idx="16865">
                  <c:v>32.412954999999997</c:v>
                </c:pt>
                <c:pt idx="16866">
                  <c:v>32.412954999999997</c:v>
                </c:pt>
                <c:pt idx="16867">
                  <c:v>32.412954999999997</c:v>
                </c:pt>
                <c:pt idx="16868">
                  <c:v>32.414313999999997</c:v>
                </c:pt>
                <c:pt idx="16869">
                  <c:v>32.414313999999997</c:v>
                </c:pt>
                <c:pt idx="16870">
                  <c:v>32.414766999999998</c:v>
                </c:pt>
                <c:pt idx="16871">
                  <c:v>32.414766999999998</c:v>
                </c:pt>
                <c:pt idx="16872">
                  <c:v>32.419296000000003</c:v>
                </c:pt>
                <c:pt idx="16873">
                  <c:v>32.419296000000003</c:v>
                </c:pt>
                <c:pt idx="16874">
                  <c:v>32.425184000000002</c:v>
                </c:pt>
                <c:pt idx="16875">
                  <c:v>32.425184000000002</c:v>
                </c:pt>
                <c:pt idx="16876">
                  <c:v>32.425637000000002</c:v>
                </c:pt>
                <c:pt idx="16877">
                  <c:v>32.425637000000002</c:v>
                </c:pt>
                <c:pt idx="16878">
                  <c:v>32.427447999999998</c:v>
                </c:pt>
                <c:pt idx="16879">
                  <c:v>32.427447999999998</c:v>
                </c:pt>
                <c:pt idx="16880">
                  <c:v>32.427900999999999</c:v>
                </c:pt>
                <c:pt idx="16881">
                  <c:v>32.427900999999999</c:v>
                </c:pt>
                <c:pt idx="16882">
                  <c:v>32.429259999999999</c:v>
                </c:pt>
                <c:pt idx="16883">
                  <c:v>32.429259999999999</c:v>
                </c:pt>
                <c:pt idx="16884">
                  <c:v>32.430165000000002</c:v>
                </c:pt>
                <c:pt idx="16885">
                  <c:v>32.430165000000002</c:v>
                </c:pt>
                <c:pt idx="16886">
                  <c:v>32.431977000000003</c:v>
                </c:pt>
                <c:pt idx="16887">
                  <c:v>32.431977000000003</c:v>
                </c:pt>
                <c:pt idx="16888">
                  <c:v>32.433335999999997</c:v>
                </c:pt>
                <c:pt idx="16889">
                  <c:v>32.433335999999997</c:v>
                </c:pt>
                <c:pt idx="16890">
                  <c:v>32.434694</c:v>
                </c:pt>
                <c:pt idx="16891">
                  <c:v>32.434694</c:v>
                </c:pt>
                <c:pt idx="16892">
                  <c:v>32.437865000000002</c:v>
                </c:pt>
                <c:pt idx="16893">
                  <c:v>32.437865000000002</c:v>
                </c:pt>
                <c:pt idx="16894">
                  <c:v>32.439222999999998</c:v>
                </c:pt>
                <c:pt idx="16895">
                  <c:v>32.439222999999998</c:v>
                </c:pt>
                <c:pt idx="16896">
                  <c:v>32.440581999999999</c:v>
                </c:pt>
                <c:pt idx="16897">
                  <c:v>32.440581999999999</c:v>
                </c:pt>
                <c:pt idx="16898">
                  <c:v>32.440581999999999</c:v>
                </c:pt>
                <c:pt idx="16899">
                  <c:v>32.440581999999999</c:v>
                </c:pt>
                <c:pt idx="16900">
                  <c:v>32.441488</c:v>
                </c:pt>
                <c:pt idx="16901">
                  <c:v>32.441488</c:v>
                </c:pt>
                <c:pt idx="16902">
                  <c:v>32.442847</c:v>
                </c:pt>
                <c:pt idx="16903">
                  <c:v>32.442847</c:v>
                </c:pt>
                <c:pt idx="16904">
                  <c:v>32.444204999999997</c:v>
                </c:pt>
                <c:pt idx="16905">
                  <c:v>32.444204999999997</c:v>
                </c:pt>
                <c:pt idx="16906">
                  <c:v>32.447375999999998</c:v>
                </c:pt>
                <c:pt idx="16907">
                  <c:v>32.447375999999998</c:v>
                </c:pt>
                <c:pt idx="16908">
                  <c:v>32.449640000000002</c:v>
                </c:pt>
                <c:pt idx="16909">
                  <c:v>32.449640000000002</c:v>
                </c:pt>
                <c:pt idx="16910">
                  <c:v>32.451452000000003</c:v>
                </c:pt>
                <c:pt idx="16911">
                  <c:v>32.451452000000003</c:v>
                </c:pt>
                <c:pt idx="16912">
                  <c:v>32.454622000000001</c:v>
                </c:pt>
                <c:pt idx="16913">
                  <c:v>32.454622000000001</c:v>
                </c:pt>
                <c:pt idx="16914">
                  <c:v>32.455075000000001</c:v>
                </c:pt>
                <c:pt idx="16915">
                  <c:v>32.455075000000001</c:v>
                </c:pt>
                <c:pt idx="16916">
                  <c:v>32.455528000000001</c:v>
                </c:pt>
                <c:pt idx="16917">
                  <c:v>32.455528000000001</c:v>
                </c:pt>
                <c:pt idx="16918">
                  <c:v>32.458697999999998</c:v>
                </c:pt>
                <c:pt idx="16919">
                  <c:v>32.458697999999998</c:v>
                </c:pt>
                <c:pt idx="16920">
                  <c:v>32.459603999999999</c:v>
                </c:pt>
                <c:pt idx="16921">
                  <c:v>32.459603999999999</c:v>
                </c:pt>
                <c:pt idx="16922">
                  <c:v>32.460056999999999</c:v>
                </c:pt>
                <c:pt idx="16923">
                  <c:v>32.460056999999999</c:v>
                </c:pt>
                <c:pt idx="16924">
                  <c:v>32.462321000000003</c:v>
                </c:pt>
                <c:pt idx="16925">
                  <c:v>32.462321000000003</c:v>
                </c:pt>
                <c:pt idx="16926">
                  <c:v>32.465491</c:v>
                </c:pt>
                <c:pt idx="16927">
                  <c:v>32.465491</c:v>
                </c:pt>
                <c:pt idx="16928">
                  <c:v>32.466397000000001</c:v>
                </c:pt>
                <c:pt idx="16929">
                  <c:v>32.466397000000001</c:v>
                </c:pt>
                <c:pt idx="16930">
                  <c:v>32.467756000000001</c:v>
                </c:pt>
                <c:pt idx="16931">
                  <c:v>32.467756000000001</c:v>
                </c:pt>
                <c:pt idx="16932">
                  <c:v>32.467756000000001</c:v>
                </c:pt>
                <c:pt idx="16933">
                  <c:v>32.467756000000001</c:v>
                </c:pt>
                <c:pt idx="16934">
                  <c:v>32.469115000000002</c:v>
                </c:pt>
                <c:pt idx="16935">
                  <c:v>32.469115000000002</c:v>
                </c:pt>
                <c:pt idx="16936">
                  <c:v>32.473644</c:v>
                </c:pt>
                <c:pt idx="16937">
                  <c:v>32.473644</c:v>
                </c:pt>
                <c:pt idx="16938">
                  <c:v>32.474097</c:v>
                </c:pt>
                <c:pt idx="16939">
                  <c:v>32.474097</c:v>
                </c:pt>
                <c:pt idx="16940">
                  <c:v>32.474097</c:v>
                </c:pt>
                <c:pt idx="16941">
                  <c:v>32.474097</c:v>
                </c:pt>
                <c:pt idx="16942">
                  <c:v>32.474549000000003</c:v>
                </c:pt>
                <c:pt idx="16943">
                  <c:v>32.474549000000003</c:v>
                </c:pt>
                <c:pt idx="16944">
                  <c:v>32.475002000000003</c:v>
                </c:pt>
                <c:pt idx="16945">
                  <c:v>32.475002000000003</c:v>
                </c:pt>
                <c:pt idx="16946">
                  <c:v>32.481796000000003</c:v>
                </c:pt>
                <c:pt idx="16947">
                  <c:v>32.481796000000003</c:v>
                </c:pt>
                <c:pt idx="16948">
                  <c:v>32.483153999999999</c:v>
                </c:pt>
                <c:pt idx="16949">
                  <c:v>32.483153999999999</c:v>
                </c:pt>
                <c:pt idx="16950">
                  <c:v>32.483606999999999</c:v>
                </c:pt>
                <c:pt idx="16951">
                  <c:v>32.483606999999999</c:v>
                </c:pt>
                <c:pt idx="16952">
                  <c:v>32.484513</c:v>
                </c:pt>
                <c:pt idx="16953">
                  <c:v>32.484513</c:v>
                </c:pt>
                <c:pt idx="16954">
                  <c:v>32.485419</c:v>
                </c:pt>
                <c:pt idx="16955">
                  <c:v>32.485419</c:v>
                </c:pt>
                <c:pt idx="16956">
                  <c:v>32.485419</c:v>
                </c:pt>
                <c:pt idx="16957">
                  <c:v>32.485419</c:v>
                </c:pt>
                <c:pt idx="16958">
                  <c:v>32.486325000000001</c:v>
                </c:pt>
                <c:pt idx="16959">
                  <c:v>32.486325000000001</c:v>
                </c:pt>
                <c:pt idx="16960">
                  <c:v>32.487682999999997</c:v>
                </c:pt>
                <c:pt idx="16961">
                  <c:v>32.487682999999997</c:v>
                </c:pt>
                <c:pt idx="16962">
                  <c:v>32.488135999999997</c:v>
                </c:pt>
                <c:pt idx="16963">
                  <c:v>32.488135999999997</c:v>
                </c:pt>
                <c:pt idx="16964">
                  <c:v>32.498553000000001</c:v>
                </c:pt>
                <c:pt idx="16965">
                  <c:v>32.498553000000001</c:v>
                </c:pt>
                <c:pt idx="16966">
                  <c:v>32.498553000000001</c:v>
                </c:pt>
                <c:pt idx="16967">
                  <c:v>32.498553000000001</c:v>
                </c:pt>
                <c:pt idx="16968">
                  <c:v>32.499459000000002</c:v>
                </c:pt>
                <c:pt idx="16969">
                  <c:v>32.499459000000002</c:v>
                </c:pt>
                <c:pt idx="16970">
                  <c:v>32.500365000000002</c:v>
                </c:pt>
                <c:pt idx="16971">
                  <c:v>32.500365000000002</c:v>
                </c:pt>
                <c:pt idx="16972">
                  <c:v>32.500365000000002</c:v>
                </c:pt>
                <c:pt idx="16973">
                  <c:v>32.500365000000002</c:v>
                </c:pt>
                <c:pt idx="16974">
                  <c:v>32.500816999999998</c:v>
                </c:pt>
                <c:pt idx="16975">
                  <c:v>32.500816999999998</c:v>
                </c:pt>
                <c:pt idx="16976">
                  <c:v>32.503081999999999</c:v>
                </c:pt>
                <c:pt idx="16977">
                  <c:v>32.503081999999999</c:v>
                </c:pt>
                <c:pt idx="16978">
                  <c:v>32.505799000000003</c:v>
                </c:pt>
                <c:pt idx="16979">
                  <c:v>32.505799000000003</c:v>
                </c:pt>
                <c:pt idx="16980">
                  <c:v>32.508063999999997</c:v>
                </c:pt>
                <c:pt idx="16981">
                  <c:v>32.508063999999997</c:v>
                </c:pt>
                <c:pt idx="16982">
                  <c:v>32.508969999999998</c:v>
                </c:pt>
                <c:pt idx="16983">
                  <c:v>32.508969999999998</c:v>
                </c:pt>
                <c:pt idx="16984">
                  <c:v>32.510328000000001</c:v>
                </c:pt>
                <c:pt idx="16985">
                  <c:v>32.510328000000001</c:v>
                </c:pt>
                <c:pt idx="16986">
                  <c:v>32.511234000000002</c:v>
                </c:pt>
                <c:pt idx="16987">
                  <c:v>32.511234000000002</c:v>
                </c:pt>
                <c:pt idx="16988">
                  <c:v>32.515763</c:v>
                </c:pt>
                <c:pt idx="16989">
                  <c:v>32.515763</c:v>
                </c:pt>
                <c:pt idx="16990">
                  <c:v>32.516216</c:v>
                </c:pt>
                <c:pt idx="16991">
                  <c:v>32.516216</c:v>
                </c:pt>
                <c:pt idx="16992">
                  <c:v>32.517575000000001</c:v>
                </c:pt>
                <c:pt idx="16993">
                  <c:v>32.517575000000001</c:v>
                </c:pt>
                <c:pt idx="16994">
                  <c:v>32.518028000000001</c:v>
                </c:pt>
                <c:pt idx="16995">
                  <c:v>32.518028000000001</c:v>
                </c:pt>
                <c:pt idx="16996">
                  <c:v>32.523009000000002</c:v>
                </c:pt>
                <c:pt idx="16997">
                  <c:v>32.523009000000002</c:v>
                </c:pt>
                <c:pt idx="16998">
                  <c:v>32.524368000000003</c:v>
                </c:pt>
                <c:pt idx="16999">
                  <c:v>32.524368000000003</c:v>
                </c:pt>
                <c:pt idx="17000">
                  <c:v>32.524821000000003</c:v>
                </c:pt>
                <c:pt idx="17001">
                  <c:v>32.524821000000003</c:v>
                </c:pt>
                <c:pt idx="17002">
                  <c:v>32.527085999999997</c:v>
                </c:pt>
                <c:pt idx="17003">
                  <c:v>32.527085999999997</c:v>
                </c:pt>
                <c:pt idx="17004">
                  <c:v>32.527991</c:v>
                </c:pt>
                <c:pt idx="17005">
                  <c:v>32.527991</c:v>
                </c:pt>
                <c:pt idx="17006">
                  <c:v>32.529803000000001</c:v>
                </c:pt>
                <c:pt idx="17007">
                  <c:v>32.529803000000001</c:v>
                </c:pt>
                <c:pt idx="17008">
                  <c:v>32.531162000000002</c:v>
                </c:pt>
                <c:pt idx="17009">
                  <c:v>32.531162000000002</c:v>
                </c:pt>
                <c:pt idx="17010">
                  <c:v>32.533425999999999</c:v>
                </c:pt>
                <c:pt idx="17011">
                  <c:v>32.533425999999999</c:v>
                </c:pt>
                <c:pt idx="17012">
                  <c:v>32.535691</c:v>
                </c:pt>
                <c:pt idx="17013">
                  <c:v>32.535691</c:v>
                </c:pt>
                <c:pt idx="17014">
                  <c:v>32.536596000000003</c:v>
                </c:pt>
                <c:pt idx="17015">
                  <c:v>32.536596000000003</c:v>
                </c:pt>
                <c:pt idx="17016">
                  <c:v>32.537502000000003</c:v>
                </c:pt>
                <c:pt idx="17017">
                  <c:v>32.537502000000003</c:v>
                </c:pt>
                <c:pt idx="17018">
                  <c:v>32.537954999999997</c:v>
                </c:pt>
                <c:pt idx="17019">
                  <c:v>32.537954999999997</c:v>
                </c:pt>
                <c:pt idx="17020">
                  <c:v>32.538407999999997</c:v>
                </c:pt>
                <c:pt idx="17021">
                  <c:v>32.538407999999997</c:v>
                </c:pt>
                <c:pt idx="17022">
                  <c:v>32.541578000000001</c:v>
                </c:pt>
                <c:pt idx="17023">
                  <c:v>32.541578000000001</c:v>
                </c:pt>
                <c:pt idx="17024">
                  <c:v>32.542031000000001</c:v>
                </c:pt>
                <c:pt idx="17025">
                  <c:v>32.542031000000001</c:v>
                </c:pt>
                <c:pt idx="17026">
                  <c:v>32.542031000000001</c:v>
                </c:pt>
                <c:pt idx="17027">
                  <c:v>32.542031000000001</c:v>
                </c:pt>
                <c:pt idx="17028">
                  <c:v>32.543390000000002</c:v>
                </c:pt>
                <c:pt idx="17029">
                  <c:v>32.543390000000002</c:v>
                </c:pt>
                <c:pt idx="17030">
                  <c:v>32.543843000000003</c:v>
                </c:pt>
                <c:pt idx="17031">
                  <c:v>32.543843000000003</c:v>
                </c:pt>
                <c:pt idx="17032">
                  <c:v>32.545653999999999</c:v>
                </c:pt>
                <c:pt idx="17033">
                  <c:v>32.545653999999999</c:v>
                </c:pt>
                <c:pt idx="17034">
                  <c:v>32.547466</c:v>
                </c:pt>
                <c:pt idx="17035">
                  <c:v>32.547466</c:v>
                </c:pt>
                <c:pt idx="17036">
                  <c:v>32.548825000000001</c:v>
                </c:pt>
                <c:pt idx="17037">
                  <c:v>32.548825000000001</c:v>
                </c:pt>
                <c:pt idx="17038">
                  <c:v>32.549276999999996</c:v>
                </c:pt>
                <c:pt idx="17039">
                  <c:v>32.549276999999996</c:v>
                </c:pt>
                <c:pt idx="17040">
                  <c:v>32.550182999999997</c:v>
                </c:pt>
                <c:pt idx="17041">
                  <c:v>32.550182999999997</c:v>
                </c:pt>
                <c:pt idx="17042">
                  <c:v>32.551088999999997</c:v>
                </c:pt>
                <c:pt idx="17043">
                  <c:v>32.551088999999997</c:v>
                </c:pt>
                <c:pt idx="17044">
                  <c:v>32.554259000000002</c:v>
                </c:pt>
                <c:pt idx="17045">
                  <c:v>32.554259000000002</c:v>
                </c:pt>
                <c:pt idx="17046">
                  <c:v>32.556977000000003</c:v>
                </c:pt>
                <c:pt idx="17047">
                  <c:v>32.556977000000003</c:v>
                </c:pt>
                <c:pt idx="17048">
                  <c:v>32.559694</c:v>
                </c:pt>
                <c:pt idx="17049">
                  <c:v>32.559694</c:v>
                </c:pt>
                <c:pt idx="17050">
                  <c:v>32.559694</c:v>
                </c:pt>
                <c:pt idx="17051">
                  <c:v>32.559694</c:v>
                </c:pt>
                <c:pt idx="17052">
                  <c:v>32.560147000000001</c:v>
                </c:pt>
                <c:pt idx="17053">
                  <c:v>32.560147000000001</c:v>
                </c:pt>
                <c:pt idx="17054">
                  <c:v>32.560147000000001</c:v>
                </c:pt>
                <c:pt idx="17055">
                  <c:v>32.560147000000001</c:v>
                </c:pt>
                <c:pt idx="17056">
                  <c:v>32.562863999999998</c:v>
                </c:pt>
                <c:pt idx="17057">
                  <c:v>32.562863999999998</c:v>
                </c:pt>
                <c:pt idx="17058">
                  <c:v>32.563316999999998</c:v>
                </c:pt>
                <c:pt idx="17059">
                  <c:v>32.563316999999998</c:v>
                </c:pt>
                <c:pt idx="17060">
                  <c:v>32.563316999999998</c:v>
                </c:pt>
                <c:pt idx="17061">
                  <c:v>32.563316999999998</c:v>
                </c:pt>
                <c:pt idx="17062">
                  <c:v>32.564675999999999</c:v>
                </c:pt>
                <c:pt idx="17063">
                  <c:v>32.564675999999999</c:v>
                </c:pt>
                <c:pt idx="17064">
                  <c:v>32.566940000000002</c:v>
                </c:pt>
                <c:pt idx="17065">
                  <c:v>32.566940000000002</c:v>
                </c:pt>
                <c:pt idx="17066">
                  <c:v>32.567393000000003</c:v>
                </c:pt>
                <c:pt idx="17067">
                  <c:v>32.567393000000003</c:v>
                </c:pt>
                <c:pt idx="17068">
                  <c:v>32.567846000000003</c:v>
                </c:pt>
                <c:pt idx="17069">
                  <c:v>32.567846000000003</c:v>
                </c:pt>
                <c:pt idx="17070">
                  <c:v>32.568299000000003</c:v>
                </c:pt>
                <c:pt idx="17071">
                  <c:v>32.568299000000003</c:v>
                </c:pt>
                <c:pt idx="17072">
                  <c:v>32.568752000000003</c:v>
                </c:pt>
                <c:pt idx="17073">
                  <c:v>32.568752000000003</c:v>
                </c:pt>
                <c:pt idx="17074">
                  <c:v>32.571016999999998</c:v>
                </c:pt>
                <c:pt idx="17075">
                  <c:v>32.571016999999998</c:v>
                </c:pt>
                <c:pt idx="17076">
                  <c:v>32.571922000000001</c:v>
                </c:pt>
                <c:pt idx="17077">
                  <c:v>32.571922000000001</c:v>
                </c:pt>
                <c:pt idx="17078">
                  <c:v>32.573734000000002</c:v>
                </c:pt>
                <c:pt idx="17079">
                  <c:v>32.573734000000002</c:v>
                </c:pt>
                <c:pt idx="17080">
                  <c:v>32.573734000000002</c:v>
                </c:pt>
                <c:pt idx="17081">
                  <c:v>32.573734000000002</c:v>
                </c:pt>
                <c:pt idx="17082">
                  <c:v>32.574187000000002</c:v>
                </c:pt>
                <c:pt idx="17083">
                  <c:v>32.574187000000002</c:v>
                </c:pt>
                <c:pt idx="17084">
                  <c:v>32.574640000000002</c:v>
                </c:pt>
                <c:pt idx="17085">
                  <c:v>32.574640000000002</c:v>
                </c:pt>
                <c:pt idx="17086">
                  <c:v>32.575546000000003</c:v>
                </c:pt>
                <c:pt idx="17087">
                  <c:v>32.575546000000003</c:v>
                </c:pt>
                <c:pt idx="17088">
                  <c:v>32.576450999999999</c:v>
                </c:pt>
                <c:pt idx="17089">
                  <c:v>32.576450999999999</c:v>
                </c:pt>
                <c:pt idx="17090">
                  <c:v>32.576903999999999</c:v>
                </c:pt>
                <c:pt idx="17091">
                  <c:v>32.576903999999999</c:v>
                </c:pt>
                <c:pt idx="17092">
                  <c:v>32.576903999999999</c:v>
                </c:pt>
                <c:pt idx="17093">
                  <c:v>32.576903999999999</c:v>
                </c:pt>
                <c:pt idx="17094">
                  <c:v>32.577356999999999</c:v>
                </c:pt>
                <c:pt idx="17095">
                  <c:v>32.577356999999999</c:v>
                </c:pt>
                <c:pt idx="17096">
                  <c:v>32.583697999999998</c:v>
                </c:pt>
                <c:pt idx="17097">
                  <c:v>32.583697999999998</c:v>
                </c:pt>
                <c:pt idx="17098">
                  <c:v>32.586868000000003</c:v>
                </c:pt>
                <c:pt idx="17099">
                  <c:v>32.586868000000003</c:v>
                </c:pt>
                <c:pt idx="17100">
                  <c:v>32.587774000000003</c:v>
                </c:pt>
                <c:pt idx="17101">
                  <c:v>32.587774000000003</c:v>
                </c:pt>
                <c:pt idx="17102">
                  <c:v>32.588227000000003</c:v>
                </c:pt>
                <c:pt idx="17103">
                  <c:v>32.588227000000003</c:v>
                </c:pt>
                <c:pt idx="17104">
                  <c:v>32.588227000000003</c:v>
                </c:pt>
                <c:pt idx="17105">
                  <c:v>32.588227000000003</c:v>
                </c:pt>
                <c:pt idx="17106">
                  <c:v>32.595019999999998</c:v>
                </c:pt>
                <c:pt idx="17107">
                  <c:v>32.595019999999998</c:v>
                </c:pt>
                <c:pt idx="17108">
                  <c:v>32.597738</c:v>
                </c:pt>
                <c:pt idx="17109">
                  <c:v>32.597738</c:v>
                </c:pt>
                <c:pt idx="17110">
                  <c:v>32.598643000000003</c:v>
                </c:pt>
                <c:pt idx="17111">
                  <c:v>32.598643000000003</c:v>
                </c:pt>
                <c:pt idx="17112">
                  <c:v>32.599549000000003</c:v>
                </c:pt>
                <c:pt idx="17113">
                  <c:v>32.599549000000003</c:v>
                </c:pt>
                <c:pt idx="17114">
                  <c:v>32.600002000000003</c:v>
                </c:pt>
                <c:pt idx="17115">
                  <c:v>32.600002000000003</c:v>
                </c:pt>
                <c:pt idx="17116">
                  <c:v>32.605437000000002</c:v>
                </c:pt>
                <c:pt idx="17117">
                  <c:v>32.605437000000002</c:v>
                </c:pt>
                <c:pt idx="17118">
                  <c:v>32.605437000000002</c:v>
                </c:pt>
                <c:pt idx="17119">
                  <c:v>32.605437000000002</c:v>
                </c:pt>
                <c:pt idx="17120">
                  <c:v>32.608153999999999</c:v>
                </c:pt>
                <c:pt idx="17121">
                  <c:v>32.608153999999999</c:v>
                </c:pt>
                <c:pt idx="17122">
                  <c:v>32.608606999999999</c:v>
                </c:pt>
                <c:pt idx="17123">
                  <c:v>32.608606999999999</c:v>
                </c:pt>
                <c:pt idx="17124">
                  <c:v>32.609513</c:v>
                </c:pt>
                <c:pt idx="17125">
                  <c:v>32.609513</c:v>
                </c:pt>
                <c:pt idx="17126">
                  <c:v>32.609513</c:v>
                </c:pt>
                <c:pt idx="17127">
                  <c:v>32.609513</c:v>
                </c:pt>
                <c:pt idx="17128">
                  <c:v>32.610419</c:v>
                </c:pt>
                <c:pt idx="17129">
                  <c:v>32.610419</c:v>
                </c:pt>
                <c:pt idx="17130">
                  <c:v>32.613135999999997</c:v>
                </c:pt>
                <c:pt idx="17131">
                  <c:v>32.613135999999997</c:v>
                </c:pt>
                <c:pt idx="17132">
                  <c:v>32.613135999999997</c:v>
                </c:pt>
                <c:pt idx="17133">
                  <c:v>32.613135999999997</c:v>
                </c:pt>
                <c:pt idx="17134">
                  <c:v>32.614494999999998</c:v>
                </c:pt>
                <c:pt idx="17135">
                  <c:v>32.614494999999998</c:v>
                </c:pt>
                <c:pt idx="17136">
                  <c:v>32.614947999999998</c:v>
                </c:pt>
                <c:pt idx="17137">
                  <c:v>32.614947999999998</c:v>
                </c:pt>
                <c:pt idx="17138">
                  <c:v>32.615853000000001</c:v>
                </c:pt>
                <c:pt idx="17139">
                  <c:v>32.615853000000001</c:v>
                </c:pt>
                <c:pt idx="17140">
                  <c:v>32.616759000000002</c:v>
                </c:pt>
                <c:pt idx="17141">
                  <c:v>32.616759000000002</c:v>
                </c:pt>
                <c:pt idx="17142">
                  <c:v>32.619477000000003</c:v>
                </c:pt>
                <c:pt idx="17143">
                  <c:v>32.619477000000003</c:v>
                </c:pt>
                <c:pt idx="17144">
                  <c:v>32.621288</c:v>
                </c:pt>
                <c:pt idx="17145">
                  <c:v>32.621288</c:v>
                </c:pt>
                <c:pt idx="17146">
                  <c:v>32.621288</c:v>
                </c:pt>
                <c:pt idx="17147">
                  <c:v>32.621288</c:v>
                </c:pt>
                <c:pt idx="17148">
                  <c:v>32.622194</c:v>
                </c:pt>
                <c:pt idx="17149">
                  <c:v>32.622194</c:v>
                </c:pt>
                <c:pt idx="17150">
                  <c:v>32.623100000000001</c:v>
                </c:pt>
                <c:pt idx="17151">
                  <c:v>32.623100000000001</c:v>
                </c:pt>
                <c:pt idx="17152">
                  <c:v>32.624006000000001</c:v>
                </c:pt>
                <c:pt idx="17153">
                  <c:v>32.624006000000001</c:v>
                </c:pt>
                <c:pt idx="17154">
                  <c:v>32.624910999999997</c:v>
                </c:pt>
                <c:pt idx="17155">
                  <c:v>32.624910999999997</c:v>
                </c:pt>
                <c:pt idx="17156">
                  <c:v>32.625816999999998</c:v>
                </c:pt>
                <c:pt idx="17157">
                  <c:v>32.625816999999998</c:v>
                </c:pt>
                <c:pt idx="17158">
                  <c:v>32.625816999999998</c:v>
                </c:pt>
                <c:pt idx="17159">
                  <c:v>32.625816999999998</c:v>
                </c:pt>
                <c:pt idx="17160">
                  <c:v>32.626722999999998</c:v>
                </c:pt>
                <c:pt idx="17161">
                  <c:v>32.626722999999998</c:v>
                </c:pt>
                <c:pt idx="17162">
                  <c:v>32.628081999999999</c:v>
                </c:pt>
                <c:pt idx="17163">
                  <c:v>32.628081999999999</c:v>
                </c:pt>
                <c:pt idx="17164">
                  <c:v>32.631252000000003</c:v>
                </c:pt>
                <c:pt idx="17165">
                  <c:v>32.631252000000003</c:v>
                </c:pt>
                <c:pt idx="17166">
                  <c:v>32.631704999999997</c:v>
                </c:pt>
                <c:pt idx="17167">
                  <c:v>32.631704999999997</c:v>
                </c:pt>
                <c:pt idx="17168">
                  <c:v>32.632610999999997</c:v>
                </c:pt>
                <c:pt idx="17169">
                  <c:v>32.632610999999997</c:v>
                </c:pt>
                <c:pt idx="17170">
                  <c:v>32.632610999999997</c:v>
                </c:pt>
                <c:pt idx="17171">
                  <c:v>32.632610999999997</c:v>
                </c:pt>
                <c:pt idx="17172">
                  <c:v>32.634875000000001</c:v>
                </c:pt>
                <c:pt idx="17173">
                  <c:v>32.634875000000001</c:v>
                </c:pt>
                <c:pt idx="17174">
                  <c:v>32.634875000000001</c:v>
                </c:pt>
                <c:pt idx="17175">
                  <c:v>32.634875000000001</c:v>
                </c:pt>
                <c:pt idx="17176">
                  <c:v>32.636234000000002</c:v>
                </c:pt>
                <c:pt idx="17177">
                  <c:v>32.636234000000002</c:v>
                </c:pt>
                <c:pt idx="17178">
                  <c:v>32.636234000000002</c:v>
                </c:pt>
                <c:pt idx="17179">
                  <c:v>32.636234000000002</c:v>
                </c:pt>
                <c:pt idx="17180">
                  <c:v>32.637591999999998</c:v>
                </c:pt>
                <c:pt idx="17181">
                  <c:v>32.637591999999998</c:v>
                </c:pt>
                <c:pt idx="17182">
                  <c:v>32.638497999999998</c:v>
                </c:pt>
                <c:pt idx="17183">
                  <c:v>32.638497999999998</c:v>
                </c:pt>
                <c:pt idx="17184">
                  <c:v>32.639403999999999</c:v>
                </c:pt>
                <c:pt idx="17185">
                  <c:v>32.639403999999999</c:v>
                </c:pt>
                <c:pt idx="17186">
                  <c:v>32.639403999999999</c:v>
                </c:pt>
                <c:pt idx="17187">
                  <c:v>32.639403999999999</c:v>
                </c:pt>
                <c:pt idx="17188">
                  <c:v>32.641669</c:v>
                </c:pt>
                <c:pt idx="17189">
                  <c:v>32.641669</c:v>
                </c:pt>
                <c:pt idx="17190">
                  <c:v>32.642574000000003</c:v>
                </c:pt>
                <c:pt idx="17191">
                  <c:v>32.642574000000003</c:v>
                </c:pt>
                <c:pt idx="17192">
                  <c:v>32.643026999999996</c:v>
                </c:pt>
                <c:pt idx="17193">
                  <c:v>32.643026999999996</c:v>
                </c:pt>
                <c:pt idx="17194">
                  <c:v>32.644385999999997</c:v>
                </c:pt>
                <c:pt idx="17195">
                  <c:v>32.644385999999997</c:v>
                </c:pt>
                <c:pt idx="17196">
                  <c:v>32.644838999999997</c:v>
                </c:pt>
                <c:pt idx="17197">
                  <c:v>32.644838999999997</c:v>
                </c:pt>
                <c:pt idx="17198">
                  <c:v>32.646650000000001</c:v>
                </c:pt>
                <c:pt idx="17199">
                  <c:v>32.646650000000001</c:v>
                </c:pt>
                <c:pt idx="17200">
                  <c:v>32.647556000000002</c:v>
                </c:pt>
                <c:pt idx="17201">
                  <c:v>32.647556000000002</c:v>
                </c:pt>
                <c:pt idx="17202">
                  <c:v>32.648462000000002</c:v>
                </c:pt>
                <c:pt idx="17203">
                  <c:v>32.648462000000002</c:v>
                </c:pt>
                <c:pt idx="17204">
                  <c:v>32.649821000000003</c:v>
                </c:pt>
                <c:pt idx="17205">
                  <c:v>32.649821000000003</c:v>
                </c:pt>
                <c:pt idx="17206">
                  <c:v>32.652085</c:v>
                </c:pt>
                <c:pt idx="17207">
                  <c:v>32.652085</c:v>
                </c:pt>
                <c:pt idx="17208">
                  <c:v>32.653444</c:v>
                </c:pt>
                <c:pt idx="17209">
                  <c:v>32.653444</c:v>
                </c:pt>
                <c:pt idx="17210">
                  <c:v>32.658878999999999</c:v>
                </c:pt>
                <c:pt idx="17211">
                  <c:v>32.658878999999999</c:v>
                </c:pt>
                <c:pt idx="17212">
                  <c:v>32.658878999999999</c:v>
                </c:pt>
                <c:pt idx="17213">
                  <c:v>32.658878999999999</c:v>
                </c:pt>
                <c:pt idx="17214">
                  <c:v>32.658878999999999</c:v>
                </c:pt>
                <c:pt idx="17215">
                  <c:v>32.658878999999999</c:v>
                </c:pt>
                <c:pt idx="17216">
                  <c:v>32.661596000000003</c:v>
                </c:pt>
                <c:pt idx="17217">
                  <c:v>32.661596000000003</c:v>
                </c:pt>
                <c:pt idx="17218">
                  <c:v>32.661596000000003</c:v>
                </c:pt>
                <c:pt idx="17219">
                  <c:v>32.661596000000003</c:v>
                </c:pt>
                <c:pt idx="17220">
                  <c:v>32.661596000000003</c:v>
                </c:pt>
                <c:pt idx="17221">
                  <c:v>32.661596000000003</c:v>
                </c:pt>
                <c:pt idx="17222">
                  <c:v>32.662954999999997</c:v>
                </c:pt>
                <c:pt idx="17223">
                  <c:v>32.662954999999997</c:v>
                </c:pt>
                <c:pt idx="17224">
                  <c:v>32.666125000000001</c:v>
                </c:pt>
                <c:pt idx="17225">
                  <c:v>32.666125000000001</c:v>
                </c:pt>
                <c:pt idx="17226">
                  <c:v>32.667484000000002</c:v>
                </c:pt>
                <c:pt idx="17227">
                  <c:v>32.667484000000002</c:v>
                </c:pt>
                <c:pt idx="17228">
                  <c:v>32.667937000000002</c:v>
                </c:pt>
                <c:pt idx="17229">
                  <c:v>32.667937000000002</c:v>
                </c:pt>
                <c:pt idx="17230">
                  <c:v>32.676994999999998</c:v>
                </c:pt>
                <c:pt idx="17231">
                  <c:v>32.676994999999998</c:v>
                </c:pt>
                <c:pt idx="17232">
                  <c:v>32.678806000000002</c:v>
                </c:pt>
                <c:pt idx="17233">
                  <c:v>32.678806000000002</c:v>
                </c:pt>
                <c:pt idx="17234">
                  <c:v>32.679712000000002</c:v>
                </c:pt>
                <c:pt idx="17235">
                  <c:v>32.679712000000002</c:v>
                </c:pt>
                <c:pt idx="17236">
                  <c:v>32.681071000000003</c:v>
                </c:pt>
                <c:pt idx="17237">
                  <c:v>32.681071000000003</c:v>
                </c:pt>
                <c:pt idx="17238">
                  <c:v>32.681524000000003</c:v>
                </c:pt>
                <c:pt idx="17239">
                  <c:v>32.681524000000003</c:v>
                </c:pt>
                <c:pt idx="17240">
                  <c:v>32.681975999999999</c:v>
                </c:pt>
                <c:pt idx="17241">
                  <c:v>32.681975999999999</c:v>
                </c:pt>
                <c:pt idx="17242">
                  <c:v>32.682428999999999</c:v>
                </c:pt>
                <c:pt idx="17243">
                  <c:v>32.682428999999999</c:v>
                </c:pt>
                <c:pt idx="17244">
                  <c:v>32.682428999999999</c:v>
                </c:pt>
                <c:pt idx="17245">
                  <c:v>32.682428999999999</c:v>
                </c:pt>
                <c:pt idx="17246">
                  <c:v>32.684241</c:v>
                </c:pt>
                <c:pt idx="17247">
                  <c:v>32.684241</c:v>
                </c:pt>
                <c:pt idx="17248">
                  <c:v>32.687410999999997</c:v>
                </c:pt>
                <c:pt idx="17249">
                  <c:v>32.687410999999997</c:v>
                </c:pt>
                <c:pt idx="17250">
                  <c:v>32.689675999999999</c:v>
                </c:pt>
                <c:pt idx="17251">
                  <c:v>32.689675999999999</c:v>
                </c:pt>
                <c:pt idx="17252">
                  <c:v>32.690581000000002</c:v>
                </c:pt>
                <c:pt idx="17253">
                  <c:v>32.690581000000002</c:v>
                </c:pt>
                <c:pt idx="17254">
                  <c:v>32.691487000000002</c:v>
                </c:pt>
                <c:pt idx="17255">
                  <c:v>32.691487000000002</c:v>
                </c:pt>
                <c:pt idx="17256">
                  <c:v>32.691487000000002</c:v>
                </c:pt>
                <c:pt idx="17257">
                  <c:v>32.691487000000002</c:v>
                </c:pt>
                <c:pt idx="17258">
                  <c:v>32.692393000000003</c:v>
                </c:pt>
                <c:pt idx="17259">
                  <c:v>32.692393000000003</c:v>
                </c:pt>
                <c:pt idx="17260">
                  <c:v>32.692846000000003</c:v>
                </c:pt>
                <c:pt idx="17261">
                  <c:v>32.692846000000003</c:v>
                </c:pt>
                <c:pt idx="17262">
                  <c:v>32.694657999999997</c:v>
                </c:pt>
                <c:pt idx="17263">
                  <c:v>32.694657999999997</c:v>
                </c:pt>
                <c:pt idx="17264">
                  <c:v>32.69511</c:v>
                </c:pt>
                <c:pt idx="17265">
                  <c:v>32.69511</c:v>
                </c:pt>
                <c:pt idx="17266">
                  <c:v>32.697828000000001</c:v>
                </c:pt>
                <c:pt idx="17267">
                  <c:v>32.697828000000001</c:v>
                </c:pt>
                <c:pt idx="17268">
                  <c:v>32.698281000000001</c:v>
                </c:pt>
                <c:pt idx="17269">
                  <c:v>32.698281000000001</c:v>
                </c:pt>
                <c:pt idx="17270">
                  <c:v>32.700091999999998</c:v>
                </c:pt>
                <c:pt idx="17271">
                  <c:v>32.700091999999998</c:v>
                </c:pt>
                <c:pt idx="17272">
                  <c:v>32.701903999999999</c:v>
                </c:pt>
                <c:pt idx="17273">
                  <c:v>32.701903999999999</c:v>
                </c:pt>
                <c:pt idx="17274">
                  <c:v>32.703715000000003</c:v>
                </c:pt>
                <c:pt idx="17275">
                  <c:v>32.703715000000003</c:v>
                </c:pt>
                <c:pt idx="17276">
                  <c:v>32.705074000000003</c:v>
                </c:pt>
                <c:pt idx="17277">
                  <c:v>32.705074000000003</c:v>
                </c:pt>
                <c:pt idx="17278">
                  <c:v>32.705979999999997</c:v>
                </c:pt>
                <c:pt idx="17279">
                  <c:v>32.705979999999997</c:v>
                </c:pt>
                <c:pt idx="17280">
                  <c:v>32.706432999999997</c:v>
                </c:pt>
                <c:pt idx="17281">
                  <c:v>32.706432999999997</c:v>
                </c:pt>
                <c:pt idx="17282">
                  <c:v>32.707791999999998</c:v>
                </c:pt>
                <c:pt idx="17283">
                  <c:v>32.707791999999998</c:v>
                </c:pt>
                <c:pt idx="17284">
                  <c:v>32.710509000000002</c:v>
                </c:pt>
                <c:pt idx="17285">
                  <c:v>32.710509000000002</c:v>
                </c:pt>
                <c:pt idx="17286">
                  <c:v>32.711415000000002</c:v>
                </c:pt>
                <c:pt idx="17287">
                  <c:v>32.711415000000002</c:v>
                </c:pt>
                <c:pt idx="17288">
                  <c:v>32.713225999999999</c:v>
                </c:pt>
                <c:pt idx="17289">
                  <c:v>32.713225999999999</c:v>
                </c:pt>
                <c:pt idx="17290">
                  <c:v>32.713678999999999</c:v>
                </c:pt>
                <c:pt idx="17291">
                  <c:v>32.713678999999999</c:v>
                </c:pt>
                <c:pt idx="17292">
                  <c:v>32.717754999999997</c:v>
                </c:pt>
                <c:pt idx="17293">
                  <c:v>32.717754999999997</c:v>
                </c:pt>
                <c:pt idx="17294">
                  <c:v>32.717754999999997</c:v>
                </c:pt>
                <c:pt idx="17295">
                  <c:v>32.717754999999997</c:v>
                </c:pt>
                <c:pt idx="17296">
                  <c:v>32.717754999999997</c:v>
                </c:pt>
                <c:pt idx="17297">
                  <c:v>32.717754999999997</c:v>
                </c:pt>
                <c:pt idx="17298">
                  <c:v>32.721831000000002</c:v>
                </c:pt>
                <c:pt idx="17299">
                  <c:v>32.721831000000002</c:v>
                </c:pt>
                <c:pt idx="17300">
                  <c:v>32.723643000000003</c:v>
                </c:pt>
                <c:pt idx="17301">
                  <c:v>32.723643000000003</c:v>
                </c:pt>
                <c:pt idx="17302">
                  <c:v>32.726813</c:v>
                </c:pt>
                <c:pt idx="17303">
                  <c:v>32.726813</c:v>
                </c:pt>
                <c:pt idx="17304">
                  <c:v>32.729531000000001</c:v>
                </c:pt>
                <c:pt idx="17305">
                  <c:v>32.729531000000001</c:v>
                </c:pt>
                <c:pt idx="17306">
                  <c:v>32.737229999999997</c:v>
                </c:pt>
                <c:pt idx="17307">
                  <c:v>32.737229999999997</c:v>
                </c:pt>
                <c:pt idx="17308">
                  <c:v>32.738135999999997</c:v>
                </c:pt>
                <c:pt idx="17309">
                  <c:v>32.738135999999997</c:v>
                </c:pt>
                <c:pt idx="17310">
                  <c:v>32.740400000000001</c:v>
                </c:pt>
                <c:pt idx="17311">
                  <c:v>32.740400000000001</c:v>
                </c:pt>
                <c:pt idx="17312">
                  <c:v>32.742212000000002</c:v>
                </c:pt>
                <c:pt idx="17313">
                  <c:v>32.742212000000002</c:v>
                </c:pt>
                <c:pt idx="17314">
                  <c:v>32.743569999999998</c:v>
                </c:pt>
                <c:pt idx="17315">
                  <c:v>32.743569999999998</c:v>
                </c:pt>
                <c:pt idx="17316">
                  <c:v>32.744022999999999</c:v>
                </c:pt>
                <c:pt idx="17317">
                  <c:v>32.744022999999999</c:v>
                </c:pt>
                <c:pt idx="17318">
                  <c:v>32.744022999999999</c:v>
                </c:pt>
                <c:pt idx="17319">
                  <c:v>32.744022999999999</c:v>
                </c:pt>
                <c:pt idx="17320">
                  <c:v>32.746741</c:v>
                </c:pt>
                <c:pt idx="17321">
                  <c:v>32.746741</c:v>
                </c:pt>
                <c:pt idx="17322">
                  <c:v>32.749457999999997</c:v>
                </c:pt>
                <c:pt idx="17323">
                  <c:v>32.749457999999997</c:v>
                </c:pt>
                <c:pt idx="17324">
                  <c:v>32.749910999999997</c:v>
                </c:pt>
                <c:pt idx="17325">
                  <c:v>32.749910999999997</c:v>
                </c:pt>
                <c:pt idx="17326">
                  <c:v>32.749910999999997</c:v>
                </c:pt>
                <c:pt idx="17327">
                  <c:v>32.749910999999997</c:v>
                </c:pt>
                <c:pt idx="17328">
                  <c:v>32.750363999999998</c:v>
                </c:pt>
                <c:pt idx="17329">
                  <c:v>32.750363999999998</c:v>
                </c:pt>
                <c:pt idx="17330">
                  <c:v>32.750363999999998</c:v>
                </c:pt>
                <c:pt idx="17331">
                  <c:v>32.750363999999998</c:v>
                </c:pt>
                <c:pt idx="17332">
                  <c:v>32.753987000000002</c:v>
                </c:pt>
                <c:pt idx="17333">
                  <c:v>32.753987000000002</c:v>
                </c:pt>
                <c:pt idx="17334">
                  <c:v>32.753987000000002</c:v>
                </c:pt>
                <c:pt idx="17335">
                  <c:v>32.753987000000002</c:v>
                </c:pt>
                <c:pt idx="17336">
                  <c:v>32.754440000000002</c:v>
                </c:pt>
                <c:pt idx="17337">
                  <c:v>32.754440000000002</c:v>
                </c:pt>
                <c:pt idx="17338">
                  <c:v>32.755346000000003</c:v>
                </c:pt>
                <c:pt idx="17339">
                  <c:v>32.755346000000003</c:v>
                </c:pt>
                <c:pt idx="17340">
                  <c:v>32.756252000000003</c:v>
                </c:pt>
                <c:pt idx="17341">
                  <c:v>32.756252000000003</c:v>
                </c:pt>
                <c:pt idx="17342">
                  <c:v>32.758063</c:v>
                </c:pt>
                <c:pt idx="17343">
                  <c:v>32.758063</c:v>
                </c:pt>
                <c:pt idx="17344">
                  <c:v>32.758516</c:v>
                </c:pt>
                <c:pt idx="17345">
                  <c:v>32.758516</c:v>
                </c:pt>
                <c:pt idx="17346">
                  <c:v>32.759422000000001</c:v>
                </c:pt>
                <c:pt idx="17347">
                  <c:v>32.759422000000001</c:v>
                </c:pt>
                <c:pt idx="17348">
                  <c:v>32.759875000000001</c:v>
                </c:pt>
                <c:pt idx="17349">
                  <c:v>32.759875000000001</c:v>
                </c:pt>
                <c:pt idx="17350">
                  <c:v>32.760328000000001</c:v>
                </c:pt>
                <c:pt idx="17351">
                  <c:v>32.760328000000001</c:v>
                </c:pt>
                <c:pt idx="17352">
                  <c:v>32.760781000000001</c:v>
                </c:pt>
                <c:pt idx="17353">
                  <c:v>32.760781000000001</c:v>
                </c:pt>
                <c:pt idx="17354">
                  <c:v>32.762138999999998</c:v>
                </c:pt>
                <c:pt idx="17355">
                  <c:v>32.762138999999998</c:v>
                </c:pt>
                <c:pt idx="17356">
                  <c:v>32.762591999999998</c:v>
                </c:pt>
                <c:pt idx="17357">
                  <c:v>32.762591999999998</c:v>
                </c:pt>
                <c:pt idx="17358">
                  <c:v>32.763044999999998</c:v>
                </c:pt>
                <c:pt idx="17359">
                  <c:v>32.763044999999998</c:v>
                </c:pt>
                <c:pt idx="17360">
                  <c:v>32.763497999999998</c:v>
                </c:pt>
                <c:pt idx="17361">
                  <c:v>32.763497999999998</c:v>
                </c:pt>
                <c:pt idx="17362">
                  <c:v>32.765309999999999</c:v>
                </c:pt>
                <c:pt idx="17363">
                  <c:v>32.765309999999999</c:v>
                </c:pt>
                <c:pt idx="17364">
                  <c:v>32.765309999999999</c:v>
                </c:pt>
                <c:pt idx="17365">
                  <c:v>32.765309999999999</c:v>
                </c:pt>
                <c:pt idx="17366">
                  <c:v>32.767574000000003</c:v>
                </c:pt>
                <c:pt idx="17367">
                  <c:v>32.767574000000003</c:v>
                </c:pt>
                <c:pt idx="17368">
                  <c:v>32.768932999999997</c:v>
                </c:pt>
                <c:pt idx="17369">
                  <c:v>32.768932999999997</c:v>
                </c:pt>
                <c:pt idx="17370">
                  <c:v>32.769385999999997</c:v>
                </c:pt>
                <c:pt idx="17371">
                  <c:v>32.769385999999997</c:v>
                </c:pt>
                <c:pt idx="17372">
                  <c:v>32.770744000000001</c:v>
                </c:pt>
                <c:pt idx="17373">
                  <c:v>32.770744000000001</c:v>
                </c:pt>
                <c:pt idx="17374">
                  <c:v>32.771197000000001</c:v>
                </c:pt>
                <c:pt idx="17375">
                  <c:v>32.771197000000001</c:v>
                </c:pt>
                <c:pt idx="17376">
                  <c:v>32.772103000000001</c:v>
                </c:pt>
                <c:pt idx="17377">
                  <c:v>32.772103000000001</c:v>
                </c:pt>
                <c:pt idx="17378">
                  <c:v>32.773462000000002</c:v>
                </c:pt>
                <c:pt idx="17379">
                  <c:v>32.773462000000002</c:v>
                </c:pt>
                <c:pt idx="17380">
                  <c:v>32.773462000000002</c:v>
                </c:pt>
                <c:pt idx="17381">
                  <c:v>32.773462000000002</c:v>
                </c:pt>
                <c:pt idx="17382">
                  <c:v>32.774819999999998</c:v>
                </c:pt>
                <c:pt idx="17383">
                  <c:v>32.774819999999998</c:v>
                </c:pt>
                <c:pt idx="17384">
                  <c:v>32.777085</c:v>
                </c:pt>
                <c:pt idx="17385">
                  <c:v>32.777085</c:v>
                </c:pt>
                <c:pt idx="17386">
                  <c:v>32.777538</c:v>
                </c:pt>
                <c:pt idx="17387">
                  <c:v>32.777538</c:v>
                </c:pt>
                <c:pt idx="17388">
                  <c:v>32.777538</c:v>
                </c:pt>
                <c:pt idx="17389">
                  <c:v>32.777538</c:v>
                </c:pt>
                <c:pt idx="17390">
                  <c:v>32.778444</c:v>
                </c:pt>
                <c:pt idx="17391">
                  <c:v>32.778444</c:v>
                </c:pt>
                <c:pt idx="17392">
                  <c:v>32.778896000000003</c:v>
                </c:pt>
                <c:pt idx="17393">
                  <c:v>32.778896000000003</c:v>
                </c:pt>
                <c:pt idx="17394">
                  <c:v>32.779349000000003</c:v>
                </c:pt>
                <c:pt idx="17395">
                  <c:v>32.779349000000003</c:v>
                </c:pt>
                <c:pt idx="17396">
                  <c:v>32.779801999999997</c:v>
                </c:pt>
                <c:pt idx="17397">
                  <c:v>32.779801999999997</c:v>
                </c:pt>
                <c:pt idx="17398">
                  <c:v>32.779801999999997</c:v>
                </c:pt>
                <c:pt idx="17399">
                  <c:v>32.779801999999997</c:v>
                </c:pt>
                <c:pt idx="17400">
                  <c:v>32.780707999999997</c:v>
                </c:pt>
                <c:pt idx="17401">
                  <c:v>32.780707999999997</c:v>
                </c:pt>
                <c:pt idx="17402">
                  <c:v>32.784331000000002</c:v>
                </c:pt>
                <c:pt idx="17403">
                  <c:v>32.784331000000002</c:v>
                </c:pt>
                <c:pt idx="17404">
                  <c:v>32.787049000000003</c:v>
                </c:pt>
                <c:pt idx="17405">
                  <c:v>32.787049000000003</c:v>
                </c:pt>
                <c:pt idx="17406">
                  <c:v>32.792029999999997</c:v>
                </c:pt>
                <c:pt idx="17407">
                  <c:v>32.792029999999997</c:v>
                </c:pt>
                <c:pt idx="17408">
                  <c:v>32.795200999999999</c:v>
                </c:pt>
                <c:pt idx="17409">
                  <c:v>32.795200999999999</c:v>
                </c:pt>
                <c:pt idx="17410">
                  <c:v>32.795200999999999</c:v>
                </c:pt>
                <c:pt idx="17411">
                  <c:v>32.795200999999999</c:v>
                </c:pt>
                <c:pt idx="17412">
                  <c:v>32.796559000000002</c:v>
                </c:pt>
                <c:pt idx="17413">
                  <c:v>32.796559000000002</c:v>
                </c:pt>
                <c:pt idx="17414">
                  <c:v>32.797012000000002</c:v>
                </c:pt>
                <c:pt idx="17415">
                  <c:v>32.797012000000002</c:v>
                </c:pt>
                <c:pt idx="17416">
                  <c:v>32.797465000000003</c:v>
                </c:pt>
                <c:pt idx="17417">
                  <c:v>32.797465000000003</c:v>
                </c:pt>
                <c:pt idx="17418">
                  <c:v>32.797918000000003</c:v>
                </c:pt>
                <c:pt idx="17419">
                  <c:v>32.797918000000003</c:v>
                </c:pt>
                <c:pt idx="17420">
                  <c:v>32.798824000000003</c:v>
                </c:pt>
                <c:pt idx="17421">
                  <c:v>32.798824000000003</c:v>
                </c:pt>
                <c:pt idx="17422">
                  <c:v>32.799276999999996</c:v>
                </c:pt>
                <c:pt idx="17423">
                  <c:v>32.799276999999996</c:v>
                </c:pt>
                <c:pt idx="17424">
                  <c:v>32.799729999999997</c:v>
                </c:pt>
                <c:pt idx="17425">
                  <c:v>32.799729999999997</c:v>
                </c:pt>
                <c:pt idx="17426">
                  <c:v>32.800182999999997</c:v>
                </c:pt>
                <c:pt idx="17427">
                  <c:v>32.800182999999997</c:v>
                </c:pt>
                <c:pt idx="17428">
                  <c:v>32.801541</c:v>
                </c:pt>
                <c:pt idx="17429">
                  <c:v>32.801541</c:v>
                </c:pt>
                <c:pt idx="17430">
                  <c:v>32.801541</c:v>
                </c:pt>
                <c:pt idx="17431">
                  <c:v>32.801541</c:v>
                </c:pt>
                <c:pt idx="17432">
                  <c:v>32.803353000000001</c:v>
                </c:pt>
                <c:pt idx="17433">
                  <c:v>32.803353000000001</c:v>
                </c:pt>
                <c:pt idx="17434">
                  <c:v>32.803806000000002</c:v>
                </c:pt>
                <c:pt idx="17435">
                  <c:v>32.803806000000002</c:v>
                </c:pt>
                <c:pt idx="17436">
                  <c:v>32.805163999999998</c:v>
                </c:pt>
                <c:pt idx="17437">
                  <c:v>32.805163999999998</c:v>
                </c:pt>
                <c:pt idx="17438">
                  <c:v>32.805616999999998</c:v>
                </c:pt>
                <c:pt idx="17439">
                  <c:v>32.805616999999998</c:v>
                </c:pt>
                <c:pt idx="17440">
                  <c:v>32.806522999999999</c:v>
                </c:pt>
                <c:pt idx="17441">
                  <c:v>32.806522999999999</c:v>
                </c:pt>
                <c:pt idx="17442">
                  <c:v>32.810599000000003</c:v>
                </c:pt>
                <c:pt idx="17443">
                  <c:v>32.810599000000003</c:v>
                </c:pt>
                <c:pt idx="17444">
                  <c:v>32.813316999999998</c:v>
                </c:pt>
                <c:pt idx="17445">
                  <c:v>32.813316999999998</c:v>
                </c:pt>
                <c:pt idx="17446">
                  <c:v>32.822375000000001</c:v>
                </c:pt>
                <c:pt idx="17447">
                  <c:v>32.822375000000001</c:v>
                </c:pt>
                <c:pt idx="17448">
                  <c:v>32.824185999999997</c:v>
                </c:pt>
                <c:pt idx="17449">
                  <c:v>32.824185999999997</c:v>
                </c:pt>
                <c:pt idx="17450">
                  <c:v>32.825544999999998</c:v>
                </c:pt>
                <c:pt idx="17451">
                  <c:v>32.825544999999998</c:v>
                </c:pt>
                <c:pt idx="17452">
                  <c:v>32.834150000000001</c:v>
                </c:pt>
                <c:pt idx="17453">
                  <c:v>32.834150000000001</c:v>
                </c:pt>
                <c:pt idx="17454">
                  <c:v>32.835056000000002</c:v>
                </c:pt>
                <c:pt idx="17455">
                  <c:v>32.835056000000002</c:v>
                </c:pt>
                <c:pt idx="17456">
                  <c:v>32.835509000000002</c:v>
                </c:pt>
                <c:pt idx="17457">
                  <c:v>32.835509000000002</c:v>
                </c:pt>
                <c:pt idx="17458">
                  <c:v>32.836866999999998</c:v>
                </c:pt>
                <c:pt idx="17459">
                  <c:v>32.836866999999998</c:v>
                </c:pt>
                <c:pt idx="17460">
                  <c:v>32.836866999999998</c:v>
                </c:pt>
                <c:pt idx="17461">
                  <c:v>32.836866999999998</c:v>
                </c:pt>
                <c:pt idx="17462">
                  <c:v>32.837319999999998</c:v>
                </c:pt>
                <c:pt idx="17463">
                  <c:v>32.837319999999998</c:v>
                </c:pt>
                <c:pt idx="17464">
                  <c:v>32.839585</c:v>
                </c:pt>
                <c:pt idx="17465">
                  <c:v>32.839585</c:v>
                </c:pt>
                <c:pt idx="17466">
                  <c:v>32.839585</c:v>
                </c:pt>
                <c:pt idx="17467">
                  <c:v>32.839585</c:v>
                </c:pt>
                <c:pt idx="17468">
                  <c:v>32.840490000000003</c:v>
                </c:pt>
                <c:pt idx="17469">
                  <c:v>32.840490000000003</c:v>
                </c:pt>
                <c:pt idx="17470">
                  <c:v>32.846831000000002</c:v>
                </c:pt>
                <c:pt idx="17471">
                  <c:v>32.846831000000002</c:v>
                </c:pt>
                <c:pt idx="17472">
                  <c:v>32.847284000000002</c:v>
                </c:pt>
                <c:pt idx="17473">
                  <c:v>32.847284000000002</c:v>
                </c:pt>
                <c:pt idx="17474">
                  <c:v>32.848190000000002</c:v>
                </c:pt>
                <c:pt idx="17475">
                  <c:v>32.848190000000002</c:v>
                </c:pt>
                <c:pt idx="17476">
                  <c:v>32.849096000000003</c:v>
                </c:pt>
                <c:pt idx="17477">
                  <c:v>32.849096000000003</c:v>
                </c:pt>
                <c:pt idx="17478">
                  <c:v>32.85136</c:v>
                </c:pt>
                <c:pt idx="17479">
                  <c:v>32.85136</c:v>
                </c:pt>
                <c:pt idx="17480">
                  <c:v>32.851813</c:v>
                </c:pt>
                <c:pt idx="17481">
                  <c:v>32.851813</c:v>
                </c:pt>
                <c:pt idx="17482">
                  <c:v>32.852719</c:v>
                </c:pt>
                <c:pt idx="17483">
                  <c:v>32.852719</c:v>
                </c:pt>
                <c:pt idx="17484">
                  <c:v>32.852719</c:v>
                </c:pt>
                <c:pt idx="17485">
                  <c:v>32.852719</c:v>
                </c:pt>
                <c:pt idx="17486">
                  <c:v>32.854076999999997</c:v>
                </c:pt>
                <c:pt idx="17487">
                  <c:v>32.854076999999997</c:v>
                </c:pt>
                <c:pt idx="17488">
                  <c:v>32.855888999999998</c:v>
                </c:pt>
                <c:pt idx="17489">
                  <c:v>32.855888999999998</c:v>
                </c:pt>
                <c:pt idx="17490">
                  <c:v>32.855888999999998</c:v>
                </c:pt>
                <c:pt idx="17491">
                  <c:v>32.855888999999998</c:v>
                </c:pt>
                <c:pt idx="17492">
                  <c:v>32.859965000000003</c:v>
                </c:pt>
                <c:pt idx="17493">
                  <c:v>32.859965000000003</c:v>
                </c:pt>
                <c:pt idx="17494">
                  <c:v>32.862229999999997</c:v>
                </c:pt>
                <c:pt idx="17495">
                  <c:v>32.862229999999997</c:v>
                </c:pt>
                <c:pt idx="17496">
                  <c:v>32.862682</c:v>
                </c:pt>
                <c:pt idx="17497">
                  <c:v>32.862682</c:v>
                </c:pt>
                <c:pt idx="17498">
                  <c:v>32.864041</c:v>
                </c:pt>
                <c:pt idx="17499">
                  <c:v>32.864041</c:v>
                </c:pt>
                <c:pt idx="17500">
                  <c:v>32.864041</c:v>
                </c:pt>
                <c:pt idx="17501">
                  <c:v>32.864041</c:v>
                </c:pt>
                <c:pt idx="17502">
                  <c:v>32.864494000000001</c:v>
                </c:pt>
                <c:pt idx="17503">
                  <c:v>32.864494000000001</c:v>
                </c:pt>
                <c:pt idx="17504">
                  <c:v>32.865853000000001</c:v>
                </c:pt>
                <c:pt idx="17505">
                  <c:v>32.865853000000001</c:v>
                </c:pt>
                <c:pt idx="17506">
                  <c:v>32.866759000000002</c:v>
                </c:pt>
                <c:pt idx="17507">
                  <c:v>32.866759000000002</c:v>
                </c:pt>
                <c:pt idx="17508">
                  <c:v>32.868116999999998</c:v>
                </c:pt>
                <c:pt idx="17509">
                  <c:v>32.868116999999998</c:v>
                </c:pt>
                <c:pt idx="17510">
                  <c:v>32.869022999999999</c:v>
                </c:pt>
                <c:pt idx="17511">
                  <c:v>32.869022999999999</c:v>
                </c:pt>
                <c:pt idx="17512">
                  <c:v>32.870381999999999</c:v>
                </c:pt>
                <c:pt idx="17513">
                  <c:v>32.870381999999999</c:v>
                </c:pt>
                <c:pt idx="17514">
                  <c:v>32.870835</c:v>
                </c:pt>
                <c:pt idx="17515">
                  <c:v>32.870835</c:v>
                </c:pt>
                <c:pt idx="17516">
                  <c:v>32.870835</c:v>
                </c:pt>
                <c:pt idx="17517">
                  <c:v>32.870835</c:v>
                </c:pt>
                <c:pt idx="17518">
                  <c:v>32.872193000000003</c:v>
                </c:pt>
                <c:pt idx="17519">
                  <c:v>32.872193000000003</c:v>
                </c:pt>
                <c:pt idx="17520">
                  <c:v>32.875816</c:v>
                </c:pt>
                <c:pt idx="17521">
                  <c:v>32.875816</c:v>
                </c:pt>
                <c:pt idx="17522">
                  <c:v>32.878534000000002</c:v>
                </c:pt>
                <c:pt idx="17523">
                  <c:v>32.878534000000002</c:v>
                </c:pt>
                <c:pt idx="17524">
                  <c:v>32.878987000000002</c:v>
                </c:pt>
                <c:pt idx="17525">
                  <c:v>32.878987000000002</c:v>
                </c:pt>
                <c:pt idx="17526">
                  <c:v>32.880344999999998</c:v>
                </c:pt>
                <c:pt idx="17527">
                  <c:v>32.880344999999998</c:v>
                </c:pt>
                <c:pt idx="17528">
                  <c:v>32.884874000000003</c:v>
                </c:pt>
                <c:pt idx="17529">
                  <c:v>32.884874000000003</c:v>
                </c:pt>
                <c:pt idx="17530">
                  <c:v>32.885779999999997</c:v>
                </c:pt>
                <c:pt idx="17531">
                  <c:v>32.885779999999997</c:v>
                </c:pt>
                <c:pt idx="17532">
                  <c:v>32.889403000000001</c:v>
                </c:pt>
                <c:pt idx="17533">
                  <c:v>32.889403000000001</c:v>
                </c:pt>
                <c:pt idx="17534">
                  <c:v>32.889403000000001</c:v>
                </c:pt>
                <c:pt idx="17535">
                  <c:v>32.889403000000001</c:v>
                </c:pt>
                <c:pt idx="17536">
                  <c:v>32.889856000000002</c:v>
                </c:pt>
                <c:pt idx="17537">
                  <c:v>32.889856000000002</c:v>
                </c:pt>
                <c:pt idx="17538">
                  <c:v>32.891215000000003</c:v>
                </c:pt>
                <c:pt idx="17539">
                  <c:v>32.891215000000003</c:v>
                </c:pt>
                <c:pt idx="17540">
                  <c:v>32.891668000000003</c:v>
                </c:pt>
                <c:pt idx="17541">
                  <c:v>32.891668000000003</c:v>
                </c:pt>
                <c:pt idx="17542">
                  <c:v>32.891668000000003</c:v>
                </c:pt>
                <c:pt idx="17543">
                  <c:v>32.891668000000003</c:v>
                </c:pt>
                <c:pt idx="17544">
                  <c:v>32.892574000000003</c:v>
                </c:pt>
                <c:pt idx="17545">
                  <c:v>32.892574000000003</c:v>
                </c:pt>
                <c:pt idx="17546">
                  <c:v>32.893478999999999</c:v>
                </c:pt>
                <c:pt idx="17547">
                  <c:v>32.893478999999999</c:v>
                </c:pt>
                <c:pt idx="17548">
                  <c:v>32.897556000000002</c:v>
                </c:pt>
                <c:pt idx="17549">
                  <c:v>32.897556000000002</c:v>
                </c:pt>
                <c:pt idx="17550">
                  <c:v>32.898913999999998</c:v>
                </c:pt>
                <c:pt idx="17551">
                  <c:v>32.898913999999998</c:v>
                </c:pt>
                <c:pt idx="17552">
                  <c:v>32.900725999999999</c:v>
                </c:pt>
                <c:pt idx="17553">
                  <c:v>32.900725999999999</c:v>
                </c:pt>
                <c:pt idx="17554">
                  <c:v>32.903443000000003</c:v>
                </c:pt>
                <c:pt idx="17555">
                  <c:v>32.903443000000003</c:v>
                </c:pt>
                <c:pt idx="17556">
                  <c:v>32.905707999999997</c:v>
                </c:pt>
                <c:pt idx="17557">
                  <c:v>32.905707999999997</c:v>
                </c:pt>
                <c:pt idx="17558">
                  <c:v>32.906160999999997</c:v>
                </c:pt>
                <c:pt idx="17559">
                  <c:v>32.906160999999997</c:v>
                </c:pt>
                <c:pt idx="17560">
                  <c:v>32.907972000000001</c:v>
                </c:pt>
                <c:pt idx="17561">
                  <c:v>32.907972000000001</c:v>
                </c:pt>
                <c:pt idx="17562">
                  <c:v>32.912953999999999</c:v>
                </c:pt>
                <c:pt idx="17563">
                  <c:v>32.912953999999999</c:v>
                </c:pt>
                <c:pt idx="17564">
                  <c:v>32.91386</c:v>
                </c:pt>
                <c:pt idx="17565">
                  <c:v>32.91386</c:v>
                </c:pt>
                <c:pt idx="17566">
                  <c:v>32.914313</c:v>
                </c:pt>
                <c:pt idx="17567">
                  <c:v>32.914313</c:v>
                </c:pt>
                <c:pt idx="17568">
                  <c:v>32.914313</c:v>
                </c:pt>
                <c:pt idx="17569">
                  <c:v>32.914313</c:v>
                </c:pt>
                <c:pt idx="17570">
                  <c:v>32.914766</c:v>
                </c:pt>
                <c:pt idx="17571">
                  <c:v>32.914766</c:v>
                </c:pt>
                <c:pt idx="17572">
                  <c:v>32.914766</c:v>
                </c:pt>
                <c:pt idx="17573">
                  <c:v>32.914766</c:v>
                </c:pt>
                <c:pt idx="17574">
                  <c:v>32.914766</c:v>
                </c:pt>
                <c:pt idx="17575">
                  <c:v>32.914766</c:v>
                </c:pt>
                <c:pt idx="17576">
                  <c:v>32.917482999999997</c:v>
                </c:pt>
                <c:pt idx="17577">
                  <c:v>32.917482999999997</c:v>
                </c:pt>
                <c:pt idx="17578">
                  <c:v>32.921559000000002</c:v>
                </c:pt>
                <c:pt idx="17579">
                  <c:v>32.921559000000002</c:v>
                </c:pt>
                <c:pt idx="17580">
                  <c:v>32.922012000000002</c:v>
                </c:pt>
                <c:pt idx="17581">
                  <c:v>32.922012000000002</c:v>
                </c:pt>
                <c:pt idx="17582">
                  <c:v>32.926541</c:v>
                </c:pt>
                <c:pt idx="17583">
                  <c:v>32.926541</c:v>
                </c:pt>
                <c:pt idx="17584">
                  <c:v>32.929257999999997</c:v>
                </c:pt>
                <c:pt idx="17585">
                  <c:v>32.929257999999997</c:v>
                </c:pt>
                <c:pt idx="17586">
                  <c:v>32.931975999999999</c:v>
                </c:pt>
                <c:pt idx="17587">
                  <c:v>32.931975999999999</c:v>
                </c:pt>
                <c:pt idx="17588">
                  <c:v>32.932428999999999</c:v>
                </c:pt>
                <c:pt idx="17589">
                  <c:v>32.932428999999999</c:v>
                </c:pt>
                <c:pt idx="17590">
                  <c:v>32.933334000000002</c:v>
                </c:pt>
                <c:pt idx="17591">
                  <c:v>32.933334000000002</c:v>
                </c:pt>
                <c:pt idx="17592">
                  <c:v>32.934240000000003</c:v>
                </c:pt>
                <c:pt idx="17593">
                  <c:v>32.934240000000003</c:v>
                </c:pt>
                <c:pt idx="17594">
                  <c:v>32.939675000000001</c:v>
                </c:pt>
                <c:pt idx="17595">
                  <c:v>32.939675000000001</c:v>
                </c:pt>
                <c:pt idx="17596">
                  <c:v>32.940128000000001</c:v>
                </c:pt>
                <c:pt idx="17597">
                  <c:v>32.940128000000001</c:v>
                </c:pt>
                <c:pt idx="17598">
                  <c:v>32.940581000000002</c:v>
                </c:pt>
                <c:pt idx="17599">
                  <c:v>32.940581000000002</c:v>
                </c:pt>
                <c:pt idx="17600">
                  <c:v>32.943297999999999</c:v>
                </c:pt>
                <c:pt idx="17601">
                  <c:v>32.943297999999999</c:v>
                </c:pt>
                <c:pt idx="17602">
                  <c:v>32.951450000000001</c:v>
                </c:pt>
                <c:pt idx="17603">
                  <c:v>32.951450000000001</c:v>
                </c:pt>
                <c:pt idx="17604">
                  <c:v>32.951903000000001</c:v>
                </c:pt>
                <c:pt idx="17605">
                  <c:v>32.951903000000001</c:v>
                </c:pt>
                <c:pt idx="17606">
                  <c:v>32.953262000000002</c:v>
                </c:pt>
                <c:pt idx="17607">
                  <c:v>32.953262000000002</c:v>
                </c:pt>
                <c:pt idx="17608">
                  <c:v>32.958697000000001</c:v>
                </c:pt>
                <c:pt idx="17609">
                  <c:v>32.958697000000001</c:v>
                </c:pt>
                <c:pt idx="17610">
                  <c:v>32.960054999999997</c:v>
                </c:pt>
                <c:pt idx="17611">
                  <c:v>32.960054999999997</c:v>
                </c:pt>
                <c:pt idx="17612">
                  <c:v>32.960054999999997</c:v>
                </c:pt>
                <c:pt idx="17613">
                  <c:v>32.960054999999997</c:v>
                </c:pt>
                <c:pt idx="17614">
                  <c:v>32.961866999999998</c:v>
                </c:pt>
                <c:pt idx="17615">
                  <c:v>32.961866999999998</c:v>
                </c:pt>
                <c:pt idx="17616">
                  <c:v>32.962319999999998</c:v>
                </c:pt>
                <c:pt idx="17617">
                  <c:v>32.962319999999998</c:v>
                </c:pt>
                <c:pt idx="17618">
                  <c:v>32.964131000000002</c:v>
                </c:pt>
                <c:pt idx="17619">
                  <c:v>32.964131000000002</c:v>
                </c:pt>
                <c:pt idx="17620">
                  <c:v>32.965037000000002</c:v>
                </c:pt>
                <c:pt idx="17621">
                  <c:v>32.965037000000002</c:v>
                </c:pt>
                <c:pt idx="17622">
                  <c:v>32.965490000000003</c:v>
                </c:pt>
                <c:pt idx="17623">
                  <c:v>32.965490000000003</c:v>
                </c:pt>
                <c:pt idx="17624">
                  <c:v>32.965943000000003</c:v>
                </c:pt>
                <c:pt idx="17625">
                  <c:v>32.965943000000003</c:v>
                </c:pt>
                <c:pt idx="17626">
                  <c:v>32.966849000000003</c:v>
                </c:pt>
                <c:pt idx="17627">
                  <c:v>32.966849000000003</c:v>
                </c:pt>
                <c:pt idx="17628">
                  <c:v>32.969113</c:v>
                </c:pt>
                <c:pt idx="17629">
                  <c:v>32.969113</c:v>
                </c:pt>
                <c:pt idx="17630">
                  <c:v>32.975000999999999</c:v>
                </c:pt>
                <c:pt idx="17631">
                  <c:v>32.975000999999999</c:v>
                </c:pt>
                <c:pt idx="17632">
                  <c:v>32.975906999999999</c:v>
                </c:pt>
                <c:pt idx="17633">
                  <c:v>32.975906999999999</c:v>
                </c:pt>
                <c:pt idx="17634">
                  <c:v>32.977718000000003</c:v>
                </c:pt>
                <c:pt idx="17635">
                  <c:v>32.977718000000003</c:v>
                </c:pt>
                <c:pt idx="17636">
                  <c:v>32.978624000000003</c:v>
                </c:pt>
                <c:pt idx="17637">
                  <c:v>32.978624000000003</c:v>
                </c:pt>
                <c:pt idx="17638">
                  <c:v>32.979076999999997</c:v>
                </c:pt>
                <c:pt idx="17639">
                  <c:v>32.979076999999997</c:v>
                </c:pt>
                <c:pt idx="17640">
                  <c:v>32.979076999999997</c:v>
                </c:pt>
                <c:pt idx="17641">
                  <c:v>32.979076999999997</c:v>
                </c:pt>
                <c:pt idx="17642">
                  <c:v>32.979529999999997</c:v>
                </c:pt>
                <c:pt idx="17643">
                  <c:v>32.979529999999997</c:v>
                </c:pt>
                <c:pt idx="17644">
                  <c:v>32.979982999999997</c:v>
                </c:pt>
                <c:pt idx="17645">
                  <c:v>32.979982999999997</c:v>
                </c:pt>
                <c:pt idx="17646">
                  <c:v>32.979982999999997</c:v>
                </c:pt>
                <c:pt idx="17647">
                  <c:v>32.979982999999997</c:v>
                </c:pt>
                <c:pt idx="17648">
                  <c:v>32.984059000000002</c:v>
                </c:pt>
                <c:pt idx="17649">
                  <c:v>32.984059000000002</c:v>
                </c:pt>
                <c:pt idx="17650">
                  <c:v>32.984512000000002</c:v>
                </c:pt>
                <c:pt idx="17651">
                  <c:v>32.984512000000002</c:v>
                </c:pt>
                <c:pt idx="17652">
                  <c:v>32.984512000000002</c:v>
                </c:pt>
                <c:pt idx="17653">
                  <c:v>32.984512000000002</c:v>
                </c:pt>
                <c:pt idx="17654">
                  <c:v>32.985418000000003</c:v>
                </c:pt>
                <c:pt idx="17655">
                  <c:v>32.985418000000003</c:v>
                </c:pt>
                <c:pt idx="17656">
                  <c:v>32.987228999999999</c:v>
                </c:pt>
                <c:pt idx="17657">
                  <c:v>32.987228999999999</c:v>
                </c:pt>
                <c:pt idx="17658">
                  <c:v>32.987228999999999</c:v>
                </c:pt>
                <c:pt idx="17659">
                  <c:v>32.987228999999999</c:v>
                </c:pt>
                <c:pt idx="17660">
                  <c:v>32.987682</c:v>
                </c:pt>
                <c:pt idx="17661">
                  <c:v>32.987682</c:v>
                </c:pt>
                <c:pt idx="17662">
                  <c:v>32.989494000000001</c:v>
                </c:pt>
                <c:pt idx="17663">
                  <c:v>32.989494000000001</c:v>
                </c:pt>
                <c:pt idx="17664">
                  <c:v>32.991757999999997</c:v>
                </c:pt>
                <c:pt idx="17665">
                  <c:v>32.991757999999997</c:v>
                </c:pt>
                <c:pt idx="17666">
                  <c:v>32.992210999999998</c:v>
                </c:pt>
                <c:pt idx="17667">
                  <c:v>32.992210999999998</c:v>
                </c:pt>
                <c:pt idx="17668">
                  <c:v>32.994475999999999</c:v>
                </c:pt>
                <c:pt idx="17669">
                  <c:v>32.994475999999999</c:v>
                </c:pt>
                <c:pt idx="17670">
                  <c:v>32.994475999999999</c:v>
                </c:pt>
                <c:pt idx="17671">
                  <c:v>32.994475999999999</c:v>
                </c:pt>
                <c:pt idx="17672">
                  <c:v>32.995834000000002</c:v>
                </c:pt>
                <c:pt idx="17673">
                  <c:v>32.995834000000002</c:v>
                </c:pt>
                <c:pt idx="17674">
                  <c:v>32.995834000000002</c:v>
                </c:pt>
                <c:pt idx="17675">
                  <c:v>32.995834000000002</c:v>
                </c:pt>
                <c:pt idx="17676">
                  <c:v>32.998099000000003</c:v>
                </c:pt>
                <c:pt idx="17677">
                  <c:v>32.998099000000003</c:v>
                </c:pt>
                <c:pt idx="17678">
                  <c:v>33.000363</c:v>
                </c:pt>
                <c:pt idx="17679">
                  <c:v>33.000363</c:v>
                </c:pt>
                <c:pt idx="17680">
                  <c:v>33.001722000000001</c:v>
                </c:pt>
                <c:pt idx="17681">
                  <c:v>33.001722000000001</c:v>
                </c:pt>
                <c:pt idx="17682">
                  <c:v>33.003985999999998</c:v>
                </c:pt>
                <c:pt idx="17683">
                  <c:v>33.003985999999998</c:v>
                </c:pt>
                <c:pt idx="17684">
                  <c:v>33.004891999999998</c:v>
                </c:pt>
                <c:pt idx="17685">
                  <c:v>33.004891999999998</c:v>
                </c:pt>
                <c:pt idx="17686">
                  <c:v>33.005797999999999</c:v>
                </c:pt>
                <c:pt idx="17687">
                  <c:v>33.005797999999999</c:v>
                </c:pt>
                <c:pt idx="17688">
                  <c:v>33.005797999999999</c:v>
                </c:pt>
                <c:pt idx="17689">
                  <c:v>33.005797999999999</c:v>
                </c:pt>
                <c:pt idx="17690">
                  <c:v>33.008062000000002</c:v>
                </c:pt>
                <c:pt idx="17691">
                  <c:v>33.008062000000002</c:v>
                </c:pt>
                <c:pt idx="17692">
                  <c:v>33.011685999999997</c:v>
                </c:pt>
                <c:pt idx="17693">
                  <c:v>33.011685999999997</c:v>
                </c:pt>
                <c:pt idx="17694">
                  <c:v>33.015309000000002</c:v>
                </c:pt>
                <c:pt idx="17695">
                  <c:v>33.015309000000002</c:v>
                </c:pt>
                <c:pt idx="17696">
                  <c:v>33.015309000000002</c:v>
                </c:pt>
                <c:pt idx="17697">
                  <c:v>33.015309000000002</c:v>
                </c:pt>
                <c:pt idx="17698">
                  <c:v>33.018025999999999</c:v>
                </c:pt>
                <c:pt idx="17699">
                  <c:v>33.018025999999999</c:v>
                </c:pt>
                <c:pt idx="17700">
                  <c:v>33.020291</c:v>
                </c:pt>
                <c:pt idx="17701">
                  <c:v>33.020291</c:v>
                </c:pt>
                <c:pt idx="17702">
                  <c:v>33.021197000000001</c:v>
                </c:pt>
                <c:pt idx="17703">
                  <c:v>33.021197000000001</c:v>
                </c:pt>
                <c:pt idx="17704">
                  <c:v>33.021648999999996</c:v>
                </c:pt>
                <c:pt idx="17705">
                  <c:v>33.021648999999996</c:v>
                </c:pt>
                <c:pt idx="17706">
                  <c:v>33.023460999999998</c:v>
                </c:pt>
                <c:pt idx="17707">
                  <c:v>33.023460999999998</c:v>
                </c:pt>
                <c:pt idx="17708">
                  <c:v>33.023913999999998</c:v>
                </c:pt>
                <c:pt idx="17709">
                  <c:v>33.023913999999998</c:v>
                </c:pt>
                <c:pt idx="17710">
                  <c:v>33.023913999999998</c:v>
                </c:pt>
                <c:pt idx="17711">
                  <c:v>33.023913999999998</c:v>
                </c:pt>
                <c:pt idx="17712">
                  <c:v>33.027537000000002</c:v>
                </c:pt>
                <c:pt idx="17713">
                  <c:v>33.027537000000002</c:v>
                </c:pt>
                <c:pt idx="17714">
                  <c:v>33.028443000000003</c:v>
                </c:pt>
                <c:pt idx="17715">
                  <c:v>33.028443000000003</c:v>
                </c:pt>
                <c:pt idx="17716">
                  <c:v>33.032519000000001</c:v>
                </c:pt>
                <c:pt idx="17717">
                  <c:v>33.032519000000001</c:v>
                </c:pt>
                <c:pt idx="17718">
                  <c:v>33.032519000000001</c:v>
                </c:pt>
                <c:pt idx="17719">
                  <c:v>33.032519000000001</c:v>
                </c:pt>
                <c:pt idx="17720">
                  <c:v>33.033425000000001</c:v>
                </c:pt>
                <c:pt idx="17721">
                  <c:v>33.033425000000001</c:v>
                </c:pt>
                <c:pt idx="17722">
                  <c:v>33.034331000000002</c:v>
                </c:pt>
                <c:pt idx="17723">
                  <c:v>33.034331000000002</c:v>
                </c:pt>
                <c:pt idx="17724">
                  <c:v>33.037500999999999</c:v>
                </c:pt>
                <c:pt idx="17725">
                  <c:v>33.037500999999999</c:v>
                </c:pt>
                <c:pt idx="17726">
                  <c:v>33.037953999999999</c:v>
                </c:pt>
                <c:pt idx="17727">
                  <c:v>33.037953999999999</c:v>
                </c:pt>
                <c:pt idx="17728">
                  <c:v>33.039765000000003</c:v>
                </c:pt>
                <c:pt idx="17729">
                  <c:v>33.039765000000003</c:v>
                </c:pt>
                <c:pt idx="17730">
                  <c:v>33.039765000000003</c:v>
                </c:pt>
                <c:pt idx="17731">
                  <c:v>33.039765000000003</c:v>
                </c:pt>
                <c:pt idx="17732">
                  <c:v>33.042482999999997</c:v>
                </c:pt>
                <c:pt idx="17733">
                  <c:v>33.042482999999997</c:v>
                </c:pt>
                <c:pt idx="17734">
                  <c:v>33.042935999999997</c:v>
                </c:pt>
                <c:pt idx="17735">
                  <c:v>33.042935999999997</c:v>
                </c:pt>
                <c:pt idx="17736">
                  <c:v>33.044747000000001</c:v>
                </c:pt>
                <c:pt idx="17737">
                  <c:v>33.044747000000001</c:v>
                </c:pt>
                <c:pt idx="17738">
                  <c:v>33.045200000000001</c:v>
                </c:pt>
                <c:pt idx="17739">
                  <c:v>33.045200000000001</c:v>
                </c:pt>
                <c:pt idx="17740">
                  <c:v>33.047012000000002</c:v>
                </c:pt>
                <c:pt idx="17741">
                  <c:v>33.047012000000002</c:v>
                </c:pt>
                <c:pt idx="17742">
                  <c:v>33.047916999999998</c:v>
                </c:pt>
                <c:pt idx="17743">
                  <c:v>33.047916999999998</c:v>
                </c:pt>
                <c:pt idx="17744">
                  <c:v>33.048822999999999</c:v>
                </c:pt>
                <c:pt idx="17745">
                  <c:v>33.048822999999999</c:v>
                </c:pt>
                <c:pt idx="17746">
                  <c:v>33.048822999999999</c:v>
                </c:pt>
                <c:pt idx="17747">
                  <c:v>33.048822999999999</c:v>
                </c:pt>
                <c:pt idx="17748">
                  <c:v>33.049275999999999</c:v>
                </c:pt>
                <c:pt idx="17749">
                  <c:v>33.049275999999999</c:v>
                </c:pt>
                <c:pt idx="17750">
                  <c:v>33.050182</c:v>
                </c:pt>
                <c:pt idx="17751">
                  <c:v>33.050182</c:v>
                </c:pt>
                <c:pt idx="17752">
                  <c:v>33.050635</c:v>
                </c:pt>
                <c:pt idx="17753">
                  <c:v>33.050635</c:v>
                </c:pt>
                <c:pt idx="17754">
                  <c:v>33.054257999999997</c:v>
                </c:pt>
                <c:pt idx="17755">
                  <c:v>33.054257999999997</c:v>
                </c:pt>
                <c:pt idx="17756">
                  <c:v>33.054710999999998</c:v>
                </c:pt>
                <c:pt idx="17757">
                  <c:v>33.054710999999998</c:v>
                </c:pt>
                <c:pt idx="17758">
                  <c:v>33.060146000000003</c:v>
                </c:pt>
                <c:pt idx="17759">
                  <c:v>33.060146000000003</c:v>
                </c:pt>
                <c:pt idx="17760">
                  <c:v>33.060146000000003</c:v>
                </c:pt>
                <c:pt idx="17761">
                  <c:v>33.060146000000003</c:v>
                </c:pt>
                <c:pt idx="17762">
                  <c:v>33.060599000000003</c:v>
                </c:pt>
                <c:pt idx="17763">
                  <c:v>33.060599000000003</c:v>
                </c:pt>
                <c:pt idx="17764">
                  <c:v>33.061957</c:v>
                </c:pt>
                <c:pt idx="17765">
                  <c:v>33.061957</c:v>
                </c:pt>
                <c:pt idx="17766">
                  <c:v>33.06241</c:v>
                </c:pt>
                <c:pt idx="17767">
                  <c:v>33.06241</c:v>
                </c:pt>
                <c:pt idx="17768">
                  <c:v>33.063316</c:v>
                </c:pt>
                <c:pt idx="17769">
                  <c:v>33.063316</c:v>
                </c:pt>
                <c:pt idx="17770">
                  <c:v>33.064222000000001</c:v>
                </c:pt>
                <c:pt idx="17771">
                  <c:v>33.064222000000001</c:v>
                </c:pt>
                <c:pt idx="17772">
                  <c:v>33.064675000000001</c:v>
                </c:pt>
                <c:pt idx="17773">
                  <c:v>33.064675000000001</c:v>
                </c:pt>
                <c:pt idx="17774">
                  <c:v>33.065128000000001</c:v>
                </c:pt>
                <c:pt idx="17775">
                  <c:v>33.065128000000001</c:v>
                </c:pt>
                <c:pt idx="17776">
                  <c:v>33.066032999999997</c:v>
                </c:pt>
                <c:pt idx="17777">
                  <c:v>33.066032999999997</c:v>
                </c:pt>
                <c:pt idx="17778">
                  <c:v>33.067391999999998</c:v>
                </c:pt>
                <c:pt idx="17779">
                  <c:v>33.067391999999998</c:v>
                </c:pt>
                <c:pt idx="17780">
                  <c:v>33.067844999999998</c:v>
                </c:pt>
                <c:pt idx="17781">
                  <c:v>33.067844999999998</c:v>
                </c:pt>
                <c:pt idx="17782">
                  <c:v>33.068750999999999</c:v>
                </c:pt>
                <c:pt idx="17783">
                  <c:v>33.068750999999999</c:v>
                </c:pt>
                <c:pt idx="17784">
                  <c:v>33.070562000000002</c:v>
                </c:pt>
                <c:pt idx="17785">
                  <c:v>33.070562000000002</c:v>
                </c:pt>
                <c:pt idx="17786">
                  <c:v>33.070562000000002</c:v>
                </c:pt>
                <c:pt idx="17787">
                  <c:v>33.070562000000002</c:v>
                </c:pt>
                <c:pt idx="17788">
                  <c:v>33.071015000000003</c:v>
                </c:pt>
                <c:pt idx="17789">
                  <c:v>33.071015000000003</c:v>
                </c:pt>
                <c:pt idx="17790">
                  <c:v>33.071015000000003</c:v>
                </c:pt>
                <c:pt idx="17791">
                  <c:v>33.071015000000003</c:v>
                </c:pt>
                <c:pt idx="17792">
                  <c:v>33.071468000000003</c:v>
                </c:pt>
                <c:pt idx="17793">
                  <c:v>33.071468000000003</c:v>
                </c:pt>
                <c:pt idx="17794">
                  <c:v>33.072374000000003</c:v>
                </c:pt>
                <c:pt idx="17795">
                  <c:v>33.072374000000003</c:v>
                </c:pt>
                <c:pt idx="17796">
                  <c:v>33.074638</c:v>
                </c:pt>
                <c:pt idx="17797">
                  <c:v>33.074638</c:v>
                </c:pt>
                <c:pt idx="17798">
                  <c:v>33.075091</c:v>
                </c:pt>
                <c:pt idx="17799">
                  <c:v>33.075091</c:v>
                </c:pt>
                <c:pt idx="17800">
                  <c:v>33.078713999999998</c:v>
                </c:pt>
                <c:pt idx="17801">
                  <c:v>33.078713999999998</c:v>
                </c:pt>
                <c:pt idx="17802">
                  <c:v>33.079619999999998</c:v>
                </c:pt>
                <c:pt idx="17803">
                  <c:v>33.079619999999998</c:v>
                </c:pt>
                <c:pt idx="17804">
                  <c:v>33.080072999999999</c:v>
                </c:pt>
                <c:pt idx="17805">
                  <c:v>33.080072999999999</c:v>
                </c:pt>
                <c:pt idx="17806">
                  <c:v>33.080525999999999</c:v>
                </c:pt>
                <c:pt idx="17807">
                  <c:v>33.080525999999999</c:v>
                </c:pt>
                <c:pt idx="17808">
                  <c:v>33.080978999999999</c:v>
                </c:pt>
                <c:pt idx="17809">
                  <c:v>33.080978999999999</c:v>
                </c:pt>
                <c:pt idx="17810">
                  <c:v>33.082338</c:v>
                </c:pt>
                <c:pt idx="17811">
                  <c:v>33.082338</c:v>
                </c:pt>
                <c:pt idx="17812">
                  <c:v>33.083243000000003</c:v>
                </c:pt>
                <c:pt idx="17813">
                  <c:v>33.083243000000003</c:v>
                </c:pt>
                <c:pt idx="17814">
                  <c:v>33.085054999999997</c:v>
                </c:pt>
                <c:pt idx="17815">
                  <c:v>33.085054999999997</c:v>
                </c:pt>
                <c:pt idx="17816">
                  <c:v>33.088225000000001</c:v>
                </c:pt>
                <c:pt idx="17817">
                  <c:v>33.088225000000001</c:v>
                </c:pt>
                <c:pt idx="17818">
                  <c:v>33.088678000000002</c:v>
                </c:pt>
                <c:pt idx="17819">
                  <c:v>33.088678000000002</c:v>
                </c:pt>
                <c:pt idx="17820">
                  <c:v>33.089131000000002</c:v>
                </c:pt>
                <c:pt idx="17821">
                  <c:v>33.089131000000002</c:v>
                </c:pt>
                <c:pt idx="17822">
                  <c:v>33.094113</c:v>
                </c:pt>
                <c:pt idx="17823">
                  <c:v>33.094113</c:v>
                </c:pt>
                <c:pt idx="17824">
                  <c:v>33.096829999999997</c:v>
                </c:pt>
                <c:pt idx="17825">
                  <c:v>33.096829999999997</c:v>
                </c:pt>
                <c:pt idx="17826">
                  <c:v>33.097282999999997</c:v>
                </c:pt>
                <c:pt idx="17827">
                  <c:v>33.097282999999997</c:v>
                </c:pt>
                <c:pt idx="17828">
                  <c:v>33.097735999999998</c:v>
                </c:pt>
                <c:pt idx="17829">
                  <c:v>33.097735999999998</c:v>
                </c:pt>
                <c:pt idx="17830">
                  <c:v>33.098188999999998</c:v>
                </c:pt>
                <c:pt idx="17831">
                  <c:v>33.098188999999998</c:v>
                </c:pt>
                <c:pt idx="17832">
                  <c:v>33.099547999999999</c:v>
                </c:pt>
                <c:pt idx="17833">
                  <c:v>33.099547999999999</c:v>
                </c:pt>
                <c:pt idx="17834">
                  <c:v>33.101359000000002</c:v>
                </c:pt>
                <c:pt idx="17835">
                  <c:v>33.101359000000002</c:v>
                </c:pt>
                <c:pt idx="17836">
                  <c:v>33.101812000000002</c:v>
                </c:pt>
                <c:pt idx="17837">
                  <c:v>33.101812000000002</c:v>
                </c:pt>
                <c:pt idx="17838">
                  <c:v>33.103171000000003</c:v>
                </c:pt>
                <c:pt idx="17839">
                  <c:v>33.103171000000003</c:v>
                </c:pt>
                <c:pt idx="17840">
                  <c:v>33.103624000000003</c:v>
                </c:pt>
                <c:pt idx="17841">
                  <c:v>33.103624000000003</c:v>
                </c:pt>
                <c:pt idx="17842">
                  <c:v>33.105888</c:v>
                </c:pt>
                <c:pt idx="17843">
                  <c:v>33.105888</c:v>
                </c:pt>
                <c:pt idx="17844">
                  <c:v>33.106341</c:v>
                </c:pt>
                <c:pt idx="17845">
                  <c:v>33.106341</c:v>
                </c:pt>
                <c:pt idx="17846">
                  <c:v>33.106794000000001</c:v>
                </c:pt>
                <c:pt idx="17847">
                  <c:v>33.106794000000001</c:v>
                </c:pt>
                <c:pt idx="17848">
                  <c:v>33.108606000000002</c:v>
                </c:pt>
                <c:pt idx="17849">
                  <c:v>33.108606000000002</c:v>
                </c:pt>
                <c:pt idx="17850">
                  <c:v>33.109059000000002</c:v>
                </c:pt>
                <c:pt idx="17851">
                  <c:v>33.109059000000002</c:v>
                </c:pt>
                <c:pt idx="17852">
                  <c:v>33.111322999999999</c:v>
                </c:pt>
                <c:pt idx="17853">
                  <c:v>33.111322999999999</c:v>
                </c:pt>
                <c:pt idx="17854">
                  <c:v>33.111775999999999</c:v>
                </c:pt>
                <c:pt idx="17855">
                  <c:v>33.111775999999999</c:v>
                </c:pt>
                <c:pt idx="17856">
                  <c:v>33.111775999999999</c:v>
                </c:pt>
                <c:pt idx="17857">
                  <c:v>33.111775999999999</c:v>
                </c:pt>
                <c:pt idx="17858">
                  <c:v>33.112228999999999</c:v>
                </c:pt>
                <c:pt idx="17859">
                  <c:v>33.112228999999999</c:v>
                </c:pt>
                <c:pt idx="17860">
                  <c:v>33.112682</c:v>
                </c:pt>
                <c:pt idx="17861">
                  <c:v>33.112682</c:v>
                </c:pt>
                <c:pt idx="17862">
                  <c:v>33.113135</c:v>
                </c:pt>
                <c:pt idx="17863">
                  <c:v>33.113135</c:v>
                </c:pt>
                <c:pt idx="17864">
                  <c:v>33.114946000000003</c:v>
                </c:pt>
                <c:pt idx="17865">
                  <c:v>33.114946000000003</c:v>
                </c:pt>
                <c:pt idx="17866">
                  <c:v>33.115398999999996</c:v>
                </c:pt>
                <c:pt idx="17867">
                  <c:v>33.115398999999996</c:v>
                </c:pt>
                <c:pt idx="17868">
                  <c:v>33.116304999999997</c:v>
                </c:pt>
                <c:pt idx="17869">
                  <c:v>33.116304999999997</c:v>
                </c:pt>
                <c:pt idx="17870">
                  <c:v>33.119928000000002</c:v>
                </c:pt>
                <c:pt idx="17871">
                  <c:v>33.119928000000002</c:v>
                </c:pt>
                <c:pt idx="17872">
                  <c:v>33.120834000000002</c:v>
                </c:pt>
                <c:pt idx="17873">
                  <c:v>33.120834000000002</c:v>
                </c:pt>
                <c:pt idx="17874">
                  <c:v>33.121287000000002</c:v>
                </c:pt>
                <c:pt idx="17875">
                  <c:v>33.121287000000002</c:v>
                </c:pt>
                <c:pt idx="17876">
                  <c:v>33.122646000000003</c:v>
                </c:pt>
                <c:pt idx="17877">
                  <c:v>33.122646000000003</c:v>
                </c:pt>
                <c:pt idx="17878">
                  <c:v>33.122646000000003</c:v>
                </c:pt>
                <c:pt idx="17879">
                  <c:v>33.122646000000003</c:v>
                </c:pt>
                <c:pt idx="17880">
                  <c:v>33.123097999999999</c:v>
                </c:pt>
                <c:pt idx="17881">
                  <c:v>33.123097999999999</c:v>
                </c:pt>
                <c:pt idx="17882">
                  <c:v>33.123550999999999</c:v>
                </c:pt>
                <c:pt idx="17883">
                  <c:v>33.123550999999999</c:v>
                </c:pt>
                <c:pt idx="17884">
                  <c:v>33.126269000000001</c:v>
                </c:pt>
                <c:pt idx="17885">
                  <c:v>33.126269000000001</c:v>
                </c:pt>
                <c:pt idx="17886">
                  <c:v>33.127626999999997</c:v>
                </c:pt>
                <c:pt idx="17887">
                  <c:v>33.127626999999997</c:v>
                </c:pt>
                <c:pt idx="17888">
                  <c:v>33.128985999999998</c:v>
                </c:pt>
                <c:pt idx="17889">
                  <c:v>33.128985999999998</c:v>
                </c:pt>
                <c:pt idx="17890">
                  <c:v>33.128985999999998</c:v>
                </c:pt>
                <c:pt idx="17891">
                  <c:v>33.128985999999998</c:v>
                </c:pt>
                <c:pt idx="17892">
                  <c:v>33.129891999999998</c:v>
                </c:pt>
                <c:pt idx="17893">
                  <c:v>33.129891999999998</c:v>
                </c:pt>
                <c:pt idx="17894">
                  <c:v>33.133968000000003</c:v>
                </c:pt>
                <c:pt idx="17895">
                  <c:v>33.133968000000003</c:v>
                </c:pt>
                <c:pt idx="17896">
                  <c:v>33.134874000000003</c:v>
                </c:pt>
                <c:pt idx="17897">
                  <c:v>33.134874000000003</c:v>
                </c:pt>
                <c:pt idx="17898">
                  <c:v>33.135779999999997</c:v>
                </c:pt>
                <c:pt idx="17899">
                  <c:v>33.135779999999997</c:v>
                </c:pt>
                <c:pt idx="17900">
                  <c:v>33.136232</c:v>
                </c:pt>
                <c:pt idx="17901">
                  <c:v>33.136232</c:v>
                </c:pt>
                <c:pt idx="17902">
                  <c:v>33.137138</c:v>
                </c:pt>
                <c:pt idx="17903">
                  <c:v>33.137138</c:v>
                </c:pt>
                <c:pt idx="17904">
                  <c:v>33.138044000000001</c:v>
                </c:pt>
                <c:pt idx="17905">
                  <c:v>33.138044000000001</c:v>
                </c:pt>
                <c:pt idx="17906">
                  <c:v>33.138497000000001</c:v>
                </c:pt>
                <c:pt idx="17907">
                  <c:v>33.138497000000001</c:v>
                </c:pt>
                <c:pt idx="17908">
                  <c:v>33.138950000000001</c:v>
                </c:pt>
                <c:pt idx="17909">
                  <c:v>33.138950000000001</c:v>
                </c:pt>
                <c:pt idx="17910">
                  <c:v>33.142119999999998</c:v>
                </c:pt>
                <c:pt idx="17911">
                  <c:v>33.142119999999998</c:v>
                </c:pt>
                <c:pt idx="17912">
                  <c:v>33.143025999999999</c:v>
                </c:pt>
                <c:pt idx="17913">
                  <c:v>33.143025999999999</c:v>
                </c:pt>
                <c:pt idx="17914">
                  <c:v>33.143025999999999</c:v>
                </c:pt>
                <c:pt idx="17915">
                  <c:v>33.143025999999999</c:v>
                </c:pt>
                <c:pt idx="17916">
                  <c:v>33.144385</c:v>
                </c:pt>
                <c:pt idx="17917">
                  <c:v>33.144385</c:v>
                </c:pt>
                <c:pt idx="17918">
                  <c:v>33.146648999999996</c:v>
                </c:pt>
                <c:pt idx="17919">
                  <c:v>33.146648999999996</c:v>
                </c:pt>
                <c:pt idx="17920">
                  <c:v>33.155707</c:v>
                </c:pt>
                <c:pt idx="17921">
                  <c:v>33.155707</c:v>
                </c:pt>
                <c:pt idx="17922">
                  <c:v>33.155707</c:v>
                </c:pt>
                <c:pt idx="17923">
                  <c:v>33.155707</c:v>
                </c:pt>
                <c:pt idx="17924">
                  <c:v>33.158876999999997</c:v>
                </c:pt>
                <c:pt idx="17925">
                  <c:v>33.158876999999997</c:v>
                </c:pt>
                <c:pt idx="17926">
                  <c:v>33.158876999999997</c:v>
                </c:pt>
                <c:pt idx="17927">
                  <c:v>33.158876999999997</c:v>
                </c:pt>
                <c:pt idx="17928">
                  <c:v>33.160235999999998</c:v>
                </c:pt>
                <c:pt idx="17929">
                  <c:v>33.160235999999998</c:v>
                </c:pt>
                <c:pt idx="17930">
                  <c:v>33.161141999999998</c:v>
                </c:pt>
                <c:pt idx="17931">
                  <c:v>33.161141999999998</c:v>
                </c:pt>
                <c:pt idx="17932">
                  <c:v>33.162500000000001</c:v>
                </c:pt>
                <c:pt idx="17933">
                  <c:v>33.162500000000001</c:v>
                </c:pt>
                <c:pt idx="17934">
                  <c:v>33.162500000000001</c:v>
                </c:pt>
                <c:pt idx="17935">
                  <c:v>33.162500000000001</c:v>
                </c:pt>
                <c:pt idx="17936">
                  <c:v>33.163406000000002</c:v>
                </c:pt>
                <c:pt idx="17937">
                  <c:v>33.163406000000002</c:v>
                </c:pt>
                <c:pt idx="17938">
                  <c:v>33.168388</c:v>
                </c:pt>
                <c:pt idx="17939">
                  <c:v>33.168388</c:v>
                </c:pt>
                <c:pt idx="17940">
                  <c:v>33.168388</c:v>
                </c:pt>
                <c:pt idx="17941">
                  <c:v>33.168388</c:v>
                </c:pt>
                <c:pt idx="17942">
                  <c:v>33.168388</c:v>
                </c:pt>
                <c:pt idx="17943">
                  <c:v>33.168388</c:v>
                </c:pt>
                <c:pt idx="17944">
                  <c:v>33.168841</c:v>
                </c:pt>
                <c:pt idx="17945">
                  <c:v>33.168841</c:v>
                </c:pt>
                <c:pt idx="17946">
                  <c:v>33.172463999999998</c:v>
                </c:pt>
                <c:pt idx="17947">
                  <c:v>33.172463999999998</c:v>
                </c:pt>
                <c:pt idx="17948">
                  <c:v>33.172463999999998</c:v>
                </c:pt>
                <c:pt idx="17949">
                  <c:v>33.172463999999998</c:v>
                </c:pt>
                <c:pt idx="17950">
                  <c:v>33.172916999999998</c:v>
                </c:pt>
                <c:pt idx="17951">
                  <c:v>33.172916999999998</c:v>
                </c:pt>
                <c:pt idx="17952">
                  <c:v>33.175634000000002</c:v>
                </c:pt>
                <c:pt idx="17953">
                  <c:v>33.175634000000002</c:v>
                </c:pt>
                <c:pt idx="17954">
                  <c:v>33.176540000000003</c:v>
                </c:pt>
                <c:pt idx="17955">
                  <c:v>33.176540000000003</c:v>
                </c:pt>
                <c:pt idx="17956">
                  <c:v>33.177898999999996</c:v>
                </c:pt>
                <c:pt idx="17957">
                  <c:v>33.177898999999996</c:v>
                </c:pt>
                <c:pt idx="17958">
                  <c:v>33.181069000000001</c:v>
                </c:pt>
                <c:pt idx="17959">
                  <c:v>33.181069000000001</c:v>
                </c:pt>
                <c:pt idx="17960">
                  <c:v>33.181069000000001</c:v>
                </c:pt>
                <c:pt idx="17961">
                  <c:v>33.181069000000001</c:v>
                </c:pt>
                <c:pt idx="17962">
                  <c:v>33.184691999999998</c:v>
                </c:pt>
                <c:pt idx="17963">
                  <c:v>33.184691999999998</c:v>
                </c:pt>
                <c:pt idx="17964">
                  <c:v>33.185144999999999</c:v>
                </c:pt>
                <c:pt idx="17965">
                  <c:v>33.185144999999999</c:v>
                </c:pt>
                <c:pt idx="17966">
                  <c:v>33.186503999999999</c:v>
                </c:pt>
                <c:pt idx="17967">
                  <c:v>33.186503999999999</c:v>
                </c:pt>
                <c:pt idx="17968">
                  <c:v>33.18741</c:v>
                </c:pt>
                <c:pt idx="17969">
                  <c:v>33.18741</c:v>
                </c:pt>
                <c:pt idx="17970">
                  <c:v>33.188316</c:v>
                </c:pt>
                <c:pt idx="17971">
                  <c:v>33.188316</c:v>
                </c:pt>
                <c:pt idx="17972">
                  <c:v>33.191032999999997</c:v>
                </c:pt>
                <c:pt idx="17973">
                  <c:v>33.191032999999997</c:v>
                </c:pt>
                <c:pt idx="17974">
                  <c:v>33.194656000000002</c:v>
                </c:pt>
                <c:pt idx="17975">
                  <c:v>33.194656000000002</c:v>
                </c:pt>
                <c:pt idx="17976">
                  <c:v>33.194656000000002</c:v>
                </c:pt>
                <c:pt idx="17977">
                  <c:v>33.194656000000002</c:v>
                </c:pt>
                <c:pt idx="17978">
                  <c:v>33.195109000000002</c:v>
                </c:pt>
                <c:pt idx="17979">
                  <c:v>33.195109000000002</c:v>
                </c:pt>
                <c:pt idx="17980">
                  <c:v>33.195562000000002</c:v>
                </c:pt>
                <c:pt idx="17981">
                  <c:v>33.195562000000002</c:v>
                </c:pt>
                <c:pt idx="17982">
                  <c:v>33.196468000000003</c:v>
                </c:pt>
                <c:pt idx="17983">
                  <c:v>33.196468000000003</c:v>
                </c:pt>
                <c:pt idx="17984">
                  <c:v>33.197825999999999</c:v>
                </c:pt>
                <c:pt idx="17985">
                  <c:v>33.197825999999999</c:v>
                </c:pt>
                <c:pt idx="17986">
                  <c:v>33.198732</c:v>
                </c:pt>
                <c:pt idx="17987">
                  <c:v>33.198732</c:v>
                </c:pt>
                <c:pt idx="17988">
                  <c:v>33.199638</c:v>
                </c:pt>
                <c:pt idx="17989">
                  <c:v>33.199638</c:v>
                </c:pt>
                <c:pt idx="17990">
                  <c:v>33.199638</c:v>
                </c:pt>
                <c:pt idx="17991">
                  <c:v>33.199638</c:v>
                </c:pt>
                <c:pt idx="17992">
                  <c:v>33.202807999999997</c:v>
                </c:pt>
                <c:pt idx="17993">
                  <c:v>33.202807999999997</c:v>
                </c:pt>
                <c:pt idx="17994">
                  <c:v>33.203260999999998</c:v>
                </c:pt>
                <c:pt idx="17995">
                  <c:v>33.203260999999998</c:v>
                </c:pt>
                <c:pt idx="17996">
                  <c:v>33.205072999999999</c:v>
                </c:pt>
                <c:pt idx="17997">
                  <c:v>33.205072999999999</c:v>
                </c:pt>
                <c:pt idx="17998">
                  <c:v>33.205072999999999</c:v>
                </c:pt>
                <c:pt idx="17999">
                  <c:v>33.205072999999999</c:v>
                </c:pt>
                <c:pt idx="18000">
                  <c:v>33.206884000000002</c:v>
                </c:pt>
                <c:pt idx="18001">
                  <c:v>33.206884000000002</c:v>
                </c:pt>
                <c:pt idx="18002">
                  <c:v>33.207337000000003</c:v>
                </c:pt>
                <c:pt idx="18003">
                  <c:v>33.207337000000003</c:v>
                </c:pt>
                <c:pt idx="18004">
                  <c:v>33.208696000000003</c:v>
                </c:pt>
                <c:pt idx="18005">
                  <c:v>33.208696000000003</c:v>
                </c:pt>
                <c:pt idx="18006">
                  <c:v>33.21096</c:v>
                </c:pt>
                <c:pt idx="18007">
                  <c:v>33.21096</c:v>
                </c:pt>
                <c:pt idx="18008">
                  <c:v>33.214131000000002</c:v>
                </c:pt>
                <c:pt idx="18009">
                  <c:v>33.214131000000002</c:v>
                </c:pt>
                <c:pt idx="18010">
                  <c:v>33.214584000000002</c:v>
                </c:pt>
                <c:pt idx="18011">
                  <c:v>33.214584000000002</c:v>
                </c:pt>
                <c:pt idx="18012">
                  <c:v>33.215488999999998</c:v>
                </c:pt>
                <c:pt idx="18013">
                  <c:v>33.215488999999998</c:v>
                </c:pt>
                <c:pt idx="18014">
                  <c:v>33.215488999999998</c:v>
                </c:pt>
                <c:pt idx="18015">
                  <c:v>33.215488999999998</c:v>
                </c:pt>
                <c:pt idx="18016">
                  <c:v>33.216394999999999</c:v>
                </c:pt>
                <c:pt idx="18017">
                  <c:v>33.216394999999999</c:v>
                </c:pt>
                <c:pt idx="18018">
                  <c:v>33.216394999999999</c:v>
                </c:pt>
                <c:pt idx="18019">
                  <c:v>33.216394999999999</c:v>
                </c:pt>
                <c:pt idx="18020">
                  <c:v>33.216847999999999</c:v>
                </c:pt>
                <c:pt idx="18021">
                  <c:v>33.216847999999999</c:v>
                </c:pt>
                <c:pt idx="18022">
                  <c:v>33.21866</c:v>
                </c:pt>
                <c:pt idx="18023">
                  <c:v>33.21866</c:v>
                </c:pt>
                <c:pt idx="18024">
                  <c:v>33.221829999999997</c:v>
                </c:pt>
                <c:pt idx="18025">
                  <c:v>33.221829999999997</c:v>
                </c:pt>
                <c:pt idx="18026">
                  <c:v>33.222735999999998</c:v>
                </c:pt>
                <c:pt idx="18027">
                  <c:v>33.222735999999998</c:v>
                </c:pt>
                <c:pt idx="18028">
                  <c:v>33.224547000000001</c:v>
                </c:pt>
                <c:pt idx="18029">
                  <c:v>33.224547000000001</c:v>
                </c:pt>
                <c:pt idx="18030">
                  <c:v>33.227718000000003</c:v>
                </c:pt>
                <c:pt idx="18031">
                  <c:v>33.227718000000003</c:v>
                </c:pt>
                <c:pt idx="18032">
                  <c:v>33.229075999999999</c:v>
                </c:pt>
                <c:pt idx="18033">
                  <c:v>33.229075999999999</c:v>
                </c:pt>
                <c:pt idx="18034">
                  <c:v>33.230888</c:v>
                </c:pt>
                <c:pt idx="18035">
                  <c:v>33.230888</c:v>
                </c:pt>
                <c:pt idx="18036">
                  <c:v>33.231794000000001</c:v>
                </c:pt>
                <c:pt idx="18037">
                  <c:v>33.231794000000001</c:v>
                </c:pt>
                <c:pt idx="18038">
                  <c:v>33.232700000000001</c:v>
                </c:pt>
                <c:pt idx="18039">
                  <c:v>33.232700000000001</c:v>
                </c:pt>
                <c:pt idx="18040">
                  <c:v>33.233151999999997</c:v>
                </c:pt>
                <c:pt idx="18041">
                  <c:v>33.233151999999997</c:v>
                </c:pt>
                <c:pt idx="18042">
                  <c:v>33.233151999999997</c:v>
                </c:pt>
                <c:pt idx="18043">
                  <c:v>33.233151999999997</c:v>
                </c:pt>
                <c:pt idx="18044">
                  <c:v>33.239040000000003</c:v>
                </c:pt>
                <c:pt idx="18045">
                  <c:v>33.239040000000003</c:v>
                </c:pt>
                <c:pt idx="18046">
                  <c:v>33.241304999999997</c:v>
                </c:pt>
                <c:pt idx="18047">
                  <c:v>33.241304999999997</c:v>
                </c:pt>
                <c:pt idx="18048">
                  <c:v>33.241757</c:v>
                </c:pt>
                <c:pt idx="18049">
                  <c:v>33.241757</c:v>
                </c:pt>
                <c:pt idx="18050">
                  <c:v>33.24221</c:v>
                </c:pt>
                <c:pt idx="18051">
                  <c:v>33.24221</c:v>
                </c:pt>
                <c:pt idx="18052">
                  <c:v>33.244022000000001</c:v>
                </c:pt>
                <c:pt idx="18053">
                  <c:v>33.244022000000001</c:v>
                </c:pt>
                <c:pt idx="18054">
                  <c:v>33.247191999999998</c:v>
                </c:pt>
                <c:pt idx="18055">
                  <c:v>33.247191999999998</c:v>
                </c:pt>
                <c:pt idx="18056">
                  <c:v>33.248097999999999</c:v>
                </c:pt>
                <c:pt idx="18057">
                  <c:v>33.248097999999999</c:v>
                </c:pt>
                <c:pt idx="18058">
                  <c:v>33.255797000000001</c:v>
                </c:pt>
                <c:pt idx="18059">
                  <c:v>33.255797000000001</c:v>
                </c:pt>
                <c:pt idx="18060">
                  <c:v>33.257156000000002</c:v>
                </c:pt>
                <c:pt idx="18061">
                  <c:v>33.257156000000002</c:v>
                </c:pt>
                <c:pt idx="18062">
                  <c:v>33.258515000000003</c:v>
                </c:pt>
                <c:pt idx="18063">
                  <c:v>33.258515000000003</c:v>
                </c:pt>
                <c:pt idx="18064">
                  <c:v>33.258968000000003</c:v>
                </c:pt>
                <c:pt idx="18065">
                  <c:v>33.258968000000003</c:v>
                </c:pt>
                <c:pt idx="18066">
                  <c:v>33.260325999999999</c:v>
                </c:pt>
                <c:pt idx="18067">
                  <c:v>33.260325999999999</c:v>
                </c:pt>
                <c:pt idx="18068">
                  <c:v>33.260325999999999</c:v>
                </c:pt>
                <c:pt idx="18069">
                  <c:v>33.260325999999999</c:v>
                </c:pt>
                <c:pt idx="18070">
                  <c:v>33.260778999999999</c:v>
                </c:pt>
                <c:pt idx="18071">
                  <c:v>33.260778999999999</c:v>
                </c:pt>
                <c:pt idx="18072">
                  <c:v>33.261232</c:v>
                </c:pt>
                <c:pt idx="18073">
                  <c:v>33.261232</c:v>
                </c:pt>
                <c:pt idx="18074">
                  <c:v>33.262138</c:v>
                </c:pt>
                <c:pt idx="18075">
                  <c:v>33.262138</c:v>
                </c:pt>
                <c:pt idx="18076">
                  <c:v>33.262591</c:v>
                </c:pt>
                <c:pt idx="18077">
                  <c:v>33.262591</c:v>
                </c:pt>
                <c:pt idx="18078">
                  <c:v>33.263948999999997</c:v>
                </c:pt>
                <c:pt idx="18079">
                  <c:v>33.263948999999997</c:v>
                </c:pt>
                <c:pt idx="18080">
                  <c:v>33.264401999999997</c:v>
                </c:pt>
                <c:pt idx="18081">
                  <c:v>33.264401999999997</c:v>
                </c:pt>
                <c:pt idx="18082">
                  <c:v>33.265760999999998</c:v>
                </c:pt>
                <c:pt idx="18083">
                  <c:v>33.265760999999998</c:v>
                </c:pt>
                <c:pt idx="18084">
                  <c:v>33.268931000000002</c:v>
                </c:pt>
                <c:pt idx="18085">
                  <c:v>33.268931000000002</c:v>
                </c:pt>
                <c:pt idx="18086">
                  <c:v>33.269384000000002</c:v>
                </c:pt>
                <c:pt idx="18087">
                  <c:v>33.269384000000002</c:v>
                </c:pt>
                <c:pt idx="18088">
                  <c:v>33.270290000000003</c:v>
                </c:pt>
                <c:pt idx="18089">
                  <c:v>33.270290000000003</c:v>
                </c:pt>
                <c:pt idx="18090">
                  <c:v>33.270743000000003</c:v>
                </c:pt>
                <c:pt idx="18091">
                  <c:v>33.270743000000003</c:v>
                </c:pt>
                <c:pt idx="18092">
                  <c:v>33.272101999999997</c:v>
                </c:pt>
                <c:pt idx="18093">
                  <c:v>33.272101999999997</c:v>
                </c:pt>
                <c:pt idx="18094">
                  <c:v>33.273007</c:v>
                </c:pt>
                <c:pt idx="18095">
                  <c:v>33.273007</c:v>
                </c:pt>
                <c:pt idx="18096">
                  <c:v>33.27346</c:v>
                </c:pt>
                <c:pt idx="18097">
                  <c:v>33.27346</c:v>
                </c:pt>
                <c:pt idx="18098">
                  <c:v>33.277535999999998</c:v>
                </c:pt>
                <c:pt idx="18099">
                  <c:v>33.277535999999998</c:v>
                </c:pt>
                <c:pt idx="18100">
                  <c:v>33.277988999999998</c:v>
                </c:pt>
                <c:pt idx="18101">
                  <c:v>33.277988999999998</c:v>
                </c:pt>
                <c:pt idx="18102">
                  <c:v>33.280707</c:v>
                </c:pt>
                <c:pt idx="18103">
                  <c:v>33.280707</c:v>
                </c:pt>
                <c:pt idx="18104">
                  <c:v>33.280707</c:v>
                </c:pt>
                <c:pt idx="18105">
                  <c:v>33.280707</c:v>
                </c:pt>
                <c:pt idx="18106">
                  <c:v>33.281612000000003</c:v>
                </c:pt>
                <c:pt idx="18107">
                  <c:v>33.281612000000003</c:v>
                </c:pt>
                <c:pt idx="18108">
                  <c:v>33.282065000000003</c:v>
                </c:pt>
                <c:pt idx="18109">
                  <c:v>33.282065000000003</c:v>
                </c:pt>
                <c:pt idx="18110">
                  <c:v>33.282065000000003</c:v>
                </c:pt>
                <c:pt idx="18111">
                  <c:v>33.282065000000003</c:v>
                </c:pt>
                <c:pt idx="18112">
                  <c:v>33.282971000000003</c:v>
                </c:pt>
                <c:pt idx="18113">
                  <c:v>33.282971000000003</c:v>
                </c:pt>
                <c:pt idx="18114">
                  <c:v>33.283423999999997</c:v>
                </c:pt>
                <c:pt idx="18115">
                  <c:v>33.283423999999997</c:v>
                </c:pt>
                <c:pt idx="18116">
                  <c:v>33.283876999999997</c:v>
                </c:pt>
                <c:pt idx="18117">
                  <c:v>33.283876999999997</c:v>
                </c:pt>
                <c:pt idx="18118">
                  <c:v>33.284329999999997</c:v>
                </c:pt>
                <c:pt idx="18119">
                  <c:v>33.284329999999997</c:v>
                </c:pt>
                <c:pt idx="18120">
                  <c:v>33.285235999999998</c:v>
                </c:pt>
                <c:pt idx="18121">
                  <c:v>33.285235999999998</c:v>
                </c:pt>
                <c:pt idx="18122">
                  <c:v>33.286141000000001</c:v>
                </c:pt>
                <c:pt idx="18123">
                  <c:v>33.286141000000001</c:v>
                </c:pt>
                <c:pt idx="18124">
                  <c:v>33.286141000000001</c:v>
                </c:pt>
                <c:pt idx="18125">
                  <c:v>33.286141000000001</c:v>
                </c:pt>
                <c:pt idx="18126">
                  <c:v>33.286594000000001</c:v>
                </c:pt>
                <c:pt idx="18127">
                  <c:v>33.286594000000001</c:v>
                </c:pt>
                <c:pt idx="18128">
                  <c:v>33.290218000000003</c:v>
                </c:pt>
                <c:pt idx="18129">
                  <c:v>33.290218000000003</c:v>
                </c:pt>
                <c:pt idx="18130">
                  <c:v>33.290218000000003</c:v>
                </c:pt>
                <c:pt idx="18131">
                  <c:v>33.290218000000003</c:v>
                </c:pt>
                <c:pt idx="18132">
                  <c:v>33.290218000000003</c:v>
                </c:pt>
                <c:pt idx="18133">
                  <c:v>33.290218000000003</c:v>
                </c:pt>
                <c:pt idx="18134">
                  <c:v>33.290669999999999</c:v>
                </c:pt>
                <c:pt idx="18135">
                  <c:v>33.290669999999999</c:v>
                </c:pt>
                <c:pt idx="18136">
                  <c:v>33.291122999999999</c:v>
                </c:pt>
                <c:pt idx="18137">
                  <c:v>33.291122999999999</c:v>
                </c:pt>
                <c:pt idx="18138">
                  <c:v>33.294746000000004</c:v>
                </c:pt>
                <c:pt idx="18139">
                  <c:v>33.294746000000004</c:v>
                </c:pt>
                <c:pt idx="18140">
                  <c:v>33.297916999999998</c:v>
                </c:pt>
                <c:pt idx="18141">
                  <c:v>33.297916999999998</c:v>
                </c:pt>
                <c:pt idx="18142">
                  <c:v>33.302446000000003</c:v>
                </c:pt>
                <c:pt idx="18143">
                  <c:v>33.302446000000003</c:v>
                </c:pt>
                <c:pt idx="18144">
                  <c:v>33.303351999999997</c:v>
                </c:pt>
                <c:pt idx="18145">
                  <c:v>33.303351999999997</c:v>
                </c:pt>
                <c:pt idx="18146">
                  <c:v>33.304257</c:v>
                </c:pt>
                <c:pt idx="18147">
                  <c:v>33.304257</c:v>
                </c:pt>
                <c:pt idx="18148">
                  <c:v>33.304257</c:v>
                </c:pt>
                <c:pt idx="18149">
                  <c:v>33.304257</c:v>
                </c:pt>
                <c:pt idx="18150">
                  <c:v>33.306069000000001</c:v>
                </c:pt>
                <c:pt idx="18151">
                  <c:v>33.306069000000001</c:v>
                </c:pt>
                <c:pt idx="18152">
                  <c:v>33.306975000000001</c:v>
                </c:pt>
                <c:pt idx="18153">
                  <c:v>33.306975000000001</c:v>
                </c:pt>
                <c:pt idx="18154">
                  <c:v>33.310597999999999</c:v>
                </c:pt>
                <c:pt idx="18155">
                  <c:v>33.310597999999999</c:v>
                </c:pt>
                <c:pt idx="18156">
                  <c:v>33.311050999999999</c:v>
                </c:pt>
                <c:pt idx="18157">
                  <c:v>33.311050999999999</c:v>
                </c:pt>
                <c:pt idx="18158">
                  <c:v>33.313315000000003</c:v>
                </c:pt>
                <c:pt idx="18159">
                  <c:v>33.313315000000003</c:v>
                </c:pt>
                <c:pt idx="18160">
                  <c:v>33.313768000000003</c:v>
                </c:pt>
                <c:pt idx="18161">
                  <c:v>33.313768000000003</c:v>
                </c:pt>
                <c:pt idx="18162">
                  <c:v>33.313768000000003</c:v>
                </c:pt>
                <c:pt idx="18163">
                  <c:v>33.313768000000003</c:v>
                </c:pt>
                <c:pt idx="18164">
                  <c:v>33.314221000000003</c:v>
                </c:pt>
                <c:pt idx="18165">
                  <c:v>33.314221000000003</c:v>
                </c:pt>
                <c:pt idx="18166">
                  <c:v>33.314221000000003</c:v>
                </c:pt>
                <c:pt idx="18167">
                  <c:v>33.314221000000003</c:v>
                </c:pt>
                <c:pt idx="18168">
                  <c:v>33.315579999999997</c:v>
                </c:pt>
                <c:pt idx="18169">
                  <c:v>33.315579999999997</c:v>
                </c:pt>
                <c:pt idx="18170">
                  <c:v>33.317844000000001</c:v>
                </c:pt>
                <c:pt idx="18171">
                  <c:v>33.317844000000001</c:v>
                </c:pt>
                <c:pt idx="18172">
                  <c:v>33.320109000000002</c:v>
                </c:pt>
                <c:pt idx="18173">
                  <c:v>33.320109000000002</c:v>
                </c:pt>
                <c:pt idx="18174">
                  <c:v>33.320562000000002</c:v>
                </c:pt>
                <c:pt idx="18175">
                  <c:v>33.320562000000002</c:v>
                </c:pt>
                <c:pt idx="18176">
                  <c:v>33.321466999999998</c:v>
                </c:pt>
                <c:pt idx="18177">
                  <c:v>33.321466999999998</c:v>
                </c:pt>
                <c:pt idx="18178">
                  <c:v>33.322825999999999</c:v>
                </c:pt>
                <c:pt idx="18179">
                  <c:v>33.322825999999999</c:v>
                </c:pt>
                <c:pt idx="18180">
                  <c:v>33.323278999999999</c:v>
                </c:pt>
                <c:pt idx="18181">
                  <c:v>33.323278999999999</c:v>
                </c:pt>
                <c:pt idx="18182">
                  <c:v>33.323732</c:v>
                </c:pt>
                <c:pt idx="18183">
                  <c:v>33.323732</c:v>
                </c:pt>
                <c:pt idx="18184">
                  <c:v>33.326901999999997</c:v>
                </c:pt>
                <c:pt idx="18185">
                  <c:v>33.326901999999997</c:v>
                </c:pt>
                <c:pt idx="18186">
                  <c:v>33.328260999999998</c:v>
                </c:pt>
                <c:pt idx="18187">
                  <c:v>33.328260999999998</c:v>
                </c:pt>
                <c:pt idx="18188">
                  <c:v>33.329166999999998</c:v>
                </c:pt>
                <c:pt idx="18189">
                  <c:v>33.329166999999998</c:v>
                </c:pt>
                <c:pt idx="18190">
                  <c:v>33.329619999999998</c:v>
                </c:pt>
                <c:pt idx="18191">
                  <c:v>33.329619999999998</c:v>
                </c:pt>
                <c:pt idx="18192">
                  <c:v>33.331431000000002</c:v>
                </c:pt>
                <c:pt idx="18193">
                  <c:v>33.331431000000002</c:v>
                </c:pt>
                <c:pt idx="18194">
                  <c:v>33.334148999999996</c:v>
                </c:pt>
                <c:pt idx="18195">
                  <c:v>33.334148999999996</c:v>
                </c:pt>
                <c:pt idx="18196">
                  <c:v>33.334148999999996</c:v>
                </c:pt>
                <c:pt idx="18197">
                  <c:v>33.334148999999996</c:v>
                </c:pt>
                <c:pt idx="18198">
                  <c:v>33.335054</c:v>
                </c:pt>
                <c:pt idx="18199">
                  <c:v>33.335054</c:v>
                </c:pt>
                <c:pt idx="18200">
                  <c:v>33.336866000000001</c:v>
                </c:pt>
                <c:pt idx="18201">
                  <c:v>33.336866000000001</c:v>
                </c:pt>
                <c:pt idx="18202">
                  <c:v>33.338678000000002</c:v>
                </c:pt>
                <c:pt idx="18203">
                  <c:v>33.338678000000002</c:v>
                </c:pt>
                <c:pt idx="18204">
                  <c:v>33.340941999999998</c:v>
                </c:pt>
                <c:pt idx="18205">
                  <c:v>33.340941999999998</c:v>
                </c:pt>
                <c:pt idx="18206">
                  <c:v>33.341847999999999</c:v>
                </c:pt>
                <c:pt idx="18207">
                  <c:v>33.341847999999999</c:v>
                </c:pt>
                <c:pt idx="18208">
                  <c:v>33.344112000000003</c:v>
                </c:pt>
                <c:pt idx="18209">
                  <c:v>33.344112000000003</c:v>
                </c:pt>
                <c:pt idx="18210">
                  <c:v>33.344112000000003</c:v>
                </c:pt>
                <c:pt idx="18211">
                  <c:v>33.344112000000003</c:v>
                </c:pt>
                <c:pt idx="18212">
                  <c:v>33.349094000000001</c:v>
                </c:pt>
                <c:pt idx="18213">
                  <c:v>33.349094000000001</c:v>
                </c:pt>
                <c:pt idx="18214">
                  <c:v>33.349094000000001</c:v>
                </c:pt>
                <c:pt idx="18215">
                  <c:v>33.349094000000001</c:v>
                </c:pt>
                <c:pt idx="18216">
                  <c:v>33.351359000000002</c:v>
                </c:pt>
                <c:pt idx="18217">
                  <c:v>33.351359000000002</c:v>
                </c:pt>
                <c:pt idx="18218">
                  <c:v>33.351359000000002</c:v>
                </c:pt>
                <c:pt idx="18219">
                  <c:v>33.351359000000002</c:v>
                </c:pt>
                <c:pt idx="18220">
                  <c:v>33.351812000000002</c:v>
                </c:pt>
                <c:pt idx="18221">
                  <c:v>33.351812000000002</c:v>
                </c:pt>
                <c:pt idx="18222">
                  <c:v>33.352263999999998</c:v>
                </c:pt>
                <c:pt idx="18223">
                  <c:v>33.352263999999998</c:v>
                </c:pt>
                <c:pt idx="18224">
                  <c:v>33.356341</c:v>
                </c:pt>
                <c:pt idx="18225">
                  <c:v>33.356341</c:v>
                </c:pt>
                <c:pt idx="18226">
                  <c:v>33.357246000000004</c:v>
                </c:pt>
                <c:pt idx="18227">
                  <c:v>33.357246000000004</c:v>
                </c:pt>
                <c:pt idx="18228">
                  <c:v>33.357698999999997</c:v>
                </c:pt>
                <c:pt idx="18229">
                  <c:v>33.357698999999997</c:v>
                </c:pt>
                <c:pt idx="18230">
                  <c:v>33.359510999999998</c:v>
                </c:pt>
                <c:pt idx="18231">
                  <c:v>33.359510999999998</c:v>
                </c:pt>
                <c:pt idx="18232">
                  <c:v>33.362228000000002</c:v>
                </c:pt>
                <c:pt idx="18233">
                  <c:v>33.362228000000002</c:v>
                </c:pt>
                <c:pt idx="18234">
                  <c:v>33.365850999999999</c:v>
                </c:pt>
                <c:pt idx="18235">
                  <c:v>33.365850999999999</c:v>
                </c:pt>
                <c:pt idx="18236">
                  <c:v>33.366304</c:v>
                </c:pt>
                <c:pt idx="18237">
                  <c:v>33.366304</c:v>
                </c:pt>
                <c:pt idx="18238">
                  <c:v>33.369475000000001</c:v>
                </c:pt>
                <c:pt idx="18239">
                  <c:v>33.369475000000001</c:v>
                </c:pt>
                <c:pt idx="18240">
                  <c:v>33.370379999999997</c:v>
                </c:pt>
                <c:pt idx="18241">
                  <c:v>33.370379999999997</c:v>
                </c:pt>
                <c:pt idx="18242">
                  <c:v>33.370832999999998</c:v>
                </c:pt>
                <c:pt idx="18243">
                  <c:v>33.370832999999998</c:v>
                </c:pt>
                <c:pt idx="18244">
                  <c:v>33.371738999999998</c:v>
                </c:pt>
                <c:pt idx="18245">
                  <c:v>33.371738999999998</c:v>
                </c:pt>
                <c:pt idx="18246">
                  <c:v>33.374909000000002</c:v>
                </c:pt>
                <c:pt idx="18247">
                  <c:v>33.374909000000002</c:v>
                </c:pt>
                <c:pt idx="18248">
                  <c:v>33.375362000000003</c:v>
                </c:pt>
                <c:pt idx="18249">
                  <c:v>33.375362000000003</c:v>
                </c:pt>
                <c:pt idx="18250">
                  <c:v>33.375362000000003</c:v>
                </c:pt>
                <c:pt idx="18251">
                  <c:v>33.375362000000003</c:v>
                </c:pt>
                <c:pt idx="18252">
                  <c:v>33.375815000000003</c:v>
                </c:pt>
                <c:pt idx="18253">
                  <c:v>33.375815000000003</c:v>
                </c:pt>
                <c:pt idx="18254">
                  <c:v>33.376268000000003</c:v>
                </c:pt>
                <c:pt idx="18255">
                  <c:v>33.376268000000003</c:v>
                </c:pt>
                <c:pt idx="18256">
                  <c:v>33.378079999999997</c:v>
                </c:pt>
                <c:pt idx="18257">
                  <c:v>33.378079999999997</c:v>
                </c:pt>
                <c:pt idx="18258">
                  <c:v>33.378985</c:v>
                </c:pt>
                <c:pt idx="18259">
                  <c:v>33.378985</c:v>
                </c:pt>
                <c:pt idx="18260">
                  <c:v>33.379438</c:v>
                </c:pt>
                <c:pt idx="18261">
                  <c:v>33.379438</c:v>
                </c:pt>
                <c:pt idx="18262">
                  <c:v>33.380344000000001</c:v>
                </c:pt>
                <c:pt idx="18263">
                  <c:v>33.380344000000001</c:v>
                </c:pt>
                <c:pt idx="18264">
                  <c:v>33.381703000000002</c:v>
                </c:pt>
                <c:pt idx="18265">
                  <c:v>33.381703000000002</c:v>
                </c:pt>
                <c:pt idx="18266">
                  <c:v>33.383513999999998</c:v>
                </c:pt>
                <c:pt idx="18267">
                  <c:v>33.383513999999998</c:v>
                </c:pt>
                <c:pt idx="18268">
                  <c:v>33.383966999999998</c:v>
                </c:pt>
                <c:pt idx="18269">
                  <c:v>33.383966999999998</c:v>
                </c:pt>
                <c:pt idx="18270">
                  <c:v>33.386232</c:v>
                </c:pt>
                <c:pt idx="18271">
                  <c:v>33.386232</c:v>
                </c:pt>
                <c:pt idx="18272">
                  <c:v>33.386232</c:v>
                </c:pt>
                <c:pt idx="18273">
                  <c:v>33.386232</c:v>
                </c:pt>
                <c:pt idx="18274">
                  <c:v>33.388043000000003</c:v>
                </c:pt>
                <c:pt idx="18275">
                  <c:v>33.388043000000003</c:v>
                </c:pt>
                <c:pt idx="18276">
                  <c:v>33.388948999999997</c:v>
                </c:pt>
                <c:pt idx="18277">
                  <c:v>33.388948999999997</c:v>
                </c:pt>
                <c:pt idx="18278">
                  <c:v>33.391666999999998</c:v>
                </c:pt>
                <c:pt idx="18279">
                  <c:v>33.391666999999998</c:v>
                </c:pt>
                <c:pt idx="18280">
                  <c:v>33.392572000000001</c:v>
                </c:pt>
                <c:pt idx="18281">
                  <c:v>33.392572000000001</c:v>
                </c:pt>
                <c:pt idx="18282">
                  <c:v>33.393478000000002</c:v>
                </c:pt>
                <c:pt idx="18283">
                  <c:v>33.393478000000002</c:v>
                </c:pt>
                <c:pt idx="18284">
                  <c:v>33.394384000000002</c:v>
                </c:pt>
                <c:pt idx="18285">
                  <c:v>33.394384000000002</c:v>
                </c:pt>
                <c:pt idx="18286">
                  <c:v>33.395290000000003</c:v>
                </c:pt>
                <c:pt idx="18287">
                  <c:v>33.395290000000003</c:v>
                </c:pt>
                <c:pt idx="18288">
                  <c:v>33.395743000000003</c:v>
                </c:pt>
                <c:pt idx="18289">
                  <c:v>33.395743000000003</c:v>
                </c:pt>
                <c:pt idx="18290">
                  <c:v>33.396194999999999</c:v>
                </c:pt>
                <c:pt idx="18291">
                  <c:v>33.396194999999999</c:v>
                </c:pt>
                <c:pt idx="18292">
                  <c:v>33.396647999999999</c:v>
                </c:pt>
                <c:pt idx="18293">
                  <c:v>33.396647999999999</c:v>
                </c:pt>
                <c:pt idx="18294">
                  <c:v>33.398007</c:v>
                </c:pt>
                <c:pt idx="18295">
                  <c:v>33.398007</c:v>
                </c:pt>
                <c:pt idx="18296">
                  <c:v>33.398007</c:v>
                </c:pt>
                <c:pt idx="18297">
                  <c:v>33.398007</c:v>
                </c:pt>
                <c:pt idx="18298">
                  <c:v>33.400272000000001</c:v>
                </c:pt>
                <c:pt idx="18299">
                  <c:v>33.400272000000001</c:v>
                </c:pt>
                <c:pt idx="18300">
                  <c:v>33.401629999999997</c:v>
                </c:pt>
                <c:pt idx="18301">
                  <c:v>33.401629999999997</c:v>
                </c:pt>
                <c:pt idx="18302">
                  <c:v>33.401629999999997</c:v>
                </c:pt>
                <c:pt idx="18303">
                  <c:v>33.401629999999997</c:v>
                </c:pt>
                <c:pt idx="18304">
                  <c:v>33.403441999999998</c:v>
                </c:pt>
                <c:pt idx="18305">
                  <c:v>33.403441999999998</c:v>
                </c:pt>
                <c:pt idx="18306">
                  <c:v>33.405706000000002</c:v>
                </c:pt>
                <c:pt idx="18307">
                  <c:v>33.405706000000002</c:v>
                </c:pt>
                <c:pt idx="18308">
                  <c:v>33.408876999999997</c:v>
                </c:pt>
                <c:pt idx="18309">
                  <c:v>33.408876999999997</c:v>
                </c:pt>
                <c:pt idx="18310">
                  <c:v>33.408876999999997</c:v>
                </c:pt>
                <c:pt idx="18311">
                  <c:v>33.408876999999997</c:v>
                </c:pt>
                <c:pt idx="18312">
                  <c:v>33.409782</c:v>
                </c:pt>
                <c:pt idx="18313">
                  <c:v>33.409782</c:v>
                </c:pt>
                <c:pt idx="18314">
                  <c:v>33.410235</c:v>
                </c:pt>
                <c:pt idx="18315">
                  <c:v>33.410235</c:v>
                </c:pt>
                <c:pt idx="18316">
                  <c:v>33.411141000000001</c:v>
                </c:pt>
                <c:pt idx="18317">
                  <c:v>33.411141000000001</c:v>
                </c:pt>
                <c:pt idx="18318">
                  <c:v>33.416122999999999</c:v>
                </c:pt>
                <c:pt idx="18319">
                  <c:v>33.416122999999999</c:v>
                </c:pt>
                <c:pt idx="18320">
                  <c:v>33.416575999999999</c:v>
                </c:pt>
                <c:pt idx="18321">
                  <c:v>33.416575999999999</c:v>
                </c:pt>
                <c:pt idx="18322">
                  <c:v>33.417028999999999</c:v>
                </c:pt>
                <c:pt idx="18323">
                  <c:v>33.417028999999999</c:v>
                </c:pt>
                <c:pt idx="18324">
                  <c:v>33.417028999999999</c:v>
                </c:pt>
                <c:pt idx="18325">
                  <c:v>33.417028999999999</c:v>
                </c:pt>
                <c:pt idx="18326">
                  <c:v>33.417482</c:v>
                </c:pt>
                <c:pt idx="18327">
                  <c:v>33.417482</c:v>
                </c:pt>
                <c:pt idx="18328">
                  <c:v>33.417935</c:v>
                </c:pt>
                <c:pt idx="18329">
                  <c:v>33.417935</c:v>
                </c:pt>
                <c:pt idx="18330">
                  <c:v>33.424275000000002</c:v>
                </c:pt>
                <c:pt idx="18331">
                  <c:v>33.424275000000002</c:v>
                </c:pt>
                <c:pt idx="18332">
                  <c:v>33.425634000000002</c:v>
                </c:pt>
                <c:pt idx="18333">
                  <c:v>33.425634000000002</c:v>
                </c:pt>
                <c:pt idx="18334">
                  <c:v>33.427444999999999</c:v>
                </c:pt>
                <c:pt idx="18335">
                  <c:v>33.427444999999999</c:v>
                </c:pt>
                <c:pt idx="18336">
                  <c:v>33.427897999999999</c:v>
                </c:pt>
                <c:pt idx="18337">
                  <c:v>33.427897999999999</c:v>
                </c:pt>
                <c:pt idx="18338">
                  <c:v>33.428350999999999</c:v>
                </c:pt>
                <c:pt idx="18339">
                  <c:v>33.428350999999999</c:v>
                </c:pt>
                <c:pt idx="18340">
                  <c:v>33.42971</c:v>
                </c:pt>
                <c:pt idx="18341">
                  <c:v>33.42971</c:v>
                </c:pt>
                <c:pt idx="18342">
                  <c:v>33.430616000000001</c:v>
                </c:pt>
                <c:pt idx="18343">
                  <c:v>33.430616000000001</c:v>
                </c:pt>
                <c:pt idx="18344">
                  <c:v>33.435144999999999</c:v>
                </c:pt>
                <c:pt idx="18345">
                  <c:v>33.435144999999999</c:v>
                </c:pt>
                <c:pt idx="18346">
                  <c:v>33.436503000000002</c:v>
                </c:pt>
                <c:pt idx="18347">
                  <c:v>33.436503000000002</c:v>
                </c:pt>
                <c:pt idx="18348">
                  <c:v>33.437862000000003</c:v>
                </c:pt>
                <c:pt idx="18349">
                  <c:v>33.437862000000003</c:v>
                </c:pt>
                <c:pt idx="18350">
                  <c:v>33.439673999999997</c:v>
                </c:pt>
                <c:pt idx="18351">
                  <c:v>33.439673999999997</c:v>
                </c:pt>
                <c:pt idx="18352">
                  <c:v>33.440126999999997</c:v>
                </c:pt>
                <c:pt idx="18353">
                  <c:v>33.440126999999997</c:v>
                </c:pt>
                <c:pt idx="18354">
                  <c:v>33.440579</c:v>
                </c:pt>
                <c:pt idx="18355">
                  <c:v>33.440579</c:v>
                </c:pt>
                <c:pt idx="18356">
                  <c:v>33.440579</c:v>
                </c:pt>
                <c:pt idx="18357">
                  <c:v>33.440579</c:v>
                </c:pt>
                <c:pt idx="18358">
                  <c:v>33.441032</c:v>
                </c:pt>
                <c:pt idx="18359">
                  <c:v>33.441032</c:v>
                </c:pt>
                <c:pt idx="18360">
                  <c:v>33.441032</c:v>
                </c:pt>
                <c:pt idx="18361">
                  <c:v>33.441032</c:v>
                </c:pt>
                <c:pt idx="18362">
                  <c:v>33.441938</c:v>
                </c:pt>
                <c:pt idx="18363">
                  <c:v>33.441938</c:v>
                </c:pt>
                <c:pt idx="18364">
                  <c:v>33.442391000000001</c:v>
                </c:pt>
                <c:pt idx="18365">
                  <c:v>33.442391000000001</c:v>
                </c:pt>
                <c:pt idx="18366">
                  <c:v>33.443297000000001</c:v>
                </c:pt>
                <c:pt idx="18367">
                  <c:v>33.443297000000001</c:v>
                </c:pt>
                <c:pt idx="18368">
                  <c:v>33.446919999999999</c:v>
                </c:pt>
                <c:pt idx="18369">
                  <c:v>33.446919999999999</c:v>
                </c:pt>
                <c:pt idx="18370">
                  <c:v>33.449184000000002</c:v>
                </c:pt>
                <c:pt idx="18371">
                  <c:v>33.449184000000002</c:v>
                </c:pt>
                <c:pt idx="18372">
                  <c:v>33.449637000000003</c:v>
                </c:pt>
                <c:pt idx="18373">
                  <c:v>33.449637000000003</c:v>
                </c:pt>
                <c:pt idx="18374">
                  <c:v>33.451448999999997</c:v>
                </c:pt>
                <c:pt idx="18375">
                  <c:v>33.451448999999997</c:v>
                </c:pt>
                <c:pt idx="18376">
                  <c:v>33.454166000000001</c:v>
                </c:pt>
                <c:pt idx="18377">
                  <c:v>33.454166000000001</c:v>
                </c:pt>
                <c:pt idx="18378">
                  <c:v>33.459147999999999</c:v>
                </c:pt>
                <c:pt idx="18379">
                  <c:v>33.459147999999999</c:v>
                </c:pt>
                <c:pt idx="18380">
                  <c:v>33.459147999999999</c:v>
                </c:pt>
                <c:pt idx="18381">
                  <c:v>33.459147999999999</c:v>
                </c:pt>
                <c:pt idx="18382">
                  <c:v>33.459600999999999</c:v>
                </c:pt>
                <c:pt idx="18383">
                  <c:v>33.459600999999999</c:v>
                </c:pt>
                <c:pt idx="18384">
                  <c:v>33.459600999999999</c:v>
                </c:pt>
                <c:pt idx="18385">
                  <c:v>33.459600999999999</c:v>
                </c:pt>
                <c:pt idx="18386">
                  <c:v>33.461866000000001</c:v>
                </c:pt>
                <c:pt idx="18387">
                  <c:v>33.461866000000001</c:v>
                </c:pt>
                <c:pt idx="18388">
                  <c:v>33.462318000000003</c:v>
                </c:pt>
                <c:pt idx="18389">
                  <c:v>33.462318000000003</c:v>
                </c:pt>
                <c:pt idx="18390">
                  <c:v>33.463223999999997</c:v>
                </c:pt>
                <c:pt idx="18391">
                  <c:v>33.463223999999997</c:v>
                </c:pt>
                <c:pt idx="18392">
                  <c:v>33.467300000000002</c:v>
                </c:pt>
                <c:pt idx="18393">
                  <c:v>33.467300000000002</c:v>
                </c:pt>
                <c:pt idx="18394">
                  <c:v>33.473641000000001</c:v>
                </c:pt>
                <c:pt idx="18395">
                  <c:v>33.473641000000001</c:v>
                </c:pt>
                <c:pt idx="18396">
                  <c:v>33.475000000000001</c:v>
                </c:pt>
                <c:pt idx="18397">
                  <c:v>33.475000000000001</c:v>
                </c:pt>
                <c:pt idx="18398">
                  <c:v>33.476810999999998</c:v>
                </c:pt>
                <c:pt idx="18399">
                  <c:v>33.476810999999998</c:v>
                </c:pt>
                <c:pt idx="18400">
                  <c:v>33.476810999999998</c:v>
                </c:pt>
                <c:pt idx="18401">
                  <c:v>33.476810999999998</c:v>
                </c:pt>
                <c:pt idx="18402">
                  <c:v>33.478169999999999</c:v>
                </c:pt>
                <c:pt idx="18403">
                  <c:v>33.478169999999999</c:v>
                </c:pt>
                <c:pt idx="18404">
                  <c:v>33.478622999999999</c:v>
                </c:pt>
                <c:pt idx="18405">
                  <c:v>33.478622999999999</c:v>
                </c:pt>
                <c:pt idx="18406">
                  <c:v>33.480434000000002</c:v>
                </c:pt>
                <c:pt idx="18407">
                  <c:v>33.480434000000002</c:v>
                </c:pt>
                <c:pt idx="18408">
                  <c:v>33.481793000000003</c:v>
                </c:pt>
                <c:pt idx="18409">
                  <c:v>33.481793000000003</c:v>
                </c:pt>
                <c:pt idx="18410">
                  <c:v>33.483151999999997</c:v>
                </c:pt>
                <c:pt idx="18411">
                  <c:v>33.483151999999997</c:v>
                </c:pt>
                <c:pt idx="18412">
                  <c:v>33.485416000000001</c:v>
                </c:pt>
                <c:pt idx="18413">
                  <c:v>33.485416000000001</c:v>
                </c:pt>
                <c:pt idx="18414">
                  <c:v>33.485869000000001</c:v>
                </c:pt>
                <c:pt idx="18415">
                  <c:v>33.485869000000001</c:v>
                </c:pt>
                <c:pt idx="18416">
                  <c:v>33.485869000000001</c:v>
                </c:pt>
                <c:pt idx="18417">
                  <c:v>33.485869000000001</c:v>
                </c:pt>
                <c:pt idx="18418">
                  <c:v>33.487228000000002</c:v>
                </c:pt>
                <c:pt idx="18419">
                  <c:v>33.487228000000002</c:v>
                </c:pt>
                <c:pt idx="18420">
                  <c:v>33.489038999999998</c:v>
                </c:pt>
                <c:pt idx="18421">
                  <c:v>33.489038999999998</c:v>
                </c:pt>
                <c:pt idx="18422">
                  <c:v>33.489944999999999</c:v>
                </c:pt>
                <c:pt idx="18423">
                  <c:v>33.489944999999999</c:v>
                </c:pt>
                <c:pt idx="18424">
                  <c:v>33.489944999999999</c:v>
                </c:pt>
                <c:pt idx="18425">
                  <c:v>33.489944999999999</c:v>
                </c:pt>
                <c:pt idx="18426">
                  <c:v>33.490850999999999</c:v>
                </c:pt>
                <c:pt idx="18427">
                  <c:v>33.490850999999999</c:v>
                </c:pt>
                <c:pt idx="18428">
                  <c:v>33.491304</c:v>
                </c:pt>
                <c:pt idx="18429">
                  <c:v>33.491304</c:v>
                </c:pt>
                <c:pt idx="18430">
                  <c:v>33.491304</c:v>
                </c:pt>
                <c:pt idx="18431">
                  <c:v>33.491304</c:v>
                </c:pt>
                <c:pt idx="18432">
                  <c:v>33.491757</c:v>
                </c:pt>
                <c:pt idx="18433">
                  <c:v>33.491757</c:v>
                </c:pt>
                <c:pt idx="18434">
                  <c:v>33.49221</c:v>
                </c:pt>
                <c:pt idx="18435">
                  <c:v>33.49221</c:v>
                </c:pt>
                <c:pt idx="18436">
                  <c:v>33.494926999999997</c:v>
                </c:pt>
                <c:pt idx="18437">
                  <c:v>33.494926999999997</c:v>
                </c:pt>
                <c:pt idx="18438">
                  <c:v>33.496738999999998</c:v>
                </c:pt>
                <c:pt idx="18439">
                  <c:v>33.496738999999998</c:v>
                </c:pt>
                <c:pt idx="18440">
                  <c:v>33.496738999999998</c:v>
                </c:pt>
                <c:pt idx="18441">
                  <c:v>33.496738999999998</c:v>
                </c:pt>
                <c:pt idx="18442">
                  <c:v>33.502625999999999</c:v>
                </c:pt>
                <c:pt idx="18443">
                  <c:v>33.502625999999999</c:v>
                </c:pt>
                <c:pt idx="18444">
                  <c:v>33.504438</c:v>
                </c:pt>
                <c:pt idx="18445">
                  <c:v>33.504438</c:v>
                </c:pt>
                <c:pt idx="18446">
                  <c:v>33.505797000000001</c:v>
                </c:pt>
                <c:pt idx="18447">
                  <c:v>33.505797000000001</c:v>
                </c:pt>
                <c:pt idx="18448">
                  <c:v>33.513496000000004</c:v>
                </c:pt>
                <c:pt idx="18449">
                  <c:v>33.513496000000004</c:v>
                </c:pt>
                <c:pt idx="18450">
                  <c:v>33.514401999999997</c:v>
                </c:pt>
                <c:pt idx="18451">
                  <c:v>33.514401999999997</c:v>
                </c:pt>
                <c:pt idx="18452">
                  <c:v>33.514401999999997</c:v>
                </c:pt>
                <c:pt idx="18453">
                  <c:v>33.514401999999997</c:v>
                </c:pt>
                <c:pt idx="18454">
                  <c:v>33.515307</c:v>
                </c:pt>
                <c:pt idx="18455">
                  <c:v>33.515307</c:v>
                </c:pt>
                <c:pt idx="18456">
                  <c:v>33.51576</c:v>
                </c:pt>
                <c:pt idx="18457">
                  <c:v>33.51576</c:v>
                </c:pt>
                <c:pt idx="18458">
                  <c:v>33.51576</c:v>
                </c:pt>
                <c:pt idx="18459">
                  <c:v>33.51576</c:v>
                </c:pt>
                <c:pt idx="18460">
                  <c:v>33.520288999999998</c:v>
                </c:pt>
                <c:pt idx="18461">
                  <c:v>33.520288999999998</c:v>
                </c:pt>
                <c:pt idx="18462">
                  <c:v>33.520741999999998</c:v>
                </c:pt>
                <c:pt idx="18463">
                  <c:v>33.520741999999998</c:v>
                </c:pt>
                <c:pt idx="18464">
                  <c:v>33.521194999999999</c:v>
                </c:pt>
                <c:pt idx="18465">
                  <c:v>33.521194999999999</c:v>
                </c:pt>
                <c:pt idx="18466">
                  <c:v>33.521647999999999</c:v>
                </c:pt>
                <c:pt idx="18467">
                  <c:v>33.521647999999999</c:v>
                </c:pt>
                <c:pt idx="18468">
                  <c:v>33.523007</c:v>
                </c:pt>
                <c:pt idx="18469">
                  <c:v>33.523007</c:v>
                </c:pt>
                <c:pt idx="18470">
                  <c:v>33.527535999999998</c:v>
                </c:pt>
                <c:pt idx="18471">
                  <c:v>33.527535999999998</c:v>
                </c:pt>
                <c:pt idx="18472">
                  <c:v>33.529800000000002</c:v>
                </c:pt>
                <c:pt idx="18473">
                  <c:v>33.529800000000002</c:v>
                </c:pt>
                <c:pt idx="18474">
                  <c:v>33.530253000000002</c:v>
                </c:pt>
                <c:pt idx="18475">
                  <c:v>33.530253000000002</c:v>
                </c:pt>
                <c:pt idx="18476">
                  <c:v>33.530706000000002</c:v>
                </c:pt>
                <c:pt idx="18477">
                  <c:v>33.530706000000002</c:v>
                </c:pt>
                <c:pt idx="18478">
                  <c:v>33.531159000000002</c:v>
                </c:pt>
                <c:pt idx="18479">
                  <c:v>33.531159000000002</c:v>
                </c:pt>
                <c:pt idx="18480">
                  <c:v>33.531612000000003</c:v>
                </c:pt>
                <c:pt idx="18481">
                  <c:v>33.531612000000003</c:v>
                </c:pt>
                <c:pt idx="18482">
                  <c:v>33.532518000000003</c:v>
                </c:pt>
                <c:pt idx="18483">
                  <c:v>33.532518000000003</c:v>
                </c:pt>
                <c:pt idx="18484">
                  <c:v>33.535235</c:v>
                </c:pt>
                <c:pt idx="18485">
                  <c:v>33.535235</c:v>
                </c:pt>
                <c:pt idx="18486">
                  <c:v>33.537498999999997</c:v>
                </c:pt>
                <c:pt idx="18487">
                  <c:v>33.537498999999997</c:v>
                </c:pt>
                <c:pt idx="18488">
                  <c:v>33.537951999999997</c:v>
                </c:pt>
                <c:pt idx="18489">
                  <c:v>33.537951999999997</c:v>
                </c:pt>
                <c:pt idx="18490">
                  <c:v>33.539763999999998</c:v>
                </c:pt>
                <c:pt idx="18491">
                  <c:v>33.539763999999998</c:v>
                </c:pt>
                <c:pt idx="18492">
                  <c:v>33.540216999999998</c:v>
                </c:pt>
                <c:pt idx="18493">
                  <c:v>33.540216999999998</c:v>
                </c:pt>
                <c:pt idx="18494">
                  <c:v>33.548369000000001</c:v>
                </c:pt>
                <c:pt idx="18495">
                  <c:v>33.548369000000001</c:v>
                </c:pt>
                <c:pt idx="18496">
                  <c:v>33.550181000000002</c:v>
                </c:pt>
                <c:pt idx="18497">
                  <c:v>33.550181000000002</c:v>
                </c:pt>
                <c:pt idx="18498">
                  <c:v>33.551085999999998</c:v>
                </c:pt>
                <c:pt idx="18499">
                  <c:v>33.551085999999998</c:v>
                </c:pt>
                <c:pt idx="18500">
                  <c:v>33.552444999999999</c:v>
                </c:pt>
                <c:pt idx="18501">
                  <c:v>33.552444999999999</c:v>
                </c:pt>
                <c:pt idx="18502">
                  <c:v>33.555615000000003</c:v>
                </c:pt>
                <c:pt idx="18503">
                  <c:v>33.555615000000003</c:v>
                </c:pt>
                <c:pt idx="18504">
                  <c:v>33.557426999999997</c:v>
                </c:pt>
                <c:pt idx="18505">
                  <c:v>33.557426999999997</c:v>
                </c:pt>
                <c:pt idx="18506">
                  <c:v>33.557879999999997</c:v>
                </c:pt>
                <c:pt idx="18507">
                  <c:v>33.557879999999997</c:v>
                </c:pt>
                <c:pt idx="18508">
                  <c:v>33.558785999999998</c:v>
                </c:pt>
                <c:pt idx="18509">
                  <c:v>33.558785999999998</c:v>
                </c:pt>
                <c:pt idx="18510">
                  <c:v>33.559691000000001</c:v>
                </c:pt>
                <c:pt idx="18511">
                  <c:v>33.559691000000001</c:v>
                </c:pt>
                <c:pt idx="18512">
                  <c:v>33.560597000000001</c:v>
                </c:pt>
                <c:pt idx="18513">
                  <c:v>33.560597000000001</c:v>
                </c:pt>
                <c:pt idx="18514">
                  <c:v>33.561956000000002</c:v>
                </c:pt>
                <c:pt idx="18515">
                  <c:v>33.561956000000002</c:v>
                </c:pt>
                <c:pt idx="18516">
                  <c:v>33.562409000000002</c:v>
                </c:pt>
                <c:pt idx="18517">
                  <c:v>33.562409000000002</c:v>
                </c:pt>
                <c:pt idx="18518">
                  <c:v>33.562409000000002</c:v>
                </c:pt>
                <c:pt idx="18519">
                  <c:v>33.562409000000002</c:v>
                </c:pt>
                <c:pt idx="18520">
                  <c:v>33.564672999999999</c:v>
                </c:pt>
                <c:pt idx="18521">
                  <c:v>33.564672999999999</c:v>
                </c:pt>
                <c:pt idx="18522">
                  <c:v>33.566485</c:v>
                </c:pt>
                <c:pt idx="18523">
                  <c:v>33.566485</c:v>
                </c:pt>
                <c:pt idx="18524">
                  <c:v>33.567391000000001</c:v>
                </c:pt>
                <c:pt idx="18525">
                  <c:v>33.567391000000001</c:v>
                </c:pt>
                <c:pt idx="18526">
                  <c:v>33.570107999999998</c:v>
                </c:pt>
                <c:pt idx="18527">
                  <c:v>33.570107999999998</c:v>
                </c:pt>
                <c:pt idx="18528">
                  <c:v>33.570560999999998</c:v>
                </c:pt>
                <c:pt idx="18529">
                  <c:v>33.570560999999998</c:v>
                </c:pt>
                <c:pt idx="18530">
                  <c:v>33.571013999999998</c:v>
                </c:pt>
                <c:pt idx="18531">
                  <c:v>33.571013999999998</c:v>
                </c:pt>
                <c:pt idx="18532">
                  <c:v>33.571013999999998</c:v>
                </c:pt>
                <c:pt idx="18533">
                  <c:v>33.571013999999998</c:v>
                </c:pt>
                <c:pt idx="18534">
                  <c:v>33.575543000000003</c:v>
                </c:pt>
                <c:pt idx="18535">
                  <c:v>33.575543000000003</c:v>
                </c:pt>
                <c:pt idx="18536">
                  <c:v>33.576901999999997</c:v>
                </c:pt>
                <c:pt idx="18537">
                  <c:v>33.576901999999997</c:v>
                </c:pt>
                <c:pt idx="18538">
                  <c:v>33.577807</c:v>
                </c:pt>
                <c:pt idx="18539">
                  <c:v>33.577807</c:v>
                </c:pt>
                <c:pt idx="18540">
                  <c:v>33.580525000000002</c:v>
                </c:pt>
                <c:pt idx="18541">
                  <c:v>33.580525000000002</c:v>
                </c:pt>
                <c:pt idx="18542">
                  <c:v>33.583241999999998</c:v>
                </c:pt>
                <c:pt idx="18543">
                  <c:v>33.583241999999998</c:v>
                </c:pt>
                <c:pt idx="18544">
                  <c:v>33.583241999999998</c:v>
                </c:pt>
                <c:pt idx="18545">
                  <c:v>33.583241999999998</c:v>
                </c:pt>
                <c:pt idx="18546">
                  <c:v>33.585507</c:v>
                </c:pt>
                <c:pt idx="18547">
                  <c:v>33.585507</c:v>
                </c:pt>
                <c:pt idx="18548">
                  <c:v>33.585959000000003</c:v>
                </c:pt>
                <c:pt idx="18549">
                  <c:v>33.585959000000003</c:v>
                </c:pt>
                <c:pt idx="18550">
                  <c:v>33.586412000000003</c:v>
                </c:pt>
                <c:pt idx="18551">
                  <c:v>33.586412000000003</c:v>
                </c:pt>
                <c:pt idx="18552">
                  <c:v>33.586865000000003</c:v>
                </c:pt>
                <c:pt idx="18553">
                  <c:v>33.586865000000003</c:v>
                </c:pt>
                <c:pt idx="18554">
                  <c:v>33.588223999999997</c:v>
                </c:pt>
                <c:pt idx="18555">
                  <c:v>33.588223999999997</c:v>
                </c:pt>
                <c:pt idx="18556">
                  <c:v>33.590035999999998</c:v>
                </c:pt>
                <c:pt idx="18557">
                  <c:v>33.590035999999998</c:v>
                </c:pt>
                <c:pt idx="18558">
                  <c:v>33.594565000000003</c:v>
                </c:pt>
                <c:pt idx="18559">
                  <c:v>33.594565000000003</c:v>
                </c:pt>
                <c:pt idx="18560">
                  <c:v>33.602263999999998</c:v>
                </c:pt>
                <c:pt idx="18561">
                  <c:v>33.602263999999998</c:v>
                </c:pt>
                <c:pt idx="18562">
                  <c:v>33.603169999999999</c:v>
                </c:pt>
                <c:pt idx="18563">
                  <c:v>33.603169999999999</c:v>
                </c:pt>
                <c:pt idx="18564">
                  <c:v>33.603622000000001</c:v>
                </c:pt>
                <c:pt idx="18565">
                  <c:v>33.603622000000001</c:v>
                </c:pt>
                <c:pt idx="18566">
                  <c:v>33.604528000000002</c:v>
                </c:pt>
                <c:pt idx="18567">
                  <c:v>33.604528000000002</c:v>
                </c:pt>
                <c:pt idx="18568">
                  <c:v>33.605434000000002</c:v>
                </c:pt>
                <c:pt idx="18569">
                  <c:v>33.605434000000002</c:v>
                </c:pt>
                <c:pt idx="18570">
                  <c:v>33.606793000000003</c:v>
                </c:pt>
                <c:pt idx="18571">
                  <c:v>33.606793000000003</c:v>
                </c:pt>
                <c:pt idx="18572">
                  <c:v>33.612679999999997</c:v>
                </c:pt>
                <c:pt idx="18573">
                  <c:v>33.612679999999997</c:v>
                </c:pt>
                <c:pt idx="18574">
                  <c:v>33.613132999999998</c:v>
                </c:pt>
                <c:pt idx="18575">
                  <c:v>33.613132999999998</c:v>
                </c:pt>
                <c:pt idx="18576">
                  <c:v>33.614491999999998</c:v>
                </c:pt>
                <c:pt idx="18577">
                  <c:v>33.614491999999998</c:v>
                </c:pt>
                <c:pt idx="18578">
                  <c:v>33.614944999999999</c:v>
                </c:pt>
                <c:pt idx="18579">
                  <c:v>33.614944999999999</c:v>
                </c:pt>
                <c:pt idx="18580">
                  <c:v>33.616304</c:v>
                </c:pt>
                <c:pt idx="18581">
                  <c:v>33.616304</c:v>
                </c:pt>
                <c:pt idx="18582">
                  <c:v>33.617209000000003</c:v>
                </c:pt>
                <c:pt idx="18583">
                  <c:v>33.617209000000003</c:v>
                </c:pt>
                <c:pt idx="18584">
                  <c:v>33.618568000000003</c:v>
                </c:pt>
                <c:pt idx="18585">
                  <c:v>33.618568000000003</c:v>
                </c:pt>
                <c:pt idx="18586">
                  <c:v>33.618568000000003</c:v>
                </c:pt>
                <c:pt idx="18587">
                  <c:v>33.618568000000003</c:v>
                </c:pt>
                <c:pt idx="18588">
                  <c:v>33.619926999999997</c:v>
                </c:pt>
                <c:pt idx="18589">
                  <c:v>33.619926999999997</c:v>
                </c:pt>
                <c:pt idx="18590">
                  <c:v>33.620379999999997</c:v>
                </c:pt>
                <c:pt idx="18591">
                  <c:v>33.620379999999997</c:v>
                </c:pt>
                <c:pt idx="18592">
                  <c:v>33.624456000000002</c:v>
                </c:pt>
                <c:pt idx="18593">
                  <c:v>33.624456000000002</c:v>
                </c:pt>
                <c:pt idx="18594">
                  <c:v>33.624456000000002</c:v>
                </c:pt>
                <c:pt idx="18595">
                  <c:v>33.624456000000002</c:v>
                </c:pt>
                <c:pt idx="18596">
                  <c:v>33.628079</c:v>
                </c:pt>
                <c:pt idx="18597">
                  <c:v>33.628079</c:v>
                </c:pt>
                <c:pt idx="18598">
                  <c:v>33.628985</c:v>
                </c:pt>
                <c:pt idx="18599">
                  <c:v>33.628985</c:v>
                </c:pt>
                <c:pt idx="18600">
                  <c:v>33.635325000000002</c:v>
                </c:pt>
                <c:pt idx="18601">
                  <c:v>33.635325000000002</c:v>
                </c:pt>
                <c:pt idx="18602">
                  <c:v>33.636684000000002</c:v>
                </c:pt>
                <c:pt idx="18603">
                  <c:v>33.636684000000002</c:v>
                </c:pt>
                <c:pt idx="18604">
                  <c:v>33.638043000000003</c:v>
                </c:pt>
                <c:pt idx="18605">
                  <c:v>33.638043000000003</c:v>
                </c:pt>
                <c:pt idx="18606">
                  <c:v>33.638043000000003</c:v>
                </c:pt>
                <c:pt idx="18607">
                  <c:v>33.638043000000003</c:v>
                </c:pt>
                <c:pt idx="18608">
                  <c:v>33.639854</c:v>
                </c:pt>
                <c:pt idx="18609">
                  <c:v>33.639854</c:v>
                </c:pt>
                <c:pt idx="18610">
                  <c:v>33.641666000000001</c:v>
                </c:pt>
                <c:pt idx="18611">
                  <c:v>33.641666000000001</c:v>
                </c:pt>
                <c:pt idx="18612">
                  <c:v>33.642572000000001</c:v>
                </c:pt>
                <c:pt idx="18613">
                  <c:v>33.642572000000001</c:v>
                </c:pt>
                <c:pt idx="18614">
                  <c:v>33.642572000000001</c:v>
                </c:pt>
                <c:pt idx="18615">
                  <c:v>33.642572000000001</c:v>
                </c:pt>
                <c:pt idx="18616">
                  <c:v>33.648006000000002</c:v>
                </c:pt>
                <c:pt idx="18617">
                  <c:v>33.648006000000002</c:v>
                </c:pt>
                <c:pt idx="18618">
                  <c:v>33.650723999999997</c:v>
                </c:pt>
                <c:pt idx="18619">
                  <c:v>33.650723999999997</c:v>
                </c:pt>
                <c:pt idx="18620">
                  <c:v>33.650723999999997</c:v>
                </c:pt>
                <c:pt idx="18621">
                  <c:v>33.650723999999997</c:v>
                </c:pt>
                <c:pt idx="18622">
                  <c:v>33.652535</c:v>
                </c:pt>
                <c:pt idx="18623">
                  <c:v>33.652535</c:v>
                </c:pt>
                <c:pt idx="18624">
                  <c:v>33.656159000000002</c:v>
                </c:pt>
                <c:pt idx="18625">
                  <c:v>33.656159000000002</c:v>
                </c:pt>
                <c:pt idx="18626">
                  <c:v>33.656610999999998</c:v>
                </c:pt>
                <c:pt idx="18627">
                  <c:v>33.656610999999998</c:v>
                </c:pt>
                <c:pt idx="18628">
                  <c:v>33.658422999999999</c:v>
                </c:pt>
                <c:pt idx="18629">
                  <c:v>33.658422999999999</c:v>
                </c:pt>
                <c:pt idx="18630">
                  <c:v>33.658422999999999</c:v>
                </c:pt>
                <c:pt idx="18631">
                  <c:v>33.658422999999999</c:v>
                </c:pt>
                <c:pt idx="18632">
                  <c:v>33.665669000000001</c:v>
                </c:pt>
                <c:pt idx="18633">
                  <c:v>33.665669000000001</c:v>
                </c:pt>
                <c:pt idx="18634">
                  <c:v>33.666122000000001</c:v>
                </c:pt>
                <c:pt idx="18635">
                  <c:v>33.666122000000001</c:v>
                </c:pt>
                <c:pt idx="18636">
                  <c:v>33.666122000000001</c:v>
                </c:pt>
                <c:pt idx="18637">
                  <c:v>33.666122000000001</c:v>
                </c:pt>
                <c:pt idx="18638">
                  <c:v>33.666575000000002</c:v>
                </c:pt>
                <c:pt idx="18639">
                  <c:v>33.666575000000002</c:v>
                </c:pt>
                <c:pt idx="18640">
                  <c:v>33.667028000000002</c:v>
                </c:pt>
                <c:pt idx="18641">
                  <c:v>33.667028000000002</c:v>
                </c:pt>
                <c:pt idx="18642">
                  <c:v>33.668387000000003</c:v>
                </c:pt>
                <c:pt idx="18643">
                  <c:v>33.668387000000003</c:v>
                </c:pt>
                <c:pt idx="18644">
                  <c:v>33.670650999999999</c:v>
                </c:pt>
                <c:pt idx="18645">
                  <c:v>33.670650999999999</c:v>
                </c:pt>
                <c:pt idx="18646">
                  <c:v>33.671104</c:v>
                </c:pt>
                <c:pt idx="18647">
                  <c:v>33.671104</c:v>
                </c:pt>
                <c:pt idx="18648">
                  <c:v>33.671557</c:v>
                </c:pt>
                <c:pt idx="18649">
                  <c:v>33.671557</c:v>
                </c:pt>
                <c:pt idx="18650">
                  <c:v>33.675632999999998</c:v>
                </c:pt>
                <c:pt idx="18651">
                  <c:v>33.675632999999998</c:v>
                </c:pt>
                <c:pt idx="18652">
                  <c:v>33.676085999999998</c:v>
                </c:pt>
                <c:pt idx="18653">
                  <c:v>33.676085999999998</c:v>
                </c:pt>
                <c:pt idx="18654">
                  <c:v>33.679256000000002</c:v>
                </c:pt>
                <c:pt idx="18655">
                  <c:v>33.679256000000002</c:v>
                </c:pt>
                <c:pt idx="18656">
                  <c:v>33.679709000000003</c:v>
                </c:pt>
                <c:pt idx="18657">
                  <c:v>33.679709000000003</c:v>
                </c:pt>
                <c:pt idx="18658">
                  <c:v>33.680615000000003</c:v>
                </c:pt>
                <c:pt idx="18659">
                  <c:v>33.680615000000003</c:v>
                </c:pt>
                <c:pt idx="18660">
                  <c:v>33.681068000000003</c:v>
                </c:pt>
                <c:pt idx="18661">
                  <c:v>33.681068000000003</c:v>
                </c:pt>
                <c:pt idx="18662">
                  <c:v>33.681068000000003</c:v>
                </c:pt>
                <c:pt idx="18663">
                  <c:v>33.681068000000003</c:v>
                </c:pt>
                <c:pt idx="18664">
                  <c:v>33.682879</c:v>
                </c:pt>
                <c:pt idx="18665">
                  <c:v>33.682879</c:v>
                </c:pt>
                <c:pt idx="18666">
                  <c:v>33.682879</c:v>
                </c:pt>
                <c:pt idx="18667">
                  <c:v>33.682879</c:v>
                </c:pt>
                <c:pt idx="18668">
                  <c:v>33.682879</c:v>
                </c:pt>
                <c:pt idx="18669">
                  <c:v>33.682879</c:v>
                </c:pt>
                <c:pt idx="18670">
                  <c:v>33.683332</c:v>
                </c:pt>
                <c:pt idx="18671">
                  <c:v>33.683332</c:v>
                </c:pt>
                <c:pt idx="18672">
                  <c:v>33.684691000000001</c:v>
                </c:pt>
                <c:pt idx="18673">
                  <c:v>33.684691000000001</c:v>
                </c:pt>
                <c:pt idx="18674">
                  <c:v>33.688766999999999</c:v>
                </c:pt>
                <c:pt idx="18675">
                  <c:v>33.688766999999999</c:v>
                </c:pt>
                <c:pt idx="18676">
                  <c:v>33.690579</c:v>
                </c:pt>
                <c:pt idx="18677">
                  <c:v>33.690579</c:v>
                </c:pt>
                <c:pt idx="18678">
                  <c:v>33.692390000000003</c:v>
                </c:pt>
                <c:pt idx="18679">
                  <c:v>33.692390000000003</c:v>
                </c:pt>
                <c:pt idx="18680">
                  <c:v>33.696466000000001</c:v>
                </c:pt>
                <c:pt idx="18681">
                  <c:v>33.696466000000001</c:v>
                </c:pt>
                <c:pt idx="18682">
                  <c:v>33.701900999999999</c:v>
                </c:pt>
                <c:pt idx="18683">
                  <c:v>33.701900999999999</c:v>
                </c:pt>
                <c:pt idx="18684">
                  <c:v>33.702354</c:v>
                </c:pt>
                <c:pt idx="18685">
                  <c:v>33.702354</c:v>
                </c:pt>
                <c:pt idx="18686">
                  <c:v>33.703713</c:v>
                </c:pt>
                <c:pt idx="18687">
                  <c:v>33.703713</c:v>
                </c:pt>
                <c:pt idx="18688">
                  <c:v>33.706429999999997</c:v>
                </c:pt>
                <c:pt idx="18689">
                  <c:v>33.706429999999997</c:v>
                </c:pt>
                <c:pt idx="18690">
                  <c:v>33.708694999999999</c:v>
                </c:pt>
                <c:pt idx="18691">
                  <c:v>33.708694999999999</c:v>
                </c:pt>
                <c:pt idx="18692">
                  <c:v>33.709147999999999</c:v>
                </c:pt>
                <c:pt idx="18693">
                  <c:v>33.709147999999999</c:v>
                </c:pt>
                <c:pt idx="18694">
                  <c:v>33.710959000000003</c:v>
                </c:pt>
                <c:pt idx="18695">
                  <c:v>33.710959000000003</c:v>
                </c:pt>
                <c:pt idx="18696">
                  <c:v>33.713676999999997</c:v>
                </c:pt>
                <c:pt idx="18697">
                  <c:v>33.713676999999997</c:v>
                </c:pt>
                <c:pt idx="18698">
                  <c:v>33.716394000000001</c:v>
                </c:pt>
                <c:pt idx="18699">
                  <c:v>33.716394000000001</c:v>
                </c:pt>
                <c:pt idx="18700">
                  <c:v>33.716394000000001</c:v>
                </c:pt>
                <c:pt idx="18701">
                  <c:v>33.716394000000001</c:v>
                </c:pt>
                <c:pt idx="18702">
                  <c:v>33.717300000000002</c:v>
                </c:pt>
                <c:pt idx="18703">
                  <c:v>33.717300000000002</c:v>
                </c:pt>
                <c:pt idx="18704">
                  <c:v>33.719110999999998</c:v>
                </c:pt>
                <c:pt idx="18705">
                  <c:v>33.719110999999998</c:v>
                </c:pt>
                <c:pt idx="18706">
                  <c:v>33.720469999999999</c:v>
                </c:pt>
                <c:pt idx="18707">
                  <c:v>33.720469999999999</c:v>
                </c:pt>
                <c:pt idx="18708">
                  <c:v>33.727716000000001</c:v>
                </c:pt>
                <c:pt idx="18709">
                  <c:v>33.727716000000001</c:v>
                </c:pt>
                <c:pt idx="18710">
                  <c:v>33.728169000000001</c:v>
                </c:pt>
                <c:pt idx="18711">
                  <c:v>33.728169000000001</c:v>
                </c:pt>
                <c:pt idx="18712">
                  <c:v>33.729075000000002</c:v>
                </c:pt>
                <c:pt idx="18713">
                  <c:v>33.729075000000002</c:v>
                </c:pt>
                <c:pt idx="18714">
                  <c:v>33.732697999999999</c:v>
                </c:pt>
                <c:pt idx="18715">
                  <c:v>33.732697999999999</c:v>
                </c:pt>
                <c:pt idx="18716">
                  <c:v>33.732697999999999</c:v>
                </c:pt>
                <c:pt idx="18717">
                  <c:v>33.732697999999999</c:v>
                </c:pt>
                <c:pt idx="18718">
                  <c:v>33.733150999999999</c:v>
                </c:pt>
                <c:pt idx="18719">
                  <c:v>33.733150999999999</c:v>
                </c:pt>
                <c:pt idx="18720">
                  <c:v>33.733150999999999</c:v>
                </c:pt>
                <c:pt idx="18721">
                  <c:v>33.733150999999999</c:v>
                </c:pt>
                <c:pt idx="18722">
                  <c:v>33.734057</c:v>
                </c:pt>
                <c:pt idx="18723">
                  <c:v>33.734057</c:v>
                </c:pt>
                <c:pt idx="18724">
                  <c:v>33.735416000000001</c:v>
                </c:pt>
                <c:pt idx="18725">
                  <c:v>33.735416000000001</c:v>
                </c:pt>
                <c:pt idx="18726">
                  <c:v>33.737226999999997</c:v>
                </c:pt>
                <c:pt idx="18727">
                  <c:v>33.737226999999997</c:v>
                </c:pt>
                <c:pt idx="18728">
                  <c:v>33.737679999999997</c:v>
                </c:pt>
                <c:pt idx="18729">
                  <c:v>33.737679999999997</c:v>
                </c:pt>
                <c:pt idx="18730">
                  <c:v>33.738132999999998</c:v>
                </c:pt>
                <c:pt idx="18731">
                  <c:v>33.738132999999998</c:v>
                </c:pt>
                <c:pt idx="18732">
                  <c:v>33.739491999999998</c:v>
                </c:pt>
                <c:pt idx="18733">
                  <c:v>33.739491999999998</c:v>
                </c:pt>
                <c:pt idx="18734">
                  <c:v>33.739491999999998</c:v>
                </c:pt>
                <c:pt idx="18735">
                  <c:v>33.739491999999998</c:v>
                </c:pt>
                <c:pt idx="18736">
                  <c:v>33.740850000000002</c:v>
                </c:pt>
                <c:pt idx="18737">
                  <c:v>33.740850000000002</c:v>
                </c:pt>
                <c:pt idx="18738">
                  <c:v>33.744473999999997</c:v>
                </c:pt>
                <c:pt idx="18739">
                  <c:v>33.744473999999997</c:v>
                </c:pt>
                <c:pt idx="18740">
                  <c:v>33.744926</c:v>
                </c:pt>
                <c:pt idx="18741">
                  <c:v>33.744926</c:v>
                </c:pt>
                <c:pt idx="18742">
                  <c:v>33.751719999999999</c:v>
                </c:pt>
                <c:pt idx="18743">
                  <c:v>33.751719999999999</c:v>
                </c:pt>
                <c:pt idx="18744">
                  <c:v>33.752625999999999</c:v>
                </c:pt>
                <c:pt idx="18745">
                  <c:v>33.752625999999999</c:v>
                </c:pt>
                <c:pt idx="18746">
                  <c:v>33.752625999999999</c:v>
                </c:pt>
                <c:pt idx="18747">
                  <c:v>33.752625999999999</c:v>
                </c:pt>
                <c:pt idx="18748">
                  <c:v>33.753531000000002</c:v>
                </c:pt>
                <c:pt idx="18749">
                  <c:v>33.753531000000002</c:v>
                </c:pt>
                <c:pt idx="18750">
                  <c:v>33.758966000000001</c:v>
                </c:pt>
                <c:pt idx="18751">
                  <c:v>33.758966000000001</c:v>
                </c:pt>
                <c:pt idx="18752">
                  <c:v>33.759872000000001</c:v>
                </c:pt>
                <c:pt idx="18753">
                  <c:v>33.759872000000001</c:v>
                </c:pt>
                <c:pt idx="18754">
                  <c:v>33.761231000000002</c:v>
                </c:pt>
                <c:pt idx="18755">
                  <c:v>33.761231000000002</c:v>
                </c:pt>
                <c:pt idx="18756">
                  <c:v>33.770741999999998</c:v>
                </c:pt>
                <c:pt idx="18757">
                  <c:v>33.770741999999998</c:v>
                </c:pt>
                <c:pt idx="18758">
                  <c:v>33.774365000000003</c:v>
                </c:pt>
                <c:pt idx="18759">
                  <c:v>33.774365000000003</c:v>
                </c:pt>
                <c:pt idx="18760">
                  <c:v>33.774365000000003</c:v>
                </c:pt>
                <c:pt idx="18761">
                  <c:v>33.774365000000003</c:v>
                </c:pt>
                <c:pt idx="18762">
                  <c:v>33.774365000000003</c:v>
                </c:pt>
                <c:pt idx="18763">
                  <c:v>33.774365000000003</c:v>
                </c:pt>
                <c:pt idx="18764">
                  <c:v>33.775270999999996</c:v>
                </c:pt>
                <c:pt idx="18765">
                  <c:v>33.775270999999996</c:v>
                </c:pt>
                <c:pt idx="18766">
                  <c:v>33.780251999999997</c:v>
                </c:pt>
                <c:pt idx="18767">
                  <c:v>33.780251999999997</c:v>
                </c:pt>
                <c:pt idx="18768">
                  <c:v>33.780251999999997</c:v>
                </c:pt>
                <c:pt idx="18769">
                  <c:v>33.780251999999997</c:v>
                </c:pt>
                <c:pt idx="18770">
                  <c:v>33.780704999999998</c:v>
                </c:pt>
                <c:pt idx="18771">
                  <c:v>33.780704999999998</c:v>
                </c:pt>
                <c:pt idx="18772">
                  <c:v>33.782969999999999</c:v>
                </c:pt>
                <c:pt idx="18773">
                  <c:v>33.782969999999999</c:v>
                </c:pt>
                <c:pt idx="18774">
                  <c:v>33.784781000000002</c:v>
                </c:pt>
                <c:pt idx="18775">
                  <c:v>33.784781000000002</c:v>
                </c:pt>
                <c:pt idx="18776">
                  <c:v>33.792028000000002</c:v>
                </c:pt>
                <c:pt idx="18777">
                  <c:v>33.792028000000002</c:v>
                </c:pt>
                <c:pt idx="18778">
                  <c:v>33.792028000000002</c:v>
                </c:pt>
                <c:pt idx="18779">
                  <c:v>33.792028000000002</c:v>
                </c:pt>
                <c:pt idx="18780">
                  <c:v>33.793385999999998</c:v>
                </c:pt>
                <c:pt idx="18781">
                  <c:v>33.793385999999998</c:v>
                </c:pt>
                <c:pt idx="18782">
                  <c:v>33.799726999999997</c:v>
                </c:pt>
                <c:pt idx="18783">
                  <c:v>33.799726999999997</c:v>
                </c:pt>
                <c:pt idx="18784">
                  <c:v>33.799726999999997</c:v>
                </c:pt>
                <c:pt idx="18785">
                  <c:v>33.799726999999997</c:v>
                </c:pt>
                <c:pt idx="18786">
                  <c:v>33.802444000000001</c:v>
                </c:pt>
                <c:pt idx="18787">
                  <c:v>33.802444000000001</c:v>
                </c:pt>
                <c:pt idx="18788">
                  <c:v>33.803350000000002</c:v>
                </c:pt>
                <c:pt idx="18789">
                  <c:v>33.803350000000002</c:v>
                </c:pt>
                <c:pt idx="18790">
                  <c:v>33.804256000000002</c:v>
                </c:pt>
                <c:pt idx="18791">
                  <c:v>33.804256000000002</c:v>
                </c:pt>
                <c:pt idx="18792">
                  <c:v>33.806068000000003</c:v>
                </c:pt>
                <c:pt idx="18793">
                  <c:v>33.806068000000003</c:v>
                </c:pt>
                <c:pt idx="18794">
                  <c:v>33.806519999999999</c:v>
                </c:pt>
                <c:pt idx="18795">
                  <c:v>33.806519999999999</c:v>
                </c:pt>
                <c:pt idx="18796">
                  <c:v>33.815578000000002</c:v>
                </c:pt>
                <c:pt idx="18797">
                  <c:v>33.815578000000002</c:v>
                </c:pt>
                <c:pt idx="18798">
                  <c:v>33.817843000000003</c:v>
                </c:pt>
                <c:pt idx="18799">
                  <c:v>33.817843000000003</c:v>
                </c:pt>
                <c:pt idx="18800">
                  <c:v>33.820107</c:v>
                </c:pt>
                <c:pt idx="18801">
                  <c:v>33.820107</c:v>
                </c:pt>
                <c:pt idx="18802">
                  <c:v>33.821466000000001</c:v>
                </c:pt>
                <c:pt idx="18803">
                  <c:v>33.821466000000001</c:v>
                </c:pt>
                <c:pt idx="18804">
                  <c:v>33.822372000000001</c:v>
                </c:pt>
                <c:pt idx="18805">
                  <c:v>33.822372000000001</c:v>
                </c:pt>
                <c:pt idx="18806">
                  <c:v>33.823731000000002</c:v>
                </c:pt>
                <c:pt idx="18807">
                  <c:v>33.823731000000002</c:v>
                </c:pt>
                <c:pt idx="18808">
                  <c:v>33.825088999999998</c:v>
                </c:pt>
                <c:pt idx="18809">
                  <c:v>33.825088999999998</c:v>
                </c:pt>
                <c:pt idx="18810">
                  <c:v>33.827354</c:v>
                </c:pt>
                <c:pt idx="18811">
                  <c:v>33.827354</c:v>
                </c:pt>
                <c:pt idx="18812">
                  <c:v>33.827807</c:v>
                </c:pt>
                <c:pt idx="18813">
                  <c:v>33.827807</c:v>
                </c:pt>
                <c:pt idx="18814">
                  <c:v>33.830070999999997</c:v>
                </c:pt>
                <c:pt idx="18815">
                  <c:v>33.830070999999997</c:v>
                </c:pt>
                <c:pt idx="18816">
                  <c:v>33.830070999999997</c:v>
                </c:pt>
                <c:pt idx="18817">
                  <c:v>33.830070999999997</c:v>
                </c:pt>
                <c:pt idx="18818">
                  <c:v>33.830976999999997</c:v>
                </c:pt>
                <c:pt idx="18819">
                  <c:v>33.830976999999997</c:v>
                </c:pt>
                <c:pt idx="18820">
                  <c:v>33.834147000000002</c:v>
                </c:pt>
                <c:pt idx="18821">
                  <c:v>33.834147000000002</c:v>
                </c:pt>
                <c:pt idx="18822">
                  <c:v>33.843657999999998</c:v>
                </c:pt>
                <c:pt idx="18823">
                  <c:v>33.843657999999998</c:v>
                </c:pt>
                <c:pt idx="18824">
                  <c:v>33.844110999999998</c:v>
                </c:pt>
                <c:pt idx="18825">
                  <c:v>33.844110999999998</c:v>
                </c:pt>
                <c:pt idx="18826">
                  <c:v>33.847734000000003</c:v>
                </c:pt>
                <c:pt idx="18827">
                  <c:v>33.847734000000003</c:v>
                </c:pt>
                <c:pt idx="18828">
                  <c:v>33.848640000000003</c:v>
                </c:pt>
                <c:pt idx="18829">
                  <c:v>33.848640000000003</c:v>
                </c:pt>
                <c:pt idx="18830">
                  <c:v>33.849093000000003</c:v>
                </c:pt>
                <c:pt idx="18831">
                  <c:v>33.849093000000003</c:v>
                </c:pt>
                <c:pt idx="18832">
                  <c:v>33.849998999999997</c:v>
                </c:pt>
                <c:pt idx="18833">
                  <c:v>33.849998999999997</c:v>
                </c:pt>
                <c:pt idx="18834">
                  <c:v>33.851357</c:v>
                </c:pt>
                <c:pt idx="18835">
                  <c:v>33.851357</c:v>
                </c:pt>
                <c:pt idx="18836">
                  <c:v>33.856791999999999</c:v>
                </c:pt>
                <c:pt idx="18837">
                  <c:v>33.856791999999999</c:v>
                </c:pt>
                <c:pt idx="18838">
                  <c:v>33.857244999999999</c:v>
                </c:pt>
                <c:pt idx="18839">
                  <c:v>33.857244999999999</c:v>
                </c:pt>
                <c:pt idx="18840">
                  <c:v>33.859509000000003</c:v>
                </c:pt>
                <c:pt idx="18841">
                  <c:v>33.859509000000003</c:v>
                </c:pt>
                <c:pt idx="18842">
                  <c:v>33.859962000000003</c:v>
                </c:pt>
                <c:pt idx="18843">
                  <c:v>33.859962000000003</c:v>
                </c:pt>
                <c:pt idx="18844">
                  <c:v>33.860868000000004</c:v>
                </c:pt>
                <c:pt idx="18845">
                  <c:v>33.860868000000004</c:v>
                </c:pt>
                <c:pt idx="18846">
                  <c:v>33.864944000000001</c:v>
                </c:pt>
                <c:pt idx="18847">
                  <c:v>33.864944000000001</c:v>
                </c:pt>
                <c:pt idx="18848">
                  <c:v>33.864944000000001</c:v>
                </c:pt>
                <c:pt idx="18849">
                  <c:v>33.864944000000001</c:v>
                </c:pt>
                <c:pt idx="18850">
                  <c:v>33.865397000000002</c:v>
                </c:pt>
                <c:pt idx="18851">
                  <c:v>33.865397000000002</c:v>
                </c:pt>
                <c:pt idx="18852">
                  <c:v>33.865850000000002</c:v>
                </c:pt>
                <c:pt idx="18853">
                  <c:v>33.865850000000002</c:v>
                </c:pt>
                <c:pt idx="18854">
                  <c:v>33.866303000000002</c:v>
                </c:pt>
                <c:pt idx="18855">
                  <c:v>33.866303000000002</c:v>
                </c:pt>
                <c:pt idx="18856">
                  <c:v>33.869019999999999</c:v>
                </c:pt>
                <c:pt idx="18857">
                  <c:v>33.869019999999999</c:v>
                </c:pt>
                <c:pt idx="18858">
                  <c:v>33.874454999999998</c:v>
                </c:pt>
                <c:pt idx="18859">
                  <c:v>33.874454999999998</c:v>
                </c:pt>
                <c:pt idx="18860">
                  <c:v>33.883966000000001</c:v>
                </c:pt>
                <c:pt idx="18861">
                  <c:v>33.883966000000001</c:v>
                </c:pt>
                <c:pt idx="18862">
                  <c:v>33.885325000000002</c:v>
                </c:pt>
                <c:pt idx="18863">
                  <c:v>33.885325000000002</c:v>
                </c:pt>
                <c:pt idx="18864">
                  <c:v>33.885325000000002</c:v>
                </c:pt>
                <c:pt idx="18865">
                  <c:v>33.885325000000002</c:v>
                </c:pt>
                <c:pt idx="18866">
                  <c:v>33.888041999999999</c:v>
                </c:pt>
                <c:pt idx="18867">
                  <c:v>33.888041999999999</c:v>
                </c:pt>
                <c:pt idx="18868">
                  <c:v>33.888494999999999</c:v>
                </c:pt>
                <c:pt idx="18869">
                  <c:v>33.888494999999999</c:v>
                </c:pt>
                <c:pt idx="18870">
                  <c:v>33.890759000000003</c:v>
                </c:pt>
                <c:pt idx="18871">
                  <c:v>33.890759000000003</c:v>
                </c:pt>
                <c:pt idx="18872">
                  <c:v>33.891665000000003</c:v>
                </c:pt>
                <c:pt idx="18873">
                  <c:v>33.891665000000003</c:v>
                </c:pt>
                <c:pt idx="18874">
                  <c:v>33.895288000000001</c:v>
                </c:pt>
                <c:pt idx="18875">
                  <c:v>33.895288000000001</c:v>
                </c:pt>
                <c:pt idx="18876">
                  <c:v>33.899363999999998</c:v>
                </c:pt>
                <c:pt idx="18877">
                  <c:v>33.899363999999998</c:v>
                </c:pt>
                <c:pt idx="18878">
                  <c:v>33.900722999999999</c:v>
                </c:pt>
                <c:pt idx="18879">
                  <c:v>33.900722999999999</c:v>
                </c:pt>
                <c:pt idx="18880">
                  <c:v>33.902082</c:v>
                </c:pt>
                <c:pt idx="18881">
                  <c:v>33.902082</c:v>
                </c:pt>
                <c:pt idx="18882">
                  <c:v>33.903440000000003</c:v>
                </c:pt>
                <c:pt idx="18883">
                  <c:v>33.903440000000003</c:v>
                </c:pt>
                <c:pt idx="18884">
                  <c:v>33.903440000000003</c:v>
                </c:pt>
                <c:pt idx="18885">
                  <c:v>33.903440000000003</c:v>
                </c:pt>
                <c:pt idx="18886">
                  <c:v>33.911593000000003</c:v>
                </c:pt>
                <c:pt idx="18887">
                  <c:v>33.911593000000003</c:v>
                </c:pt>
                <c:pt idx="18888">
                  <c:v>33.912951</c:v>
                </c:pt>
                <c:pt idx="18889">
                  <c:v>33.912951</c:v>
                </c:pt>
                <c:pt idx="18890">
                  <c:v>33.913404</c:v>
                </c:pt>
                <c:pt idx="18891">
                  <c:v>33.913404</c:v>
                </c:pt>
                <c:pt idx="18892">
                  <c:v>33.914763000000001</c:v>
                </c:pt>
                <c:pt idx="18893">
                  <c:v>33.914763000000001</c:v>
                </c:pt>
                <c:pt idx="18894">
                  <c:v>33.915216000000001</c:v>
                </c:pt>
                <c:pt idx="18895">
                  <c:v>33.915216000000001</c:v>
                </c:pt>
                <c:pt idx="18896">
                  <c:v>33.915669000000001</c:v>
                </c:pt>
                <c:pt idx="18897">
                  <c:v>33.915669000000001</c:v>
                </c:pt>
                <c:pt idx="18898">
                  <c:v>33.917026999999997</c:v>
                </c:pt>
                <c:pt idx="18899">
                  <c:v>33.917026999999997</c:v>
                </c:pt>
                <c:pt idx="18900">
                  <c:v>33.921103000000002</c:v>
                </c:pt>
                <c:pt idx="18901">
                  <c:v>33.921103000000002</c:v>
                </c:pt>
                <c:pt idx="18902">
                  <c:v>33.921556000000002</c:v>
                </c:pt>
                <c:pt idx="18903">
                  <c:v>33.921556000000002</c:v>
                </c:pt>
                <c:pt idx="18904">
                  <c:v>33.921556000000002</c:v>
                </c:pt>
                <c:pt idx="18905">
                  <c:v>33.921556000000002</c:v>
                </c:pt>
                <c:pt idx="18906">
                  <c:v>33.922462000000003</c:v>
                </c:pt>
                <c:pt idx="18907">
                  <c:v>33.922462000000003</c:v>
                </c:pt>
                <c:pt idx="18908">
                  <c:v>33.924273999999997</c:v>
                </c:pt>
                <c:pt idx="18909">
                  <c:v>33.924273999999997</c:v>
                </c:pt>
                <c:pt idx="18910">
                  <c:v>33.924273999999997</c:v>
                </c:pt>
                <c:pt idx="18911">
                  <c:v>33.924273999999997</c:v>
                </c:pt>
                <c:pt idx="18912">
                  <c:v>33.924273999999997</c:v>
                </c:pt>
                <c:pt idx="18913">
                  <c:v>33.924273999999997</c:v>
                </c:pt>
                <c:pt idx="18914">
                  <c:v>33.925179999999997</c:v>
                </c:pt>
                <c:pt idx="18915">
                  <c:v>33.925179999999997</c:v>
                </c:pt>
                <c:pt idx="18916">
                  <c:v>33.927444000000001</c:v>
                </c:pt>
                <c:pt idx="18917">
                  <c:v>33.927444000000001</c:v>
                </c:pt>
                <c:pt idx="18918">
                  <c:v>33.928803000000002</c:v>
                </c:pt>
                <c:pt idx="18919">
                  <c:v>33.928803000000002</c:v>
                </c:pt>
                <c:pt idx="18920">
                  <c:v>33.931519999999999</c:v>
                </c:pt>
                <c:pt idx="18921">
                  <c:v>33.931519999999999</c:v>
                </c:pt>
                <c:pt idx="18922">
                  <c:v>33.933785</c:v>
                </c:pt>
                <c:pt idx="18923">
                  <c:v>33.933785</c:v>
                </c:pt>
                <c:pt idx="18924">
                  <c:v>33.934237000000003</c:v>
                </c:pt>
                <c:pt idx="18925">
                  <c:v>33.934237000000003</c:v>
                </c:pt>
                <c:pt idx="18926">
                  <c:v>33.934237000000003</c:v>
                </c:pt>
                <c:pt idx="18927">
                  <c:v>33.934237000000003</c:v>
                </c:pt>
                <c:pt idx="18928">
                  <c:v>33.937407999999998</c:v>
                </c:pt>
                <c:pt idx="18929">
                  <c:v>33.937407999999998</c:v>
                </c:pt>
                <c:pt idx="18930">
                  <c:v>33.939672000000002</c:v>
                </c:pt>
                <c:pt idx="18931">
                  <c:v>33.939672000000002</c:v>
                </c:pt>
                <c:pt idx="18932">
                  <c:v>33.947823999999997</c:v>
                </c:pt>
                <c:pt idx="18933">
                  <c:v>33.947823999999997</c:v>
                </c:pt>
                <c:pt idx="18934">
                  <c:v>33.948276999999997</c:v>
                </c:pt>
                <c:pt idx="18935">
                  <c:v>33.948276999999997</c:v>
                </c:pt>
                <c:pt idx="18936">
                  <c:v>33.950088999999998</c:v>
                </c:pt>
                <c:pt idx="18937">
                  <c:v>33.950088999999998</c:v>
                </c:pt>
                <c:pt idx="18938">
                  <c:v>33.957335</c:v>
                </c:pt>
                <c:pt idx="18939">
                  <c:v>33.957335</c:v>
                </c:pt>
                <c:pt idx="18940">
                  <c:v>33.957335</c:v>
                </c:pt>
                <c:pt idx="18941">
                  <c:v>33.957335</c:v>
                </c:pt>
                <c:pt idx="18942">
                  <c:v>33.958241000000001</c:v>
                </c:pt>
                <c:pt idx="18943">
                  <c:v>33.958241000000001</c:v>
                </c:pt>
                <c:pt idx="18944">
                  <c:v>33.960506000000002</c:v>
                </c:pt>
                <c:pt idx="18945">
                  <c:v>33.960506000000002</c:v>
                </c:pt>
                <c:pt idx="18946">
                  <c:v>33.962769999999999</c:v>
                </c:pt>
                <c:pt idx="18947">
                  <c:v>33.962769999999999</c:v>
                </c:pt>
                <c:pt idx="18948">
                  <c:v>33.967298999999997</c:v>
                </c:pt>
                <c:pt idx="18949">
                  <c:v>33.967298999999997</c:v>
                </c:pt>
                <c:pt idx="18950">
                  <c:v>33.968204999999998</c:v>
                </c:pt>
                <c:pt idx="18951">
                  <c:v>33.968204999999998</c:v>
                </c:pt>
                <c:pt idx="18952">
                  <c:v>33.968657999999998</c:v>
                </c:pt>
                <c:pt idx="18953">
                  <c:v>33.968657999999998</c:v>
                </c:pt>
                <c:pt idx="18954">
                  <c:v>33.970016000000001</c:v>
                </c:pt>
                <c:pt idx="18955">
                  <c:v>33.970016000000001</c:v>
                </c:pt>
                <c:pt idx="18956">
                  <c:v>33.973640000000003</c:v>
                </c:pt>
                <c:pt idx="18957">
                  <c:v>33.973640000000003</c:v>
                </c:pt>
                <c:pt idx="18958">
                  <c:v>33.974091999999999</c:v>
                </c:pt>
                <c:pt idx="18959">
                  <c:v>33.974091999999999</c:v>
                </c:pt>
                <c:pt idx="18960">
                  <c:v>33.974544999999999</c:v>
                </c:pt>
                <c:pt idx="18961">
                  <c:v>33.974544999999999</c:v>
                </c:pt>
                <c:pt idx="18962">
                  <c:v>33.974544999999999</c:v>
                </c:pt>
                <c:pt idx="18963">
                  <c:v>33.974544999999999</c:v>
                </c:pt>
                <c:pt idx="18964">
                  <c:v>33.975451</c:v>
                </c:pt>
                <c:pt idx="18965">
                  <c:v>33.975451</c:v>
                </c:pt>
                <c:pt idx="18966">
                  <c:v>33.977263000000001</c:v>
                </c:pt>
                <c:pt idx="18967">
                  <c:v>33.977263000000001</c:v>
                </c:pt>
                <c:pt idx="18968">
                  <c:v>33.978620999999997</c:v>
                </c:pt>
                <c:pt idx="18969">
                  <c:v>33.978620999999997</c:v>
                </c:pt>
                <c:pt idx="18970">
                  <c:v>33.978620999999997</c:v>
                </c:pt>
                <c:pt idx="18971">
                  <c:v>33.978620999999997</c:v>
                </c:pt>
                <c:pt idx="18972">
                  <c:v>33.979526999999997</c:v>
                </c:pt>
                <c:pt idx="18973">
                  <c:v>33.979526999999997</c:v>
                </c:pt>
                <c:pt idx="18974">
                  <c:v>33.979979999999998</c:v>
                </c:pt>
                <c:pt idx="18975">
                  <c:v>33.979979999999998</c:v>
                </c:pt>
                <c:pt idx="18976">
                  <c:v>33.980432999999998</c:v>
                </c:pt>
                <c:pt idx="18977">
                  <c:v>33.980432999999998</c:v>
                </c:pt>
                <c:pt idx="18978">
                  <c:v>33.981791999999999</c:v>
                </c:pt>
                <c:pt idx="18979">
                  <c:v>33.981791999999999</c:v>
                </c:pt>
                <c:pt idx="18980">
                  <c:v>33.984509000000003</c:v>
                </c:pt>
                <c:pt idx="18981">
                  <c:v>33.984509000000003</c:v>
                </c:pt>
                <c:pt idx="18982">
                  <c:v>33.984962000000003</c:v>
                </c:pt>
                <c:pt idx="18983">
                  <c:v>33.984962000000003</c:v>
                </c:pt>
                <c:pt idx="18984">
                  <c:v>33.985415000000003</c:v>
                </c:pt>
                <c:pt idx="18985">
                  <c:v>33.985415000000003</c:v>
                </c:pt>
                <c:pt idx="18986">
                  <c:v>33.986320999999997</c:v>
                </c:pt>
                <c:pt idx="18987">
                  <c:v>33.986320999999997</c:v>
                </c:pt>
                <c:pt idx="18988">
                  <c:v>33.988585</c:v>
                </c:pt>
                <c:pt idx="18989">
                  <c:v>33.988585</c:v>
                </c:pt>
                <c:pt idx="18990">
                  <c:v>33.988585</c:v>
                </c:pt>
                <c:pt idx="18991">
                  <c:v>33.988585</c:v>
                </c:pt>
                <c:pt idx="18992">
                  <c:v>33.991303000000002</c:v>
                </c:pt>
                <c:pt idx="18993">
                  <c:v>33.991303000000002</c:v>
                </c:pt>
                <c:pt idx="18994">
                  <c:v>33.993113999999998</c:v>
                </c:pt>
                <c:pt idx="18995">
                  <c:v>33.993113999999998</c:v>
                </c:pt>
                <c:pt idx="18996">
                  <c:v>33.994472999999999</c:v>
                </c:pt>
                <c:pt idx="18997">
                  <c:v>33.994472999999999</c:v>
                </c:pt>
                <c:pt idx="18998">
                  <c:v>33.995379</c:v>
                </c:pt>
                <c:pt idx="18999">
                  <c:v>33.995379</c:v>
                </c:pt>
                <c:pt idx="19000">
                  <c:v>33.997190000000003</c:v>
                </c:pt>
                <c:pt idx="19001">
                  <c:v>33.997190000000003</c:v>
                </c:pt>
                <c:pt idx="19002">
                  <c:v>33.997642999999997</c:v>
                </c:pt>
                <c:pt idx="19003">
                  <c:v>33.997642999999997</c:v>
                </c:pt>
                <c:pt idx="19004">
                  <c:v>33.999001999999997</c:v>
                </c:pt>
                <c:pt idx="19005">
                  <c:v>33.999001999999997</c:v>
                </c:pt>
                <c:pt idx="19006">
                  <c:v>34.000813000000001</c:v>
                </c:pt>
                <c:pt idx="19007">
                  <c:v>34.000813000000001</c:v>
                </c:pt>
                <c:pt idx="19008">
                  <c:v>34.000813000000001</c:v>
                </c:pt>
                <c:pt idx="19009">
                  <c:v>34.000813000000001</c:v>
                </c:pt>
                <c:pt idx="19010">
                  <c:v>34.002172000000002</c:v>
                </c:pt>
                <c:pt idx="19011">
                  <c:v>34.002172000000002</c:v>
                </c:pt>
                <c:pt idx="19012">
                  <c:v>34.004437000000003</c:v>
                </c:pt>
                <c:pt idx="19013">
                  <c:v>34.004437000000003</c:v>
                </c:pt>
                <c:pt idx="19014">
                  <c:v>34.004888999999999</c:v>
                </c:pt>
                <c:pt idx="19015">
                  <c:v>34.004888999999999</c:v>
                </c:pt>
                <c:pt idx="19016">
                  <c:v>34.009870999999997</c:v>
                </c:pt>
                <c:pt idx="19017">
                  <c:v>34.009870999999997</c:v>
                </c:pt>
                <c:pt idx="19018">
                  <c:v>34.010323999999997</c:v>
                </c:pt>
                <c:pt idx="19019">
                  <c:v>34.010323999999997</c:v>
                </c:pt>
                <c:pt idx="19020">
                  <c:v>34.012135999999998</c:v>
                </c:pt>
                <c:pt idx="19021">
                  <c:v>34.012135999999998</c:v>
                </c:pt>
                <c:pt idx="19022">
                  <c:v>34.016212000000003</c:v>
                </c:pt>
                <c:pt idx="19023">
                  <c:v>34.016212000000003</c:v>
                </c:pt>
                <c:pt idx="19024">
                  <c:v>34.018929</c:v>
                </c:pt>
                <c:pt idx="19025">
                  <c:v>34.018929</c:v>
                </c:pt>
                <c:pt idx="19026">
                  <c:v>34.020288000000001</c:v>
                </c:pt>
                <c:pt idx="19027">
                  <c:v>34.020288000000001</c:v>
                </c:pt>
                <c:pt idx="19028">
                  <c:v>34.020741000000001</c:v>
                </c:pt>
                <c:pt idx="19029">
                  <c:v>34.020741000000001</c:v>
                </c:pt>
                <c:pt idx="19030">
                  <c:v>34.021194000000001</c:v>
                </c:pt>
                <c:pt idx="19031">
                  <c:v>34.021194000000001</c:v>
                </c:pt>
                <c:pt idx="19032">
                  <c:v>34.021194000000001</c:v>
                </c:pt>
                <c:pt idx="19033">
                  <c:v>34.021194000000001</c:v>
                </c:pt>
                <c:pt idx="19034">
                  <c:v>34.023910999999998</c:v>
                </c:pt>
                <c:pt idx="19035">
                  <c:v>34.023910999999998</c:v>
                </c:pt>
                <c:pt idx="19036">
                  <c:v>34.024363999999998</c:v>
                </c:pt>
                <c:pt idx="19037">
                  <c:v>34.024363999999998</c:v>
                </c:pt>
                <c:pt idx="19038">
                  <c:v>34.024816999999999</c:v>
                </c:pt>
                <c:pt idx="19039">
                  <c:v>34.024816999999999</c:v>
                </c:pt>
                <c:pt idx="19040">
                  <c:v>34.025269999999999</c:v>
                </c:pt>
                <c:pt idx="19041">
                  <c:v>34.025269999999999</c:v>
                </c:pt>
                <c:pt idx="19042">
                  <c:v>34.028892999999997</c:v>
                </c:pt>
                <c:pt idx="19043">
                  <c:v>34.028892999999997</c:v>
                </c:pt>
                <c:pt idx="19044">
                  <c:v>34.031610000000001</c:v>
                </c:pt>
                <c:pt idx="19045">
                  <c:v>34.031610000000001</c:v>
                </c:pt>
                <c:pt idx="19046">
                  <c:v>34.033422000000002</c:v>
                </c:pt>
                <c:pt idx="19047">
                  <c:v>34.033422000000002</c:v>
                </c:pt>
                <c:pt idx="19048">
                  <c:v>34.034328000000002</c:v>
                </c:pt>
                <c:pt idx="19049">
                  <c:v>34.034328000000002</c:v>
                </c:pt>
                <c:pt idx="19050">
                  <c:v>34.037497999999999</c:v>
                </c:pt>
                <c:pt idx="19051">
                  <c:v>34.037497999999999</c:v>
                </c:pt>
                <c:pt idx="19052">
                  <c:v>34.038857</c:v>
                </c:pt>
                <c:pt idx="19053">
                  <c:v>34.038857</c:v>
                </c:pt>
                <c:pt idx="19054">
                  <c:v>34.03931</c:v>
                </c:pt>
                <c:pt idx="19055">
                  <c:v>34.03931</c:v>
                </c:pt>
                <c:pt idx="19056">
                  <c:v>34.040215000000003</c:v>
                </c:pt>
                <c:pt idx="19057">
                  <c:v>34.040215000000003</c:v>
                </c:pt>
                <c:pt idx="19058">
                  <c:v>34.041573999999997</c:v>
                </c:pt>
                <c:pt idx="19059">
                  <c:v>34.041573999999997</c:v>
                </c:pt>
                <c:pt idx="19060">
                  <c:v>34.042479999999998</c:v>
                </c:pt>
                <c:pt idx="19061">
                  <c:v>34.042479999999998</c:v>
                </c:pt>
                <c:pt idx="19062">
                  <c:v>34.046103000000002</c:v>
                </c:pt>
                <c:pt idx="19063">
                  <c:v>34.046103000000002</c:v>
                </c:pt>
                <c:pt idx="19064">
                  <c:v>34.047009000000003</c:v>
                </c:pt>
                <c:pt idx="19065">
                  <c:v>34.047009000000003</c:v>
                </c:pt>
                <c:pt idx="19066">
                  <c:v>34.048368000000004</c:v>
                </c:pt>
                <c:pt idx="19067">
                  <c:v>34.048368000000004</c:v>
                </c:pt>
                <c:pt idx="19068">
                  <c:v>34.051085</c:v>
                </c:pt>
                <c:pt idx="19069">
                  <c:v>34.051085</c:v>
                </c:pt>
                <c:pt idx="19070">
                  <c:v>34.052444000000001</c:v>
                </c:pt>
                <c:pt idx="19071">
                  <c:v>34.052444000000001</c:v>
                </c:pt>
                <c:pt idx="19072">
                  <c:v>34.055160999999998</c:v>
                </c:pt>
                <c:pt idx="19073">
                  <c:v>34.055160999999998</c:v>
                </c:pt>
                <c:pt idx="19074">
                  <c:v>34.058331000000003</c:v>
                </c:pt>
                <c:pt idx="19075">
                  <c:v>34.058331000000003</c:v>
                </c:pt>
                <c:pt idx="19076">
                  <c:v>34.061954999999998</c:v>
                </c:pt>
                <c:pt idx="19077">
                  <c:v>34.061954999999998</c:v>
                </c:pt>
                <c:pt idx="19078">
                  <c:v>34.062860000000001</c:v>
                </c:pt>
                <c:pt idx="19079">
                  <c:v>34.062860000000001</c:v>
                </c:pt>
                <c:pt idx="19080">
                  <c:v>34.066484000000003</c:v>
                </c:pt>
                <c:pt idx="19081">
                  <c:v>34.066484000000003</c:v>
                </c:pt>
                <c:pt idx="19082">
                  <c:v>34.068747999999999</c:v>
                </c:pt>
                <c:pt idx="19083">
                  <c:v>34.068747999999999</c:v>
                </c:pt>
                <c:pt idx="19084">
                  <c:v>34.077353000000002</c:v>
                </c:pt>
                <c:pt idx="19085">
                  <c:v>34.077353000000002</c:v>
                </c:pt>
                <c:pt idx="19086">
                  <c:v>34.078712000000003</c:v>
                </c:pt>
                <c:pt idx="19087">
                  <c:v>34.078712000000003</c:v>
                </c:pt>
                <c:pt idx="19088">
                  <c:v>34.080522999999999</c:v>
                </c:pt>
                <c:pt idx="19089">
                  <c:v>34.080522999999999</c:v>
                </c:pt>
                <c:pt idx="19090">
                  <c:v>34.081429</c:v>
                </c:pt>
                <c:pt idx="19091">
                  <c:v>34.081429</c:v>
                </c:pt>
                <c:pt idx="19092">
                  <c:v>34.083241000000001</c:v>
                </c:pt>
                <c:pt idx="19093">
                  <c:v>34.083241000000001</c:v>
                </c:pt>
                <c:pt idx="19094">
                  <c:v>34.083694000000001</c:v>
                </c:pt>
                <c:pt idx="19095">
                  <c:v>34.083694000000001</c:v>
                </c:pt>
                <c:pt idx="19096">
                  <c:v>34.084147000000002</c:v>
                </c:pt>
                <c:pt idx="19097">
                  <c:v>34.084147000000002</c:v>
                </c:pt>
                <c:pt idx="19098">
                  <c:v>34.084147000000002</c:v>
                </c:pt>
                <c:pt idx="19099">
                  <c:v>34.084147000000002</c:v>
                </c:pt>
                <c:pt idx="19100">
                  <c:v>34.085957999999998</c:v>
                </c:pt>
                <c:pt idx="19101">
                  <c:v>34.085957999999998</c:v>
                </c:pt>
                <c:pt idx="19102">
                  <c:v>34.086863999999998</c:v>
                </c:pt>
                <c:pt idx="19103">
                  <c:v>34.086863999999998</c:v>
                </c:pt>
                <c:pt idx="19104">
                  <c:v>34.087316999999999</c:v>
                </c:pt>
                <c:pt idx="19105">
                  <c:v>34.087316999999999</c:v>
                </c:pt>
                <c:pt idx="19106">
                  <c:v>34.087769999999999</c:v>
                </c:pt>
                <c:pt idx="19107">
                  <c:v>34.087769999999999</c:v>
                </c:pt>
                <c:pt idx="19108">
                  <c:v>34.090487000000003</c:v>
                </c:pt>
                <c:pt idx="19109">
                  <c:v>34.090487000000003</c:v>
                </c:pt>
                <c:pt idx="19110">
                  <c:v>34.091845999999997</c:v>
                </c:pt>
                <c:pt idx="19111">
                  <c:v>34.091845999999997</c:v>
                </c:pt>
                <c:pt idx="19112">
                  <c:v>34.092751999999997</c:v>
                </c:pt>
                <c:pt idx="19113">
                  <c:v>34.092751999999997</c:v>
                </c:pt>
                <c:pt idx="19114">
                  <c:v>34.097732999999998</c:v>
                </c:pt>
                <c:pt idx="19115">
                  <c:v>34.097732999999998</c:v>
                </c:pt>
                <c:pt idx="19116">
                  <c:v>34.098185999999998</c:v>
                </c:pt>
                <c:pt idx="19117">
                  <c:v>34.098185999999998</c:v>
                </c:pt>
                <c:pt idx="19118">
                  <c:v>34.099544999999999</c:v>
                </c:pt>
                <c:pt idx="19119">
                  <c:v>34.099544999999999</c:v>
                </c:pt>
                <c:pt idx="19120">
                  <c:v>34.099544999999999</c:v>
                </c:pt>
                <c:pt idx="19121">
                  <c:v>34.099544999999999</c:v>
                </c:pt>
                <c:pt idx="19122">
                  <c:v>34.100451</c:v>
                </c:pt>
                <c:pt idx="19123">
                  <c:v>34.100451</c:v>
                </c:pt>
                <c:pt idx="19124">
                  <c:v>34.106338000000001</c:v>
                </c:pt>
                <c:pt idx="19125">
                  <c:v>34.106338000000001</c:v>
                </c:pt>
                <c:pt idx="19126">
                  <c:v>34.110415000000003</c:v>
                </c:pt>
                <c:pt idx="19127">
                  <c:v>34.110415000000003</c:v>
                </c:pt>
                <c:pt idx="19128">
                  <c:v>34.113585</c:v>
                </c:pt>
                <c:pt idx="19129">
                  <c:v>34.113585</c:v>
                </c:pt>
                <c:pt idx="19130">
                  <c:v>34.115395999999997</c:v>
                </c:pt>
                <c:pt idx="19131">
                  <c:v>34.115395999999997</c:v>
                </c:pt>
                <c:pt idx="19132">
                  <c:v>34.115848999999997</c:v>
                </c:pt>
                <c:pt idx="19133">
                  <c:v>34.115848999999997</c:v>
                </c:pt>
                <c:pt idx="19134">
                  <c:v>34.117207999999998</c:v>
                </c:pt>
                <c:pt idx="19135">
                  <c:v>34.117207999999998</c:v>
                </c:pt>
                <c:pt idx="19136">
                  <c:v>34.119472999999999</c:v>
                </c:pt>
                <c:pt idx="19137">
                  <c:v>34.119472999999999</c:v>
                </c:pt>
                <c:pt idx="19138">
                  <c:v>34.122190000000003</c:v>
                </c:pt>
                <c:pt idx="19139">
                  <c:v>34.122190000000003</c:v>
                </c:pt>
                <c:pt idx="19140">
                  <c:v>34.124001</c:v>
                </c:pt>
                <c:pt idx="19141">
                  <c:v>34.124001</c:v>
                </c:pt>
                <c:pt idx="19142">
                  <c:v>34.125360000000001</c:v>
                </c:pt>
                <c:pt idx="19143">
                  <c:v>34.125360000000001</c:v>
                </c:pt>
                <c:pt idx="19144">
                  <c:v>34.125813000000001</c:v>
                </c:pt>
                <c:pt idx="19145">
                  <c:v>34.125813000000001</c:v>
                </c:pt>
                <c:pt idx="19146">
                  <c:v>34.128529999999998</c:v>
                </c:pt>
                <c:pt idx="19147">
                  <c:v>34.128529999999998</c:v>
                </c:pt>
                <c:pt idx="19148">
                  <c:v>34.130341999999999</c:v>
                </c:pt>
                <c:pt idx="19149">
                  <c:v>34.130341999999999</c:v>
                </c:pt>
                <c:pt idx="19150">
                  <c:v>34.131247999999999</c:v>
                </c:pt>
                <c:pt idx="19151">
                  <c:v>34.131247999999999</c:v>
                </c:pt>
                <c:pt idx="19152">
                  <c:v>34.133059000000003</c:v>
                </c:pt>
                <c:pt idx="19153">
                  <c:v>34.133059000000003</c:v>
                </c:pt>
                <c:pt idx="19154">
                  <c:v>34.136229999999998</c:v>
                </c:pt>
                <c:pt idx="19155">
                  <c:v>34.136229999999998</c:v>
                </c:pt>
                <c:pt idx="19156">
                  <c:v>34.136682999999998</c:v>
                </c:pt>
                <c:pt idx="19157">
                  <c:v>34.136682999999998</c:v>
                </c:pt>
                <c:pt idx="19158">
                  <c:v>34.138041000000001</c:v>
                </c:pt>
                <c:pt idx="19159">
                  <c:v>34.138041000000001</c:v>
                </c:pt>
                <c:pt idx="19160">
                  <c:v>34.139853000000002</c:v>
                </c:pt>
                <c:pt idx="19161">
                  <c:v>34.139853000000002</c:v>
                </c:pt>
                <c:pt idx="19162">
                  <c:v>34.140759000000003</c:v>
                </c:pt>
                <c:pt idx="19163">
                  <c:v>34.140759000000003</c:v>
                </c:pt>
                <c:pt idx="19164">
                  <c:v>34.142116999999999</c:v>
                </c:pt>
                <c:pt idx="19165">
                  <c:v>34.142116999999999</c:v>
                </c:pt>
                <c:pt idx="19166">
                  <c:v>34.143476</c:v>
                </c:pt>
                <c:pt idx="19167">
                  <c:v>34.143476</c:v>
                </c:pt>
                <c:pt idx="19168">
                  <c:v>34.146192999999997</c:v>
                </c:pt>
                <c:pt idx="19169">
                  <c:v>34.146192999999997</c:v>
                </c:pt>
                <c:pt idx="19170">
                  <c:v>34.150722000000002</c:v>
                </c:pt>
                <c:pt idx="19171">
                  <c:v>34.150722000000002</c:v>
                </c:pt>
                <c:pt idx="19172">
                  <c:v>34.152081000000003</c:v>
                </c:pt>
                <c:pt idx="19173">
                  <c:v>34.152081000000003</c:v>
                </c:pt>
                <c:pt idx="19174">
                  <c:v>34.155251</c:v>
                </c:pt>
                <c:pt idx="19175">
                  <c:v>34.155251</c:v>
                </c:pt>
                <c:pt idx="19176">
                  <c:v>34.155704</c:v>
                </c:pt>
                <c:pt idx="19177">
                  <c:v>34.155704</c:v>
                </c:pt>
                <c:pt idx="19178">
                  <c:v>34.158422000000002</c:v>
                </c:pt>
                <c:pt idx="19179">
                  <c:v>34.158422000000002</c:v>
                </c:pt>
                <c:pt idx="19180">
                  <c:v>34.158422000000002</c:v>
                </c:pt>
                <c:pt idx="19181">
                  <c:v>34.158422000000002</c:v>
                </c:pt>
                <c:pt idx="19182">
                  <c:v>34.159326999999998</c:v>
                </c:pt>
                <c:pt idx="19183">
                  <c:v>34.159326999999998</c:v>
                </c:pt>
                <c:pt idx="19184">
                  <c:v>34.159779999999998</c:v>
                </c:pt>
                <c:pt idx="19185">
                  <c:v>34.159779999999998</c:v>
                </c:pt>
                <c:pt idx="19186">
                  <c:v>34.160232999999998</c:v>
                </c:pt>
                <c:pt idx="19187">
                  <c:v>34.160232999999998</c:v>
                </c:pt>
                <c:pt idx="19188">
                  <c:v>34.163404</c:v>
                </c:pt>
                <c:pt idx="19189">
                  <c:v>34.163404</c:v>
                </c:pt>
                <c:pt idx="19190">
                  <c:v>34.166120999999997</c:v>
                </c:pt>
                <c:pt idx="19191">
                  <c:v>34.166120999999997</c:v>
                </c:pt>
                <c:pt idx="19192">
                  <c:v>34.170650000000002</c:v>
                </c:pt>
                <c:pt idx="19193">
                  <c:v>34.170650000000002</c:v>
                </c:pt>
                <c:pt idx="19194">
                  <c:v>34.172009000000003</c:v>
                </c:pt>
                <c:pt idx="19195">
                  <c:v>34.172009000000003</c:v>
                </c:pt>
                <c:pt idx="19196">
                  <c:v>34.173819999999999</c:v>
                </c:pt>
                <c:pt idx="19197">
                  <c:v>34.173819999999999</c:v>
                </c:pt>
                <c:pt idx="19198">
                  <c:v>34.173819999999999</c:v>
                </c:pt>
                <c:pt idx="19199">
                  <c:v>34.173819999999999</c:v>
                </c:pt>
                <c:pt idx="19200">
                  <c:v>34.175179</c:v>
                </c:pt>
                <c:pt idx="19201">
                  <c:v>34.175179</c:v>
                </c:pt>
                <c:pt idx="19202">
                  <c:v>34.176085</c:v>
                </c:pt>
                <c:pt idx="19203">
                  <c:v>34.176085</c:v>
                </c:pt>
                <c:pt idx="19204">
                  <c:v>34.179707999999998</c:v>
                </c:pt>
                <c:pt idx="19205">
                  <c:v>34.179707999999998</c:v>
                </c:pt>
                <c:pt idx="19206">
                  <c:v>34.181519000000002</c:v>
                </c:pt>
                <c:pt idx="19207">
                  <c:v>34.181519000000002</c:v>
                </c:pt>
                <c:pt idx="19208">
                  <c:v>34.182425000000002</c:v>
                </c:pt>
                <c:pt idx="19209">
                  <c:v>34.182425000000002</c:v>
                </c:pt>
                <c:pt idx="19210">
                  <c:v>34.185595999999997</c:v>
                </c:pt>
                <c:pt idx="19211">
                  <c:v>34.185595999999997</c:v>
                </c:pt>
                <c:pt idx="19212">
                  <c:v>34.186048</c:v>
                </c:pt>
                <c:pt idx="19213">
                  <c:v>34.186048</c:v>
                </c:pt>
                <c:pt idx="19214">
                  <c:v>34.186048</c:v>
                </c:pt>
                <c:pt idx="19215">
                  <c:v>34.186048</c:v>
                </c:pt>
                <c:pt idx="19216">
                  <c:v>34.186048</c:v>
                </c:pt>
                <c:pt idx="19217">
                  <c:v>34.186048</c:v>
                </c:pt>
                <c:pt idx="19218">
                  <c:v>34.188313000000001</c:v>
                </c:pt>
                <c:pt idx="19219">
                  <c:v>34.188313000000001</c:v>
                </c:pt>
                <c:pt idx="19220">
                  <c:v>34.188766000000001</c:v>
                </c:pt>
                <c:pt idx="19221">
                  <c:v>34.188766000000001</c:v>
                </c:pt>
                <c:pt idx="19222">
                  <c:v>34.189219000000001</c:v>
                </c:pt>
                <c:pt idx="19223">
                  <c:v>34.189219000000001</c:v>
                </c:pt>
                <c:pt idx="19224">
                  <c:v>34.189219000000001</c:v>
                </c:pt>
                <c:pt idx="19225">
                  <c:v>34.189219000000001</c:v>
                </c:pt>
                <c:pt idx="19226">
                  <c:v>34.189219000000001</c:v>
                </c:pt>
                <c:pt idx="19227">
                  <c:v>34.189219000000001</c:v>
                </c:pt>
                <c:pt idx="19228">
                  <c:v>34.191482999999998</c:v>
                </c:pt>
                <c:pt idx="19229">
                  <c:v>34.191482999999998</c:v>
                </c:pt>
                <c:pt idx="19230">
                  <c:v>34.194201</c:v>
                </c:pt>
                <c:pt idx="19231">
                  <c:v>34.194201</c:v>
                </c:pt>
                <c:pt idx="19232">
                  <c:v>34.196917999999997</c:v>
                </c:pt>
                <c:pt idx="19233">
                  <c:v>34.196917999999997</c:v>
                </c:pt>
                <c:pt idx="19234">
                  <c:v>34.199635000000001</c:v>
                </c:pt>
                <c:pt idx="19235">
                  <c:v>34.199635000000001</c:v>
                </c:pt>
                <c:pt idx="19236">
                  <c:v>34.200994000000001</c:v>
                </c:pt>
                <c:pt idx="19237">
                  <c:v>34.200994000000001</c:v>
                </c:pt>
                <c:pt idx="19238">
                  <c:v>34.200994000000001</c:v>
                </c:pt>
                <c:pt idx="19239">
                  <c:v>34.200994000000001</c:v>
                </c:pt>
                <c:pt idx="19240">
                  <c:v>34.203259000000003</c:v>
                </c:pt>
                <c:pt idx="19241">
                  <c:v>34.203259000000003</c:v>
                </c:pt>
                <c:pt idx="19242">
                  <c:v>34.204163999999999</c:v>
                </c:pt>
                <c:pt idx="19243">
                  <c:v>34.204163999999999</c:v>
                </c:pt>
                <c:pt idx="19244">
                  <c:v>34.210051999999997</c:v>
                </c:pt>
                <c:pt idx="19245">
                  <c:v>34.210051999999997</c:v>
                </c:pt>
                <c:pt idx="19246">
                  <c:v>34.210957999999998</c:v>
                </c:pt>
                <c:pt idx="19247">
                  <c:v>34.210957999999998</c:v>
                </c:pt>
                <c:pt idx="19248">
                  <c:v>34.214128000000002</c:v>
                </c:pt>
                <c:pt idx="19249">
                  <c:v>34.214128000000002</c:v>
                </c:pt>
                <c:pt idx="19250">
                  <c:v>34.215940000000003</c:v>
                </c:pt>
                <c:pt idx="19251">
                  <c:v>34.215940000000003</c:v>
                </c:pt>
                <c:pt idx="19252">
                  <c:v>34.216392999999997</c:v>
                </c:pt>
                <c:pt idx="19253">
                  <c:v>34.216392999999997</c:v>
                </c:pt>
                <c:pt idx="19254">
                  <c:v>34.219563000000001</c:v>
                </c:pt>
                <c:pt idx="19255">
                  <c:v>34.219563000000001</c:v>
                </c:pt>
                <c:pt idx="19256">
                  <c:v>34.220016000000001</c:v>
                </c:pt>
                <c:pt idx="19257">
                  <c:v>34.220016000000001</c:v>
                </c:pt>
                <c:pt idx="19258">
                  <c:v>34.223185999999998</c:v>
                </c:pt>
                <c:pt idx="19259">
                  <c:v>34.223185999999998</c:v>
                </c:pt>
                <c:pt idx="19260">
                  <c:v>34.224091999999999</c:v>
                </c:pt>
                <c:pt idx="19261">
                  <c:v>34.224091999999999</c:v>
                </c:pt>
                <c:pt idx="19262">
                  <c:v>34.224091999999999</c:v>
                </c:pt>
                <c:pt idx="19263">
                  <c:v>34.224091999999999</c:v>
                </c:pt>
                <c:pt idx="19264">
                  <c:v>34.225903000000002</c:v>
                </c:pt>
                <c:pt idx="19265">
                  <c:v>34.225903000000002</c:v>
                </c:pt>
                <c:pt idx="19266">
                  <c:v>34.231791000000001</c:v>
                </c:pt>
                <c:pt idx="19267">
                  <c:v>34.231791000000001</c:v>
                </c:pt>
                <c:pt idx="19268">
                  <c:v>34.234507999999998</c:v>
                </c:pt>
                <c:pt idx="19269">
                  <c:v>34.234507999999998</c:v>
                </c:pt>
                <c:pt idx="19270">
                  <c:v>34.234960999999998</c:v>
                </c:pt>
                <c:pt idx="19271">
                  <c:v>34.234960999999998</c:v>
                </c:pt>
                <c:pt idx="19272">
                  <c:v>34.239037000000003</c:v>
                </c:pt>
                <c:pt idx="19273">
                  <c:v>34.239037000000003</c:v>
                </c:pt>
                <c:pt idx="19274">
                  <c:v>34.239490000000004</c:v>
                </c:pt>
                <c:pt idx="19275">
                  <c:v>34.239490000000004</c:v>
                </c:pt>
                <c:pt idx="19276">
                  <c:v>34.243113000000001</c:v>
                </c:pt>
                <c:pt idx="19277">
                  <c:v>34.243113000000001</c:v>
                </c:pt>
                <c:pt idx="19278">
                  <c:v>34.244472000000002</c:v>
                </c:pt>
                <c:pt idx="19279">
                  <c:v>34.244472000000002</c:v>
                </c:pt>
                <c:pt idx="19280">
                  <c:v>34.246284000000003</c:v>
                </c:pt>
                <c:pt idx="19281">
                  <c:v>34.246284000000003</c:v>
                </c:pt>
                <c:pt idx="19282">
                  <c:v>34.247190000000003</c:v>
                </c:pt>
                <c:pt idx="19283">
                  <c:v>34.247190000000003</c:v>
                </c:pt>
                <c:pt idx="19284">
                  <c:v>34.251719000000001</c:v>
                </c:pt>
                <c:pt idx="19285">
                  <c:v>34.251719000000001</c:v>
                </c:pt>
                <c:pt idx="19286">
                  <c:v>34.252170999999997</c:v>
                </c:pt>
                <c:pt idx="19287">
                  <c:v>34.252170999999997</c:v>
                </c:pt>
                <c:pt idx="19288">
                  <c:v>34.252170999999997</c:v>
                </c:pt>
                <c:pt idx="19289">
                  <c:v>34.252170999999997</c:v>
                </c:pt>
                <c:pt idx="19290">
                  <c:v>34.254435999999998</c:v>
                </c:pt>
                <c:pt idx="19291">
                  <c:v>34.254435999999998</c:v>
                </c:pt>
                <c:pt idx="19292">
                  <c:v>34.255341999999999</c:v>
                </c:pt>
                <c:pt idx="19293">
                  <c:v>34.255341999999999</c:v>
                </c:pt>
                <c:pt idx="19294">
                  <c:v>34.258059000000003</c:v>
                </c:pt>
                <c:pt idx="19295">
                  <c:v>34.258059000000003</c:v>
                </c:pt>
                <c:pt idx="19296">
                  <c:v>34.259870999999997</c:v>
                </c:pt>
                <c:pt idx="19297">
                  <c:v>34.259870999999997</c:v>
                </c:pt>
                <c:pt idx="19298">
                  <c:v>34.260323999999997</c:v>
                </c:pt>
                <c:pt idx="19299">
                  <c:v>34.260323999999997</c:v>
                </c:pt>
                <c:pt idx="19300">
                  <c:v>34.261229</c:v>
                </c:pt>
                <c:pt idx="19301">
                  <c:v>34.261229</c:v>
                </c:pt>
                <c:pt idx="19302">
                  <c:v>34.266210999999998</c:v>
                </c:pt>
                <c:pt idx="19303">
                  <c:v>34.266210999999998</c:v>
                </c:pt>
                <c:pt idx="19304">
                  <c:v>34.266663999999999</c:v>
                </c:pt>
                <c:pt idx="19305">
                  <c:v>34.266663999999999</c:v>
                </c:pt>
                <c:pt idx="19306">
                  <c:v>34.268929</c:v>
                </c:pt>
                <c:pt idx="19307">
                  <c:v>34.268929</c:v>
                </c:pt>
                <c:pt idx="19308">
                  <c:v>34.268929</c:v>
                </c:pt>
                <c:pt idx="19309">
                  <c:v>34.268929</c:v>
                </c:pt>
                <c:pt idx="19310">
                  <c:v>34.273910000000001</c:v>
                </c:pt>
                <c:pt idx="19311">
                  <c:v>34.273910000000001</c:v>
                </c:pt>
                <c:pt idx="19312">
                  <c:v>34.274363000000001</c:v>
                </c:pt>
                <c:pt idx="19313">
                  <c:v>34.274363000000001</c:v>
                </c:pt>
                <c:pt idx="19314">
                  <c:v>34.276175000000002</c:v>
                </c:pt>
                <c:pt idx="19315">
                  <c:v>34.276175000000002</c:v>
                </c:pt>
                <c:pt idx="19316">
                  <c:v>34.277534000000003</c:v>
                </c:pt>
                <c:pt idx="19317">
                  <c:v>34.277534000000003</c:v>
                </c:pt>
                <c:pt idx="19318">
                  <c:v>34.278891999999999</c:v>
                </c:pt>
                <c:pt idx="19319">
                  <c:v>34.278891999999999</c:v>
                </c:pt>
                <c:pt idx="19320">
                  <c:v>34.282063000000001</c:v>
                </c:pt>
                <c:pt idx="19321">
                  <c:v>34.282063000000001</c:v>
                </c:pt>
                <c:pt idx="19322">
                  <c:v>34.282063000000001</c:v>
                </c:pt>
                <c:pt idx="19323">
                  <c:v>34.282063000000001</c:v>
                </c:pt>
                <c:pt idx="19324">
                  <c:v>34.282516000000001</c:v>
                </c:pt>
                <c:pt idx="19325">
                  <c:v>34.282516000000001</c:v>
                </c:pt>
                <c:pt idx="19326">
                  <c:v>34.287950000000002</c:v>
                </c:pt>
                <c:pt idx="19327">
                  <c:v>34.287950000000002</c:v>
                </c:pt>
                <c:pt idx="19328">
                  <c:v>34.287950000000002</c:v>
                </c:pt>
                <c:pt idx="19329">
                  <c:v>34.287950000000002</c:v>
                </c:pt>
                <c:pt idx="19330">
                  <c:v>34.289762000000003</c:v>
                </c:pt>
                <c:pt idx="19331">
                  <c:v>34.289762000000003</c:v>
                </c:pt>
                <c:pt idx="19332">
                  <c:v>34.289762000000003</c:v>
                </c:pt>
                <c:pt idx="19333">
                  <c:v>34.289762000000003</c:v>
                </c:pt>
                <c:pt idx="19334">
                  <c:v>34.292932</c:v>
                </c:pt>
                <c:pt idx="19335">
                  <c:v>34.292932</c:v>
                </c:pt>
                <c:pt idx="19336">
                  <c:v>34.294744000000001</c:v>
                </c:pt>
                <c:pt idx="19337">
                  <c:v>34.294744000000001</c:v>
                </c:pt>
                <c:pt idx="19338">
                  <c:v>34.294744000000001</c:v>
                </c:pt>
                <c:pt idx="19339">
                  <c:v>34.294744000000001</c:v>
                </c:pt>
                <c:pt idx="19340">
                  <c:v>34.295197000000002</c:v>
                </c:pt>
                <c:pt idx="19341">
                  <c:v>34.295197000000002</c:v>
                </c:pt>
                <c:pt idx="19342">
                  <c:v>34.296554999999998</c:v>
                </c:pt>
                <c:pt idx="19343">
                  <c:v>34.296554999999998</c:v>
                </c:pt>
                <c:pt idx="19344">
                  <c:v>34.300179</c:v>
                </c:pt>
                <c:pt idx="19345">
                  <c:v>34.300179</c:v>
                </c:pt>
                <c:pt idx="19346">
                  <c:v>34.302895999999997</c:v>
                </c:pt>
                <c:pt idx="19347">
                  <c:v>34.302895999999997</c:v>
                </c:pt>
                <c:pt idx="19348">
                  <c:v>34.306972000000002</c:v>
                </c:pt>
                <c:pt idx="19349">
                  <c:v>34.306972000000002</c:v>
                </c:pt>
                <c:pt idx="19350">
                  <c:v>34.311048</c:v>
                </c:pt>
                <c:pt idx="19351">
                  <c:v>34.311048</c:v>
                </c:pt>
                <c:pt idx="19352">
                  <c:v>34.311501</c:v>
                </c:pt>
                <c:pt idx="19353">
                  <c:v>34.311501</c:v>
                </c:pt>
                <c:pt idx="19354">
                  <c:v>34.315576999999998</c:v>
                </c:pt>
                <c:pt idx="19355">
                  <c:v>34.315576999999998</c:v>
                </c:pt>
                <c:pt idx="19356">
                  <c:v>34.324635000000001</c:v>
                </c:pt>
                <c:pt idx="19357">
                  <c:v>34.324635000000001</c:v>
                </c:pt>
                <c:pt idx="19358">
                  <c:v>34.325541000000001</c:v>
                </c:pt>
                <c:pt idx="19359">
                  <c:v>34.325541000000001</c:v>
                </c:pt>
                <c:pt idx="19360">
                  <c:v>34.331428000000002</c:v>
                </c:pt>
                <c:pt idx="19361">
                  <c:v>34.331428000000002</c:v>
                </c:pt>
                <c:pt idx="19362">
                  <c:v>34.331881000000003</c:v>
                </c:pt>
                <c:pt idx="19363">
                  <c:v>34.331881000000003</c:v>
                </c:pt>
                <c:pt idx="19364">
                  <c:v>34.333692999999997</c:v>
                </c:pt>
                <c:pt idx="19365">
                  <c:v>34.333692999999997</c:v>
                </c:pt>
                <c:pt idx="19366">
                  <c:v>34.336863000000001</c:v>
                </c:pt>
                <c:pt idx="19367">
                  <c:v>34.336863000000001</c:v>
                </c:pt>
                <c:pt idx="19368">
                  <c:v>34.341391999999999</c:v>
                </c:pt>
                <c:pt idx="19369">
                  <c:v>34.341391999999999</c:v>
                </c:pt>
                <c:pt idx="19370">
                  <c:v>34.341391999999999</c:v>
                </c:pt>
                <c:pt idx="19371">
                  <c:v>34.341391999999999</c:v>
                </c:pt>
                <c:pt idx="19372">
                  <c:v>34.342298</c:v>
                </c:pt>
                <c:pt idx="19373">
                  <c:v>34.342298</c:v>
                </c:pt>
                <c:pt idx="19374">
                  <c:v>34.343204</c:v>
                </c:pt>
                <c:pt idx="19375">
                  <c:v>34.343204</c:v>
                </c:pt>
                <c:pt idx="19376">
                  <c:v>34.348638999999999</c:v>
                </c:pt>
                <c:pt idx="19377">
                  <c:v>34.348638999999999</c:v>
                </c:pt>
                <c:pt idx="19378">
                  <c:v>34.352715000000003</c:v>
                </c:pt>
                <c:pt idx="19379">
                  <c:v>34.352715000000003</c:v>
                </c:pt>
                <c:pt idx="19380">
                  <c:v>34.353167999999997</c:v>
                </c:pt>
                <c:pt idx="19381">
                  <c:v>34.353167999999997</c:v>
                </c:pt>
                <c:pt idx="19382">
                  <c:v>34.354526</c:v>
                </c:pt>
                <c:pt idx="19383">
                  <c:v>34.354526</c:v>
                </c:pt>
                <c:pt idx="19384">
                  <c:v>34.354979</c:v>
                </c:pt>
                <c:pt idx="19385">
                  <c:v>34.354979</c:v>
                </c:pt>
                <c:pt idx="19386">
                  <c:v>34.356338000000001</c:v>
                </c:pt>
                <c:pt idx="19387">
                  <c:v>34.356338000000001</c:v>
                </c:pt>
                <c:pt idx="19388">
                  <c:v>34.360866999999999</c:v>
                </c:pt>
                <c:pt idx="19389">
                  <c:v>34.360866999999999</c:v>
                </c:pt>
                <c:pt idx="19390">
                  <c:v>34.360866999999999</c:v>
                </c:pt>
                <c:pt idx="19391">
                  <c:v>34.360866999999999</c:v>
                </c:pt>
                <c:pt idx="19392">
                  <c:v>34.364037000000003</c:v>
                </c:pt>
                <c:pt idx="19393">
                  <c:v>34.364037000000003</c:v>
                </c:pt>
                <c:pt idx="19394">
                  <c:v>34.365395999999997</c:v>
                </c:pt>
                <c:pt idx="19395">
                  <c:v>34.365395999999997</c:v>
                </c:pt>
                <c:pt idx="19396">
                  <c:v>34.365848999999997</c:v>
                </c:pt>
                <c:pt idx="19397">
                  <c:v>34.365848999999997</c:v>
                </c:pt>
                <c:pt idx="19398">
                  <c:v>34.366754</c:v>
                </c:pt>
                <c:pt idx="19399">
                  <c:v>34.366754</c:v>
                </c:pt>
                <c:pt idx="19400">
                  <c:v>34.367660000000001</c:v>
                </c:pt>
                <c:pt idx="19401">
                  <c:v>34.367660000000001</c:v>
                </c:pt>
                <c:pt idx="19402">
                  <c:v>34.373548</c:v>
                </c:pt>
                <c:pt idx="19403">
                  <c:v>34.373548</c:v>
                </c:pt>
                <c:pt idx="19404">
                  <c:v>34.374907</c:v>
                </c:pt>
                <c:pt idx="19405">
                  <c:v>34.374907</c:v>
                </c:pt>
                <c:pt idx="19406">
                  <c:v>34.376264999999997</c:v>
                </c:pt>
                <c:pt idx="19407">
                  <c:v>34.376264999999997</c:v>
                </c:pt>
                <c:pt idx="19408">
                  <c:v>34.379435999999998</c:v>
                </c:pt>
                <c:pt idx="19409">
                  <c:v>34.379435999999998</c:v>
                </c:pt>
                <c:pt idx="19410">
                  <c:v>34.379888000000001</c:v>
                </c:pt>
                <c:pt idx="19411">
                  <c:v>34.379888000000001</c:v>
                </c:pt>
                <c:pt idx="19412">
                  <c:v>34.382606000000003</c:v>
                </c:pt>
                <c:pt idx="19413">
                  <c:v>34.382606000000003</c:v>
                </c:pt>
                <c:pt idx="19414">
                  <c:v>34.383059000000003</c:v>
                </c:pt>
                <c:pt idx="19415">
                  <c:v>34.383059000000003</c:v>
                </c:pt>
                <c:pt idx="19416">
                  <c:v>34.383965000000003</c:v>
                </c:pt>
                <c:pt idx="19417">
                  <c:v>34.383965000000003</c:v>
                </c:pt>
                <c:pt idx="19418">
                  <c:v>34.386682</c:v>
                </c:pt>
                <c:pt idx="19419">
                  <c:v>34.386682</c:v>
                </c:pt>
                <c:pt idx="19420">
                  <c:v>34.387135000000001</c:v>
                </c:pt>
                <c:pt idx="19421">
                  <c:v>34.387135000000001</c:v>
                </c:pt>
                <c:pt idx="19422">
                  <c:v>34.392569999999999</c:v>
                </c:pt>
                <c:pt idx="19423">
                  <c:v>34.392569999999999</c:v>
                </c:pt>
                <c:pt idx="19424">
                  <c:v>34.393022000000002</c:v>
                </c:pt>
                <c:pt idx="19425">
                  <c:v>34.393022000000002</c:v>
                </c:pt>
                <c:pt idx="19426">
                  <c:v>34.395287000000003</c:v>
                </c:pt>
                <c:pt idx="19427">
                  <c:v>34.395287000000003</c:v>
                </c:pt>
                <c:pt idx="19428">
                  <c:v>34.395740000000004</c:v>
                </c:pt>
                <c:pt idx="19429">
                  <c:v>34.395740000000004</c:v>
                </c:pt>
                <c:pt idx="19430">
                  <c:v>34.396645999999997</c:v>
                </c:pt>
                <c:pt idx="19431">
                  <c:v>34.396645999999997</c:v>
                </c:pt>
                <c:pt idx="19432">
                  <c:v>34.396645999999997</c:v>
                </c:pt>
                <c:pt idx="19433">
                  <c:v>34.396645999999997</c:v>
                </c:pt>
                <c:pt idx="19434">
                  <c:v>34.399363000000001</c:v>
                </c:pt>
                <c:pt idx="19435">
                  <c:v>34.399363000000001</c:v>
                </c:pt>
                <c:pt idx="19436">
                  <c:v>34.400722000000002</c:v>
                </c:pt>
                <c:pt idx="19437">
                  <c:v>34.400722000000002</c:v>
                </c:pt>
                <c:pt idx="19438">
                  <c:v>34.415666999999999</c:v>
                </c:pt>
                <c:pt idx="19439">
                  <c:v>34.415666999999999</c:v>
                </c:pt>
                <c:pt idx="19440">
                  <c:v>34.417026</c:v>
                </c:pt>
                <c:pt idx="19441">
                  <c:v>34.417026</c:v>
                </c:pt>
                <c:pt idx="19442">
                  <c:v>34.418385000000001</c:v>
                </c:pt>
                <c:pt idx="19443">
                  <c:v>34.418385000000001</c:v>
                </c:pt>
                <c:pt idx="19444">
                  <c:v>34.420195999999997</c:v>
                </c:pt>
                <c:pt idx="19445">
                  <c:v>34.420195999999997</c:v>
                </c:pt>
                <c:pt idx="19446">
                  <c:v>34.424272000000002</c:v>
                </c:pt>
                <c:pt idx="19447">
                  <c:v>34.424272000000002</c:v>
                </c:pt>
                <c:pt idx="19448">
                  <c:v>34.424725000000002</c:v>
                </c:pt>
                <c:pt idx="19449">
                  <c:v>34.424725000000002</c:v>
                </c:pt>
                <c:pt idx="19450">
                  <c:v>34.426084000000003</c:v>
                </c:pt>
                <c:pt idx="19451">
                  <c:v>34.426084000000003</c:v>
                </c:pt>
                <c:pt idx="19452">
                  <c:v>34.428348</c:v>
                </c:pt>
                <c:pt idx="19453">
                  <c:v>34.428348</c:v>
                </c:pt>
                <c:pt idx="19454">
                  <c:v>34.435594999999999</c:v>
                </c:pt>
                <c:pt idx="19455">
                  <c:v>34.435594999999999</c:v>
                </c:pt>
                <c:pt idx="19456">
                  <c:v>34.436048</c:v>
                </c:pt>
                <c:pt idx="19457">
                  <c:v>34.436048</c:v>
                </c:pt>
                <c:pt idx="19458">
                  <c:v>34.438764999999997</c:v>
                </c:pt>
                <c:pt idx="19459">
                  <c:v>34.438764999999997</c:v>
                </c:pt>
                <c:pt idx="19460">
                  <c:v>34.440123999999997</c:v>
                </c:pt>
                <c:pt idx="19461">
                  <c:v>34.440123999999997</c:v>
                </c:pt>
                <c:pt idx="19462">
                  <c:v>34.443747000000002</c:v>
                </c:pt>
                <c:pt idx="19463">
                  <c:v>34.443747000000002</c:v>
                </c:pt>
                <c:pt idx="19464">
                  <c:v>34.448276</c:v>
                </c:pt>
                <c:pt idx="19465">
                  <c:v>34.448276</c:v>
                </c:pt>
                <c:pt idx="19466">
                  <c:v>34.449182</c:v>
                </c:pt>
                <c:pt idx="19467">
                  <c:v>34.449182</c:v>
                </c:pt>
                <c:pt idx="19468">
                  <c:v>34.450539999999997</c:v>
                </c:pt>
                <c:pt idx="19469">
                  <c:v>34.450539999999997</c:v>
                </c:pt>
                <c:pt idx="19470">
                  <c:v>34.452351999999998</c:v>
                </c:pt>
                <c:pt idx="19471">
                  <c:v>34.452351999999998</c:v>
                </c:pt>
                <c:pt idx="19472">
                  <c:v>34.452804999999998</c:v>
                </c:pt>
                <c:pt idx="19473">
                  <c:v>34.452804999999998</c:v>
                </c:pt>
                <c:pt idx="19474">
                  <c:v>34.453257999999998</c:v>
                </c:pt>
                <c:pt idx="19475">
                  <c:v>34.453257999999998</c:v>
                </c:pt>
                <c:pt idx="19476">
                  <c:v>34.454616999999999</c:v>
                </c:pt>
                <c:pt idx="19477">
                  <c:v>34.454616999999999</c:v>
                </c:pt>
                <c:pt idx="19478">
                  <c:v>34.455522000000002</c:v>
                </c:pt>
                <c:pt idx="19479">
                  <c:v>34.455522000000002</c:v>
                </c:pt>
                <c:pt idx="19480">
                  <c:v>34.455522000000002</c:v>
                </c:pt>
                <c:pt idx="19481">
                  <c:v>34.455522000000002</c:v>
                </c:pt>
                <c:pt idx="19482">
                  <c:v>34.459144999999999</c:v>
                </c:pt>
                <c:pt idx="19483">
                  <c:v>34.459144999999999</c:v>
                </c:pt>
                <c:pt idx="19484">
                  <c:v>34.459598</c:v>
                </c:pt>
                <c:pt idx="19485">
                  <c:v>34.459598</c:v>
                </c:pt>
                <c:pt idx="19486">
                  <c:v>34.466844999999999</c:v>
                </c:pt>
                <c:pt idx="19487">
                  <c:v>34.466844999999999</c:v>
                </c:pt>
                <c:pt idx="19488">
                  <c:v>34.473185000000001</c:v>
                </c:pt>
                <c:pt idx="19489">
                  <c:v>34.473185000000001</c:v>
                </c:pt>
                <c:pt idx="19490">
                  <c:v>34.473185000000001</c:v>
                </c:pt>
                <c:pt idx="19491">
                  <c:v>34.473185000000001</c:v>
                </c:pt>
                <c:pt idx="19492">
                  <c:v>34.473638000000001</c:v>
                </c:pt>
                <c:pt idx="19493">
                  <c:v>34.473638000000001</c:v>
                </c:pt>
                <c:pt idx="19494">
                  <c:v>34.475450000000002</c:v>
                </c:pt>
                <c:pt idx="19495">
                  <c:v>34.475450000000002</c:v>
                </c:pt>
                <c:pt idx="19496">
                  <c:v>34.475903000000002</c:v>
                </c:pt>
                <c:pt idx="19497">
                  <c:v>34.475903000000002</c:v>
                </c:pt>
                <c:pt idx="19498">
                  <c:v>34.477260999999999</c:v>
                </c:pt>
                <c:pt idx="19499">
                  <c:v>34.477260999999999</c:v>
                </c:pt>
                <c:pt idx="19500">
                  <c:v>34.478619999999999</c:v>
                </c:pt>
                <c:pt idx="19501">
                  <c:v>34.478619999999999</c:v>
                </c:pt>
                <c:pt idx="19502">
                  <c:v>34.480432</c:v>
                </c:pt>
                <c:pt idx="19503">
                  <c:v>34.480432</c:v>
                </c:pt>
                <c:pt idx="19504">
                  <c:v>34.481337000000003</c:v>
                </c:pt>
                <c:pt idx="19505">
                  <c:v>34.481337000000003</c:v>
                </c:pt>
                <c:pt idx="19506">
                  <c:v>34.488131000000003</c:v>
                </c:pt>
                <c:pt idx="19507">
                  <c:v>34.488131000000003</c:v>
                </c:pt>
                <c:pt idx="19508">
                  <c:v>34.492207000000001</c:v>
                </c:pt>
                <c:pt idx="19509">
                  <c:v>34.492207000000001</c:v>
                </c:pt>
                <c:pt idx="19510">
                  <c:v>34.493113000000001</c:v>
                </c:pt>
                <c:pt idx="19511">
                  <c:v>34.493113000000001</c:v>
                </c:pt>
                <c:pt idx="19512">
                  <c:v>34.494923999999997</c:v>
                </c:pt>
                <c:pt idx="19513">
                  <c:v>34.494923999999997</c:v>
                </c:pt>
                <c:pt idx="19514">
                  <c:v>34.495376999999998</c:v>
                </c:pt>
                <c:pt idx="19515">
                  <c:v>34.495376999999998</c:v>
                </c:pt>
                <c:pt idx="19516">
                  <c:v>34.496735999999999</c:v>
                </c:pt>
                <c:pt idx="19517">
                  <c:v>34.496735999999999</c:v>
                </c:pt>
                <c:pt idx="19518">
                  <c:v>34.504888000000001</c:v>
                </c:pt>
                <c:pt idx="19519">
                  <c:v>34.504888000000001</c:v>
                </c:pt>
                <c:pt idx="19520">
                  <c:v>34.509416999999999</c:v>
                </c:pt>
                <c:pt idx="19521">
                  <c:v>34.509416999999999</c:v>
                </c:pt>
                <c:pt idx="19522">
                  <c:v>34.512587000000003</c:v>
                </c:pt>
                <c:pt idx="19523">
                  <c:v>34.512587000000003</c:v>
                </c:pt>
                <c:pt idx="19524">
                  <c:v>34.522098</c:v>
                </c:pt>
                <c:pt idx="19525">
                  <c:v>34.522098</c:v>
                </c:pt>
                <c:pt idx="19526">
                  <c:v>34.522551</c:v>
                </c:pt>
                <c:pt idx="19527">
                  <c:v>34.522551</c:v>
                </c:pt>
                <c:pt idx="19528">
                  <c:v>34.526626999999998</c:v>
                </c:pt>
                <c:pt idx="19529">
                  <c:v>34.526626999999998</c:v>
                </c:pt>
                <c:pt idx="19530">
                  <c:v>34.527985999999999</c:v>
                </c:pt>
                <c:pt idx="19531">
                  <c:v>34.527985999999999</c:v>
                </c:pt>
                <c:pt idx="19532">
                  <c:v>34.528438999999999</c:v>
                </c:pt>
                <c:pt idx="19533">
                  <c:v>34.528438999999999</c:v>
                </c:pt>
                <c:pt idx="19534">
                  <c:v>34.528891999999999</c:v>
                </c:pt>
                <c:pt idx="19535">
                  <c:v>34.528891999999999</c:v>
                </c:pt>
                <c:pt idx="19536">
                  <c:v>34.529344999999999</c:v>
                </c:pt>
                <c:pt idx="19537">
                  <c:v>34.529344999999999</c:v>
                </c:pt>
                <c:pt idx="19538">
                  <c:v>34.532062000000003</c:v>
                </c:pt>
                <c:pt idx="19539">
                  <c:v>34.532062000000003</c:v>
                </c:pt>
                <c:pt idx="19540">
                  <c:v>34.532967999999997</c:v>
                </c:pt>
                <c:pt idx="19541">
                  <c:v>34.532967999999997</c:v>
                </c:pt>
                <c:pt idx="19542">
                  <c:v>34.534779</c:v>
                </c:pt>
                <c:pt idx="19543">
                  <c:v>34.534779</c:v>
                </c:pt>
                <c:pt idx="19544">
                  <c:v>34.535232000000001</c:v>
                </c:pt>
                <c:pt idx="19545">
                  <c:v>34.535232000000001</c:v>
                </c:pt>
                <c:pt idx="19546">
                  <c:v>34.537044000000002</c:v>
                </c:pt>
                <c:pt idx="19547">
                  <c:v>34.537044000000002</c:v>
                </c:pt>
                <c:pt idx="19548">
                  <c:v>34.540666999999999</c:v>
                </c:pt>
                <c:pt idx="19549">
                  <c:v>34.540666999999999</c:v>
                </c:pt>
                <c:pt idx="19550">
                  <c:v>34.541119999999999</c:v>
                </c:pt>
                <c:pt idx="19551">
                  <c:v>34.541119999999999</c:v>
                </c:pt>
                <c:pt idx="19552">
                  <c:v>34.543837000000003</c:v>
                </c:pt>
                <c:pt idx="19553">
                  <c:v>34.543837000000003</c:v>
                </c:pt>
                <c:pt idx="19554">
                  <c:v>34.545195999999997</c:v>
                </c:pt>
                <c:pt idx="19555">
                  <c:v>34.545195999999997</c:v>
                </c:pt>
                <c:pt idx="19556">
                  <c:v>34.550178000000002</c:v>
                </c:pt>
                <c:pt idx="19557">
                  <c:v>34.550178000000002</c:v>
                </c:pt>
                <c:pt idx="19558">
                  <c:v>34.551988999999999</c:v>
                </c:pt>
                <c:pt idx="19559">
                  <c:v>34.551988999999999</c:v>
                </c:pt>
                <c:pt idx="19560">
                  <c:v>34.552441999999999</c:v>
                </c:pt>
                <c:pt idx="19561">
                  <c:v>34.552441999999999</c:v>
                </c:pt>
                <c:pt idx="19562">
                  <c:v>34.553348</c:v>
                </c:pt>
                <c:pt idx="19563">
                  <c:v>34.553348</c:v>
                </c:pt>
                <c:pt idx="19564">
                  <c:v>34.553801</c:v>
                </c:pt>
                <c:pt idx="19565">
                  <c:v>34.553801</c:v>
                </c:pt>
                <c:pt idx="19566">
                  <c:v>34.555613000000001</c:v>
                </c:pt>
                <c:pt idx="19567">
                  <c:v>34.555613000000001</c:v>
                </c:pt>
                <c:pt idx="19568">
                  <c:v>34.556970999999997</c:v>
                </c:pt>
                <c:pt idx="19569">
                  <c:v>34.556970999999997</c:v>
                </c:pt>
                <c:pt idx="19570">
                  <c:v>34.556970999999997</c:v>
                </c:pt>
                <c:pt idx="19571">
                  <c:v>34.556970999999997</c:v>
                </c:pt>
                <c:pt idx="19572">
                  <c:v>34.560594000000002</c:v>
                </c:pt>
                <c:pt idx="19573">
                  <c:v>34.560594000000002</c:v>
                </c:pt>
                <c:pt idx="19574">
                  <c:v>34.560594000000002</c:v>
                </c:pt>
                <c:pt idx="19575">
                  <c:v>34.560594000000002</c:v>
                </c:pt>
                <c:pt idx="19576">
                  <c:v>34.563312000000003</c:v>
                </c:pt>
                <c:pt idx="19577">
                  <c:v>34.563312000000003</c:v>
                </c:pt>
                <c:pt idx="19578">
                  <c:v>34.565123</c:v>
                </c:pt>
                <c:pt idx="19579">
                  <c:v>34.565123</c:v>
                </c:pt>
                <c:pt idx="19580">
                  <c:v>34.566935000000001</c:v>
                </c:pt>
                <c:pt idx="19581">
                  <c:v>34.566935000000001</c:v>
                </c:pt>
                <c:pt idx="19582">
                  <c:v>34.567841000000001</c:v>
                </c:pt>
                <c:pt idx="19583">
                  <c:v>34.567841000000001</c:v>
                </c:pt>
                <c:pt idx="19584">
                  <c:v>34.569200000000002</c:v>
                </c:pt>
                <c:pt idx="19585">
                  <c:v>34.569200000000002</c:v>
                </c:pt>
                <c:pt idx="19586">
                  <c:v>34.573276</c:v>
                </c:pt>
                <c:pt idx="19587">
                  <c:v>34.573276</c:v>
                </c:pt>
                <c:pt idx="19588">
                  <c:v>34.575087000000003</c:v>
                </c:pt>
                <c:pt idx="19589">
                  <c:v>34.575087000000003</c:v>
                </c:pt>
                <c:pt idx="19590">
                  <c:v>34.575539999999997</c:v>
                </c:pt>
                <c:pt idx="19591">
                  <c:v>34.575539999999997</c:v>
                </c:pt>
                <c:pt idx="19592">
                  <c:v>34.576898999999997</c:v>
                </c:pt>
                <c:pt idx="19593">
                  <c:v>34.576898999999997</c:v>
                </c:pt>
                <c:pt idx="19594">
                  <c:v>34.578710000000001</c:v>
                </c:pt>
                <c:pt idx="19595">
                  <c:v>34.578710000000001</c:v>
                </c:pt>
                <c:pt idx="19596">
                  <c:v>34.579616000000001</c:v>
                </c:pt>
                <c:pt idx="19597">
                  <c:v>34.579616000000001</c:v>
                </c:pt>
                <c:pt idx="19598">
                  <c:v>34.591391999999999</c:v>
                </c:pt>
                <c:pt idx="19599">
                  <c:v>34.591391999999999</c:v>
                </c:pt>
                <c:pt idx="19600">
                  <c:v>34.591844000000002</c:v>
                </c:pt>
                <c:pt idx="19601">
                  <c:v>34.591844000000002</c:v>
                </c:pt>
                <c:pt idx="19602">
                  <c:v>34.594562000000003</c:v>
                </c:pt>
                <c:pt idx="19603">
                  <c:v>34.594562000000003</c:v>
                </c:pt>
                <c:pt idx="19604">
                  <c:v>34.601807999999998</c:v>
                </c:pt>
                <c:pt idx="19605">
                  <c:v>34.601807999999998</c:v>
                </c:pt>
                <c:pt idx="19606">
                  <c:v>34.603166999999999</c:v>
                </c:pt>
                <c:pt idx="19607">
                  <c:v>34.603166999999999</c:v>
                </c:pt>
                <c:pt idx="19608">
                  <c:v>34.603619999999999</c:v>
                </c:pt>
                <c:pt idx="19609">
                  <c:v>34.603619999999999</c:v>
                </c:pt>
                <c:pt idx="19610">
                  <c:v>34.611772000000002</c:v>
                </c:pt>
                <c:pt idx="19611">
                  <c:v>34.611772000000002</c:v>
                </c:pt>
                <c:pt idx="19612">
                  <c:v>34.613131000000003</c:v>
                </c:pt>
                <c:pt idx="19613">
                  <c:v>34.613131000000003</c:v>
                </c:pt>
                <c:pt idx="19614">
                  <c:v>34.620376999999998</c:v>
                </c:pt>
                <c:pt idx="19615">
                  <c:v>34.620376999999998</c:v>
                </c:pt>
                <c:pt idx="19616">
                  <c:v>34.624000000000002</c:v>
                </c:pt>
                <c:pt idx="19617">
                  <c:v>34.624000000000002</c:v>
                </c:pt>
                <c:pt idx="19618">
                  <c:v>34.625359000000003</c:v>
                </c:pt>
                <c:pt idx="19619">
                  <c:v>34.625359000000003</c:v>
                </c:pt>
                <c:pt idx="19620">
                  <c:v>34.625812000000003</c:v>
                </c:pt>
                <c:pt idx="19621">
                  <c:v>34.625812000000003</c:v>
                </c:pt>
                <c:pt idx="19622">
                  <c:v>34.626264999999997</c:v>
                </c:pt>
                <c:pt idx="19623">
                  <c:v>34.626264999999997</c:v>
                </c:pt>
                <c:pt idx="19624">
                  <c:v>34.626264999999997</c:v>
                </c:pt>
                <c:pt idx="19625">
                  <c:v>34.626264999999997</c:v>
                </c:pt>
                <c:pt idx="19626">
                  <c:v>34.626264999999997</c:v>
                </c:pt>
                <c:pt idx="19627">
                  <c:v>34.626264999999997</c:v>
                </c:pt>
                <c:pt idx="19628">
                  <c:v>34.627623</c:v>
                </c:pt>
                <c:pt idx="19629">
                  <c:v>34.627623</c:v>
                </c:pt>
                <c:pt idx="19630">
                  <c:v>34.628076</c:v>
                </c:pt>
                <c:pt idx="19631">
                  <c:v>34.628076</c:v>
                </c:pt>
                <c:pt idx="19632">
                  <c:v>34.633963999999999</c:v>
                </c:pt>
                <c:pt idx="19633">
                  <c:v>34.633963999999999</c:v>
                </c:pt>
                <c:pt idx="19634">
                  <c:v>34.635323</c:v>
                </c:pt>
                <c:pt idx="19635">
                  <c:v>34.635323</c:v>
                </c:pt>
                <c:pt idx="19636">
                  <c:v>34.643022000000002</c:v>
                </c:pt>
                <c:pt idx="19637">
                  <c:v>34.643022000000002</c:v>
                </c:pt>
                <c:pt idx="19638">
                  <c:v>34.646644999999999</c:v>
                </c:pt>
                <c:pt idx="19639">
                  <c:v>34.646644999999999</c:v>
                </c:pt>
                <c:pt idx="19640">
                  <c:v>34.647551</c:v>
                </c:pt>
                <c:pt idx="19641">
                  <c:v>34.647551</c:v>
                </c:pt>
                <c:pt idx="19642">
                  <c:v>34.647551</c:v>
                </c:pt>
                <c:pt idx="19643">
                  <c:v>34.647551</c:v>
                </c:pt>
                <c:pt idx="19644">
                  <c:v>34.648457000000001</c:v>
                </c:pt>
                <c:pt idx="19645">
                  <c:v>34.648457000000001</c:v>
                </c:pt>
                <c:pt idx="19646">
                  <c:v>34.651173999999997</c:v>
                </c:pt>
                <c:pt idx="19647">
                  <c:v>34.651173999999997</c:v>
                </c:pt>
                <c:pt idx="19648">
                  <c:v>34.654344000000002</c:v>
                </c:pt>
                <c:pt idx="19649">
                  <c:v>34.654344000000002</c:v>
                </c:pt>
                <c:pt idx="19650">
                  <c:v>34.654797000000002</c:v>
                </c:pt>
                <c:pt idx="19651">
                  <c:v>34.654797000000002</c:v>
                </c:pt>
                <c:pt idx="19652">
                  <c:v>34.656609000000003</c:v>
                </c:pt>
                <c:pt idx="19653">
                  <c:v>34.656609000000003</c:v>
                </c:pt>
                <c:pt idx="19654">
                  <c:v>34.657062000000003</c:v>
                </c:pt>
                <c:pt idx="19655">
                  <c:v>34.657062000000003</c:v>
                </c:pt>
                <c:pt idx="19656">
                  <c:v>34.667478000000003</c:v>
                </c:pt>
                <c:pt idx="19657">
                  <c:v>34.667478000000003</c:v>
                </c:pt>
                <c:pt idx="19658">
                  <c:v>34.668837000000003</c:v>
                </c:pt>
                <c:pt idx="19659">
                  <c:v>34.668837000000003</c:v>
                </c:pt>
                <c:pt idx="19660">
                  <c:v>34.669742999999997</c:v>
                </c:pt>
                <c:pt idx="19661">
                  <c:v>34.669742999999997</c:v>
                </c:pt>
                <c:pt idx="19662">
                  <c:v>34.670648999999997</c:v>
                </c:pt>
                <c:pt idx="19663">
                  <c:v>34.670648999999997</c:v>
                </c:pt>
                <c:pt idx="19664">
                  <c:v>34.672913000000001</c:v>
                </c:pt>
                <c:pt idx="19665">
                  <c:v>34.672913000000001</c:v>
                </c:pt>
                <c:pt idx="19666">
                  <c:v>34.674725000000002</c:v>
                </c:pt>
                <c:pt idx="19667">
                  <c:v>34.674725000000002</c:v>
                </c:pt>
                <c:pt idx="19668">
                  <c:v>34.676082999999998</c:v>
                </c:pt>
                <c:pt idx="19669">
                  <c:v>34.676082999999998</c:v>
                </c:pt>
                <c:pt idx="19670">
                  <c:v>34.688763999999999</c:v>
                </c:pt>
                <c:pt idx="19671">
                  <c:v>34.688763999999999</c:v>
                </c:pt>
                <c:pt idx="19672">
                  <c:v>34.68967</c:v>
                </c:pt>
                <c:pt idx="19673">
                  <c:v>34.68967</c:v>
                </c:pt>
                <c:pt idx="19674">
                  <c:v>34.690123</c:v>
                </c:pt>
                <c:pt idx="19675">
                  <c:v>34.690123</c:v>
                </c:pt>
                <c:pt idx="19676">
                  <c:v>34.694198999999998</c:v>
                </c:pt>
                <c:pt idx="19677">
                  <c:v>34.694198999999998</c:v>
                </c:pt>
                <c:pt idx="19678">
                  <c:v>34.696010999999999</c:v>
                </c:pt>
                <c:pt idx="19679">
                  <c:v>34.696010999999999</c:v>
                </c:pt>
                <c:pt idx="19680">
                  <c:v>34.700087000000003</c:v>
                </c:pt>
                <c:pt idx="19681">
                  <c:v>34.700087000000003</c:v>
                </c:pt>
                <c:pt idx="19682">
                  <c:v>34.704616000000001</c:v>
                </c:pt>
                <c:pt idx="19683">
                  <c:v>34.704616000000001</c:v>
                </c:pt>
                <c:pt idx="19684">
                  <c:v>34.705975000000002</c:v>
                </c:pt>
                <c:pt idx="19685">
                  <c:v>34.705975000000002</c:v>
                </c:pt>
                <c:pt idx="19686">
                  <c:v>34.705975000000002</c:v>
                </c:pt>
                <c:pt idx="19687">
                  <c:v>34.705975000000002</c:v>
                </c:pt>
                <c:pt idx="19688">
                  <c:v>34.706879999999998</c:v>
                </c:pt>
                <c:pt idx="19689">
                  <c:v>34.706879999999998</c:v>
                </c:pt>
                <c:pt idx="19690">
                  <c:v>34.707785999999999</c:v>
                </c:pt>
                <c:pt idx="19691">
                  <c:v>34.707785999999999</c:v>
                </c:pt>
                <c:pt idx="19692">
                  <c:v>34.709598</c:v>
                </c:pt>
                <c:pt idx="19693">
                  <c:v>34.709598</c:v>
                </c:pt>
                <c:pt idx="19694">
                  <c:v>34.711409000000003</c:v>
                </c:pt>
                <c:pt idx="19695">
                  <c:v>34.711409000000003</c:v>
                </c:pt>
                <c:pt idx="19696">
                  <c:v>34.711409000000003</c:v>
                </c:pt>
                <c:pt idx="19697">
                  <c:v>34.711409000000003</c:v>
                </c:pt>
                <c:pt idx="19698">
                  <c:v>34.712314999999997</c:v>
                </c:pt>
                <c:pt idx="19699">
                  <c:v>34.712314999999997</c:v>
                </c:pt>
                <c:pt idx="19700">
                  <c:v>34.714126999999998</c:v>
                </c:pt>
                <c:pt idx="19701">
                  <c:v>34.714126999999998</c:v>
                </c:pt>
                <c:pt idx="19702">
                  <c:v>34.717297000000002</c:v>
                </c:pt>
                <c:pt idx="19703">
                  <c:v>34.717297000000002</c:v>
                </c:pt>
                <c:pt idx="19704">
                  <c:v>34.718656000000003</c:v>
                </c:pt>
                <c:pt idx="19705">
                  <c:v>34.718656000000003</c:v>
                </c:pt>
                <c:pt idx="19706">
                  <c:v>34.719109000000003</c:v>
                </c:pt>
                <c:pt idx="19707">
                  <c:v>34.719109000000003</c:v>
                </c:pt>
                <c:pt idx="19708">
                  <c:v>34.721826</c:v>
                </c:pt>
                <c:pt idx="19709">
                  <c:v>34.721826</c:v>
                </c:pt>
                <c:pt idx="19710">
                  <c:v>34.722732000000001</c:v>
                </c:pt>
                <c:pt idx="19711">
                  <c:v>34.722732000000001</c:v>
                </c:pt>
                <c:pt idx="19712">
                  <c:v>34.725901999999998</c:v>
                </c:pt>
                <c:pt idx="19713">
                  <c:v>34.725901999999998</c:v>
                </c:pt>
                <c:pt idx="19714">
                  <c:v>34.728166000000002</c:v>
                </c:pt>
                <c:pt idx="19715">
                  <c:v>34.728166000000002</c:v>
                </c:pt>
                <c:pt idx="19716">
                  <c:v>34.728619000000002</c:v>
                </c:pt>
                <c:pt idx="19717">
                  <c:v>34.728619000000002</c:v>
                </c:pt>
                <c:pt idx="19718">
                  <c:v>34.731337000000003</c:v>
                </c:pt>
                <c:pt idx="19719">
                  <c:v>34.731337000000003</c:v>
                </c:pt>
                <c:pt idx="19720">
                  <c:v>34.734054</c:v>
                </c:pt>
                <c:pt idx="19721">
                  <c:v>34.734054</c:v>
                </c:pt>
                <c:pt idx="19722">
                  <c:v>34.734054</c:v>
                </c:pt>
                <c:pt idx="19723">
                  <c:v>34.734054</c:v>
                </c:pt>
                <c:pt idx="19724">
                  <c:v>34.735413000000001</c:v>
                </c:pt>
                <c:pt idx="19725">
                  <c:v>34.735413000000001</c:v>
                </c:pt>
                <c:pt idx="19726">
                  <c:v>34.735413000000001</c:v>
                </c:pt>
                <c:pt idx="19727">
                  <c:v>34.735413000000001</c:v>
                </c:pt>
                <c:pt idx="19728">
                  <c:v>34.735866000000001</c:v>
                </c:pt>
                <c:pt idx="19729">
                  <c:v>34.735866000000001</c:v>
                </c:pt>
                <c:pt idx="19730">
                  <c:v>34.739488999999999</c:v>
                </c:pt>
                <c:pt idx="19731">
                  <c:v>34.739488999999999</c:v>
                </c:pt>
                <c:pt idx="19732">
                  <c:v>34.740394999999999</c:v>
                </c:pt>
                <c:pt idx="19733">
                  <c:v>34.740394999999999</c:v>
                </c:pt>
                <c:pt idx="19734">
                  <c:v>34.740394999999999</c:v>
                </c:pt>
                <c:pt idx="19735">
                  <c:v>34.740394999999999</c:v>
                </c:pt>
                <c:pt idx="19736">
                  <c:v>34.740848</c:v>
                </c:pt>
                <c:pt idx="19737">
                  <c:v>34.740848</c:v>
                </c:pt>
                <c:pt idx="19738">
                  <c:v>34.743112000000004</c:v>
                </c:pt>
                <c:pt idx="19739">
                  <c:v>34.743112000000004</c:v>
                </c:pt>
                <c:pt idx="19740">
                  <c:v>34.744017999999997</c:v>
                </c:pt>
                <c:pt idx="19741">
                  <c:v>34.744017999999997</c:v>
                </c:pt>
                <c:pt idx="19742">
                  <c:v>34.750357999999999</c:v>
                </c:pt>
                <c:pt idx="19743">
                  <c:v>34.750357999999999</c:v>
                </c:pt>
                <c:pt idx="19744">
                  <c:v>34.752623</c:v>
                </c:pt>
                <c:pt idx="19745">
                  <c:v>34.752623</c:v>
                </c:pt>
                <c:pt idx="19746">
                  <c:v>34.753529</c:v>
                </c:pt>
                <c:pt idx="19747">
                  <c:v>34.753529</c:v>
                </c:pt>
                <c:pt idx="19748">
                  <c:v>34.753529</c:v>
                </c:pt>
                <c:pt idx="19749">
                  <c:v>34.753529</c:v>
                </c:pt>
                <c:pt idx="19750">
                  <c:v>34.753982000000001</c:v>
                </c:pt>
                <c:pt idx="19751">
                  <c:v>34.753982000000001</c:v>
                </c:pt>
                <c:pt idx="19752">
                  <c:v>34.754435000000001</c:v>
                </c:pt>
                <c:pt idx="19753">
                  <c:v>34.754435000000001</c:v>
                </c:pt>
                <c:pt idx="19754">
                  <c:v>34.759416000000002</c:v>
                </c:pt>
                <c:pt idx="19755">
                  <c:v>34.759416000000002</c:v>
                </c:pt>
                <c:pt idx="19756">
                  <c:v>34.769379999999998</c:v>
                </c:pt>
                <c:pt idx="19757">
                  <c:v>34.769379999999998</c:v>
                </c:pt>
                <c:pt idx="19758">
                  <c:v>34.771191999999999</c:v>
                </c:pt>
                <c:pt idx="19759">
                  <c:v>34.771191999999999</c:v>
                </c:pt>
                <c:pt idx="19760">
                  <c:v>34.771191999999999</c:v>
                </c:pt>
                <c:pt idx="19761">
                  <c:v>34.771191999999999</c:v>
                </c:pt>
                <c:pt idx="19762">
                  <c:v>34.772550000000003</c:v>
                </c:pt>
                <c:pt idx="19763">
                  <c:v>34.772550000000003</c:v>
                </c:pt>
                <c:pt idx="19764">
                  <c:v>34.772550000000003</c:v>
                </c:pt>
                <c:pt idx="19765">
                  <c:v>34.772550000000003</c:v>
                </c:pt>
                <c:pt idx="19766">
                  <c:v>34.773003000000003</c:v>
                </c:pt>
                <c:pt idx="19767">
                  <c:v>34.773003000000003</c:v>
                </c:pt>
                <c:pt idx="19768">
                  <c:v>34.773456000000003</c:v>
                </c:pt>
                <c:pt idx="19769">
                  <c:v>34.773456000000003</c:v>
                </c:pt>
                <c:pt idx="19770">
                  <c:v>34.774814999999997</c:v>
                </c:pt>
                <c:pt idx="19771">
                  <c:v>34.774814999999997</c:v>
                </c:pt>
                <c:pt idx="19772">
                  <c:v>34.780250000000002</c:v>
                </c:pt>
                <c:pt idx="19773">
                  <c:v>34.780250000000002</c:v>
                </c:pt>
                <c:pt idx="19774">
                  <c:v>34.784779</c:v>
                </c:pt>
                <c:pt idx="19775">
                  <c:v>34.784779</c:v>
                </c:pt>
                <c:pt idx="19776">
                  <c:v>34.786136999999997</c:v>
                </c:pt>
                <c:pt idx="19777">
                  <c:v>34.786136999999997</c:v>
                </c:pt>
                <c:pt idx="19778">
                  <c:v>34.791119000000002</c:v>
                </c:pt>
                <c:pt idx="19779">
                  <c:v>34.791119000000002</c:v>
                </c:pt>
                <c:pt idx="19780">
                  <c:v>34.792931000000003</c:v>
                </c:pt>
                <c:pt idx="19781">
                  <c:v>34.792931000000003</c:v>
                </c:pt>
                <c:pt idx="19782">
                  <c:v>34.795648</c:v>
                </c:pt>
                <c:pt idx="19783">
                  <c:v>34.795648</c:v>
                </c:pt>
                <c:pt idx="19784">
                  <c:v>34.796101</c:v>
                </c:pt>
                <c:pt idx="19785">
                  <c:v>34.796101</c:v>
                </c:pt>
                <c:pt idx="19786">
                  <c:v>34.797913000000001</c:v>
                </c:pt>
                <c:pt idx="19787">
                  <c:v>34.797913000000001</c:v>
                </c:pt>
                <c:pt idx="19788">
                  <c:v>34.798817999999997</c:v>
                </c:pt>
                <c:pt idx="19789">
                  <c:v>34.798817999999997</c:v>
                </c:pt>
                <c:pt idx="19790">
                  <c:v>34.801082999999998</c:v>
                </c:pt>
                <c:pt idx="19791">
                  <c:v>34.801082999999998</c:v>
                </c:pt>
                <c:pt idx="19792">
                  <c:v>34.801988999999999</c:v>
                </c:pt>
                <c:pt idx="19793">
                  <c:v>34.801988999999999</c:v>
                </c:pt>
                <c:pt idx="19794">
                  <c:v>34.801988999999999</c:v>
                </c:pt>
                <c:pt idx="19795">
                  <c:v>34.801988999999999</c:v>
                </c:pt>
                <c:pt idx="19796">
                  <c:v>34.802894999999999</c:v>
                </c:pt>
                <c:pt idx="19797">
                  <c:v>34.802894999999999</c:v>
                </c:pt>
                <c:pt idx="19798">
                  <c:v>34.803347000000002</c:v>
                </c:pt>
                <c:pt idx="19799">
                  <c:v>34.803347000000002</c:v>
                </c:pt>
                <c:pt idx="19800">
                  <c:v>34.807876</c:v>
                </c:pt>
                <c:pt idx="19801">
                  <c:v>34.807876</c:v>
                </c:pt>
                <c:pt idx="19802">
                  <c:v>34.808329000000001</c:v>
                </c:pt>
                <c:pt idx="19803">
                  <c:v>34.808329000000001</c:v>
                </c:pt>
                <c:pt idx="19804">
                  <c:v>34.809688000000001</c:v>
                </c:pt>
                <c:pt idx="19805">
                  <c:v>34.809688000000001</c:v>
                </c:pt>
                <c:pt idx="19806">
                  <c:v>34.810594000000002</c:v>
                </c:pt>
                <c:pt idx="19807">
                  <c:v>34.810594000000002</c:v>
                </c:pt>
                <c:pt idx="19808">
                  <c:v>34.815123</c:v>
                </c:pt>
                <c:pt idx="19809">
                  <c:v>34.815123</c:v>
                </c:pt>
                <c:pt idx="19810">
                  <c:v>34.817839999999997</c:v>
                </c:pt>
                <c:pt idx="19811">
                  <c:v>34.817839999999997</c:v>
                </c:pt>
                <c:pt idx="19812">
                  <c:v>34.819651999999998</c:v>
                </c:pt>
                <c:pt idx="19813">
                  <c:v>34.819651999999998</c:v>
                </c:pt>
                <c:pt idx="19814">
                  <c:v>34.821916000000002</c:v>
                </c:pt>
                <c:pt idx="19815">
                  <c:v>34.821916000000002</c:v>
                </c:pt>
                <c:pt idx="19816">
                  <c:v>34.822822000000002</c:v>
                </c:pt>
                <c:pt idx="19817">
                  <c:v>34.822822000000002</c:v>
                </c:pt>
                <c:pt idx="19818">
                  <c:v>34.824181000000003</c:v>
                </c:pt>
                <c:pt idx="19819">
                  <c:v>34.824181000000003</c:v>
                </c:pt>
                <c:pt idx="19820">
                  <c:v>34.825087000000003</c:v>
                </c:pt>
                <c:pt idx="19821">
                  <c:v>34.825087000000003</c:v>
                </c:pt>
                <c:pt idx="19822">
                  <c:v>34.834144000000002</c:v>
                </c:pt>
                <c:pt idx="19823">
                  <c:v>34.834144000000002</c:v>
                </c:pt>
                <c:pt idx="19824">
                  <c:v>34.835503000000003</c:v>
                </c:pt>
                <c:pt idx="19825">
                  <c:v>34.835503000000003</c:v>
                </c:pt>
                <c:pt idx="19826">
                  <c:v>34.836862000000004</c:v>
                </c:pt>
                <c:pt idx="19827">
                  <c:v>34.836862000000004</c:v>
                </c:pt>
                <c:pt idx="19828">
                  <c:v>34.837767999999997</c:v>
                </c:pt>
                <c:pt idx="19829">
                  <c:v>34.837767999999997</c:v>
                </c:pt>
                <c:pt idx="19830">
                  <c:v>34.840032000000001</c:v>
                </c:pt>
                <c:pt idx="19831">
                  <c:v>34.840032000000001</c:v>
                </c:pt>
                <c:pt idx="19832">
                  <c:v>34.841391000000002</c:v>
                </c:pt>
                <c:pt idx="19833">
                  <c:v>34.841391000000002</c:v>
                </c:pt>
                <c:pt idx="19834">
                  <c:v>34.841844000000002</c:v>
                </c:pt>
                <c:pt idx="19835">
                  <c:v>34.841844000000002</c:v>
                </c:pt>
                <c:pt idx="19836">
                  <c:v>34.847278000000003</c:v>
                </c:pt>
                <c:pt idx="19837">
                  <c:v>34.847278000000003</c:v>
                </c:pt>
                <c:pt idx="19838">
                  <c:v>34.848184000000003</c:v>
                </c:pt>
                <c:pt idx="19839">
                  <c:v>34.848184000000003</c:v>
                </c:pt>
                <c:pt idx="19840">
                  <c:v>34.853619000000002</c:v>
                </c:pt>
                <c:pt idx="19841">
                  <c:v>34.853619000000002</c:v>
                </c:pt>
                <c:pt idx="19842">
                  <c:v>34.865394000000002</c:v>
                </c:pt>
                <c:pt idx="19843">
                  <c:v>34.865394000000002</c:v>
                </c:pt>
                <c:pt idx="19844">
                  <c:v>34.868564999999997</c:v>
                </c:pt>
                <c:pt idx="19845">
                  <c:v>34.868564999999997</c:v>
                </c:pt>
                <c:pt idx="19846">
                  <c:v>34.872188000000001</c:v>
                </c:pt>
                <c:pt idx="19847">
                  <c:v>34.872188000000001</c:v>
                </c:pt>
                <c:pt idx="19848">
                  <c:v>34.873094000000002</c:v>
                </c:pt>
                <c:pt idx="19849">
                  <c:v>34.873094000000002</c:v>
                </c:pt>
                <c:pt idx="19850">
                  <c:v>34.883057000000001</c:v>
                </c:pt>
                <c:pt idx="19851">
                  <c:v>34.883057000000001</c:v>
                </c:pt>
                <c:pt idx="19852">
                  <c:v>34.886681000000003</c:v>
                </c:pt>
                <c:pt idx="19853">
                  <c:v>34.886681000000003</c:v>
                </c:pt>
                <c:pt idx="19854">
                  <c:v>34.890757000000001</c:v>
                </c:pt>
                <c:pt idx="19855">
                  <c:v>34.890757000000001</c:v>
                </c:pt>
                <c:pt idx="19856">
                  <c:v>34.893473999999998</c:v>
                </c:pt>
                <c:pt idx="19857">
                  <c:v>34.893473999999998</c:v>
                </c:pt>
                <c:pt idx="19858">
                  <c:v>34.893926999999998</c:v>
                </c:pt>
                <c:pt idx="19859">
                  <c:v>34.893926999999998</c:v>
                </c:pt>
                <c:pt idx="19860">
                  <c:v>34.896191000000002</c:v>
                </c:pt>
                <c:pt idx="19861">
                  <c:v>34.896191000000002</c:v>
                </c:pt>
                <c:pt idx="19862">
                  <c:v>34.901173</c:v>
                </c:pt>
                <c:pt idx="19863">
                  <c:v>34.901173</c:v>
                </c:pt>
                <c:pt idx="19864">
                  <c:v>34.903891000000002</c:v>
                </c:pt>
                <c:pt idx="19865">
                  <c:v>34.903891000000002</c:v>
                </c:pt>
                <c:pt idx="19866">
                  <c:v>34.907966999999999</c:v>
                </c:pt>
                <c:pt idx="19867">
                  <c:v>34.907966999999999</c:v>
                </c:pt>
                <c:pt idx="19868">
                  <c:v>34.907966999999999</c:v>
                </c:pt>
                <c:pt idx="19869">
                  <c:v>34.907966999999999</c:v>
                </c:pt>
                <c:pt idx="19870">
                  <c:v>34.90842</c:v>
                </c:pt>
                <c:pt idx="19871">
                  <c:v>34.90842</c:v>
                </c:pt>
                <c:pt idx="19872">
                  <c:v>34.910684000000003</c:v>
                </c:pt>
                <c:pt idx="19873">
                  <c:v>34.910684000000003</c:v>
                </c:pt>
                <c:pt idx="19874">
                  <c:v>34.911589999999997</c:v>
                </c:pt>
                <c:pt idx="19875">
                  <c:v>34.911589999999997</c:v>
                </c:pt>
                <c:pt idx="19876">
                  <c:v>34.912042999999997</c:v>
                </c:pt>
                <c:pt idx="19877">
                  <c:v>34.912042999999997</c:v>
                </c:pt>
                <c:pt idx="19878">
                  <c:v>34.926535999999999</c:v>
                </c:pt>
                <c:pt idx="19879">
                  <c:v>34.926535999999999</c:v>
                </c:pt>
                <c:pt idx="19880">
                  <c:v>34.928800000000003</c:v>
                </c:pt>
                <c:pt idx="19881">
                  <c:v>34.928800000000003</c:v>
                </c:pt>
                <c:pt idx="19882">
                  <c:v>34.929706000000003</c:v>
                </c:pt>
                <c:pt idx="19883">
                  <c:v>34.929706000000003</c:v>
                </c:pt>
                <c:pt idx="19884">
                  <c:v>34.932423</c:v>
                </c:pt>
                <c:pt idx="19885">
                  <c:v>34.932423</c:v>
                </c:pt>
                <c:pt idx="19886">
                  <c:v>34.932876</c:v>
                </c:pt>
                <c:pt idx="19887">
                  <c:v>34.932876</c:v>
                </c:pt>
                <c:pt idx="19888">
                  <c:v>34.933329000000001</c:v>
                </c:pt>
                <c:pt idx="19889">
                  <c:v>34.933329000000001</c:v>
                </c:pt>
                <c:pt idx="19890">
                  <c:v>34.937404999999998</c:v>
                </c:pt>
                <c:pt idx="19891">
                  <c:v>34.937404999999998</c:v>
                </c:pt>
                <c:pt idx="19892">
                  <c:v>34.948726999999998</c:v>
                </c:pt>
                <c:pt idx="19893">
                  <c:v>34.948726999999998</c:v>
                </c:pt>
                <c:pt idx="19894">
                  <c:v>34.949179999999998</c:v>
                </c:pt>
                <c:pt idx="19895">
                  <c:v>34.949179999999998</c:v>
                </c:pt>
                <c:pt idx="19896">
                  <c:v>34.951445</c:v>
                </c:pt>
                <c:pt idx="19897">
                  <c:v>34.951445</c:v>
                </c:pt>
                <c:pt idx="19898">
                  <c:v>34.952804</c:v>
                </c:pt>
                <c:pt idx="19899">
                  <c:v>34.952804</c:v>
                </c:pt>
                <c:pt idx="19900">
                  <c:v>34.960956000000003</c:v>
                </c:pt>
                <c:pt idx="19901">
                  <c:v>34.960956000000003</c:v>
                </c:pt>
                <c:pt idx="19902">
                  <c:v>34.962313999999999</c:v>
                </c:pt>
                <c:pt idx="19903">
                  <c:v>34.962313999999999</c:v>
                </c:pt>
                <c:pt idx="19904">
                  <c:v>34.963673</c:v>
                </c:pt>
                <c:pt idx="19905">
                  <c:v>34.963673</c:v>
                </c:pt>
                <c:pt idx="19906">
                  <c:v>34.964579000000001</c:v>
                </c:pt>
                <c:pt idx="19907">
                  <c:v>34.964579000000001</c:v>
                </c:pt>
                <c:pt idx="19908">
                  <c:v>34.966389999999997</c:v>
                </c:pt>
                <c:pt idx="19909">
                  <c:v>34.966389999999997</c:v>
                </c:pt>
                <c:pt idx="19910">
                  <c:v>34.967748999999998</c:v>
                </c:pt>
                <c:pt idx="19911">
                  <c:v>34.967748999999998</c:v>
                </c:pt>
                <c:pt idx="19912">
                  <c:v>34.968654999999998</c:v>
                </c:pt>
                <c:pt idx="19913">
                  <c:v>34.968654999999998</c:v>
                </c:pt>
                <c:pt idx="19914">
                  <c:v>34.972731000000003</c:v>
                </c:pt>
                <c:pt idx="19915">
                  <c:v>34.972731000000003</c:v>
                </c:pt>
                <c:pt idx="19916">
                  <c:v>34.975901</c:v>
                </c:pt>
                <c:pt idx="19917">
                  <c:v>34.975901</c:v>
                </c:pt>
                <c:pt idx="19918">
                  <c:v>34.977713000000001</c:v>
                </c:pt>
                <c:pt idx="19919">
                  <c:v>34.977713000000001</c:v>
                </c:pt>
                <c:pt idx="19920">
                  <c:v>34.983601</c:v>
                </c:pt>
                <c:pt idx="19921">
                  <c:v>34.983601</c:v>
                </c:pt>
                <c:pt idx="19922">
                  <c:v>34.986317999999997</c:v>
                </c:pt>
                <c:pt idx="19923">
                  <c:v>34.986317999999997</c:v>
                </c:pt>
                <c:pt idx="19924">
                  <c:v>34.992206000000003</c:v>
                </c:pt>
                <c:pt idx="19925">
                  <c:v>34.992206000000003</c:v>
                </c:pt>
                <c:pt idx="19926">
                  <c:v>34.997188000000001</c:v>
                </c:pt>
                <c:pt idx="19927">
                  <c:v>34.997188000000001</c:v>
                </c:pt>
                <c:pt idx="19928">
                  <c:v>34.998092999999997</c:v>
                </c:pt>
                <c:pt idx="19929">
                  <c:v>34.998092999999997</c:v>
                </c:pt>
                <c:pt idx="19930">
                  <c:v>35.007604000000001</c:v>
                </c:pt>
                <c:pt idx="19931">
                  <c:v>35.007604000000001</c:v>
                </c:pt>
                <c:pt idx="19932">
                  <c:v>35.009416000000002</c:v>
                </c:pt>
                <c:pt idx="19933">
                  <c:v>35.009416000000002</c:v>
                </c:pt>
                <c:pt idx="19934">
                  <c:v>35.010322000000002</c:v>
                </c:pt>
                <c:pt idx="19935">
                  <c:v>35.010322000000002</c:v>
                </c:pt>
                <c:pt idx="19936">
                  <c:v>35.016661999999997</c:v>
                </c:pt>
                <c:pt idx="19937">
                  <c:v>35.016661999999997</c:v>
                </c:pt>
                <c:pt idx="19938">
                  <c:v>35.020738000000001</c:v>
                </c:pt>
                <c:pt idx="19939">
                  <c:v>35.020738000000001</c:v>
                </c:pt>
                <c:pt idx="19940">
                  <c:v>35.023003000000003</c:v>
                </c:pt>
                <c:pt idx="19941">
                  <c:v>35.023003000000003</c:v>
                </c:pt>
                <c:pt idx="19942">
                  <c:v>35.023907999999999</c:v>
                </c:pt>
                <c:pt idx="19943">
                  <c:v>35.023907999999999</c:v>
                </c:pt>
                <c:pt idx="19944">
                  <c:v>35.023907999999999</c:v>
                </c:pt>
                <c:pt idx="19945">
                  <c:v>35.023907999999999</c:v>
                </c:pt>
                <c:pt idx="19946">
                  <c:v>35.024360999999999</c:v>
                </c:pt>
                <c:pt idx="19947">
                  <c:v>35.024360999999999</c:v>
                </c:pt>
                <c:pt idx="19948">
                  <c:v>35.024813999999999</c:v>
                </c:pt>
                <c:pt idx="19949">
                  <c:v>35.024813999999999</c:v>
                </c:pt>
                <c:pt idx="19950">
                  <c:v>35.025266999999999</c:v>
                </c:pt>
                <c:pt idx="19951">
                  <c:v>35.025266999999999</c:v>
                </c:pt>
                <c:pt idx="19952">
                  <c:v>35.025266999999999</c:v>
                </c:pt>
                <c:pt idx="19953">
                  <c:v>35.025266999999999</c:v>
                </c:pt>
                <c:pt idx="19954">
                  <c:v>35.026173</c:v>
                </c:pt>
                <c:pt idx="19955">
                  <c:v>35.026173</c:v>
                </c:pt>
                <c:pt idx="19956">
                  <c:v>35.027532000000001</c:v>
                </c:pt>
                <c:pt idx="19957">
                  <c:v>35.027532000000001</c:v>
                </c:pt>
                <c:pt idx="19958">
                  <c:v>35.029342999999997</c:v>
                </c:pt>
                <c:pt idx="19959">
                  <c:v>35.029342999999997</c:v>
                </c:pt>
                <c:pt idx="19960">
                  <c:v>35.030248999999998</c:v>
                </c:pt>
                <c:pt idx="19961">
                  <c:v>35.030248999999998</c:v>
                </c:pt>
                <c:pt idx="19962">
                  <c:v>35.034325000000003</c:v>
                </c:pt>
                <c:pt idx="19963">
                  <c:v>35.034325000000003</c:v>
                </c:pt>
                <c:pt idx="19964">
                  <c:v>35.050176</c:v>
                </c:pt>
                <c:pt idx="19965">
                  <c:v>35.050176</c:v>
                </c:pt>
                <c:pt idx="19966">
                  <c:v>35.056516999999999</c:v>
                </c:pt>
                <c:pt idx="19967">
                  <c:v>35.056516999999999</c:v>
                </c:pt>
                <c:pt idx="19968">
                  <c:v>35.056516999999999</c:v>
                </c:pt>
                <c:pt idx="19969">
                  <c:v>35.056516999999999</c:v>
                </c:pt>
                <c:pt idx="19970">
                  <c:v>35.060592999999997</c:v>
                </c:pt>
                <c:pt idx="19971">
                  <c:v>35.060592999999997</c:v>
                </c:pt>
                <c:pt idx="19972">
                  <c:v>35.062404999999998</c:v>
                </c:pt>
                <c:pt idx="19973">
                  <c:v>35.062404999999998</c:v>
                </c:pt>
                <c:pt idx="19974">
                  <c:v>35.062857999999999</c:v>
                </c:pt>
                <c:pt idx="19975">
                  <c:v>35.062857999999999</c:v>
                </c:pt>
                <c:pt idx="19976">
                  <c:v>35.068745</c:v>
                </c:pt>
                <c:pt idx="19977">
                  <c:v>35.068745</c:v>
                </c:pt>
                <c:pt idx="19978">
                  <c:v>35.069651</c:v>
                </c:pt>
                <c:pt idx="19979">
                  <c:v>35.069651</c:v>
                </c:pt>
                <c:pt idx="19980">
                  <c:v>35.072820999999998</c:v>
                </c:pt>
                <c:pt idx="19981">
                  <c:v>35.072820999999998</c:v>
                </c:pt>
                <c:pt idx="19982">
                  <c:v>35.073273999999998</c:v>
                </c:pt>
                <c:pt idx="19983">
                  <c:v>35.073273999999998</c:v>
                </c:pt>
                <c:pt idx="19984">
                  <c:v>35.074632999999999</c:v>
                </c:pt>
                <c:pt idx="19985">
                  <c:v>35.074632999999999</c:v>
                </c:pt>
                <c:pt idx="19986">
                  <c:v>35.076445</c:v>
                </c:pt>
                <c:pt idx="19987">
                  <c:v>35.076445</c:v>
                </c:pt>
                <c:pt idx="19988">
                  <c:v>35.077803000000003</c:v>
                </c:pt>
                <c:pt idx="19989">
                  <c:v>35.077803000000003</c:v>
                </c:pt>
                <c:pt idx="19990">
                  <c:v>35.083691000000002</c:v>
                </c:pt>
                <c:pt idx="19991">
                  <c:v>35.083691000000002</c:v>
                </c:pt>
                <c:pt idx="19992">
                  <c:v>35.087766999999999</c:v>
                </c:pt>
                <c:pt idx="19993">
                  <c:v>35.087766999999999</c:v>
                </c:pt>
                <c:pt idx="19994">
                  <c:v>35.089126</c:v>
                </c:pt>
                <c:pt idx="19995">
                  <c:v>35.089126</c:v>
                </c:pt>
                <c:pt idx="19996">
                  <c:v>35.089126</c:v>
                </c:pt>
                <c:pt idx="19997">
                  <c:v>35.089126</c:v>
                </c:pt>
                <c:pt idx="19998">
                  <c:v>35.089579000000001</c:v>
                </c:pt>
                <c:pt idx="19999">
                  <c:v>35.089579000000001</c:v>
                </c:pt>
                <c:pt idx="20000">
                  <c:v>35.092295999999997</c:v>
                </c:pt>
                <c:pt idx="20001">
                  <c:v>35.092295999999997</c:v>
                </c:pt>
                <c:pt idx="20002">
                  <c:v>35.094107999999999</c:v>
                </c:pt>
                <c:pt idx="20003">
                  <c:v>35.094107999999999</c:v>
                </c:pt>
                <c:pt idx="20004">
                  <c:v>35.095466000000002</c:v>
                </c:pt>
                <c:pt idx="20005">
                  <c:v>35.095466000000002</c:v>
                </c:pt>
                <c:pt idx="20006">
                  <c:v>35.098636999999997</c:v>
                </c:pt>
                <c:pt idx="20007">
                  <c:v>35.098636999999997</c:v>
                </c:pt>
                <c:pt idx="20008">
                  <c:v>35.099088999999999</c:v>
                </c:pt>
                <c:pt idx="20009">
                  <c:v>35.099088999999999</c:v>
                </c:pt>
                <c:pt idx="20010">
                  <c:v>35.099542</c:v>
                </c:pt>
                <c:pt idx="20011">
                  <c:v>35.099542</c:v>
                </c:pt>
                <c:pt idx="20012">
                  <c:v>35.101354000000001</c:v>
                </c:pt>
                <c:pt idx="20013">
                  <c:v>35.101354000000001</c:v>
                </c:pt>
                <c:pt idx="20014">
                  <c:v>35.104523999999998</c:v>
                </c:pt>
                <c:pt idx="20015">
                  <c:v>35.104523999999998</c:v>
                </c:pt>
                <c:pt idx="20016">
                  <c:v>35.108147000000002</c:v>
                </c:pt>
                <c:pt idx="20017">
                  <c:v>35.108147000000002</c:v>
                </c:pt>
                <c:pt idx="20018">
                  <c:v>35.108600000000003</c:v>
                </c:pt>
                <c:pt idx="20019">
                  <c:v>35.108600000000003</c:v>
                </c:pt>
                <c:pt idx="20020">
                  <c:v>35.109959000000003</c:v>
                </c:pt>
                <c:pt idx="20021">
                  <c:v>35.109959000000003</c:v>
                </c:pt>
                <c:pt idx="20022">
                  <c:v>35.110411999999997</c:v>
                </c:pt>
                <c:pt idx="20023">
                  <c:v>35.110411999999997</c:v>
                </c:pt>
                <c:pt idx="20024">
                  <c:v>35.111317999999997</c:v>
                </c:pt>
                <c:pt idx="20025">
                  <c:v>35.111317999999997</c:v>
                </c:pt>
                <c:pt idx="20026">
                  <c:v>35.114035000000001</c:v>
                </c:pt>
                <c:pt idx="20027">
                  <c:v>35.114035000000001</c:v>
                </c:pt>
                <c:pt idx="20028">
                  <c:v>35.122186999999997</c:v>
                </c:pt>
                <c:pt idx="20029">
                  <c:v>35.122186999999997</c:v>
                </c:pt>
                <c:pt idx="20030">
                  <c:v>35.122639999999997</c:v>
                </c:pt>
                <c:pt idx="20031">
                  <c:v>35.122639999999997</c:v>
                </c:pt>
                <c:pt idx="20032">
                  <c:v>35.124904999999998</c:v>
                </c:pt>
                <c:pt idx="20033">
                  <c:v>35.124904999999998</c:v>
                </c:pt>
                <c:pt idx="20034">
                  <c:v>35.126263000000002</c:v>
                </c:pt>
                <c:pt idx="20035">
                  <c:v>35.126263000000002</c:v>
                </c:pt>
                <c:pt idx="20036">
                  <c:v>35.128981000000003</c:v>
                </c:pt>
                <c:pt idx="20037">
                  <c:v>35.128981000000003</c:v>
                </c:pt>
                <c:pt idx="20038">
                  <c:v>35.130792</c:v>
                </c:pt>
                <c:pt idx="20039">
                  <c:v>35.130792</c:v>
                </c:pt>
                <c:pt idx="20040">
                  <c:v>35.132604000000001</c:v>
                </c:pt>
                <c:pt idx="20041">
                  <c:v>35.132604000000001</c:v>
                </c:pt>
                <c:pt idx="20042">
                  <c:v>35.134867999999997</c:v>
                </c:pt>
                <c:pt idx="20043">
                  <c:v>35.134867999999997</c:v>
                </c:pt>
                <c:pt idx="20044">
                  <c:v>35.135773999999998</c:v>
                </c:pt>
                <c:pt idx="20045">
                  <c:v>35.135773999999998</c:v>
                </c:pt>
                <c:pt idx="20046">
                  <c:v>35.139397000000002</c:v>
                </c:pt>
                <c:pt idx="20047">
                  <c:v>35.139397000000002</c:v>
                </c:pt>
                <c:pt idx="20048">
                  <c:v>35.145285000000001</c:v>
                </c:pt>
                <c:pt idx="20049">
                  <c:v>35.145285000000001</c:v>
                </c:pt>
                <c:pt idx="20050">
                  <c:v>35.147097000000002</c:v>
                </c:pt>
                <c:pt idx="20051">
                  <c:v>35.147097000000002</c:v>
                </c:pt>
                <c:pt idx="20052">
                  <c:v>35.147097000000002</c:v>
                </c:pt>
                <c:pt idx="20053">
                  <c:v>35.147097000000002</c:v>
                </c:pt>
                <c:pt idx="20054">
                  <c:v>35.148001999999998</c:v>
                </c:pt>
                <c:pt idx="20055">
                  <c:v>35.148001999999998</c:v>
                </c:pt>
                <c:pt idx="20056">
                  <c:v>35.150266999999999</c:v>
                </c:pt>
                <c:pt idx="20057">
                  <c:v>35.150266999999999</c:v>
                </c:pt>
                <c:pt idx="20058">
                  <c:v>35.155701999999998</c:v>
                </c:pt>
                <c:pt idx="20059">
                  <c:v>35.155701999999998</c:v>
                </c:pt>
                <c:pt idx="20060">
                  <c:v>35.156154000000001</c:v>
                </c:pt>
                <c:pt idx="20061">
                  <c:v>35.156154000000001</c:v>
                </c:pt>
                <c:pt idx="20062">
                  <c:v>35.166570999999998</c:v>
                </c:pt>
                <c:pt idx="20063">
                  <c:v>35.166570999999998</c:v>
                </c:pt>
                <c:pt idx="20064">
                  <c:v>35.171100000000003</c:v>
                </c:pt>
                <c:pt idx="20065">
                  <c:v>35.171100000000003</c:v>
                </c:pt>
                <c:pt idx="20066">
                  <c:v>35.173364999999997</c:v>
                </c:pt>
                <c:pt idx="20067">
                  <c:v>35.173364999999997</c:v>
                </c:pt>
                <c:pt idx="20068">
                  <c:v>35.175176</c:v>
                </c:pt>
                <c:pt idx="20069">
                  <c:v>35.175176</c:v>
                </c:pt>
                <c:pt idx="20070">
                  <c:v>35.176988000000001</c:v>
                </c:pt>
                <c:pt idx="20071">
                  <c:v>35.176988000000001</c:v>
                </c:pt>
                <c:pt idx="20072">
                  <c:v>35.181516999999999</c:v>
                </c:pt>
                <c:pt idx="20073">
                  <c:v>35.181516999999999</c:v>
                </c:pt>
                <c:pt idx="20074">
                  <c:v>35.182875000000003</c:v>
                </c:pt>
                <c:pt idx="20075">
                  <c:v>35.182875000000003</c:v>
                </c:pt>
                <c:pt idx="20076">
                  <c:v>35.184233999999996</c:v>
                </c:pt>
                <c:pt idx="20077">
                  <c:v>35.184233999999996</c:v>
                </c:pt>
                <c:pt idx="20078">
                  <c:v>35.187857000000001</c:v>
                </c:pt>
                <c:pt idx="20079">
                  <c:v>35.187857000000001</c:v>
                </c:pt>
                <c:pt idx="20080">
                  <c:v>35.194651</c:v>
                </c:pt>
                <c:pt idx="20081">
                  <c:v>35.194651</c:v>
                </c:pt>
                <c:pt idx="20082">
                  <c:v>35.195104000000001</c:v>
                </c:pt>
                <c:pt idx="20083">
                  <c:v>35.195104000000001</c:v>
                </c:pt>
                <c:pt idx="20084">
                  <c:v>35.197820999999998</c:v>
                </c:pt>
                <c:pt idx="20085">
                  <c:v>35.197820999999998</c:v>
                </c:pt>
                <c:pt idx="20086">
                  <c:v>35.200085999999999</c:v>
                </c:pt>
                <c:pt idx="20087">
                  <c:v>35.200085999999999</c:v>
                </c:pt>
                <c:pt idx="20088">
                  <c:v>35.200085999999999</c:v>
                </c:pt>
                <c:pt idx="20089">
                  <c:v>35.200085999999999</c:v>
                </c:pt>
                <c:pt idx="20090">
                  <c:v>35.204161999999997</c:v>
                </c:pt>
                <c:pt idx="20091">
                  <c:v>35.204161999999997</c:v>
                </c:pt>
                <c:pt idx="20092">
                  <c:v>35.219107000000001</c:v>
                </c:pt>
                <c:pt idx="20093">
                  <c:v>35.219107000000001</c:v>
                </c:pt>
                <c:pt idx="20094">
                  <c:v>35.225448</c:v>
                </c:pt>
                <c:pt idx="20095">
                  <c:v>35.225448</c:v>
                </c:pt>
                <c:pt idx="20096">
                  <c:v>35.227711999999997</c:v>
                </c:pt>
                <c:pt idx="20097">
                  <c:v>35.227711999999997</c:v>
                </c:pt>
                <c:pt idx="20098">
                  <c:v>35.228164999999997</c:v>
                </c:pt>
                <c:pt idx="20099">
                  <c:v>35.228164999999997</c:v>
                </c:pt>
                <c:pt idx="20100">
                  <c:v>35.230429999999998</c:v>
                </c:pt>
                <c:pt idx="20101">
                  <c:v>35.230429999999998</c:v>
                </c:pt>
                <c:pt idx="20102">
                  <c:v>35.231788000000002</c:v>
                </c:pt>
                <c:pt idx="20103">
                  <c:v>35.231788000000002</c:v>
                </c:pt>
                <c:pt idx="20104">
                  <c:v>35.234506000000003</c:v>
                </c:pt>
                <c:pt idx="20105">
                  <c:v>35.234506000000003</c:v>
                </c:pt>
                <c:pt idx="20106">
                  <c:v>35.236317</c:v>
                </c:pt>
                <c:pt idx="20107">
                  <c:v>35.236317</c:v>
                </c:pt>
                <c:pt idx="20108">
                  <c:v>35.237676</c:v>
                </c:pt>
                <c:pt idx="20109">
                  <c:v>35.237676</c:v>
                </c:pt>
                <c:pt idx="20110">
                  <c:v>35.239488000000001</c:v>
                </c:pt>
                <c:pt idx="20111">
                  <c:v>35.239488000000001</c:v>
                </c:pt>
                <c:pt idx="20112">
                  <c:v>35.240392999999997</c:v>
                </c:pt>
                <c:pt idx="20113">
                  <c:v>35.240392999999997</c:v>
                </c:pt>
                <c:pt idx="20114">
                  <c:v>35.243563999999999</c:v>
                </c:pt>
                <c:pt idx="20115">
                  <c:v>35.243563999999999</c:v>
                </c:pt>
                <c:pt idx="20116">
                  <c:v>35.244469000000002</c:v>
                </c:pt>
                <c:pt idx="20117">
                  <c:v>35.244469000000002</c:v>
                </c:pt>
                <c:pt idx="20118">
                  <c:v>35.245375000000003</c:v>
                </c:pt>
                <c:pt idx="20119">
                  <c:v>35.245375000000003</c:v>
                </c:pt>
                <c:pt idx="20120">
                  <c:v>35.258508999999997</c:v>
                </c:pt>
                <c:pt idx="20121">
                  <c:v>35.258508999999997</c:v>
                </c:pt>
                <c:pt idx="20122">
                  <c:v>35.261679999999998</c:v>
                </c:pt>
                <c:pt idx="20123">
                  <c:v>35.261679999999998</c:v>
                </c:pt>
                <c:pt idx="20124">
                  <c:v>35.267567</c:v>
                </c:pt>
                <c:pt idx="20125">
                  <c:v>35.267567</c:v>
                </c:pt>
                <c:pt idx="20126">
                  <c:v>35.271189999999997</c:v>
                </c:pt>
                <c:pt idx="20127">
                  <c:v>35.271189999999997</c:v>
                </c:pt>
                <c:pt idx="20128">
                  <c:v>35.272548999999998</c:v>
                </c:pt>
                <c:pt idx="20129">
                  <c:v>35.272548999999998</c:v>
                </c:pt>
                <c:pt idx="20130">
                  <c:v>35.274360999999999</c:v>
                </c:pt>
                <c:pt idx="20131">
                  <c:v>35.274360999999999</c:v>
                </c:pt>
                <c:pt idx="20132">
                  <c:v>35.275719000000002</c:v>
                </c:pt>
                <c:pt idx="20133">
                  <c:v>35.275719000000002</c:v>
                </c:pt>
                <c:pt idx="20134">
                  <c:v>35.277078000000003</c:v>
                </c:pt>
                <c:pt idx="20135">
                  <c:v>35.277078000000003</c:v>
                </c:pt>
                <c:pt idx="20136">
                  <c:v>35.278889999999997</c:v>
                </c:pt>
                <c:pt idx="20137">
                  <c:v>35.278889999999997</c:v>
                </c:pt>
                <c:pt idx="20138">
                  <c:v>35.280248</c:v>
                </c:pt>
                <c:pt idx="20139">
                  <c:v>35.280248</c:v>
                </c:pt>
                <c:pt idx="20140">
                  <c:v>35.282513000000002</c:v>
                </c:pt>
                <c:pt idx="20141">
                  <c:v>35.282513000000002</c:v>
                </c:pt>
                <c:pt idx="20142">
                  <c:v>35.282966000000002</c:v>
                </c:pt>
                <c:pt idx="20143">
                  <c:v>35.282966000000002</c:v>
                </c:pt>
                <c:pt idx="20144">
                  <c:v>35.287042</c:v>
                </c:pt>
                <c:pt idx="20145">
                  <c:v>35.287042</c:v>
                </c:pt>
                <c:pt idx="20146">
                  <c:v>35.288853000000003</c:v>
                </c:pt>
                <c:pt idx="20147">
                  <c:v>35.288853000000003</c:v>
                </c:pt>
                <c:pt idx="20148">
                  <c:v>35.290211999999997</c:v>
                </c:pt>
                <c:pt idx="20149">
                  <c:v>35.290211999999997</c:v>
                </c:pt>
                <c:pt idx="20150">
                  <c:v>35.295194000000002</c:v>
                </c:pt>
                <c:pt idx="20151">
                  <c:v>35.295194000000002</c:v>
                </c:pt>
                <c:pt idx="20152">
                  <c:v>35.295647000000002</c:v>
                </c:pt>
                <c:pt idx="20153">
                  <c:v>35.295647000000002</c:v>
                </c:pt>
                <c:pt idx="20154">
                  <c:v>35.301082000000001</c:v>
                </c:pt>
                <c:pt idx="20155">
                  <c:v>35.301082000000001</c:v>
                </c:pt>
                <c:pt idx="20156">
                  <c:v>35.305610999999999</c:v>
                </c:pt>
                <c:pt idx="20157">
                  <c:v>35.305610999999999</c:v>
                </c:pt>
                <c:pt idx="20158">
                  <c:v>35.312404000000001</c:v>
                </c:pt>
                <c:pt idx="20159">
                  <c:v>35.312404000000001</c:v>
                </c:pt>
                <c:pt idx="20160">
                  <c:v>35.315573999999998</c:v>
                </c:pt>
                <c:pt idx="20161">
                  <c:v>35.315573999999998</c:v>
                </c:pt>
                <c:pt idx="20162">
                  <c:v>35.317385999999999</c:v>
                </c:pt>
                <c:pt idx="20163">
                  <c:v>35.317385999999999</c:v>
                </c:pt>
                <c:pt idx="20164">
                  <c:v>35.319198</c:v>
                </c:pt>
                <c:pt idx="20165">
                  <c:v>35.319198</c:v>
                </c:pt>
                <c:pt idx="20166">
                  <c:v>35.320556000000003</c:v>
                </c:pt>
                <c:pt idx="20167">
                  <c:v>35.320556000000003</c:v>
                </c:pt>
                <c:pt idx="20168">
                  <c:v>35.321461999999997</c:v>
                </c:pt>
                <c:pt idx="20169">
                  <c:v>35.321461999999997</c:v>
                </c:pt>
                <c:pt idx="20170">
                  <c:v>35.324179000000001</c:v>
                </c:pt>
                <c:pt idx="20171">
                  <c:v>35.324179000000001</c:v>
                </c:pt>
                <c:pt idx="20172">
                  <c:v>35.330067</c:v>
                </c:pt>
                <c:pt idx="20173">
                  <c:v>35.330067</c:v>
                </c:pt>
                <c:pt idx="20174">
                  <c:v>35.33052</c:v>
                </c:pt>
                <c:pt idx="20175">
                  <c:v>35.33052</c:v>
                </c:pt>
                <c:pt idx="20176">
                  <c:v>35.332783999999997</c:v>
                </c:pt>
                <c:pt idx="20177">
                  <c:v>35.332783999999997</c:v>
                </c:pt>
                <c:pt idx="20178">
                  <c:v>35.335501999999998</c:v>
                </c:pt>
                <c:pt idx="20179">
                  <c:v>35.335501999999998</c:v>
                </c:pt>
                <c:pt idx="20180">
                  <c:v>35.336407999999999</c:v>
                </c:pt>
                <c:pt idx="20181">
                  <c:v>35.336407999999999</c:v>
                </c:pt>
                <c:pt idx="20182">
                  <c:v>35.338672000000003</c:v>
                </c:pt>
                <c:pt idx="20183">
                  <c:v>35.338672000000003</c:v>
                </c:pt>
                <c:pt idx="20184">
                  <c:v>35.341388999999999</c:v>
                </c:pt>
                <c:pt idx="20185">
                  <c:v>35.341388999999999</c:v>
                </c:pt>
                <c:pt idx="20186">
                  <c:v>35.341388999999999</c:v>
                </c:pt>
                <c:pt idx="20187">
                  <c:v>35.341388999999999</c:v>
                </c:pt>
                <c:pt idx="20188">
                  <c:v>35.341388999999999</c:v>
                </c:pt>
                <c:pt idx="20189">
                  <c:v>35.341388999999999</c:v>
                </c:pt>
                <c:pt idx="20190">
                  <c:v>35.342295</c:v>
                </c:pt>
                <c:pt idx="20191">
                  <c:v>35.342295</c:v>
                </c:pt>
                <c:pt idx="20192">
                  <c:v>35.342748</c:v>
                </c:pt>
                <c:pt idx="20193">
                  <c:v>35.342748</c:v>
                </c:pt>
                <c:pt idx="20194">
                  <c:v>35.349088999999999</c:v>
                </c:pt>
                <c:pt idx="20195">
                  <c:v>35.349088999999999</c:v>
                </c:pt>
                <c:pt idx="20196">
                  <c:v>35.353617999999997</c:v>
                </c:pt>
                <c:pt idx="20197">
                  <c:v>35.353617999999997</c:v>
                </c:pt>
                <c:pt idx="20198">
                  <c:v>35.362676</c:v>
                </c:pt>
                <c:pt idx="20199">
                  <c:v>35.362676</c:v>
                </c:pt>
                <c:pt idx="20200">
                  <c:v>35.365845999999998</c:v>
                </c:pt>
                <c:pt idx="20201">
                  <c:v>35.365845999999998</c:v>
                </c:pt>
                <c:pt idx="20202">
                  <c:v>35.367204999999998</c:v>
                </c:pt>
                <c:pt idx="20203">
                  <c:v>35.367204999999998</c:v>
                </c:pt>
                <c:pt idx="20204">
                  <c:v>35.367657999999999</c:v>
                </c:pt>
                <c:pt idx="20205">
                  <c:v>35.367657999999999</c:v>
                </c:pt>
                <c:pt idx="20206">
                  <c:v>35.372638999999999</c:v>
                </c:pt>
                <c:pt idx="20207">
                  <c:v>35.372638999999999</c:v>
                </c:pt>
                <c:pt idx="20208">
                  <c:v>35.383508999999997</c:v>
                </c:pt>
                <c:pt idx="20209">
                  <c:v>35.383508999999997</c:v>
                </c:pt>
                <c:pt idx="20210">
                  <c:v>35.388038000000002</c:v>
                </c:pt>
                <c:pt idx="20211">
                  <c:v>35.388038000000002</c:v>
                </c:pt>
                <c:pt idx="20212">
                  <c:v>35.388944000000002</c:v>
                </c:pt>
                <c:pt idx="20213">
                  <c:v>35.388944000000002</c:v>
                </c:pt>
                <c:pt idx="20214">
                  <c:v>35.39302</c:v>
                </c:pt>
                <c:pt idx="20215">
                  <c:v>35.39302</c:v>
                </c:pt>
                <c:pt idx="20216">
                  <c:v>35.393926</c:v>
                </c:pt>
                <c:pt idx="20217">
                  <c:v>35.393926</c:v>
                </c:pt>
                <c:pt idx="20218">
                  <c:v>35.395736999999997</c:v>
                </c:pt>
                <c:pt idx="20219">
                  <c:v>35.395736999999997</c:v>
                </c:pt>
                <c:pt idx="20220">
                  <c:v>35.402531000000003</c:v>
                </c:pt>
                <c:pt idx="20221">
                  <c:v>35.402531000000003</c:v>
                </c:pt>
                <c:pt idx="20222">
                  <c:v>35.413400000000003</c:v>
                </c:pt>
                <c:pt idx="20223">
                  <c:v>35.413400000000003</c:v>
                </c:pt>
                <c:pt idx="20224">
                  <c:v>35.415211999999997</c:v>
                </c:pt>
                <c:pt idx="20225">
                  <c:v>35.415211999999997</c:v>
                </c:pt>
                <c:pt idx="20226">
                  <c:v>35.422457999999999</c:v>
                </c:pt>
                <c:pt idx="20227">
                  <c:v>35.422457999999999</c:v>
                </c:pt>
                <c:pt idx="20228">
                  <c:v>35.425628000000003</c:v>
                </c:pt>
                <c:pt idx="20229">
                  <c:v>35.425628000000003</c:v>
                </c:pt>
                <c:pt idx="20230">
                  <c:v>35.441026999999998</c:v>
                </c:pt>
                <c:pt idx="20231">
                  <c:v>35.441026999999998</c:v>
                </c:pt>
                <c:pt idx="20232">
                  <c:v>35.445556000000003</c:v>
                </c:pt>
                <c:pt idx="20233">
                  <c:v>35.445556000000003</c:v>
                </c:pt>
                <c:pt idx="20234">
                  <c:v>35.450991000000002</c:v>
                </c:pt>
                <c:pt idx="20235">
                  <c:v>35.450991000000002</c:v>
                </c:pt>
                <c:pt idx="20236">
                  <c:v>35.45552</c:v>
                </c:pt>
                <c:pt idx="20237">
                  <c:v>35.45552</c:v>
                </c:pt>
                <c:pt idx="20238">
                  <c:v>35.458689999999997</c:v>
                </c:pt>
                <c:pt idx="20239">
                  <c:v>35.458689999999997</c:v>
                </c:pt>
                <c:pt idx="20240">
                  <c:v>35.460048999999998</c:v>
                </c:pt>
                <c:pt idx="20241">
                  <c:v>35.460048999999998</c:v>
                </c:pt>
                <c:pt idx="20242">
                  <c:v>35.462313000000002</c:v>
                </c:pt>
                <c:pt idx="20243">
                  <c:v>35.462313000000002</c:v>
                </c:pt>
                <c:pt idx="20244">
                  <c:v>35.464578000000003</c:v>
                </c:pt>
                <c:pt idx="20245">
                  <c:v>35.464578000000003</c:v>
                </c:pt>
                <c:pt idx="20246">
                  <c:v>35.468201000000001</c:v>
                </c:pt>
                <c:pt idx="20247">
                  <c:v>35.468201000000001</c:v>
                </c:pt>
                <c:pt idx="20248">
                  <c:v>35.469107000000001</c:v>
                </c:pt>
                <c:pt idx="20249">
                  <c:v>35.469107000000001</c:v>
                </c:pt>
                <c:pt idx="20250">
                  <c:v>35.470011999999997</c:v>
                </c:pt>
                <c:pt idx="20251">
                  <c:v>35.470011999999997</c:v>
                </c:pt>
                <c:pt idx="20252">
                  <c:v>35.470011999999997</c:v>
                </c:pt>
                <c:pt idx="20253">
                  <c:v>35.470011999999997</c:v>
                </c:pt>
                <c:pt idx="20254">
                  <c:v>35.470464999999997</c:v>
                </c:pt>
                <c:pt idx="20255">
                  <c:v>35.470464999999997</c:v>
                </c:pt>
                <c:pt idx="20256">
                  <c:v>35.470464999999997</c:v>
                </c:pt>
                <c:pt idx="20257">
                  <c:v>35.470464999999997</c:v>
                </c:pt>
                <c:pt idx="20258">
                  <c:v>35.473182999999999</c:v>
                </c:pt>
                <c:pt idx="20259">
                  <c:v>35.473182999999999</c:v>
                </c:pt>
                <c:pt idx="20260">
                  <c:v>35.475900000000003</c:v>
                </c:pt>
                <c:pt idx="20261">
                  <c:v>35.475900000000003</c:v>
                </c:pt>
                <c:pt idx="20262">
                  <c:v>35.483598999999998</c:v>
                </c:pt>
                <c:pt idx="20263">
                  <c:v>35.483598999999998</c:v>
                </c:pt>
                <c:pt idx="20264">
                  <c:v>35.485863999999999</c:v>
                </c:pt>
                <c:pt idx="20265">
                  <c:v>35.485863999999999</c:v>
                </c:pt>
                <c:pt idx="20266">
                  <c:v>35.489939999999997</c:v>
                </c:pt>
                <c:pt idx="20267">
                  <c:v>35.489939999999997</c:v>
                </c:pt>
                <c:pt idx="20268">
                  <c:v>35.492657000000001</c:v>
                </c:pt>
                <c:pt idx="20269">
                  <c:v>35.492657000000001</c:v>
                </c:pt>
                <c:pt idx="20270">
                  <c:v>35.493110000000001</c:v>
                </c:pt>
                <c:pt idx="20271">
                  <c:v>35.493110000000001</c:v>
                </c:pt>
                <c:pt idx="20272">
                  <c:v>35.498998</c:v>
                </c:pt>
                <c:pt idx="20273">
                  <c:v>35.498998</c:v>
                </c:pt>
                <c:pt idx="20274">
                  <c:v>35.508056000000003</c:v>
                </c:pt>
                <c:pt idx="20275">
                  <c:v>35.508056000000003</c:v>
                </c:pt>
                <c:pt idx="20276">
                  <c:v>35.509867</c:v>
                </c:pt>
                <c:pt idx="20277">
                  <c:v>35.509867</c:v>
                </c:pt>
                <c:pt idx="20278">
                  <c:v>35.513942999999998</c:v>
                </c:pt>
                <c:pt idx="20279">
                  <c:v>35.513942999999998</c:v>
                </c:pt>
                <c:pt idx="20280">
                  <c:v>35.524360000000001</c:v>
                </c:pt>
                <c:pt idx="20281">
                  <c:v>35.524360000000001</c:v>
                </c:pt>
                <c:pt idx="20282">
                  <c:v>35.529342</c:v>
                </c:pt>
                <c:pt idx="20283">
                  <c:v>35.529342</c:v>
                </c:pt>
                <c:pt idx="20284">
                  <c:v>35.529795</c:v>
                </c:pt>
                <c:pt idx="20285">
                  <c:v>35.529795</c:v>
                </c:pt>
                <c:pt idx="20286">
                  <c:v>35.536588000000002</c:v>
                </c:pt>
                <c:pt idx="20287">
                  <c:v>35.536588000000002</c:v>
                </c:pt>
                <c:pt idx="20288">
                  <c:v>35.537947000000003</c:v>
                </c:pt>
                <c:pt idx="20289">
                  <c:v>35.537947000000003</c:v>
                </c:pt>
                <c:pt idx="20290">
                  <c:v>35.539306000000003</c:v>
                </c:pt>
                <c:pt idx="20291">
                  <c:v>35.539306000000003</c:v>
                </c:pt>
                <c:pt idx="20292">
                  <c:v>35.540210999999999</c:v>
                </c:pt>
                <c:pt idx="20293">
                  <c:v>35.540210999999999</c:v>
                </c:pt>
                <c:pt idx="20294">
                  <c:v>35.54157</c:v>
                </c:pt>
                <c:pt idx="20295">
                  <c:v>35.54157</c:v>
                </c:pt>
                <c:pt idx="20296">
                  <c:v>35.544286999999997</c:v>
                </c:pt>
                <c:pt idx="20297">
                  <c:v>35.544286999999997</c:v>
                </c:pt>
                <c:pt idx="20298">
                  <c:v>35.546551999999998</c:v>
                </c:pt>
                <c:pt idx="20299">
                  <c:v>35.546551999999998</c:v>
                </c:pt>
                <c:pt idx="20300">
                  <c:v>35.548363999999999</c:v>
                </c:pt>
                <c:pt idx="20301">
                  <c:v>35.548363999999999</c:v>
                </c:pt>
                <c:pt idx="20302">
                  <c:v>35.550175000000003</c:v>
                </c:pt>
                <c:pt idx="20303">
                  <c:v>35.550175000000003</c:v>
                </c:pt>
                <c:pt idx="20304">
                  <c:v>35.551533999999997</c:v>
                </c:pt>
                <c:pt idx="20305">
                  <c:v>35.551533999999997</c:v>
                </c:pt>
                <c:pt idx="20306">
                  <c:v>35.556969000000002</c:v>
                </c:pt>
                <c:pt idx="20307">
                  <c:v>35.556969000000002</c:v>
                </c:pt>
                <c:pt idx="20308">
                  <c:v>35.561045</c:v>
                </c:pt>
                <c:pt idx="20309">
                  <c:v>35.561045</c:v>
                </c:pt>
                <c:pt idx="20310">
                  <c:v>35.561950000000003</c:v>
                </c:pt>
                <c:pt idx="20311">
                  <c:v>35.561950000000003</c:v>
                </c:pt>
                <c:pt idx="20312">
                  <c:v>35.564667999999998</c:v>
                </c:pt>
                <c:pt idx="20313">
                  <c:v>35.564667999999998</c:v>
                </c:pt>
                <c:pt idx="20314">
                  <c:v>35.568291000000002</c:v>
                </c:pt>
                <c:pt idx="20315">
                  <c:v>35.568291000000002</c:v>
                </c:pt>
                <c:pt idx="20316">
                  <c:v>35.571460999999999</c:v>
                </c:pt>
                <c:pt idx="20317">
                  <c:v>35.571460999999999</c:v>
                </c:pt>
                <c:pt idx="20318">
                  <c:v>35.574179000000001</c:v>
                </c:pt>
                <c:pt idx="20319">
                  <c:v>35.574179000000001</c:v>
                </c:pt>
                <c:pt idx="20320">
                  <c:v>35.577801999999998</c:v>
                </c:pt>
                <c:pt idx="20321">
                  <c:v>35.577801999999998</c:v>
                </c:pt>
                <c:pt idx="20322">
                  <c:v>35.588219000000002</c:v>
                </c:pt>
                <c:pt idx="20323">
                  <c:v>35.588219000000002</c:v>
                </c:pt>
                <c:pt idx="20324">
                  <c:v>35.592747000000003</c:v>
                </c:pt>
                <c:pt idx="20325">
                  <c:v>35.592747000000003</c:v>
                </c:pt>
                <c:pt idx="20326">
                  <c:v>35.593200000000003</c:v>
                </c:pt>
                <c:pt idx="20327">
                  <c:v>35.593200000000003</c:v>
                </c:pt>
                <c:pt idx="20328">
                  <c:v>35.602257999999999</c:v>
                </c:pt>
                <c:pt idx="20329">
                  <c:v>35.602257999999999</c:v>
                </c:pt>
                <c:pt idx="20330">
                  <c:v>35.603617</c:v>
                </c:pt>
                <c:pt idx="20331">
                  <c:v>35.603617</c:v>
                </c:pt>
                <c:pt idx="20332">
                  <c:v>35.603617</c:v>
                </c:pt>
                <c:pt idx="20333">
                  <c:v>35.603617</c:v>
                </c:pt>
                <c:pt idx="20334">
                  <c:v>35.609957999999999</c:v>
                </c:pt>
                <c:pt idx="20335">
                  <c:v>35.609957999999999</c:v>
                </c:pt>
                <c:pt idx="20336">
                  <c:v>35.611769000000002</c:v>
                </c:pt>
                <c:pt idx="20337">
                  <c:v>35.611769000000002</c:v>
                </c:pt>
                <c:pt idx="20338">
                  <c:v>35.615392</c:v>
                </c:pt>
                <c:pt idx="20339">
                  <c:v>35.615392</c:v>
                </c:pt>
                <c:pt idx="20340">
                  <c:v>35.615392</c:v>
                </c:pt>
                <c:pt idx="20341">
                  <c:v>35.615392</c:v>
                </c:pt>
                <c:pt idx="20342">
                  <c:v>35.619920999999998</c:v>
                </c:pt>
                <c:pt idx="20343">
                  <c:v>35.619920999999998</c:v>
                </c:pt>
                <c:pt idx="20344">
                  <c:v>35.620826999999998</c:v>
                </c:pt>
                <c:pt idx="20345">
                  <c:v>35.620826999999998</c:v>
                </c:pt>
                <c:pt idx="20346">
                  <c:v>35.621279999999999</c:v>
                </c:pt>
                <c:pt idx="20347">
                  <c:v>35.621279999999999</c:v>
                </c:pt>
                <c:pt idx="20348">
                  <c:v>35.622185999999999</c:v>
                </c:pt>
                <c:pt idx="20349">
                  <c:v>35.622185999999999</c:v>
                </c:pt>
                <c:pt idx="20350">
                  <c:v>35.623997000000003</c:v>
                </c:pt>
                <c:pt idx="20351">
                  <c:v>35.623997000000003</c:v>
                </c:pt>
                <c:pt idx="20352">
                  <c:v>35.640754999999999</c:v>
                </c:pt>
                <c:pt idx="20353">
                  <c:v>35.640754999999999</c:v>
                </c:pt>
                <c:pt idx="20354">
                  <c:v>35.643472000000003</c:v>
                </c:pt>
                <c:pt idx="20355">
                  <c:v>35.643472000000003</c:v>
                </c:pt>
                <c:pt idx="20356">
                  <c:v>35.643472000000003</c:v>
                </c:pt>
                <c:pt idx="20357">
                  <c:v>35.643472000000003</c:v>
                </c:pt>
                <c:pt idx="20358">
                  <c:v>35.644831000000003</c:v>
                </c:pt>
                <c:pt idx="20359">
                  <c:v>35.644831000000003</c:v>
                </c:pt>
                <c:pt idx="20360">
                  <c:v>35.645735999999999</c:v>
                </c:pt>
                <c:pt idx="20361">
                  <c:v>35.645735999999999</c:v>
                </c:pt>
                <c:pt idx="20362">
                  <c:v>35.651170999999998</c:v>
                </c:pt>
                <c:pt idx="20363">
                  <c:v>35.651170999999998</c:v>
                </c:pt>
                <c:pt idx="20364">
                  <c:v>35.654794000000003</c:v>
                </c:pt>
                <c:pt idx="20365">
                  <c:v>35.654794000000003</c:v>
                </c:pt>
                <c:pt idx="20366">
                  <c:v>35.655247000000003</c:v>
                </c:pt>
                <c:pt idx="20367">
                  <c:v>35.655247000000003</c:v>
                </c:pt>
                <c:pt idx="20368">
                  <c:v>35.657511999999997</c:v>
                </c:pt>
                <c:pt idx="20369">
                  <c:v>35.657511999999997</c:v>
                </c:pt>
                <c:pt idx="20370">
                  <c:v>35.661135000000002</c:v>
                </c:pt>
                <c:pt idx="20371">
                  <c:v>35.661135000000002</c:v>
                </c:pt>
                <c:pt idx="20372">
                  <c:v>35.667023</c:v>
                </c:pt>
                <c:pt idx="20373">
                  <c:v>35.667023</c:v>
                </c:pt>
                <c:pt idx="20374">
                  <c:v>35.668833999999997</c:v>
                </c:pt>
                <c:pt idx="20375">
                  <c:v>35.668833999999997</c:v>
                </c:pt>
                <c:pt idx="20376">
                  <c:v>35.673816000000002</c:v>
                </c:pt>
                <c:pt idx="20377">
                  <c:v>35.673816000000002</c:v>
                </c:pt>
                <c:pt idx="20378">
                  <c:v>35.673816000000002</c:v>
                </c:pt>
                <c:pt idx="20379">
                  <c:v>35.673816000000002</c:v>
                </c:pt>
                <c:pt idx="20380">
                  <c:v>35.673816000000002</c:v>
                </c:pt>
                <c:pt idx="20381">
                  <c:v>35.673816000000002</c:v>
                </c:pt>
                <c:pt idx="20382">
                  <c:v>35.684232999999999</c:v>
                </c:pt>
                <c:pt idx="20383">
                  <c:v>35.684232999999999</c:v>
                </c:pt>
                <c:pt idx="20384">
                  <c:v>35.687403000000003</c:v>
                </c:pt>
                <c:pt idx="20385">
                  <c:v>35.687403000000003</c:v>
                </c:pt>
                <c:pt idx="20386">
                  <c:v>35.688308999999997</c:v>
                </c:pt>
                <c:pt idx="20387">
                  <c:v>35.688308999999997</c:v>
                </c:pt>
                <c:pt idx="20388">
                  <c:v>35.688761999999997</c:v>
                </c:pt>
                <c:pt idx="20389">
                  <c:v>35.688761999999997</c:v>
                </c:pt>
                <c:pt idx="20390">
                  <c:v>35.691026000000001</c:v>
                </c:pt>
                <c:pt idx="20391">
                  <c:v>35.691026000000001</c:v>
                </c:pt>
                <c:pt idx="20392">
                  <c:v>35.698725000000003</c:v>
                </c:pt>
                <c:pt idx="20393">
                  <c:v>35.698725000000003</c:v>
                </c:pt>
                <c:pt idx="20394">
                  <c:v>35.701442999999998</c:v>
                </c:pt>
                <c:pt idx="20395">
                  <c:v>35.701442999999998</c:v>
                </c:pt>
                <c:pt idx="20396">
                  <c:v>35.703254000000001</c:v>
                </c:pt>
                <c:pt idx="20397">
                  <c:v>35.703254000000001</c:v>
                </c:pt>
                <c:pt idx="20398">
                  <c:v>35.706425000000003</c:v>
                </c:pt>
                <c:pt idx="20399">
                  <c:v>35.706425000000003</c:v>
                </c:pt>
                <c:pt idx="20400">
                  <c:v>35.710954000000001</c:v>
                </c:pt>
                <c:pt idx="20401">
                  <c:v>35.710954000000001</c:v>
                </c:pt>
                <c:pt idx="20402">
                  <c:v>35.715029999999999</c:v>
                </c:pt>
                <c:pt idx="20403">
                  <c:v>35.715029999999999</c:v>
                </c:pt>
                <c:pt idx="20404">
                  <c:v>35.715935999999999</c:v>
                </c:pt>
                <c:pt idx="20405">
                  <c:v>35.715935999999999</c:v>
                </c:pt>
                <c:pt idx="20406">
                  <c:v>35.720917</c:v>
                </c:pt>
                <c:pt idx="20407">
                  <c:v>35.720917</c:v>
                </c:pt>
                <c:pt idx="20408">
                  <c:v>35.725445999999998</c:v>
                </c:pt>
                <c:pt idx="20409">
                  <c:v>35.725445999999998</c:v>
                </c:pt>
                <c:pt idx="20410">
                  <c:v>35.727710999999999</c:v>
                </c:pt>
                <c:pt idx="20411">
                  <c:v>35.727710999999999</c:v>
                </c:pt>
                <c:pt idx="20412">
                  <c:v>35.730428000000003</c:v>
                </c:pt>
                <c:pt idx="20413">
                  <c:v>35.730428000000003</c:v>
                </c:pt>
                <c:pt idx="20414">
                  <c:v>35.734504000000001</c:v>
                </c:pt>
                <c:pt idx="20415">
                  <c:v>35.734504000000001</c:v>
                </c:pt>
                <c:pt idx="20416">
                  <c:v>35.738128000000003</c:v>
                </c:pt>
                <c:pt idx="20417">
                  <c:v>35.738128000000003</c:v>
                </c:pt>
                <c:pt idx="20418">
                  <c:v>35.745373999999998</c:v>
                </c:pt>
                <c:pt idx="20419">
                  <c:v>35.745373999999998</c:v>
                </c:pt>
                <c:pt idx="20420">
                  <c:v>35.747185000000002</c:v>
                </c:pt>
                <c:pt idx="20421">
                  <c:v>35.747185000000002</c:v>
                </c:pt>
                <c:pt idx="20422">
                  <c:v>35.750808999999997</c:v>
                </c:pt>
                <c:pt idx="20423">
                  <c:v>35.750808999999997</c:v>
                </c:pt>
                <c:pt idx="20424">
                  <c:v>35.757148999999998</c:v>
                </c:pt>
                <c:pt idx="20425">
                  <c:v>35.757148999999998</c:v>
                </c:pt>
                <c:pt idx="20426">
                  <c:v>35.762130999999997</c:v>
                </c:pt>
                <c:pt idx="20427">
                  <c:v>35.762130999999997</c:v>
                </c:pt>
                <c:pt idx="20428">
                  <c:v>35.763036999999997</c:v>
                </c:pt>
                <c:pt idx="20429">
                  <c:v>35.763036999999997</c:v>
                </c:pt>
                <c:pt idx="20430">
                  <c:v>35.773454000000001</c:v>
                </c:pt>
                <c:pt idx="20431">
                  <c:v>35.773454000000001</c:v>
                </c:pt>
                <c:pt idx="20432">
                  <c:v>35.774811999999997</c:v>
                </c:pt>
                <c:pt idx="20433">
                  <c:v>35.774811999999997</c:v>
                </c:pt>
                <c:pt idx="20434">
                  <c:v>35.777529999999999</c:v>
                </c:pt>
                <c:pt idx="20435">
                  <c:v>35.777529999999999</c:v>
                </c:pt>
                <c:pt idx="20436">
                  <c:v>35.779341000000002</c:v>
                </c:pt>
                <c:pt idx="20437">
                  <c:v>35.779341000000002</c:v>
                </c:pt>
                <c:pt idx="20438">
                  <c:v>35.783417</c:v>
                </c:pt>
                <c:pt idx="20439">
                  <c:v>35.783417</c:v>
                </c:pt>
                <c:pt idx="20440">
                  <c:v>35.792475000000003</c:v>
                </c:pt>
                <c:pt idx="20441">
                  <c:v>35.792475000000003</c:v>
                </c:pt>
                <c:pt idx="20442">
                  <c:v>35.798816000000002</c:v>
                </c:pt>
                <c:pt idx="20443">
                  <c:v>35.798816000000002</c:v>
                </c:pt>
                <c:pt idx="20444">
                  <c:v>35.800626999999999</c:v>
                </c:pt>
                <c:pt idx="20445">
                  <c:v>35.800626999999999</c:v>
                </c:pt>
                <c:pt idx="20446">
                  <c:v>35.805155999999997</c:v>
                </c:pt>
                <c:pt idx="20447">
                  <c:v>35.805155999999997</c:v>
                </c:pt>
                <c:pt idx="20448">
                  <c:v>35.806061999999997</c:v>
                </c:pt>
                <c:pt idx="20449">
                  <c:v>35.806061999999997</c:v>
                </c:pt>
                <c:pt idx="20450">
                  <c:v>35.807420999999998</c:v>
                </c:pt>
                <c:pt idx="20451">
                  <c:v>35.807420999999998</c:v>
                </c:pt>
                <c:pt idx="20452">
                  <c:v>35.809232000000002</c:v>
                </c:pt>
                <c:pt idx="20453">
                  <c:v>35.809232000000002</c:v>
                </c:pt>
                <c:pt idx="20454">
                  <c:v>35.815573000000001</c:v>
                </c:pt>
                <c:pt idx="20455">
                  <c:v>35.815573000000001</c:v>
                </c:pt>
                <c:pt idx="20456">
                  <c:v>35.819195999999998</c:v>
                </c:pt>
                <c:pt idx="20457">
                  <c:v>35.819195999999998</c:v>
                </c:pt>
                <c:pt idx="20458">
                  <c:v>35.822366000000002</c:v>
                </c:pt>
                <c:pt idx="20459">
                  <c:v>35.822366000000002</c:v>
                </c:pt>
                <c:pt idx="20460">
                  <c:v>35.825536999999997</c:v>
                </c:pt>
                <c:pt idx="20461">
                  <c:v>35.825536999999997</c:v>
                </c:pt>
                <c:pt idx="20462">
                  <c:v>35.832329999999999</c:v>
                </c:pt>
                <c:pt idx="20463">
                  <c:v>35.832329999999999</c:v>
                </c:pt>
                <c:pt idx="20464">
                  <c:v>35.833235999999999</c:v>
                </c:pt>
                <c:pt idx="20465">
                  <c:v>35.833235999999999</c:v>
                </c:pt>
                <c:pt idx="20466">
                  <c:v>35.835048</c:v>
                </c:pt>
                <c:pt idx="20467">
                  <c:v>35.835048</c:v>
                </c:pt>
                <c:pt idx="20468">
                  <c:v>35.836405999999997</c:v>
                </c:pt>
                <c:pt idx="20469">
                  <c:v>35.836405999999997</c:v>
                </c:pt>
                <c:pt idx="20470">
                  <c:v>35.838670999999998</c:v>
                </c:pt>
                <c:pt idx="20471">
                  <c:v>35.838670999999998</c:v>
                </c:pt>
                <c:pt idx="20472">
                  <c:v>35.839576999999998</c:v>
                </c:pt>
                <c:pt idx="20473">
                  <c:v>35.839576999999998</c:v>
                </c:pt>
                <c:pt idx="20474">
                  <c:v>35.843200000000003</c:v>
                </c:pt>
                <c:pt idx="20475">
                  <c:v>35.843200000000003</c:v>
                </c:pt>
                <c:pt idx="20476">
                  <c:v>35.850445999999998</c:v>
                </c:pt>
                <c:pt idx="20477">
                  <c:v>35.850445999999998</c:v>
                </c:pt>
                <c:pt idx="20478">
                  <c:v>35.851804999999999</c:v>
                </c:pt>
                <c:pt idx="20479">
                  <c:v>35.851804999999999</c:v>
                </c:pt>
                <c:pt idx="20480">
                  <c:v>35.853163000000002</c:v>
                </c:pt>
                <c:pt idx="20481">
                  <c:v>35.853163000000002</c:v>
                </c:pt>
                <c:pt idx="20482">
                  <c:v>35.857692</c:v>
                </c:pt>
                <c:pt idx="20483">
                  <c:v>35.857692</c:v>
                </c:pt>
                <c:pt idx="20484">
                  <c:v>35.857692</c:v>
                </c:pt>
                <c:pt idx="20485">
                  <c:v>35.857692</c:v>
                </c:pt>
                <c:pt idx="20486">
                  <c:v>35.858598000000001</c:v>
                </c:pt>
                <c:pt idx="20487">
                  <c:v>35.858598000000001</c:v>
                </c:pt>
                <c:pt idx="20488">
                  <c:v>35.864032999999999</c:v>
                </c:pt>
                <c:pt idx="20489">
                  <c:v>35.864032999999999</c:v>
                </c:pt>
                <c:pt idx="20490">
                  <c:v>35.865392</c:v>
                </c:pt>
                <c:pt idx="20491">
                  <c:v>35.865392</c:v>
                </c:pt>
                <c:pt idx="20492">
                  <c:v>35.868561999999997</c:v>
                </c:pt>
                <c:pt idx="20493">
                  <c:v>35.868561999999997</c:v>
                </c:pt>
                <c:pt idx="20494">
                  <c:v>35.882601999999999</c:v>
                </c:pt>
                <c:pt idx="20495">
                  <c:v>35.882601999999999</c:v>
                </c:pt>
                <c:pt idx="20496">
                  <c:v>35.883054999999999</c:v>
                </c:pt>
                <c:pt idx="20497">
                  <c:v>35.883054999999999</c:v>
                </c:pt>
                <c:pt idx="20498">
                  <c:v>35.884866000000002</c:v>
                </c:pt>
                <c:pt idx="20499">
                  <c:v>35.884866000000002</c:v>
                </c:pt>
                <c:pt idx="20500">
                  <c:v>35.884866000000002</c:v>
                </c:pt>
                <c:pt idx="20501">
                  <c:v>35.884866000000002</c:v>
                </c:pt>
                <c:pt idx="20502">
                  <c:v>35.897547000000003</c:v>
                </c:pt>
                <c:pt idx="20503">
                  <c:v>35.897547000000003</c:v>
                </c:pt>
                <c:pt idx="20504">
                  <c:v>35.899358999999997</c:v>
                </c:pt>
                <c:pt idx="20505">
                  <c:v>35.899358999999997</c:v>
                </c:pt>
                <c:pt idx="20506">
                  <c:v>35.899811999999997</c:v>
                </c:pt>
                <c:pt idx="20507">
                  <c:v>35.899811999999997</c:v>
                </c:pt>
                <c:pt idx="20508">
                  <c:v>35.901623000000001</c:v>
                </c:pt>
                <c:pt idx="20509">
                  <c:v>35.901623000000001</c:v>
                </c:pt>
                <c:pt idx="20510">
                  <c:v>35.917928000000003</c:v>
                </c:pt>
                <c:pt idx="20511">
                  <c:v>35.917928000000003</c:v>
                </c:pt>
                <c:pt idx="20512">
                  <c:v>35.924720999999998</c:v>
                </c:pt>
                <c:pt idx="20513">
                  <c:v>35.924720999999998</c:v>
                </c:pt>
                <c:pt idx="20514">
                  <c:v>35.926532999999999</c:v>
                </c:pt>
                <c:pt idx="20515">
                  <c:v>35.926532999999999</c:v>
                </c:pt>
                <c:pt idx="20516">
                  <c:v>35.926985999999999</c:v>
                </c:pt>
                <c:pt idx="20517">
                  <c:v>35.926985999999999</c:v>
                </c:pt>
                <c:pt idx="20518">
                  <c:v>35.939667</c:v>
                </c:pt>
                <c:pt idx="20519">
                  <c:v>35.939667</c:v>
                </c:pt>
                <c:pt idx="20520">
                  <c:v>35.943289999999998</c:v>
                </c:pt>
                <c:pt idx="20521">
                  <c:v>35.943289999999998</c:v>
                </c:pt>
                <c:pt idx="20522">
                  <c:v>35.944195999999998</c:v>
                </c:pt>
                <c:pt idx="20523">
                  <c:v>35.944195999999998</c:v>
                </c:pt>
                <c:pt idx="20524">
                  <c:v>35.957782999999999</c:v>
                </c:pt>
                <c:pt idx="20525">
                  <c:v>35.957782999999999</c:v>
                </c:pt>
                <c:pt idx="20526">
                  <c:v>35.960047000000003</c:v>
                </c:pt>
                <c:pt idx="20527">
                  <c:v>35.960047000000003</c:v>
                </c:pt>
                <c:pt idx="20528">
                  <c:v>35.96367</c:v>
                </c:pt>
                <c:pt idx="20529">
                  <c:v>35.96367</c:v>
                </c:pt>
                <c:pt idx="20530">
                  <c:v>35.973180999999997</c:v>
                </c:pt>
                <c:pt idx="20531">
                  <c:v>35.973180999999997</c:v>
                </c:pt>
                <c:pt idx="20532">
                  <c:v>35.983145</c:v>
                </c:pt>
                <c:pt idx="20533">
                  <c:v>35.983145</c:v>
                </c:pt>
                <c:pt idx="20534">
                  <c:v>35.983598000000001</c:v>
                </c:pt>
                <c:pt idx="20535">
                  <c:v>35.983598000000001</c:v>
                </c:pt>
                <c:pt idx="20536">
                  <c:v>35.983598000000001</c:v>
                </c:pt>
                <c:pt idx="20537">
                  <c:v>35.983598000000001</c:v>
                </c:pt>
                <c:pt idx="20538">
                  <c:v>35.990844000000003</c:v>
                </c:pt>
                <c:pt idx="20539">
                  <c:v>35.990844000000003</c:v>
                </c:pt>
                <c:pt idx="20540">
                  <c:v>35.993561999999997</c:v>
                </c:pt>
                <c:pt idx="20541">
                  <c:v>35.993561999999997</c:v>
                </c:pt>
                <c:pt idx="20542">
                  <c:v>36.000354999999999</c:v>
                </c:pt>
                <c:pt idx="20543">
                  <c:v>36.000354999999999</c:v>
                </c:pt>
                <c:pt idx="20544">
                  <c:v>36.000807999999999</c:v>
                </c:pt>
                <c:pt idx="20545">
                  <c:v>36.000807999999999</c:v>
                </c:pt>
                <c:pt idx="20546">
                  <c:v>36.00262</c:v>
                </c:pt>
                <c:pt idx="20547">
                  <c:v>36.00262</c:v>
                </c:pt>
                <c:pt idx="20548">
                  <c:v>36.003977999999996</c:v>
                </c:pt>
                <c:pt idx="20549">
                  <c:v>36.003977999999996</c:v>
                </c:pt>
                <c:pt idx="20550">
                  <c:v>36.004430999999997</c:v>
                </c:pt>
                <c:pt idx="20551">
                  <c:v>36.004430999999997</c:v>
                </c:pt>
                <c:pt idx="20552">
                  <c:v>36.006242999999998</c:v>
                </c:pt>
                <c:pt idx="20553">
                  <c:v>36.006242999999998</c:v>
                </c:pt>
                <c:pt idx="20554">
                  <c:v>36.008507000000002</c:v>
                </c:pt>
                <c:pt idx="20555">
                  <c:v>36.008507000000002</c:v>
                </c:pt>
                <c:pt idx="20556">
                  <c:v>36.011678000000003</c:v>
                </c:pt>
                <c:pt idx="20557">
                  <c:v>36.011678000000003</c:v>
                </c:pt>
                <c:pt idx="20558">
                  <c:v>36.014395</c:v>
                </c:pt>
                <c:pt idx="20559">
                  <c:v>36.014395</c:v>
                </c:pt>
                <c:pt idx="20560">
                  <c:v>36.018470999999998</c:v>
                </c:pt>
                <c:pt idx="20561">
                  <c:v>36.018470999999998</c:v>
                </c:pt>
                <c:pt idx="20562">
                  <c:v>36.021641000000002</c:v>
                </c:pt>
                <c:pt idx="20563">
                  <c:v>36.021641000000002</c:v>
                </c:pt>
                <c:pt idx="20564">
                  <c:v>36.029792999999998</c:v>
                </c:pt>
                <c:pt idx="20565">
                  <c:v>36.029792999999998</c:v>
                </c:pt>
                <c:pt idx="20566">
                  <c:v>36.029792999999998</c:v>
                </c:pt>
                <c:pt idx="20567">
                  <c:v>36.029792999999998</c:v>
                </c:pt>
                <c:pt idx="20568">
                  <c:v>36.038398000000001</c:v>
                </c:pt>
                <c:pt idx="20569">
                  <c:v>36.038398000000001</c:v>
                </c:pt>
                <c:pt idx="20570">
                  <c:v>36.038851000000001</c:v>
                </c:pt>
                <c:pt idx="20571">
                  <c:v>36.038851000000001</c:v>
                </c:pt>
                <c:pt idx="20572">
                  <c:v>36.044286</c:v>
                </c:pt>
                <c:pt idx="20573">
                  <c:v>36.044286</c:v>
                </c:pt>
                <c:pt idx="20574">
                  <c:v>36.046098000000001</c:v>
                </c:pt>
                <c:pt idx="20575">
                  <c:v>36.046098000000001</c:v>
                </c:pt>
                <c:pt idx="20576">
                  <c:v>36.048361999999997</c:v>
                </c:pt>
                <c:pt idx="20577">
                  <c:v>36.048361999999997</c:v>
                </c:pt>
                <c:pt idx="20578">
                  <c:v>36.050626999999999</c:v>
                </c:pt>
                <c:pt idx="20579">
                  <c:v>36.050626999999999</c:v>
                </c:pt>
                <c:pt idx="20580">
                  <c:v>36.052438000000002</c:v>
                </c:pt>
                <c:pt idx="20581">
                  <c:v>36.052438000000002</c:v>
                </c:pt>
                <c:pt idx="20582">
                  <c:v>36.055155999999997</c:v>
                </c:pt>
                <c:pt idx="20583">
                  <c:v>36.055155999999997</c:v>
                </c:pt>
                <c:pt idx="20584">
                  <c:v>36.05742</c:v>
                </c:pt>
                <c:pt idx="20585">
                  <c:v>36.05742</c:v>
                </c:pt>
                <c:pt idx="20586">
                  <c:v>36.059685000000002</c:v>
                </c:pt>
                <c:pt idx="20587">
                  <c:v>36.059685000000002</c:v>
                </c:pt>
                <c:pt idx="20588">
                  <c:v>36.063307999999999</c:v>
                </c:pt>
                <c:pt idx="20589">
                  <c:v>36.063307999999999</c:v>
                </c:pt>
                <c:pt idx="20590">
                  <c:v>36.070101000000001</c:v>
                </c:pt>
                <c:pt idx="20591">
                  <c:v>36.070101000000001</c:v>
                </c:pt>
                <c:pt idx="20592">
                  <c:v>36.071913000000002</c:v>
                </c:pt>
                <c:pt idx="20593">
                  <c:v>36.071913000000002</c:v>
                </c:pt>
                <c:pt idx="20594">
                  <c:v>36.072819000000003</c:v>
                </c:pt>
                <c:pt idx="20595">
                  <c:v>36.072819000000003</c:v>
                </c:pt>
                <c:pt idx="20596">
                  <c:v>36.074176999999999</c:v>
                </c:pt>
                <c:pt idx="20597">
                  <c:v>36.074176999999999</c:v>
                </c:pt>
                <c:pt idx="20598">
                  <c:v>36.076895</c:v>
                </c:pt>
                <c:pt idx="20599">
                  <c:v>36.076895</c:v>
                </c:pt>
                <c:pt idx="20600">
                  <c:v>36.081876999999999</c:v>
                </c:pt>
                <c:pt idx="20601">
                  <c:v>36.081876999999999</c:v>
                </c:pt>
                <c:pt idx="20602">
                  <c:v>36.085953000000003</c:v>
                </c:pt>
                <c:pt idx="20603">
                  <c:v>36.085953000000003</c:v>
                </c:pt>
                <c:pt idx="20604">
                  <c:v>36.086857999999999</c:v>
                </c:pt>
                <c:pt idx="20605">
                  <c:v>36.086857999999999</c:v>
                </c:pt>
                <c:pt idx="20606">
                  <c:v>36.087764</c:v>
                </c:pt>
                <c:pt idx="20607">
                  <c:v>36.087764</c:v>
                </c:pt>
                <c:pt idx="20608">
                  <c:v>36.089123000000001</c:v>
                </c:pt>
                <c:pt idx="20609">
                  <c:v>36.089123000000001</c:v>
                </c:pt>
                <c:pt idx="20610">
                  <c:v>36.100898000000001</c:v>
                </c:pt>
                <c:pt idx="20611">
                  <c:v>36.100898000000001</c:v>
                </c:pt>
                <c:pt idx="20612">
                  <c:v>36.101351000000001</c:v>
                </c:pt>
                <c:pt idx="20613">
                  <c:v>36.101351000000001</c:v>
                </c:pt>
                <c:pt idx="20614">
                  <c:v>36.111767999999998</c:v>
                </c:pt>
                <c:pt idx="20615">
                  <c:v>36.111767999999998</c:v>
                </c:pt>
                <c:pt idx="20616">
                  <c:v>36.116297000000003</c:v>
                </c:pt>
                <c:pt idx="20617">
                  <c:v>36.116297000000003</c:v>
                </c:pt>
                <c:pt idx="20618">
                  <c:v>36.118561</c:v>
                </c:pt>
                <c:pt idx="20619">
                  <c:v>36.118561</c:v>
                </c:pt>
                <c:pt idx="20620">
                  <c:v>36.122636999999997</c:v>
                </c:pt>
                <c:pt idx="20621">
                  <c:v>36.122636999999997</c:v>
                </c:pt>
                <c:pt idx="20622">
                  <c:v>36.124901999999999</c:v>
                </c:pt>
                <c:pt idx="20623">
                  <c:v>36.124901999999999</c:v>
                </c:pt>
                <c:pt idx="20624">
                  <c:v>36.126261</c:v>
                </c:pt>
                <c:pt idx="20625">
                  <c:v>36.126261</c:v>
                </c:pt>
                <c:pt idx="20626">
                  <c:v>36.135317999999998</c:v>
                </c:pt>
                <c:pt idx="20627">
                  <c:v>36.135317999999998</c:v>
                </c:pt>
                <c:pt idx="20628">
                  <c:v>36.146641000000002</c:v>
                </c:pt>
                <c:pt idx="20629">
                  <c:v>36.146641000000002</c:v>
                </c:pt>
                <c:pt idx="20630">
                  <c:v>36.151623000000001</c:v>
                </c:pt>
                <c:pt idx="20631">
                  <c:v>36.151623000000001</c:v>
                </c:pt>
                <c:pt idx="20632">
                  <c:v>36.161586999999997</c:v>
                </c:pt>
                <c:pt idx="20633">
                  <c:v>36.161586999999997</c:v>
                </c:pt>
                <c:pt idx="20634">
                  <c:v>36.162039</c:v>
                </c:pt>
                <c:pt idx="20635">
                  <c:v>36.162039</c:v>
                </c:pt>
                <c:pt idx="20636">
                  <c:v>36.162945000000001</c:v>
                </c:pt>
                <c:pt idx="20637">
                  <c:v>36.162945000000001</c:v>
                </c:pt>
                <c:pt idx="20638">
                  <c:v>36.170192</c:v>
                </c:pt>
                <c:pt idx="20639">
                  <c:v>36.170192</c:v>
                </c:pt>
                <c:pt idx="20640">
                  <c:v>36.175173000000001</c:v>
                </c:pt>
                <c:pt idx="20641">
                  <c:v>36.175173000000001</c:v>
                </c:pt>
                <c:pt idx="20642">
                  <c:v>36.180154999999999</c:v>
                </c:pt>
                <c:pt idx="20643">
                  <c:v>36.180154999999999</c:v>
                </c:pt>
                <c:pt idx="20644">
                  <c:v>36.186948999999998</c:v>
                </c:pt>
                <c:pt idx="20645">
                  <c:v>36.186948999999998</c:v>
                </c:pt>
                <c:pt idx="20646">
                  <c:v>36.186948999999998</c:v>
                </c:pt>
                <c:pt idx="20647">
                  <c:v>36.186948999999998</c:v>
                </c:pt>
                <c:pt idx="20648">
                  <c:v>36.192383999999997</c:v>
                </c:pt>
                <c:pt idx="20649">
                  <c:v>36.192383999999997</c:v>
                </c:pt>
                <c:pt idx="20650">
                  <c:v>36.196007000000002</c:v>
                </c:pt>
                <c:pt idx="20651">
                  <c:v>36.196007000000002</c:v>
                </c:pt>
                <c:pt idx="20652">
                  <c:v>36.200536</c:v>
                </c:pt>
                <c:pt idx="20653">
                  <c:v>36.200536</c:v>
                </c:pt>
                <c:pt idx="20654">
                  <c:v>36.205064999999998</c:v>
                </c:pt>
                <c:pt idx="20655">
                  <c:v>36.205064999999998</c:v>
                </c:pt>
                <c:pt idx="20656">
                  <c:v>36.208688000000002</c:v>
                </c:pt>
                <c:pt idx="20657">
                  <c:v>36.208688000000002</c:v>
                </c:pt>
                <c:pt idx="20658">
                  <c:v>36.211404999999999</c:v>
                </c:pt>
                <c:pt idx="20659">
                  <c:v>36.211404999999999</c:v>
                </c:pt>
                <c:pt idx="20660">
                  <c:v>36.211857999999999</c:v>
                </c:pt>
                <c:pt idx="20661">
                  <c:v>36.211857999999999</c:v>
                </c:pt>
                <c:pt idx="20662">
                  <c:v>36.21367</c:v>
                </c:pt>
                <c:pt idx="20663">
                  <c:v>36.21367</c:v>
                </c:pt>
                <c:pt idx="20664">
                  <c:v>36.218198999999998</c:v>
                </c:pt>
                <c:pt idx="20665">
                  <c:v>36.218198999999998</c:v>
                </c:pt>
                <c:pt idx="20666">
                  <c:v>36.231332999999999</c:v>
                </c:pt>
                <c:pt idx="20667">
                  <c:v>36.231332999999999</c:v>
                </c:pt>
                <c:pt idx="20668">
                  <c:v>36.234502999999997</c:v>
                </c:pt>
                <c:pt idx="20669">
                  <c:v>36.234502999999997</c:v>
                </c:pt>
                <c:pt idx="20670">
                  <c:v>36.239938000000002</c:v>
                </c:pt>
                <c:pt idx="20671">
                  <c:v>36.239938000000002</c:v>
                </c:pt>
                <c:pt idx="20672">
                  <c:v>36.243107999999999</c:v>
                </c:pt>
                <c:pt idx="20673">
                  <c:v>36.243107999999999</c:v>
                </c:pt>
                <c:pt idx="20674">
                  <c:v>36.248995999999998</c:v>
                </c:pt>
                <c:pt idx="20675">
                  <c:v>36.248995999999998</c:v>
                </c:pt>
                <c:pt idx="20676">
                  <c:v>36.262129999999999</c:v>
                </c:pt>
                <c:pt idx="20677">
                  <c:v>36.262129999999999</c:v>
                </c:pt>
                <c:pt idx="20678">
                  <c:v>36.267111999999997</c:v>
                </c:pt>
                <c:pt idx="20679">
                  <c:v>36.267111999999997</c:v>
                </c:pt>
                <c:pt idx="20680">
                  <c:v>36.267564</c:v>
                </c:pt>
                <c:pt idx="20681">
                  <c:v>36.267564</c:v>
                </c:pt>
                <c:pt idx="20682">
                  <c:v>36.270282000000002</c:v>
                </c:pt>
                <c:pt idx="20683">
                  <c:v>36.270282000000002</c:v>
                </c:pt>
                <c:pt idx="20684">
                  <c:v>36.275717</c:v>
                </c:pt>
                <c:pt idx="20685">
                  <c:v>36.275717</c:v>
                </c:pt>
                <c:pt idx="20686">
                  <c:v>36.276622000000003</c:v>
                </c:pt>
                <c:pt idx="20687">
                  <c:v>36.276622000000003</c:v>
                </c:pt>
                <c:pt idx="20688">
                  <c:v>36.284775000000003</c:v>
                </c:pt>
                <c:pt idx="20689">
                  <c:v>36.284775000000003</c:v>
                </c:pt>
                <c:pt idx="20690">
                  <c:v>36.285679999999999</c:v>
                </c:pt>
                <c:pt idx="20691">
                  <c:v>36.285679999999999</c:v>
                </c:pt>
                <c:pt idx="20692">
                  <c:v>36.289304000000001</c:v>
                </c:pt>
                <c:pt idx="20693">
                  <c:v>36.289304000000001</c:v>
                </c:pt>
                <c:pt idx="20694">
                  <c:v>36.293832999999999</c:v>
                </c:pt>
                <c:pt idx="20695">
                  <c:v>36.293832999999999</c:v>
                </c:pt>
                <c:pt idx="20696">
                  <c:v>36.295191000000003</c:v>
                </c:pt>
                <c:pt idx="20697">
                  <c:v>36.295191000000003</c:v>
                </c:pt>
                <c:pt idx="20698">
                  <c:v>36.295191000000003</c:v>
                </c:pt>
                <c:pt idx="20699">
                  <c:v>36.295191000000003</c:v>
                </c:pt>
                <c:pt idx="20700">
                  <c:v>36.297908999999997</c:v>
                </c:pt>
                <c:pt idx="20701">
                  <c:v>36.297908999999997</c:v>
                </c:pt>
                <c:pt idx="20702">
                  <c:v>36.301079000000001</c:v>
                </c:pt>
                <c:pt idx="20703">
                  <c:v>36.301079000000001</c:v>
                </c:pt>
                <c:pt idx="20704">
                  <c:v>36.310136999999997</c:v>
                </c:pt>
                <c:pt idx="20705">
                  <c:v>36.310136999999997</c:v>
                </c:pt>
                <c:pt idx="20706">
                  <c:v>36.311042999999998</c:v>
                </c:pt>
                <c:pt idx="20707">
                  <c:v>36.311042999999998</c:v>
                </c:pt>
                <c:pt idx="20708">
                  <c:v>36.312854000000002</c:v>
                </c:pt>
                <c:pt idx="20709">
                  <c:v>36.312854000000002</c:v>
                </c:pt>
                <c:pt idx="20710">
                  <c:v>36.319195000000001</c:v>
                </c:pt>
                <c:pt idx="20711">
                  <c:v>36.319195000000001</c:v>
                </c:pt>
                <c:pt idx="20712">
                  <c:v>36.323270999999998</c:v>
                </c:pt>
                <c:pt idx="20713">
                  <c:v>36.323270999999998</c:v>
                </c:pt>
                <c:pt idx="20714">
                  <c:v>36.335951999999999</c:v>
                </c:pt>
                <c:pt idx="20715">
                  <c:v>36.335951999999999</c:v>
                </c:pt>
                <c:pt idx="20716">
                  <c:v>36.340933999999997</c:v>
                </c:pt>
                <c:pt idx="20717">
                  <c:v>36.340933999999997</c:v>
                </c:pt>
                <c:pt idx="20718">
                  <c:v>36.347273999999999</c:v>
                </c:pt>
                <c:pt idx="20719">
                  <c:v>36.347273999999999</c:v>
                </c:pt>
                <c:pt idx="20720">
                  <c:v>36.347273999999999</c:v>
                </c:pt>
                <c:pt idx="20721">
                  <c:v>36.347273999999999</c:v>
                </c:pt>
                <c:pt idx="20722">
                  <c:v>36.349992</c:v>
                </c:pt>
                <c:pt idx="20723">
                  <c:v>36.349992</c:v>
                </c:pt>
                <c:pt idx="20724">
                  <c:v>36.350898000000001</c:v>
                </c:pt>
                <c:pt idx="20725">
                  <c:v>36.350898000000001</c:v>
                </c:pt>
                <c:pt idx="20726">
                  <c:v>36.351802999999997</c:v>
                </c:pt>
                <c:pt idx="20727">
                  <c:v>36.351802999999997</c:v>
                </c:pt>
                <c:pt idx="20728">
                  <c:v>36.353161999999998</c:v>
                </c:pt>
                <c:pt idx="20729">
                  <c:v>36.353161999999998</c:v>
                </c:pt>
                <c:pt idx="20730">
                  <c:v>36.354520999999998</c:v>
                </c:pt>
                <c:pt idx="20731">
                  <c:v>36.354520999999998</c:v>
                </c:pt>
                <c:pt idx="20732">
                  <c:v>36.354520999999998</c:v>
                </c:pt>
                <c:pt idx="20733">
                  <c:v>36.354520999999998</c:v>
                </c:pt>
                <c:pt idx="20734">
                  <c:v>36.359050000000003</c:v>
                </c:pt>
                <c:pt idx="20735">
                  <c:v>36.359050000000003</c:v>
                </c:pt>
                <c:pt idx="20736">
                  <c:v>36.364485000000002</c:v>
                </c:pt>
                <c:pt idx="20737">
                  <c:v>36.364485000000002</c:v>
                </c:pt>
                <c:pt idx="20738">
                  <c:v>36.367654999999999</c:v>
                </c:pt>
                <c:pt idx="20739">
                  <c:v>36.367654999999999</c:v>
                </c:pt>
                <c:pt idx="20740">
                  <c:v>36.377619000000003</c:v>
                </c:pt>
                <c:pt idx="20741">
                  <c:v>36.377619000000003</c:v>
                </c:pt>
                <c:pt idx="20742">
                  <c:v>36.378070999999998</c:v>
                </c:pt>
                <c:pt idx="20743">
                  <c:v>36.378070999999998</c:v>
                </c:pt>
                <c:pt idx="20744">
                  <c:v>36.378070999999998</c:v>
                </c:pt>
                <c:pt idx="20745">
                  <c:v>36.378070999999998</c:v>
                </c:pt>
                <c:pt idx="20746">
                  <c:v>36.385317999999998</c:v>
                </c:pt>
                <c:pt idx="20747">
                  <c:v>36.385317999999998</c:v>
                </c:pt>
                <c:pt idx="20748">
                  <c:v>36.389394000000003</c:v>
                </c:pt>
                <c:pt idx="20749">
                  <c:v>36.389394000000003</c:v>
                </c:pt>
                <c:pt idx="20750">
                  <c:v>36.390300000000003</c:v>
                </c:pt>
                <c:pt idx="20751">
                  <c:v>36.390300000000003</c:v>
                </c:pt>
                <c:pt idx="20752">
                  <c:v>36.392564</c:v>
                </c:pt>
                <c:pt idx="20753">
                  <c:v>36.392564</c:v>
                </c:pt>
                <c:pt idx="20754">
                  <c:v>36.392564</c:v>
                </c:pt>
                <c:pt idx="20755">
                  <c:v>36.392564</c:v>
                </c:pt>
                <c:pt idx="20756">
                  <c:v>36.392564</c:v>
                </c:pt>
                <c:pt idx="20757">
                  <c:v>36.392564</c:v>
                </c:pt>
                <c:pt idx="20758">
                  <c:v>36.394829000000001</c:v>
                </c:pt>
                <c:pt idx="20759">
                  <c:v>36.394829000000001</c:v>
                </c:pt>
                <c:pt idx="20760">
                  <c:v>36.394829000000001</c:v>
                </c:pt>
                <c:pt idx="20761">
                  <c:v>36.394829000000001</c:v>
                </c:pt>
                <c:pt idx="20762">
                  <c:v>36.401169000000003</c:v>
                </c:pt>
                <c:pt idx="20763">
                  <c:v>36.401169000000003</c:v>
                </c:pt>
                <c:pt idx="20764">
                  <c:v>36.403433999999997</c:v>
                </c:pt>
                <c:pt idx="20765">
                  <c:v>36.403433999999997</c:v>
                </c:pt>
                <c:pt idx="20766">
                  <c:v>36.409320999999998</c:v>
                </c:pt>
                <c:pt idx="20767">
                  <c:v>36.409320999999998</c:v>
                </c:pt>
                <c:pt idx="20768">
                  <c:v>36.418832000000002</c:v>
                </c:pt>
                <c:pt idx="20769">
                  <c:v>36.418832000000002</c:v>
                </c:pt>
                <c:pt idx="20770">
                  <c:v>36.421550000000003</c:v>
                </c:pt>
                <c:pt idx="20771">
                  <c:v>36.421550000000003</c:v>
                </c:pt>
                <c:pt idx="20772">
                  <c:v>36.428342999999998</c:v>
                </c:pt>
                <c:pt idx="20773">
                  <c:v>36.428342999999998</c:v>
                </c:pt>
                <c:pt idx="20774">
                  <c:v>36.438307000000002</c:v>
                </c:pt>
                <c:pt idx="20775">
                  <c:v>36.438307000000002</c:v>
                </c:pt>
                <c:pt idx="20776">
                  <c:v>36.441023999999999</c:v>
                </c:pt>
                <c:pt idx="20777">
                  <c:v>36.441023999999999</c:v>
                </c:pt>
                <c:pt idx="20778">
                  <c:v>36.447364999999998</c:v>
                </c:pt>
                <c:pt idx="20779">
                  <c:v>36.447364999999998</c:v>
                </c:pt>
                <c:pt idx="20780">
                  <c:v>36.450535000000002</c:v>
                </c:pt>
                <c:pt idx="20781">
                  <c:v>36.450535000000002</c:v>
                </c:pt>
                <c:pt idx="20782">
                  <c:v>36.454611</c:v>
                </c:pt>
                <c:pt idx="20783">
                  <c:v>36.454611</c:v>
                </c:pt>
                <c:pt idx="20784">
                  <c:v>36.462310000000002</c:v>
                </c:pt>
                <c:pt idx="20785">
                  <c:v>36.462310000000002</c:v>
                </c:pt>
                <c:pt idx="20786">
                  <c:v>36.462763000000002</c:v>
                </c:pt>
                <c:pt idx="20787">
                  <c:v>36.462763000000002</c:v>
                </c:pt>
                <c:pt idx="20788">
                  <c:v>36.464122000000003</c:v>
                </c:pt>
                <c:pt idx="20789">
                  <c:v>36.464122000000003</c:v>
                </c:pt>
                <c:pt idx="20790">
                  <c:v>36.466386</c:v>
                </c:pt>
                <c:pt idx="20791">
                  <c:v>36.466386</c:v>
                </c:pt>
                <c:pt idx="20792">
                  <c:v>36.467292</c:v>
                </c:pt>
                <c:pt idx="20793">
                  <c:v>36.467292</c:v>
                </c:pt>
                <c:pt idx="20794">
                  <c:v>36.476349999999996</c:v>
                </c:pt>
                <c:pt idx="20795">
                  <c:v>36.476349999999996</c:v>
                </c:pt>
                <c:pt idx="20796">
                  <c:v>36.478161999999998</c:v>
                </c:pt>
                <c:pt idx="20797">
                  <c:v>36.478161999999998</c:v>
                </c:pt>
                <c:pt idx="20798">
                  <c:v>36.480879000000002</c:v>
                </c:pt>
                <c:pt idx="20799">
                  <c:v>36.480879000000002</c:v>
                </c:pt>
                <c:pt idx="20800">
                  <c:v>36.489030999999997</c:v>
                </c:pt>
                <c:pt idx="20801">
                  <c:v>36.489030999999997</c:v>
                </c:pt>
                <c:pt idx="20802">
                  <c:v>36.491748999999999</c:v>
                </c:pt>
                <c:pt idx="20803">
                  <c:v>36.491748999999999</c:v>
                </c:pt>
                <c:pt idx="20804">
                  <c:v>36.492201999999999</c:v>
                </c:pt>
                <c:pt idx="20805">
                  <c:v>36.492201999999999</c:v>
                </c:pt>
                <c:pt idx="20806">
                  <c:v>36.493560000000002</c:v>
                </c:pt>
                <c:pt idx="20807">
                  <c:v>36.493560000000002</c:v>
                </c:pt>
                <c:pt idx="20808">
                  <c:v>36.496277999999997</c:v>
                </c:pt>
                <c:pt idx="20809">
                  <c:v>36.496277999999997</c:v>
                </c:pt>
                <c:pt idx="20810">
                  <c:v>36.497636</c:v>
                </c:pt>
                <c:pt idx="20811">
                  <c:v>36.497636</c:v>
                </c:pt>
                <c:pt idx="20812">
                  <c:v>36.503976999999999</c:v>
                </c:pt>
                <c:pt idx="20813">
                  <c:v>36.503976999999999</c:v>
                </c:pt>
                <c:pt idx="20814">
                  <c:v>36.505336</c:v>
                </c:pt>
                <c:pt idx="20815">
                  <c:v>36.505336</c:v>
                </c:pt>
                <c:pt idx="20816">
                  <c:v>36.513035000000002</c:v>
                </c:pt>
                <c:pt idx="20817">
                  <c:v>36.513035000000002</c:v>
                </c:pt>
                <c:pt idx="20818">
                  <c:v>36.519374999999997</c:v>
                </c:pt>
                <c:pt idx="20819">
                  <c:v>36.519374999999997</c:v>
                </c:pt>
                <c:pt idx="20820">
                  <c:v>36.527527999999997</c:v>
                </c:pt>
                <c:pt idx="20821">
                  <c:v>36.527527999999997</c:v>
                </c:pt>
                <c:pt idx="20822">
                  <c:v>36.534320999999998</c:v>
                </c:pt>
                <c:pt idx="20823">
                  <c:v>36.534320999999998</c:v>
                </c:pt>
                <c:pt idx="20824">
                  <c:v>36.541114</c:v>
                </c:pt>
                <c:pt idx="20825">
                  <c:v>36.541114</c:v>
                </c:pt>
                <c:pt idx="20826">
                  <c:v>36.556513000000002</c:v>
                </c:pt>
                <c:pt idx="20827">
                  <c:v>36.556513000000002</c:v>
                </c:pt>
                <c:pt idx="20828">
                  <c:v>36.561948000000001</c:v>
                </c:pt>
                <c:pt idx="20829">
                  <c:v>36.561948000000001</c:v>
                </c:pt>
                <c:pt idx="20830">
                  <c:v>36.563758999999997</c:v>
                </c:pt>
                <c:pt idx="20831">
                  <c:v>36.563758999999997</c:v>
                </c:pt>
                <c:pt idx="20832">
                  <c:v>36.568741000000003</c:v>
                </c:pt>
                <c:pt idx="20833">
                  <c:v>36.568741000000003</c:v>
                </c:pt>
                <c:pt idx="20834">
                  <c:v>36.577345999999999</c:v>
                </c:pt>
                <c:pt idx="20835">
                  <c:v>36.577345999999999</c:v>
                </c:pt>
                <c:pt idx="20836">
                  <c:v>36.580064</c:v>
                </c:pt>
                <c:pt idx="20837">
                  <c:v>36.580064</c:v>
                </c:pt>
                <c:pt idx="20838">
                  <c:v>36.583686999999998</c:v>
                </c:pt>
                <c:pt idx="20839">
                  <c:v>36.583686999999998</c:v>
                </c:pt>
                <c:pt idx="20840">
                  <c:v>36.599085000000002</c:v>
                </c:pt>
                <c:pt idx="20841">
                  <c:v>36.599085000000002</c:v>
                </c:pt>
                <c:pt idx="20842">
                  <c:v>36.608142999999998</c:v>
                </c:pt>
                <c:pt idx="20843">
                  <c:v>36.608142999999998</c:v>
                </c:pt>
                <c:pt idx="20844">
                  <c:v>36.609501999999999</c:v>
                </c:pt>
                <c:pt idx="20845">
                  <c:v>36.609501999999999</c:v>
                </c:pt>
                <c:pt idx="20846">
                  <c:v>36.626711999999998</c:v>
                </c:pt>
                <c:pt idx="20847">
                  <c:v>36.626711999999998</c:v>
                </c:pt>
                <c:pt idx="20848">
                  <c:v>36.629882000000002</c:v>
                </c:pt>
                <c:pt idx="20849">
                  <c:v>36.629882000000002</c:v>
                </c:pt>
                <c:pt idx="20850">
                  <c:v>36.633052999999997</c:v>
                </c:pt>
                <c:pt idx="20851">
                  <c:v>36.633052999999997</c:v>
                </c:pt>
                <c:pt idx="20852">
                  <c:v>36.633505999999997</c:v>
                </c:pt>
                <c:pt idx="20853">
                  <c:v>36.633505999999997</c:v>
                </c:pt>
                <c:pt idx="20854">
                  <c:v>36.635770000000001</c:v>
                </c:pt>
                <c:pt idx="20855">
                  <c:v>36.635770000000001</c:v>
                </c:pt>
                <c:pt idx="20856">
                  <c:v>36.637582000000002</c:v>
                </c:pt>
                <c:pt idx="20857">
                  <c:v>36.637582000000002</c:v>
                </c:pt>
                <c:pt idx="20858">
                  <c:v>36.638033999999998</c:v>
                </c:pt>
                <c:pt idx="20859">
                  <c:v>36.638033999999998</c:v>
                </c:pt>
                <c:pt idx="20860">
                  <c:v>36.649810000000002</c:v>
                </c:pt>
                <c:pt idx="20861">
                  <c:v>36.649810000000002</c:v>
                </c:pt>
                <c:pt idx="20862">
                  <c:v>36.651620999999999</c:v>
                </c:pt>
                <c:pt idx="20863">
                  <c:v>36.651620999999999</c:v>
                </c:pt>
                <c:pt idx="20864">
                  <c:v>36.651620999999999</c:v>
                </c:pt>
                <c:pt idx="20865">
                  <c:v>36.651620999999999</c:v>
                </c:pt>
                <c:pt idx="20866">
                  <c:v>36.654792</c:v>
                </c:pt>
                <c:pt idx="20867">
                  <c:v>36.654792</c:v>
                </c:pt>
                <c:pt idx="20868">
                  <c:v>36.655697000000004</c:v>
                </c:pt>
                <c:pt idx="20869">
                  <c:v>36.655697000000004</c:v>
                </c:pt>
                <c:pt idx="20870">
                  <c:v>36.657055999999997</c:v>
                </c:pt>
                <c:pt idx="20871">
                  <c:v>36.657055999999997</c:v>
                </c:pt>
                <c:pt idx="20872">
                  <c:v>36.657508999999997</c:v>
                </c:pt>
                <c:pt idx="20873">
                  <c:v>36.657508999999997</c:v>
                </c:pt>
                <c:pt idx="20874">
                  <c:v>36.658867999999998</c:v>
                </c:pt>
                <c:pt idx="20875">
                  <c:v>36.658867999999998</c:v>
                </c:pt>
                <c:pt idx="20876">
                  <c:v>36.667473000000001</c:v>
                </c:pt>
                <c:pt idx="20877">
                  <c:v>36.667473000000001</c:v>
                </c:pt>
                <c:pt idx="20878">
                  <c:v>36.675624999999997</c:v>
                </c:pt>
                <c:pt idx="20879">
                  <c:v>36.675624999999997</c:v>
                </c:pt>
                <c:pt idx="20880">
                  <c:v>36.682870999999999</c:v>
                </c:pt>
                <c:pt idx="20881">
                  <c:v>36.682870999999999</c:v>
                </c:pt>
                <c:pt idx="20882">
                  <c:v>36.694194000000003</c:v>
                </c:pt>
                <c:pt idx="20883">
                  <c:v>36.694194000000003</c:v>
                </c:pt>
                <c:pt idx="20884">
                  <c:v>36.709592000000001</c:v>
                </c:pt>
                <c:pt idx="20885">
                  <c:v>36.709592000000001</c:v>
                </c:pt>
                <c:pt idx="20886">
                  <c:v>36.712763000000002</c:v>
                </c:pt>
                <c:pt idx="20887">
                  <c:v>36.712763000000002</c:v>
                </c:pt>
                <c:pt idx="20888">
                  <c:v>36.715026999999999</c:v>
                </c:pt>
                <c:pt idx="20889">
                  <c:v>36.715026999999999</c:v>
                </c:pt>
                <c:pt idx="20890">
                  <c:v>36.715933</c:v>
                </c:pt>
                <c:pt idx="20891">
                  <c:v>36.715933</c:v>
                </c:pt>
                <c:pt idx="20892">
                  <c:v>36.753070000000001</c:v>
                </c:pt>
                <c:pt idx="20893">
                  <c:v>36.753070000000001</c:v>
                </c:pt>
                <c:pt idx="20894">
                  <c:v>36.757598999999999</c:v>
                </c:pt>
                <c:pt idx="20895">
                  <c:v>36.757598999999999</c:v>
                </c:pt>
                <c:pt idx="20896">
                  <c:v>36.760770000000001</c:v>
                </c:pt>
                <c:pt idx="20897">
                  <c:v>36.760770000000001</c:v>
                </c:pt>
                <c:pt idx="20898">
                  <c:v>36.763486999999998</c:v>
                </c:pt>
                <c:pt idx="20899">
                  <c:v>36.763486999999998</c:v>
                </c:pt>
                <c:pt idx="20900">
                  <c:v>36.763939999999998</c:v>
                </c:pt>
                <c:pt idx="20901">
                  <c:v>36.763939999999998</c:v>
                </c:pt>
                <c:pt idx="20902">
                  <c:v>36.775261999999998</c:v>
                </c:pt>
                <c:pt idx="20903">
                  <c:v>36.775261999999998</c:v>
                </c:pt>
                <c:pt idx="20904">
                  <c:v>36.779791000000003</c:v>
                </c:pt>
                <c:pt idx="20905">
                  <c:v>36.779791000000003</c:v>
                </c:pt>
                <c:pt idx="20906">
                  <c:v>36.785226000000002</c:v>
                </c:pt>
                <c:pt idx="20907">
                  <c:v>36.785226000000002</c:v>
                </c:pt>
                <c:pt idx="20908">
                  <c:v>36.785679000000002</c:v>
                </c:pt>
                <c:pt idx="20909">
                  <c:v>36.785679000000002</c:v>
                </c:pt>
                <c:pt idx="20910">
                  <c:v>36.788848999999999</c:v>
                </c:pt>
                <c:pt idx="20911">
                  <c:v>36.788848999999999</c:v>
                </c:pt>
                <c:pt idx="20912">
                  <c:v>36.792924999999997</c:v>
                </c:pt>
                <c:pt idx="20913">
                  <c:v>36.792924999999997</c:v>
                </c:pt>
                <c:pt idx="20914">
                  <c:v>36.792924999999997</c:v>
                </c:pt>
                <c:pt idx="20915">
                  <c:v>36.792924999999997</c:v>
                </c:pt>
                <c:pt idx="20916">
                  <c:v>36.800172000000003</c:v>
                </c:pt>
                <c:pt idx="20917">
                  <c:v>36.800172000000003</c:v>
                </c:pt>
                <c:pt idx="20918">
                  <c:v>36.806964999999998</c:v>
                </c:pt>
                <c:pt idx="20919">
                  <c:v>36.806964999999998</c:v>
                </c:pt>
                <c:pt idx="20920">
                  <c:v>36.814664</c:v>
                </c:pt>
                <c:pt idx="20921">
                  <c:v>36.814664</c:v>
                </c:pt>
                <c:pt idx="20922">
                  <c:v>36.815570000000001</c:v>
                </c:pt>
                <c:pt idx="20923">
                  <c:v>36.815570000000001</c:v>
                </c:pt>
                <c:pt idx="20924">
                  <c:v>36.817835000000002</c:v>
                </c:pt>
                <c:pt idx="20925">
                  <c:v>36.817835000000002</c:v>
                </c:pt>
                <c:pt idx="20926">
                  <c:v>36.827798000000001</c:v>
                </c:pt>
                <c:pt idx="20927">
                  <c:v>36.827798000000001</c:v>
                </c:pt>
                <c:pt idx="20928">
                  <c:v>36.832326999999999</c:v>
                </c:pt>
                <c:pt idx="20929">
                  <c:v>36.832326999999999</c:v>
                </c:pt>
                <c:pt idx="20930">
                  <c:v>36.848179000000002</c:v>
                </c:pt>
                <c:pt idx="20931">
                  <c:v>36.848179000000002</c:v>
                </c:pt>
                <c:pt idx="20932">
                  <c:v>36.849085000000002</c:v>
                </c:pt>
                <c:pt idx="20933">
                  <c:v>36.849085000000002</c:v>
                </c:pt>
                <c:pt idx="20934">
                  <c:v>36.852255</c:v>
                </c:pt>
                <c:pt idx="20935">
                  <c:v>36.852255</c:v>
                </c:pt>
                <c:pt idx="20936">
                  <c:v>36.852255</c:v>
                </c:pt>
                <c:pt idx="20937">
                  <c:v>36.852255</c:v>
                </c:pt>
                <c:pt idx="20938">
                  <c:v>36.854519000000003</c:v>
                </c:pt>
                <c:pt idx="20939">
                  <c:v>36.854519000000003</c:v>
                </c:pt>
                <c:pt idx="20940">
                  <c:v>36.856783999999998</c:v>
                </c:pt>
                <c:pt idx="20941">
                  <c:v>36.856783999999998</c:v>
                </c:pt>
                <c:pt idx="20942">
                  <c:v>36.868558999999998</c:v>
                </c:pt>
                <c:pt idx="20943">
                  <c:v>36.868558999999998</c:v>
                </c:pt>
                <c:pt idx="20944">
                  <c:v>36.868558999999998</c:v>
                </c:pt>
                <c:pt idx="20945">
                  <c:v>36.868558999999998</c:v>
                </c:pt>
                <c:pt idx="20946">
                  <c:v>36.880786999999998</c:v>
                </c:pt>
                <c:pt idx="20947">
                  <c:v>36.880786999999998</c:v>
                </c:pt>
                <c:pt idx="20948">
                  <c:v>36.895733</c:v>
                </c:pt>
                <c:pt idx="20949">
                  <c:v>36.895733</c:v>
                </c:pt>
                <c:pt idx="20950">
                  <c:v>36.909320000000001</c:v>
                </c:pt>
                <c:pt idx="20951">
                  <c:v>36.909320000000001</c:v>
                </c:pt>
                <c:pt idx="20952">
                  <c:v>36.910679000000002</c:v>
                </c:pt>
                <c:pt idx="20953">
                  <c:v>36.910679000000002</c:v>
                </c:pt>
                <c:pt idx="20954">
                  <c:v>36.925623999999999</c:v>
                </c:pt>
                <c:pt idx="20955">
                  <c:v>36.925623999999999</c:v>
                </c:pt>
                <c:pt idx="20956">
                  <c:v>36.937852999999997</c:v>
                </c:pt>
                <c:pt idx="20957">
                  <c:v>36.937852999999997</c:v>
                </c:pt>
                <c:pt idx="20958">
                  <c:v>36.941929000000002</c:v>
                </c:pt>
                <c:pt idx="20959">
                  <c:v>36.941929000000002</c:v>
                </c:pt>
                <c:pt idx="20960">
                  <c:v>36.945551999999999</c:v>
                </c:pt>
                <c:pt idx="20961">
                  <c:v>36.945551999999999</c:v>
                </c:pt>
                <c:pt idx="20962">
                  <c:v>36.949627999999997</c:v>
                </c:pt>
                <c:pt idx="20963">
                  <c:v>36.949627999999997</c:v>
                </c:pt>
                <c:pt idx="20964">
                  <c:v>36.949627999999997</c:v>
                </c:pt>
                <c:pt idx="20965">
                  <c:v>36.949627999999997</c:v>
                </c:pt>
                <c:pt idx="20966">
                  <c:v>36.952345000000001</c:v>
                </c:pt>
                <c:pt idx="20967">
                  <c:v>36.952345000000001</c:v>
                </c:pt>
                <c:pt idx="20968">
                  <c:v>36.952798000000001</c:v>
                </c:pt>
                <c:pt idx="20969">
                  <c:v>36.952798000000001</c:v>
                </c:pt>
                <c:pt idx="20970">
                  <c:v>36.977707000000002</c:v>
                </c:pt>
                <c:pt idx="20971">
                  <c:v>36.977707000000002</c:v>
                </c:pt>
                <c:pt idx="20972">
                  <c:v>36.977707000000002</c:v>
                </c:pt>
                <c:pt idx="20973">
                  <c:v>36.977707000000002</c:v>
                </c:pt>
                <c:pt idx="20974">
                  <c:v>36.978160000000003</c:v>
                </c:pt>
                <c:pt idx="20975">
                  <c:v>36.978160000000003</c:v>
                </c:pt>
                <c:pt idx="20976">
                  <c:v>36.981783999999998</c:v>
                </c:pt>
                <c:pt idx="20977">
                  <c:v>36.981783999999998</c:v>
                </c:pt>
                <c:pt idx="20978">
                  <c:v>36.984954000000002</c:v>
                </c:pt>
                <c:pt idx="20979">
                  <c:v>36.984954000000002</c:v>
                </c:pt>
                <c:pt idx="20980">
                  <c:v>36.989483</c:v>
                </c:pt>
                <c:pt idx="20981">
                  <c:v>36.989483</c:v>
                </c:pt>
                <c:pt idx="20982">
                  <c:v>36.993105999999997</c:v>
                </c:pt>
                <c:pt idx="20983">
                  <c:v>36.993105999999997</c:v>
                </c:pt>
                <c:pt idx="20984">
                  <c:v>36.993558999999998</c:v>
                </c:pt>
                <c:pt idx="20985">
                  <c:v>36.993558999999998</c:v>
                </c:pt>
                <c:pt idx="20986">
                  <c:v>36.998088000000003</c:v>
                </c:pt>
                <c:pt idx="20987">
                  <c:v>36.998088000000003</c:v>
                </c:pt>
                <c:pt idx="20988">
                  <c:v>36.999898999999999</c:v>
                </c:pt>
                <c:pt idx="20989">
                  <c:v>36.999898999999999</c:v>
                </c:pt>
                <c:pt idx="20990">
                  <c:v>37.002164</c:v>
                </c:pt>
                <c:pt idx="20991">
                  <c:v>37.002164</c:v>
                </c:pt>
                <c:pt idx="20992">
                  <c:v>37.004427999999997</c:v>
                </c:pt>
                <c:pt idx="20993">
                  <c:v>37.004427999999997</c:v>
                </c:pt>
                <c:pt idx="20994">
                  <c:v>37.008051999999999</c:v>
                </c:pt>
                <c:pt idx="20995">
                  <c:v>37.008051999999999</c:v>
                </c:pt>
                <c:pt idx="20996">
                  <c:v>37.018014999999998</c:v>
                </c:pt>
                <c:pt idx="20997">
                  <c:v>37.018014999999998</c:v>
                </c:pt>
                <c:pt idx="20998">
                  <c:v>37.018467999999999</c:v>
                </c:pt>
                <c:pt idx="20999">
                  <c:v>37.018467999999999</c:v>
                </c:pt>
                <c:pt idx="21000">
                  <c:v>37.022996999999997</c:v>
                </c:pt>
                <c:pt idx="21001">
                  <c:v>37.022996999999997</c:v>
                </c:pt>
                <c:pt idx="21002">
                  <c:v>37.029338000000003</c:v>
                </c:pt>
                <c:pt idx="21003">
                  <c:v>37.029338000000003</c:v>
                </c:pt>
                <c:pt idx="21004">
                  <c:v>37.039754000000002</c:v>
                </c:pt>
                <c:pt idx="21005">
                  <c:v>37.039754000000002</c:v>
                </c:pt>
                <c:pt idx="21006">
                  <c:v>37.044736</c:v>
                </c:pt>
                <c:pt idx="21007">
                  <c:v>37.044736</c:v>
                </c:pt>
                <c:pt idx="21008">
                  <c:v>37.051076999999999</c:v>
                </c:pt>
                <c:pt idx="21009">
                  <c:v>37.051076999999999</c:v>
                </c:pt>
                <c:pt idx="21010">
                  <c:v>37.056058999999998</c:v>
                </c:pt>
                <c:pt idx="21011">
                  <c:v>37.056058999999998</c:v>
                </c:pt>
                <c:pt idx="21012">
                  <c:v>37.057417000000001</c:v>
                </c:pt>
                <c:pt idx="21013">
                  <c:v>37.057417000000001</c:v>
                </c:pt>
                <c:pt idx="21014">
                  <c:v>37.064211</c:v>
                </c:pt>
                <c:pt idx="21015">
                  <c:v>37.064211</c:v>
                </c:pt>
                <c:pt idx="21016">
                  <c:v>37.071457000000002</c:v>
                </c:pt>
                <c:pt idx="21017">
                  <c:v>37.071457000000002</c:v>
                </c:pt>
                <c:pt idx="21018">
                  <c:v>37.071910000000003</c:v>
                </c:pt>
                <c:pt idx="21019">
                  <c:v>37.071910000000003</c:v>
                </c:pt>
                <c:pt idx="21020">
                  <c:v>37.072363000000003</c:v>
                </c:pt>
                <c:pt idx="21021">
                  <c:v>37.072363000000003</c:v>
                </c:pt>
                <c:pt idx="21022">
                  <c:v>37.074627999999997</c:v>
                </c:pt>
                <c:pt idx="21023">
                  <c:v>37.074627999999997</c:v>
                </c:pt>
                <c:pt idx="21024">
                  <c:v>37.087761999999998</c:v>
                </c:pt>
                <c:pt idx="21025">
                  <c:v>37.087761999999998</c:v>
                </c:pt>
                <c:pt idx="21026">
                  <c:v>37.093648999999999</c:v>
                </c:pt>
                <c:pt idx="21027">
                  <c:v>37.093648999999999</c:v>
                </c:pt>
                <c:pt idx="21028">
                  <c:v>37.098177999999997</c:v>
                </c:pt>
                <c:pt idx="21029">
                  <c:v>37.098177999999997</c:v>
                </c:pt>
                <c:pt idx="21030">
                  <c:v>37.109954000000002</c:v>
                </c:pt>
                <c:pt idx="21031">
                  <c:v>37.109954000000002</c:v>
                </c:pt>
                <c:pt idx="21032">
                  <c:v>37.109954000000002</c:v>
                </c:pt>
                <c:pt idx="21033">
                  <c:v>37.109954000000002</c:v>
                </c:pt>
                <c:pt idx="21034">
                  <c:v>37.112217999999999</c:v>
                </c:pt>
                <c:pt idx="21035">
                  <c:v>37.112217999999999</c:v>
                </c:pt>
                <c:pt idx="21036">
                  <c:v>37.11403</c:v>
                </c:pt>
                <c:pt idx="21037">
                  <c:v>37.11403</c:v>
                </c:pt>
                <c:pt idx="21038">
                  <c:v>37.118558999999998</c:v>
                </c:pt>
                <c:pt idx="21039">
                  <c:v>37.118558999999998</c:v>
                </c:pt>
                <c:pt idx="21040">
                  <c:v>37.133051000000002</c:v>
                </c:pt>
                <c:pt idx="21041">
                  <c:v>37.133051000000002</c:v>
                </c:pt>
                <c:pt idx="21042">
                  <c:v>37.138033</c:v>
                </c:pt>
                <c:pt idx="21043">
                  <c:v>37.138033</c:v>
                </c:pt>
                <c:pt idx="21044">
                  <c:v>37.138486</c:v>
                </c:pt>
                <c:pt idx="21045">
                  <c:v>37.138486</c:v>
                </c:pt>
                <c:pt idx="21046">
                  <c:v>37.142561999999998</c:v>
                </c:pt>
                <c:pt idx="21047">
                  <c:v>37.142561999999998</c:v>
                </c:pt>
                <c:pt idx="21048">
                  <c:v>37.148902999999997</c:v>
                </c:pt>
                <c:pt idx="21049">
                  <c:v>37.148902999999997</c:v>
                </c:pt>
                <c:pt idx="21050">
                  <c:v>37.156148999999999</c:v>
                </c:pt>
                <c:pt idx="21051">
                  <c:v>37.156148999999999</c:v>
                </c:pt>
                <c:pt idx="21052">
                  <c:v>37.160224999999997</c:v>
                </c:pt>
                <c:pt idx="21053">
                  <c:v>37.160224999999997</c:v>
                </c:pt>
                <c:pt idx="21054">
                  <c:v>37.160677999999997</c:v>
                </c:pt>
                <c:pt idx="21055">
                  <c:v>37.160677999999997</c:v>
                </c:pt>
                <c:pt idx="21056">
                  <c:v>37.162036999999998</c:v>
                </c:pt>
                <c:pt idx="21057">
                  <c:v>37.162036999999998</c:v>
                </c:pt>
                <c:pt idx="21058">
                  <c:v>37.162942000000001</c:v>
                </c:pt>
                <c:pt idx="21059">
                  <c:v>37.162942000000001</c:v>
                </c:pt>
                <c:pt idx="21060">
                  <c:v>37.174264999999998</c:v>
                </c:pt>
                <c:pt idx="21061">
                  <c:v>37.174264999999998</c:v>
                </c:pt>
                <c:pt idx="21062">
                  <c:v>37.193286999999998</c:v>
                </c:pt>
                <c:pt idx="21063">
                  <c:v>37.193286999999998</c:v>
                </c:pt>
                <c:pt idx="21064">
                  <c:v>37.195098000000002</c:v>
                </c:pt>
                <c:pt idx="21065">
                  <c:v>37.195098000000002</c:v>
                </c:pt>
                <c:pt idx="21066">
                  <c:v>37.201439000000001</c:v>
                </c:pt>
                <c:pt idx="21067">
                  <c:v>37.201439000000001</c:v>
                </c:pt>
                <c:pt idx="21068">
                  <c:v>37.209138000000003</c:v>
                </c:pt>
                <c:pt idx="21069">
                  <c:v>37.209138000000003</c:v>
                </c:pt>
                <c:pt idx="21070">
                  <c:v>37.217289999999998</c:v>
                </c:pt>
                <c:pt idx="21071">
                  <c:v>37.217289999999998</c:v>
                </c:pt>
                <c:pt idx="21072">
                  <c:v>37.224083999999998</c:v>
                </c:pt>
                <c:pt idx="21073">
                  <c:v>37.224083999999998</c:v>
                </c:pt>
                <c:pt idx="21074">
                  <c:v>37.229066000000003</c:v>
                </c:pt>
                <c:pt idx="21075">
                  <c:v>37.229066000000003</c:v>
                </c:pt>
                <c:pt idx="21076">
                  <c:v>37.231783</c:v>
                </c:pt>
                <c:pt idx="21077">
                  <c:v>37.231783</c:v>
                </c:pt>
                <c:pt idx="21078">
                  <c:v>37.239482000000002</c:v>
                </c:pt>
                <c:pt idx="21079">
                  <c:v>37.239482000000002</c:v>
                </c:pt>
                <c:pt idx="21080">
                  <c:v>37.252163000000003</c:v>
                </c:pt>
                <c:pt idx="21081">
                  <c:v>37.252163000000003</c:v>
                </c:pt>
                <c:pt idx="21082">
                  <c:v>37.253069000000004</c:v>
                </c:pt>
                <c:pt idx="21083">
                  <c:v>37.253069000000004</c:v>
                </c:pt>
                <c:pt idx="21084">
                  <c:v>37.255786000000001</c:v>
                </c:pt>
                <c:pt idx="21085">
                  <c:v>37.255786000000001</c:v>
                </c:pt>
                <c:pt idx="21086">
                  <c:v>37.257145000000001</c:v>
                </c:pt>
                <c:pt idx="21087">
                  <c:v>37.257145000000001</c:v>
                </c:pt>
                <c:pt idx="21088">
                  <c:v>37.259863000000003</c:v>
                </c:pt>
                <c:pt idx="21089">
                  <c:v>37.259863000000003</c:v>
                </c:pt>
                <c:pt idx="21090">
                  <c:v>37.267108999999998</c:v>
                </c:pt>
                <c:pt idx="21091">
                  <c:v>37.267108999999998</c:v>
                </c:pt>
                <c:pt idx="21092">
                  <c:v>37.281601999999999</c:v>
                </c:pt>
                <c:pt idx="21093">
                  <c:v>37.281601999999999</c:v>
                </c:pt>
                <c:pt idx="21094">
                  <c:v>37.287489000000001</c:v>
                </c:pt>
                <c:pt idx="21095">
                  <c:v>37.287489000000001</c:v>
                </c:pt>
                <c:pt idx="21096">
                  <c:v>37.301982000000002</c:v>
                </c:pt>
                <c:pt idx="21097">
                  <c:v>37.301982000000002</c:v>
                </c:pt>
                <c:pt idx="21098">
                  <c:v>37.304698999999999</c:v>
                </c:pt>
                <c:pt idx="21099">
                  <c:v>37.304698999999999</c:v>
                </c:pt>
                <c:pt idx="21100">
                  <c:v>37.306058</c:v>
                </c:pt>
                <c:pt idx="21101">
                  <c:v>37.306058</c:v>
                </c:pt>
                <c:pt idx="21102">
                  <c:v>37.313304000000002</c:v>
                </c:pt>
                <c:pt idx="21103">
                  <c:v>37.313304000000002</c:v>
                </c:pt>
                <c:pt idx="21104">
                  <c:v>37.314210000000003</c:v>
                </c:pt>
                <c:pt idx="21105">
                  <c:v>37.314210000000003</c:v>
                </c:pt>
                <c:pt idx="21106">
                  <c:v>37.314663000000003</c:v>
                </c:pt>
                <c:pt idx="21107">
                  <c:v>37.314663000000003</c:v>
                </c:pt>
                <c:pt idx="21108">
                  <c:v>37.323267999999999</c:v>
                </c:pt>
                <c:pt idx="21109">
                  <c:v>37.323267999999999</c:v>
                </c:pt>
                <c:pt idx="21110">
                  <c:v>37.324627</c:v>
                </c:pt>
                <c:pt idx="21111">
                  <c:v>37.324627</c:v>
                </c:pt>
                <c:pt idx="21112">
                  <c:v>37.328702999999997</c:v>
                </c:pt>
                <c:pt idx="21113">
                  <c:v>37.328702999999997</c:v>
                </c:pt>
                <c:pt idx="21114">
                  <c:v>37.330967000000001</c:v>
                </c:pt>
                <c:pt idx="21115">
                  <c:v>37.330967000000001</c:v>
                </c:pt>
                <c:pt idx="21116">
                  <c:v>37.333232000000002</c:v>
                </c:pt>
                <c:pt idx="21117">
                  <c:v>37.333232000000002</c:v>
                </c:pt>
                <c:pt idx="21118">
                  <c:v>37.338667000000001</c:v>
                </c:pt>
                <c:pt idx="21119">
                  <c:v>37.338667000000001</c:v>
                </c:pt>
                <c:pt idx="21120">
                  <c:v>37.345460000000003</c:v>
                </c:pt>
                <c:pt idx="21121">
                  <c:v>37.345460000000003</c:v>
                </c:pt>
                <c:pt idx="21122">
                  <c:v>37.347271999999997</c:v>
                </c:pt>
                <c:pt idx="21123">
                  <c:v>37.347271999999997</c:v>
                </c:pt>
                <c:pt idx="21124">
                  <c:v>37.358141000000003</c:v>
                </c:pt>
                <c:pt idx="21125">
                  <c:v>37.358141000000003</c:v>
                </c:pt>
                <c:pt idx="21126">
                  <c:v>37.361764000000001</c:v>
                </c:pt>
                <c:pt idx="21127">
                  <c:v>37.361764000000001</c:v>
                </c:pt>
                <c:pt idx="21128">
                  <c:v>37.369011</c:v>
                </c:pt>
                <c:pt idx="21129">
                  <c:v>37.369011</c:v>
                </c:pt>
                <c:pt idx="21130">
                  <c:v>37.369464000000001</c:v>
                </c:pt>
                <c:pt idx="21131">
                  <c:v>37.369464000000001</c:v>
                </c:pt>
                <c:pt idx="21132">
                  <c:v>37.371274999999997</c:v>
                </c:pt>
                <c:pt idx="21133">
                  <c:v>37.371274999999997</c:v>
                </c:pt>
                <c:pt idx="21134">
                  <c:v>37.391655999999998</c:v>
                </c:pt>
                <c:pt idx="21135">
                  <c:v>37.391655999999998</c:v>
                </c:pt>
                <c:pt idx="21136">
                  <c:v>37.396638000000003</c:v>
                </c:pt>
                <c:pt idx="21137">
                  <c:v>37.396638000000003</c:v>
                </c:pt>
                <c:pt idx="21138">
                  <c:v>37.407054000000002</c:v>
                </c:pt>
                <c:pt idx="21139">
                  <c:v>37.407054000000002</c:v>
                </c:pt>
                <c:pt idx="21140">
                  <c:v>37.413848000000002</c:v>
                </c:pt>
                <c:pt idx="21141">
                  <c:v>37.413848000000002</c:v>
                </c:pt>
                <c:pt idx="21142">
                  <c:v>37.417470999999999</c:v>
                </c:pt>
                <c:pt idx="21143">
                  <c:v>37.417470999999999</c:v>
                </c:pt>
                <c:pt idx="21144">
                  <c:v>37.428792999999999</c:v>
                </c:pt>
                <c:pt idx="21145">
                  <c:v>37.428792999999999</c:v>
                </c:pt>
                <c:pt idx="21146">
                  <c:v>37.431511</c:v>
                </c:pt>
                <c:pt idx="21147">
                  <c:v>37.431511</c:v>
                </c:pt>
                <c:pt idx="21148">
                  <c:v>37.438304000000002</c:v>
                </c:pt>
                <c:pt idx="21149">
                  <c:v>37.438304000000002</c:v>
                </c:pt>
                <c:pt idx="21150">
                  <c:v>37.439210000000003</c:v>
                </c:pt>
                <c:pt idx="21151">
                  <c:v>37.439210000000003</c:v>
                </c:pt>
                <c:pt idx="21152">
                  <c:v>37.444645000000001</c:v>
                </c:pt>
                <c:pt idx="21153">
                  <c:v>37.444645000000001</c:v>
                </c:pt>
                <c:pt idx="21154">
                  <c:v>37.446455999999998</c:v>
                </c:pt>
                <c:pt idx="21155">
                  <c:v>37.446455999999998</c:v>
                </c:pt>
                <c:pt idx="21156">
                  <c:v>37.454155</c:v>
                </c:pt>
                <c:pt idx="21157">
                  <c:v>37.454155</c:v>
                </c:pt>
                <c:pt idx="21158">
                  <c:v>37.462761</c:v>
                </c:pt>
                <c:pt idx="21159">
                  <c:v>37.462761</c:v>
                </c:pt>
                <c:pt idx="21160">
                  <c:v>37.470460000000003</c:v>
                </c:pt>
                <c:pt idx="21161">
                  <c:v>37.470460000000003</c:v>
                </c:pt>
                <c:pt idx="21162">
                  <c:v>37.470460000000003</c:v>
                </c:pt>
                <c:pt idx="21163">
                  <c:v>37.470460000000003</c:v>
                </c:pt>
                <c:pt idx="21164">
                  <c:v>37.486764000000001</c:v>
                </c:pt>
                <c:pt idx="21165">
                  <c:v>37.486764000000001</c:v>
                </c:pt>
                <c:pt idx="21166">
                  <c:v>37.490386999999998</c:v>
                </c:pt>
                <c:pt idx="21167">
                  <c:v>37.490386999999998</c:v>
                </c:pt>
                <c:pt idx="21168">
                  <c:v>37.498539000000001</c:v>
                </c:pt>
                <c:pt idx="21169">
                  <c:v>37.498539000000001</c:v>
                </c:pt>
                <c:pt idx="21170">
                  <c:v>37.500351000000002</c:v>
                </c:pt>
                <c:pt idx="21171">
                  <c:v>37.500351000000002</c:v>
                </c:pt>
                <c:pt idx="21172">
                  <c:v>37.521636999999998</c:v>
                </c:pt>
                <c:pt idx="21173">
                  <c:v>37.521636999999998</c:v>
                </c:pt>
                <c:pt idx="21174">
                  <c:v>37.534770999999999</c:v>
                </c:pt>
                <c:pt idx="21175">
                  <c:v>37.534770999999999</c:v>
                </c:pt>
                <c:pt idx="21176">
                  <c:v>37.536583</c:v>
                </c:pt>
                <c:pt idx="21177">
                  <c:v>37.536583</c:v>
                </c:pt>
                <c:pt idx="21178">
                  <c:v>37.537036000000001</c:v>
                </c:pt>
                <c:pt idx="21179">
                  <c:v>37.537036000000001</c:v>
                </c:pt>
                <c:pt idx="21180">
                  <c:v>37.538393999999997</c:v>
                </c:pt>
                <c:pt idx="21181">
                  <c:v>37.538393999999997</c:v>
                </c:pt>
                <c:pt idx="21182">
                  <c:v>37.541111999999998</c:v>
                </c:pt>
                <c:pt idx="21183">
                  <c:v>37.541111999999998</c:v>
                </c:pt>
                <c:pt idx="21184">
                  <c:v>37.542470000000002</c:v>
                </c:pt>
                <c:pt idx="21185">
                  <c:v>37.542470000000002</c:v>
                </c:pt>
                <c:pt idx="21186">
                  <c:v>37.547905</c:v>
                </c:pt>
                <c:pt idx="21187">
                  <c:v>37.547905</c:v>
                </c:pt>
                <c:pt idx="21188">
                  <c:v>37.556057000000003</c:v>
                </c:pt>
                <c:pt idx="21189">
                  <c:v>37.556057000000003</c:v>
                </c:pt>
                <c:pt idx="21190">
                  <c:v>37.558321999999997</c:v>
                </c:pt>
                <c:pt idx="21191">
                  <c:v>37.558321999999997</c:v>
                </c:pt>
                <c:pt idx="21192">
                  <c:v>37.562398000000002</c:v>
                </c:pt>
                <c:pt idx="21193">
                  <c:v>37.562398000000002</c:v>
                </c:pt>
                <c:pt idx="21194">
                  <c:v>37.581873000000002</c:v>
                </c:pt>
                <c:pt idx="21195">
                  <c:v>37.581873000000002</c:v>
                </c:pt>
                <c:pt idx="21196">
                  <c:v>37.602252999999997</c:v>
                </c:pt>
                <c:pt idx="21197">
                  <c:v>37.602252999999997</c:v>
                </c:pt>
                <c:pt idx="21198">
                  <c:v>37.602705999999998</c:v>
                </c:pt>
                <c:pt idx="21199">
                  <c:v>37.602705999999998</c:v>
                </c:pt>
                <c:pt idx="21200">
                  <c:v>37.604064000000001</c:v>
                </c:pt>
                <c:pt idx="21201">
                  <c:v>37.604064000000001</c:v>
                </c:pt>
                <c:pt idx="21202">
                  <c:v>37.606782000000003</c:v>
                </c:pt>
                <c:pt idx="21203">
                  <c:v>37.606782000000003</c:v>
                </c:pt>
                <c:pt idx="21204">
                  <c:v>37.608141000000003</c:v>
                </c:pt>
                <c:pt idx="21205">
                  <c:v>37.608141000000003</c:v>
                </c:pt>
                <c:pt idx="21206">
                  <c:v>37.615386999999998</c:v>
                </c:pt>
                <c:pt idx="21207">
                  <c:v>37.615386999999998</c:v>
                </c:pt>
                <c:pt idx="21208">
                  <c:v>37.620821999999997</c:v>
                </c:pt>
                <c:pt idx="21209">
                  <c:v>37.620821999999997</c:v>
                </c:pt>
                <c:pt idx="21210">
                  <c:v>37.621727</c:v>
                </c:pt>
                <c:pt idx="21211">
                  <c:v>37.621727</c:v>
                </c:pt>
                <c:pt idx="21212">
                  <c:v>37.622633</c:v>
                </c:pt>
                <c:pt idx="21213">
                  <c:v>37.622633</c:v>
                </c:pt>
                <c:pt idx="21214">
                  <c:v>37.631691000000004</c:v>
                </c:pt>
                <c:pt idx="21215">
                  <c:v>37.631691000000004</c:v>
                </c:pt>
                <c:pt idx="21216">
                  <c:v>37.641202</c:v>
                </c:pt>
                <c:pt idx="21217">
                  <c:v>37.641202</c:v>
                </c:pt>
                <c:pt idx="21218">
                  <c:v>37.642561000000001</c:v>
                </c:pt>
                <c:pt idx="21219">
                  <c:v>37.642561000000001</c:v>
                </c:pt>
                <c:pt idx="21220">
                  <c:v>37.648448000000002</c:v>
                </c:pt>
                <c:pt idx="21221">
                  <c:v>37.648448000000002</c:v>
                </c:pt>
                <c:pt idx="21222">
                  <c:v>37.648901000000002</c:v>
                </c:pt>
                <c:pt idx="21223">
                  <c:v>37.648901000000002</c:v>
                </c:pt>
                <c:pt idx="21224">
                  <c:v>37.654789000000001</c:v>
                </c:pt>
                <c:pt idx="21225">
                  <c:v>37.654789000000001</c:v>
                </c:pt>
                <c:pt idx="21226">
                  <c:v>37.657052999999998</c:v>
                </c:pt>
                <c:pt idx="21227">
                  <c:v>37.657052999999998</c:v>
                </c:pt>
                <c:pt idx="21228">
                  <c:v>37.659317999999999</c:v>
                </c:pt>
                <c:pt idx="21229">
                  <c:v>37.659317999999999</c:v>
                </c:pt>
                <c:pt idx="21230">
                  <c:v>37.663846999999997</c:v>
                </c:pt>
                <c:pt idx="21231">
                  <c:v>37.663846999999997</c:v>
                </c:pt>
                <c:pt idx="21232">
                  <c:v>37.666111000000001</c:v>
                </c:pt>
                <c:pt idx="21233">
                  <c:v>37.666111000000001</c:v>
                </c:pt>
                <c:pt idx="21234">
                  <c:v>37.672905</c:v>
                </c:pt>
                <c:pt idx="21235">
                  <c:v>37.672905</c:v>
                </c:pt>
                <c:pt idx="21236">
                  <c:v>37.676527999999998</c:v>
                </c:pt>
                <c:pt idx="21237">
                  <c:v>37.676527999999998</c:v>
                </c:pt>
                <c:pt idx="21238">
                  <c:v>37.679245000000002</c:v>
                </c:pt>
                <c:pt idx="21239">
                  <c:v>37.679245000000002</c:v>
                </c:pt>
                <c:pt idx="21240">
                  <c:v>37.682868999999997</c:v>
                </c:pt>
                <c:pt idx="21241">
                  <c:v>37.682868999999997</c:v>
                </c:pt>
                <c:pt idx="21242">
                  <c:v>37.694191000000004</c:v>
                </c:pt>
                <c:pt idx="21243">
                  <c:v>37.694191000000004</c:v>
                </c:pt>
                <c:pt idx="21244">
                  <c:v>37.696908000000001</c:v>
                </c:pt>
                <c:pt idx="21245">
                  <c:v>37.696908000000001</c:v>
                </c:pt>
                <c:pt idx="21246">
                  <c:v>37.699626000000002</c:v>
                </c:pt>
                <c:pt idx="21247">
                  <c:v>37.699626000000002</c:v>
                </c:pt>
                <c:pt idx="21248">
                  <c:v>37.700079000000002</c:v>
                </c:pt>
                <c:pt idx="21249">
                  <c:v>37.700079000000002</c:v>
                </c:pt>
                <c:pt idx="21250">
                  <c:v>37.700532000000003</c:v>
                </c:pt>
                <c:pt idx="21251">
                  <c:v>37.700532000000003</c:v>
                </c:pt>
                <c:pt idx="21252">
                  <c:v>37.709136999999998</c:v>
                </c:pt>
                <c:pt idx="21253">
                  <c:v>37.709136999999998</c:v>
                </c:pt>
                <c:pt idx="21254">
                  <c:v>37.713213000000003</c:v>
                </c:pt>
                <c:pt idx="21255">
                  <c:v>37.713213000000003</c:v>
                </c:pt>
                <c:pt idx="21256">
                  <c:v>37.739027999999998</c:v>
                </c:pt>
                <c:pt idx="21257">
                  <c:v>37.739027999999998</c:v>
                </c:pt>
                <c:pt idx="21258">
                  <c:v>37.744916000000003</c:v>
                </c:pt>
                <c:pt idx="21259">
                  <c:v>37.744916000000003</c:v>
                </c:pt>
                <c:pt idx="21260">
                  <c:v>37.748539000000001</c:v>
                </c:pt>
                <c:pt idx="21261">
                  <c:v>37.748539000000001</c:v>
                </c:pt>
                <c:pt idx="21262">
                  <c:v>37.748992000000001</c:v>
                </c:pt>
                <c:pt idx="21263">
                  <c:v>37.748992000000001</c:v>
                </c:pt>
                <c:pt idx="21264">
                  <c:v>37.749445000000001</c:v>
                </c:pt>
                <c:pt idx="21265">
                  <c:v>37.749445000000001</c:v>
                </c:pt>
                <c:pt idx="21266">
                  <c:v>37.752614999999999</c:v>
                </c:pt>
                <c:pt idx="21267">
                  <c:v>37.752614999999999</c:v>
                </c:pt>
                <c:pt idx="21268">
                  <c:v>37.760767000000001</c:v>
                </c:pt>
                <c:pt idx="21269">
                  <c:v>37.760767000000001</c:v>
                </c:pt>
                <c:pt idx="21270">
                  <c:v>37.761220000000002</c:v>
                </c:pt>
                <c:pt idx="21271">
                  <c:v>37.761220000000002</c:v>
                </c:pt>
                <c:pt idx="21272">
                  <c:v>37.766202</c:v>
                </c:pt>
                <c:pt idx="21273">
                  <c:v>37.766202</c:v>
                </c:pt>
                <c:pt idx="21274">
                  <c:v>37.779336000000001</c:v>
                </c:pt>
                <c:pt idx="21275">
                  <c:v>37.779336000000001</c:v>
                </c:pt>
                <c:pt idx="21276">
                  <c:v>37.785223000000002</c:v>
                </c:pt>
                <c:pt idx="21277">
                  <c:v>37.785223000000002</c:v>
                </c:pt>
                <c:pt idx="21278">
                  <c:v>37.789299</c:v>
                </c:pt>
                <c:pt idx="21279">
                  <c:v>37.789299</c:v>
                </c:pt>
                <c:pt idx="21280">
                  <c:v>37.790658000000001</c:v>
                </c:pt>
                <c:pt idx="21281">
                  <c:v>37.790658000000001</c:v>
                </c:pt>
                <c:pt idx="21282">
                  <c:v>37.816926000000002</c:v>
                </c:pt>
                <c:pt idx="21283">
                  <c:v>37.816926000000002</c:v>
                </c:pt>
                <c:pt idx="21284">
                  <c:v>37.827795999999999</c:v>
                </c:pt>
                <c:pt idx="21285">
                  <c:v>37.827795999999999</c:v>
                </c:pt>
                <c:pt idx="21286">
                  <c:v>37.828702</c:v>
                </c:pt>
                <c:pt idx="21287">
                  <c:v>37.828702</c:v>
                </c:pt>
                <c:pt idx="21288">
                  <c:v>37.836401000000002</c:v>
                </c:pt>
                <c:pt idx="21289">
                  <c:v>37.836401000000002</c:v>
                </c:pt>
                <c:pt idx="21290">
                  <c:v>37.863574999999997</c:v>
                </c:pt>
                <c:pt idx="21291">
                  <c:v>37.863574999999997</c:v>
                </c:pt>
                <c:pt idx="21292">
                  <c:v>37.864933000000001</c:v>
                </c:pt>
                <c:pt idx="21293">
                  <c:v>37.864933000000001</c:v>
                </c:pt>
                <c:pt idx="21294">
                  <c:v>37.871727</c:v>
                </c:pt>
                <c:pt idx="21295">
                  <c:v>37.871727</c:v>
                </c:pt>
                <c:pt idx="21296">
                  <c:v>37.878973000000002</c:v>
                </c:pt>
                <c:pt idx="21297">
                  <c:v>37.878973000000002</c:v>
                </c:pt>
                <c:pt idx="21298">
                  <c:v>37.895277</c:v>
                </c:pt>
                <c:pt idx="21299">
                  <c:v>37.895277</c:v>
                </c:pt>
                <c:pt idx="21300">
                  <c:v>37.897995000000002</c:v>
                </c:pt>
                <c:pt idx="21301">
                  <c:v>37.897995000000002</c:v>
                </c:pt>
                <c:pt idx="21302">
                  <c:v>37.897995000000002</c:v>
                </c:pt>
                <c:pt idx="21303">
                  <c:v>37.897995000000002</c:v>
                </c:pt>
                <c:pt idx="21304">
                  <c:v>37.906599999999997</c:v>
                </c:pt>
                <c:pt idx="21305">
                  <c:v>37.906599999999997</c:v>
                </c:pt>
                <c:pt idx="21306">
                  <c:v>37.909317000000001</c:v>
                </c:pt>
                <c:pt idx="21307">
                  <c:v>37.909317000000001</c:v>
                </c:pt>
                <c:pt idx="21308">
                  <c:v>37.929698000000002</c:v>
                </c:pt>
                <c:pt idx="21309">
                  <c:v>37.929698000000002</c:v>
                </c:pt>
                <c:pt idx="21310">
                  <c:v>37.931961999999999</c:v>
                </c:pt>
                <c:pt idx="21311">
                  <c:v>37.931961999999999</c:v>
                </c:pt>
                <c:pt idx="21312">
                  <c:v>37.937849999999997</c:v>
                </c:pt>
                <c:pt idx="21313">
                  <c:v>37.937849999999997</c:v>
                </c:pt>
                <c:pt idx="21314">
                  <c:v>37.939208000000001</c:v>
                </c:pt>
                <c:pt idx="21315">
                  <c:v>37.939208000000001</c:v>
                </c:pt>
                <c:pt idx="21316">
                  <c:v>37.942832000000003</c:v>
                </c:pt>
                <c:pt idx="21317">
                  <c:v>37.942832000000003</c:v>
                </c:pt>
                <c:pt idx="21318">
                  <c:v>37.946002</c:v>
                </c:pt>
                <c:pt idx="21319">
                  <c:v>37.946002</c:v>
                </c:pt>
                <c:pt idx="21320">
                  <c:v>37.953248000000002</c:v>
                </c:pt>
                <c:pt idx="21321">
                  <c:v>37.953248000000002</c:v>
                </c:pt>
                <c:pt idx="21322">
                  <c:v>37.960495000000002</c:v>
                </c:pt>
                <c:pt idx="21323">
                  <c:v>37.960495000000002</c:v>
                </c:pt>
                <c:pt idx="21324">
                  <c:v>37.969552999999998</c:v>
                </c:pt>
                <c:pt idx="21325">
                  <c:v>37.969552999999998</c:v>
                </c:pt>
                <c:pt idx="21326">
                  <c:v>37.970458000000001</c:v>
                </c:pt>
                <c:pt idx="21327">
                  <c:v>37.970458000000001</c:v>
                </c:pt>
                <c:pt idx="21328">
                  <c:v>37.974082000000003</c:v>
                </c:pt>
                <c:pt idx="21329">
                  <c:v>37.974082000000003</c:v>
                </c:pt>
                <c:pt idx="21330">
                  <c:v>37.979515999999997</c:v>
                </c:pt>
                <c:pt idx="21331">
                  <c:v>37.979515999999997</c:v>
                </c:pt>
                <c:pt idx="21332">
                  <c:v>37.980421999999997</c:v>
                </c:pt>
                <c:pt idx="21333">
                  <c:v>37.980421999999997</c:v>
                </c:pt>
                <c:pt idx="21334">
                  <c:v>37.992649999999998</c:v>
                </c:pt>
                <c:pt idx="21335">
                  <c:v>37.992649999999998</c:v>
                </c:pt>
                <c:pt idx="21336">
                  <c:v>38.002614000000001</c:v>
                </c:pt>
                <c:pt idx="21337">
                  <c:v>38.002614000000001</c:v>
                </c:pt>
                <c:pt idx="21338">
                  <c:v>38.014389000000001</c:v>
                </c:pt>
                <c:pt idx="21339">
                  <c:v>38.014389000000001</c:v>
                </c:pt>
                <c:pt idx="21340">
                  <c:v>38.018013000000003</c:v>
                </c:pt>
                <c:pt idx="21341">
                  <c:v>38.018013000000003</c:v>
                </c:pt>
                <c:pt idx="21342">
                  <c:v>38.019371</c:v>
                </c:pt>
                <c:pt idx="21343">
                  <c:v>38.019371</c:v>
                </c:pt>
                <c:pt idx="21344">
                  <c:v>38.025711999999999</c:v>
                </c:pt>
                <c:pt idx="21345">
                  <c:v>38.025711999999999</c:v>
                </c:pt>
                <c:pt idx="21346">
                  <c:v>38.029335000000003</c:v>
                </c:pt>
                <c:pt idx="21347">
                  <c:v>38.029335000000003</c:v>
                </c:pt>
                <c:pt idx="21348">
                  <c:v>38.030240999999997</c:v>
                </c:pt>
                <c:pt idx="21349">
                  <c:v>38.030240999999997</c:v>
                </c:pt>
                <c:pt idx="21350">
                  <c:v>38.042468999999997</c:v>
                </c:pt>
                <c:pt idx="21351">
                  <c:v>38.042468999999997</c:v>
                </c:pt>
                <c:pt idx="21352">
                  <c:v>38.043827999999998</c:v>
                </c:pt>
                <c:pt idx="21353">
                  <c:v>38.043827999999998</c:v>
                </c:pt>
                <c:pt idx="21354">
                  <c:v>38.046998000000002</c:v>
                </c:pt>
                <c:pt idx="21355">
                  <c:v>38.046998000000002</c:v>
                </c:pt>
                <c:pt idx="21356">
                  <c:v>38.046998000000002</c:v>
                </c:pt>
                <c:pt idx="21357">
                  <c:v>38.046998000000002</c:v>
                </c:pt>
                <c:pt idx="21358">
                  <c:v>38.051074</c:v>
                </c:pt>
                <c:pt idx="21359">
                  <c:v>38.051074</c:v>
                </c:pt>
                <c:pt idx="21360">
                  <c:v>38.051527</c:v>
                </c:pt>
                <c:pt idx="21361">
                  <c:v>38.051527</c:v>
                </c:pt>
                <c:pt idx="21362">
                  <c:v>38.057414999999999</c:v>
                </c:pt>
                <c:pt idx="21363">
                  <c:v>38.057414999999999</c:v>
                </c:pt>
                <c:pt idx="21364">
                  <c:v>38.065114000000001</c:v>
                </c:pt>
                <c:pt idx="21365">
                  <c:v>38.065114000000001</c:v>
                </c:pt>
                <c:pt idx="21366">
                  <c:v>38.075530999999998</c:v>
                </c:pt>
                <c:pt idx="21367">
                  <c:v>38.075530999999998</c:v>
                </c:pt>
                <c:pt idx="21368">
                  <c:v>38.081417999999999</c:v>
                </c:pt>
                <c:pt idx="21369">
                  <c:v>38.081417999999999</c:v>
                </c:pt>
                <c:pt idx="21370">
                  <c:v>38.082324</c:v>
                </c:pt>
                <c:pt idx="21371">
                  <c:v>38.082324</c:v>
                </c:pt>
                <c:pt idx="21372">
                  <c:v>38.095458000000001</c:v>
                </c:pt>
                <c:pt idx="21373">
                  <c:v>38.095458000000001</c:v>
                </c:pt>
                <c:pt idx="21374">
                  <c:v>38.097270000000002</c:v>
                </c:pt>
                <c:pt idx="21375">
                  <c:v>38.097270000000002</c:v>
                </c:pt>
                <c:pt idx="21376">
                  <c:v>38.104062999999996</c:v>
                </c:pt>
                <c:pt idx="21377">
                  <c:v>38.104062999999996</c:v>
                </c:pt>
                <c:pt idx="21378">
                  <c:v>38.112214999999999</c:v>
                </c:pt>
                <c:pt idx="21379">
                  <c:v>38.112214999999999</c:v>
                </c:pt>
                <c:pt idx="21380">
                  <c:v>38.121726000000002</c:v>
                </c:pt>
                <c:pt idx="21381">
                  <c:v>38.121726000000002</c:v>
                </c:pt>
                <c:pt idx="21382">
                  <c:v>38.124896</c:v>
                </c:pt>
                <c:pt idx="21383">
                  <c:v>38.124896</c:v>
                </c:pt>
                <c:pt idx="21384">
                  <c:v>38.134860000000003</c:v>
                </c:pt>
                <c:pt idx="21385">
                  <c:v>38.134860000000003</c:v>
                </c:pt>
                <c:pt idx="21386">
                  <c:v>38.143011999999999</c:v>
                </c:pt>
                <c:pt idx="21387">
                  <c:v>38.143011999999999</c:v>
                </c:pt>
                <c:pt idx="21388">
                  <c:v>38.147087999999997</c:v>
                </c:pt>
                <c:pt idx="21389">
                  <c:v>38.147087999999997</c:v>
                </c:pt>
                <c:pt idx="21390">
                  <c:v>38.147087999999997</c:v>
                </c:pt>
                <c:pt idx="21391">
                  <c:v>38.147087999999997</c:v>
                </c:pt>
                <c:pt idx="21392">
                  <c:v>38.148899999999998</c:v>
                </c:pt>
                <c:pt idx="21393">
                  <c:v>38.148899999999998</c:v>
                </c:pt>
                <c:pt idx="21394">
                  <c:v>38.152976000000002</c:v>
                </c:pt>
                <c:pt idx="21395">
                  <c:v>38.152976000000002</c:v>
                </c:pt>
                <c:pt idx="21396">
                  <c:v>38.155692999999999</c:v>
                </c:pt>
                <c:pt idx="21397">
                  <c:v>38.155692999999999</c:v>
                </c:pt>
                <c:pt idx="21398">
                  <c:v>38.167921999999997</c:v>
                </c:pt>
                <c:pt idx="21399">
                  <c:v>38.167921999999997</c:v>
                </c:pt>
                <c:pt idx="21400">
                  <c:v>38.170639000000001</c:v>
                </c:pt>
                <c:pt idx="21401">
                  <c:v>38.170639000000001</c:v>
                </c:pt>
                <c:pt idx="21402">
                  <c:v>38.178337999999997</c:v>
                </c:pt>
                <c:pt idx="21403">
                  <c:v>38.178337999999997</c:v>
                </c:pt>
                <c:pt idx="21404">
                  <c:v>38.182414000000001</c:v>
                </c:pt>
                <c:pt idx="21405">
                  <c:v>38.182414000000001</c:v>
                </c:pt>
                <c:pt idx="21406">
                  <c:v>38.190567000000001</c:v>
                </c:pt>
                <c:pt idx="21407">
                  <c:v>38.190567000000001</c:v>
                </c:pt>
                <c:pt idx="21408">
                  <c:v>38.192377999999998</c:v>
                </c:pt>
                <c:pt idx="21409">
                  <c:v>38.192377999999998</c:v>
                </c:pt>
                <c:pt idx="21410">
                  <c:v>38.196907000000003</c:v>
                </c:pt>
                <c:pt idx="21411">
                  <c:v>38.196907000000003</c:v>
                </c:pt>
                <c:pt idx="21412">
                  <c:v>38.205964999999999</c:v>
                </c:pt>
                <c:pt idx="21413">
                  <c:v>38.205964999999999</c:v>
                </c:pt>
                <c:pt idx="21414">
                  <c:v>38.222721999999997</c:v>
                </c:pt>
                <c:pt idx="21415">
                  <c:v>38.222721999999997</c:v>
                </c:pt>
                <c:pt idx="21416">
                  <c:v>38.237667999999999</c:v>
                </c:pt>
                <c:pt idx="21417">
                  <c:v>38.237667999999999</c:v>
                </c:pt>
                <c:pt idx="21418">
                  <c:v>38.239479000000003</c:v>
                </c:pt>
                <c:pt idx="21419">
                  <c:v>38.239479000000003</c:v>
                </c:pt>
                <c:pt idx="21420">
                  <c:v>38.240837999999997</c:v>
                </c:pt>
                <c:pt idx="21421">
                  <c:v>38.240837999999997</c:v>
                </c:pt>
                <c:pt idx="21422">
                  <c:v>38.244008000000001</c:v>
                </c:pt>
                <c:pt idx="21423">
                  <c:v>38.244008000000001</c:v>
                </c:pt>
                <c:pt idx="21424">
                  <c:v>38.246726000000002</c:v>
                </c:pt>
                <c:pt idx="21425">
                  <c:v>38.246726000000002</c:v>
                </c:pt>
                <c:pt idx="21426">
                  <c:v>38.247179000000003</c:v>
                </c:pt>
                <c:pt idx="21427">
                  <c:v>38.247179000000003</c:v>
                </c:pt>
                <c:pt idx="21428">
                  <c:v>38.259860000000003</c:v>
                </c:pt>
                <c:pt idx="21429">
                  <c:v>38.259860000000003</c:v>
                </c:pt>
                <c:pt idx="21430">
                  <c:v>38.260765999999997</c:v>
                </c:pt>
                <c:pt idx="21431">
                  <c:v>38.260765999999997</c:v>
                </c:pt>
                <c:pt idx="21432">
                  <c:v>38.262124</c:v>
                </c:pt>
                <c:pt idx="21433">
                  <c:v>38.262124</c:v>
                </c:pt>
                <c:pt idx="21434">
                  <c:v>38.263936000000001</c:v>
                </c:pt>
                <c:pt idx="21435">
                  <c:v>38.263936000000001</c:v>
                </c:pt>
                <c:pt idx="21436">
                  <c:v>38.264389000000001</c:v>
                </c:pt>
                <c:pt idx="21437">
                  <c:v>38.264389000000001</c:v>
                </c:pt>
                <c:pt idx="21438">
                  <c:v>38.271182000000003</c:v>
                </c:pt>
                <c:pt idx="21439">
                  <c:v>38.271182000000003</c:v>
                </c:pt>
                <c:pt idx="21440">
                  <c:v>38.276617000000002</c:v>
                </c:pt>
                <c:pt idx="21441">
                  <c:v>38.276617000000002</c:v>
                </c:pt>
                <c:pt idx="21442">
                  <c:v>38.278880999999998</c:v>
                </c:pt>
                <c:pt idx="21443">
                  <c:v>38.278880999999998</c:v>
                </c:pt>
                <c:pt idx="21444">
                  <c:v>38.287033999999998</c:v>
                </c:pt>
                <c:pt idx="21445">
                  <c:v>38.287033999999998</c:v>
                </c:pt>
                <c:pt idx="21446">
                  <c:v>38.290657000000003</c:v>
                </c:pt>
                <c:pt idx="21447">
                  <c:v>38.290657000000003</c:v>
                </c:pt>
                <c:pt idx="21448">
                  <c:v>38.306508000000001</c:v>
                </c:pt>
                <c:pt idx="21449">
                  <c:v>38.306508000000001</c:v>
                </c:pt>
                <c:pt idx="21450">
                  <c:v>38.308320000000002</c:v>
                </c:pt>
                <c:pt idx="21451">
                  <c:v>38.308320000000002</c:v>
                </c:pt>
                <c:pt idx="21452">
                  <c:v>38.316924999999998</c:v>
                </c:pt>
                <c:pt idx="21453">
                  <c:v>38.316924999999998</c:v>
                </c:pt>
                <c:pt idx="21454">
                  <c:v>38.319642000000002</c:v>
                </c:pt>
                <c:pt idx="21455">
                  <c:v>38.319642000000002</c:v>
                </c:pt>
                <c:pt idx="21456">
                  <c:v>38.322360000000003</c:v>
                </c:pt>
                <c:pt idx="21457">
                  <c:v>38.322360000000003</c:v>
                </c:pt>
                <c:pt idx="21458">
                  <c:v>38.332323000000002</c:v>
                </c:pt>
                <c:pt idx="21459">
                  <c:v>38.332323000000002</c:v>
                </c:pt>
                <c:pt idx="21460">
                  <c:v>38.337758000000001</c:v>
                </c:pt>
                <c:pt idx="21461">
                  <c:v>38.337758000000001</c:v>
                </c:pt>
                <c:pt idx="21462">
                  <c:v>38.350892000000002</c:v>
                </c:pt>
                <c:pt idx="21463">
                  <c:v>38.350892000000002</c:v>
                </c:pt>
                <c:pt idx="21464">
                  <c:v>38.354968</c:v>
                </c:pt>
                <c:pt idx="21465">
                  <c:v>38.354968</c:v>
                </c:pt>
                <c:pt idx="21466">
                  <c:v>38.375349</c:v>
                </c:pt>
                <c:pt idx="21467">
                  <c:v>38.375349</c:v>
                </c:pt>
                <c:pt idx="21468">
                  <c:v>38.385311999999999</c:v>
                </c:pt>
                <c:pt idx="21469">
                  <c:v>38.385311999999999</c:v>
                </c:pt>
                <c:pt idx="21470">
                  <c:v>38.396635000000003</c:v>
                </c:pt>
                <c:pt idx="21471">
                  <c:v>38.396635000000003</c:v>
                </c:pt>
                <c:pt idx="21472">
                  <c:v>38.397993</c:v>
                </c:pt>
                <c:pt idx="21473">
                  <c:v>38.397993</c:v>
                </c:pt>
                <c:pt idx="21474">
                  <c:v>38.410221999999997</c:v>
                </c:pt>
                <c:pt idx="21475">
                  <c:v>38.410221999999997</c:v>
                </c:pt>
                <c:pt idx="21476">
                  <c:v>38.418374</c:v>
                </c:pt>
                <c:pt idx="21477">
                  <c:v>38.418374</c:v>
                </c:pt>
                <c:pt idx="21478">
                  <c:v>38.420184999999996</c:v>
                </c:pt>
                <c:pt idx="21479">
                  <c:v>38.420184999999996</c:v>
                </c:pt>
                <c:pt idx="21480">
                  <c:v>38.423808999999999</c:v>
                </c:pt>
                <c:pt idx="21481">
                  <c:v>38.423808999999999</c:v>
                </c:pt>
                <c:pt idx="21482">
                  <c:v>38.434677999999998</c:v>
                </c:pt>
                <c:pt idx="21483">
                  <c:v>38.434677999999998</c:v>
                </c:pt>
                <c:pt idx="21484">
                  <c:v>38.445548000000002</c:v>
                </c:pt>
                <c:pt idx="21485">
                  <c:v>38.445548000000002</c:v>
                </c:pt>
                <c:pt idx="21486">
                  <c:v>38.455058999999999</c:v>
                </c:pt>
                <c:pt idx="21487">
                  <c:v>38.455058999999999</c:v>
                </c:pt>
                <c:pt idx="21488">
                  <c:v>38.455511000000001</c:v>
                </c:pt>
                <c:pt idx="21489">
                  <c:v>38.455511000000001</c:v>
                </c:pt>
                <c:pt idx="21490">
                  <c:v>38.456870000000002</c:v>
                </c:pt>
                <c:pt idx="21491">
                  <c:v>38.456870000000002</c:v>
                </c:pt>
                <c:pt idx="21492">
                  <c:v>38.469098000000002</c:v>
                </c:pt>
                <c:pt idx="21493">
                  <c:v>38.469098000000002</c:v>
                </c:pt>
                <c:pt idx="21494">
                  <c:v>38.474986000000001</c:v>
                </c:pt>
                <c:pt idx="21495">
                  <c:v>38.474986000000001</c:v>
                </c:pt>
                <c:pt idx="21496">
                  <c:v>38.475892000000002</c:v>
                </c:pt>
                <c:pt idx="21497">
                  <c:v>38.475892000000002</c:v>
                </c:pt>
                <c:pt idx="21498">
                  <c:v>38.478155999999998</c:v>
                </c:pt>
                <c:pt idx="21499">
                  <c:v>38.478155999999998</c:v>
                </c:pt>
                <c:pt idx="21500">
                  <c:v>38.508499999999998</c:v>
                </c:pt>
                <c:pt idx="21501">
                  <c:v>38.508499999999998</c:v>
                </c:pt>
                <c:pt idx="21502">
                  <c:v>38.510764999999999</c:v>
                </c:pt>
                <c:pt idx="21503">
                  <c:v>38.510764999999999</c:v>
                </c:pt>
                <c:pt idx="21504">
                  <c:v>38.511671</c:v>
                </c:pt>
                <c:pt idx="21505">
                  <c:v>38.511671</c:v>
                </c:pt>
                <c:pt idx="21506">
                  <c:v>38.545184999999996</c:v>
                </c:pt>
                <c:pt idx="21507">
                  <c:v>38.545184999999996</c:v>
                </c:pt>
                <c:pt idx="21508">
                  <c:v>38.546996999999998</c:v>
                </c:pt>
                <c:pt idx="21509">
                  <c:v>38.546996999999998</c:v>
                </c:pt>
                <c:pt idx="21510">
                  <c:v>38.550167000000002</c:v>
                </c:pt>
                <c:pt idx="21511">
                  <c:v>38.550167000000002</c:v>
                </c:pt>
                <c:pt idx="21512">
                  <c:v>38.554696</c:v>
                </c:pt>
                <c:pt idx="21513">
                  <c:v>38.554696</c:v>
                </c:pt>
                <c:pt idx="21514">
                  <c:v>38.556055000000001</c:v>
                </c:pt>
                <c:pt idx="21515">
                  <c:v>38.556055000000001</c:v>
                </c:pt>
                <c:pt idx="21516">
                  <c:v>38.560130999999998</c:v>
                </c:pt>
                <c:pt idx="21517">
                  <c:v>38.560130999999998</c:v>
                </c:pt>
                <c:pt idx="21518">
                  <c:v>38.562395000000002</c:v>
                </c:pt>
                <c:pt idx="21519">
                  <c:v>38.562395000000002</c:v>
                </c:pt>
                <c:pt idx="21520">
                  <c:v>38.568283000000001</c:v>
                </c:pt>
                <c:pt idx="21521">
                  <c:v>38.568283000000001</c:v>
                </c:pt>
                <c:pt idx="21522">
                  <c:v>38.571452999999998</c:v>
                </c:pt>
                <c:pt idx="21523">
                  <c:v>38.571452999999998</c:v>
                </c:pt>
                <c:pt idx="21524">
                  <c:v>38.577340999999997</c:v>
                </c:pt>
                <c:pt idx="21525">
                  <c:v>38.577340999999997</c:v>
                </c:pt>
                <c:pt idx="21526">
                  <c:v>38.585946</c:v>
                </c:pt>
                <c:pt idx="21527">
                  <c:v>38.585946</c:v>
                </c:pt>
                <c:pt idx="21528">
                  <c:v>38.595004000000003</c:v>
                </c:pt>
                <c:pt idx="21529">
                  <c:v>38.595004000000003</c:v>
                </c:pt>
                <c:pt idx="21530">
                  <c:v>38.597268</c:v>
                </c:pt>
                <c:pt idx="21531">
                  <c:v>38.597268</c:v>
                </c:pt>
                <c:pt idx="21532">
                  <c:v>38.625801000000003</c:v>
                </c:pt>
                <c:pt idx="21533">
                  <c:v>38.625801000000003</c:v>
                </c:pt>
                <c:pt idx="21534">
                  <c:v>38.640746</c:v>
                </c:pt>
                <c:pt idx="21535">
                  <c:v>38.640746</c:v>
                </c:pt>
                <c:pt idx="21536">
                  <c:v>38.641199</c:v>
                </c:pt>
                <c:pt idx="21537">
                  <c:v>38.641199</c:v>
                </c:pt>
                <c:pt idx="21538">
                  <c:v>38.662033000000001</c:v>
                </c:pt>
                <c:pt idx="21539">
                  <c:v>38.662033000000001</c:v>
                </c:pt>
                <c:pt idx="21540">
                  <c:v>38.663390999999997</c:v>
                </c:pt>
                <c:pt idx="21541">
                  <c:v>38.663390999999997</c:v>
                </c:pt>
                <c:pt idx="21542">
                  <c:v>38.673808000000001</c:v>
                </c:pt>
                <c:pt idx="21543">
                  <c:v>38.673808000000001</c:v>
                </c:pt>
                <c:pt idx="21544">
                  <c:v>38.698264000000002</c:v>
                </c:pt>
                <c:pt idx="21545">
                  <c:v>38.698264000000002</c:v>
                </c:pt>
                <c:pt idx="21546">
                  <c:v>38.710039999999999</c:v>
                </c:pt>
                <c:pt idx="21547">
                  <c:v>38.710039999999999</c:v>
                </c:pt>
                <c:pt idx="21548">
                  <c:v>38.718192000000002</c:v>
                </c:pt>
                <c:pt idx="21549">
                  <c:v>38.718192000000002</c:v>
                </c:pt>
                <c:pt idx="21550">
                  <c:v>38.729061000000002</c:v>
                </c:pt>
                <c:pt idx="21551">
                  <c:v>38.729061000000002</c:v>
                </c:pt>
                <c:pt idx="21552">
                  <c:v>38.729967000000002</c:v>
                </c:pt>
                <c:pt idx="21553">
                  <c:v>38.729967000000002</c:v>
                </c:pt>
                <c:pt idx="21554">
                  <c:v>38.749895000000002</c:v>
                </c:pt>
                <c:pt idx="21555">
                  <c:v>38.749895000000002</c:v>
                </c:pt>
                <c:pt idx="21556">
                  <c:v>38.772086999999999</c:v>
                </c:pt>
                <c:pt idx="21557">
                  <c:v>38.772086999999999</c:v>
                </c:pt>
                <c:pt idx="21558">
                  <c:v>38.779786000000001</c:v>
                </c:pt>
                <c:pt idx="21559">
                  <c:v>38.779786000000001</c:v>
                </c:pt>
                <c:pt idx="21560">
                  <c:v>38.784314999999999</c:v>
                </c:pt>
                <c:pt idx="21561">
                  <c:v>38.784314999999999</c:v>
                </c:pt>
                <c:pt idx="21562">
                  <c:v>38.797449</c:v>
                </c:pt>
                <c:pt idx="21563">
                  <c:v>38.797449</c:v>
                </c:pt>
                <c:pt idx="21564">
                  <c:v>38.820093999999997</c:v>
                </c:pt>
                <c:pt idx="21565">
                  <c:v>38.820093999999997</c:v>
                </c:pt>
                <c:pt idx="21566">
                  <c:v>38.820093999999997</c:v>
                </c:pt>
                <c:pt idx="21567">
                  <c:v>38.820093999999997</c:v>
                </c:pt>
                <c:pt idx="21568">
                  <c:v>38.821452000000001</c:v>
                </c:pt>
                <c:pt idx="21569">
                  <c:v>38.821452000000001</c:v>
                </c:pt>
                <c:pt idx="21570">
                  <c:v>38.833680999999999</c:v>
                </c:pt>
                <c:pt idx="21571">
                  <c:v>38.833680999999999</c:v>
                </c:pt>
                <c:pt idx="21572">
                  <c:v>38.852702000000001</c:v>
                </c:pt>
                <c:pt idx="21573">
                  <c:v>38.852702000000001</c:v>
                </c:pt>
                <c:pt idx="21574">
                  <c:v>38.864024999999998</c:v>
                </c:pt>
                <c:pt idx="21575">
                  <c:v>38.864024999999998</c:v>
                </c:pt>
                <c:pt idx="21576">
                  <c:v>38.864024999999998</c:v>
                </c:pt>
                <c:pt idx="21577">
                  <c:v>38.864024999999998</c:v>
                </c:pt>
                <c:pt idx="21578">
                  <c:v>38.880782000000004</c:v>
                </c:pt>
                <c:pt idx="21579">
                  <c:v>38.880782000000004</c:v>
                </c:pt>
                <c:pt idx="21580">
                  <c:v>38.906143999999998</c:v>
                </c:pt>
                <c:pt idx="21581">
                  <c:v>38.906143999999998</c:v>
                </c:pt>
                <c:pt idx="21582">
                  <c:v>38.909314999999999</c:v>
                </c:pt>
                <c:pt idx="21583">
                  <c:v>38.909314999999999</c:v>
                </c:pt>
                <c:pt idx="21584">
                  <c:v>38.911579000000003</c:v>
                </c:pt>
                <c:pt idx="21585">
                  <c:v>38.911579000000003</c:v>
                </c:pt>
                <c:pt idx="21586">
                  <c:v>38.915655000000001</c:v>
                </c:pt>
                <c:pt idx="21587">
                  <c:v>38.915655000000001</c:v>
                </c:pt>
                <c:pt idx="21588">
                  <c:v>38.936034999999997</c:v>
                </c:pt>
                <c:pt idx="21589">
                  <c:v>38.936034999999997</c:v>
                </c:pt>
                <c:pt idx="21590">
                  <c:v>38.945546</c:v>
                </c:pt>
                <c:pt idx="21591">
                  <c:v>38.945546</c:v>
                </c:pt>
                <c:pt idx="21592">
                  <c:v>38.965474</c:v>
                </c:pt>
                <c:pt idx="21593">
                  <c:v>38.965474</c:v>
                </c:pt>
                <c:pt idx="21594">
                  <c:v>38.973626000000003</c:v>
                </c:pt>
                <c:pt idx="21595">
                  <c:v>38.973626000000003</c:v>
                </c:pt>
                <c:pt idx="21596">
                  <c:v>38.979514000000002</c:v>
                </c:pt>
                <c:pt idx="21597">
                  <c:v>38.979514000000002</c:v>
                </c:pt>
                <c:pt idx="21598">
                  <c:v>38.983136999999999</c:v>
                </c:pt>
                <c:pt idx="21599">
                  <c:v>38.983136999999999</c:v>
                </c:pt>
                <c:pt idx="21600">
                  <c:v>38.984948000000003</c:v>
                </c:pt>
                <c:pt idx="21601">
                  <c:v>38.984948000000003</c:v>
                </c:pt>
                <c:pt idx="21602">
                  <c:v>38.987665999999997</c:v>
                </c:pt>
                <c:pt idx="21603">
                  <c:v>38.987665999999997</c:v>
                </c:pt>
                <c:pt idx="21604">
                  <c:v>38.990383000000001</c:v>
                </c:pt>
                <c:pt idx="21605">
                  <c:v>38.990383000000001</c:v>
                </c:pt>
                <c:pt idx="21606">
                  <c:v>38.996271</c:v>
                </c:pt>
                <c:pt idx="21607">
                  <c:v>38.996271</c:v>
                </c:pt>
                <c:pt idx="21608">
                  <c:v>39.000799999999998</c:v>
                </c:pt>
                <c:pt idx="21609">
                  <c:v>39.000799999999998</c:v>
                </c:pt>
                <c:pt idx="21610">
                  <c:v>39.023898000000003</c:v>
                </c:pt>
                <c:pt idx="21611">
                  <c:v>39.023898000000003</c:v>
                </c:pt>
                <c:pt idx="21612">
                  <c:v>39.028879000000003</c:v>
                </c:pt>
                <c:pt idx="21613">
                  <c:v>39.028879000000003</c:v>
                </c:pt>
                <c:pt idx="21614">
                  <c:v>39.032049999999998</c:v>
                </c:pt>
                <c:pt idx="21615">
                  <c:v>39.032049999999998</c:v>
                </c:pt>
                <c:pt idx="21616">
                  <c:v>39.041561000000002</c:v>
                </c:pt>
                <c:pt idx="21617">
                  <c:v>39.041561000000002</c:v>
                </c:pt>
                <c:pt idx="21618">
                  <c:v>39.058771</c:v>
                </c:pt>
                <c:pt idx="21619">
                  <c:v>39.058771</c:v>
                </c:pt>
                <c:pt idx="21620">
                  <c:v>39.064205000000001</c:v>
                </c:pt>
                <c:pt idx="21621">
                  <c:v>39.064205000000001</c:v>
                </c:pt>
                <c:pt idx="21622">
                  <c:v>39.091831999999997</c:v>
                </c:pt>
                <c:pt idx="21623">
                  <c:v>39.091831999999997</c:v>
                </c:pt>
                <c:pt idx="21624">
                  <c:v>39.095455000000001</c:v>
                </c:pt>
                <c:pt idx="21625">
                  <c:v>39.095455000000001</c:v>
                </c:pt>
                <c:pt idx="21626">
                  <c:v>39.096814000000002</c:v>
                </c:pt>
                <c:pt idx="21627">
                  <c:v>39.096814000000002</c:v>
                </c:pt>
                <c:pt idx="21628">
                  <c:v>39.128064000000002</c:v>
                </c:pt>
                <c:pt idx="21629">
                  <c:v>39.128064000000002</c:v>
                </c:pt>
                <c:pt idx="21630">
                  <c:v>39.140292000000002</c:v>
                </c:pt>
                <c:pt idx="21631">
                  <c:v>39.140292000000002</c:v>
                </c:pt>
                <c:pt idx="21632">
                  <c:v>39.173354000000003</c:v>
                </c:pt>
                <c:pt idx="21633">
                  <c:v>39.173354000000003</c:v>
                </c:pt>
                <c:pt idx="21634">
                  <c:v>39.197809999999997</c:v>
                </c:pt>
                <c:pt idx="21635">
                  <c:v>39.197809999999997</c:v>
                </c:pt>
                <c:pt idx="21636">
                  <c:v>39.209584999999997</c:v>
                </c:pt>
                <c:pt idx="21637">
                  <c:v>39.209584999999997</c:v>
                </c:pt>
                <c:pt idx="21638">
                  <c:v>39.229965999999997</c:v>
                </c:pt>
                <c:pt idx="21639">
                  <c:v>39.229965999999997</c:v>
                </c:pt>
                <c:pt idx="21640">
                  <c:v>39.231324999999998</c:v>
                </c:pt>
                <c:pt idx="21641">
                  <c:v>39.231324999999998</c:v>
                </c:pt>
                <c:pt idx="21642">
                  <c:v>39.237212</c:v>
                </c:pt>
                <c:pt idx="21643">
                  <c:v>39.237212</c:v>
                </c:pt>
                <c:pt idx="21644">
                  <c:v>39.254874999999998</c:v>
                </c:pt>
                <c:pt idx="21645">
                  <c:v>39.254874999999998</c:v>
                </c:pt>
                <c:pt idx="21646">
                  <c:v>39.263480000000001</c:v>
                </c:pt>
                <c:pt idx="21647">
                  <c:v>39.263480000000001</c:v>
                </c:pt>
                <c:pt idx="21648">
                  <c:v>39.271631999999997</c:v>
                </c:pt>
                <c:pt idx="21649">
                  <c:v>39.271631999999997</c:v>
                </c:pt>
                <c:pt idx="21650">
                  <c:v>39.294730000000001</c:v>
                </c:pt>
                <c:pt idx="21651">
                  <c:v>39.294730000000001</c:v>
                </c:pt>
                <c:pt idx="21652">
                  <c:v>39.303787999999997</c:v>
                </c:pt>
                <c:pt idx="21653">
                  <c:v>39.303787999999997</c:v>
                </c:pt>
                <c:pt idx="21654">
                  <c:v>39.308317000000002</c:v>
                </c:pt>
                <c:pt idx="21655">
                  <c:v>39.308317000000002</c:v>
                </c:pt>
                <c:pt idx="21656">
                  <c:v>39.308317000000002</c:v>
                </c:pt>
                <c:pt idx="21657">
                  <c:v>39.308317000000002</c:v>
                </c:pt>
                <c:pt idx="21658">
                  <c:v>39.320998000000003</c:v>
                </c:pt>
                <c:pt idx="21659">
                  <c:v>39.320998000000003</c:v>
                </c:pt>
                <c:pt idx="21660">
                  <c:v>39.339567000000002</c:v>
                </c:pt>
                <c:pt idx="21661">
                  <c:v>39.339567000000002</c:v>
                </c:pt>
                <c:pt idx="21662">
                  <c:v>39.340020000000003</c:v>
                </c:pt>
                <c:pt idx="21663">
                  <c:v>39.340020000000003</c:v>
                </c:pt>
                <c:pt idx="21664">
                  <c:v>39.340473000000003</c:v>
                </c:pt>
                <c:pt idx="21665">
                  <c:v>39.340473000000003</c:v>
                </c:pt>
                <c:pt idx="21666">
                  <c:v>39.343643</c:v>
                </c:pt>
                <c:pt idx="21667">
                  <c:v>39.343643</c:v>
                </c:pt>
                <c:pt idx="21668">
                  <c:v>39.344549000000001</c:v>
                </c:pt>
                <c:pt idx="21669">
                  <c:v>39.344549000000001</c:v>
                </c:pt>
                <c:pt idx="21670">
                  <c:v>39.349530999999999</c:v>
                </c:pt>
                <c:pt idx="21671">
                  <c:v>39.349530999999999</c:v>
                </c:pt>
                <c:pt idx="21672">
                  <c:v>39.371723000000003</c:v>
                </c:pt>
                <c:pt idx="21673">
                  <c:v>39.371723000000003</c:v>
                </c:pt>
                <c:pt idx="21674">
                  <c:v>39.383045000000003</c:v>
                </c:pt>
                <c:pt idx="21675">
                  <c:v>39.383045000000003</c:v>
                </c:pt>
                <c:pt idx="21676">
                  <c:v>39.385309999999997</c:v>
                </c:pt>
                <c:pt idx="21677">
                  <c:v>39.385309999999997</c:v>
                </c:pt>
                <c:pt idx="21678">
                  <c:v>39.386668</c:v>
                </c:pt>
                <c:pt idx="21679">
                  <c:v>39.386668</c:v>
                </c:pt>
                <c:pt idx="21680">
                  <c:v>39.394368</c:v>
                </c:pt>
                <c:pt idx="21681">
                  <c:v>39.394368</c:v>
                </c:pt>
                <c:pt idx="21682">
                  <c:v>39.397990999999998</c:v>
                </c:pt>
                <c:pt idx="21683">
                  <c:v>39.397990999999998</c:v>
                </c:pt>
                <c:pt idx="21684">
                  <c:v>39.408859999999997</c:v>
                </c:pt>
                <c:pt idx="21685">
                  <c:v>39.408859999999997</c:v>
                </c:pt>
                <c:pt idx="21686">
                  <c:v>39.409312999999997</c:v>
                </c:pt>
                <c:pt idx="21687">
                  <c:v>39.409312999999997</c:v>
                </c:pt>
                <c:pt idx="21688">
                  <c:v>39.409312999999997</c:v>
                </c:pt>
                <c:pt idx="21689">
                  <c:v>39.409312999999997</c:v>
                </c:pt>
                <c:pt idx="21690">
                  <c:v>39.425165</c:v>
                </c:pt>
                <c:pt idx="21691">
                  <c:v>39.425165</c:v>
                </c:pt>
                <c:pt idx="21692">
                  <c:v>39.431505000000001</c:v>
                </c:pt>
                <c:pt idx="21693">
                  <c:v>39.431505000000001</c:v>
                </c:pt>
                <c:pt idx="21694">
                  <c:v>39.436487</c:v>
                </c:pt>
                <c:pt idx="21695">
                  <c:v>39.436487</c:v>
                </c:pt>
                <c:pt idx="21696">
                  <c:v>39.460943</c:v>
                </c:pt>
                <c:pt idx="21697">
                  <c:v>39.460943</c:v>
                </c:pt>
                <c:pt idx="21698">
                  <c:v>39.461849000000001</c:v>
                </c:pt>
                <c:pt idx="21699">
                  <c:v>39.461849000000001</c:v>
                </c:pt>
                <c:pt idx="21700">
                  <c:v>39.469549000000001</c:v>
                </c:pt>
                <c:pt idx="21701">
                  <c:v>39.469549000000001</c:v>
                </c:pt>
                <c:pt idx="21702">
                  <c:v>39.492646000000001</c:v>
                </c:pt>
                <c:pt idx="21703">
                  <c:v>39.492646000000001</c:v>
                </c:pt>
                <c:pt idx="21704">
                  <c:v>39.49944</c:v>
                </c:pt>
                <c:pt idx="21705">
                  <c:v>39.49944</c:v>
                </c:pt>
                <c:pt idx="21706">
                  <c:v>39.505327000000001</c:v>
                </c:pt>
                <c:pt idx="21707">
                  <c:v>39.505327000000001</c:v>
                </c:pt>
                <c:pt idx="21708">
                  <c:v>39.514384999999997</c:v>
                </c:pt>
                <c:pt idx="21709">
                  <c:v>39.514384999999997</c:v>
                </c:pt>
                <c:pt idx="21710">
                  <c:v>39.514384999999997</c:v>
                </c:pt>
                <c:pt idx="21711">
                  <c:v>39.514384999999997</c:v>
                </c:pt>
                <c:pt idx="21712">
                  <c:v>39.518461000000002</c:v>
                </c:pt>
                <c:pt idx="21713">
                  <c:v>39.518461000000002</c:v>
                </c:pt>
                <c:pt idx="21714">
                  <c:v>39.531595000000003</c:v>
                </c:pt>
                <c:pt idx="21715">
                  <c:v>39.531595000000003</c:v>
                </c:pt>
                <c:pt idx="21716">
                  <c:v>39.532048000000003</c:v>
                </c:pt>
                <c:pt idx="21717">
                  <c:v>39.532048000000003</c:v>
                </c:pt>
                <c:pt idx="21718">
                  <c:v>39.538842000000002</c:v>
                </c:pt>
                <c:pt idx="21719">
                  <c:v>39.538842000000002</c:v>
                </c:pt>
                <c:pt idx="21720">
                  <c:v>39.547446999999998</c:v>
                </c:pt>
                <c:pt idx="21721">
                  <c:v>39.547446999999998</c:v>
                </c:pt>
                <c:pt idx="21722">
                  <c:v>39.55424</c:v>
                </c:pt>
                <c:pt idx="21723">
                  <c:v>39.55424</c:v>
                </c:pt>
                <c:pt idx="21724">
                  <c:v>39.555146000000001</c:v>
                </c:pt>
                <c:pt idx="21725">
                  <c:v>39.555146000000001</c:v>
                </c:pt>
                <c:pt idx="21726">
                  <c:v>39.561487</c:v>
                </c:pt>
                <c:pt idx="21727">
                  <c:v>39.561487</c:v>
                </c:pt>
                <c:pt idx="21728">
                  <c:v>39.566015999999998</c:v>
                </c:pt>
                <c:pt idx="21729">
                  <c:v>39.566015999999998</c:v>
                </c:pt>
                <c:pt idx="21730">
                  <c:v>39.570998000000003</c:v>
                </c:pt>
                <c:pt idx="21731">
                  <c:v>39.570998000000003</c:v>
                </c:pt>
                <c:pt idx="21732">
                  <c:v>39.585943</c:v>
                </c:pt>
                <c:pt idx="21733">
                  <c:v>39.585943</c:v>
                </c:pt>
                <c:pt idx="21734">
                  <c:v>39.586396000000001</c:v>
                </c:pt>
                <c:pt idx="21735">
                  <c:v>39.586396000000001</c:v>
                </c:pt>
                <c:pt idx="21736">
                  <c:v>39.596359999999997</c:v>
                </c:pt>
                <c:pt idx="21737">
                  <c:v>39.596359999999997</c:v>
                </c:pt>
                <c:pt idx="21738">
                  <c:v>39.597265999999998</c:v>
                </c:pt>
                <c:pt idx="21739">
                  <c:v>39.597265999999998</c:v>
                </c:pt>
                <c:pt idx="21740">
                  <c:v>39.615380999999999</c:v>
                </c:pt>
                <c:pt idx="21741">
                  <c:v>39.615380999999999</c:v>
                </c:pt>
                <c:pt idx="21742">
                  <c:v>39.621268999999998</c:v>
                </c:pt>
                <c:pt idx="21743">
                  <c:v>39.621268999999998</c:v>
                </c:pt>
                <c:pt idx="21744">
                  <c:v>39.623080999999999</c:v>
                </c:pt>
                <c:pt idx="21745">
                  <c:v>39.623080999999999</c:v>
                </c:pt>
                <c:pt idx="21746">
                  <c:v>39.633043999999998</c:v>
                </c:pt>
                <c:pt idx="21747">
                  <c:v>39.633043999999998</c:v>
                </c:pt>
                <c:pt idx="21748">
                  <c:v>39.639837999999997</c:v>
                </c:pt>
                <c:pt idx="21749">
                  <c:v>39.639837999999997</c:v>
                </c:pt>
                <c:pt idx="21750">
                  <c:v>39.659312999999997</c:v>
                </c:pt>
                <c:pt idx="21751">
                  <c:v>39.659312999999997</c:v>
                </c:pt>
                <c:pt idx="21752">
                  <c:v>39.661124000000001</c:v>
                </c:pt>
                <c:pt idx="21753">
                  <c:v>39.661124000000001</c:v>
                </c:pt>
                <c:pt idx="21754">
                  <c:v>39.662030000000001</c:v>
                </c:pt>
                <c:pt idx="21755">
                  <c:v>39.662030000000001</c:v>
                </c:pt>
                <c:pt idx="21756">
                  <c:v>39.672899000000001</c:v>
                </c:pt>
                <c:pt idx="21757">
                  <c:v>39.672899000000001</c:v>
                </c:pt>
                <c:pt idx="21758">
                  <c:v>39.681503999999997</c:v>
                </c:pt>
                <c:pt idx="21759">
                  <c:v>39.681503999999997</c:v>
                </c:pt>
                <c:pt idx="21760">
                  <c:v>39.682409999999997</c:v>
                </c:pt>
                <c:pt idx="21761">
                  <c:v>39.682409999999997</c:v>
                </c:pt>
                <c:pt idx="21762">
                  <c:v>39.691921000000001</c:v>
                </c:pt>
                <c:pt idx="21763">
                  <c:v>39.691921000000001</c:v>
                </c:pt>
                <c:pt idx="21764">
                  <c:v>39.719095000000003</c:v>
                </c:pt>
                <c:pt idx="21765">
                  <c:v>39.719095000000003</c:v>
                </c:pt>
                <c:pt idx="21766">
                  <c:v>39.720906999999997</c:v>
                </c:pt>
                <c:pt idx="21767">
                  <c:v>39.720906999999997</c:v>
                </c:pt>
                <c:pt idx="21768">
                  <c:v>39.726340999999998</c:v>
                </c:pt>
                <c:pt idx="21769">
                  <c:v>39.726340999999998</c:v>
                </c:pt>
                <c:pt idx="21770">
                  <c:v>39.735399000000001</c:v>
                </c:pt>
                <c:pt idx="21771">
                  <c:v>39.735399000000001</c:v>
                </c:pt>
                <c:pt idx="21772">
                  <c:v>39.739927999999999</c:v>
                </c:pt>
                <c:pt idx="21773">
                  <c:v>39.739927999999999</c:v>
                </c:pt>
                <c:pt idx="21774">
                  <c:v>39.742193</c:v>
                </c:pt>
                <c:pt idx="21775">
                  <c:v>39.742193</c:v>
                </c:pt>
                <c:pt idx="21776">
                  <c:v>39.750345000000003</c:v>
                </c:pt>
                <c:pt idx="21777">
                  <c:v>39.750345000000003</c:v>
                </c:pt>
                <c:pt idx="21778">
                  <c:v>39.759855999999999</c:v>
                </c:pt>
                <c:pt idx="21779">
                  <c:v>39.759855999999999</c:v>
                </c:pt>
                <c:pt idx="21780">
                  <c:v>39.761214000000002</c:v>
                </c:pt>
                <c:pt idx="21781">
                  <c:v>39.761214000000002</c:v>
                </c:pt>
                <c:pt idx="21782">
                  <c:v>39.761667000000003</c:v>
                </c:pt>
                <c:pt idx="21783">
                  <c:v>39.761667000000003</c:v>
                </c:pt>
                <c:pt idx="21784">
                  <c:v>39.768461000000002</c:v>
                </c:pt>
                <c:pt idx="21785">
                  <c:v>39.768461000000002</c:v>
                </c:pt>
                <c:pt idx="21786">
                  <c:v>39.778424999999999</c:v>
                </c:pt>
                <c:pt idx="21787">
                  <c:v>39.778424999999999</c:v>
                </c:pt>
                <c:pt idx="21788">
                  <c:v>39.784765</c:v>
                </c:pt>
                <c:pt idx="21789">
                  <c:v>39.784765</c:v>
                </c:pt>
                <c:pt idx="21790">
                  <c:v>39.785671000000001</c:v>
                </c:pt>
                <c:pt idx="21791">
                  <c:v>39.785671000000001</c:v>
                </c:pt>
                <c:pt idx="21792">
                  <c:v>39.794728999999997</c:v>
                </c:pt>
                <c:pt idx="21793">
                  <c:v>39.794728999999997</c:v>
                </c:pt>
                <c:pt idx="21794">
                  <c:v>39.800615999999998</c:v>
                </c:pt>
                <c:pt idx="21795">
                  <c:v>39.800615999999998</c:v>
                </c:pt>
                <c:pt idx="21796">
                  <c:v>39.813298000000003</c:v>
                </c:pt>
                <c:pt idx="21797">
                  <c:v>39.813298000000003</c:v>
                </c:pt>
                <c:pt idx="21798">
                  <c:v>39.845452999999999</c:v>
                </c:pt>
                <c:pt idx="21799">
                  <c:v>39.845452999999999</c:v>
                </c:pt>
                <c:pt idx="21800">
                  <c:v>39.856323000000003</c:v>
                </c:pt>
                <c:pt idx="21801">
                  <c:v>39.856323000000003</c:v>
                </c:pt>
                <c:pt idx="21802">
                  <c:v>39.858587</c:v>
                </c:pt>
                <c:pt idx="21803">
                  <c:v>39.858587</c:v>
                </c:pt>
                <c:pt idx="21804">
                  <c:v>39.861305000000002</c:v>
                </c:pt>
                <c:pt idx="21805">
                  <c:v>39.861305000000002</c:v>
                </c:pt>
                <c:pt idx="21806">
                  <c:v>39.863115999999998</c:v>
                </c:pt>
                <c:pt idx="21807">
                  <c:v>39.863115999999998</c:v>
                </c:pt>
                <c:pt idx="21808">
                  <c:v>39.873533000000002</c:v>
                </c:pt>
                <c:pt idx="21809">
                  <c:v>39.873533000000002</c:v>
                </c:pt>
                <c:pt idx="21810">
                  <c:v>39.890743000000001</c:v>
                </c:pt>
                <c:pt idx="21811">
                  <c:v>39.890743000000001</c:v>
                </c:pt>
                <c:pt idx="21812">
                  <c:v>39.900253999999997</c:v>
                </c:pt>
                <c:pt idx="21813">
                  <c:v>39.900253999999997</c:v>
                </c:pt>
                <c:pt idx="21814">
                  <c:v>39.918370000000003</c:v>
                </c:pt>
                <c:pt idx="21815">
                  <c:v>39.918370000000003</c:v>
                </c:pt>
                <c:pt idx="21816">
                  <c:v>39.919727999999999</c:v>
                </c:pt>
                <c:pt idx="21817">
                  <c:v>39.919727999999999</c:v>
                </c:pt>
                <c:pt idx="21818">
                  <c:v>39.931503999999997</c:v>
                </c:pt>
                <c:pt idx="21819">
                  <c:v>39.931503999999997</c:v>
                </c:pt>
                <c:pt idx="21820">
                  <c:v>39.944637999999998</c:v>
                </c:pt>
                <c:pt idx="21821">
                  <c:v>39.944637999999998</c:v>
                </c:pt>
                <c:pt idx="21822">
                  <c:v>39.957318999999998</c:v>
                </c:pt>
                <c:pt idx="21823">
                  <c:v>39.957318999999998</c:v>
                </c:pt>
                <c:pt idx="21824">
                  <c:v>39.972717000000003</c:v>
                </c:pt>
                <c:pt idx="21825">
                  <c:v>39.972717000000003</c:v>
                </c:pt>
                <c:pt idx="21826">
                  <c:v>39.985850999999997</c:v>
                </c:pt>
                <c:pt idx="21827">
                  <c:v>39.985850999999997</c:v>
                </c:pt>
                <c:pt idx="21828">
                  <c:v>39.994003999999997</c:v>
                </c:pt>
                <c:pt idx="21829">
                  <c:v>39.994003999999997</c:v>
                </c:pt>
                <c:pt idx="21830">
                  <c:v>40.01529</c:v>
                </c:pt>
                <c:pt idx="21831">
                  <c:v>40.01529</c:v>
                </c:pt>
                <c:pt idx="21832">
                  <c:v>40.018912999999998</c:v>
                </c:pt>
                <c:pt idx="21833">
                  <c:v>40.018912999999998</c:v>
                </c:pt>
                <c:pt idx="21834">
                  <c:v>40.019365999999998</c:v>
                </c:pt>
                <c:pt idx="21835">
                  <c:v>40.019365999999998</c:v>
                </c:pt>
                <c:pt idx="21836">
                  <c:v>40.028424000000001</c:v>
                </c:pt>
                <c:pt idx="21837">
                  <c:v>40.028424000000001</c:v>
                </c:pt>
                <c:pt idx="21838">
                  <c:v>40.046993000000001</c:v>
                </c:pt>
                <c:pt idx="21839">
                  <c:v>40.046993000000001</c:v>
                </c:pt>
                <c:pt idx="21840">
                  <c:v>40.056956</c:v>
                </c:pt>
                <c:pt idx="21841">
                  <c:v>40.056956</c:v>
                </c:pt>
                <c:pt idx="21842">
                  <c:v>40.070543000000001</c:v>
                </c:pt>
                <c:pt idx="21843">
                  <c:v>40.070543000000001</c:v>
                </c:pt>
                <c:pt idx="21844">
                  <c:v>40.074618999999998</c:v>
                </c:pt>
                <c:pt idx="21845">
                  <c:v>40.074618999999998</c:v>
                </c:pt>
                <c:pt idx="21846">
                  <c:v>40.087299999999999</c:v>
                </c:pt>
                <c:pt idx="21847">
                  <c:v>40.087299999999999</c:v>
                </c:pt>
                <c:pt idx="21848">
                  <c:v>40.089565</c:v>
                </c:pt>
                <c:pt idx="21849">
                  <c:v>40.089565</c:v>
                </c:pt>
                <c:pt idx="21850">
                  <c:v>40.103605000000002</c:v>
                </c:pt>
                <c:pt idx="21851">
                  <c:v>40.103605000000002</c:v>
                </c:pt>
                <c:pt idx="21852">
                  <c:v>40.112209999999997</c:v>
                </c:pt>
                <c:pt idx="21853">
                  <c:v>40.112209999999997</c:v>
                </c:pt>
                <c:pt idx="21854">
                  <c:v>40.127155000000002</c:v>
                </c:pt>
                <c:pt idx="21855">
                  <c:v>40.127155000000002</c:v>
                </c:pt>
                <c:pt idx="21856">
                  <c:v>40.129420000000003</c:v>
                </c:pt>
                <c:pt idx="21857">
                  <c:v>40.129420000000003</c:v>
                </c:pt>
                <c:pt idx="21858">
                  <c:v>40.131231999999997</c:v>
                </c:pt>
                <c:pt idx="21859">
                  <c:v>40.131231999999997</c:v>
                </c:pt>
                <c:pt idx="21860">
                  <c:v>40.143006999999997</c:v>
                </c:pt>
                <c:pt idx="21861">
                  <c:v>40.143006999999997</c:v>
                </c:pt>
                <c:pt idx="21862">
                  <c:v>40.147989000000003</c:v>
                </c:pt>
                <c:pt idx="21863">
                  <c:v>40.147989000000003</c:v>
                </c:pt>
                <c:pt idx="21864">
                  <c:v>40.160217000000003</c:v>
                </c:pt>
                <c:pt idx="21865">
                  <c:v>40.160217000000003</c:v>
                </c:pt>
                <c:pt idx="21866">
                  <c:v>40.170634</c:v>
                </c:pt>
                <c:pt idx="21867">
                  <c:v>40.170634</c:v>
                </c:pt>
                <c:pt idx="21868">
                  <c:v>40.178333000000002</c:v>
                </c:pt>
                <c:pt idx="21869">
                  <c:v>40.178333000000002</c:v>
                </c:pt>
                <c:pt idx="21870">
                  <c:v>40.178333000000002</c:v>
                </c:pt>
                <c:pt idx="21871">
                  <c:v>40.178333000000002</c:v>
                </c:pt>
                <c:pt idx="21872">
                  <c:v>40.179239000000003</c:v>
                </c:pt>
                <c:pt idx="21873">
                  <c:v>40.179239000000003</c:v>
                </c:pt>
                <c:pt idx="21874">
                  <c:v>40.229056999999997</c:v>
                </c:pt>
                <c:pt idx="21875">
                  <c:v>40.229056999999997</c:v>
                </c:pt>
                <c:pt idx="21876">
                  <c:v>40.229509999999998</c:v>
                </c:pt>
                <c:pt idx="21877">
                  <c:v>40.229509999999998</c:v>
                </c:pt>
                <c:pt idx="21878">
                  <c:v>40.231321999999999</c:v>
                </c:pt>
                <c:pt idx="21879">
                  <c:v>40.231321999999999</c:v>
                </c:pt>
                <c:pt idx="21880">
                  <c:v>40.231774999999999</c:v>
                </c:pt>
                <c:pt idx="21881">
                  <c:v>40.231774999999999</c:v>
                </c:pt>
                <c:pt idx="21882">
                  <c:v>40.274346999999999</c:v>
                </c:pt>
                <c:pt idx="21883">
                  <c:v>40.274346999999999</c:v>
                </c:pt>
                <c:pt idx="21884">
                  <c:v>40.274799999999999</c:v>
                </c:pt>
                <c:pt idx="21885">
                  <c:v>40.274799999999999</c:v>
                </c:pt>
                <c:pt idx="21886">
                  <c:v>40.286574999999999</c:v>
                </c:pt>
                <c:pt idx="21887">
                  <c:v>40.286574999999999</c:v>
                </c:pt>
                <c:pt idx="21888">
                  <c:v>40.294727000000002</c:v>
                </c:pt>
                <c:pt idx="21889">
                  <c:v>40.294727000000002</c:v>
                </c:pt>
                <c:pt idx="21890">
                  <c:v>40.294727000000002</c:v>
                </c:pt>
                <c:pt idx="21891">
                  <c:v>40.294727000000002</c:v>
                </c:pt>
                <c:pt idx="21892">
                  <c:v>40.303784999999998</c:v>
                </c:pt>
                <c:pt idx="21893">
                  <c:v>40.303784999999998</c:v>
                </c:pt>
                <c:pt idx="21894">
                  <c:v>40.321900999999997</c:v>
                </c:pt>
                <c:pt idx="21895">
                  <c:v>40.321900999999997</c:v>
                </c:pt>
                <c:pt idx="21896">
                  <c:v>40.331865000000001</c:v>
                </c:pt>
                <c:pt idx="21897">
                  <c:v>40.331865000000001</c:v>
                </c:pt>
                <c:pt idx="21898">
                  <c:v>40.335034999999998</c:v>
                </c:pt>
                <c:pt idx="21899">
                  <c:v>40.335034999999998</c:v>
                </c:pt>
                <c:pt idx="21900">
                  <c:v>40.336846999999999</c:v>
                </c:pt>
                <c:pt idx="21901">
                  <c:v>40.336846999999999</c:v>
                </c:pt>
                <c:pt idx="21902">
                  <c:v>40.340470000000003</c:v>
                </c:pt>
                <c:pt idx="21903">
                  <c:v>40.340470000000003</c:v>
                </c:pt>
                <c:pt idx="21904">
                  <c:v>40.343187</c:v>
                </c:pt>
                <c:pt idx="21905">
                  <c:v>40.343187</c:v>
                </c:pt>
                <c:pt idx="21906">
                  <c:v>40.343640000000001</c:v>
                </c:pt>
                <c:pt idx="21907">
                  <c:v>40.343640000000001</c:v>
                </c:pt>
                <c:pt idx="21908">
                  <c:v>40.354962999999998</c:v>
                </c:pt>
                <c:pt idx="21909">
                  <c:v>40.354962999999998</c:v>
                </c:pt>
                <c:pt idx="21910">
                  <c:v>40.372625999999997</c:v>
                </c:pt>
                <c:pt idx="21911">
                  <c:v>40.372625999999997</c:v>
                </c:pt>
                <c:pt idx="21912">
                  <c:v>40.377155000000002</c:v>
                </c:pt>
                <c:pt idx="21913">
                  <c:v>40.377155000000002</c:v>
                </c:pt>
                <c:pt idx="21914">
                  <c:v>40.383495000000003</c:v>
                </c:pt>
                <c:pt idx="21915">
                  <c:v>40.383495000000003</c:v>
                </c:pt>
                <c:pt idx="21916">
                  <c:v>40.388477000000002</c:v>
                </c:pt>
                <c:pt idx="21917">
                  <c:v>40.388477000000002</c:v>
                </c:pt>
                <c:pt idx="21918">
                  <c:v>40.401158000000002</c:v>
                </c:pt>
                <c:pt idx="21919">
                  <c:v>40.401158000000002</c:v>
                </c:pt>
                <c:pt idx="21920">
                  <c:v>40.402517000000003</c:v>
                </c:pt>
                <c:pt idx="21921">
                  <c:v>40.402517000000003</c:v>
                </c:pt>
                <c:pt idx="21922">
                  <c:v>40.406593000000001</c:v>
                </c:pt>
                <c:pt idx="21923">
                  <c:v>40.406593000000001</c:v>
                </c:pt>
                <c:pt idx="21924">
                  <c:v>40.431049999999999</c:v>
                </c:pt>
                <c:pt idx="21925">
                  <c:v>40.431049999999999</c:v>
                </c:pt>
                <c:pt idx="21926">
                  <c:v>40.436937</c:v>
                </c:pt>
                <c:pt idx="21927">
                  <c:v>40.436937</c:v>
                </c:pt>
                <c:pt idx="21928">
                  <c:v>40.466828</c:v>
                </c:pt>
                <c:pt idx="21929">
                  <c:v>40.466828</c:v>
                </c:pt>
                <c:pt idx="21930">
                  <c:v>40.480868000000001</c:v>
                </c:pt>
                <c:pt idx="21931">
                  <c:v>40.480868000000001</c:v>
                </c:pt>
                <c:pt idx="21932">
                  <c:v>40.484039000000003</c:v>
                </c:pt>
                <c:pt idx="21933">
                  <c:v>40.484039000000003</c:v>
                </c:pt>
                <c:pt idx="21934">
                  <c:v>40.487209</c:v>
                </c:pt>
                <c:pt idx="21935">
                  <c:v>40.487209</c:v>
                </c:pt>
                <c:pt idx="21936">
                  <c:v>40.489019999999996</c:v>
                </c:pt>
                <c:pt idx="21937">
                  <c:v>40.489019999999996</c:v>
                </c:pt>
                <c:pt idx="21938">
                  <c:v>40.497624999999999</c:v>
                </c:pt>
                <c:pt idx="21939">
                  <c:v>40.497624999999999</c:v>
                </c:pt>
                <c:pt idx="21940">
                  <c:v>40.498984</c:v>
                </c:pt>
                <c:pt idx="21941">
                  <c:v>40.498984</c:v>
                </c:pt>
                <c:pt idx="21942">
                  <c:v>40.508947999999997</c:v>
                </c:pt>
                <c:pt idx="21943">
                  <c:v>40.508947999999997</c:v>
                </c:pt>
                <c:pt idx="21944">
                  <c:v>40.508947999999997</c:v>
                </c:pt>
                <c:pt idx="21945">
                  <c:v>40.508947999999997</c:v>
                </c:pt>
                <c:pt idx="21946">
                  <c:v>40.518006</c:v>
                </c:pt>
                <c:pt idx="21947">
                  <c:v>40.518006</c:v>
                </c:pt>
                <c:pt idx="21948">
                  <c:v>40.518006</c:v>
                </c:pt>
                <c:pt idx="21949">
                  <c:v>40.518006</c:v>
                </c:pt>
                <c:pt idx="21950">
                  <c:v>40.537027999999999</c:v>
                </c:pt>
                <c:pt idx="21951">
                  <c:v>40.537027999999999</c:v>
                </c:pt>
                <c:pt idx="21952">
                  <c:v>40.539292000000003</c:v>
                </c:pt>
                <c:pt idx="21953">
                  <c:v>40.539292000000003</c:v>
                </c:pt>
                <c:pt idx="21954">
                  <c:v>40.542915000000001</c:v>
                </c:pt>
                <c:pt idx="21955">
                  <c:v>40.542915000000001</c:v>
                </c:pt>
                <c:pt idx="21956">
                  <c:v>40.551519999999996</c:v>
                </c:pt>
                <c:pt idx="21957">
                  <c:v>40.551519999999996</c:v>
                </c:pt>
                <c:pt idx="21958">
                  <c:v>40.554690999999998</c:v>
                </c:pt>
                <c:pt idx="21959">
                  <c:v>40.554690999999998</c:v>
                </c:pt>
                <c:pt idx="21960">
                  <c:v>40.570995000000003</c:v>
                </c:pt>
                <c:pt idx="21961">
                  <c:v>40.570995000000003</c:v>
                </c:pt>
                <c:pt idx="21962">
                  <c:v>40.571447999999997</c:v>
                </c:pt>
                <c:pt idx="21963">
                  <c:v>40.571447999999997</c:v>
                </c:pt>
                <c:pt idx="21964">
                  <c:v>40.601792000000003</c:v>
                </c:pt>
                <c:pt idx="21965">
                  <c:v>40.601792000000003</c:v>
                </c:pt>
                <c:pt idx="21966">
                  <c:v>40.611756</c:v>
                </c:pt>
                <c:pt idx="21967">
                  <c:v>40.611756</c:v>
                </c:pt>
                <c:pt idx="21968">
                  <c:v>40.616284999999998</c:v>
                </c:pt>
                <c:pt idx="21969">
                  <c:v>40.616284999999998</c:v>
                </c:pt>
                <c:pt idx="21970">
                  <c:v>40.619002000000002</c:v>
                </c:pt>
                <c:pt idx="21971">
                  <c:v>40.619002000000002</c:v>
                </c:pt>
                <c:pt idx="21972">
                  <c:v>40.622171999999999</c:v>
                </c:pt>
                <c:pt idx="21973">
                  <c:v>40.622171999999999</c:v>
                </c:pt>
                <c:pt idx="21974">
                  <c:v>40.623984</c:v>
                </c:pt>
                <c:pt idx="21975">
                  <c:v>40.623984</c:v>
                </c:pt>
                <c:pt idx="21976">
                  <c:v>40.633947999999997</c:v>
                </c:pt>
                <c:pt idx="21977">
                  <c:v>40.633947999999997</c:v>
                </c:pt>
                <c:pt idx="21978">
                  <c:v>40.653874999999999</c:v>
                </c:pt>
                <c:pt idx="21979">
                  <c:v>40.653874999999999</c:v>
                </c:pt>
                <c:pt idx="21980">
                  <c:v>40.666103</c:v>
                </c:pt>
                <c:pt idx="21981">
                  <c:v>40.666103</c:v>
                </c:pt>
                <c:pt idx="21982">
                  <c:v>40.676067000000003</c:v>
                </c:pt>
                <c:pt idx="21983">
                  <c:v>40.676067000000003</c:v>
                </c:pt>
                <c:pt idx="21984">
                  <c:v>40.685578</c:v>
                </c:pt>
                <c:pt idx="21985">
                  <c:v>40.685578</c:v>
                </c:pt>
                <c:pt idx="21986">
                  <c:v>40.692824000000002</c:v>
                </c:pt>
                <c:pt idx="21987">
                  <c:v>40.692824000000002</c:v>
                </c:pt>
                <c:pt idx="21988">
                  <c:v>40.694183000000002</c:v>
                </c:pt>
                <c:pt idx="21989">
                  <c:v>40.694183000000002</c:v>
                </c:pt>
                <c:pt idx="21990">
                  <c:v>40.724074000000002</c:v>
                </c:pt>
                <c:pt idx="21991">
                  <c:v>40.724074000000002</c:v>
                </c:pt>
                <c:pt idx="21992">
                  <c:v>40.724074000000002</c:v>
                </c:pt>
                <c:pt idx="21993">
                  <c:v>40.724074000000002</c:v>
                </c:pt>
                <c:pt idx="21994">
                  <c:v>40.729056</c:v>
                </c:pt>
                <c:pt idx="21995">
                  <c:v>40.729056</c:v>
                </c:pt>
                <c:pt idx="21996">
                  <c:v>40.733584999999998</c:v>
                </c:pt>
                <c:pt idx="21997">
                  <c:v>40.733584999999998</c:v>
                </c:pt>
                <c:pt idx="21998">
                  <c:v>40.743096000000001</c:v>
                </c:pt>
                <c:pt idx="21999">
                  <c:v>40.743096000000001</c:v>
                </c:pt>
                <c:pt idx="22000">
                  <c:v>40.758040999999999</c:v>
                </c:pt>
                <c:pt idx="22001">
                  <c:v>40.758040999999999</c:v>
                </c:pt>
                <c:pt idx="22002">
                  <c:v>40.761665000000001</c:v>
                </c:pt>
                <c:pt idx="22003">
                  <c:v>40.761665000000001</c:v>
                </c:pt>
                <c:pt idx="22004">
                  <c:v>40.781139000000003</c:v>
                </c:pt>
                <c:pt idx="22005">
                  <c:v>40.781139000000003</c:v>
                </c:pt>
                <c:pt idx="22006">
                  <c:v>40.792009</c:v>
                </c:pt>
                <c:pt idx="22007">
                  <c:v>40.792009</c:v>
                </c:pt>
                <c:pt idx="22008">
                  <c:v>40.806500999999997</c:v>
                </c:pt>
                <c:pt idx="22009">
                  <c:v>40.806500999999997</c:v>
                </c:pt>
                <c:pt idx="22010">
                  <c:v>40.820087999999998</c:v>
                </c:pt>
                <c:pt idx="22011">
                  <c:v>40.820087999999998</c:v>
                </c:pt>
                <c:pt idx="22012">
                  <c:v>40.833674999999999</c:v>
                </c:pt>
                <c:pt idx="22013">
                  <c:v>40.833674999999999</c:v>
                </c:pt>
                <c:pt idx="22014">
                  <c:v>40.850884999999998</c:v>
                </c:pt>
                <c:pt idx="22015">
                  <c:v>40.850884999999998</c:v>
                </c:pt>
                <c:pt idx="22016">
                  <c:v>40.869453999999998</c:v>
                </c:pt>
                <c:pt idx="22017">
                  <c:v>40.869453999999998</c:v>
                </c:pt>
                <c:pt idx="22018">
                  <c:v>40.881228999999998</c:v>
                </c:pt>
                <c:pt idx="22019">
                  <c:v>40.881228999999998</c:v>
                </c:pt>
                <c:pt idx="22020">
                  <c:v>40.882134999999998</c:v>
                </c:pt>
                <c:pt idx="22021">
                  <c:v>40.882134999999998</c:v>
                </c:pt>
                <c:pt idx="22022">
                  <c:v>40.882587999999998</c:v>
                </c:pt>
                <c:pt idx="22023">
                  <c:v>40.882587999999998</c:v>
                </c:pt>
                <c:pt idx="22024">
                  <c:v>40.893911000000003</c:v>
                </c:pt>
                <c:pt idx="22025">
                  <c:v>40.893911000000003</c:v>
                </c:pt>
                <c:pt idx="22026">
                  <c:v>40.90795</c:v>
                </c:pt>
                <c:pt idx="22027">
                  <c:v>40.90795</c:v>
                </c:pt>
                <c:pt idx="22028">
                  <c:v>40.910668000000001</c:v>
                </c:pt>
                <c:pt idx="22029">
                  <c:v>40.910668000000001</c:v>
                </c:pt>
                <c:pt idx="22030">
                  <c:v>40.910668000000001</c:v>
                </c:pt>
                <c:pt idx="22031">
                  <c:v>40.910668000000001</c:v>
                </c:pt>
                <c:pt idx="22032">
                  <c:v>40.924708000000003</c:v>
                </c:pt>
                <c:pt idx="22033">
                  <c:v>40.924708000000003</c:v>
                </c:pt>
                <c:pt idx="22034">
                  <c:v>40.927878</c:v>
                </c:pt>
                <c:pt idx="22035">
                  <c:v>40.927878</c:v>
                </c:pt>
                <c:pt idx="22036">
                  <c:v>40.949164000000003</c:v>
                </c:pt>
                <c:pt idx="22037">
                  <c:v>40.949164000000003</c:v>
                </c:pt>
                <c:pt idx="22038">
                  <c:v>40.955958000000003</c:v>
                </c:pt>
                <c:pt idx="22039">
                  <c:v>40.955958000000003</c:v>
                </c:pt>
                <c:pt idx="22040">
                  <c:v>40.977696999999999</c:v>
                </c:pt>
                <c:pt idx="22041">
                  <c:v>40.977696999999999</c:v>
                </c:pt>
                <c:pt idx="22042">
                  <c:v>40.983131</c:v>
                </c:pt>
                <c:pt idx="22043">
                  <c:v>40.983131</c:v>
                </c:pt>
                <c:pt idx="22044">
                  <c:v>41.004869999999997</c:v>
                </c:pt>
                <c:pt idx="22045">
                  <c:v>41.004869999999997</c:v>
                </c:pt>
                <c:pt idx="22046">
                  <c:v>41.011211000000003</c:v>
                </c:pt>
                <c:pt idx="22047">
                  <c:v>41.011211000000003</c:v>
                </c:pt>
                <c:pt idx="22048">
                  <c:v>41.021174999999999</c:v>
                </c:pt>
                <c:pt idx="22049">
                  <c:v>41.021174999999999</c:v>
                </c:pt>
                <c:pt idx="22050">
                  <c:v>41.046084</c:v>
                </c:pt>
                <c:pt idx="22051">
                  <c:v>41.046084</c:v>
                </c:pt>
                <c:pt idx="22052">
                  <c:v>41.049253999999998</c:v>
                </c:pt>
                <c:pt idx="22053">
                  <c:v>41.049253999999998</c:v>
                </c:pt>
                <c:pt idx="22054">
                  <c:v>41.052878</c:v>
                </c:pt>
                <c:pt idx="22055">
                  <c:v>41.052878</c:v>
                </c:pt>
                <c:pt idx="22056">
                  <c:v>41.055594999999997</c:v>
                </c:pt>
                <c:pt idx="22057">
                  <c:v>41.055594999999997</c:v>
                </c:pt>
                <c:pt idx="22058">
                  <c:v>41.061483000000003</c:v>
                </c:pt>
                <c:pt idx="22059">
                  <c:v>41.061483000000003</c:v>
                </c:pt>
                <c:pt idx="22060">
                  <c:v>41.064653</c:v>
                </c:pt>
                <c:pt idx="22061">
                  <c:v>41.064653</c:v>
                </c:pt>
                <c:pt idx="22062">
                  <c:v>41.104508000000003</c:v>
                </c:pt>
                <c:pt idx="22063">
                  <c:v>41.104508000000003</c:v>
                </c:pt>
                <c:pt idx="22064">
                  <c:v>41.104508000000003</c:v>
                </c:pt>
                <c:pt idx="22065">
                  <c:v>41.104508000000003</c:v>
                </c:pt>
                <c:pt idx="22066">
                  <c:v>41.114471999999999</c:v>
                </c:pt>
                <c:pt idx="22067">
                  <c:v>41.114471999999999</c:v>
                </c:pt>
                <c:pt idx="22068">
                  <c:v>41.119906</c:v>
                </c:pt>
                <c:pt idx="22069">
                  <c:v>41.119906</c:v>
                </c:pt>
                <c:pt idx="22070">
                  <c:v>41.147986000000003</c:v>
                </c:pt>
                <c:pt idx="22071">
                  <c:v>41.147986000000003</c:v>
                </c:pt>
                <c:pt idx="22072">
                  <c:v>41.151609000000001</c:v>
                </c:pt>
                <c:pt idx="22073">
                  <c:v>41.151609000000001</c:v>
                </c:pt>
                <c:pt idx="22074">
                  <c:v>41.159308000000003</c:v>
                </c:pt>
                <c:pt idx="22075">
                  <c:v>41.159308000000003</c:v>
                </c:pt>
                <c:pt idx="22076">
                  <c:v>41.175612999999998</c:v>
                </c:pt>
                <c:pt idx="22077">
                  <c:v>41.175612999999998</c:v>
                </c:pt>
                <c:pt idx="22078">
                  <c:v>41.176971000000002</c:v>
                </c:pt>
                <c:pt idx="22079">
                  <c:v>41.176971000000002</c:v>
                </c:pt>
                <c:pt idx="22080">
                  <c:v>41.209127000000002</c:v>
                </c:pt>
                <c:pt idx="22081">
                  <c:v>41.209127000000002</c:v>
                </c:pt>
                <c:pt idx="22082">
                  <c:v>41.22045</c:v>
                </c:pt>
                <c:pt idx="22083">
                  <c:v>41.22045</c:v>
                </c:pt>
                <c:pt idx="22084">
                  <c:v>41.221808000000003</c:v>
                </c:pt>
                <c:pt idx="22085">
                  <c:v>41.221808000000003</c:v>
                </c:pt>
                <c:pt idx="22086">
                  <c:v>41.236300999999997</c:v>
                </c:pt>
                <c:pt idx="22087">
                  <c:v>41.236300999999997</c:v>
                </c:pt>
                <c:pt idx="22088">
                  <c:v>41.262115999999999</c:v>
                </c:pt>
                <c:pt idx="22089">
                  <c:v>41.262115999999999</c:v>
                </c:pt>
                <c:pt idx="22090">
                  <c:v>41.268003999999998</c:v>
                </c:pt>
                <c:pt idx="22091">
                  <c:v>41.268003999999998</c:v>
                </c:pt>
                <c:pt idx="22092">
                  <c:v>41.276609000000001</c:v>
                </c:pt>
                <c:pt idx="22093">
                  <c:v>41.276609000000001</c:v>
                </c:pt>
                <c:pt idx="22094">
                  <c:v>41.280684999999998</c:v>
                </c:pt>
                <c:pt idx="22095">
                  <c:v>41.280684999999998</c:v>
                </c:pt>
                <c:pt idx="22096">
                  <c:v>41.286572999999997</c:v>
                </c:pt>
                <c:pt idx="22097">
                  <c:v>41.286572999999997</c:v>
                </c:pt>
                <c:pt idx="22098">
                  <c:v>41.290649000000002</c:v>
                </c:pt>
                <c:pt idx="22099">
                  <c:v>41.290649000000002</c:v>
                </c:pt>
                <c:pt idx="22100">
                  <c:v>41.292006999999998</c:v>
                </c:pt>
                <c:pt idx="22101">
                  <c:v>41.292006999999998</c:v>
                </c:pt>
                <c:pt idx="22102">
                  <c:v>41.316464000000003</c:v>
                </c:pt>
                <c:pt idx="22103">
                  <c:v>41.316464000000003</c:v>
                </c:pt>
                <c:pt idx="22104">
                  <c:v>41.318728</c:v>
                </c:pt>
                <c:pt idx="22105">
                  <c:v>41.318728</c:v>
                </c:pt>
                <c:pt idx="22106">
                  <c:v>41.332315000000001</c:v>
                </c:pt>
                <c:pt idx="22107">
                  <c:v>41.332315000000001</c:v>
                </c:pt>
                <c:pt idx="22108">
                  <c:v>41.339562000000001</c:v>
                </c:pt>
                <c:pt idx="22109">
                  <c:v>41.339562000000001</c:v>
                </c:pt>
                <c:pt idx="22110">
                  <c:v>41.339562000000001</c:v>
                </c:pt>
                <c:pt idx="22111">
                  <c:v>41.339562000000001</c:v>
                </c:pt>
                <c:pt idx="22112">
                  <c:v>41.353147999999997</c:v>
                </c:pt>
                <c:pt idx="22113">
                  <c:v>41.353147999999997</c:v>
                </c:pt>
                <c:pt idx="22114">
                  <c:v>41.355865999999999</c:v>
                </c:pt>
                <c:pt idx="22115">
                  <c:v>41.355865999999999</c:v>
                </c:pt>
                <c:pt idx="22116">
                  <c:v>41.358130000000003</c:v>
                </c:pt>
                <c:pt idx="22117">
                  <c:v>41.358130000000003</c:v>
                </c:pt>
                <c:pt idx="22118">
                  <c:v>41.362206</c:v>
                </c:pt>
                <c:pt idx="22119">
                  <c:v>41.362206</c:v>
                </c:pt>
                <c:pt idx="22120">
                  <c:v>41.365377000000002</c:v>
                </c:pt>
                <c:pt idx="22121">
                  <c:v>41.365377000000002</c:v>
                </c:pt>
                <c:pt idx="22122">
                  <c:v>41.372169999999997</c:v>
                </c:pt>
                <c:pt idx="22123">
                  <c:v>41.372169999999997</c:v>
                </c:pt>
                <c:pt idx="22124">
                  <c:v>41.393456</c:v>
                </c:pt>
                <c:pt idx="22125">
                  <c:v>41.393456</c:v>
                </c:pt>
                <c:pt idx="22126">
                  <c:v>41.398890999999999</c:v>
                </c:pt>
                <c:pt idx="22127">
                  <c:v>41.398890999999999</c:v>
                </c:pt>
                <c:pt idx="22128">
                  <c:v>41.401156</c:v>
                </c:pt>
                <c:pt idx="22129">
                  <c:v>41.401156</c:v>
                </c:pt>
                <c:pt idx="22130">
                  <c:v>41.429234999999998</c:v>
                </c:pt>
                <c:pt idx="22131">
                  <c:v>41.429234999999998</c:v>
                </c:pt>
                <c:pt idx="22132">
                  <c:v>41.429687999999999</c:v>
                </c:pt>
                <c:pt idx="22133">
                  <c:v>41.429687999999999</c:v>
                </c:pt>
                <c:pt idx="22134">
                  <c:v>41.431047</c:v>
                </c:pt>
                <c:pt idx="22135">
                  <c:v>41.431047</c:v>
                </c:pt>
                <c:pt idx="22136">
                  <c:v>41.437387000000001</c:v>
                </c:pt>
                <c:pt idx="22137">
                  <c:v>41.437387000000001</c:v>
                </c:pt>
                <c:pt idx="22138">
                  <c:v>41.455956</c:v>
                </c:pt>
                <c:pt idx="22139">
                  <c:v>41.455956</c:v>
                </c:pt>
                <c:pt idx="22140">
                  <c:v>41.461390999999999</c:v>
                </c:pt>
                <c:pt idx="22141">
                  <c:v>41.461390999999999</c:v>
                </c:pt>
                <c:pt idx="22142">
                  <c:v>41.468637000000001</c:v>
                </c:pt>
                <c:pt idx="22143">
                  <c:v>41.468637000000001</c:v>
                </c:pt>
                <c:pt idx="22144">
                  <c:v>41.496716999999997</c:v>
                </c:pt>
                <c:pt idx="22145">
                  <c:v>41.496716999999997</c:v>
                </c:pt>
                <c:pt idx="22146">
                  <c:v>41.506681</c:v>
                </c:pt>
                <c:pt idx="22147">
                  <c:v>41.506681</c:v>
                </c:pt>
                <c:pt idx="22148">
                  <c:v>41.514380000000003</c:v>
                </c:pt>
                <c:pt idx="22149">
                  <c:v>41.514380000000003</c:v>
                </c:pt>
                <c:pt idx="22150">
                  <c:v>41.520721000000002</c:v>
                </c:pt>
                <c:pt idx="22151">
                  <c:v>41.520721000000002</c:v>
                </c:pt>
                <c:pt idx="22152">
                  <c:v>41.527966999999997</c:v>
                </c:pt>
                <c:pt idx="22153">
                  <c:v>41.527966999999997</c:v>
                </c:pt>
                <c:pt idx="22154">
                  <c:v>41.551518000000002</c:v>
                </c:pt>
                <c:pt idx="22155">
                  <c:v>41.551518000000002</c:v>
                </c:pt>
                <c:pt idx="22156">
                  <c:v>41.576880000000003</c:v>
                </c:pt>
                <c:pt idx="22157">
                  <c:v>41.576880000000003</c:v>
                </c:pt>
                <c:pt idx="22158">
                  <c:v>41.608583000000003</c:v>
                </c:pt>
                <c:pt idx="22159">
                  <c:v>41.608583000000003</c:v>
                </c:pt>
                <c:pt idx="22160">
                  <c:v>41.613563999999997</c:v>
                </c:pt>
                <c:pt idx="22161">
                  <c:v>41.613563999999997</c:v>
                </c:pt>
                <c:pt idx="22162">
                  <c:v>41.621263999999996</c:v>
                </c:pt>
                <c:pt idx="22163">
                  <c:v>41.621263999999996</c:v>
                </c:pt>
                <c:pt idx="22164">
                  <c:v>41.644813999999997</c:v>
                </c:pt>
                <c:pt idx="22165">
                  <c:v>41.644813999999997</c:v>
                </c:pt>
                <c:pt idx="22166">
                  <c:v>41.663383000000003</c:v>
                </c:pt>
                <c:pt idx="22167">
                  <c:v>41.663383000000003</c:v>
                </c:pt>
                <c:pt idx="22168">
                  <c:v>41.668818000000002</c:v>
                </c:pt>
                <c:pt idx="22169">
                  <c:v>41.668818000000002</c:v>
                </c:pt>
                <c:pt idx="22170">
                  <c:v>41.671534999999999</c:v>
                </c:pt>
                <c:pt idx="22171">
                  <c:v>41.671534999999999</c:v>
                </c:pt>
                <c:pt idx="22172">
                  <c:v>41.681952000000003</c:v>
                </c:pt>
                <c:pt idx="22173">
                  <c:v>41.681952000000003</c:v>
                </c:pt>
                <c:pt idx="22174">
                  <c:v>41.691462999999999</c:v>
                </c:pt>
                <c:pt idx="22175">
                  <c:v>41.691462999999999</c:v>
                </c:pt>
                <c:pt idx="22176">
                  <c:v>41.700974000000002</c:v>
                </c:pt>
                <c:pt idx="22177">
                  <c:v>41.700974000000002</c:v>
                </c:pt>
                <c:pt idx="22178">
                  <c:v>41.703237999999999</c:v>
                </c:pt>
                <c:pt idx="22179">
                  <c:v>41.703237999999999</c:v>
                </c:pt>
                <c:pt idx="22180">
                  <c:v>41.705956</c:v>
                </c:pt>
                <c:pt idx="22181">
                  <c:v>41.705956</c:v>
                </c:pt>
                <c:pt idx="22182">
                  <c:v>41.735393999999999</c:v>
                </c:pt>
                <c:pt idx="22183">
                  <c:v>41.735393999999999</c:v>
                </c:pt>
                <c:pt idx="22184">
                  <c:v>41.747169</c:v>
                </c:pt>
                <c:pt idx="22185">
                  <c:v>41.747169</c:v>
                </c:pt>
                <c:pt idx="22186">
                  <c:v>41.747169</c:v>
                </c:pt>
                <c:pt idx="22187">
                  <c:v>41.747169</c:v>
                </c:pt>
                <c:pt idx="22188">
                  <c:v>41.775249000000002</c:v>
                </c:pt>
                <c:pt idx="22189">
                  <c:v>41.775249000000002</c:v>
                </c:pt>
                <c:pt idx="22190">
                  <c:v>41.782494999999997</c:v>
                </c:pt>
                <c:pt idx="22191">
                  <c:v>41.782494999999997</c:v>
                </c:pt>
                <c:pt idx="22192">
                  <c:v>41.783853999999998</c:v>
                </c:pt>
                <c:pt idx="22193">
                  <c:v>41.783853999999998</c:v>
                </c:pt>
                <c:pt idx="22194">
                  <c:v>41.804687000000001</c:v>
                </c:pt>
                <c:pt idx="22195">
                  <c:v>41.804687000000001</c:v>
                </c:pt>
                <c:pt idx="22196">
                  <c:v>41.807405000000003</c:v>
                </c:pt>
                <c:pt idx="22197">
                  <c:v>41.807405000000003</c:v>
                </c:pt>
                <c:pt idx="22198">
                  <c:v>41.809215999999999</c:v>
                </c:pt>
                <c:pt idx="22199">
                  <c:v>41.809215999999999</c:v>
                </c:pt>
                <c:pt idx="22200">
                  <c:v>41.818727000000003</c:v>
                </c:pt>
                <c:pt idx="22201">
                  <c:v>41.818727000000003</c:v>
                </c:pt>
                <c:pt idx="22202">
                  <c:v>41.834125</c:v>
                </c:pt>
                <c:pt idx="22203">
                  <c:v>41.834125</c:v>
                </c:pt>
                <c:pt idx="22204">
                  <c:v>41.857222999999998</c:v>
                </c:pt>
                <c:pt idx="22205">
                  <c:v>41.857222999999998</c:v>
                </c:pt>
                <c:pt idx="22206">
                  <c:v>41.869450999999998</c:v>
                </c:pt>
                <c:pt idx="22207">
                  <c:v>41.869450999999998</c:v>
                </c:pt>
                <c:pt idx="22208">
                  <c:v>41.879415000000002</c:v>
                </c:pt>
                <c:pt idx="22209">
                  <c:v>41.879415000000002</c:v>
                </c:pt>
                <c:pt idx="22210">
                  <c:v>41.882584999999999</c:v>
                </c:pt>
                <c:pt idx="22211">
                  <c:v>41.882584999999999</c:v>
                </c:pt>
                <c:pt idx="22212">
                  <c:v>41.906135999999996</c:v>
                </c:pt>
                <c:pt idx="22213">
                  <c:v>41.906135999999996</c:v>
                </c:pt>
                <c:pt idx="22214">
                  <c:v>41.915194</c:v>
                </c:pt>
                <c:pt idx="22215">
                  <c:v>41.915194</c:v>
                </c:pt>
                <c:pt idx="22216">
                  <c:v>41.921534999999999</c:v>
                </c:pt>
                <c:pt idx="22217">
                  <c:v>41.921534999999999</c:v>
                </c:pt>
                <c:pt idx="22218">
                  <c:v>41.937385999999996</c:v>
                </c:pt>
                <c:pt idx="22219">
                  <c:v>41.937385999999996</c:v>
                </c:pt>
                <c:pt idx="22220">
                  <c:v>41.969541999999997</c:v>
                </c:pt>
                <c:pt idx="22221">
                  <c:v>41.969541999999997</c:v>
                </c:pt>
                <c:pt idx="22222">
                  <c:v>41.973165000000002</c:v>
                </c:pt>
                <c:pt idx="22223">
                  <c:v>41.973165000000002</c:v>
                </c:pt>
                <c:pt idx="22224">
                  <c:v>41.976334999999999</c:v>
                </c:pt>
                <c:pt idx="22225">
                  <c:v>41.976334999999999</c:v>
                </c:pt>
                <c:pt idx="22226">
                  <c:v>42.019812999999999</c:v>
                </c:pt>
                <c:pt idx="22227">
                  <c:v>42.019812999999999</c:v>
                </c:pt>
                <c:pt idx="22228">
                  <c:v>42.026606999999998</c:v>
                </c:pt>
                <c:pt idx="22229">
                  <c:v>42.026606999999998</c:v>
                </c:pt>
                <c:pt idx="22230">
                  <c:v>42.042458000000003</c:v>
                </c:pt>
                <c:pt idx="22231">
                  <c:v>42.042458000000003</c:v>
                </c:pt>
                <c:pt idx="22232">
                  <c:v>42.055138999999997</c:v>
                </c:pt>
                <c:pt idx="22233">
                  <c:v>42.055138999999997</c:v>
                </c:pt>
                <c:pt idx="22234">
                  <c:v>42.061480000000003</c:v>
                </c:pt>
                <c:pt idx="22235">
                  <c:v>42.061480000000003</c:v>
                </c:pt>
                <c:pt idx="22236">
                  <c:v>42.091824000000003</c:v>
                </c:pt>
                <c:pt idx="22237">
                  <c:v>42.091824000000003</c:v>
                </c:pt>
                <c:pt idx="22238">
                  <c:v>42.099522999999998</c:v>
                </c:pt>
                <c:pt idx="22239">
                  <c:v>42.099522999999998</c:v>
                </c:pt>
                <c:pt idx="22240">
                  <c:v>42.110846000000002</c:v>
                </c:pt>
                <c:pt idx="22241">
                  <c:v>42.110846000000002</c:v>
                </c:pt>
                <c:pt idx="22242">
                  <c:v>42.132584999999999</c:v>
                </c:pt>
                <c:pt idx="22243">
                  <c:v>42.132584999999999</c:v>
                </c:pt>
                <c:pt idx="22244">
                  <c:v>42.176062999999999</c:v>
                </c:pt>
                <c:pt idx="22245">
                  <c:v>42.176062999999999</c:v>
                </c:pt>
                <c:pt idx="22246">
                  <c:v>42.244903000000001</c:v>
                </c:pt>
                <c:pt idx="22247">
                  <c:v>42.244903000000001</c:v>
                </c:pt>
                <c:pt idx="22248">
                  <c:v>42.254413999999997</c:v>
                </c:pt>
                <c:pt idx="22249">
                  <c:v>42.254413999999997</c:v>
                </c:pt>
                <c:pt idx="22250">
                  <c:v>42.257131999999999</c:v>
                </c:pt>
                <c:pt idx="22251">
                  <c:v>42.257131999999999</c:v>
                </c:pt>
                <c:pt idx="22252">
                  <c:v>42.278418000000002</c:v>
                </c:pt>
                <c:pt idx="22253">
                  <c:v>42.278418000000002</c:v>
                </c:pt>
                <c:pt idx="22254">
                  <c:v>42.281134999999999</c:v>
                </c:pt>
                <c:pt idx="22255">
                  <c:v>42.281134999999999</c:v>
                </c:pt>
                <c:pt idx="22256">
                  <c:v>42.303780000000003</c:v>
                </c:pt>
                <c:pt idx="22257">
                  <c:v>42.303780000000003</c:v>
                </c:pt>
                <c:pt idx="22258">
                  <c:v>42.379413999999997</c:v>
                </c:pt>
                <c:pt idx="22259">
                  <c:v>42.379413999999997</c:v>
                </c:pt>
                <c:pt idx="22260">
                  <c:v>42.420175</c:v>
                </c:pt>
                <c:pt idx="22261">
                  <c:v>42.420175</c:v>
                </c:pt>
                <c:pt idx="22262">
                  <c:v>42.437384999999999</c:v>
                </c:pt>
                <c:pt idx="22263">
                  <c:v>42.437384999999999</c:v>
                </c:pt>
                <c:pt idx="22264">
                  <c:v>42.477693000000002</c:v>
                </c:pt>
                <c:pt idx="22265">
                  <c:v>42.477693000000002</c:v>
                </c:pt>
                <c:pt idx="22266">
                  <c:v>42.498072999999998</c:v>
                </c:pt>
                <c:pt idx="22267">
                  <c:v>42.498072999999998</c:v>
                </c:pt>
                <c:pt idx="22268">
                  <c:v>42.520265000000002</c:v>
                </c:pt>
                <c:pt idx="22269">
                  <c:v>42.520265000000002</c:v>
                </c:pt>
                <c:pt idx="22270">
                  <c:v>42.548344999999998</c:v>
                </c:pt>
                <c:pt idx="22271">
                  <c:v>42.548344999999998</c:v>
                </c:pt>
                <c:pt idx="22272">
                  <c:v>42.608580000000003</c:v>
                </c:pt>
                <c:pt idx="22273">
                  <c:v>42.608580000000003</c:v>
                </c:pt>
                <c:pt idx="22274">
                  <c:v>42.615372999999998</c:v>
                </c:pt>
                <c:pt idx="22275">
                  <c:v>42.615372999999998</c:v>
                </c:pt>
                <c:pt idx="22276">
                  <c:v>42.620355000000004</c:v>
                </c:pt>
                <c:pt idx="22277">
                  <c:v>42.620355000000004</c:v>
                </c:pt>
                <c:pt idx="22278">
                  <c:v>42.626696000000003</c:v>
                </c:pt>
                <c:pt idx="22279">
                  <c:v>42.626696000000003</c:v>
                </c:pt>
                <c:pt idx="22280">
                  <c:v>42.686478000000001</c:v>
                </c:pt>
                <c:pt idx="22281">
                  <c:v>42.686478000000001</c:v>
                </c:pt>
                <c:pt idx="22282">
                  <c:v>42.714557999999997</c:v>
                </c:pt>
                <c:pt idx="22283">
                  <c:v>42.714557999999997</c:v>
                </c:pt>
                <c:pt idx="22284">
                  <c:v>42.748978000000001</c:v>
                </c:pt>
                <c:pt idx="22285">
                  <c:v>42.748978000000001</c:v>
                </c:pt>
                <c:pt idx="22286">
                  <c:v>42.780681000000001</c:v>
                </c:pt>
                <c:pt idx="22287">
                  <c:v>42.780681000000001</c:v>
                </c:pt>
                <c:pt idx="22288">
                  <c:v>42.785209999999999</c:v>
                </c:pt>
                <c:pt idx="22289">
                  <c:v>42.785209999999999</c:v>
                </c:pt>
                <c:pt idx="22290">
                  <c:v>42.796984999999999</c:v>
                </c:pt>
                <c:pt idx="22291">
                  <c:v>42.796984999999999</c:v>
                </c:pt>
                <c:pt idx="22292">
                  <c:v>42.816006999999999</c:v>
                </c:pt>
                <c:pt idx="22293">
                  <c:v>42.816006999999999</c:v>
                </c:pt>
                <c:pt idx="22294">
                  <c:v>42.869902000000003</c:v>
                </c:pt>
                <c:pt idx="22295">
                  <c:v>42.869902000000003</c:v>
                </c:pt>
                <c:pt idx="22296">
                  <c:v>42.903416</c:v>
                </c:pt>
                <c:pt idx="22297">
                  <c:v>42.903416</c:v>
                </c:pt>
                <c:pt idx="22298">
                  <c:v>42.967726999999996</c:v>
                </c:pt>
                <c:pt idx="22299">
                  <c:v>42.967726999999996</c:v>
                </c:pt>
                <c:pt idx="22300">
                  <c:v>43.003506000000002</c:v>
                </c:pt>
                <c:pt idx="22301">
                  <c:v>43.003506000000002</c:v>
                </c:pt>
                <c:pt idx="22302">
                  <c:v>43.013469999999998</c:v>
                </c:pt>
                <c:pt idx="22303">
                  <c:v>43.013469999999998</c:v>
                </c:pt>
                <c:pt idx="22304">
                  <c:v>43.044719999999998</c:v>
                </c:pt>
                <c:pt idx="22305">
                  <c:v>43.044719999999998</c:v>
                </c:pt>
                <c:pt idx="22306">
                  <c:v>43.094538999999997</c:v>
                </c:pt>
                <c:pt idx="22307">
                  <c:v>43.094538999999997</c:v>
                </c:pt>
                <c:pt idx="22308">
                  <c:v>43.148432999999997</c:v>
                </c:pt>
                <c:pt idx="22309">
                  <c:v>43.148432999999997</c:v>
                </c:pt>
                <c:pt idx="22310">
                  <c:v>43.198704999999997</c:v>
                </c:pt>
                <c:pt idx="22311">
                  <c:v>43.198704999999997</c:v>
                </c:pt>
                <c:pt idx="22312">
                  <c:v>43.201422000000001</c:v>
                </c:pt>
                <c:pt idx="22313">
                  <c:v>43.201422000000001</c:v>
                </c:pt>
                <c:pt idx="22314">
                  <c:v>43.219538</c:v>
                </c:pt>
                <c:pt idx="22315">
                  <c:v>43.219538</c:v>
                </c:pt>
                <c:pt idx="22316">
                  <c:v>43.222256000000002</c:v>
                </c:pt>
                <c:pt idx="22317">
                  <c:v>43.222256000000002</c:v>
                </c:pt>
                <c:pt idx="22318">
                  <c:v>43.312381999999999</c:v>
                </c:pt>
                <c:pt idx="22319">
                  <c:v>43.312381999999999</c:v>
                </c:pt>
                <c:pt idx="22320">
                  <c:v>43.351784000000002</c:v>
                </c:pt>
                <c:pt idx="22321">
                  <c:v>43.351784000000002</c:v>
                </c:pt>
                <c:pt idx="22322">
                  <c:v>43.439194000000001</c:v>
                </c:pt>
                <c:pt idx="22323">
                  <c:v>43.439194000000001</c:v>
                </c:pt>
                <c:pt idx="22324">
                  <c:v>43.450969000000001</c:v>
                </c:pt>
                <c:pt idx="22325">
                  <c:v>43.450969000000001</c:v>
                </c:pt>
                <c:pt idx="22326">
                  <c:v>43.463650000000001</c:v>
                </c:pt>
                <c:pt idx="22327">
                  <c:v>43.463650000000001</c:v>
                </c:pt>
                <c:pt idx="22328">
                  <c:v>43.484482999999997</c:v>
                </c:pt>
                <c:pt idx="22329">
                  <c:v>43.484482999999997</c:v>
                </c:pt>
                <c:pt idx="22330">
                  <c:v>43.500788</c:v>
                </c:pt>
                <c:pt idx="22331">
                  <c:v>43.500788</c:v>
                </c:pt>
                <c:pt idx="22332">
                  <c:v>43.547888999999998</c:v>
                </c:pt>
                <c:pt idx="22333">
                  <c:v>43.547888999999998</c:v>
                </c:pt>
                <c:pt idx="22334">
                  <c:v>43.554682</c:v>
                </c:pt>
                <c:pt idx="22335">
                  <c:v>43.554682</c:v>
                </c:pt>
                <c:pt idx="22336">
                  <c:v>43.561022999999999</c:v>
                </c:pt>
                <c:pt idx="22337">
                  <c:v>43.561022999999999</c:v>
                </c:pt>
                <c:pt idx="22338">
                  <c:v>43.853594999999999</c:v>
                </c:pt>
                <c:pt idx="22339">
                  <c:v>43.853594999999999</c:v>
                </c:pt>
                <c:pt idx="22340">
                  <c:v>43.983122999999999</c:v>
                </c:pt>
                <c:pt idx="22341">
                  <c:v>43.983122999999999</c:v>
                </c:pt>
                <c:pt idx="22342">
                  <c:v>44.001691999999998</c:v>
                </c:pt>
                <c:pt idx="22343">
                  <c:v>44.001691999999998</c:v>
                </c:pt>
                <c:pt idx="22344">
                  <c:v>44.042906000000002</c:v>
                </c:pt>
                <c:pt idx="22345">
                  <c:v>44.042906000000002</c:v>
                </c:pt>
                <c:pt idx="22346">
                  <c:v>44.076872999999999</c:v>
                </c:pt>
                <c:pt idx="22347">
                  <c:v>44.076872999999999</c:v>
                </c:pt>
                <c:pt idx="22348">
                  <c:v>44.082307999999998</c:v>
                </c:pt>
                <c:pt idx="22349">
                  <c:v>44.082307999999998</c:v>
                </c:pt>
                <c:pt idx="22350">
                  <c:v>44.112651999999997</c:v>
                </c:pt>
                <c:pt idx="22351">
                  <c:v>44.112651999999997</c:v>
                </c:pt>
                <c:pt idx="22352">
                  <c:v>44.139372999999999</c:v>
                </c:pt>
                <c:pt idx="22353">
                  <c:v>44.139372999999999</c:v>
                </c:pt>
                <c:pt idx="22354">
                  <c:v>44.140279</c:v>
                </c:pt>
                <c:pt idx="22355">
                  <c:v>44.140279</c:v>
                </c:pt>
                <c:pt idx="22356">
                  <c:v>44.238104</c:v>
                </c:pt>
                <c:pt idx="22357">
                  <c:v>44.238104</c:v>
                </c:pt>
                <c:pt idx="22358">
                  <c:v>44.261654999999998</c:v>
                </c:pt>
                <c:pt idx="22359">
                  <c:v>44.261654999999998</c:v>
                </c:pt>
                <c:pt idx="22360">
                  <c:v>44.279770999999997</c:v>
                </c:pt>
                <c:pt idx="22361">
                  <c:v>44.279770999999997</c:v>
                </c:pt>
                <c:pt idx="22362">
                  <c:v>44.398429999999998</c:v>
                </c:pt>
                <c:pt idx="22363">
                  <c:v>44.398429999999998</c:v>
                </c:pt>
                <c:pt idx="22364">
                  <c:v>44.414281000000003</c:v>
                </c:pt>
                <c:pt idx="22365">
                  <c:v>44.414281000000003</c:v>
                </c:pt>
                <c:pt idx="22366">
                  <c:v>44.498972999999999</c:v>
                </c:pt>
                <c:pt idx="22367">
                  <c:v>44.498972999999999</c:v>
                </c:pt>
                <c:pt idx="22368">
                  <c:v>45.017994000000002</c:v>
                </c:pt>
                <c:pt idx="22369">
                  <c:v>45.017994000000002</c:v>
                </c:pt>
                <c:pt idx="22370">
                  <c:v>45.184660000000001</c:v>
                </c:pt>
                <c:pt idx="22371">
                  <c:v>45.184660000000001</c:v>
                </c:pt>
                <c:pt idx="22372">
                  <c:v>45.300148999999998</c:v>
                </c:pt>
                <c:pt idx="22373">
                  <c:v>45.300148999999998</c:v>
                </c:pt>
                <c:pt idx="22374">
                  <c:v>45.53792</c:v>
                </c:pt>
                <c:pt idx="22375">
                  <c:v>45.53792</c:v>
                </c:pt>
                <c:pt idx="22376">
                  <c:v>45.561923</c:v>
                </c:pt>
                <c:pt idx="22377">
                  <c:v>45.561923</c:v>
                </c:pt>
                <c:pt idx="22378">
                  <c:v>46.133479999999999</c:v>
                </c:pt>
                <c:pt idx="22379">
                  <c:v>46.133479999999999</c:v>
                </c:pt>
                <c:pt idx="22380">
                  <c:v>47.065995000000001</c:v>
                </c:pt>
                <c:pt idx="22381">
                  <c:v>47.065995000000001</c:v>
                </c:pt>
              </c:numCache>
            </c:numRef>
          </c:xVal>
          <c:yVal>
            <c:numRef>
              <c:f>FDS!$E$2:$E$22383</c:f>
              <c:numCache>
                <c:formatCode>General</c:formatCode>
                <c:ptCount val="22382"/>
                <c:pt idx="15410">
                  <c:v>0</c:v>
                </c:pt>
                <c:pt idx="15411">
                  <c:v>2.8686E-2</c:v>
                </c:pt>
                <c:pt idx="15412">
                  <c:v>2.8686E-2</c:v>
                </c:pt>
                <c:pt idx="15413">
                  <c:v>5.7371999999999999E-2</c:v>
                </c:pt>
                <c:pt idx="15414">
                  <c:v>5.7371999999999999E-2</c:v>
                </c:pt>
                <c:pt idx="15415">
                  <c:v>8.6058999999999997E-2</c:v>
                </c:pt>
                <c:pt idx="15416">
                  <c:v>8.6058999999999997E-2</c:v>
                </c:pt>
                <c:pt idx="15417">
                  <c:v>0.114745</c:v>
                </c:pt>
                <c:pt idx="15418">
                  <c:v>0.114745</c:v>
                </c:pt>
                <c:pt idx="15419">
                  <c:v>0.143431</c:v>
                </c:pt>
                <c:pt idx="15420">
                  <c:v>0.143431</c:v>
                </c:pt>
                <c:pt idx="15421">
                  <c:v>0.17211699999999999</c:v>
                </c:pt>
                <c:pt idx="15422">
                  <c:v>0.17211699999999999</c:v>
                </c:pt>
                <c:pt idx="15423">
                  <c:v>0.20080300000000001</c:v>
                </c:pt>
                <c:pt idx="15424">
                  <c:v>0.20080300000000001</c:v>
                </c:pt>
                <c:pt idx="15425">
                  <c:v>0.229489</c:v>
                </c:pt>
                <c:pt idx="15426">
                  <c:v>0.229489</c:v>
                </c:pt>
                <c:pt idx="15427">
                  <c:v>0.25817600000000002</c:v>
                </c:pt>
                <c:pt idx="15428">
                  <c:v>0.25817600000000002</c:v>
                </c:pt>
                <c:pt idx="15429">
                  <c:v>0.28686200000000001</c:v>
                </c:pt>
                <c:pt idx="15430">
                  <c:v>0.28686200000000001</c:v>
                </c:pt>
                <c:pt idx="15431">
                  <c:v>0.315548</c:v>
                </c:pt>
                <c:pt idx="15432">
                  <c:v>0.315548</c:v>
                </c:pt>
                <c:pt idx="15433">
                  <c:v>0.34423399999999998</c:v>
                </c:pt>
                <c:pt idx="15434">
                  <c:v>0.34423399999999998</c:v>
                </c:pt>
                <c:pt idx="15435">
                  <c:v>0.37291999999999997</c:v>
                </c:pt>
                <c:pt idx="15436">
                  <c:v>0.37291999999999997</c:v>
                </c:pt>
                <c:pt idx="15437">
                  <c:v>0.40160600000000002</c:v>
                </c:pt>
                <c:pt idx="15438">
                  <c:v>0.40160600000000002</c:v>
                </c:pt>
                <c:pt idx="15439">
                  <c:v>0.43029299999999998</c:v>
                </c:pt>
                <c:pt idx="15440">
                  <c:v>0.43029299999999998</c:v>
                </c:pt>
                <c:pt idx="15441">
                  <c:v>0.45897900000000003</c:v>
                </c:pt>
                <c:pt idx="15442">
                  <c:v>0.45897900000000003</c:v>
                </c:pt>
                <c:pt idx="15443">
                  <c:v>0.48766500000000002</c:v>
                </c:pt>
                <c:pt idx="15444">
                  <c:v>0.48766500000000002</c:v>
                </c:pt>
                <c:pt idx="15445">
                  <c:v>0.516351</c:v>
                </c:pt>
                <c:pt idx="15446">
                  <c:v>0.516351</c:v>
                </c:pt>
                <c:pt idx="15447">
                  <c:v>0.54503699999999999</c:v>
                </c:pt>
                <c:pt idx="15448">
                  <c:v>0.54503699999999999</c:v>
                </c:pt>
                <c:pt idx="15449">
                  <c:v>0.57372299999999998</c:v>
                </c:pt>
                <c:pt idx="15450">
                  <c:v>0.57372299999999998</c:v>
                </c:pt>
                <c:pt idx="15451">
                  <c:v>0.60241</c:v>
                </c:pt>
                <c:pt idx="15452">
                  <c:v>0.60241</c:v>
                </c:pt>
                <c:pt idx="15453">
                  <c:v>0.63109599999999999</c:v>
                </c:pt>
                <c:pt idx="15454">
                  <c:v>0.63109599999999999</c:v>
                </c:pt>
                <c:pt idx="15455">
                  <c:v>0.65978199999999998</c:v>
                </c:pt>
                <c:pt idx="15456">
                  <c:v>0.65978199999999998</c:v>
                </c:pt>
                <c:pt idx="15457">
                  <c:v>0.68846799999999997</c:v>
                </c:pt>
                <c:pt idx="15458">
                  <c:v>0.68846799999999997</c:v>
                </c:pt>
                <c:pt idx="15459">
                  <c:v>0.71715399999999996</c:v>
                </c:pt>
                <c:pt idx="15460">
                  <c:v>0.71715399999999996</c:v>
                </c:pt>
                <c:pt idx="15461">
                  <c:v>0.74584099999999998</c:v>
                </c:pt>
                <c:pt idx="15462">
                  <c:v>0.74584099999999998</c:v>
                </c:pt>
                <c:pt idx="15463">
                  <c:v>0.77452699999999997</c:v>
                </c:pt>
                <c:pt idx="15464">
                  <c:v>0.77452699999999997</c:v>
                </c:pt>
                <c:pt idx="15465">
                  <c:v>0.80321299999999995</c:v>
                </c:pt>
                <c:pt idx="15466">
                  <c:v>0.80321299999999995</c:v>
                </c:pt>
                <c:pt idx="15467">
                  <c:v>0.83189900000000006</c:v>
                </c:pt>
                <c:pt idx="15468">
                  <c:v>0.83189900000000006</c:v>
                </c:pt>
                <c:pt idx="15469">
                  <c:v>0.86058500000000004</c:v>
                </c:pt>
                <c:pt idx="15470">
                  <c:v>0.86058500000000004</c:v>
                </c:pt>
                <c:pt idx="15471">
                  <c:v>0.88927100000000003</c:v>
                </c:pt>
                <c:pt idx="15472">
                  <c:v>0.88927100000000003</c:v>
                </c:pt>
                <c:pt idx="15473">
                  <c:v>0.91795800000000005</c:v>
                </c:pt>
                <c:pt idx="15474">
                  <c:v>0.91795800000000005</c:v>
                </c:pt>
                <c:pt idx="15475">
                  <c:v>0.94664400000000004</c:v>
                </c:pt>
                <c:pt idx="15476">
                  <c:v>0.94664400000000004</c:v>
                </c:pt>
                <c:pt idx="15477">
                  <c:v>0.97533000000000003</c:v>
                </c:pt>
                <c:pt idx="15478">
                  <c:v>0.97533000000000003</c:v>
                </c:pt>
                <c:pt idx="15479">
                  <c:v>1.004016</c:v>
                </c:pt>
                <c:pt idx="15480">
                  <c:v>1.004016</c:v>
                </c:pt>
                <c:pt idx="15481">
                  <c:v>1.032702</c:v>
                </c:pt>
                <c:pt idx="15482">
                  <c:v>1.032702</c:v>
                </c:pt>
                <c:pt idx="15483">
                  <c:v>1.061388</c:v>
                </c:pt>
                <c:pt idx="15484">
                  <c:v>1.061388</c:v>
                </c:pt>
                <c:pt idx="15485">
                  <c:v>1.0900749999999999</c:v>
                </c:pt>
                <c:pt idx="15486">
                  <c:v>1.0900749999999999</c:v>
                </c:pt>
                <c:pt idx="15487">
                  <c:v>1.1187609999999999</c:v>
                </c:pt>
                <c:pt idx="15488">
                  <c:v>1.1187609999999999</c:v>
                </c:pt>
                <c:pt idx="15489">
                  <c:v>1.1474470000000001</c:v>
                </c:pt>
                <c:pt idx="15490">
                  <c:v>1.1474470000000001</c:v>
                </c:pt>
                <c:pt idx="15491">
                  <c:v>1.1761330000000001</c:v>
                </c:pt>
                <c:pt idx="15492">
                  <c:v>1.1761330000000001</c:v>
                </c:pt>
                <c:pt idx="15493">
                  <c:v>1.2048190000000001</c:v>
                </c:pt>
                <c:pt idx="15494">
                  <c:v>1.2048190000000001</c:v>
                </c:pt>
                <c:pt idx="15495">
                  <c:v>1.2335050000000001</c:v>
                </c:pt>
                <c:pt idx="15496">
                  <c:v>1.2335050000000001</c:v>
                </c:pt>
                <c:pt idx="15497">
                  <c:v>1.262192</c:v>
                </c:pt>
                <c:pt idx="15498">
                  <c:v>1.262192</c:v>
                </c:pt>
                <c:pt idx="15499">
                  <c:v>1.290878</c:v>
                </c:pt>
                <c:pt idx="15500">
                  <c:v>1.290878</c:v>
                </c:pt>
                <c:pt idx="15501">
                  <c:v>1.319564</c:v>
                </c:pt>
                <c:pt idx="15502">
                  <c:v>1.319564</c:v>
                </c:pt>
                <c:pt idx="15503">
                  <c:v>1.3482499999999999</c:v>
                </c:pt>
                <c:pt idx="15504">
                  <c:v>1.3482499999999999</c:v>
                </c:pt>
                <c:pt idx="15505">
                  <c:v>1.3769359999999999</c:v>
                </c:pt>
                <c:pt idx="15506">
                  <c:v>1.3769359999999999</c:v>
                </c:pt>
                <c:pt idx="15507">
                  <c:v>1.4056219999999999</c:v>
                </c:pt>
                <c:pt idx="15508">
                  <c:v>1.4056219999999999</c:v>
                </c:pt>
                <c:pt idx="15509">
                  <c:v>1.4343090000000001</c:v>
                </c:pt>
                <c:pt idx="15510">
                  <c:v>1.4343090000000001</c:v>
                </c:pt>
                <c:pt idx="15511">
                  <c:v>1.462995</c:v>
                </c:pt>
                <c:pt idx="15512">
                  <c:v>1.462995</c:v>
                </c:pt>
                <c:pt idx="15513">
                  <c:v>1.491681</c:v>
                </c:pt>
                <c:pt idx="15514">
                  <c:v>1.491681</c:v>
                </c:pt>
                <c:pt idx="15515">
                  <c:v>1.520367</c:v>
                </c:pt>
                <c:pt idx="15516">
                  <c:v>1.520367</c:v>
                </c:pt>
                <c:pt idx="15517">
                  <c:v>1.549053</c:v>
                </c:pt>
                <c:pt idx="15518">
                  <c:v>1.549053</c:v>
                </c:pt>
                <c:pt idx="15519">
                  <c:v>1.5777399999999999</c:v>
                </c:pt>
                <c:pt idx="15520">
                  <c:v>1.5777399999999999</c:v>
                </c:pt>
                <c:pt idx="15521">
                  <c:v>1.6064259999999999</c:v>
                </c:pt>
                <c:pt idx="15522">
                  <c:v>1.6064259999999999</c:v>
                </c:pt>
                <c:pt idx="15523">
                  <c:v>1.6351119999999999</c:v>
                </c:pt>
                <c:pt idx="15524">
                  <c:v>1.6351119999999999</c:v>
                </c:pt>
                <c:pt idx="15525">
                  <c:v>1.6637980000000001</c:v>
                </c:pt>
                <c:pt idx="15526">
                  <c:v>1.6637980000000001</c:v>
                </c:pt>
                <c:pt idx="15527">
                  <c:v>1.6924840000000001</c:v>
                </c:pt>
                <c:pt idx="15528">
                  <c:v>1.6924840000000001</c:v>
                </c:pt>
                <c:pt idx="15529">
                  <c:v>1.7211700000000001</c:v>
                </c:pt>
                <c:pt idx="15530">
                  <c:v>1.7211700000000001</c:v>
                </c:pt>
                <c:pt idx="15531">
                  <c:v>1.749857</c:v>
                </c:pt>
                <c:pt idx="15532">
                  <c:v>1.749857</c:v>
                </c:pt>
                <c:pt idx="15533">
                  <c:v>1.778543</c:v>
                </c:pt>
                <c:pt idx="15534">
                  <c:v>1.778543</c:v>
                </c:pt>
                <c:pt idx="15535">
                  <c:v>1.807229</c:v>
                </c:pt>
                <c:pt idx="15536">
                  <c:v>1.807229</c:v>
                </c:pt>
                <c:pt idx="15537">
                  <c:v>1.835915</c:v>
                </c:pt>
                <c:pt idx="15538">
                  <c:v>1.835915</c:v>
                </c:pt>
                <c:pt idx="15539">
                  <c:v>1.864601</c:v>
                </c:pt>
                <c:pt idx="15540">
                  <c:v>1.864601</c:v>
                </c:pt>
                <c:pt idx="15541">
                  <c:v>1.8932869999999999</c:v>
                </c:pt>
                <c:pt idx="15542">
                  <c:v>1.8932869999999999</c:v>
                </c:pt>
                <c:pt idx="15543">
                  <c:v>1.9219740000000001</c:v>
                </c:pt>
                <c:pt idx="15544">
                  <c:v>1.9219740000000001</c:v>
                </c:pt>
                <c:pt idx="15545">
                  <c:v>1.9506600000000001</c:v>
                </c:pt>
                <c:pt idx="15546">
                  <c:v>1.9506600000000001</c:v>
                </c:pt>
                <c:pt idx="15547">
                  <c:v>1.979346</c:v>
                </c:pt>
                <c:pt idx="15548">
                  <c:v>1.979346</c:v>
                </c:pt>
                <c:pt idx="15549">
                  <c:v>2.008032</c:v>
                </c:pt>
                <c:pt idx="15550">
                  <c:v>2.008032</c:v>
                </c:pt>
                <c:pt idx="15551">
                  <c:v>2.036718</c:v>
                </c:pt>
                <c:pt idx="15552">
                  <c:v>2.036718</c:v>
                </c:pt>
                <c:pt idx="15553">
                  <c:v>2.065404</c:v>
                </c:pt>
                <c:pt idx="15554">
                  <c:v>2.065404</c:v>
                </c:pt>
                <c:pt idx="15555">
                  <c:v>2.0940910000000001</c:v>
                </c:pt>
                <c:pt idx="15556">
                  <c:v>2.0940910000000001</c:v>
                </c:pt>
                <c:pt idx="15557">
                  <c:v>2.1227770000000001</c:v>
                </c:pt>
                <c:pt idx="15558">
                  <c:v>2.1227770000000001</c:v>
                </c:pt>
                <c:pt idx="15559">
                  <c:v>2.1514630000000001</c:v>
                </c:pt>
                <c:pt idx="15560">
                  <c:v>2.1514630000000001</c:v>
                </c:pt>
                <c:pt idx="15561">
                  <c:v>2.1801490000000001</c:v>
                </c:pt>
                <c:pt idx="15562">
                  <c:v>2.1801490000000001</c:v>
                </c:pt>
                <c:pt idx="15563">
                  <c:v>2.2088350000000001</c:v>
                </c:pt>
                <c:pt idx="15564">
                  <c:v>2.2088350000000001</c:v>
                </c:pt>
                <c:pt idx="15565">
                  <c:v>2.2375219999999998</c:v>
                </c:pt>
                <c:pt idx="15566">
                  <c:v>2.2375219999999998</c:v>
                </c:pt>
                <c:pt idx="15567">
                  <c:v>2.2662079999999998</c:v>
                </c:pt>
                <c:pt idx="15568">
                  <c:v>2.2662079999999998</c:v>
                </c:pt>
                <c:pt idx="15569">
                  <c:v>2.2948940000000002</c:v>
                </c:pt>
                <c:pt idx="15570">
                  <c:v>2.2948940000000002</c:v>
                </c:pt>
                <c:pt idx="15571">
                  <c:v>2.3235800000000002</c:v>
                </c:pt>
                <c:pt idx="15572">
                  <c:v>2.3235800000000002</c:v>
                </c:pt>
                <c:pt idx="15573">
                  <c:v>2.3522660000000002</c:v>
                </c:pt>
                <c:pt idx="15574">
                  <c:v>2.3522660000000002</c:v>
                </c:pt>
                <c:pt idx="15575">
                  <c:v>2.3809520000000002</c:v>
                </c:pt>
                <c:pt idx="15576">
                  <c:v>2.3809520000000002</c:v>
                </c:pt>
                <c:pt idx="15577">
                  <c:v>2.4096389999999999</c:v>
                </c:pt>
                <c:pt idx="15578">
                  <c:v>2.4096389999999999</c:v>
                </c:pt>
                <c:pt idx="15579">
                  <c:v>2.4383249999999999</c:v>
                </c:pt>
                <c:pt idx="15580">
                  <c:v>2.4383249999999999</c:v>
                </c:pt>
                <c:pt idx="15581">
                  <c:v>2.4670109999999998</c:v>
                </c:pt>
                <c:pt idx="15582">
                  <c:v>2.4670109999999998</c:v>
                </c:pt>
                <c:pt idx="15583">
                  <c:v>2.4956969999999998</c:v>
                </c:pt>
                <c:pt idx="15584">
                  <c:v>2.4956969999999998</c:v>
                </c:pt>
                <c:pt idx="15585">
                  <c:v>2.5243829999999998</c:v>
                </c:pt>
                <c:pt idx="15586">
                  <c:v>2.5243829999999998</c:v>
                </c:pt>
                <c:pt idx="15587">
                  <c:v>2.5530689999999998</c:v>
                </c:pt>
                <c:pt idx="15588">
                  <c:v>2.5530689999999998</c:v>
                </c:pt>
                <c:pt idx="15589">
                  <c:v>2.5817559999999999</c:v>
                </c:pt>
                <c:pt idx="15590">
                  <c:v>2.5817559999999999</c:v>
                </c:pt>
                <c:pt idx="15591">
                  <c:v>2.6104419999999999</c:v>
                </c:pt>
                <c:pt idx="15592">
                  <c:v>2.6104419999999999</c:v>
                </c:pt>
                <c:pt idx="15593">
                  <c:v>2.6391279999999999</c:v>
                </c:pt>
                <c:pt idx="15594">
                  <c:v>2.6391279999999999</c:v>
                </c:pt>
                <c:pt idx="15595">
                  <c:v>2.6678139999999999</c:v>
                </c:pt>
                <c:pt idx="15596">
                  <c:v>2.6678139999999999</c:v>
                </c:pt>
                <c:pt idx="15597">
                  <c:v>2.6964999999999999</c:v>
                </c:pt>
                <c:pt idx="15598">
                  <c:v>2.6964999999999999</c:v>
                </c:pt>
                <c:pt idx="15599">
                  <c:v>2.7251859999999999</c:v>
                </c:pt>
                <c:pt idx="15600">
                  <c:v>2.7251859999999999</c:v>
                </c:pt>
                <c:pt idx="15601">
                  <c:v>2.753873</c:v>
                </c:pt>
                <c:pt idx="15602">
                  <c:v>2.753873</c:v>
                </c:pt>
                <c:pt idx="15603">
                  <c:v>2.782559</c:v>
                </c:pt>
                <c:pt idx="15604">
                  <c:v>2.782559</c:v>
                </c:pt>
                <c:pt idx="15605">
                  <c:v>2.811245</c:v>
                </c:pt>
                <c:pt idx="15606">
                  <c:v>2.811245</c:v>
                </c:pt>
                <c:pt idx="15607">
                  <c:v>2.839931</c:v>
                </c:pt>
                <c:pt idx="15608">
                  <c:v>2.839931</c:v>
                </c:pt>
                <c:pt idx="15609">
                  <c:v>2.868617</c:v>
                </c:pt>
                <c:pt idx="15610">
                  <c:v>2.868617</c:v>
                </c:pt>
                <c:pt idx="15611">
                  <c:v>2.897303</c:v>
                </c:pt>
                <c:pt idx="15612">
                  <c:v>2.897303</c:v>
                </c:pt>
                <c:pt idx="15613">
                  <c:v>2.9259900000000001</c:v>
                </c:pt>
                <c:pt idx="15614">
                  <c:v>2.9259900000000001</c:v>
                </c:pt>
                <c:pt idx="15615">
                  <c:v>2.9546760000000001</c:v>
                </c:pt>
                <c:pt idx="15616">
                  <c:v>2.9546760000000001</c:v>
                </c:pt>
                <c:pt idx="15617">
                  <c:v>2.9833620000000001</c:v>
                </c:pt>
                <c:pt idx="15618">
                  <c:v>2.9833620000000001</c:v>
                </c:pt>
                <c:pt idx="15619">
                  <c:v>3.0120480000000001</c:v>
                </c:pt>
                <c:pt idx="15620">
                  <c:v>3.0120480000000001</c:v>
                </c:pt>
                <c:pt idx="15621">
                  <c:v>3.040734</c:v>
                </c:pt>
                <c:pt idx="15622">
                  <c:v>3.040734</c:v>
                </c:pt>
                <c:pt idx="15623">
                  <c:v>3.0694210000000002</c:v>
                </c:pt>
                <c:pt idx="15624">
                  <c:v>3.0694210000000002</c:v>
                </c:pt>
                <c:pt idx="15625">
                  <c:v>3.0981070000000002</c:v>
                </c:pt>
                <c:pt idx="15626">
                  <c:v>3.0981070000000002</c:v>
                </c:pt>
                <c:pt idx="15627">
                  <c:v>3.1267930000000002</c:v>
                </c:pt>
                <c:pt idx="15628">
                  <c:v>3.1267930000000002</c:v>
                </c:pt>
                <c:pt idx="15629">
                  <c:v>3.1554790000000001</c:v>
                </c:pt>
                <c:pt idx="15630">
                  <c:v>3.1554790000000001</c:v>
                </c:pt>
                <c:pt idx="15631">
                  <c:v>3.1841650000000001</c:v>
                </c:pt>
                <c:pt idx="15632">
                  <c:v>3.1841650000000001</c:v>
                </c:pt>
                <c:pt idx="15633">
                  <c:v>3.2128510000000001</c:v>
                </c:pt>
                <c:pt idx="15634">
                  <c:v>3.2128510000000001</c:v>
                </c:pt>
                <c:pt idx="15635">
                  <c:v>3.2415379999999998</c:v>
                </c:pt>
                <c:pt idx="15636">
                  <c:v>3.2415379999999998</c:v>
                </c:pt>
                <c:pt idx="15637">
                  <c:v>3.2702239999999998</c:v>
                </c:pt>
                <c:pt idx="15638">
                  <c:v>3.2702239999999998</c:v>
                </c:pt>
                <c:pt idx="15639">
                  <c:v>3.2989099999999998</c:v>
                </c:pt>
                <c:pt idx="15640">
                  <c:v>3.2989099999999998</c:v>
                </c:pt>
                <c:pt idx="15641">
                  <c:v>3.3275960000000002</c:v>
                </c:pt>
                <c:pt idx="15642">
                  <c:v>3.3275960000000002</c:v>
                </c:pt>
                <c:pt idx="15643">
                  <c:v>3.3562820000000002</c:v>
                </c:pt>
                <c:pt idx="15644">
                  <c:v>3.3562820000000002</c:v>
                </c:pt>
                <c:pt idx="15645">
                  <c:v>3.3849680000000002</c:v>
                </c:pt>
                <c:pt idx="15646">
                  <c:v>3.3849680000000002</c:v>
                </c:pt>
                <c:pt idx="15647">
                  <c:v>3.4136549999999999</c:v>
                </c:pt>
                <c:pt idx="15648">
                  <c:v>3.4136549999999999</c:v>
                </c:pt>
                <c:pt idx="15649">
                  <c:v>3.4423409999999999</c:v>
                </c:pt>
                <c:pt idx="15650">
                  <c:v>3.4423409999999999</c:v>
                </c:pt>
                <c:pt idx="15651">
                  <c:v>3.4710269999999999</c:v>
                </c:pt>
                <c:pt idx="15652">
                  <c:v>3.4710269999999999</c:v>
                </c:pt>
                <c:pt idx="15653">
                  <c:v>3.4997129999999999</c:v>
                </c:pt>
                <c:pt idx="15654">
                  <c:v>3.4997129999999999</c:v>
                </c:pt>
                <c:pt idx="15655">
                  <c:v>3.5283989999999998</c:v>
                </c:pt>
                <c:pt idx="15656">
                  <c:v>3.5283989999999998</c:v>
                </c:pt>
                <c:pt idx="15657">
                  <c:v>3.5570849999999998</c:v>
                </c:pt>
                <c:pt idx="15658">
                  <c:v>3.5570849999999998</c:v>
                </c:pt>
                <c:pt idx="15659">
                  <c:v>3.585772</c:v>
                </c:pt>
                <c:pt idx="15660">
                  <c:v>3.585772</c:v>
                </c:pt>
                <c:pt idx="15661">
                  <c:v>3.6144579999999999</c:v>
                </c:pt>
                <c:pt idx="15662">
                  <c:v>3.6144579999999999</c:v>
                </c:pt>
                <c:pt idx="15663">
                  <c:v>3.6431439999999999</c:v>
                </c:pt>
                <c:pt idx="15664">
                  <c:v>3.6431439999999999</c:v>
                </c:pt>
                <c:pt idx="15665">
                  <c:v>3.6718299999999999</c:v>
                </c:pt>
                <c:pt idx="15666">
                  <c:v>3.6718299999999999</c:v>
                </c:pt>
                <c:pt idx="15667">
                  <c:v>3.7005159999999999</c:v>
                </c:pt>
                <c:pt idx="15668">
                  <c:v>3.7005159999999999</c:v>
                </c:pt>
                <c:pt idx="15669">
                  <c:v>3.729203</c:v>
                </c:pt>
                <c:pt idx="15670">
                  <c:v>3.729203</c:v>
                </c:pt>
                <c:pt idx="15671">
                  <c:v>3.757889</c:v>
                </c:pt>
                <c:pt idx="15672">
                  <c:v>3.757889</c:v>
                </c:pt>
                <c:pt idx="15673">
                  <c:v>3.786575</c:v>
                </c:pt>
                <c:pt idx="15674">
                  <c:v>3.786575</c:v>
                </c:pt>
                <c:pt idx="15675">
                  <c:v>3.815261</c:v>
                </c:pt>
                <c:pt idx="15676">
                  <c:v>3.815261</c:v>
                </c:pt>
                <c:pt idx="15677">
                  <c:v>3.843947</c:v>
                </c:pt>
                <c:pt idx="15678">
                  <c:v>3.843947</c:v>
                </c:pt>
                <c:pt idx="15679">
                  <c:v>3.872633</c:v>
                </c:pt>
                <c:pt idx="15680">
                  <c:v>3.872633</c:v>
                </c:pt>
                <c:pt idx="15681">
                  <c:v>3.9013200000000001</c:v>
                </c:pt>
                <c:pt idx="15682">
                  <c:v>3.9013200000000001</c:v>
                </c:pt>
                <c:pt idx="15683">
                  <c:v>3.9300060000000001</c:v>
                </c:pt>
                <c:pt idx="15684">
                  <c:v>3.9300060000000001</c:v>
                </c:pt>
                <c:pt idx="15685">
                  <c:v>3.9586920000000001</c:v>
                </c:pt>
                <c:pt idx="15686">
                  <c:v>3.9586920000000001</c:v>
                </c:pt>
                <c:pt idx="15687">
                  <c:v>3.9873780000000001</c:v>
                </c:pt>
                <c:pt idx="15688">
                  <c:v>3.9873780000000001</c:v>
                </c:pt>
                <c:pt idx="15689">
                  <c:v>4.0160640000000001</c:v>
                </c:pt>
                <c:pt idx="15690">
                  <c:v>4.0160640000000001</c:v>
                </c:pt>
                <c:pt idx="15691">
                  <c:v>4.0447499999999996</c:v>
                </c:pt>
                <c:pt idx="15692">
                  <c:v>4.0447499999999996</c:v>
                </c:pt>
                <c:pt idx="15693">
                  <c:v>4.0734370000000002</c:v>
                </c:pt>
                <c:pt idx="15694">
                  <c:v>4.0734370000000002</c:v>
                </c:pt>
                <c:pt idx="15695">
                  <c:v>4.1021229999999997</c:v>
                </c:pt>
                <c:pt idx="15696">
                  <c:v>4.1021229999999997</c:v>
                </c:pt>
                <c:pt idx="15697">
                  <c:v>4.1308090000000002</c:v>
                </c:pt>
                <c:pt idx="15698">
                  <c:v>4.1308090000000002</c:v>
                </c:pt>
                <c:pt idx="15699">
                  <c:v>4.1594949999999997</c:v>
                </c:pt>
                <c:pt idx="15700">
                  <c:v>4.1594949999999997</c:v>
                </c:pt>
                <c:pt idx="15701">
                  <c:v>4.1881810000000002</c:v>
                </c:pt>
                <c:pt idx="15702">
                  <c:v>4.1881810000000002</c:v>
                </c:pt>
                <c:pt idx="15703">
                  <c:v>4.2168669999999997</c:v>
                </c:pt>
                <c:pt idx="15704">
                  <c:v>4.2168669999999997</c:v>
                </c:pt>
                <c:pt idx="15705">
                  <c:v>4.2455540000000003</c:v>
                </c:pt>
                <c:pt idx="15706">
                  <c:v>4.2455540000000003</c:v>
                </c:pt>
                <c:pt idx="15707">
                  <c:v>4.2742399999999998</c:v>
                </c:pt>
                <c:pt idx="15708">
                  <c:v>4.2742399999999998</c:v>
                </c:pt>
                <c:pt idx="15709">
                  <c:v>4.3029260000000003</c:v>
                </c:pt>
                <c:pt idx="15710">
                  <c:v>4.3029260000000003</c:v>
                </c:pt>
                <c:pt idx="15711">
                  <c:v>4.3316119999999998</c:v>
                </c:pt>
                <c:pt idx="15712">
                  <c:v>4.3316119999999998</c:v>
                </c:pt>
                <c:pt idx="15713">
                  <c:v>4.3602980000000002</c:v>
                </c:pt>
                <c:pt idx="15714">
                  <c:v>4.3602980000000002</c:v>
                </c:pt>
                <c:pt idx="15715">
                  <c:v>4.3889849999999999</c:v>
                </c:pt>
                <c:pt idx="15716">
                  <c:v>4.3889849999999999</c:v>
                </c:pt>
                <c:pt idx="15717">
                  <c:v>4.4176710000000003</c:v>
                </c:pt>
                <c:pt idx="15718">
                  <c:v>4.4176710000000003</c:v>
                </c:pt>
                <c:pt idx="15719">
                  <c:v>4.4463569999999999</c:v>
                </c:pt>
                <c:pt idx="15720">
                  <c:v>4.4463569999999999</c:v>
                </c:pt>
                <c:pt idx="15721">
                  <c:v>4.4750430000000003</c:v>
                </c:pt>
                <c:pt idx="15722">
                  <c:v>4.4750430000000003</c:v>
                </c:pt>
                <c:pt idx="15723">
                  <c:v>4.5037289999999999</c:v>
                </c:pt>
                <c:pt idx="15724">
                  <c:v>4.5037289999999999</c:v>
                </c:pt>
                <c:pt idx="15725">
                  <c:v>4.5324150000000003</c:v>
                </c:pt>
                <c:pt idx="15726">
                  <c:v>4.5324150000000003</c:v>
                </c:pt>
                <c:pt idx="15727">
                  <c:v>4.561102</c:v>
                </c:pt>
                <c:pt idx="15728">
                  <c:v>4.561102</c:v>
                </c:pt>
                <c:pt idx="15729">
                  <c:v>4.5897880000000004</c:v>
                </c:pt>
                <c:pt idx="15730">
                  <c:v>4.5897880000000004</c:v>
                </c:pt>
                <c:pt idx="15731">
                  <c:v>4.618474</c:v>
                </c:pt>
                <c:pt idx="15732">
                  <c:v>4.618474</c:v>
                </c:pt>
                <c:pt idx="15733">
                  <c:v>4.6471600000000004</c:v>
                </c:pt>
                <c:pt idx="15734">
                  <c:v>4.6471600000000004</c:v>
                </c:pt>
                <c:pt idx="15735">
                  <c:v>4.6758459999999999</c:v>
                </c:pt>
                <c:pt idx="15736">
                  <c:v>4.6758459999999999</c:v>
                </c:pt>
                <c:pt idx="15737">
                  <c:v>4.7045320000000004</c:v>
                </c:pt>
                <c:pt idx="15738">
                  <c:v>4.7045320000000004</c:v>
                </c:pt>
                <c:pt idx="15739">
                  <c:v>4.7332190000000001</c:v>
                </c:pt>
                <c:pt idx="15740">
                  <c:v>4.7332190000000001</c:v>
                </c:pt>
                <c:pt idx="15741">
                  <c:v>4.7619049999999996</c:v>
                </c:pt>
                <c:pt idx="15742">
                  <c:v>4.7619049999999996</c:v>
                </c:pt>
                <c:pt idx="15743">
                  <c:v>4.790591</c:v>
                </c:pt>
                <c:pt idx="15744">
                  <c:v>4.790591</c:v>
                </c:pt>
                <c:pt idx="15745">
                  <c:v>4.8192769999999996</c:v>
                </c:pt>
                <c:pt idx="15746">
                  <c:v>4.8192769999999996</c:v>
                </c:pt>
                <c:pt idx="15747">
                  <c:v>4.847963</c:v>
                </c:pt>
                <c:pt idx="15748">
                  <c:v>4.847963</c:v>
                </c:pt>
                <c:pt idx="15749">
                  <c:v>4.8766489999999996</c:v>
                </c:pt>
                <c:pt idx="15750">
                  <c:v>4.8766489999999996</c:v>
                </c:pt>
                <c:pt idx="15751">
                  <c:v>4.9053360000000001</c:v>
                </c:pt>
                <c:pt idx="15752">
                  <c:v>4.9053360000000001</c:v>
                </c:pt>
                <c:pt idx="15753">
                  <c:v>4.9340219999999997</c:v>
                </c:pt>
                <c:pt idx="15754">
                  <c:v>4.9340219999999997</c:v>
                </c:pt>
                <c:pt idx="15755">
                  <c:v>4.9627080000000001</c:v>
                </c:pt>
                <c:pt idx="15756">
                  <c:v>4.9627080000000001</c:v>
                </c:pt>
                <c:pt idx="15757">
                  <c:v>4.9913939999999997</c:v>
                </c:pt>
                <c:pt idx="15758">
                  <c:v>4.9913939999999997</c:v>
                </c:pt>
                <c:pt idx="15759">
                  <c:v>5.0200800000000001</c:v>
                </c:pt>
                <c:pt idx="15760">
                  <c:v>5.0200800000000001</c:v>
                </c:pt>
                <c:pt idx="15761">
                  <c:v>5.0487659999999996</c:v>
                </c:pt>
                <c:pt idx="15762">
                  <c:v>5.0487659999999996</c:v>
                </c:pt>
                <c:pt idx="15763">
                  <c:v>5.0774530000000002</c:v>
                </c:pt>
                <c:pt idx="15764">
                  <c:v>5.0774530000000002</c:v>
                </c:pt>
                <c:pt idx="15765">
                  <c:v>5.1061389999999998</c:v>
                </c:pt>
                <c:pt idx="15766">
                  <c:v>5.1061389999999998</c:v>
                </c:pt>
                <c:pt idx="15767">
                  <c:v>5.1348250000000002</c:v>
                </c:pt>
                <c:pt idx="15768">
                  <c:v>5.1348250000000002</c:v>
                </c:pt>
                <c:pt idx="15769">
                  <c:v>5.1635109999999997</c:v>
                </c:pt>
                <c:pt idx="15770">
                  <c:v>5.1635109999999997</c:v>
                </c:pt>
                <c:pt idx="15771">
                  <c:v>5.1921970000000002</c:v>
                </c:pt>
                <c:pt idx="15772">
                  <c:v>5.1921970000000002</c:v>
                </c:pt>
                <c:pt idx="15773">
                  <c:v>5.2208839999999999</c:v>
                </c:pt>
                <c:pt idx="15774">
                  <c:v>5.2208839999999999</c:v>
                </c:pt>
                <c:pt idx="15775">
                  <c:v>5.2495700000000003</c:v>
                </c:pt>
                <c:pt idx="15776">
                  <c:v>5.2495700000000003</c:v>
                </c:pt>
                <c:pt idx="15777">
                  <c:v>5.2782559999999998</c:v>
                </c:pt>
                <c:pt idx="15778">
                  <c:v>5.2782559999999998</c:v>
                </c:pt>
                <c:pt idx="15779">
                  <c:v>5.3069420000000003</c:v>
                </c:pt>
                <c:pt idx="15780">
                  <c:v>5.3069420000000003</c:v>
                </c:pt>
                <c:pt idx="15781">
                  <c:v>5.3356279999999998</c:v>
                </c:pt>
                <c:pt idx="15782">
                  <c:v>5.3356279999999998</c:v>
                </c:pt>
                <c:pt idx="15783">
                  <c:v>5.3643140000000002</c:v>
                </c:pt>
                <c:pt idx="15784">
                  <c:v>5.3643140000000002</c:v>
                </c:pt>
                <c:pt idx="15785">
                  <c:v>5.3930009999999999</c:v>
                </c:pt>
                <c:pt idx="15786">
                  <c:v>5.3930009999999999</c:v>
                </c:pt>
                <c:pt idx="15787">
                  <c:v>5.4216870000000004</c:v>
                </c:pt>
                <c:pt idx="15788">
                  <c:v>5.4216870000000004</c:v>
                </c:pt>
                <c:pt idx="15789">
                  <c:v>5.4503729999999999</c:v>
                </c:pt>
                <c:pt idx="15790">
                  <c:v>5.4503729999999999</c:v>
                </c:pt>
                <c:pt idx="15791">
                  <c:v>5.4790590000000003</c:v>
                </c:pt>
                <c:pt idx="15792">
                  <c:v>5.4790590000000003</c:v>
                </c:pt>
                <c:pt idx="15793">
                  <c:v>5.5077449999999999</c:v>
                </c:pt>
                <c:pt idx="15794">
                  <c:v>5.5077449999999999</c:v>
                </c:pt>
                <c:pt idx="15795">
                  <c:v>5.5364310000000003</c:v>
                </c:pt>
                <c:pt idx="15796">
                  <c:v>5.5364310000000003</c:v>
                </c:pt>
                <c:pt idx="15797">
                  <c:v>5.565118</c:v>
                </c:pt>
                <c:pt idx="15798">
                  <c:v>5.565118</c:v>
                </c:pt>
                <c:pt idx="15799">
                  <c:v>5.5938040000000004</c:v>
                </c:pt>
                <c:pt idx="15800">
                  <c:v>5.5938040000000004</c:v>
                </c:pt>
                <c:pt idx="15801">
                  <c:v>5.62249</c:v>
                </c:pt>
                <c:pt idx="15802">
                  <c:v>5.62249</c:v>
                </c:pt>
                <c:pt idx="15803">
                  <c:v>5.6511760000000004</c:v>
                </c:pt>
                <c:pt idx="15804">
                  <c:v>5.6511760000000004</c:v>
                </c:pt>
                <c:pt idx="15805">
                  <c:v>5.679862</c:v>
                </c:pt>
                <c:pt idx="15806">
                  <c:v>5.679862</c:v>
                </c:pt>
                <c:pt idx="15807">
                  <c:v>5.7085480000000004</c:v>
                </c:pt>
                <c:pt idx="15808">
                  <c:v>5.7085480000000004</c:v>
                </c:pt>
                <c:pt idx="15809">
                  <c:v>5.7372350000000001</c:v>
                </c:pt>
                <c:pt idx="15810">
                  <c:v>5.7372350000000001</c:v>
                </c:pt>
                <c:pt idx="15811">
                  <c:v>5.7659209999999996</c:v>
                </c:pt>
                <c:pt idx="15812">
                  <c:v>5.7659209999999996</c:v>
                </c:pt>
                <c:pt idx="15813">
                  <c:v>5.7946070000000001</c:v>
                </c:pt>
                <c:pt idx="15814">
                  <c:v>5.7946070000000001</c:v>
                </c:pt>
                <c:pt idx="15815">
                  <c:v>5.8232929999999996</c:v>
                </c:pt>
                <c:pt idx="15816">
                  <c:v>5.8232929999999996</c:v>
                </c:pt>
                <c:pt idx="15817">
                  <c:v>5.851979</c:v>
                </c:pt>
                <c:pt idx="15818">
                  <c:v>5.851979</c:v>
                </c:pt>
                <c:pt idx="15819">
                  <c:v>5.8806659999999997</c:v>
                </c:pt>
                <c:pt idx="15820">
                  <c:v>5.8806659999999997</c:v>
                </c:pt>
                <c:pt idx="15821">
                  <c:v>5.9093520000000002</c:v>
                </c:pt>
                <c:pt idx="15822">
                  <c:v>5.9093520000000002</c:v>
                </c:pt>
                <c:pt idx="15823">
                  <c:v>5.9380379999999997</c:v>
                </c:pt>
                <c:pt idx="15824">
                  <c:v>5.9380379999999997</c:v>
                </c:pt>
                <c:pt idx="15825">
                  <c:v>5.9667240000000001</c:v>
                </c:pt>
                <c:pt idx="15826">
                  <c:v>5.9667240000000001</c:v>
                </c:pt>
                <c:pt idx="15827">
                  <c:v>5.9954099999999997</c:v>
                </c:pt>
                <c:pt idx="15828">
                  <c:v>5.9954099999999997</c:v>
                </c:pt>
                <c:pt idx="15829">
                  <c:v>6.0240960000000001</c:v>
                </c:pt>
                <c:pt idx="15830">
                  <c:v>6.0240960000000001</c:v>
                </c:pt>
                <c:pt idx="15831">
                  <c:v>6.0527829999999998</c:v>
                </c:pt>
                <c:pt idx="15832">
                  <c:v>6.0527829999999998</c:v>
                </c:pt>
                <c:pt idx="15833">
                  <c:v>6.0814690000000002</c:v>
                </c:pt>
                <c:pt idx="15834">
                  <c:v>6.0814690000000002</c:v>
                </c:pt>
                <c:pt idx="15835">
                  <c:v>6.1101549999999998</c:v>
                </c:pt>
                <c:pt idx="15836">
                  <c:v>6.1101549999999998</c:v>
                </c:pt>
                <c:pt idx="15837">
                  <c:v>6.1388410000000002</c:v>
                </c:pt>
                <c:pt idx="15838">
                  <c:v>6.1388410000000002</c:v>
                </c:pt>
                <c:pt idx="15839">
                  <c:v>6.1675269999999998</c:v>
                </c:pt>
                <c:pt idx="15840">
                  <c:v>6.1675269999999998</c:v>
                </c:pt>
                <c:pt idx="15841">
                  <c:v>6.1962130000000002</c:v>
                </c:pt>
                <c:pt idx="15842">
                  <c:v>6.1962130000000002</c:v>
                </c:pt>
                <c:pt idx="15843">
                  <c:v>6.2248999999999999</c:v>
                </c:pt>
                <c:pt idx="15844">
                  <c:v>6.2248999999999999</c:v>
                </c:pt>
                <c:pt idx="15845">
                  <c:v>6.2535860000000003</c:v>
                </c:pt>
                <c:pt idx="15846">
                  <c:v>6.2535860000000003</c:v>
                </c:pt>
                <c:pt idx="15847">
                  <c:v>6.2822719999999999</c:v>
                </c:pt>
                <c:pt idx="15848">
                  <c:v>6.2822719999999999</c:v>
                </c:pt>
                <c:pt idx="15849">
                  <c:v>6.3109580000000003</c:v>
                </c:pt>
                <c:pt idx="15850">
                  <c:v>6.3109580000000003</c:v>
                </c:pt>
                <c:pt idx="15851">
                  <c:v>6.3396439999999998</c:v>
                </c:pt>
                <c:pt idx="15852">
                  <c:v>6.3396439999999998</c:v>
                </c:pt>
                <c:pt idx="15853">
                  <c:v>6.3683300000000003</c:v>
                </c:pt>
                <c:pt idx="15854">
                  <c:v>6.3683300000000003</c:v>
                </c:pt>
                <c:pt idx="15855">
                  <c:v>6.397017</c:v>
                </c:pt>
                <c:pt idx="15856">
                  <c:v>6.397017</c:v>
                </c:pt>
                <c:pt idx="15857">
                  <c:v>6.4257030000000004</c:v>
                </c:pt>
                <c:pt idx="15858">
                  <c:v>6.4257030000000004</c:v>
                </c:pt>
                <c:pt idx="15859">
                  <c:v>6.4543889999999999</c:v>
                </c:pt>
                <c:pt idx="15860">
                  <c:v>6.4543889999999999</c:v>
                </c:pt>
                <c:pt idx="15861">
                  <c:v>6.4830750000000004</c:v>
                </c:pt>
                <c:pt idx="15862">
                  <c:v>6.4830750000000004</c:v>
                </c:pt>
                <c:pt idx="15863">
                  <c:v>6.5117609999999999</c:v>
                </c:pt>
                <c:pt idx="15864">
                  <c:v>6.5117609999999999</c:v>
                </c:pt>
                <c:pt idx="15865">
                  <c:v>6.5404479999999996</c:v>
                </c:pt>
                <c:pt idx="15866">
                  <c:v>6.5404479999999996</c:v>
                </c:pt>
                <c:pt idx="15867">
                  <c:v>6.569134</c:v>
                </c:pt>
                <c:pt idx="15868">
                  <c:v>6.569134</c:v>
                </c:pt>
                <c:pt idx="15869">
                  <c:v>6.5978199999999996</c:v>
                </c:pt>
                <c:pt idx="15870">
                  <c:v>6.5978199999999996</c:v>
                </c:pt>
                <c:pt idx="15871">
                  <c:v>6.626506</c:v>
                </c:pt>
                <c:pt idx="15872">
                  <c:v>6.626506</c:v>
                </c:pt>
                <c:pt idx="15873">
                  <c:v>6.6551920000000004</c:v>
                </c:pt>
                <c:pt idx="15874">
                  <c:v>6.6551920000000004</c:v>
                </c:pt>
                <c:pt idx="15875">
                  <c:v>6.683878</c:v>
                </c:pt>
                <c:pt idx="15876">
                  <c:v>6.683878</c:v>
                </c:pt>
                <c:pt idx="15877">
                  <c:v>6.7125649999999997</c:v>
                </c:pt>
                <c:pt idx="15878">
                  <c:v>6.7125649999999997</c:v>
                </c:pt>
                <c:pt idx="15879">
                  <c:v>6.7412510000000001</c:v>
                </c:pt>
                <c:pt idx="15880">
                  <c:v>6.7412510000000001</c:v>
                </c:pt>
                <c:pt idx="15881">
                  <c:v>6.7699369999999996</c:v>
                </c:pt>
                <c:pt idx="15882">
                  <c:v>6.7699369999999996</c:v>
                </c:pt>
                <c:pt idx="15883">
                  <c:v>6.7986230000000001</c:v>
                </c:pt>
                <c:pt idx="15884">
                  <c:v>6.7986230000000001</c:v>
                </c:pt>
                <c:pt idx="15885">
                  <c:v>6.8273089999999996</c:v>
                </c:pt>
                <c:pt idx="15886">
                  <c:v>6.8273089999999996</c:v>
                </c:pt>
                <c:pt idx="15887">
                  <c:v>6.8559950000000001</c:v>
                </c:pt>
                <c:pt idx="15888">
                  <c:v>6.8559950000000001</c:v>
                </c:pt>
                <c:pt idx="15889">
                  <c:v>6.8846819999999997</c:v>
                </c:pt>
                <c:pt idx="15890">
                  <c:v>6.8846819999999997</c:v>
                </c:pt>
                <c:pt idx="15891">
                  <c:v>6.9133680000000002</c:v>
                </c:pt>
                <c:pt idx="15892">
                  <c:v>6.9133680000000002</c:v>
                </c:pt>
                <c:pt idx="15893">
                  <c:v>6.9420539999999997</c:v>
                </c:pt>
                <c:pt idx="15894">
                  <c:v>6.9420539999999997</c:v>
                </c:pt>
                <c:pt idx="15895">
                  <c:v>6.9707400000000002</c:v>
                </c:pt>
                <c:pt idx="15896">
                  <c:v>6.9707400000000002</c:v>
                </c:pt>
                <c:pt idx="15897">
                  <c:v>6.9994259999999997</c:v>
                </c:pt>
                <c:pt idx="15898">
                  <c:v>6.9994259999999997</c:v>
                </c:pt>
                <c:pt idx="15899">
                  <c:v>7.0281120000000001</c:v>
                </c:pt>
                <c:pt idx="15900">
                  <c:v>7.0281120000000001</c:v>
                </c:pt>
                <c:pt idx="15901">
                  <c:v>7.0567989999999998</c:v>
                </c:pt>
                <c:pt idx="15902">
                  <c:v>7.0567989999999998</c:v>
                </c:pt>
                <c:pt idx="15903">
                  <c:v>7.0854850000000003</c:v>
                </c:pt>
                <c:pt idx="15904">
                  <c:v>7.0854850000000003</c:v>
                </c:pt>
                <c:pt idx="15905">
                  <c:v>7.1141709999999998</c:v>
                </c:pt>
                <c:pt idx="15906">
                  <c:v>7.1141709999999998</c:v>
                </c:pt>
                <c:pt idx="15907">
                  <c:v>7.1428570000000002</c:v>
                </c:pt>
                <c:pt idx="15908">
                  <c:v>7.1428570000000002</c:v>
                </c:pt>
                <c:pt idx="15909">
                  <c:v>7.1715429999999998</c:v>
                </c:pt>
                <c:pt idx="15910">
                  <c:v>7.1715429999999998</c:v>
                </c:pt>
                <c:pt idx="15911">
                  <c:v>7.2002290000000002</c:v>
                </c:pt>
                <c:pt idx="15912">
                  <c:v>7.2002290000000002</c:v>
                </c:pt>
                <c:pt idx="15913">
                  <c:v>7.2289159999999999</c:v>
                </c:pt>
                <c:pt idx="15914">
                  <c:v>7.2289159999999999</c:v>
                </c:pt>
                <c:pt idx="15915">
                  <c:v>7.2576020000000003</c:v>
                </c:pt>
                <c:pt idx="15916">
                  <c:v>7.2576020000000003</c:v>
                </c:pt>
                <c:pt idx="15917">
                  <c:v>7.2862879999999999</c:v>
                </c:pt>
                <c:pt idx="15918">
                  <c:v>7.2862879999999999</c:v>
                </c:pt>
                <c:pt idx="15919">
                  <c:v>7.3149740000000003</c:v>
                </c:pt>
                <c:pt idx="15920">
                  <c:v>7.3149740000000003</c:v>
                </c:pt>
                <c:pt idx="15921">
                  <c:v>7.3436599999999999</c:v>
                </c:pt>
                <c:pt idx="15922">
                  <c:v>7.3436599999999999</c:v>
                </c:pt>
                <c:pt idx="15923">
                  <c:v>7.3723470000000004</c:v>
                </c:pt>
                <c:pt idx="15924">
                  <c:v>7.3723470000000004</c:v>
                </c:pt>
                <c:pt idx="15925">
                  <c:v>7.401033</c:v>
                </c:pt>
                <c:pt idx="15926">
                  <c:v>7.401033</c:v>
                </c:pt>
                <c:pt idx="15927">
                  <c:v>7.4297190000000004</c:v>
                </c:pt>
                <c:pt idx="15928">
                  <c:v>7.4297190000000004</c:v>
                </c:pt>
                <c:pt idx="15929">
                  <c:v>7.458405</c:v>
                </c:pt>
                <c:pt idx="15930">
                  <c:v>7.458405</c:v>
                </c:pt>
                <c:pt idx="15931">
                  <c:v>7.4870910000000004</c:v>
                </c:pt>
                <c:pt idx="15932">
                  <c:v>7.4870910000000004</c:v>
                </c:pt>
                <c:pt idx="15933">
                  <c:v>7.5157769999999999</c:v>
                </c:pt>
                <c:pt idx="15934">
                  <c:v>7.5157769999999999</c:v>
                </c:pt>
                <c:pt idx="15935">
                  <c:v>7.5444639999999996</c:v>
                </c:pt>
                <c:pt idx="15936">
                  <c:v>7.5444639999999996</c:v>
                </c:pt>
                <c:pt idx="15937">
                  <c:v>7.57315</c:v>
                </c:pt>
                <c:pt idx="15938">
                  <c:v>7.57315</c:v>
                </c:pt>
                <c:pt idx="15939">
                  <c:v>7.6018359999999996</c:v>
                </c:pt>
                <c:pt idx="15940">
                  <c:v>7.6018359999999996</c:v>
                </c:pt>
                <c:pt idx="15941">
                  <c:v>7.630522</c:v>
                </c:pt>
                <c:pt idx="15942">
                  <c:v>7.630522</c:v>
                </c:pt>
                <c:pt idx="15943">
                  <c:v>7.6592079999999996</c:v>
                </c:pt>
                <c:pt idx="15944">
                  <c:v>7.6592079999999996</c:v>
                </c:pt>
                <c:pt idx="15945">
                  <c:v>7.687894</c:v>
                </c:pt>
                <c:pt idx="15946">
                  <c:v>7.687894</c:v>
                </c:pt>
                <c:pt idx="15947">
                  <c:v>7.7165809999999997</c:v>
                </c:pt>
                <c:pt idx="15948">
                  <c:v>7.7165809999999997</c:v>
                </c:pt>
                <c:pt idx="15949">
                  <c:v>7.7452670000000001</c:v>
                </c:pt>
                <c:pt idx="15950">
                  <c:v>7.7452670000000001</c:v>
                </c:pt>
                <c:pt idx="15951">
                  <c:v>7.7739529999999997</c:v>
                </c:pt>
                <c:pt idx="15952">
                  <c:v>7.7739529999999997</c:v>
                </c:pt>
                <c:pt idx="15953">
                  <c:v>7.8026390000000001</c:v>
                </c:pt>
                <c:pt idx="15954">
                  <c:v>7.8026390000000001</c:v>
                </c:pt>
                <c:pt idx="15955">
                  <c:v>7.8313249999999996</c:v>
                </c:pt>
                <c:pt idx="15956">
                  <c:v>7.8313249999999996</c:v>
                </c:pt>
                <c:pt idx="15957">
                  <c:v>7.8600110000000001</c:v>
                </c:pt>
                <c:pt idx="15958">
                  <c:v>7.8600110000000001</c:v>
                </c:pt>
                <c:pt idx="15959">
                  <c:v>7.8886979999999998</c:v>
                </c:pt>
                <c:pt idx="15960">
                  <c:v>7.8886979999999998</c:v>
                </c:pt>
                <c:pt idx="15961">
                  <c:v>7.9173840000000002</c:v>
                </c:pt>
                <c:pt idx="15962">
                  <c:v>7.9173840000000002</c:v>
                </c:pt>
                <c:pt idx="15963">
                  <c:v>7.9460699999999997</c:v>
                </c:pt>
                <c:pt idx="15964">
                  <c:v>7.9460699999999997</c:v>
                </c:pt>
                <c:pt idx="15965">
                  <c:v>7.9747560000000002</c:v>
                </c:pt>
                <c:pt idx="15966">
                  <c:v>7.9747560000000002</c:v>
                </c:pt>
                <c:pt idx="15967">
                  <c:v>8.0034419999999997</c:v>
                </c:pt>
                <c:pt idx="15968">
                  <c:v>8.0034419999999997</c:v>
                </c:pt>
                <c:pt idx="15969">
                  <c:v>8.0321289999999994</c:v>
                </c:pt>
                <c:pt idx="15970">
                  <c:v>8.0321289999999994</c:v>
                </c:pt>
                <c:pt idx="15971">
                  <c:v>8.0608149999999998</c:v>
                </c:pt>
                <c:pt idx="15972">
                  <c:v>8.0608149999999998</c:v>
                </c:pt>
                <c:pt idx="15973">
                  <c:v>8.0895010000000003</c:v>
                </c:pt>
                <c:pt idx="15974">
                  <c:v>8.0895010000000003</c:v>
                </c:pt>
                <c:pt idx="15975">
                  <c:v>8.1181870000000007</c:v>
                </c:pt>
                <c:pt idx="15976">
                  <c:v>8.1181870000000007</c:v>
                </c:pt>
                <c:pt idx="15977">
                  <c:v>8.1468729999999994</c:v>
                </c:pt>
                <c:pt idx="15978">
                  <c:v>8.1468729999999994</c:v>
                </c:pt>
                <c:pt idx="15979">
                  <c:v>8.1755589999999998</c:v>
                </c:pt>
                <c:pt idx="15980">
                  <c:v>8.1755589999999998</c:v>
                </c:pt>
                <c:pt idx="15981">
                  <c:v>8.2042459999999995</c:v>
                </c:pt>
                <c:pt idx="15982">
                  <c:v>8.2042459999999995</c:v>
                </c:pt>
                <c:pt idx="15983">
                  <c:v>8.2329319999999999</c:v>
                </c:pt>
                <c:pt idx="15984">
                  <c:v>8.2329319999999999</c:v>
                </c:pt>
                <c:pt idx="15985">
                  <c:v>8.2616180000000004</c:v>
                </c:pt>
                <c:pt idx="15986">
                  <c:v>8.2616180000000004</c:v>
                </c:pt>
                <c:pt idx="15987">
                  <c:v>8.2903040000000008</c:v>
                </c:pt>
                <c:pt idx="15988">
                  <c:v>8.2903040000000008</c:v>
                </c:pt>
                <c:pt idx="15989">
                  <c:v>8.3189899999999994</c:v>
                </c:pt>
                <c:pt idx="15990">
                  <c:v>8.3189899999999994</c:v>
                </c:pt>
                <c:pt idx="15991">
                  <c:v>8.3476759999999999</c:v>
                </c:pt>
                <c:pt idx="15992">
                  <c:v>8.3476759999999999</c:v>
                </c:pt>
                <c:pt idx="15993">
                  <c:v>8.3763629999999996</c:v>
                </c:pt>
                <c:pt idx="15994">
                  <c:v>8.3763629999999996</c:v>
                </c:pt>
                <c:pt idx="15995">
                  <c:v>8.405049</c:v>
                </c:pt>
                <c:pt idx="15996">
                  <c:v>8.405049</c:v>
                </c:pt>
                <c:pt idx="15997">
                  <c:v>8.4337350000000004</c:v>
                </c:pt>
                <c:pt idx="15998">
                  <c:v>8.4337350000000004</c:v>
                </c:pt>
                <c:pt idx="15999">
                  <c:v>8.4624210000000009</c:v>
                </c:pt>
                <c:pt idx="16000">
                  <c:v>8.4624210000000009</c:v>
                </c:pt>
                <c:pt idx="16001">
                  <c:v>8.4911069999999995</c:v>
                </c:pt>
                <c:pt idx="16002">
                  <c:v>8.4911069999999995</c:v>
                </c:pt>
                <c:pt idx="16003">
                  <c:v>8.5197929999999999</c:v>
                </c:pt>
                <c:pt idx="16004">
                  <c:v>8.5197929999999999</c:v>
                </c:pt>
                <c:pt idx="16005">
                  <c:v>8.5484799999999996</c:v>
                </c:pt>
                <c:pt idx="16006">
                  <c:v>8.5484799999999996</c:v>
                </c:pt>
                <c:pt idx="16007">
                  <c:v>8.5771660000000001</c:v>
                </c:pt>
                <c:pt idx="16008">
                  <c:v>8.5771660000000001</c:v>
                </c:pt>
                <c:pt idx="16009">
                  <c:v>8.6058520000000005</c:v>
                </c:pt>
                <c:pt idx="16010">
                  <c:v>8.6058520000000005</c:v>
                </c:pt>
                <c:pt idx="16011">
                  <c:v>8.6345379999999992</c:v>
                </c:pt>
                <c:pt idx="16012">
                  <c:v>8.6345379999999992</c:v>
                </c:pt>
                <c:pt idx="16013">
                  <c:v>8.6632239999999996</c:v>
                </c:pt>
                <c:pt idx="16014">
                  <c:v>8.6632239999999996</c:v>
                </c:pt>
                <c:pt idx="16015">
                  <c:v>8.69191</c:v>
                </c:pt>
                <c:pt idx="16016">
                  <c:v>8.69191</c:v>
                </c:pt>
                <c:pt idx="16017">
                  <c:v>8.7205969999999997</c:v>
                </c:pt>
                <c:pt idx="16018">
                  <c:v>8.7205969999999997</c:v>
                </c:pt>
                <c:pt idx="16019">
                  <c:v>8.7492830000000001</c:v>
                </c:pt>
                <c:pt idx="16020">
                  <c:v>8.7492830000000001</c:v>
                </c:pt>
                <c:pt idx="16021">
                  <c:v>8.7779690000000006</c:v>
                </c:pt>
                <c:pt idx="16022">
                  <c:v>8.7779690000000006</c:v>
                </c:pt>
                <c:pt idx="16023">
                  <c:v>8.8066549999999992</c:v>
                </c:pt>
                <c:pt idx="16024">
                  <c:v>8.8066549999999992</c:v>
                </c:pt>
                <c:pt idx="16025">
                  <c:v>8.8353409999999997</c:v>
                </c:pt>
                <c:pt idx="16026">
                  <c:v>8.8353409999999997</c:v>
                </c:pt>
                <c:pt idx="16027">
                  <c:v>8.8640279999999994</c:v>
                </c:pt>
                <c:pt idx="16028">
                  <c:v>8.8640279999999994</c:v>
                </c:pt>
                <c:pt idx="16029">
                  <c:v>8.8927139999999998</c:v>
                </c:pt>
                <c:pt idx="16030">
                  <c:v>8.8927139999999998</c:v>
                </c:pt>
                <c:pt idx="16031">
                  <c:v>8.9214000000000002</c:v>
                </c:pt>
                <c:pt idx="16032">
                  <c:v>8.9214000000000002</c:v>
                </c:pt>
                <c:pt idx="16033">
                  <c:v>8.9500860000000007</c:v>
                </c:pt>
                <c:pt idx="16034">
                  <c:v>8.9500860000000007</c:v>
                </c:pt>
                <c:pt idx="16035">
                  <c:v>8.9787719999999993</c:v>
                </c:pt>
                <c:pt idx="16036">
                  <c:v>8.9787719999999993</c:v>
                </c:pt>
                <c:pt idx="16037">
                  <c:v>9.0074579999999997</c:v>
                </c:pt>
                <c:pt idx="16038">
                  <c:v>9.0074579999999997</c:v>
                </c:pt>
                <c:pt idx="16039">
                  <c:v>9.0361449999999994</c:v>
                </c:pt>
                <c:pt idx="16040">
                  <c:v>9.0361449999999994</c:v>
                </c:pt>
                <c:pt idx="16041">
                  <c:v>9.0648309999999999</c:v>
                </c:pt>
                <c:pt idx="16042">
                  <c:v>9.0648309999999999</c:v>
                </c:pt>
                <c:pt idx="16043">
                  <c:v>9.0935170000000003</c:v>
                </c:pt>
                <c:pt idx="16044">
                  <c:v>9.0935170000000003</c:v>
                </c:pt>
                <c:pt idx="16045">
                  <c:v>9.1222030000000007</c:v>
                </c:pt>
                <c:pt idx="16046">
                  <c:v>9.1222030000000007</c:v>
                </c:pt>
                <c:pt idx="16047">
                  <c:v>9.1508889999999994</c:v>
                </c:pt>
                <c:pt idx="16048">
                  <c:v>9.1508889999999994</c:v>
                </c:pt>
                <c:pt idx="16049">
                  <c:v>9.1795749999999998</c:v>
                </c:pt>
                <c:pt idx="16050">
                  <c:v>9.1795749999999998</c:v>
                </c:pt>
                <c:pt idx="16051">
                  <c:v>9.2082619999999995</c:v>
                </c:pt>
                <c:pt idx="16052">
                  <c:v>9.2082619999999995</c:v>
                </c:pt>
                <c:pt idx="16053">
                  <c:v>9.2369479999999999</c:v>
                </c:pt>
                <c:pt idx="16054">
                  <c:v>9.2369479999999999</c:v>
                </c:pt>
                <c:pt idx="16055">
                  <c:v>9.2656340000000004</c:v>
                </c:pt>
                <c:pt idx="16056">
                  <c:v>9.2656340000000004</c:v>
                </c:pt>
                <c:pt idx="16057">
                  <c:v>9.2943200000000008</c:v>
                </c:pt>
                <c:pt idx="16058">
                  <c:v>9.2943200000000008</c:v>
                </c:pt>
                <c:pt idx="16059">
                  <c:v>9.3230059999999995</c:v>
                </c:pt>
                <c:pt idx="16060">
                  <c:v>9.3230059999999995</c:v>
                </c:pt>
                <c:pt idx="16061">
                  <c:v>9.3516919999999999</c:v>
                </c:pt>
                <c:pt idx="16062">
                  <c:v>9.3516919999999999</c:v>
                </c:pt>
                <c:pt idx="16063">
                  <c:v>9.3803789999999996</c:v>
                </c:pt>
                <c:pt idx="16064">
                  <c:v>9.3803789999999996</c:v>
                </c:pt>
                <c:pt idx="16065">
                  <c:v>9.409065</c:v>
                </c:pt>
                <c:pt idx="16066">
                  <c:v>9.409065</c:v>
                </c:pt>
                <c:pt idx="16067">
                  <c:v>9.4377510000000004</c:v>
                </c:pt>
                <c:pt idx="16068">
                  <c:v>9.4377510000000004</c:v>
                </c:pt>
                <c:pt idx="16069">
                  <c:v>9.4664370000000009</c:v>
                </c:pt>
                <c:pt idx="16070">
                  <c:v>9.4664370000000009</c:v>
                </c:pt>
                <c:pt idx="16071">
                  <c:v>9.4951229999999995</c:v>
                </c:pt>
                <c:pt idx="16072">
                  <c:v>9.4951229999999995</c:v>
                </c:pt>
                <c:pt idx="16073">
                  <c:v>9.5238099999999992</c:v>
                </c:pt>
                <c:pt idx="16074">
                  <c:v>9.5238099999999992</c:v>
                </c:pt>
                <c:pt idx="16075">
                  <c:v>9.5524959999999997</c:v>
                </c:pt>
                <c:pt idx="16076">
                  <c:v>9.5524959999999997</c:v>
                </c:pt>
                <c:pt idx="16077">
                  <c:v>9.5811820000000001</c:v>
                </c:pt>
                <c:pt idx="16078">
                  <c:v>9.5811820000000001</c:v>
                </c:pt>
                <c:pt idx="16079">
                  <c:v>9.6098680000000005</c:v>
                </c:pt>
                <c:pt idx="16080">
                  <c:v>9.6098680000000005</c:v>
                </c:pt>
                <c:pt idx="16081">
                  <c:v>9.6385539999999992</c:v>
                </c:pt>
                <c:pt idx="16082">
                  <c:v>9.6385539999999992</c:v>
                </c:pt>
                <c:pt idx="16083">
                  <c:v>9.6672399999999996</c:v>
                </c:pt>
                <c:pt idx="16084">
                  <c:v>9.6672399999999996</c:v>
                </c:pt>
                <c:pt idx="16085">
                  <c:v>9.6959269999999993</c:v>
                </c:pt>
                <c:pt idx="16086">
                  <c:v>9.6959269999999993</c:v>
                </c:pt>
                <c:pt idx="16087">
                  <c:v>9.7246129999999997</c:v>
                </c:pt>
                <c:pt idx="16088">
                  <c:v>9.7246129999999997</c:v>
                </c:pt>
                <c:pt idx="16089">
                  <c:v>9.7532990000000002</c:v>
                </c:pt>
                <c:pt idx="16090">
                  <c:v>9.7532990000000002</c:v>
                </c:pt>
                <c:pt idx="16091">
                  <c:v>9.7819850000000006</c:v>
                </c:pt>
                <c:pt idx="16092">
                  <c:v>9.7819850000000006</c:v>
                </c:pt>
                <c:pt idx="16093">
                  <c:v>9.8106709999999993</c:v>
                </c:pt>
                <c:pt idx="16094">
                  <c:v>9.8106709999999993</c:v>
                </c:pt>
                <c:pt idx="16095">
                  <c:v>9.8393569999999997</c:v>
                </c:pt>
                <c:pt idx="16096">
                  <c:v>9.8393569999999997</c:v>
                </c:pt>
                <c:pt idx="16097">
                  <c:v>9.8680439999999994</c:v>
                </c:pt>
                <c:pt idx="16098">
                  <c:v>9.8680439999999994</c:v>
                </c:pt>
                <c:pt idx="16099">
                  <c:v>9.8967299999999998</c:v>
                </c:pt>
                <c:pt idx="16100">
                  <c:v>9.8967299999999998</c:v>
                </c:pt>
                <c:pt idx="16101">
                  <c:v>9.9254160000000002</c:v>
                </c:pt>
                <c:pt idx="16102">
                  <c:v>9.9254160000000002</c:v>
                </c:pt>
                <c:pt idx="16103">
                  <c:v>9.9541020000000007</c:v>
                </c:pt>
                <c:pt idx="16104">
                  <c:v>9.9541020000000007</c:v>
                </c:pt>
                <c:pt idx="16105">
                  <c:v>9.9827879999999993</c:v>
                </c:pt>
                <c:pt idx="16106">
                  <c:v>9.9827879999999993</c:v>
                </c:pt>
                <c:pt idx="16107">
                  <c:v>10.011474</c:v>
                </c:pt>
                <c:pt idx="16108">
                  <c:v>10.011474</c:v>
                </c:pt>
                <c:pt idx="16109">
                  <c:v>10.040160999999999</c:v>
                </c:pt>
                <c:pt idx="16110">
                  <c:v>10.040160999999999</c:v>
                </c:pt>
                <c:pt idx="16111">
                  <c:v>10.068847</c:v>
                </c:pt>
                <c:pt idx="16112">
                  <c:v>10.068847</c:v>
                </c:pt>
                <c:pt idx="16113">
                  <c:v>10.097533</c:v>
                </c:pt>
                <c:pt idx="16114">
                  <c:v>10.097533</c:v>
                </c:pt>
                <c:pt idx="16115">
                  <c:v>10.126219000000001</c:v>
                </c:pt>
                <c:pt idx="16116">
                  <c:v>10.126219000000001</c:v>
                </c:pt>
                <c:pt idx="16117">
                  <c:v>10.154904999999999</c:v>
                </c:pt>
                <c:pt idx="16118">
                  <c:v>10.154904999999999</c:v>
                </c:pt>
                <c:pt idx="16119">
                  <c:v>10.183592000000001</c:v>
                </c:pt>
                <c:pt idx="16120">
                  <c:v>10.183592000000001</c:v>
                </c:pt>
                <c:pt idx="16121">
                  <c:v>10.212278</c:v>
                </c:pt>
                <c:pt idx="16122">
                  <c:v>10.212278</c:v>
                </c:pt>
                <c:pt idx="16123">
                  <c:v>10.240964</c:v>
                </c:pt>
                <c:pt idx="16124">
                  <c:v>10.240964</c:v>
                </c:pt>
                <c:pt idx="16125">
                  <c:v>10.26965</c:v>
                </c:pt>
                <c:pt idx="16126">
                  <c:v>10.26965</c:v>
                </c:pt>
                <c:pt idx="16127">
                  <c:v>10.298336000000001</c:v>
                </c:pt>
                <c:pt idx="16128">
                  <c:v>10.298336000000001</c:v>
                </c:pt>
                <c:pt idx="16129">
                  <c:v>10.327021999999999</c:v>
                </c:pt>
                <c:pt idx="16130">
                  <c:v>10.327021999999999</c:v>
                </c:pt>
                <c:pt idx="16131">
                  <c:v>10.355708999999999</c:v>
                </c:pt>
                <c:pt idx="16132">
                  <c:v>10.355708999999999</c:v>
                </c:pt>
                <c:pt idx="16133">
                  <c:v>10.384395</c:v>
                </c:pt>
                <c:pt idx="16134">
                  <c:v>10.384395</c:v>
                </c:pt>
                <c:pt idx="16135">
                  <c:v>10.413081</c:v>
                </c:pt>
                <c:pt idx="16136">
                  <c:v>10.413081</c:v>
                </c:pt>
                <c:pt idx="16137">
                  <c:v>10.441767</c:v>
                </c:pt>
                <c:pt idx="16138">
                  <c:v>10.441767</c:v>
                </c:pt>
                <c:pt idx="16139">
                  <c:v>10.470452999999999</c:v>
                </c:pt>
                <c:pt idx="16140">
                  <c:v>10.470452999999999</c:v>
                </c:pt>
                <c:pt idx="16141">
                  <c:v>10.499139</c:v>
                </c:pt>
                <c:pt idx="16142">
                  <c:v>10.499139</c:v>
                </c:pt>
                <c:pt idx="16143">
                  <c:v>10.527825999999999</c:v>
                </c:pt>
                <c:pt idx="16144">
                  <c:v>10.527825999999999</c:v>
                </c:pt>
                <c:pt idx="16145">
                  <c:v>10.556512</c:v>
                </c:pt>
                <c:pt idx="16146">
                  <c:v>10.556512</c:v>
                </c:pt>
                <c:pt idx="16147">
                  <c:v>10.585198</c:v>
                </c:pt>
                <c:pt idx="16148">
                  <c:v>10.585198</c:v>
                </c:pt>
                <c:pt idx="16149">
                  <c:v>10.613884000000001</c:v>
                </c:pt>
                <c:pt idx="16150">
                  <c:v>10.613884000000001</c:v>
                </c:pt>
                <c:pt idx="16151">
                  <c:v>10.642569999999999</c:v>
                </c:pt>
                <c:pt idx="16152">
                  <c:v>10.642569999999999</c:v>
                </c:pt>
                <c:pt idx="16153">
                  <c:v>10.671256</c:v>
                </c:pt>
                <c:pt idx="16154">
                  <c:v>10.671256</c:v>
                </c:pt>
                <c:pt idx="16155">
                  <c:v>10.699942999999999</c:v>
                </c:pt>
                <c:pt idx="16156">
                  <c:v>10.699942999999999</c:v>
                </c:pt>
                <c:pt idx="16157">
                  <c:v>10.728629</c:v>
                </c:pt>
                <c:pt idx="16158">
                  <c:v>10.728629</c:v>
                </c:pt>
                <c:pt idx="16159">
                  <c:v>10.757315</c:v>
                </c:pt>
                <c:pt idx="16160">
                  <c:v>10.757315</c:v>
                </c:pt>
                <c:pt idx="16161">
                  <c:v>10.786001000000001</c:v>
                </c:pt>
                <c:pt idx="16162">
                  <c:v>10.786001000000001</c:v>
                </c:pt>
                <c:pt idx="16163">
                  <c:v>10.814686999999999</c:v>
                </c:pt>
                <c:pt idx="16164">
                  <c:v>10.814686999999999</c:v>
                </c:pt>
                <c:pt idx="16165">
                  <c:v>10.843373</c:v>
                </c:pt>
                <c:pt idx="16166">
                  <c:v>10.843373</c:v>
                </c:pt>
                <c:pt idx="16167">
                  <c:v>10.872059999999999</c:v>
                </c:pt>
                <c:pt idx="16168">
                  <c:v>10.872059999999999</c:v>
                </c:pt>
                <c:pt idx="16169">
                  <c:v>10.900746</c:v>
                </c:pt>
                <c:pt idx="16170">
                  <c:v>10.900746</c:v>
                </c:pt>
                <c:pt idx="16171">
                  <c:v>10.929432</c:v>
                </c:pt>
                <c:pt idx="16172">
                  <c:v>10.929432</c:v>
                </c:pt>
                <c:pt idx="16173">
                  <c:v>10.958118000000001</c:v>
                </c:pt>
                <c:pt idx="16174">
                  <c:v>10.958118000000001</c:v>
                </c:pt>
                <c:pt idx="16175">
                  <c:v>10.986803999999999</c:v>
                </c:pt>
                <c:pt idx="16176">
                  <c:v>10.986803999999999</c:v>
                </c:pt>
                <c:pt idx="16177">
                  <c:v>11.015491000000001</c:v>
                </c:pt>
                <c:pt idx="16178">
                  <c:v>11.015491000000001</c:v>
                </c:pt>
                <c:pt idx="16179">
                  <c:v>11.044176999999999</c:v>
                </c:pt>
                <c:pt idx="16180">
                  <c:v>11.044176999999999</c:v>
                </c:pt>
                <c:pt idx="16181">
                  <c:v>11.072863</c:v>
                </c:pt>
                <c:pt idx="16182">
                  <c:v>11.072863</c:v>
                </c:pt>
                <c:pt idx="16183">
                  <c:v>11.101549</c:v>
                </c:pt>
                <c:pt idx="16184">
                  <c:v>11.101549</c:v>
                </c:pt>
                <c:pt idx="16185">
                  <c:v>11.130235000000001</c:v>
                </c:pt>
                <c:pt idx="16186">
                  <c:v>11.130235000000001</c:v>
                </c:pt>
                <c:pt idx="16187">
                  <c:v>11.158920999999999</c:v>
                </c:pt>
                <c:pt idx="16188">
                  <c:v>11.158920999999999</c:v>
                </c:pt>
                <c:pt idx="16189">
                  <c:v>11.187608000000001</c:v>
                </c:pt>
                <c:pt idx="16190">
                  <c:v>11.187608000000001</c:v>
                </c:pt>
                <c:pt idx="16191">
                  <c:v>11.216294</c:v>
                </c:pt>
                <c:pt idx="16192">
                  <c:v>11.216294</c:v>
                </c:pt>
                <c:pt idx="16193">
                  <c:v>11.24498</c:v>
                </c:pt>
                <c:pt idx="16194">
                  <c:v>11.24498</c:v>
                </c:pt>
                <c:pt idx="16195">
                  <c:v>11.273666</c:v>
                </c:pt>
                <c:pt idx="16196">
                  <c:v>11.273666</c:v>
                </c:pt>
                <c:pt idx="16197">
                  <c:v>11.302352000000001</c:v>
                </c:pt>
                <c:pt idx="16198">
                  <c:v>11.302352000000001</c:v>
                </c:pt>
                <c:pt idx="16199">
                  <c:v>11.331037999999999</c:v>
                </c:pt>
                <c:pt idx="16200">
                  <c:v>11.331037999999999</c:v>
                </c:pt>
                <c:pt idx="16201">
                  <c:v>11.359724999999999</c:v>
                </c:pt>
                <c:pt idx="16202">
                  <c:v>11.359724999999999</c:v>
                </c:pt>
                <c:pt idx="16203">
                  <c:v>11.388411</c:v>
                </c:pt>
                <c:pt idx="16204">
                  <c:v>11.388411</c:v>
                </c:pt>
                <c:pt idx="16205">
                  <c:v>11.417097</c:v>
                </c:pt>
                <c:pt idx="16206">
                  <c:v>11.417097</c:v>
                </c:pt>
                <c:pt idx="16207">
                  <c:v>11.445783</c:v>
                </c:pt>
                <c:pt idx="16208">
                  <c:v>11.445783</c:v>
                </c:pt>
                <c:pt idx="16209">
                  <c:v>11.474468999999999</c:v>
                </c:pt>
                <c:pt idx="16210">
                  <c:v>11.474468999999999</c:v>
                </c:pt>
                <c:pt idx="16211">
                  <c:v>11.503155</c:v>
                </c:pt>
                <c:pt idx="16212">
                  <c:v>11.503155</c:v>
                </c:pt>
                <c:pt idx="16213">
                  <c:v>11.531841999999999</c:v>
                </c:pt>
                <c:pt idx="16214">
                  <c:v>11.531841999999999</c:v>
                </c:pt>
                <c:pt idx="16215">
                  <c:v>11.560528</c:v>
                </c:pt>
                <c:pt idx="16216">
                  <c:v>11.560528</c:v>
                </c:pt>
                <c:pt idx="16217">
                  <c:v>11.589214</c:v>
                </c:pt>
                <c:pt idx="16218">
                  <c:v>11.589214</c:v>
                </c:pt>
                <c:pt idx="16219">
                  <c:v>11.617900000000001</c:v>
                </c:pt>
                <c:pt idx="16220">
                  <c:v>11.617900000000001</c:v>
                </c:pt>
                <c:pt idx="16221">
                  <c:v>11.646585999999999</c:v>
                </c:pt>
                <c:pt idx="16222">
                  <c:v>11.646585999999999</c:v>
                </c:pt>
                <c:pt idx="16223">
                  <c:v>11.675273000000001</c:v>
                </c:pt>
                <c:pt idx="16224">
                  <c:v>11.675273000000001</c:v>
                </c:pt>
                <c:pt idx="16225">
                  <c:v>11.703958999999999</c:v>
                </c:pt>
                <c:pt idx="16226">
                  <c:v>11.703958999999999</c:v>
                </c:pt>
                <c:pt idx="16227">
                  <c:v>11.732645</c:v>
                </c:pt>
                <c:pt idx="16228">
                  <c:v>11.732645</c:v>
                </c:pt>
                <c:pt idx="16229">
                  <c:v>11.761331</c:v>
                </c:pt>
                <c:pt idx="16230">
                  <c:v>11.761331</c:v>
                </c:pt>
                <c:pt idx="16231">
                  <c:v>11.790017000000001</c:v>
                </c:pt>
                <c:pt idx="16232">
                  <c:v>11.790017000000001</c:v>
                </c:pt>
                <c:pt idx="16233">
                  <c:v>11.818702999999999</c:v>
                </c:pt>
                <c:pt idx="16234">
                  <c:v>11.818702999999999</c:v>
                </c:pt>
                <c:pt idx="16235">
                  <c:v>11.847390000000001</c:v>
                </c:pt>
                <c:pt idx="16236">
                  <c:v>11.847390000000001</c:v>
                </c:pt>
                <c:pt idx="16237">
                  <c:v>11.876075999999999</c:v>
                </c:pt>
                <c:pt idx="16238">
                  <c:v>11.876075999999999</c:v>
                </c:pt>
                <c:pt idx="16239">
                  <c:v>11.904762</c:v>
                </c:pt>
                <c:pt idx="16240">
                  <c:v>11.904762</c:v>
                </c:pt>
                <c:pt idx="16241">
                  <c:v>11.933448</c:v>
                </c:pt>
                <c:pt idx="16242">
                  <c:v>11.933448</c:v>
                </c:pt>
                <c:pt idx="16243">
                  <c:v>11.962134000000001</c:v>
                </c:pt>
                <c:pt idx="16244">
                  <c:v>11.962134000000001</c:v>
                </c:pt>
                <c:pt idx="16245">
                  <c:v>11.990819999999999</c:v>
                </c:pt>
                <c:pt idx="16246">
                  <c:v>11.990819999999999</c:v>
                </c:pt>
                <c:pt idx="16247">
                  <c:v>12.019507000000001</c:v>
                </c:pt>
                <c:pt idx="16248">
                  <c:v>12.019507000000001</c:v>
                </c:pt>
                <c:pt idx="16249">
                  <c:v>12.048192999999999</c:v>
                </c:pt>
                <c:pt idx="16250">
                  <c:v>12.048192999999999</c:v>
                </c:pt>
                <c:pt idx="16251">
                  <c:v>12.076879</c:v>
                </c:pt>
                <c:pt idx="16252">
                  <c:v>12.076879</c:v>
                </c:pt>
                <c:pt idx="16253">
                  <c:v>12.105565</c:v>
                </c:pt>
                <c:pt idx="16254">
                  <c:v>12.105565</c:v>
                </c:pt>
                <c:pt idx="16255">
                  <c:v>12.134251000000001</c:v>
                </c:pt>
                <c:pt idx="16256">
                  <c:v>12.134251000000001</c:v>
                </c:pt>
                <c:pt idx="16257">
                  <c:v>12.162936999999999</c:v>
                </c:pt>
                <c:pt idx="16258">
                  <c:v>12.162936999999999</c:v>
                </c:pt>
                <c:pt idx="16259">
                  <c:v>12.191623999999999</c:v>
                </c:pt>
                <c:pt idx="16260">
                  <c:v>12.191623999999999</c:v>
                </c:pt>
                <c:pt idx="16261">
                  <c:v>12.22031</c:v>
                </c:pt>
                <c:pt idx="16262">
                  <c:v>12.22031</c:v>
                </c:pt>
                <c:pt idx="16263">
                  <c:v>12.248996</c:v>
                </c:pt>
                <c:pt idx="16264">
                  <c:v>12.248996</c:v>
                </c:pt>
                <c:pt idx="16265">
                  <c:v>12.277682</c:v>
                </c:pt>
                <c:pt idx="16266">
                  <c:v>12.277682</c:v>
                </c:pt>
                <c:pt idx="16267">
                  <c:v>12.306368000000001</c:v>
                </c:pt>
                <c:pt idx="16268">
                  <c:v>12.306368000000001</c:v>
                </c:pt>
                <c:pt idx="16269">
                  <c:v>12.335055000000001</c:v>
                </c:pt>
                <c:pt idx="16270">
                  <c:v>12.335055000000001</c:v>
                </c:pt>
                <c:pt idx="16271">
                  <c:v>12.363740999999999</c:v>
                </c:pt>
                <c:pt idx="16272">
                  <c:v>12.363740999999999</c:v>
                </c:pt>
                <c:pt idx="16273">
                  <c:v>12.392427</c:v>
                </c:pt>
                <c:pt idx="16274">
                  <c:v>12.392427</c:v>
                </c:pt>
                <c:pt idx="16275">
                  <c:v>12.421113</c:v>
                </c:pt>
                <c:pt idx="16276">
                  <c:v>12.421113</c:v>
                </c:pt>
                <c:pt idx="16277">
                  <c:v>12.449799000000001</c:v>
                </c:pt>
                <c:pt idx="16278">
                  <c:v>12.449799000000001</c:v>
                </c:pt>
                <c:pt idx="16279">
                  <c:v>12.478484999999999</c:v>
                </c:pt>
                <c:pt idx="16280">
                  <c:v>12.478484999999999</c:v>
                </c:pt>
                <c:pt idx="16281">
                  <c:v>12.507172000000001</c:v>
                </c:pt>
                <c:pt idx="16282">
                  <c:v>12.507172000000001</c:v>
                </c:pt>
                <c:pt idx="16283">
                  <c:v>12.535857999999999</c:v>
                </c:pt>
                <c:pt idx="16284">
                  <c:v>12.535857999999999</c:v>
                </c:pt>
                <c:pt idx="16285">
                  <c:v>12.564544</c:v>
                </c:pt>
                <c:pt idx="16286">
                  <c:v>12.564544</c:v>
                </c:pt>
                <c:pt idx="16287">
                  <c:v>12.59323</c:v>
                </c:pt>
                <c:pt idx="16288">
                  <c:v>12.59323</c:v>
                </c:pt>
                <c:pt idx="16289">
                  <c:v>12.621916000000001</c:v>
                </c:pt>
                <c:pt idx="16290">
                  <c:v>12.621916000000001</c:v>
                </c:pt>
                <c:pt idx="16291">
                  <c:v>12.650601999999999</c:v>
                </c:pt>
                <c:pt idx="16292">
                  <c:v>12.650601999999999</c:v>
                </c:pt>
                <c:pt idx="16293">
                  <c:v>12.679289000000001</c:v>
                </c:pt>
                <c:pt idx="16294">
                  <c:v>12.679289000000001</c:v>
                </c:pt>
                <c:pt idx="16295">
                  <c:v>12.707974999999999</c:v>
                </c:pt>
                <c:pt idx="16296">
                  <c:v>12.707974999999999</c:v>
                </c:pt>
                <c:pt idx="16297">
                  <c:v>12.736661</c:v>
                </c:pt>
                <c:pt idx="16298">
                  <c:v>12.736661</c:v>
                </c:pt>
                <c:pt idx="16299">
                  <c:v>12.765347</c:v>
                </c:pt>
                <c:pt idx="16300">
                  <c:v>12.765347</c:v>
                </c:pt>
                <c:pt idx="16301">
                  <c:v>12.794033000000001</c:v>
                </c:pt>
                <c:pt idx="16302">
                  <c:v>12.794033000000001</c:v>
                </c:pt>
                <c:pt idx="16303">
                  <c:v>12.822718999999999</c:v>
                </c:pt>
                <c:pt idx="16304">
                  <c:v>12.822718999999999</c:v>
                </c:pt>
                <c:pt idx="16305">
                  <c:v>12.851406000000001</c:v>
                </c:pt>
                <c:pt idx="16306">
                  <c:v>12.851406000000001</c:v>
                </c:pt>
                <c:pt idx="16307">
                  <c:v>12.880091999999999</c:v>
                </c:pt>
                <c:pt idx="16308">
                  <c:v>12.880091999999999</c:v>
                </c:pt>
                <c:pt idx="16309">
                  <c:v>12.908778</c:v>
                </c:pt>
                <c:pt idx="16310">
                  <c:v>12.908778</c:v>
                </c:pt>
                <c:pt idx="16311">
                  <c:v>12.937464</c:v>
                </c:pt>
                <c:pt idx="16312">
                  <c:v>12.937464</c:v>
                </c:pt>
                <c:pt idx="16313">
                  <c:v>12.966150000000001</c:v>
                </c:pt>
                <c:pt idx="16314">
                  <c:v>12.966150000000001</c:v>
                </c:pt>
                <c:pt idx="16315">
                  <c:v>12.994835999999999</c:v>
                </c:pt>
                <c:pt idx="16316">
                  <c:v>12.994835999999999</c:v>
                </c:pt>
                <c:pt idx="16317">
                  <c:v>13.023523000000001</c:v>
                </c:pt>
                <c:pt idx="16318">
                  <c:v>13.023523000000001</c:v>
                </c:pt>
                <c:pt idx="16319">
                  <c:v>13.052209</c:v>
                </c:pt>
                <c:pt idx="16320">
                  <c:v>13.052209</c:v>
                </c:pt>
                <c:pt idx="16321">
                  <c:v>13.080895</c:v>
                </c:pt>
                <c:pt idx="16322">
                  <c:v>13.080895</c:v>
                </c:pt>
                <c:pt idx="16323">
                  <c:v>13.109581</c:v>
                </c:pt>
                <c:pt idx="16324">
                  <c:v>13.109581</c:v>
                </c:pt>
                <c:pt idx="16325">
                  <c:v>13.138267000000001</c:v>
                </c:pt>
                <c:pt idx="16326">
                  <c:v>13.138267000000001</c:v>
                </c:pt>
                <c:pt idx="16327">
                  <c:v>13.166954</c:v>
                </c:pt>
                <c:pt idx="16328">
                  <c:v>13.166954</c:v>
                </c:pt>
                <c:pt idx="16329">
                  <c:v>13.195639999999999</c:v>
                </c:pt>
                <c:pt idx="16330">
                  <c:v>13.195639999999999</c:v>
                </c:pt>
                <c:pt idx="16331">
                  <c:v>13.224326</c:v>
                </c:pt>
                <c:pt idx="16332">
                  <c:v>13.224326</c:v>
                </c:pt>
                <c:pt idx="16333">
                  <c:v>13.253012</c:v>
                </c:pt>
                <c:pt idx="16334">
                  <c:v>13.253012</c:v>
                </c:pt>
                <c:pt idx="16335">
                  <c:v>13.281698</c:v>
                </c:pt>
                <c:pt idx="16336">
                  <c:v>13.281698</c:v>
                </c:pt>
                <c:pt idx="16337">
                  <c:v>13.310384000000001</c:v>
                </c:pt>
                <c:pt idx="16338">
                  <c:v>13.310384000000001</c:v>
                </c:pt>
                <c:pt idx="16339">
                  <c:v>13.339071000000001</c:v>
                </c:pt>
                <c:pt idx="16340">
                  <c:v>13.339071000000001</c:v>
                </c:pt>
                <c:pt idx="16341">
                  <c:v>13.367756999999999</c:v>
                </c:pt>
                <c:pt idx="16342">
                  <c:v>13.367756999999999</c:v>
                </c:pt>
                <c:pt idx="16343">
                  <c:v>13.396443</c:v>
                </c:pt>
                <c:pt idx="16344">
                  <c:v>13.396443</c:v>
                </c:pt>
                <c:pt idx="16345">
                  <c:v>13.425129</c:v>
                </c:pt>
                <c:pt idx="16346">
                  <c:v>13.425129</c:v>
                </c:pt>
                <c:pt idx="16347">
                  <c:v>13.453815000000001</c:v>
                </c:pt>
                <c:pt idx="16348">
                  <c:v>13.453815000000001</c:v>
                </c:pt>
                <c:pt idx="16349">
                  <c:v>13.482500999999999</c:v>
                </c:pt>
                <c:pt idx="16350">
                  <c:v>13.482500999999999</c:v>
                </c:pt>
                <c:pt idx="16351">
                  <c:v>13.511188000000001</c:v>
                </c:pt>
                <c:pt idx="16352">
                  <c:v>13.511188000000001</c:v>
                </c:pt>
                <c:pt idx="16353">
                  <c:v>13.539873999999999</c:v>
                </c:pt>
                <c:pt idx="16354">
                  <c:v>13.539873999999999</c:v>
                </c:pt>
                <c:pt idx="16355">
                  <c:v>13.56856</c:v>
                </c:pt>
                <c:pt idx="16356">
                  <c:v>13.56856</c:v>
                </c:pt>
                <c:pt idx="16357">
                  <c:v>13.597246</c:v>
                </c:pt>
                <c:pt idx="16358">
                  <c:v>13.597246</c:v>
                </c:pt>
                <c:pt idx="16359">
                  <c:v>13.625932000000001</c:v>
                </c:pt>
                <c:pt idx="16360">
                  <c:v>13.625932000000001</c:v>
                </c:pt>
                <c:pt idx="16361">
                  <c:v>13.654617999999999</c:v>
                </c:pt>
                <c:pt idx="16362">
                  <c:v>13.654617999999999</c:v>
                </c:pt>
                <c:pt idx="16363">
                  <c:v>13.683305000000001</c:v>
                </c:pt>
                <c:pt idx="16364">
                  <c:v>13.683305000000001</c:v>
                </c:pt>
                <c:pt idx="16365">
                  <c:v>13.711990999999999</c:v>
                </c:pt>
                <c:pt idx="16366">
                  <c:v>13.711990999999999</c:v>
                </c:pt>
                <c:pt idx="16367">
                  <c:v>13.740677</c:v>
                </c:pt>
                <c:pt idx="16368">
                  <c:v>13.740677</c:v>
                </c:pt>
                <c:pt idx="16369">
                  <c:v>13.769363</c:v>
                </c:pt>
                <c:pt idx="16370">
                  <c:v>13.769363</c:v>
                </c:pt>
                <c:pt idx="16371">
                  <c:v>13.798049000000001</c:v>
                </c:pt>
                <c:pt idx="16372">
                  <c:v>13.798049000000001</c:v>
                </c:pt>
                <c:pt idx="16373">
                  <c:v>13.826736</c:v>
                </c:pt>
                <c:pt idx="16374">
                  <c:v>13.826736</c:v>
                </c:pt>
                <c:pt idx="16375">
                  <c:v>13.855422000000001</c:v>
                </c:pt>
                <c:pt idx="16376">
                  <c:v>13.855422000000001</c:v>
                </c:pt>
                <c:pt idx="16377">
                  <c:v>13.884107999999999</c:v>
                </c:pt>
                <c:pt idx="16378">
                  <c:v>13.884107999999999</c:v>
                </c:pt>
                <c:pt idx="16379">
                  <c:v>13.912794</c:v>
                </c:pt>
                <c:pt idx="16380">
                  <c:v>13.912794</c:v>
                </c:pt>
                <c:pt idx="16381">
                  <c:v>13.94148</c:v>
                </c:pt>
                <c:pt idx="16382">
                  <c:v>13.94148</c:v>
                </c:pt>
                <c:pt idx="16383">
                  <c:v>13.970166000000001</c:v>
                </c:pt>
                <c:pt idx="16384">
                  <c:v>13.970166000000001</c:v>
                </c:pt>
                <c:pt idx="16385">
                  <c:v>13.998853</c:v>
                </c:pt>
                <c:pt idx="16386">
                  <c:v>13.998853</c:v>
                </c:pt>
                <c:pt idx="16387">
                  <c:v>14.027539000000001</c:v>
                </c:pt>
                <c:pt idx="16388">
                  <c:v>14.027539000000001</c:v>
                </c:pt>
                <c:pt idx="16389">
                  <c:v>14.056225</c:v>
                </c:pt>
                <c:pt idx="16390">
                  <c:v>14.056225</c:v>
                </c:pt>
                <c:pt idx="16391">
                  <c:v>14.084911</c:v>
                </c:pt>
                <c:pt idx="16392">
                  <c:v>14.084911</c:v>
                </c:pt>
                <c:pt idx="16393">
                  <c:v>14.113597</c:v>
                </c:pt>
                <c:pt idx="16394">
                  <c:v>14.113597</c:v>
                </c:pt>
                <c:pt idx="16395">
                  <c:v>14.142283000000001</c:v>
                </c:pt>
                <c:pt idx="16396">
                  <c:v>14.142283000000001</c:v>
                </c:pt>
                <c:pt idx="16397">
                  <c:v>14.170970000000001</c:v>
                </c:pt>
                <c:pt idx="16398">
                  <c:v>14.170970000000001</c:v>
                </c:pt>
                <c:pt idx="16399">
                  <c:v>14.199655999999999</c:v>
                </c:pt>
                <c:pt idx="16400">
                  <c:v>14.199655999999999</c:v>
                </c:pt>
                <c:pt idx="16401">
                  <c:v>14.228342</c:v>
                </c:pt>
                <c:pt idx="16402">
                  <c:v>14.228342</c:v>
                </c:pt>
                <c:pt idx="16403">
                  <c:v>14.257028</c:v>
                </c:pt>
                <c:pt idx="16404">
                  <c:v>14.257028</c:v>
                </c:pt>
                <c:pt idx="16405">
                  <c:v>14.285714</c:v>
                </c:pt>
                <c:pt idx="16406">
                  <c:v>14.285714</c:v>
                </c:pt>
                <c:pt idx="16407">
                  <c:v>14.314399999999999</c:v>
                </c:pt>
                <c:pt idx="16408">
                  <c:v>14.314399999999999</c:v>
                </c:pt>
                <c:pt idx="16409">
                  <c:v>14.343087000000001</c:v>
                </c:pt>
                <c:pt idx="16410">
                  <c:v>14.343087000000001</c:v>
                </c:pt>
                <c:pt idx="16411">
                  <c:v>14.371772999999999</c:v>
                </c:pt>
                <c:pt idx="16412">
                  <c:v>14.371772999999999</c:v>
                </c:pt>
                <c:pt idx="16413">
                  <c:v>14.400459</c:v>
                </c:pt>
                <c:pt idx="16414">
                  <c:v>14.400459</c:v>
                </c:pt>
                <c:pt idx="16415">
                  <c:v>14.429145</c:v>
                </c:pt>
                <c:pt idx="16416">
                  <c:v>14.429145</c:v>
                </c:pt>
                <c:pt idx="16417">
                  <c:v>14.457831000000001</c:v>
                </c:pt>
                <c:pt idx="16418">
                  <c:v>14.457831000000001</c:v>
                </c:pt>
                <c:pt idx="16419">
                  <c:v>14.486516999999999</c:v>
                </c:pt>
                <c:pt idx="16420">
                  <c:v>14.486516999999999</c:v>
                </c:pt>
                <c:pt idx="16421">
                  <c:v>14.515204000000001</c:v>
                </c:pt>
                <c:pt idx="16422">
                  <c:v>14.515204000000001</c:v>
                </c:pt>
                <c:pt idx="16423">
                  <c:v>14.543889999999999</c:v>
                </c:pt>
                <c:pt idx="16424">
                  <c:v>14.543889999999999</c:v>
                </c:pt>
                <c:pt idx="16425">
                  <c:v>14.572576</c:v>
                </c:pt>
                <c:pt idx="16426">
                  <c:v>14.572576</c:v>
                </c:pt>
                <c:pt idx="16427">
                  <c:v>14.601262</c:v>
                </c:pt>
                <c:pt idx="16428">
                  <c:v>14.601262</c:v>
                </c:pt>
                <c:pt idx="16429">
                  <c:v>14.629948000000001</c:v>
                </c:pt>
                <c:pt idx="16430">
                  <c:v>14.629948000000001</c:v>
                </c:pt>
                <c:pt idx="16431">
                  <c:v>14.658635</c:v>
                </c:pt>
                <c:pt idx="16432">
                  <c:v>14.658635</c:v>
                </c:pt>
                <c:pt idx="16433">
                  <c:v>14.687321000000001</c:v>
                </c:pt>
                <c:pt idx="16434">
                  <c:v>14.687321000000001</c:v>
                </c:pt>
                <c:pt idx="16435">
                  <c:v>14.716006999999999</c:v>
                </c:pt>
                <c:pt idx="16436">
                  <c:v>14.716006999999999</c:v>
                </c:pt>
                <c:pt idx="16437">
                  <c:v>14.744693</c:v>
                </c:pt>
                <c:pt idx="16438">
                  <c:v>14.744693</c:v>
                </c:pt>
                <c:pt idx="16439">
                  <c:v>14.773379</c:v>
                </c:pt>
                <c:pt idx="16440">
                  <c:v>14.773379</c:v>
                </c:pt>
                <c:pt idx="16441">
                  <c:v>14.802065000000001</c:v>
                </c:pt>
                <c:pt idx="16442">
                  <c:v>14.802065000000001</c:v>
                </c:pt>
                <c:pt idx="16443">
                  <c:v>14.830752</c:v>
                </c:pt>
                <c:pt idx="16444">
                  <c:v>14.830752</c:v>
                </c:pt>
                <c:pt idx="16445">
                  <c:v>14.859438000000001</c:v>
                </c:pt>
                <c:pt idx="16446">
                  <c:v>14.859438000000001</c:v>
                </c:pt>
                <c:pt idx="16447">
                  <c:v>14.888123999999999</c:v>
                </c:pt>
                <c:pt idx="16448">
                  <c:v>14.888123999999999</c:v>
                </c:pt>
                <c:pt idx="16449">
                  <c:v>14.91681</c:v>
                </c:pt>
                <c:pt idx="16450">
                  <c:v>14.91681</c:v>
                </c:pt>
                <c:pt idx="16451">
                  <c:v>14.945496</c:v>
                </c:pt>
                <c:pt idx="16452">
                  <c:v>14.945496</c:v>
                </c:pt>
                <c:pt idx="16453">
                  <c:v>14.974182000000001</c:v>
                </c:pt>
                <c:pt idx="16454">
                  <c:v>14.974182000000001</c:v>
                </c:pt>
                <c:pt idx="16455">
                  <c:v>15.002869</c:v>
                </c:pt>
                <c:pt idx="16456">
                  <c:v>15.002869</c:v>
                </c:pt>
                <c:pt idx="16457">
                  <c:v>15.031555000000001</c:v>
                </c:pt>
                <c:pt idx="16458">
                  <c:v>15.031555000000001</c:v>
                </c:pt>
                <c:pt idx="16459">
                  <c:v>15.060241</c:v>
                </c:pt>
                <c:pt idx="16460">
                  <c:v>15.060241</c:v>
                </c:pt>
                <c:pt idx="16461">
                  <c:v>15.088927</c:v>
                </c:pt>
                <c:pt idx="16462">
                  <c:v>15.088927</c:v>
                </c:pt>
                <c:pt idx="16463">
                  <c:v>15.117613</c:v>
                </c:pt>
                <c:pt idx="16464">
                  <c:v>15.117613</c:v>
                </c:pt>
                <c:pt idx="16465">
                  <c:v>15.146299000000001</c:v>
                </c:pt>
                <c:pt idx="16466">
                  <c:v>15.146299000000001</c:v>
                </c:pt>
                <c:pt idx="16467">
                  <c:v>15.174986000000001</c:v>
                </c:pt>
                <c:pt idx="16468">
                  <c:v>15.174986000000001</c:v>
                </c:pt>
                <c:pt idx="16469">
                  <c:v>15.203671999999999</c:v>
                </c:pt>
                <c:pt idx="16470">
                  <c:v>15.203671999999999</c:v>
                </c:pt>
                <c:pt idx="16471">
                  <c:v>15.232358</c:v>
                </c:pt>
                <c:pt idx="16472">
                  <c:v>15.232358</c:v>
                </c:pt>
                <c:pt idx="16473">
                  <c:v>15.261044</c:v>
                </c:pt>
                <c:pt idx="16474">
                  <c:v>15.261044</c:v>
                </c:pt>
                <c:pt idx="16475">
                  <c:v>15.28973</c:v>
                </c:pt>
                <c:pt idx="16476">
                  <c:v>15.28973</c:v>
                </c:pt>
                <c:pt idx="16477">
                  <c:v>15.318417</c:v>
                </c:pt>
                <c:pt idx="16478">
                  <c:v>15.318417</c:v>
                </c:pt>
                <c:pt idx="16479">
                  <c:v>15.347103000000001</c:v>
                </c:pt>
                <c:pt idx="16480">
                  <c:v>15.347103000000001</c:v>
                </c:pt>
                <c:pt idx="16481">
                  <c:v>15.375788999999999</c:v>
                </c:pt>
                <c:pt idx="16482">
                  <c:v>15.375788999999999</c:v>
                </c:pt>
                <c:pt idx="16483">
                  <c:v>15.404475</c:v>
                </c:pt>
                <c:pt idx="16484">
                  <c:v>15.404475</c:v>
                </c:pt>
                <c:pt idx="16485">
                  <c:v>15.433161</c:v>
                </c:pt>
                <c:pt idx="16486">
                  <c:v>15.433161</c:v>
                </c:pt>
                <c:pt idx="16487">
                  <c:v>15.461847000000001</c:v>
                </c:pt>
                <c:pt idx="16488">
                  <c:v>15.461847000000001</c:v>
                </c:pt>
                <c:pt idx="16489">
                  <c:v>15.490534</c:v>
                </c:pt>
                <c:pt idx="16490">
                  <c:v>15.490534</c:v>
                </c:pt>
                <c:pt idx="16491">
                  <c:v>15.519220000000001</c:v>
                </c:pt>
                <c:pt idx="16492">
                  <c:v>15.519220000000001</c:v>
                </c:pt>
                <c:pt idx="16493">
                  <c:v>15.547905999999999</c:v>
                </c:pt>
                <c:pt idx="16494">
                  <c:v>15.547905999999999</c:v>
                </c:pt>
                <c:pt idx="16495">
                  <c:v>15.576592</c:v>
                </c:pt>
                <c:pt idx="16496">
                  <c:v>15.576592</c:v>
                </c:pt>
                <c:pt idx="16497">
                  <c:v>15.605278</c:v>
                </c:pt>
                <c:pt idx="16498">
                  <c:v>15.605278</c:v>
                </c:pt>
                <c:pt idx="16499">
                  <c:v>15.633964000000001</c:v>
                </c:pt>
                <c:pt idx="16500">
                  <c:v>15.633964000000001</c:v>
                </c:pt>
                <c:pt idx="16501">
                  <c:v>15.662651</c:v>
                </c:pt>
                <c:pt idx="16502">
                  <c:v>15.662651</c:v>
                </c:pt>
                <c:pt idx="16503">
                  <c:v>15.691337000000001</c:v>
                </c:pt>
                <c:pt idx="16504">
                  <c:v>15.691337000000001</c:v>
                </c:pt>
                <c:pt idx="16505">
                  <c:v>15.720022999999999</c:v>
                </c:pt>
                <c:pt idx="16506">
                  <c:v>15.720022999999999</c:v>
                </c:pt>
                <c:pt idx="16507">
                  <c:v>15.748709</c:v>
                </c:pt>
                <c:pt idx="16508">
                  <c:v>15.748709</c:v>
                </c:pt>
                <c:pt idx="16509">
                  <c:v>15.777395</c:v>
                </c:pt>
                <c:pt idx="16510">
                  <c:v>15.777395</c:v>
                </c:pt>
                <c:pt idx="16511">
                  <c:v>15.806081000000001</c:v>
                </c:pt>
                <c:pt idx="16512">
                  <c:v>15.806081000000001</c:v>
                </c:pt>
                <c:pt idx="16513">
                  <c:v>15.834768</c:v>
                </c:pt>
                <c:pt idx="16514">
                  <c:v>15.834768</c:v>
                </c:pt>
                <c:pt idx="16515">
                  <c:v>15.863454000000001</c:v>
                </c:pt>
                <c:pt idx="16516">
                  <c:v>15.863454000000001</c:v>
                </c:pt>
                <c:pt idx="16517">
                  <c:v>15.892139999999999</c:v>
                </c:pt>
                <c:pt idx="16518">
                  <c:v>15.892139999999999</c:v>
                </c:pt>
                <c:pt idx="16519">
                  <c:v>15.920826</c:v>
                </c:pt>
                <c:pt idx="16520">
                  <c:v>15.920826</c:v>
                </c:pt>
                <c:pt idx="16521">
                  <c:v>15.949512</c:v>
                </c:pt>
                <c:pt idx="16522">
                  <c:v>15.949512</c:v>
                </c:pt>
                <c:pt idx="16523">
                  <c:v>15.978199</c:v>
                </c:pt>
                <c:pt idx="16524">
                  <c:v>15.978199</c:v>
                </c:pt>
                <c:pt idx="16525">
                  <c:v>16.006885</c:v>
                </c:pt>
                <c:pt idx="16526">
                  <c:v>16.006885</c:v>
                </c:pt>
                <c:pt idx="16527">
                  <c:v>16.035571000000001</c:v>
                </c:pt>
                <c:pt idx="16528">
                  <c:v>16.035571000000001</c:v>
                </c:pt>
                <c:pt idx="16529">
                  <c:v>16.064257000000001</c:v>
                </c:pt>
                <c:pt idx="16530">
                  <c:v>16.064257000000001</c:v>
                </c:pt>
                <c:pt idx="16531">
                  <c:v>16.092943000000002</c:v>
                </c:pt>
                <c:pt idx="16532">
                  <c:v>16.092943000000002</c:v>
                </c:pt>
                <c:pt idx="16533">
                  <c:v>16.121628999999999</c:v>
                </c:pt>
                <c:pt idx="16534">
                  <c:v>16.121628999999999</c:v>
                </c:pt>
                <c:pt idx="16535">
                  <c:v>16.150316</c:v>
                </c:pt>
                <c:pt idx="16536">
                  <c:v>16.150316</c:v>
                </c:pt>
                <c:pt idx="16537">
                  <c:v>16.179002000000001</c:v>
                </c:pt>
                <c:pt idx="16538">
                  <c:v>16.179002000000001</c:v>
                </c:pt>
                <c:pt idx="16539">
                  <c:v>16.207688000000001</c:v>
                </c:pt>
                <c:pt idx="16540">
                  <c:v>16.207688000000001</c:v>
                </c:pt>
                <c:pt idx="16541">
                  <c:v>16.236374000000001</c:v>
                </c:pt>
                <c:pt idx="16542">
                  <c:v>16.236374000000001</c:v>
                </c:pt>
                <c:pt idx="16543">
                  <c:v>16.265059999999998</c:v>
                </c:pt>
                <c:pt idx="16544">
                  <c:v>16.265059999999998</c:v>
                </c:pt>
                <c:pt idx="16545">
                  <c:v>16.293745999999999</c:v>
                </c:pt>
                <c:pt idx="16546">
                  <c:v>16.293745999999999</c:v>
                </c:pt>
                <c:pt idx="16547">
                  <c:v>16.322433</c:v>
                </c:pt>
                <c:pt idx="16548">
                  <c:v>16.322433</c:v>
                </c:pt>
                <c:pt idx="16549">
                  <c:v>16.351119000000001</c:v>
                </c:pt>
                <c:pt idx="16550">
                  <c:v>16.351119000000001</c:v>
                </c:pt>
                <c:pt idx="16551">
                  <c:v>16.379805000000001</c:v>
                </c:pt>
                <c:pt idx="16552">
                  <c:v>16.379805000000001</c:v>
                </c:pt>
                <c:pt idx="16553">
                  <c:v>16.408491000000001</c:v>
                </c:pt>
                <c:pt idx="16554">
                  <c:v>16.408491000000001</c:v>
                </c:pt>
                <c:pt idx="16555">
                  <c:v>16.437176999999998</c:v>
                </c:pt>
                <c:pt idx="16556">
                  <c:v>16.437176999999998</c:v>
                </c:pt>
                <c:pt idx="16557">
                  <c:v>16.465862999999999</c:v>
                </c:pt>
                <c:pt idx="16558">
                  <c:v>16.465862999999999</c:v>
                </c:pt>
                <c:pt idx="16559">
                  <c:v>16.49455</c:v>
                </c:pt>
                <c:pt idx="16560">
                  <c:v>16.49455</c:v>
                </c:pt>
                <c:pt idx="16561">
                  <c:v>16.523236000000001</c:v>
                </c:pt>
                <c:pt idx="16562">
                  <c:v>16.523236000000001</c:v>
                </c:pt>
                <c:pt idx="16563">
                  <c:v>16.551922000000001</c:v>
                </c:pt>
                <c:pt idx="16564">
                  <c:v>16.551922000000001</c:v>
                </c:pt>
                <c:pt idx="16565">
                  <c:v>16.580608000000002</c:v>
                </c:pt>
                <c:pt idx="16566">
                  <c:v>16.580608000000002</c:v>
                </c:pt>
                <c:pt idx="16567">
                  <c:v>16.609293999999998</c:v>
                </c:pt>
                <c:pt idx="16568">
                  <c:v>16.609293999999998</c:v>
                </c:pt>
                <c:pt idx="16569">
                  <c:v>16.637979999999999</c:v>
                </c:pt>
                <c:pt idx="16570">
                  <c:v>16.637979999999999</c:v>
                </c:pt>
                <c:pt idx="16571">
                  <c:v>16.666667</c:v>
                </c:pt>
                <c:pt idx="16572">
                  <c:v>16.666667</c:v>
                </c:pt>
                <c:pt idx="16573">
                  <c:v>16.695353000000001</c:v>
                </c:pt>
                <c:pt idx="16574">
                  <c:v>16.695353000000001</c:v>
                </c:pt>
                <c:pt idx="16575">
                  <c:v>16.724039000000001</c:v>
                </c:pt>
                <c:pt idx="16576">
                  <c:v>16.724039000000001</c:v>
                </c:pt>
                <c:pt idx="16577">
                  <c:v>16.752725000000002</c:v>
                </c:pt>
                <c:pt idx="16578">
                  <c:v>16.752725000000002</c:v>
                </c:pt>
                <c:pt idx="16579">
                  <c:v>16.781410999999999</c:v>
                </c:pt>
                <c:pt idx="16580">
                  <c:v>16.781410999999999</c:v>
                </c:pt>
                <c:pt idx="16581">
                  <c:v>16.810098</c:v>
                </c:pt>
                <c:pt idx="16582">
                  <c:v>16.810098</c:v>
                </c:pt>
                <c:pt idx="16583">
                  <c:v>16.838784</c:v>
                </c:pt>
                <c:pt idx="16584">
                  <c:v>16.838784</c:v>
                </c:pt>
                <c:pt idx="16585">
                  <c:v>16.867470000000001</c:v>
                </c:pt>
                <c:pt idx="16586">
                  <c:v>16.867470000000001</c:v>
                </c:pt>
                <c:pt idx="16587">
                  <c:v>16.896156000000001</c:v>
                </c:pt>
                <c:pt idx="16588">
                  <c:v>16.896156000000001</c:v>
                </c:pt>
                <c:pt idx="16589">
                  <c:v>16.924842000000002</c:v>
                </c:pt>
                <c:pt idx="16590">
                  <c:v>16.924842000000002</c:v>
                </c:pt>
                <c:pt idx="16591">
                  <c:v>16.953527999999999</c:v>
                </c:pt>
                <c:pt idx="16592">
                  <c:v>16.953527999999999</c:v>
                </c:pt>
                <c:pt idx="16593">
                  <c:v>16.982215</c:v>
                </c:pt>
                <c:pt idx="16594">
                  <c:v>16.982215</c:v>
                </c:pt>
                <c:pt idx="16595">
                  <c:v>17.010901</c:v>
                </c:pt>
                <c:pt idx="16596">
                  <c:v>17.010901</c:v>
                </c:pt>
                <c:pt idx="16597">
                  <c:v>17.039587000000001</c:v>
                </c:pt>
                <c:pt idx="16598">
                  <c:v>17.039587000000001</c:v>
                </c:pt>
                <c:pt idx="16599">
                  <c:v>17.068273000000001</c:v>
                </c:pt>
                <c:pt idx="16600">
                  <c:v>17.068273000000001</c:v>
                </c:pt>
                <c:pt idx="16601">
                  <c:v>17.096958999999998</c:v>
                </c:pt>
                <c:pt idx="16602">
                  <c:v>17.096958999999998</c:v>
                </c:pt>
                <c:pt idx="16603">
                  <c:v>17.125644999999999</c:v>
                </c:pt>
                <c:pt idx="16604">
                  <c:v>17.125644999999999</c:v>
                </c:pt>
                <c:pt idx="16605">
                  <c:v>17.154332</c:v>
                </c:pt>
                <c:pt idx="16606">
                  <c:v>17.154332</c:v>
                </c:pt>
                <c:pt idx="16607">
                  <c:v>17.183018000000001</c:v>
                </c:pt>
                <c:pt idx="16608">
                  <c:v>17.183018000000001</c:v>
                </c:pt>
                <c:pt idx="16609">
                  <c:v>17.211704000000001</c:v>
                </c:pt>
                <c:pt idx="16610">
                  <c:v>17.211704000000001</c:v>
                </c:pt>
                <c:pt idx="16611">
                  <c:v>17.240390000000001</c:v>
                </c:pt>
                <c:pt idx="16612">
                  <c:v>17.240390000000001</c:v>
                </c:pt>
                <c:pt idx="16613">
                  <c:v>17.269075999999998</c:v>
                </c:pt>
                <c:pt idx="16614">
                  <c:v>17.269075999999998</c:v>
                </c:pt>
                <c:pt idx="16615">
                  <c:v>17.297761999999999</c:v>
                </c:pt>
                <c:pt idx="16616">
                  <c:v>17.297761999999999</c:v>
                </c:pt>
                <c:pt idx="16617">
                  <c:v>17.326449</c:v>
                </c:pt>
                <c:pt idx="16618">
                  <c:v>17.326449</c:v>
                </c:pt>
                <c:pt idx="16619">
                  <c:v>17.355135000000001</c:v>
                </c:pt>
                <c:pt idx="16620">
                  <c:v>17.355135000000001</c:v>
                </c:pt>
                <c:pt idx="16621">
                  <c:v>17.383821000000001</c:v>
                </c:pt>
                <c:pt idx="16622">
                  <c:v>17.383821000000001</c:v>
                </c:pt>
                <c:pt idx="16623">
                  <c:v>17.412507000000002</c:v>
                </c:pt>
                <c:pt idx="16624">
                  <c:v>17.412507000000002</c:v>
                </c:pt>
                <c:pt idx="16625">
                  <c:v>17.441192999999998</c:v>
                </c:pt>
                <c:pt idx="16626">
                  <c:v>17.441192999999998</c:v>
                </c:pt>
                <c:pt idx="16627">
                  <c:v>17.46988</c:v>
                </c:pt>
                <c:pt idx="16628">
                  <c:v>17.46988</c:v>
                </c:pt>
                <c:pt idx="16629">
                  <c:v>17.498566</c:v>
                </c:pt>
                <c:pt idx="16630">
                  <c:v>17.498566</c:v>
                </c:pt>
                <c:pt idx="16631">
                  <c:v>17.527252000000001</c:v>
                </c:pt>
                <c:pt idx="16632">
                  <c:v>17.527252000000001</c:v>
                </c:pt>
                <c:pt idx="16633">
                  <c:v>17.555938000000001</c:v>
                </c:pt>
                <c:pt idx="16634">
                  <c:v>17.555938000000001</c:v>
                </c:pt>
                <c:pt idx="16635">
                  <c:v>17.584624000000002</c:v>
                </c:pt>
                <c:pt idx="16636">
                  <c:v>17.584624000000002</c:v>
                </c:pt>
                <c:pt idx="16637">
                  <c:v>17.613309999999998</c:v>
                </c:pt>
                <c:pt idx="16638">
                  <c:v>17.613309999999998</c:v>
                </c:pt>
                <c:pt idx="16639">
                  <c:v>17.641997</c:v>
                </c:pt>
                <c:pt idx="16640">
                  <c:v>17.641997</c:v>
                </c:pt>
                <c:pt idx="16641">
                  <c:v>17.670683</c:v>
                </c:pt>
                <c:pt idx="16642">
                  <c:v>17.670683</c:v>
                </c:pt>
                <c:pt idx="16643">
                  <c:v>17.699369000000001</c:v>
                </c:pt>
                <c:pt idx="16644">
                  <c:v>17.699369000000001</c:v>
                </c:pt>
                <c:pt idx="16645">
                  <c:v>17.728055000000001</c:v>
                </c:pt>
                <c:pt idx="16646">
                  <c:v>17.728055000000001</c:v>
                </c:pt>
                <c:pt idx="16647">
                  <c:v>17.756741000000002</c:v>
                </c:pt>
                <c:pt idx="16648">
                  <c:v>17.756741000000002</c:v>
                </c:pt>
                <c:pt idx="16649">
                  <c:v>17.785426999999999</c:v>
                </c:pt>
                <c:pt idx="16650">
                  <c:v>17.785426999999999</c:v>
                </c:pt>
                <c:pt idx="16651">
                  <c:v>17.814114</c:v>
                </c:pt>
                <c:pt idx="16652">
                  <c:v>17.814114</c:v>
                </c:pt>
                <c:pt idx="16653">
                  <c:v>17.8428</c:v>
                </c:pt>
                <c:pt idx="16654">
                  <c:v>17.8428</c:v>
                </c:pt>
                <c:pt idx="16655">
                  <c:v>17.871486000000001</c:v>
                </c:pt>
                <c:pt idx="16656">
                  <c:v>17.871486000000001</c:v>
                </c:pt>
                <c:pt idx="16657">
                  <c:v>17.900172000000001</c:v>
                </c:pt>
                <c:pt idx="16658">
                  <c:v>17.900172000000001</c:v>
                </c:pt>
                <c:pt idx="16659">
                  <c:v>17.928858000000002</c:v>
                </c:pt>
                <c:pt idx="16660">
                  <c:v>17.928858000000002</c:v>
                </c:pt>
                <c:pt idx="16661">
                  <c:v>17.957543999999999</c:v>
                </c:pt>
                <c:pt idx="16662">
                  <c:v>17.957543999999999</c:v>
                </c:pt>
                <c:pt idx="16663">
                  <c:v>17.986231</c:v>
                </c:pt>
                <c:pt idx="16664">
                  <c:v>17.986231</c:v>
                </c:pt>
                <c:pt idx="16665">
                  <c:v>18.014917000000001</c:v>
                </c:pt>
                <c:pt idx="16666">
                  <c:v>18.014917000000001</c:v>
                </c:pt>
                <c:pt idx="16667">
                  <c:v>18.043603000000001</c:v>
                </c:pt>
                <c:pt idx="16668">
                  <c:v>18.043603000000001</c:v>
                </c:pt>
                <c:pt idx="16669">
                  <c:v>18.072289000000001</c:v>
                </c:pt>
                <c:pt idx="16670">
                  <c:v>18.072289000000001</c:v>
                </c:pt>
                <c:pt idx="16671">
                  <c:v>18.100974999999998</c:v>
                </c:pt>
                <c:pt idx="16672">
                  <c:v>18.100974999999998</c:v>
                </c:pt>
                <c:pt idx="16673">
                  <c:v>18.129662</c:v>
                </c:pt>
                <c:pt idx="16674">
                  <c:v>18.129662</c:v>
                </c:pt>
                <c:pt idx="16675">
                  <c:v>18.158348</c:v>
                </c:pt>
                <c:pt idx="16676">
                  <c:v>18.158348</c:v>
                </c:pt>
                <c:pt idx="16677">
                  <c:v>18.187034000000001</c:v>
                </c:pt>
                <c:pt idx="16678">
                  <c:v>18.187034000000001</c:v>
                </c:pt>
                <c:pt idx="16679">
                  <c:v>18.215720000000001</c:v>
                </c:pt>
                <c:pt idx="16680">
                  <c:v>18.215720000000001</c:v>
                </c:pt>
                <c:pt idx="16681">
                  <c:v>18.244406000000001</c:v>
                </c:pt>
                <c:pt idx="16682">
                  <c:v>18.244406000000001</c:v>
                </c:pt>
                <c:pt idx="16683">
                  <c:v>18.273091999999998</c:v>
                </c:pt>
                <c:pt idx="16684">
                  <c:v>18.273091999999998</c:v>
                </c:pt>
                <c:pt idx="16685">
                  <c:v>18.301779</c:v>
                </c:pt>
                <c:pt idx="16686">
                  <c:v>18.301779</c:v>
                </c:pt>
                <c:pt idx="16687">
                  <c:v>18.330465</c:v>
                </c:pt>
                <c:pt idx="16688">
                  <c:v>18.330465</c:v>
                </c:pt>
                <c:pt idx="16689">
                  <c:v>18.359151000000001</c:v>
                </c:pt>
                <c:pt idx="16690">
                  <c:v>18.359151000000001</c:v>
                </c:pt>
                <c:pt idx="16691">
                  <c:v>18.387837000000001</c:v>
                </c:pt>
                <c:pt idx="16692">
                  <c:v>18.387837000000001</c:v>
                </c:pt>
                <c:pt idx="16693">
                  <c:v>18.416523000000002</c:v>
                </c:pt>
                <c:pt idx="16694">
                  <c:v>18.416523000000002</c:v>
                </c:pt>
                <c:pt idx="16695">
                  <c:v>18.445208999999998</c:v>
                </c:pt>
                <c:pt idx="16696">
                  <c:v>18.445208999999998</c:v>
                </c:pt>
                <c:pt idx="16697">
                  <c:v>18.473896</c:v>
                </c:pt>
                <c:pt idx="16698">
                  <c:v>18.473896</c:v>
                </c:pt>
                <c:pt idx="16699">
                  <c:v>18.502582</c:v>
                </c:pt>
                <c:pt idx="16700">
                  <c:v>18.502582</c:v>
                </c:pt>
                <c:pt idx="16701">
                  <c:v>18.531268000000001</c:v>
                </c:pt>
                <c:pt idx="16702">
                  <c:v>18.531268000000001</c:v>
                </c:pt>
                <c:pt idx="16703">
                  <c:v>18.559954000000001</c:v>
                </c:pt>
                <c:pt idx="16704">
                  <c:v>18.559954000000001</c:v>
                </c:pt>
                <c:pt idx="16705">
                  <c:v>18.588640000000002</c:v>
                </c:pt>
                <c:pt idx="16706">
                  <c:v>18.588640000000002</c:v>
                </c:pt>
                <c:pt idx="16707">
                  <c:v>18.617325999999998</c:v>
                </c:pt>
                <c:pt idx="16708">
                  <c:v>18.617325999999998</c:v>
                </c:pt>
                <c:pt idx="16709">
                  <c:v>18.646013</c:v>
                </c:pt>
                <c:pt idx="16710">
                  <c:v>18.646013</c:v>
                </c:pt>
                <c:pt idx="16711">
                  <c:v>18.674699</c:v>
                </c:pt>
                <c:pt idx="16712">
                  <c:v>18.674699</c:v>
                </c:pt>
                <c:pt idx="16713">
                  <c:v>18.703385000000001</c:v>
                </c:pt>
                <c:pt idx="16714">
                  <c:v>18.703385000000001</c:v>
                </c:pt>
                <c:pt idx="16715">
                  <c:v>18.732071000000001</c:v>
                </c:pt>
                <c:pt idx="16716">
                  <c:v>18.732071000000001</c:v>
                </c:pt>
                <c:pt idx="16717">
                  <c:v>18.760757000000002</c:v>
                </c:pt>
                <c:pt idx="16718">
                  <c:v>18.760757000000002</c:v>
                </c:pt>
                <c:pt idx="16719">
                  <c:v>18.789442999999999</c:v>
                </c:pt>
                <c:pt idx="16720">
                  <c:v>18.789442999999999</c:v>
                </c:pt>
                <c:pt idx="16721">
                  <c:v>18.81813</c:v>
                </c:pt>
                <c:pt idx="16722">
                  <c:v>18.81813</c:v>
                </c:pt>
                <c:pt idx="16723">
                  <c:v>18.846816</c:v>
                </c:pt>
                <c:pt idx="16724">
                  <c:v>18.846816</c:v>
                </c:pt>
                <c:pt idx="16725">
                  <c:v>18.875502000000001</c:v>
                </c:pt>
                <c:pt idx="16726">
                  <c:v>18.875502000000001</c:v>
                </c:pt>
                <c:pt idx="16727">
                  <c:v>18.904188000000001</c:v>
                </c:pt>
                <c:pt idx="16728">
                  <c:v>18.904188000000001</c:v>
                </c:pt>
                <c:pt idx="16729">
                  <c:v>18.932874000000002</c:v>
                </c:pt>
                <c:pt idx="16730">
                  <c:v>18.932874000000002</c:v>
                </c:pt>
                <c:pt idx="16731">
                  <c:v>18.961561</c:v>
                </c:pt>
                <c:pt idx="16732">
                  <c:v>18.961561</c:v>
                </c:pt>
                <c:pt idx="16733">
                  <c:v>18.990247</c:v>
                </c:pt>
                <c:pt idx="16734">
                  <c:v>18.990247</c:v>
                </c:pt>
                <c:pt idx="16735">
                  <c:v>19.018933000000001</c:v>
                </c:pt>
                <c:pt idx="16736">
                  <c:v>19.018933000000001</c:v>
                </c:pt>
                <c:pt idx="16737">
                  <c:v>19.047619000000001</c:v>
                </c:pt>
                <c:pt idx="16738">
                  <c:v>19.047619000000001</c:v>
                </c:pt>
                <c:pt idx="16739">
                  <c:v>19.076305000000001</c:v>
                </c:pt>
                <c:pt idx="16740">
                  <c:v>19.076305000000001</c:v>
                </c:pt>
                <c:pt idx="16741">
                  <c:v>19.104990999999998</c:v>
                </c:pt>
                <c:pt idx="16742">
                  <c:v>19.104990999999998</c:v>
                </c:pt>
                <c:pt idx="16743">
                  <c:v>19.133678</c:v>
                </c:pt>
                <c:pt idx="16744">
                  <c:v>19.133678</c:v>
                </c:pt>
                <c:pt idx="16745">
                  <c:v>19.162364</c:v>
                </c:pt>
                <c:pt idx="16746">
                  <c:v>19.162364</c:v>
                </c:pt>
                <c:pt idx="16747">
                  <c:v>19.191050000000001</c:v>
                </c:pt>
                <c:pt idx="16748">
                  <c:v>19.191050000000001</c:v>
                </c:pt>
                <c:pt idx="16749">
                  <c:v>19.219736000000001</c:v>
                </c:pt>
                <c:pt idx="16750">
                  <c:v>19.219736000000001</c:v>
                </c:pt>
                <c:pt idx="16751">
                  <c:v>19.248422000000001</c:v>
                </c:pt>
                <c:pt idx="16752">
                  <c:v>19.248422000000001</c:v>
                </c:pt>
                <c:pt idx="16753">
                  <c:v>19.277107999999998</c:v>
                </c:pt>
                <c:pt idx="16754">
                  <c:v>19.277107999999998</c:v>
                </c:pt>
                <c:pt idx="16755">
                  <c:v>19.305795</c:v>
                </c:pt>
                <c:pt idx="16756">
                  <c:v>19.305795</c:v>
                </c:pt>
                <c:pt idx="16757">
                  <c:v>19.334481</c:v>
                </c:pt>
                <c:pt idx="16758">
                  <c:v>19.334481</c:v>
                </c:pt>
                <c:pt idx="16759">
                  <c:v>19.363167000000001</c:v>
                </c:pt>
                <c:pt idx="16760">
                  <c:v>19.363167000000001</c:v>
                </c:pt>
                <c:pt idx="16761">
                  <c:v>19.391853000000001</c:v>
                </c:pt>
                <c:pt idx="16762">
                  <c:v>19.391853000000001</c:v>
                </c:pt>
                <c:pt idx="16763">
                  <c:v>19.420539000000002</c:v>
                </c:pt>
                <c:pt idx="16764">
                  <c:v>19.420539000000002</c:v>
                </c:pt>
                <c:pt idx="16765">
                  <c:v>19.449224999999998</c:v>
                </c:pt>
                <c:pt idx="16766">
                  <c:v>19.449224999999998</c:v>
                </c:pt>
                <c:pt idx="16767">
                  <c:v>19.477912</c:v>
                </c:pt>
                <c:pt idx="16768">
                  <c:v>19.477912</c:v>
                </c:pt>
                <c:pt idx="16769">
                  <c:v>19.506598</c:v>
                </c:pt>
                <c:pt idx="16770">
                  <c:v>19.506598</c:v>
                </c:pt>
                <c:pt idx="16771">
                  <c:v>19.535284000000001</c:v>
                </c:pt>
                <c:pt idx="16772">
                  <c:v>19.535284000000001</c:v>
                </c:pt>
                <c:pt idx="16773">
                  <c:v>19.563970000000001</c:v>
                </c:pt>
                <c:pt idx="16774">
                  <c:v>19.563970000000001</c:v>
                </c:pt>
                <c:pt idx="16775">
                  <c:v>19.592656000000002</c:v>
                </c:pt>
                <c:pt idx="16776">
                  <c:v>19.592656000000002</c:v>
                </c:pt>
                <c:pt idx="16777">
                  <c:v>19.621343</c:v>
                </c:pt>
                <c:pt idx="16778">
                  <c:v>19.621343</c:v>
                </c:pt>
                <c:pt idx="16779">
                  <c:v>19.650029</c:v>
                </c:pt>
                <c:pt idx="16780">
                  <c:v>19.650029</c:v>
                </c:pt>
                <c:pt idx="16781">
                  <c:v>19.678715</c:v>
                </c:pt>
                <c:pt idx="16782">
                  <c:v>19.678715</c:v>
                </c:pt>
                <c:pt idx="16783">
                  <c:v>19.707401000000001</c:v>
                </c:pt>
                <c:pt idx="16784">
                  <c:v>19.707401000000001</c:v>
                </c:pt>
                <c:pt idx="16785">
                  <c:v>19.736087000000001</c:v>
                </c:pt>
                <c:pt idx="16786">
                  <c:v>19.736087000000001</c:v>
                </c:pt>
                <c:pt idx="16787">
                  <c:v>19.764773000000002</c:v>
                </c:pt>
                <c:pt idx="16788">
                  <c:v>19.764773000000002</c:v>
                </c:pt>
                <c:pt idx="16789">
                  <c:v>19.79346</c:v>
                </c:pt>
                <c:pt idx="16790">
                  <c:v>19.79346</c:v>
                </c:pt>
                <c:pt idx="16791">
                  <c:v>19.822146</c:v>
                </c:pt>
                <c:pt idx="16792">
                  <c:v>19.822146</c:v>
                </c:pt>
                <c:pt idx="16793">
                  <c:v>19.850832</c:v>
                </c:pt>
                <c:pt idx="16794">
                  <c:v>19.850832</c:v>
                </c:pt>
                <c:pt idx="16795">
                  <c:v>19.879518000000001</c:v>
                </c:pt>
                <c:pt idx="16796">
                  <c:v>19.879518000000001</c:v>
                </c:pt>
                <c:pt idx="16797">
                  <c:v>19.908204000000001</c:v>
                </c:pt>
                <c:pt idx="16798">
                  <c:v>19.908204000000001</c:v>
                </c:pt>
                <c:pt idx="16799">
                  <c:v>19.936889999999998</c:v>
                </c:pt>
                <c:pt idx="16800">
                  <c:v>19.936889999999998</c:v>
                </c:pt>
                <c:pt idx="16801">
                  <c:v>19.965577</c:v>
                </c:pt>
                <c:pt idx="16802">
                  <c:v>19.965577</c:v>
                </c:pt>
                <c:pt idx="16803">
                  <c:v>19.994263</c:v>
                </c:pt>
                <c:pt idx="16804">
                  <c:v>19.994263</c:v>
                </c:pt>
                <c:pt idx="16805">
                  <c:v>20.022949000000001</c:v>
                </c:pt>
                <c:pt idx="16806">
                  <c:v>20.022949000000001</c:v>
                </c:pt>
                <c:pt idx="16807">
                  <c:v>20.051635000000001</c:v>
                </c:pt>
                <c:pt idx="16808">
                  <c:v>20.051635000000001</c:v>
                </c:pt>
                <c:pt idx="16809">
                  <c:v>20.080321000000001</c:v>
                </c:pt>
                <c:pt idx="16810">
                  <c:v>20.080321000000001</c:v>
                </c:pt>
                <c:pt idx="16811">
                  <c:v>20.109006999999998</c:v>
                </c:pt>
                <c:pt idx="16812">
                  <c:v>20.109006999999998</c:v>
                </c:pt>
                <c:pt idx="16813">
                  <c:v>20.137694</c:v>
                </c:pt>
                <c:pt idx="16814">
                  <c:v>20.137694</c:v>
                </c:pt>
                <c:pt idx="16815">
                  <c:v>20.16638</c:v>
                </c:pt>
                <c:pt idx="16816">
                  <c:v>20.16638</c:v>
                </c:pt>
                <c:pt idx="16817">
                  <c:v>20.195066000000001</c:v>
                </c:pt>
                <c:pt idx="16818">
                  <c:v>20.195066000000001</c:v>
                </c:pt>
                <c:pt idx="16819">
                  <c:v>20.223752000000001</c:v>
                </c:pt>
                <c:pt idx="16820">
                  <c:v>20.223752000000001</c:v>
                </c:pt>
                <c:pt idx="16821">
                  <c:v>20.252438000000001</c:v>
                </c:pt>
                <c:pt idx="16822">
                  <c:v>20.252438000000001</c:v>
                </c:pt>
                <c:pt idx="16823">
                  <c:v>20.281123999999998</c:v>
                </c:pt>
                <c:pt idx="16824">
                  <c:v>20.281123999999998</c:v>
                </c:pt>
                <c:pt idx="16825">
                  <c:v>20.309811</c:v>
                </c:pt>
                <c:pt idx="16826">
                  <c:v>20.309811</c:v>
                </c:pt>
                <c:pt idx="16827">
                  <c:v>20.338497</c:v>
                </c:pt>
                <c:pt idx="16828">
                  <c:v>20.338497</c:v>
                </c:pt>
                <c:pt idx="16829">
                  <c:v>20.367183000000001</c:v>
                </c:pt>
                <c:pt idx="16830">
                  <c:v>20.367183000000001</c:v>
                </c:pt>
                <c:pt idx="16831">
                  <c:v>20.395869000000001</c:v>
                </c:pt>
                <c:pt idx="16832">
                  <c:v>20.395869000000001</c:v>
                </c:pt>
                <c:pt idx="16833">
                  <c:v>20.424555000000002</c:v>
                </c:pt>
                <c:pt idx="16834">
                  <c:v>20.424555000000002</c:v>
                </c:pt>
                <c:pt idx="16835">
                  <c:v>20.453241999999999</c:v>
                </c:pt>
                <c:pt idx="16836">
                  <c:v>20.453241999999999</c:v>
                </c:pt>
                <c:pt idx="16837">
                  <c:v>20.481928</c:v>
                </c:pt>
                <c:pt idx="16838">
                  <c:v>20.481928</c:v>
                </c:pt>
                <c:pt idx="16839">
                  <c:v>20.510614</c:v>
                </c:pt>
                <c:pt idx="16840">
                  <c:v>20.510614</c:v>
                </c:pt>
                <c:pt idx="16841">
                  <c:v>20.539300000000001</c:v>
                </c:pt>
                <c:pt idx="16842">
                  <c:v>20.539300000000001</c:v>
                </c:pt>
                <c:pt idx="16843">
                  <c:v>20.567986000000001</c:v>
                </c:pt>
                <c:pt idx="16844">
                  <c:v>20.567986000000001</c:v>
                </c:pt>
                <c:pt idx="16845">
                  <c:v>20.596672000000002</c:v>
                </c:pt>
                <c:pt idx="16846">
                  <c:v>20.596672000000002</c:v>
                </c:pt>
                <c:pt idx="16847">
                  <c:v>20.625359</c:v>
                </c:pt>
                <c:pt idx="16848">
                  <c:v>20.625359</c:v>
                </c:pt>
                <c:pt idx="16849">
                  <c:v>20.654045</c:v>
                </c:pt>
                <c:pt idx="16850">
                  <c:v>20.654045</c:v>
                </c:pt>
                <c:pt idx="16851">
                  <c:v>20.682731</c:v>
                </c:pt>
                <c:pt idx="16852">
                  <c:v>20.682731</c:v>
                </c:pt>
                <c:pt idx="16853">
                  <c:v>20.711417000000001</c:v>
                </c:pt>
                <c:pt idx="16854">
                  <c:v>20.711417000000001</c:v>
                </c:pt>
                <c:pt idx="16855">
                  <c:v>20.740103000000001</c:v>
                </c:pt>
                <c:pt idx="16856">
                  <c:v>20.740103000000001</c:v>
                </c:pt>
                <c:pt idx="16857">
                  <c:v>20.768789000000002</c:v>
                </c:pt>
                <c:pt idx="16858">
                  <c:v>20.768789000000002</c:v>
                </c:pt>
                <c:pt idx="16859">
                  <c:v>20.797476</c:v>
                </c:pt>
                <c:pt idx="16860">
                  <c:v>20.797476</c:v>
                </c:pt>
                <c:pt idx="16861">
                  <c:v>20.826162</c:v>
                </c:pt>
                <c:pt idx="16862">
                  <c:v>20.826162</c:v>
                </c:pt>
                <c:pt idx="16863">
                  <c:v>20.854848</c:v>
                </c:pt>
                <c:pt idx="16864">
                  <c:v>20.854848</c:v>
                </c:pt>
                <c:pt idx="16865">
                  <c:v>20.883534000000001</c:v>
                </c:pt>
                <c:pt idx="16866">
                  <c:v>20.883534000000001</c:v>
                </c:pt>
                <c:pt idx="16867">
                  <c:v>20.912220000000001</c:v>
                </c:pt>
                <c:pt idx="16868">
                  <c:v>20.912220000000001</c:v>
                </c:pt>
                <c:pt idx="16869">
                  <c:v>20.940905999999998</c:v>
                </c:pt>
                <c:pt idx="16870">
                  <c:v>20.940905999999998</c:v>
                </c:pt>
                <c:pt idx="16871">
                  <c:v>20.969593</c:v>
                </c:pt>
                <c:pt idx="16872">
                  <c:v>20.969593</c:v>
                </c:pt>
                <c:pt idx="16873">
                  <c:v>20.998279</c:v>
                </c:pt>
                <c:pt idx="16874">
                  <c:v>20.998279</c:v>
                </c:pt>
                <c:pt idx="16875">
                  <c:v>21.026965000000001</c:v>
                </c:pt>
                <c:pt idx="16876">
                  <c:v>21.026965000000001</c:v>
                </c:pt>
                <c:pt idx="16877">
                  <c:v>21.055651000000001</c:v>
                </c:pt>
                <c:pt idx="16878">
                  <c:v>21.055651000000001</c:v>
                </c:pt>
                <c:pt idx="16879">
                  <c:v>21.084337000000001</c:v>
                </c:pt>
                <c:pt idx="16880">
                  <c:v>21.084337000000001</c:v>
                </c:pt>
                <c:pt idx="16881">
                  <c:v>21.113023999999999</c:v>
                </c:pt>
                <c:pt idx="16882">
                  <c:v>21.113023999999999</c:v>
                </c:pt>
                <c:pt idx="16883">
                  <c:v>21.14171</c:v>
                </c:pt>
                <c:pt idx="16884">
                  <c:v>21.14171</c:v>
                </c:pt>
                <c:pt idx="16885">
                  <c:v>21.170396</c:v>
                </c:pt>
                <c:pt idx="16886">
                  <c:v>21.170396</c:v>
                </c:pt>
                <c:pt idx="16887">
                  <c:v>21.199082000000001</c:v>
                </c:pt>
                <c:pt idx="16888">
                  <c:v>21.199082000000001</c:v>
                </c:pt>
                <c:pt idx="16889">
                  <c:v>21.227768000000001</c:v>
                </c:pt>
                <c:pt idx="16890">
                  <c:v>21.227768000000001</c:v>
                </c:pt>
                <c:pt idx="16891">
                  <c:v>21.256454000000002</c:v>
                </c:pt>
                <c:pt idx="16892">
                  <c:v>21.256454000000002</c:v>
                </c:pt>
                <c:pt idx="16893">
                  <c:v>21.285140999999999</c:v>
                </c:pt>
                <c:pt idx="16894">
                  <c:v>21.285140999999999</c:v>
                </c:pt>
                <c:pt idx="16895">
                  <c:v>21.313827</c:v>
                </c:pt>
                <c:pt idx="16896">
                  <c:v>21.313827</c:v>
                </c:pt>
                <c:pt idx="16897">
                  <c:v>21.342513</c:v>
                </c:pt>
                <c:pt idx="16898">
                  <c:v>21.342513</c:v>
                </c:pt>
                <c:pt idx="16899">
                  <c:v>21.371199000000001</c:v>
                </c:pt>
                <c:pt idx="16900">
                  <c:v>21.371199000000001</c:v>
                </c:pt>
                <c:pt idx="16901">
                  <c:v>21.399885000000001</c:v>
                </c:pt>
                <c:pt idx="16902">
                  <c:v>21.399885000000001</c:v>
                </c:pt>
                <c:pt idx="16903">
                  <c:v>21.428571000000002</c:v>
                </c:pt>
                <c:pt idx="16904">
                  <c:v>21.428571000000002</c:v>
                </c:pt>
                <c:pt idx="16905">
                  <c:v>21.457257999999999</c:v>
                </c:pt>
                <c:pt idx="16906">
                  <c:v>21.457257999999999</c:v>
                </c:pt>
                <c:pt idx="16907">
                  <c:v>21.485944</c:v>
                </c:pt>
                <c:pt idx="16908">
                  <c:v>21.485944</c:v>
                </c:pt>
                <c:pt idx="16909">
                  <c:v>21.51463</c:v>
                </c:pt>
                <c:pt idx="16910">
                  <c:v>21.51463</c:v>
                </c:pt>
                <c:pt idx="16911">
                  <c:v>21.543316000000001</c:v>
                </c:pt>
                <c:pt idx="16912">
                  <c:v>21.543316000000001</c:v>
                </c:pt>
                <c:pt idx="16913">
                  <c:v>21.572002000000001</c:v>
                </c:pt>
                <c:pt idx="16914">
                  <c:v>21.572002000000001</c:v>
                </c:pt>
                <c:pt idx="16915">
                  <c:v>21.600688000000002</c:v>
                </c:pt>
                <c:pt idx="16916">
                  <c:v>21.600688000000002</c:v>
                </c:pt>
                <c:pt idx="16917">
                  <c:v>21.629375</c:v>
                </c:pt>
                <c:pt idx="16918">
                  <c:v>21.629375</c:v>
                </c:pt>
                <c:pt idx="16919">
                  <c:v>21.658061</c:v>
                </c:pt>
                <c:pt idx="16920">
                  <c:v>21.658061</c:v>
                </c:pt>
                <c:pt idx="16921">
                  <c:v>21.686747</c:v>
                </c:pt>
                <c:pt idx="16922">
                  <c:v>21.686747</c:v>
                </c:pt>
                <c:pt idx="16923">
                  <c:v>21.715433000000001</c:v>
                </c:pt>
                <c:pt idx="16924">
                  <c:v>21.715433000000001</c:v>
                </c:pt>
                <c:pt idx="16925">
                  <c:v>21.744119000000001</c:v>
                </c:pt>
                <c:pt idx="16926">
                  <c:v>21.744119000000001</c:v>
                </c:pt>
                <c:pt idx="16927">
                  <c:v>21.772805999999999</c:v>
                </c:pt>
                <c:pt idx="16928">
                  <c:v>21.772805999999999</c:v>
                </c:pt>
                <c:pt idx="16929">
                  <c:v>21.801492</c:v>
                </c:pt>
                <c:pt idx="16930">
                  <c:v>21.801492</c:v>
                </c:pt>
                <c:pt idx="16931">
                  <c:v>21.830178</c:v>
                </c:pt>
                <c:pt idx="16932">
                  <c:v>21.830178</c:v>
                </c:pt>
                <c:pt idx="16933">
                  <c:v>21.858864000000001</c:v>
                </c:pt>
                <c:pt idx="16934">
                  <c:v>21.858864000000001</c:v>
                </c:pt>
                <c:pt idx="16935">
                  <c:v>21.887550000000001</c:v>
                </c:pt>
                <c:pt idx="16936">
                  <c:v>21.887550000000001</c:v>
                </c:pt>
                <c:pt idx="16937">
                  <c:v>21.916236000000001</c:v>
                </c:pt>
                <c:pt idx="16938">
                  <c:v>21.916236000000001</c:v>
                </c:pt>
                <c:pt idx="16939">
                  <c:v>21.944922999999999</c:v>
                </c:pt>
                <c:pt idx="16940">
                  <c:v>21.944922999999999</c:v>
                </c:pt>
                <c:pt idx="16941">
                  <c:v>21.973609</c:v>
                </c:pt>
                <c:pt idx="16942">
                  <c:v>21.973609</c:v>
                </c:pt>
                <c:pt idx="16943">
                  <c:v>22.002295</c:v>
                </c:pt>
                <c:pt idx="16944">
                  <c:v>22.002295</c:v>
                </c:pt>
                <c:pt idx="16945">
                  <c:v>22.030981000000001</c:v>
                </c:pt>
                <c:pt idx="16946">
                  <c:v>22.030981000000001</c:v>
                </c:pt>
                <c:pt idx="16947">
                  <c:v>22.059667000000001</c:v>
                </c:pt>
                <c:pt idx="16948">
                  <c:v>22.059667000000001</c:v>
                </c:pt>
                <c:pt idx="16949">
                  <c:v>22.088353000000001</c:v>
                </c:pt>
                <c:pt idx="16950">
                  <c:v>22.088353000000001</c:v>
                </c:pt>
                <c:pt idx="16951">
                  <c:v>22.117039999999999</c:v>
                </c:pt>
                <c:pt idx="16952">
                  <c:v>22.117039999999999</c:v>
                </c:pt>
                <c:pt idx="16953">
                  <c:v>22.145726</c:v>
                </c:pt>
                <c:pt idx="16954">
                  <c:v>22.145726</c:v>
                </c:pt>
                <c:pt idx="16955">
                  <c:v>22.174412</c:v>
                </c:pt>
                <c:pt idx="16956">
                  <c:v>22.174412</c:v>
                </c:pt>
                <c:pt idx="16957">
                  <c:v>22.203098000000001</c:v>
                </c:pt>
                <c:pt idx="16958">
                  <c:v>22.203098000000001</c:v>
                </c:pt>
                <c:pt idx="16959">
                  <c:v>22.231784000000001</c:v>
                </c:pt>
                <c:pt idx="16960">
                  <c:v>22.231784000000001</c:v>
                </c:pt>
                <c:pt idx="16961">
                  <c:v>22.260470000000002</c:v>
                </c:pt>
                <c:pt idx="16962">
                  <c:v>22.260470000000002</c:v>
                </c:pt>
                <c:pt idx="16963">
                  <c:v>22.289156999999999</c:v>
                </c:pt>
                <c:pt idx="16964">
                  <c:v>22.289156999999999</c:v>
                </c:pt>
                <c:pt idx="16965">
                  <c:v>22.317843</c:v>
                </c:pt>
                <c:pt idx="16966">
                  <c:v>22.317843</c:v>
                </c:pt>
                <c:pt idx="16967">
                  <c:v>22.346529</c:v>
                </c:pt>
                <c:pt idx="16968">
                  <c:v>22.346529</c:v>
                </c:pt>
                <c:pt idx="16969">
                  <c:v>22.375215000000001</c:v>
                </c:pt>
                <c:pt idx="16970">
                  <c:v>22.375215000000001</c:v>
                </c:pt>
                <c:pt idx="16971">
                  <c:v>22.403901000000001</c:v>
                </c:pt>
                <c:pt idx="16972">
                  <c:v>22.403901000000001</c:v>
                </c:pt>
                <c:pt idx="16973">
                  <c:v>22.432587000000002</c:v>
                </c:pt>
                <c:pt idx="16974">
                  <c:v>22.432587000000002</c:v>
                </c:pt>
                <c:pt idx="16975">
                  <c:v>22.461274</c:v>
                </c:pt>
                <c:pt idx="16976">
                  <c:v>22.461274</c:v>
                </c:pt>
                <c:pt idx="16977">
                  <c:v>22.48996</c:v>
                </c:pt>
                <c:pt idx="16978">
                  <c:v>22.48996</c:v>
                </c:pt>
                <c:pt idx="16979">
                  <c:v>22.518646</c:v>
                </c:pt>
                <c:pt idx="16980">
                  <c:v>22.518646</c:v>
                </c:pt>
                <c:pt idx="16981">
                  <c:v>22.547332000000001</c:v>
                </c:pt>
                <c:pt idx="16982">
                  <c:v>22.547332000000001</c:v>
                </c:pt>
                <c:pt idx="16983">
                  <c:v>22.576018000000001</c:v>
                </c:pt>
                <c:pt idx="16984">
                  <c:v>22.576018000000001</c:v>
                </c:pt>
                <c:pt idx="16985">
                  <c:v>22.604704999999999</c:v>
                </c:pt>
                <c:pt idx="16986">
                  <c:v>22.604704999999999</c:v>
                </c:pt>
                <c:pt idx="16987">
                  <c:v>22.633391</c:v>
                </c:pt>
                <c:pt idx="16988">
                  <c:v>22.633391</c:v>
                </c:pt>
                <c:pt idx="16989">
                  <c:v>22.662077</c:v>
                </c:pt>
                <c:pt idx="16990">
                  <c:v>22.662077</c:v>
                </c:pt>
                <c:pt idx="16991">
                  <c:v>22.690763</c:v>
                </c:pt>
                <c:pt idx="16992">
                  <c:v>22.690763</c:v>
                </c:pt>
                <c:pt idx="16993">
                  <c:v>22.719449000000001</c:v>
                </c:pt>
                <c:pt idx="16994">
                  <c:v>22.719449000000001</c:v>
                </c:pt>
                <c:pt idx="16995">
                  <c:v>22.748135000000001</c:v>
                </c:pt>
                <c:pt idx="16996">
                  <c:v>22.748135000000001</c:v>
                </c:pt>
                <c:pt idx="16997">
                  <c:v>22.776821999999999</c:v>
                </c:pt>
                <c:pt idx="16998">
                  <c:v>22.776821999999999</c:v>
                </c:pt>
                <c:pt idx="16999">
                  <c:v>22.805508</c:v>
                </c:pt>
                <c:pt idx="17000">
                  <c:v>22.805508</c:v>
                </c:pt>
                <c:pt idx="17001">
                  <c:v>22.834194</c:v>
                </c:pt>
                <c:pt idx="17002">
                  <c:v>22.834194</c:v>
                </c:pt>
                <c:pt idx="17003">
                  <c:v>22.862880000000001</c:v>
                </c:pt>
                <c:pt idx="17004">
                  <c:v>22.862880000000001</c:v>
                </c:pt>
                <c:pt idx="17005">
                  <c:v>22.891566000000001</c:v>
                </c:pt>
                <c:pt idx="17006">
                  <c:v>22.891566000000001</c:v>
                </c:pt>
                <c:pt idx="17007">
                  <c:v>22.920252000000001</c:v>
                </c:pt>
                <c:pt idx="17008">
                  <c:v>22.920252000000001</c:v>
                </c:pt>
                <c:pt idx="17009">
                  <c:v>22.948938999999999</c:v>
                </c:pt>
                <c:pt idx="17010">
                  <c:v>22.948938999999999</c:v>
                </c:pt>
                <c:pt idx="17011">
                  <c:v>22.977625</c:v>
                </c:pt>
                <c:pt idx="17012">
                  <c:v>22.977625</c:v>
                </c:pt>
                <c:pt idx="17013">
                  <c:v>23.006311</c:v>
                </c:pt>
                <c:pt idx="17014">
                  <c:v>23.006311</c:v>
                </c:pt>
                <c:pt idx="17015">
                  <c:v>23.034997000000001</c:v>
                </c:pt>
                <c:pt idx="17016">
                  <c:v>23.034997000000001</c:v>
                </c:pt>
                <c:pt idx="17017">
                  <c:v>23.063683000000001</c:v>
                </c:pt>
                <c:pt idx="17018">
                  <c:v>23.063683000000001</c:v>
                </c:pt>
                <c:pt idx="17019">
                  <c:v>23.092369000000001</c:v>
                </c:pt>
                <c:pt idx="17020">
                  <c:v>23.092369000000001</c:v>
                </c:pt>
                <c:pt idx="17021">
                  <c:v>23.121055999999999</c:v>
                </c:pt>
                <c:pt idx="17022">
                  <c:v>23.121055999999999</c:v>
                </c:pt>
                <c:pt idx="17023">
                  <c:v>23.149742</c:v>
                </c:pt>
                <c:pt idx="17024">
                  <c:v>23.149742</c:v>
                </c:pt>
                <c:pt idx="17025">
                  <c:v>23.178428</c:v>
                </c:pt>
                <c:pt idx="17026">
                  <c:v>23.178428</c:v>
                </c:pt>
                <c:pt idx="17027">
                  <c:v>23.207114000000001</c:v>
                </c:pt>
                <c:pt idx="17028">
                  <c:v>23.207114000000001</c:v>
                </c:pt>
                <c:pt idx="17029">
                  <c:v>23.235800000000001</c:v>
                </c:pt>
                <c:pt idx="17030">
                  <c:v>23.235800000000001</c:v>
                </c:pt>
                <c:pt idx="17031">
                  <c:v>23.264486999999999</c:v>
                </c:pt>
                <c:pt idx="17032">
                  <c:v>23.264486999999999</c:v>
                </c:pt>
                <c:pt idx="17033">
                  <c:v>23.293172999999999</c:v>
                </c:pt>
                <c:pt idx="17034">
                  <c:v>23.293172999999999</c:v>
                </c:pt>
                <c:pt idx="17035">
                  <c:v>23.321859</c:v>
                </c:pt>
                <c:pt idx="17036">
                  <c:v>23.321859</c:v>
                </c:pt>
                <c:pt idx="17037">
                  <c:v>23.350545</c:v>
                </c:pt>
                <c:pt idx="17038">
                  <c:v>23.350545</c:v>
                </c:pt>
                <c:pt idx="17039">
                  <c:v>23.379231000000001</c:v>
                </c:pt>
                <c:pt idx="17040">
                  <c:v>23.379231000000001</c:v>
                </c:pt>
                <c:pt idx="17041">
                  <c:v>23.407917000000001</c:v>
                </c:pt>
                <c:pt idx="17042">
                  <c:v>23.407917000000001</c:v>
                </c:pt>
                <c:pt idx="17043">
                  <c:v>23.436603999999999</c:v>
                </c:pt>
                <c:pt idx="17044">
                  <c:v>23.436603999999999</c:v>
                </c:pt>
                <c:pt idx="17045">
                  <c:v>23.46529</c:v>
                </c:pt>
                <c:pt idx="17046">
                  <c:v>23.46529</c:v>
                </c:pt>
                <c:pt idx="17047">
                  <c:v>23.493976</c:v>
                </c:pt>
                <c:pt idx="17048">
                  <c:v>23.493976</c:v>
                </c:pt>
                <c:pt idx="17049">
                  <c:v>23.522662</c:v>
                </c:pt>
                <c:pt idx="17050">
                  <c:v>23.522662</c:v>
                </c:pt>
                <c:pt idx="17051">
                  <c:v>23.551348000000001</c:v>
                </c:pt>
                <c:pt idx="17052">
                  <c:v>23.551348000000001</c:v>
                </c:pt>
                <c:pt idx="17053">
                  <c:v>23.580034000000001</c:v>
                </c:pt>
                <c:pt idx="17054">
                  <c:v>23.580034000000001</c:v>
                </c:pt>
                <c:pt idx="17055">
                  <c:v>23.608720999999999</c:v>
                </c:pt>
                <c:pt idx="17056">
                  <c:v>23.608720999999999</c:v>
                </c:pt>
                <c:pt idx="17057">
                  <c:v>23.637407</c:v>
                </c:pt>
                <c:pt idx="17058">
                  <c:v>23.637407</c:v>
                </c:pt>
                <c:pt idx="17059">
                  <c:v>23.666093</c:v>
                </c:pt>
                <c:pt idx="17060">
                  <c:v>23.666093</c:v>
                </c:pt>
                <c:pt idx="17061">
                  <c:v>23.694779</c:v>
                </c:pt>
                <c:pt idx="17062">
                  <c:v>23.694779</c:v>
                </c:pt>
                <c:pt idx="17063">
                  <c:v>23.723465000000001</c:v>
                </c:pt>
                <c:pt idx="17064">
                  <c:v>23.723465000000001</c:v>
                </c:pt>
                <c:pt idx="17065">
                  <c:v>23.752151000000001</c:v>
                </c:pt>
                <c:pt idx="17066">
                  <c:v>23.752151000000001</c:v>
                </c:pt>
                <c:pt idx="17067">
                  <c:v>23.780837999999999</c:v>
                </c:pt>
                <c:pt idx="17068">
                  <c:v>23.780837999999999</c:v>
                </c:pt>
                <c:pt idx="17069">
                  <c:v>23.809524</c:v>
                </c:pt>
                <c:pt idx="17070">
                  <c:v>23.809524</c:v>
                </c:pt>
                <c:pt idx="17071">
                  <c:v>23.83821</c:v>
                </c:pt>
                <c:pt idx="17072">
                  <c:v>23.83821</c:v>
                </c:pt>
                <c:pt idx="17073">
                  <c:v>23.866896000000001</c:v>
                </c:pt>
                <c:pt idx="17074">
                  <c:v>23.866896000000001</c:v>
                </c:pt>
                <c:pt idx="17075">
                  <c:v>23.895582000000001</c:v>
                </c:pt>
                <c:pt idx="17076">
                  <c:v>23.895582000000001</c:v>
                </c:pt>
                <c:pt idx="17077">
                  <c:v>23.924268999999999</c:v>
                </c:pt>
                <c:pt idx="17078">
                  <c:v>23.924268999999999</c:v>
                </c:pt>
                <c:pt idx="17079">
                  <c:v>23.952954999999999</c:v>
                </c:pt>
                <c:pt idx="17080">
                  <c:v>23.952954999999999</c:v>
                </c:pt>
                <c:pt idx="17081">
                  <c:v>23.981641</c:v>
                </c:pt>
                <c:pt idx="17082">
                  <c:v>23.981641</c:v>
                </c:pt>
                <c:pt idx="17083">
                  <c:v>24.010327</c:v>
                </c:pt>
                <c:pt idx="17084">
                  <c:v>24.010327</c:v>
                </c:pt>
                <c:pt idx="17085">
                  <c:v>24.039013000000001</c:v>
                </c:pt>
                <c:pt idx="17086">
                  <c:v>24.039013000000001</c:v>
                </c:pt>
                <c:pt idx="17087">
                  <c:v>24.067699000000001</c:v>
                </c:pt>
                <c:pt idx="17088">
                  <c:v>24.067699000000001</c:v>
                </c:pt>
                <c:pt idx="17089">
                  <c:v>24.096385999999999</c:v>
                </c:pt>
                <c:pt idx="17090">
                  <c:v>24.096385999999999</c:v>
                </c:pt>
                <c:pt idx="17091">
                  <c:v>24.125071999999999</c:v>
                </c:pt>
                <c:pt idx="17092">
                  <c:v>24.125071999999999</c:v>
                </c:pt>
                <c:pt idx="17093">
                  <c:v>24.153758</c:v>
                </c:pt>
                <c:pt idx="17094">
                  <c:v>24.153758</c:v>
                </c:pt>
                <c:pt idx="17095">
                  <c:v>24.182444</c:v>
                </c:pt>
                <c:pt idx="17096">
                  <c:v>24.182444</c:v>
                </c:pt>
                <c:pt idx="17097">
                  <c:v>24.211130000000001</c:v>
                </c:pt>
                <c:pt idx="17098">
                  <c:v>24.211130000000001</c:v>
                </c:pt>
                <c:pt idx="17099">
                  <c:v>24.239816000000001</c:v>
                </c:pt>
                <c:pt idx="17100">
                  <c:v>24.239816000000001</c:v>
                </c:pt>
                <c:pt idx="17101">
                  <c:v>24.268502999999999</c:v>
                </c:pt>
                <c:pt idx="17102">
                  <c:v>24.268502999999999</c:v>
                </c:pt>
                <c:pt idx="17103">
                  <c:v>24.297188999999999</c:v>
                </c:pt>
                <c:pt idx="17104">
                  <c:v>24.297188999999999</c:v>
                </c:pt>
                <c:pt idx="17105">
                  <c:v>24.325875</c:v>
                </c:pt>
                <c:pt idx="17106">
                  <c:v>24.325875</c:v>
                </c:pt>
                <c:pt idx="17107">
                  <c:v>24.354561</c:v>
                </c:pt>
                <c:pt idx="17108">
                  <c:v>24.354561</c:v>
                </c:pt>
                <c:pt idx="17109">
                  <c:v>24.383247000000001</c:v>
                </c:pt>
                <c:pt idx="17110">
                  <c:v>24.383247000000001</c:v>
                </c:pt>
                <c:pt idx="17111">
                  <c:v>24.411933000000001</c:v>
                </c:pt>
                <c:pt idx="17112">
                  <c:v>24.411933000000001</c:v>
                </c:pt>
                <c:pt idx="17113">
                  <c:v>24.440619999999999</c:v>
                </c:pt>
                <c:pt idx="17114">
                  <c:v>24.440619999999999</c:v>
                </c:pt>
                <c:pt idx="17115">
                  <c:v>24.469306</c:v>
                </c:pt>
                <c:pt idx="17116">
                  <c:v>24.469306</c:v>
                </c:pt>
                <c:pt idx="17117">
                  <c:v>24.497992</c:v>
                </c:pt>
                <c:pt idx="17118">
                  <c:v>24.497992</c:v>
                </c:pt>
                <c:pt idx="17119">
                  <c:v>24.526678</c:v>
                </c:pt>
                <c:pt idx="17120">
                  <c:v>24.526678</c:v>
                </c:pt>
                <c:pt idx="17121">
                  <c:v>24.555364000000001</c:v>
                </c:pt>
                <c:pt idx="17122">
                  <c:v>24.555364000000001</c:v>
                </c:pt>
                <c:pt idx="17123">
                  <c:v>24.584050000000001</c:v>
                </c:pt>
                <c:pt idx="17124">
                  <c:v>24.584050000000001</c:v>
                </c:pt>
                <c:pt idx="17125">
                  <c:v>24.612736999999999</c:v>
                </c:pt>
                <c:pt idx="17126">
                  <c:v>24.612736999999999</c:v>
                </c:pt>
                <c:pt idx="17127">
                  <c:v>24.641423</c:v>
                </c:pt>
                <c:pt idx="17128">
                  <c:v>24.641423</c:v>
                </c:pt>
                <c:pt idx="17129">
                  <c:v>24.670109</c:v>
                </c:pt>
                <c:pt idx="17130">
                  <c:v>24.670109</c:v>
                </c:pt>
                <c:pt idx="17131">
                  <c:v>24.698795</c:v>
                </c:pt>
                <c:pt idx="17132">
                  <c:v>24.698795</c:v>
                </c:pt>
                <c:pt idx="17133">
                  <c:v>24.727481000000001</c:v>
                </c:pt>
                <c:pt idx="17134">
                  <c:v>24.727481000000001</c:v>
                </c:pt>
                <c:pt idx="17135">
                  <c:v>24.756167999999999</c:v>
                </c:pt>
                <c:pt idx="17136">
                  <c:v>24.756167999999999</c:v>
                </c:pt>
                <c:pt idx="17137">
                  <c:v>24.784853999999999</c:v>
                </c:pt>
                <c:pt idx="17138">
                  <c:v>24.784853999999999</c:v>
                </c:pt>
                <c:pt idx="17139">
                  <c:v>24.81354</c:v>
                </c:pt>
                <c:pt idx="17140">
                  <c:v>24.81354</c:v>
                </c:pt>
                <c:pt idx="17141">
                  <c:v>24.842226</c:v>
                </c:pt>
                <c:pt idx="17142">
                  <c:v>24.842226</c:v>
                </c:pt>
                <c:pt idx="17143">
                  <c:v>24.870912000000001</c:v>
                </c:pt>
                <c:pt idx="17144">
                  <c:v>24.870912000000001</c:v>
                </c:pt>
                <c:pt idx="17145">
                  <c:v>24.899598000000001</c:v>
                </c:pt>
                <c:pt idx="17146">
                  <c:v>24.899598000000001</c:v>
                </c:pt>
                <c:pt idx="17147">
                  <c:v>24.928284999999999</c:v>
                </c:pt>
                <c:pt idx="17148">
                  <c:v>24.928284999999999</c:v>
                </c:pt>
                <c:pt idx="17149">
                  <c:v>24.956970999999999</c:v>
                </c:pt>
                <c:pt idx="17150">
                  <c:v>24.956970999999999</c:v>
                </c:pt>
                <c:pt idx="17151">
                  <c:v>24.985657</c:v>
                </c:pt>
                <c:pt idx="17152">
                  <c:v>24.985657</c:v>
                </c:pt>
                <c:pt idx="17153">
                  <c:v>25.014343</c:v>
                </c:pt>
                <c:pt idx="17154">
                  <c:v>25.014343</c:v>
                </c:pt>
                <c:pt idx="17155">
                  <c:v>25.043029000000001</c:v>
                </c:pt>
                <c:pt idx="17156">
                  <c:v>25.043029000000001</c:v>
                </c:pt>
                <c:pt idx="17157">
                  <c:v>25.071715000000001</c:v>
                </c:pt>
                <c:pt idx="17158">
                  <c:v>25.071715000000001</c:v>
                </c:pt>
                <c:pt idx="17159">
                  <c:v>25.100401999999999</c:v>
                </c:pt>
                <c:pt idx="17160">
                  <c:v>25.100401999999999</c:v>
                </c:pt>
                <c:pt idx="17161">
                  <c:v>25.129087999999999</c:v>
                </c:pt>
                <c:pt idx="17162">
                  <c:v>25.129087999999999</c:v>
                </c:pt>
                <c:pt idx="17163">
                  <c:v>25.157774</c:v>
                </c:pt>
                <c:pt idx="17164">
                  <c:v>25.157774</c:v>
                </c:pt>
                <c:pt idx="17165">
                  <c:v>25.18646</c:v>
                </c:pt>
                <c:pt idx="17166">
                  <c:v>25.18646</c:v>
                </c:pt>
                <c:pt idx="17167">
                  <c:v>25.215146000000001</c:v>
                </c:pt>
                <c:pt idx="17168">
                  <c:v>25.215146000000001</c:v>
                </c:pt>
                <c:pt idx="17169">
                  <c:v>25.243832000000001</c:v>
                </c:pt>
                <c:pt idx="17170">
                  <c:v>25.243832000000001</c:v>
                </c:pt>
                <c:pt idx="17171">
                  <c:v>25.272518999999999</c:v>
                </c:pt>
                <c:pt idx="17172">
                  <c:v>25.272518999999999</c:v>
                </c:pt>
                <c:pt idx="17173">
                  <c:v>25.301205</c:v>
                </c:pt>
                <c:pt idx="17174">
                  <c:v>25.301205</c:v>
                </c:pt>
                <c:pt idx="17175">
                  <c:v>25.329891</c:v>
                </c:pt>
                <c:pt idx="17176">
                  <c:v>25.329891</c:v>
                </c:pt>
                <c:pt idx="17177">
                  <c:v>25.358577</c:v>
                </c:pt>
                <c:pt idx="17178">
                  <c:v>25.358577</c:v>
                </c:pt>
                <c:pt idx="17179">
                  <c:v>25.387263000000001</c:v>
                </c:pt>
                <c:pt idx="17180">
                  <c:v>25.387263000000001</c:v>
                </c:pt>
                <c:pt idx="17181">
                  <c:v>25.415949999999999</c:v>
                </c:pt>
                <c:pt idx="17182">
                  <c:v>25.415949999999999</c:v>
                </c:pt>
                <c:pt idx="17183">
                  <c:v>25.444635999999999</c:v>
                </c:pt>
                <c:pt idx="17184">
                  <c:v>25.444635999999999</c:v>
                </c:pt>
                <c:pt idx="17185">
                  <c:v>25.473322</c:v>
                </c:pt>
                <c:pt idx="17186">
                  <c:v>25.473322</c:v>
                </c:pt>
                <c:pt idx="17187">
                  <c:v>25.502008</c:v>
                </c:pt>
                <c:pt idx="17188">
                  <c:v>25.502008</c:v>
                </c:pt>
                <c:pt idx="17189">
                  <c:v>25.530694</c:v>
                </c:pt>
                <c:pt idx="17190">
                  <c:v>25.530694</c:v>
                </c:pt>
                <c:pt idx="17191">
                  <c:v>25.559380000000001</c:v>
                </c:pt>
                <c:pt idx="17192">
                  <c:v>25.559380000000001</c:v>
                </c:pt>
                <c:pt idx="17193">
                  <c:v>25.588066999999999</c:v>
                </c:pt>
                <c:pt idx="17194">
                  <c:v>25.588066999999999</c:v>
                </c:pt>
                <c:pt idx="17195">
                  <c:v>25.616752999999999</c:v>
                </c:pt>
                <c:pt idx="17196">
                  <c:v>25.616752999999999</c:v>
                </c:pt>
                <c:pt idx="17197">
                  <c:v>25.645439</c:v>
                </c:pt>
                <c:pt idx="17198">
                  <c:v>25.645439</c:v>
                </c:pt>
                <c:pt idx="17199">
                  <c:v>25.674125</c:v>
                </c:pt>
                <c:pt idx="17200">
                  <c:v>25.674125</c:v>
                </c:pt>
                <c:pt idx="17201">
                  <c:v>25.702811000000001</c:v>
                </c:pt>
                <c:pt idx="17202">
                  <c:v>25.702811000000001</c:v>
                </c:pt>
                <c:pt idx="17203">
                  <c:v>25.731497000000001</c:v>
                </c:pt>
                <c:pt idx="17204">
                  <c:v>25.731497000000001</c:v>
                </c:pt>
                <c:pt idx="17205">
                  <c:v>25.760183999999999</c:v>
                </c:pt>
                <c:pt idx="17206">
                  <c:v>25.760183999999999</c:v>
                </c:pt>
                <c:pt idx="17207">
                  <c:v>25.788869999999999</c:v>
                </c:pt>
                <c:pt idx="17208">
                  <c:v>25.788869999999999</c:v>
                </c:pt>
                <c:pt idx="17209">
                  <c:v>25.817556</c:v>
                </c:pt>
                <c:pt idx="17210">
                  <c:v>25.817556</c:v>
                </c:pt>
                <c:pt idx="17211">
                  <c:v>25.846242</c:v>
                </c:pt>
                <c:pt idx="17212">
                  <c:v>25.846242</c:v>
                </c:pt>
                <c:pt idx="17213">
                  <c:v>25.874928000000001</c:v>
                </c:pt>
                <c:pt idx="17214">
                  <c:v>25.874928000000001</c:v>
                </c:pt>
                <c:pt idx="17215">
                  <c:v>25.903614000000001</c:v>
                </c:pt>
                <c:pt idx="17216">
                  <c:v>25.903614000000001</c:v>
                </c:pt>
                <c:pt idx="17217">
                  <c:v>25.932300999999999</c:v>
                </c:pt>
                <c:pt idx="17218">
                  <c:v>25.932300999999999</c:v>
                </c:pt>
                <c:pt idx="17219">
                  <c:v>25.960986999999999</c:v>
                </c:pt>
                <c:pt idx="17220">
                  <c:v>25.960986999999999</c:v>
                </c:pt>
                <c:pt idx="17221">
                  <c:v>25.989673</c:v>
                </c:pt>
                <c:pt idx="17222">
                  <c:v>25.989673</c:v>
                </c:pt>
                <c:pt idx="17223">
                  <c:v>26.018359</c:v>
                </c:pt>
                <c:pt idx="17224">
                  <c:v>26.018359</c:v>
                </c:pt>
                <c:pt idx="17225">
                  <c:v>26.047045000000001</c:v>
                </c:pt>
                <c:pt idx="17226">
                  <c:v>26.047045000000001</c:v>
                </c:pt>
                <c:pt idx="17227">
                  <c:v>26.075731000000001</c:v>
                </c:pt>
                <c:pt idx="17228">
                  <c:v>26.075731000000001</c:v>
                </c:pt>
                <c:pt idx="17229">
                  <c:v>26.104417999999999</c:v>
                </c:pt>
                <c:pt idx="17230">
                  <c:v>26.104417999999999</c:v>
                </c:pt>
                <c:pt idx="17231">
                  <c:v>26.133103999999999</c:v>
                </c:pt>
                <c:pt idx="17232">
                  <c:v>26.133103999999999</c:v>
                </c:pt>
                <c:pt idx="17233">
                  <c:v>26.16179</c:v>
                </c:pt>
                <c:pt idx="17234">
                  <c:v>26.16179</c:v>
                </c:pt>
                <c:pt idx="17235">
                  <c:v>26.190476</c:v>
                </c:pt>
                <c:pt idx="17236">
                  <c:v>26.190476</c:v>
                </c:pt>
                <c:pt idx="17237">
                  <c:v>26.219162000000001</c:v>
                </c:pt>
                <c:pt idx="17238">
                  <c:v>26.219162000000001</c:v>
                </c:pt>
                <c:pt idx="17239">
                  <c:v>26.247848999999999</c:v>
                </c:pt>
                <c:pt idx="17240">
                  <c:v>26.247848999999999</c:v>
                </c:pt>
                <c:pt idx="17241">
                  <c:v>26.276534999999999</c:v>
                </c:pt>
                <c:pt idx="17242">
                  <c:v>26.276534999999999</c:v>
                </c:pt>
                <c:pt idx="17243">
                  <c:v>26.305221</c:v>
                </c:pt>
                <c:pt idx="17244">
                  <c:v>26.305221</c:v>
                </c:pt>
                <c:pt idx="17245">
                  <c:v>26.333907</c:v>
                </c:pt>
                <c:pt idx="17246">
                  <c:v>26.333907</c:v>
                </c:pt>
                <c:pt idx="17247">
                  <c:v>26.362593</c:v>
                </c:pt>
                <c:pt idx="17248">
                  <c:v>26.362593</c:v>
                </c:pt>
                <c:pt idx="17249">
                  <c:v>26.391279000000001</c:v>
                </c:pt>
                <c:pt idx="17250">
                  <c:v>26.391279000000001</c:v>
                </c:pt>
                <c:pt idx="17251">
                  <c:v>26.419965999999999</c:v>
                </c:pt>
                <c:pt idx="17252">
                  <c:v>26.419965999999999</c:v>
                </c:pt>
                <c:pt idx="17253">
                  <c:v>26.448651999999999</c:v>
                </c:pt>
                <c:pt idx="17254">
                  <c:v>26.448651999999999</c:v>
                </c:pt>
                <c:pt idx="17255">
                  <c:v>26.477338</c:v>
                </c:pt>
                <c:pt idx="17256">
                  <c:v>26.477338</c:v>
                </c:pt>
                <c:pt idx="17257">
                  <c:v>26.506024</c:v>
                </c:pt>
                <c:pt idx="17258">
                  <c:v>26.506024</c:v>
                </c:pt>
                <c:pt idx="17259">
                  <c:v>26.53471</c:v>
                </c:pt>
                <c:pt idx="17260">
                  <c:v>26.53471</c:v>
                </c:pt>
                <c:pt idx="17261">
                  <c:v>26.563396000000001</c:v>
                </c:pt>
                <c:pt idx="17262">
                  <c:v>26.563396000000001</c:v>
                </c:pt>
                <c:pt idx="17263">
                  <c:v>26.592082999999999</c:v>
                </c:pt>
                <c:pt idx="17264">
                  <c:v>26.592082999999999</c:v>
                </c:pt>
                <c:pt idx="17265">
                  <c:v>26.620768999999999</c:v>
                </c:pt>
                <c:pt idx="17266">
                  <c:v>26.620768999999999</c:v>
                </c:pt>
                <c:pt idx="17267">
                  <c:v>26.649455</c:v>
                </c:pt>
                <c:pt idx="17268">
                  <c:v>26.649455</c:v>
                </c:pt>
                <c:pt idx="17269">
                  <c:v>26.678141</c:v>
                </c:pt>
                <c:pt idx="17270">
                  <c:v>26.678141</c:v>
                </c:pt>
                <c:pt idx="17271">
                  <c:v>26.706827000000001</c:v>
                </c:pt>
                <c:pt idx="17272">
                  <c:v>26.706827000000001</c:v>
                </c:pt>
                <c:pt idx="17273">
                  <c:v>26.735513000000001</c:v>
                </c:pt>
                <c:pt idx="17274">
                  <c:v>26.735513000000001</c:v>
                </c:pt>
                <c:pt idx="17275">
                  <c:v>26.764199999999999</c:v>
                </c:pt>
                <c:pt idx="17276">
                  <c:v>26.764199999999999</c:v>
                </c:pt>
                <c:pt idx="17277">
                  <c:v>26.792885999999999</c:v>
                </c:pt>
                <c:pt idx="17278">
                  <c:v>26.792885999999999</c:v>
                </c:pt>
                <c:pt idx="17279">
                  <c:v>26.821572</c:v>
                </c:pt>
                <c:pt idx="17280">
                  <c:v>26.821572</c:v>
                </c:pt>
                <c:pt idx="17281">
                  <c:v>26.850258</c:v>
                </c:pt>
                <c:pt idx="17282">
                  <c:v>26.850258</c:v>
                </c:pt>
                <c:pt idx="17283">
                  <c:v>26.878944000000001</c:v>
                </c:pt>
                <c:pt idx="17284">
                  <c:v>26.878944000000001</c:v>
                </c:pt>
                <c:pt idx="17285">
                  <c:v>26.907630999999999</c:v>
                </c:pt>
                <c:pt idx="17286">
                  <c:v>26.907630999999999</c:v>
                </c:pt>
                <c:pt idx="17287">
                  <c:v>26.936316999999999</c:v>
                </c:pt>
                <c:pt idx="17288">
                  <c:v>26.936316999999999</c:v>
                </c:pt>
                <c:pt idx="17289">
                  <c:v>26.965002999999999</c:v>
                </c:pt>
                <c:pt idx="17290">
                  <c:v>26.965002999999999</c:v>
                </c:pt>
                <c:pt idx="17291">
                  <c:v>26.993689</c:v>
                </c:pt>
                <c:pt idx="17292">
                  <c:v>26.993689</c:v>
                </c:pt>
                <c:pt idx="17293">
                  <c:v>27.022375</c:v>
                </c:pt>
                <c:pt idx="17294">
                  <c:v>27.022375</c:v>
                </c:pt>
                <c:pt idx="17295">
                  <c:v>27.051061000000001</c:v>
                </c:pt>
                <c:pt idx="17296">
                  <c:v>27.051061000000001</c:v>
                </c:pt>
                <c:pt idx="17297">
                  <c:v>27.079747999999999</c:v>
                </c:pt>
                <c:pt idx="17298">
                  <c:v>27.079747999999999</c:v>
                </c:pt>
                <c:pt idx="17299">
                  <c:v>27.108433999999999</c:v>
                </c:pt>
                <c:pt idx="17300">
                  <c:v>27.108433999999999</c:v>
                </c:pt>
                <c:pt idx="17301">
                  <c:v>27.137119999999999</c:v>
                </c:pt>
                <c:pt idx="17302">
                  <c:v>27.137119999999999</c:v>
                </c:pt>
                <c:pt idx="17303">
                  <c:v>27.165806</c:v>
                </c:pt>
                <c:pt idx="17304">
                  <c:v>27.165806</c:v>
                </c:pt>
                <c:pt idx="17305">
                  <c:v>27.194492</c:v>
                </c:pt>
                <c:pt idx="17306">
                  <c:v>27.194492</c:v>
                </c:pt>
                <c:pt idx="17307">
                  <c:v>27.223178000000001</c:v>
                </c:pt>
                <c:pt idx="17308">
                  <c:v>27.223178000000001</c:v>
                </c:pt>
                <c:pt idx="17309">
                  <c:v>27.251864999999999</c:v>
                </c:pt>
                <c:pt idx="17310">
                  <c:v>27.251864999999999</c:v>
                </c:pt>
                <c:pt idx="17311">
                  <c:v>27.280550999999999</c:v>
                </c:pt>
                <c:pt idx="17312">
                  <c:v>27.280550999999999</c:v>
                </c:pt>
                <c:pt idx="17313">
                  <c:v>27.309237</c:v>
                </c:pt>
                <c:pt idx="17314">
                  <c:v>27.309237</c:v>
                </c:pt>
                <c:pt idx="17315">
                  <c:v>27.337923</c:v>
                </c:pt>
                <c:pt idx="17316">
                  <c:v>27.337923</c:v>
                </c:pt>
                <c:pt idx="17317">
                  <c:v>27.366609</c:v>
                </c:pt>
                <c:pt idx="17318">
                  <c:v>27.366609</c:v>
                </c:pt>
                <c:pt idx="17319">
                  <c:v>27.395295000000001</c:v>
                </c:pt>
                <c:pt idx="17320">
                  <c:v>27.395295000000001</c:v>
                </c:pt>
                <c:pt idx="17321">
                  <c:v>27.423981999999999</c:v>
                </c:pt>
                <c:pt idx="17322">
                  <c:v>27.423981999999999</c:v>
                </c:pt>
                <c:pt idx="17323">
                  <c:v>27.452667999999999</c:v>
                </c:pt>
                <c:pt idx="17324">
                  <c:v>27.452667999999999</c:v>
                </c:pt>
                <c:pt idx="17325">
                  <c:v>27.481354</c:v>
                </c:pt>
                <c:pt idx="17326">
                  <c:v>27.481354</c:v>
                </c:pt>
                <c:pt idx="17327">
                  <c:v>27.51004</c:v>
                </c:pt>
                <c:pt idx="17328">
                  <c:v>27.51004</c:v>
                </c:pt>
                <c:pt idx="17329">
                  <c:v>27.538726</c:v>
                </c:pt>
                <c:pt idx="17330">
                  <c:v>27.538726</c:v>
                </c:pt>
                <c:pt idx="17331">
                  <c:v>27.567412999999998</c:v>
                </c:pt>
                <c:pt idx="17332">
                  <c:v>27.567412999999998</c:v>
                </c:pt>
                <c:pt idx="17333">
                  <c:v>27.596098999999999</c:v>
                </c:pt>
                <c:pt idx="17334">
                  <c:v>27.596098999999999</c:v>
                </c:pt>
                <c:pt idx="17335">
                  <c:v>27.624784999999999</c:v>
                </c:pt>
                <c:pt idx="17336">
                  <c:v>27.624784999999999</c:v>
                </c:pt>
                <c:pt idx="17337">
                  <c:v>27.653471</c:v>
                </c:pt>
                <c:pt idx="17338">
                  <c:v>27.653471</c:v>
                </c:pt>
                <c:pt idx="17339">
                  <c:v>27.682157</c:v>
                </c:pt>
                <c:pt idx="17340">
                  <c:v>27.682157</c:v>
                </c:pt>
                <c:pt idx="17341">
                  <c:v>27.710843000000001</c:v>
                </c:pt>
                <c:pt idx="17342">
                  <c:v>27.710843000000001</c:v>
                </c:pt>
                <c:pt idx="17343">
                  <c:v>27.739529999999998</c:v>
                </c:pt>
                <c:pt idx="17344">
                  <c:v>27.739529999999998</c:v>
                </c:pt>
                <c:pt idx="17345">
                  <c:v>27.768215999999999</c:v>
                </c:pt>
                <c:pt idx="17346">
                  <c:v>27.768215999999999</c:v>
                </c:pt>
                <c:pt idx="17347">
                  <c:v>27.796901999999999</c:v>
                </c:pt>
                <c:pt idx="17348">
                  <c:v>27.796901999999999</c:v>
                </c:pt>
                <c:pt idx="17349">
                  <c:v>27.825588</c:v>
                </c:pt>
                <c:pt idx="17350">
                  <c:v>27.825588</c:v>
                </c:pt>
                <c:pt idx="17351">
                  <c:v>27.854274</c:v>
                </c:pt>
                <c:pt idx="17352">
                  <c:v>27.854274</c:v>
                </c:pt>
                <c:pt idx="17353">
                  <c:v>27.882960000000001</c:v>
                </c:pt>
                <c:pt idx="17354">
                  <c:v>27.882960000000001</c:v>
                </c:pt>
                <c:pt idx="17355">
                  <c:v>27.911646999999999</c:v>
                </c:pt>
                <c:pt idx="17356">
                  <c:v>27.911646999999999</c:v>
                </c:pt>
                <c:pt idx="17357">
                  <c:v>27.940332999999999</c:v>
                </c:pt>
                <c:pt idx="17358">
                  <c:v>27.940332999999999</c:v>
                </c:pt>
                <c:pt idx="17359">
                  <c:v>27.969018999999999</c:v>
                </c:pt>
                <c:pt idx="17360">
                  <c:v>27.969018999999999</c:v>
                </c:pt>
                <c:pt idx="17361">
                  <c:v>27.997705</c:v>
                </c:pt>
                <c:pt idx="17362">
                  <c:v>27.997705</c:v>
                </c:pt>
                <c:pt idx="17363">
                  <c:v>28.026391</c:v>
                </c:pt>
                <c:pt idx="17364">
                  <c:v>28.026391</c:v>
                </c:pt>
                <c:pt idx="17365">
                  <c:v>28.055077000000001</c:v>
                </c:pt>
                <c:pt idx="17366">
                  <c:v>28.055077000000001</c:v>
                </c:pt>
                <c:pt idx="17367">
                  <c:v>28.083763999999999</c:v>
                </c:pt>
                <c:pt idx="17368">
                  <c:v>28.083763999999999</c:v>
                </c:pt>
                <c:pt idx="17369">
                  <c:v>28.112449999999999</c:v>
                </c:pt>
                <c:pt idx="17370">
                  <c:v>28.112449999999999</c:v>
                </c:pt>
                <c:pt idx="17371">
                  <c:v>28.141135999999999</c:v>
                </c:pt>
                <c:pt idx="17372">
                  <c:v>28.141135999999999</c:v>
                </c:pt>
                <c:pt idx="17373">
                  <c:v>28.169822</c:v>
                </c:pt>
                <c:pt idx="17374">
                  <c:v>28.169822</c:v>
                </c:pt>
                <c:pt idx="17375">
                  <c:v>28.198508</c:v>
                </c:pt>
                <c:pt idx="17376">
                  <c:v>28.198508</c:v>
                </c:pt>
                <c:pt idx="17377">
                  <c:v>28.227194000000001</c:v>
                </c:pt>
                <c:pt idx="17378">
                  <c:v>28.227194000000001</c:v>
                </c:pt>
                <c:pt idx="17379">
                  <c:v>28.255880999999999</c:v>
                </c:pt>
                <c:pt idx="17380">
                  <c:v>28.255880999999999</c:v>
                </c:pt>
                <c:pt idx="17381">
                  <c:v>28.284566999999999</c:v>
                </c:pt>
                <c:pt idx="17382">
                  <c:v>28.284566999999999</c:v>
                </c:pt>
                <c:pt idx="17383">
                  <c:v>28.313253</c:v>
                </c:pt>
                <c:pt idx="17384">
                  <c:v>28.313253</c:v>
                </c:pt>
                <c:pt idx="17385">
                  <c:v>28.341939</c:v>
                </c:pt>
                <c:pt idx="17386">
                  <c:v>28.341939</c:v>
                </c:pt>
                <c:pt idx="17387">
                  <c:v>28.370625</c:v>
                </c:pt>
                <c:pt idx="17388">
                  <c:v>28.370625</c:v>
                </c:pt>
                <c:pt idx="17389">
                  <c:v>28.399311999999998</c:v>
                </c:pt>
                <c:pt idx="17390">
                  <c:v>28.399311999999998</c:v>
                </c:pt>
                <c:pt idx="17391">
                  <c:v>28.427997999999999</c:v>
                </c:pt>
                <c:pt idx="17392">
                  <c:v>28.427997999999999</c:v>
                </c:pt>
                <c:pt idx="17393">
                  <c:v>28.456683999999999</c:v>
                </c:pt>
                <c:pt idx="17394">
                  <c:v>28.456683999999999</c:v>
                </c:pt>
                <c:pt idx="17395">
                  <c:v>28.48537</c:v>
                </c:pt>
                <c:pt idx="17396">
                  <c:v>28.48537</c:v>
                </c:pt>
                <c:pt idx="17397">
                  <c:v>28.514056</c:v>
                </c:pt>
                <c:pt idx="17398">
                  <c:v>28.514056</c:v>
                </c:pt>
                <c:pt idx="17399">
                  <c:v>28.542742000000001</c:v>
                </c:pt>
                <c:pt idx="17400">
                  <c:v>28.542742000000001</c:v>
                </c:pt>
                <c:pt idx="17401">
                  <c:v>28.571428999999998</c:v>
                </c:pt>
                <c:pt idx="17402">
                  <c:v>28.571428999999998</c:v>
                </c:pt>
                <c:pt idx="17403">
                  <c:v>28.600114999999999</c:v>
                </c:pt>
                <c:pt idx="17404">
                  <c:v>28.600114999999999</c:v>
                </c:pt>
                <c:pt idx="17405">
                  <c:v>28.628800999999999</c:v>
                </c:pt>
                <c:pt idx="17406">
                  <c:v>28.628800999999999</c:v>
                </c:pt>
                <c:pt idx="17407">
                  <c:v>28.657487</c:v>
                </c:pt>
                <c:pt idx="17408">
                  <c:v>28.657487</c:v>
                </c:pt>
                <c:pt idx="17409">
                  <c:v>28.686173</c:v>
                </c:pt>
                <c:pt idx="17410">
                  <c:v>28.686173</c:v>
                </c:pt>
                <c:pt idx="17411">
                  <c:v>28.714859000000001</c:v>
                </c:pt>
                <c:pt idx="17412">
                  <c:v>28.714859000000001</c:v>
                </c:pt>
                <c:pt idx="17413">
                  <c:v>28.743545999999998</c:v>
                </c:pt>
                <c:pt idx="17414">
                  <c:v>28.743545999999998</c:v>
                </c:pt>
                <c:pt idx="17415">
                  <c:v>28.772231999999999</c:v>
                </c:pt>
                <c:pt idx="17416">
                  <c:v>28.772231999999999</c:v>
                </c:pt>
                <c:pt idx="17417">
                  <c:v>28.800917999999999</c:v>
                </c:pt>
                <c:pt idx="17418">
                  <c:v>28.800917999999999</c:v>
                </c:pt>
                <c:pt idx="17419">
                  <c:v>28.829604</c:v>
                </c:pt>
                <c:pt idx="17420">
                  <c:v>28.829604</c:v>
                </c:pt>
                <c:pt idx="17421">
                  <c:v>28.85829</c:v>
                </c:pt>
                <c:pt idx="17422">
                  <c:v>28.85829</c:v>
                </c:pt>
                <c:pt idx="17423">
                  <c:v>28.886976000000001</c:v>
                </c:pt>
                <c:pt idx="17424">
                  <c:v>28.886976000000001</c:v>
                </c:pt>
                <c:pt idx="17425">
                  <c:v>28.915662999999999</c:v>
                </c:pt>
                <c:pt idx="17426">
                  <c:v>28.915662999999999</c:v>
                </c:pt>
                <c:pt idx="17427">
                  <c:v>28.944348999999999</c:v>
                </c:pt>
                <c:pt idx="17428">
                  <c:v>28.944348999999999</c:v>
                </c:pt>
                <c:pt idx="17429">
                  <c:v>28.973034999999999</c:v>
                </c:pt>
                <c:pt idx="17430">
                  <c:v>28.973034999999999</c:v>
                </c:pt>
                <c:pt idx="17431">
                  <c:v>29.001721</c:v>
                </c:pt>
                <c:pt idx="17432">
                  <c:v>29.001721</c:v>
                </c:pt>
                <c:pt idx="17433">
                  <c:v>29.030407</c:v>
                </c:pt>
                <c:pt idx="17434">
                  <c:v>29.030407</c:v>
                </c:pt>
                <c:pt idx="17435">
                  <c:v>29.059094000000002</c:v>
                </c:pt>
                <c:pt idx="17436">
                  <c:v>29.059094000000002</c:v>
                </c:pt>
                <c:pt idx="17437">
                  <c:v>29.087779999999999</c:v>
                </c:pt>
                <c:pt idx="17438">
                  <c:v>29.087779999999999</c:v>
                </c:pt>
                <c:pt idx="17439">
                  <c:v>29.116465999999999</c:v>
                </c:pt>
                <c:pt idx="17440">
                  <c:v>29.116465999999999</c:v>
                </c:pt>
                <c:pt idx="17441">
                  <c:v>29.145152</c:v>
                </c:pt>
                <c:pt idx="17442">
                  <c:v>29.145152</c:v>
                </c:pt>
                <c:pt idx="17443">
                  <c:v>29.173838</c:v>
                </c:pt>
                <c:pt idx="17444">
                  <c:v>29.173838</c:v>
                </c:pt>
                <c:pt idx="17445">
                  <c:v>29.202524</c:v>
                </c:pt>
                <c:pt idx="17446">
                  <c:v>29.202524</c:v>
                </c:pt>
                <c:pt idx="17447">
                  <c:v>29.231210999999998</c:v>
                </c:pt>
                <c:pt idx="17448">
                  <c:v>29.231210999999998</c:v>
                </c:pt>
                <c:pt idx="17449">
                  <c:v>29.259896999999999</c:v>
                </c:pt>
                <c:pt idx="17450">
                  <c:v>29.259896999999999</c:v>
                </c:pt>
                <c:pt idx="17451">
                  <c:v>29.288582999999999</c:v>
                </c:pt>
                <c:pt idx="17452">
                  <c:v>29.288582999999999</c:v>
                </c:pt>
                <c:pt idx="17453">
                  <c:v>29.317269</c:v>
                </c:pt>
                <c:pt idx="17454">
                  <c:v>29.317269</c:v>
                </c:pt>
                <c:pt idx="17455">
                  <c:v>29.345955</c:v>
                </c:pt>
                <c:pt idx="17456">
                  <c:v>29.345955</c:v>
                </c:pt>
                <c:pt idx="17457">
                  <c:v>29.374641</c:v>
                </c:pt>
                <c:pt idx="17458">
                  <c:v>29.374641</c:v>
                </c:pt>
                <c:pt idx="17459">
                  <c:v>29.403327999999998</c:v>
                </c:pt>
                <c:pt idx="17460">
                  <c:v>29.403327999999998</c:v>
                </c:pt>
                <c:pt idx="17461">
                  <c:v>29.432013999999999</c:v>
                </c:pt>
                <c:pt idx="17462">
                  <c:v>29.432013999999999</c:v>
                </c:pt>
                <c:pt idx="17463">
                  <c:v>29.460699999999999</c:v>
                </c:pt>
                <c:pt idx="17464">
                  <c:v>29.460699999999999</c:v>
                </c:pt>
                <c:pt idx="17465">
                  <c:v>29.489386</c:v>
                </c:pt>
                <c:pt idx="17466">
                  <c:v>29.489386</c:v>
                </c:pt>
                <c:pt idx="17467">
                  <c:v>29.518072</c:v>
                </c:pt>
                <c:pt idx="17468">
                  <c:v>29.518072</c:v>
                </c:pt>
                <c:pt idx="17469">
                  <c:v>29.546758000000001</c:v>
                </c:pt>
                <c:pt idx="17470">
                  <c:v>29.546758000000001</c:v>
                </c:pt>
                <c:pt idx="17471">
                  <c:v>29.575444999999998</c:v>
                </c:pt>
                <c:pt idx="17472">
                  <c:v>29.575444999999998</c:v>
                </c:pt>
                <c:pt idx="17473">
                  <c:v>29.604130999999999</c:v>
                </c:pt>
                <c:pt idx="17474">
                  <c:v>29.604130999999999</c:v>
                </c:pt>
                <c:pt idx="17475">
                  <c:v>29.632816999999999</c:v>
                </c:pt>
                <c:pt idx="17476">
                  <c:v>29.632816999999999</c:v>
                </c:pt>
                <c:pt idx="17477">
                  <c:v>29.661503</c:v>
                </c:pt>
                <c:pt idx="17478">
                  <c:v>29.661503</c:v>
                </c:pt>
                <c:pt idx="17479">
                  <c:v>29.690189</c:v>
                </c:pt>
                <c:pt idx="17480">
                  <c:v>29.690189</c:v>
                </c:pt>
                <c:pt idx="17481">
                  <c:v>29.718876000000002</c:v>
                </c:pt>
                <c:pt idx="17482">
                  <c:v>29.718876000000002</c:v>
                </c:pt>
                <c:pt idx="17483">
                  <c:v>29.747561999999999</c:v>
                </c:pt>
                <c:pt idx="17484">
                  <c:v>29.747561999999999</c:v>
                </c:pt>
                <c:pt idx="17485">
                  <c:v>29.776247999999999</c:v>
                </c:pt>
                <c:pt idx="17486">
                  <c:v>29.776247999999999</c:v>
                </c:pt>
                <c:pt idx="17487">
                  <c:v>29.804933999999999</c:v>
                </c:pt>
                <c:pt idx="17488">
                  <c:v>29.804933999999999</c:v>
                </c:pt>
                <c:pt idx="17489">
                  <c:v>29.83362</c:v>
                </c:pt>
                <c:pt idx="17490">
                  <c:v>29.83362</c:v>
                </c:pt>
                <c:pt idx="17491">
                  <c:v>29.862306</c:v>
                </c:pt>
                <c:pt idx="17492">
                  <c:v>29.862306</c:v>
                </c:pt>
                <c:pt idx="17493">
                  <c:v>29.890993000000002</c:v>
                </c:pt>
                <c:pt idx="17494">
                  <c:v>29.890993000000002</c:v>
                </c:pt>
                <c:pt idx="17495">
                  <c:v>29.919678999999999</c:v>
                </c:pt>
                <c:pt idx="17496">
                  <c:v>29.919678999999999</c:v>
                </c:pt>
                <c:pt idx="17497">
                  <c:v>29.948364999999999</c:v>
                </c:pt>
                <c:pt idx="17498">
                  <c:v>29.948364999999999</c:v>
                </c:pt>
                <c:pt idx="17499">
                  <c:v>29.977050999999999</c:v>
                </c:pt>
                <c:pt idx="17500">
                  <c:v>29.977050999999999</c:v>
                </c:pt>
                <c:pt idx="17501">
                  <c:v>30.005737</c:v>
                </c:pt>
                <c:pt idx="17502">
                  <c:v>30.005737</c:v>
                </c:pt>
                <c:pt idx="17503">
                  <c:v>30.034423</c:v>
                </c:pt>
                <c:pt idx="17504">
                  <c:v>30.034423</c:v>
                </c:pt>
                <c:pt idx="17505">
                  <c:v>30.063110000000002</c:v>
                </c:pt>
                <c:pt idx="17506">
                  <c:v>30.063110000000002</c:v>
                </c:pt>
                <c:pt idx="17507">
                  <c:v>30.091795999999999</c:v>
                </c:pt>
                <c:pt idx="17508">
                  <c:v>30.091795999999999</c:v>
                </c:pt>
                <c:pt idx="17509">
                  <c:v>30.120481999999999</c:v>
                </c:pt>
                <c:pt idx="17510">
                  <c:v>30.120481999999999</c:v>
                </c:pt>
                <c:pt idx="17511">
                  <c:v>30.149168</c:v>
                </c:pt>
                <c:pt idx="17512">
                  <c:v>30.149168</c:v>
                </c:pt>
                <c:pt idx="17513">
                  <c:v>30.177854</c:v>
                </c:pt>
                <c:pt idx="17514">
                  <c:v>30.177854</c:v>
                </c:pt>
                <c:pt idx="17515">
                  <c:v>30.20654</c:v>
                </c:pt>
                <c:pt idx="17516">
                  <c:v>30.20654</c:v>
                </c:pt>
                <c:pt idx="17517">
                  <c:v>30.235226999999998</c:v>
                </c:pt>
                <c:pt idx="17518">
                  <c:v>30.235226999999998</c:v>
                </c:pt>
                <c:pt idx="17519">
                  <c:v>30.263912999999999</c:v>
                </c:pt>
                <c:pt idx="17520">
                  <c:v>30.263912999999999</c:v>
                </c:pt>
                <c:pt idx="17521">
                  <c:v>30.292598999999999</c:v>
                </c:pt>
                <c:pt idx="17522">
                  <c:v>30.292598999999999</c:v>
                </c:pt>
                <c:pt idx="17523">
                  <c:v>30.321285</c:v>
                </c:pt>
                <c:pt idx="17524">
                  <c:v>30.321285</c:v>
                </c:pt>
                <c:pt idx="17525">
                  <c:v>30.349971</c:v>
                </c:pt>
                <c:pt idx="17526">
                  <c:v>30.349971</c:v>
                </c:pt>
                <c:pt idx="17527">
                  <c:v>30.378657</c:v>
                </c:pt>
                <c:pt idx="17528">
                  <c:v>30.378657</c:v>
                </c:pt>
                <c:pt idx="17529">
                  <c:v>30.407343999999998</c:v>
                </c:pt>
                <c:pt idx="17530">
                  <c:v>30.407343999999998</c:v>
                </c:pt>
                <c:pt idx="17531">
                  <c:v>30.436029999999999</c:v>
                </c:pt>
                <c:pt idx="17532">
                  <c:v>30.436029999999999</c:v>
                </c:pt>
                <c:pt idx="17533">
                  <c:v>30.464715999999999</c:v>
                </c:pt>
                <c:pt idx="17534">
                  <c:v>30.464715999999999</c:v>
                </c:pt>
                <c:pt idx="17535">
                  <c:v>30.493402</c:v>
                </c:pt>
                <c:pt idx="17536">
                  <c:v>30.493402</c:v>
                </c:pt>
                <c:pt idx="17537">
                  <c:v>30.522088</c:v>
                </c:pt>
                <c:pt idx="17538">
                  <c:v>30.522088</c:v>
                </c:pt>
                <c:pt idx="17539">
                  <c:v>30.550775000000002</c:v>
                </c:pt>
                <c:pt idx="17540">
                  <c:v>30.550775000000002</c:v>
                </c:pt>
                <c:pt idx="17541">
                  <c:v>30.579460999999998</c:v>
                </c:pt>
                <c:pt idx="17542">
                  <c:v>30.579460999999998</c:v>
                </c:pt>
                <c:pt idx="17543">
                  <c:v>30.608146999999999</c:v>
                </c:pt>
                <c:pt idx="17544">
                  <c:v>30.608146999999999</c:v>
                </c:pt>
                <c:pt idx="17545">
                  <c:v>30.636832999999999</c:v>
                </c:pt>
                <c:pt idx="17546">
                  <c:v>30.636832999999999</c:v>
                </c:pt>
                <c:pt idx="17547">
                  <c:v>30.665519</c:v>
                </c:pt>
                <c:pt idx="17548">
                  <c:v>30.665519</c:v>
                </c:pt>
                <c:pt idx="17549">
                  <c:v>30.694205</c:v>
                </c:pt>
                <c:pt idx="17550">
                  <c:v>30.694205</c:v>
                </c:pt>
                <c:pt idx="17551">
                  <c:v>30.722892000000002</c:v>
                </c:pt>
                <c:pt idx="17552">
                  <c:v>30.722892000000002</c:v>
                </c:pt>
                <c:pt idx="17553">
                  <c:v>30.751577999999999</c:v>
                </c:pt>
                <c:pt idx="17554">
                  <c:v>30.751577999999999</c:v>
                </c:pt>
                <c:pt idx="17555">
                  <c:v>30.780263999999999</c:v>
                </c:pt>
                <c:pt idx="17556">
                  <c:v>30.780263999999999</c:v>
                </c:pt>
                <c:pt idx="17557">
                  <c:v>30.808949999999999</c:v>
                </c:pt>
                <c:pt idx="17558">
                  <c:v>30.808949999999999</c:v>
                </c:pt>
                <c:pt idx="17559">
                  <c:v>30.837636</c:v>
                </c:pt>
                <c:pt idx="17560">
                  <c:v>30.837636</c:v>
                </c:pt>
                <c:pt idx="17561">
                  <c:v>30.866322</c:v>
                </c:pt>
                <c:pt idx="17562">
                  <c:v>30.866322</c:v>
                </c:pt>
                <c:pt idx="17563">
                  <c:v>30.895009000000002</c:v>
                </c:pt>
                <c:pt idx="17564">
                  <c:v>30.895009000000002</c:v>
                </c:pt>
                <c:pt idx="17565">
                  <c:v>30.923694999999999</c:v>
                </c:pt>
                <c:pt idx="17566">
                  <c:v>30.923694999999999</c:v>
                </c:pt>
                <c:pt idx="17567">
                  <c:v>30.952380999999999</c:v>
                </c:pt>
                <c:pt idx="17568">
                  <c:v>30.952380999999999</c:v>
                </c:pt>
                <c:pt idx="17569">
                  <c:v>30.981066999999999</c:v>
                </c:pt>
                <c:pt idx="17570">
                  <c:v>30.981066999999999</c:v>
                </c:pt>
                <c:pt idx="17571">
                  <c:v>31.009753</c:v>
                </c:pt>
                <c:pt idx="17572">
                  <c:v>31.009753</c:v>
                </c:pt>
                <c:pt idx="17573">
                  <c:v>31.038439</c:v>
                </c:pt>
                <c:pt idx="17574">
                  <c:v>31.038439</c:v>
                </c:pt>
                <c:pt idx="17575">
                  <c:v>31.067125999999998</c:v>
                </c:pt>
                <c:pt idx="17576">
                  <c:v>31.067125999999998</c:v>
                </c:pt>
                <c:pt idx="17577">
                  <c:v>31.095811999999999</c:v>
                </c:pt>
                <c:pt idx="17578">
                  <c:v>31.095811999999999</c:v>
                </c:pt>
                <c:pt idx="17579">
                  <c:v>31.124497999999999</c:v>
                </c:pt>
                <c:pt idx="17580">
                  <c:v>31.124497999999999</c:v>
                </c:pt>
                <c:pt idx="17581">
                  <c:v>31.153184</c:v>
                </c:pt>
                <c:pt idx="17582">
                  <c:v>31.153184</c:v>
                </c:pt>
                <c:pt idx="17583">
                  <c:v>31.18187</c:v>
                </c:pt>
                <c:pt idx="17584">
                  <c:v>31.18187</c:v>
                </c:pt>
                <c:pt idx="17585">
                  <c:v>31.210557000000001</c:v>
                </c:pt>
                <c:pt idx="17586">
                  <c:v>31.210557000000001</c:v>
                </c:pt>
                <c:pt idx="17587">
                  <c:v>31.239242999999998</c:v>
                </c:pt>
                <c:pt idx="17588">
                  <c:v>31.239242999999998</c:v>
                </c:pt>
                <c:pt idx="17589">
                  <c:v>31.267928999999999</c:v>
                </c:pt>
                <c:pt idx="17590">
                  <c:v>31.267928999999999</c:v>
                </c:pt>
                <c:pt idx="17591">
                  <c:v>31.296614999999999</c:v>
                </c:pt>
                <c:pt idx="17592">
                  <c:v>31.296614999999999</c:v>
                </c:pt>
                <c:pt idx="17593">
                  <c:v>31.325301</c:v>
                </c:pt>
                <c:pt idx="17594">
                  <c:v>31.325301</c:v>
                </c:pt>
                <c:pt idx="17595">
                  <c:v>31.353987</c:v>
                </c:pt>
                <c:pt idx="17596">
                  <c:v>31.353987</c:v>
                </c:pt>
                <c:pt idx="17597">
                  <c:v>31.382674000000002</c:v>
                </c:pt>
                <c:pt idx="17598">
                  <c:v>31.382674000000002</c:v>
                </c:pt>
                <c:pt idx="17599">
                  <c:v>31.411359999999998</c:v>
                </c:pt>
                <c:pt idx="17600">
                  <c:v>31.411359999999998</c:v>
                </c:pt>
                <c:pt idx="17601">
                  <c:v>31.440045999999999</c:v>
                </c:pt>
                <c:pt idx="17602">
                  <c:v>31.440045999999999</c:v>
                </c:pt>
                <c:pt idx="17603">
                  <c:v>31.468731999999999</c:v>
                </c:pt>
                <c:pt idx="17604">
                  <c:v>31.468731999999999</c:v>
                </c:pt>
                <c:pt idx="17605">
                  <c:v>31.497418</c:v>
                </c:pt>
                <c:pt idx="17606">
                  <c:v>31.497418</c:v>
                </c:pt>
                <c:pt idx="17607">
                  <c:v>31.526104</c:v>
                </c:pt>
                <c:pt idx="17608">
                  <c:v>31.526104</c:v>
                </c:pt>
                <c:pt idx="17609">
                  <c:v>31.554791000000002</c:v>
                </c:pt>
                <c:pt idx="17610">
                  <c:v>31.554791000000002</c:v>
                </c:pt>
                <c:pt idx="17611">
                  <c:v>31.583476999999998</c:v>
                </c:pt>
                <c:pt idx="17612">
                  <c:v>31.583476999999998</c:v>
                </c:pt>
                <c:pt idx="17613">
                  <c:v>31.612162999999999</c:v>
                </c:pt>
                <c:pt idx="17614">
                  <c:v>31.612162999999999</c:v>
                </c:pt>
                <c:pt idx="17615">
                  <c:v>31.640848999999999</c:v>
                </c:pt>
                <c:pt idx="17616">
                  <c:v>31.640848999999999</c:v>
                </c:pt>
                <c:pt idx="17617">
                  <c:v>31.669535</c:v>
                </c:pt>
                <c:pt idx="17618">
                  <c:v>31.669535</c:v>
                </c:pt>
                <c:pt idx="17619">
                  <c:v>31.698221</c:v>
                </c:pt>
                <c:pt idx="17620">
                  <c:v>31.698221</c:v>
                </c:pt>
                <c:pt idx="17621">
                  <c:v>31.726908000000002</c:v>
                </c:pt>
                <c:pt idx="17622">
                  <c:v>31.726908000000002</c:v>
                </c:pt>
                <c:pt idx="17623">
                  <c:v>31.755593999999999</c:v>
                </c:pt>
                <c:pt idx="17624">
                  <c:v>31.755593999999999</c:v>
                </c:pt>
                <c:pt idx="17625">
                  <c:v>31.784279999999999</c:v>
                </c:pt>
                <c:pt idx="17626">
                  <c:v>31.784279999999999</c:v>
                </c:pt>
                <c:pt idx="17627">
                  <c:v>31.812965999999999</c:v>
                </c:pt>
                <c:pt idx="17628">
                  <c:v>31.812965999999999</c:v>
                </c:pt>
                <c:pt idx="17629">
                  <c:v>31.841652</c:v>
                </c:pt>
                <c:pt idx="17630">
                  <c:v>31.841652</c:v>
                </c:pt>
                <c:pt idx="17631">
                  <c:v>31.870338</c:v>
                </c:pt>
                <c:pt idx="17632">
                  <c:v>31.870338</c:v>
                </c:pt>
                <c:pt idx="17633">
                  <c:v>31.899025000000002</c:v>
                </c:pt>
                <c:pt idx="17634">
                  <c:v>31.899025000000002</c:v>
                </c:pt>
                <c:pt idx="17635">
                  <c:v>31.927710999999999</c:v>
                </c:pt>
                <c:pt idx="17636">
                  <c:v>31.927710999999999</c:v>
                </c:pt>
                <c:pt idx="17637">
                  <c:v>31.956396999999999</c:v>
                </c:pt>
                <c:pt idx="17638">
                  <c:v>31.956396999999999</c:v>
                </c:pt>
                <c:pt idx="17639">
                  <c:v>31.985082999999999</c:v>
                </c:pt>
                <c:pt idx="17640">
                  <c:v>31.985082999999999</c:v>
                </c:pt>
                <c:pt idx="17641">
                  <c:v>32.013769000000003</c:v>
                </c:pt>
                <c:pt idx="17642">
                  <c:v>32.013769000000003</c:v>
                </c:pt>
                <c:pt idx="17643">
                  <c:v>32.042456000000001</c:v>
                </c:pt>
                <c:pt idx="17644">
                  <c:v>32.042456000000001</c:v>
                </c:pt>
                <c:pt idx="17645">
                  <c:v>32.071142000000002</c:v>
                </c:pt>
                <c:pt idx="17646">
                  <c:v>32.071142000000002</c:v>
                </c:pt>
                <c:pt idx="17647">
                  <c:v>32.099828000000002</c:v>
                </c:pt>
                <c:pt idx="17648">
                  <c:v>32.099828000000002</c:v>
                </c:pt>
                <c:pt idx="17649">
                  <c:v>32.128514000000003</c:v>
                </c:pt>
                <c:pt idx="17650">
                  <c:v>32.128514000000003</c:v>
                </c:pt>
                <c:pt idx="17651">
                  <c:v>32.157200000000003</c:v>
                </c:pt>
                <c:pt idx="17652">
                  <c:v>32.157200000000003</c:v>
                </c:pt>
                <c:pt idx="17653">
                  <c:v>32.185886000000004</c:v>
                </c:pt>
                <c:pt idx="17654">
                  <c:v>32.185886000000004</c:v>
                </c:pt>
                <c:pt idx="17655">
                  <c:v>32.214573000000001</c:v>
                </c:pt>
                <c:pt idx="17656">
                  <c:v>32.214573000000001</c:v>
                </c:pt>
                <c:pt idx="17657">
                  <c:v>32.243259000000002</c:v>
                </c:pt>
                <c:pt idx="17658">
                  <c:v>32.243259000000002</c:v>
                </c:pt>
                <c:pt idx="17659">
                  <c:v>32.271945000000002</c:v>
                </c:pt>
                <c:pt idx="17660">
                  <c:v>32.271945000000002</c:v>
                </c:pt>
                <c:pt idx="17661">
                  <c:v>32.300631000000003</c:v>
                </c:pt>
                <c:pt idx="17662">
                  <c:v>32.300631000000003</c:v>
                </c:pt>
                <c:pt idx="17663">
                  <c:v>32.329317000000003</c:v>
                </c:pt>
                <c:pt idx="17664">
                  <c:v>32.329317000000003</c:v>
                </c:pt>
                <c:pt idx="17665">
                  <c:v>32.358002999999997</c:v>
                </c:pt>
                <c:pt idx="17666">
                  <c:v>32.358002999999997</c:v>
                </c:pt>
                <c:pt idx="17667">
                  <c:v>32.386690000000002</c:v>
                </c:pt>
                <c:pt idx="17668">
                  <c:v>32.386690000000002</c:v>
                </c:pt>
                <c:pt idx="17669">
                  <c:v>32.415376000000002</c:v>
                </c:pt>
                <c:pt idx="17670">
                  <c:v>32.415376000000002</c:v>
                </c:pt>
                <c:pt idx="17671">
                  <c:v>32.444062000000002</c:v>
                </c:pt>
                <c:pt idx="17672">
                  <c:v>32.444062000000002</c:v>
                </c:pt>
                <c:pt idx="17673">
                  <c:v>32.472748000000003</c:v>
                </c:pt>
                <c:pt idx="17674">
                  <c:v>32.472748000000003</c:v>
                </c:pt>
                <c:pt idx="17675">
                  <c:v>32.501434000000003</c:v>
                </c:pt>
                <c:pt idx="17676">
                  <c:v>32.501434000000003</c:v>
                </c:pt>
                <c:pt idx="17677">
                  <c:v>32.530119999999997</c:v>
                </c:pt>
                <c:pt idx="17678">
                  <c:v>32.530119999999997</c:v>
                </c:pt>
                <c:pt idx="17679">
                  <c:v>32.558807000000002</c:v>
                </c:pt>
                <c:pt idx="17680">
                  <c:v>32.558807000000002</c:v>
                </c:pt>
                <c:pt idx="17681">
                  <c:v>32.587493000000002</c:v>
                </c:pt>
                <c:pt idx="17682">
                  <c:v>32.587493000000002</c:v>
                </c:pt>
                <c:pt idx="17683">
                  <c:v>32.616179000000002</c:v>
                </c:pt>
                <c:pt idx="17684">
                  <c:v>32.616179000000002</c:v>
                </c:pt>
                <c:pt idx="17685">
                  <c:v>32.644865000000003</c:v>
                </c:pt>
                <c:pt idx="17686">
                  <c:v>32.644865000000003</c:v>
                </c:pt>
                <c:pt idx="17687">
                  <c:v>32.673551000000003</c:v>
                </c:pt>
                <c:pt idx="17688">
                  <c:v>32.673551000000003</c:v>
                </c:pt>
                <c:pt idx="17689">
                  <c:v>32.702238000000001</c:v>
                </c:pt>
                <c:pt idx="17690">
                  <c:v>32.702238000000001</c:v>
                </c:pt>
                <c:pt idx="17691">
                  <c:v>32.730924000000002</c:v>
                </c:pt>
                <c:pt idx="17692">
                  <c:v>32.730924000000002</c:v>
                </c:pt>
                <c:pt idx="17693">
                  <c:v>32.759610000000002</c:v>
                </c:pt>
                <c:pt idx="17694">
                  <c:v>32.759610000000002</c:v>
                </c:pt>
                <c:pt idx="17695">
                  <c:v>32.788296000000003</c:v>
                </c:pt>
                <c:pt idx="17696">
                  <c:v>32.788296000000003</c:v>
                </c:pt>
                <c:pt idx="17697">
                  <c:v>32.816982000000003</c:v>
                </c:pt>
                <c:pt idx="17698">
                  <c:v>32.816982000000003</c:v>
                </c:pt>
                <c:pt idx="17699">
                  <c:v>32.845668000000003</c:v>
                </c:pt>
                <c:pt idx="17700">
                  <c:v>32.845668000000003</c:v>
                </c:pt>
                <c:pt idx="17701">
                  <c:v>32.874355000000001</c:v>
                </c:pt>
                <c:pt idx="17702">
                  <c:v>32.874355000000001</c:v>
                </c:pt>
                <c:pt idx="17703">
                  <c:v>32.903041000000002</c:v>
                </c:pt>
                <c:pt idx="17704">
                  <c:v>32.903041000000002</c:v>
                </c:pt>
                <c:pt idx="17705">
                  <c:v>32.931727000000002</c:v>
                </c:pt>
                <c:pt idx="17706">
                  <c:v>32.931727000000002</c:v>
                </c:pt>
                <c:pt idx="17707">
                  <c:v>32.960413000000003</c:v>
                </c:pt>
                <c:pt idx="17708">
                  <c:v>32.960413000000003</c:v>
                </c:pt>
                <c:pt idx="17709">
                  <c:v>32.989099000000003</c:v>
                </c:pt>
                <c:pt idx="17710">
                  <c:v>32.989099000000003</c:v>
                </c:pt>
                <c:pt idx="17711">
                  <c:v>33.017785000000003</c:v>
                </c:pt>
                <c:pt idx="17712">
                  <c:v>33.017785000000003</c:v>
                </c:pt>
                <c:pt idx="17713">
                  <c:v>33.046472000000001</c:v>
                </c:pt>
                <c:pt idx="17714">
                  <c:v>33.046472000000001</c:v>
                </c:pt>
                <c:pt idx="17715">
                  <c:v>33.075158000000002</c:v>
                </c:pt>
                <c:pt idx="17716">
                  <c:v>33.075158000000002</c:v>
                </c:pt>
                <c:pt idx="17717">
                  <c:v>33.103844000000002</c:v>
                </c:pt>
                <c:pt idx="17718">
                  <c:v>33.103844000000002</c:v>
                </c:pt>
                <c:pt idx="17719">
                  <c:v>33.132530000000003</c:v>
                </c:pt>
                <c:pt idx="17720">
                  <c:v>33.132530000000003</c:v>
                </c:pt>
                <c:pt idx="17721">
                  <c:v>33.161216000000003</c:v>
                </c:pt>
                <c:pt idx="17722">
                  <c:v>33.161216000000003</c:v>
                </c:pt>
                <c:pt idx="17723">
                  <c:v>33.189901999999996</c:v>
                </c:pt>
                <c:pt idx="17724">
                  <c:v>33.189901999999996</c:v>
                </c:pt>
                <c:pt idx="17725">
                  <c:v>33.218589000000001</c:v>
                </c:pt>
                <c:pt idx="17726">
                  <c:v>33.218589000000001</c:v>
                </c:pt>
                <c:pt idx="17727">
                  <c:v>33.247275000000002</c:v>
                </c:pt>
                <c:pt idx="17728">
                  <c:v>33.247275000000002</c:v>
                </c:pt>
                <c:pt idx="17729">
                  <c:v>33.275961000000002</c:v>
                </c:pt>
                <c:pt idx="17730">
                  <c:v>33.275961000000002</c:v>
                </c:pt>
                <c:pt idx="17731">
                  <c:v>33.304647000000003</c:v>
                </c:pt>
                <c:pt idx="17732">
                  <c:v>33.304647000000003</c:v>
                </c:pt>
                <c:pt idx="17733">
                  <c:v>33.333333000000003</c:v>
                </c:pt>
                <c:pt idx="17734">
                  <c:v>33.333333000000003</c:v>
                </c:pt>
                <c:pt idx="17735">
                  <c:v>33.362020000000001</c:v>
                </c:pt>
                <c:pt idx="17736">
                  <c:v>33.362020000000001</c:v>
                </c:pt>
                <c:pt idx="17737">
                  <c:v>33.390706000000002</c:v>
                </c:pt>
                <c:pt idx="17738">
                  <c:v>33.390706000000002</c:v>
                </c:pt>
                <c:pt idx="17739">
                  <c:v>33.419392000000002</c:v>
                </c:pt>
                <c:pt idx="17740">
                  <c:v>33.419392000000002</c:v>
                </c:pt>
                <c:pt idx="17741">
                  <c:v>33.448078000000002</c:v>
                </c:pt>
                <c:pt idx="17742">
                  <c:v>33.448078000000002</c:v>
                </c:pt>
                <c:pt idx="17743">
                  <c:v>33.476764000000003</c:v>
                </c:pt>
                <c:pt idx="17744">
                  <c:v>33.476764000000003</c:v>
                </c:pt>
                <c:pt idx="17745">
                  <c:v>33.505450000000003</c:v>
                </c:pt>
                <c:pt idx="17746">
                  <c:v>33.505450000000003</c:v>
                </c:pt>
                <c:pt idx="17747">
                  <c:v>33.534137000000001</c:v>
                </c:pt>
                <c:pt idx="17748">
                  <c:v>33.534137000000001</c:v>
                </c:pt>
                <c:pt idx="17749">
                  <c:v>33.562823000000002</c:v>
                </c:pt>
                <c:pt idx="17750">
                  <c:v>33.562823000000002</c:v>
                </c:pt>
                <c:pt idx="17751">
                  <c:v>33.591509000000002</c:v>
                </c:pt>
                <c:pt idx="17752">
                  <c:v>33.591509000000002</c:v>
                </c:pt>
                <c:pt idx="17753">
                  <c:v>33.620195000000002</c:v>
                </c:pt>
                <c:pt idx="17754">
                  <c:v>33.620195000000002</c:v>
                </c:pt>
                <c:pt idx="17755">
                  <c:v>33.648881000000003</c:v>
                </c:pt>
                <c:pt idx="17756">
                  <c:v>33.648881000000003</c:v>
                </c:pt>
                <c:pt idx="17757">
                  <c:v>33.677567000000003</c:v>
                </c:pt>
                <c:pt idx="17758">
                  <c:v>33.677567000000003</c:v>
                </c:pt>
                <c:pt idx="17759">
                  <c:v>33.706254000000001</c:v>
                </c:pt>
                <c:pt idx="17760">
                  <c:v>33.706254000000001</c:v>
                </c:pt>
                <c:pt idx="17761">
                  <c:v>33.734940000000002</c:v>
                </c:pt>
                <c:pt idx="17762">
                  <c:v>33.734940000000002</c:v>
                </c:pt>
                <c:pt idx="17763">
                  <c:v>33.763626000000002</c:v>
                </c:pt>
                <c:pt idx="17764">
                  <c:v>33.763626000000002</c:v>
                </c:pt>
                <c:pt idx="17765">
                  <c:v>33.792312000000003</c:v>
                </c:pt>
                <c:pt idx="17766">
                  <c:v>33.792312000000003</c:v>
                </c:pt>
                <c:pt idx="17767">
                  <c:v>33.820998000000003</c:v>
                </c:pt>
                <c:pt idx="17768">
                  <c:v>33.820998000000003</c:v>
                </c:pt>
                <c:pt idx="17769">
                  <c:v>33.849684000000003</c:v>
                </c:pt>
                <c:pt idx="17770">
                  <c:v>33.849684000000003</c:v>
                </c:pt>
                <c:pt idx="17771">
                  <c:v>33.878371000000001</c:v>
                </c:pt>
                <c:pt idx="17772">
                  <c:v>33.878371000000001</c:v>
                </c:pt>
                <c:pt idx="17773">
                  <c:v>33.907057000000002</c:v>
                </c:pt>
                <c:pt idx="17774">
                  <c:v>33.907057000000002</c:v>
                </c:pt>
                <c:pt idx="17775">
                  <c:v>33.935743000000002</c:v>
                </c:pt>
                <c:pt idx="17776">
                  <c:v>33.935743000000002</c:v>
                </c:pt>
                <c:pt idx="17777">
                  <c:v>33.964429000000003</c:v>
                </c:pt>
                <c:pt idx="17778">
                  <c:v>33.964429000000003</c:v>
                </c:pt>
                <c:pt idx="17779">
                  <c:v>33.993115000000003</c:v>
                </c:pt>
                <c:pt idx="17780">
                  <c:v>33.993115000000003</c:v>
                </c:pt>
                <c:pt idx="17781">
                  <c:v>34.021801000000004</c:v>
                </c:pt>
                <c:pt idx="17782">
                  <c:v>34.021801000000004</c:v>
                </c:pt>
                <c:pt idx="17783">
                  <c:v>34.050488000000001</c:v>
                </c:pt>
                <c:pt idx="17784">
                  <c:v>34.050488000000001</c:v>
                </c:pt>
                <c:pt idx="17785">
                  <c:v>34.079174000000002</c:v>
                </c:pt>
                <c:pt idx="17786">
                  <c:v>34.079174000000002</c:v>
                </c:pt>
                <c:pt idx="17787">
                  <c:v>34.107860000000002</c:v>
                </c:pt>
                <c:pt idx="17788">
                  <c:v>34.107860000000002</c:v>
                </c:pt>
                <c:pt idx="17789">
                  <c:v>34.136546000000003</c:v>
                </c:pt>
                <c:pt idx="17790">
                  <c:v>34.136546000000003</c:v>
                </c:pt>
                <c:pt idx="17791">
                  <c:v>34.165232000000003</c:v>
                </c:pt>
                <c:pt idx="17792">
                  <c:v>34.165232000000003</c:v>
                </c:pt>
                <c:pt idx="17793">
                  <c:v>34.193919000000001</c:v>
                </c:pt>
                <c:pt idx="17794">
                  <c:v>34.193919000000001</c:v>
                </c:pt>
                <c:pt idx="17795">
                  <c:v>34.222605000000001</c:v>
                </c:pt>
                <c:pt idx="17796">
                  <c:v>34.222605000000001</c:v>
                </c:pt>
                <c:pt idx="17797">
                  <c:v>34.251291000000002</c:v>
                </c:pt>
                <c:pt idx="17798">
                  <c:v>34.251291000000002</c:v>
                </c:pt>
                <c:pt idx="17799">
                  <c:v>34.279977000000002</c:v>
                </c:pt>
                <c:pt idx="17800">
                  <c:v>34.279977000000002</c:v>
                </c:pt>
                <c:pt idx="17801">
                  <c:v>34.308663000000003</c:v>
                </c:pt>
                <c:pt idx="17802">
                  <c:v>34.308663000000003</c:v>
                </c:pt>
                <c:pt idx="17803">
                  <c:v>34.337349000000003</c:v>
                </c:pt>
                <c:pt idx="17804">
                  <c:v>34.337349000000003</c:v>
                </c:pt>
                <c:pt idx="17805">
                  <c:v>34.366036000000001</c:v>
                </c:pt>
                <c:pt idx="17806">
                  <c:v>34.366036000000001</c:v>
                </c:pt>
                <c:pt idx="17807">
                  <c:v>34.394722000000002</c:v>
                </c:pt>
                <c:pt idx="17808">
                  <c:v>34.394722000000002</c:v>
                </c:pt>
                <c:pt idx="17809">
                  <c:v>34.423408000000002</c:v>
                </c:pt>
                <c:pt idx="17810">
                  <c:v>34.423408000000002</c:v>
                </c:pt>
                <c:pt idx="17811">
                  <c:v>34.452094000000002</c:v>
                </c:pt>
                <c:pt idx="17812">
                  <c:v>34.452094000000002</c:v>
                </c:pt>
                <c:pt idx="17813">
                  <c:v>34.480780000000003</c:v>
                </c:pt>
                <c:pt idx="17814">
                  <c:v>34.480780000000003</c:v>
                </c:pt>
                <c:pt idx="17815">
                  <c:v>34.509466000000003</c:v>
                </c:pt>
                <c:pt idx="17816">
                  <c:v>34.509466000000003</c:v>
                </c:pt>
                <c:pt idx="17817">
                  <c:v>34.538153000000001</c:v>
                </c:pt>
                <c:pt idx="17818">
                  <c:v>34.538153000000001</c:v>
                </c:pt>
                <c:pt idx="17819">
                  <c:v>34.566839000000002</c:v>
                </c:pt>
                <c:pt idx="17820">
                  <c:v>34.566839000000002</c:v>
                </c:pt>
                <c:pt idx="17821">
                  <c:v>34.595525000000002</c:v>
                </c:pt>
                <c:pt idx="17822">
                  <c:v>34.595525000000002</c:v>
                </c:pt>
                <c:pt idx="17823">
                  <c:v>34.624211000000003</c:v>
                </c:pt>
                <c:pt idx="17824">
                  <c:v>34.624211000000003</c:v>
                </c:pt>
                <c:pt idx="17825">
                  <c:v>34.652897000000003</c:v>
                </c:pt>
                <c:pt idx="17826">
                  <c:v>34.652897000000003</c:v>
                </c:pt>
                <c:pt idx="17827">
                  <c:v>34.681583000000003</c:v>
                </c:pt>
                <c:pt idx="17828">
                  <c:v>34.681583000000003</c:v>
                </c:pt>
                <c:pt idx="17829">
                  <c:v>34.710270000000001</c:v>
                </c:pt>
                <c:pt idx="17830">
                  <c:v>34.710270000000001</c:v>
                </c:pt>
                <c:pt idx="17831">
                  <c:v>34.738956000000002</c:v>
                </c:pt>
                <c:pt idx="17832">
                  <c:v>34.738956000000002</c:v>
                </c:pt>
                <c:pt idx="17833">
                  <c:v>34.767642000000002</c:v>
                </c:pt>
                <c:pt idx="17834">
                  <c:v>34.767642000000002</c:v>
                </c:pt>
                <c:pt idx="17835">
                  <c:v>34.796328000000003</c:v>
                </c:pt>
                <c:pt idx="17836">
                  <c:v>34.796328000000003</c:v>
                </c:pt>
                <c:pt idx="17837">
                  <c:v>34.825014000000003</c:v>
                </c:pt>
                <c:pt idx="17838">
                  <c:v>34.825014000000003</c:v>
                </c:pt>
                <c:pt idx="17839">
                  <c:v>34.853701000000001</c:v>
                </c:pt>
                <c:pt idx="17840">
                  <c:v>34.853701000000001</c:v>
                </c:pt>
                <c:pt idx="17841">
                  <c:v>34.882387000000001</c:v>
                </c:pt>
                <c:pt idx="17842">
                  <c:v>34.882387000000001</c:v>
                </c:pt>
                <c:pt idx="17843">
                  <c:v>34.911073000000002</c:v>
                </c:pt>
                <c:pt idx="17844">
                  <c:v>34.911073000000002</c:v>
                </c:pt>
                <c:pt idx="17845">
                  <c:v>34.939759000000002</c:v>
                </c:pt>
                <c:pt idx="17846">
                  <c:v>34.939759000000002</c:v>
                </c:pt>
                <c:pt idx="17847">
                  <c:v>34.968445000000003</c:v>
                </c:pt>
                <c:pt idx="17848">
                  <c:v>34.968445000000003</c:v>
                </c:pt>
                <c:pt idx="17849">
                  <c:v>34.997131000000003</c:v>
                </c:pt>
                <c:pt idx="17850">
                  <c:v>34.997131000000003</c:v>
                </c:pt>
                <c:pt idx="17851">
                  <c:v>35.025818000000001</c:v>
                </c:pt>
                <c:pt idx="17852">
                  <c:v>35.025818000000001</c:v>
                </c:pt>
                <c:pt idx="17853">
                  <c:v>35.054504000000001</c:v>
                </c:pt>
                <c:pt idx="17854">
                  <c:v>35.054504000000001</c:v>
                </c:pt>
                <c:pt idx="17855">
                  <c:v>35.083190000000002</c:v>
                </c:pt>
                <c:pt idx="17856">
                  <c:v>35.083190000000002</c:v>
                </c:pt>
                <c:pt idx="17857">
                  <c:v>35.111876000000002</c:v>
                </c:pt>
                <c:pt idx="17858">
                  <c:v>35.111876000000002</c:v>
                </c:pt>
                <c:pt idx="17859">
                  <c:v>35.140562000000003</c:v>
                </c:pt>
                <c:pt idx="17860">
                  <c:v>35.140562000000003</c:v>
                </c:pt>
                <c:pt idx="17861">
                  <c:v>35.169248000000003</c:v>
                </c:pt>
                <c:pt idx="17862">
                  <c:v>35.169248000000003</c:v>
                </c:pt>
                <c:pt idx="17863">
                  <c:v>35.197935000000001</c:v>
                </c:pt>
                <c:pt idx="17864">
                  <c:v>35.197935000000001</c:v>
                </c:pt>
                <c:pt idx="17865">
                  <c:v>35.226621000000002</c:v>
                </c:pt>
                <c:pt idx="17866">
                  <c:v>35.226621000000002</c:v>
                </c:pt>
                <c:pt idx="17867">
                  <c:v>35.255307000000002</c:v>
                </c:pt>
                <c:pt idx="17868">
                  <c:v>35.255307000000002</c:v>
                </c:pt>
                <c:pt idx="17869">
                  <c:v>35.283993000000002</c:v>
                </c:pt>
                <c:pt idx="17870">
                  <c:v>35.283993000000002</c:v>
                </c:pt>
                <c:pt idx="17871">
                  <c:v>35.312679000000003</c:v>
                </c:pt>
                <c:pt idx="17872">
                  <c:v>35.312679000000003</c:v>
                </c:pt>
                <c:pt idx="17873">
                  <c:v>35.341365000000003</c:v>
                </c:pt>
                <c:pt idx="17874">
                  <c:v>35.341365000000003</c:v>
                </c:pt>
                <c:pt idx="17875">
                  <c:v>35.370052000000001</c:v>
                </c:pt>
                <c:pt idx="17876">
                  <c:v>35.370052000000001</c:v>
                </c:pt>
                <c:pt idx="17877">
                  <c:v>35.398738000000002</c:v>
                </c:pt>
                <c:pt idx="17878">
                  <c:v>35.398738000000002</c:v>
                </c:pt>
                <c:pt idx="17879">
                  <c:v>35.427424000000002</c:v>
                </c:pt>
                <c:pt idx="17880">
                  <c:v>35.427424000000002</c:v>
                </c:pt>
                <c:pt idx="17881">
                  <c:v>35.456110000000002</c:v>
                </c:pt>
                <c:pt idx="17882">
                  <c:v>35.456110000000002</c:v>
                </c:pt>
                <c:pt idx="17883">
                  <c:v>35.484796000000003</c:v>
                </c:pt>
                <c:pt idx="17884">
                  <c:v>35.484796000000003</c:v>
                </c:pt>
                <c:pt idx="17885">
                  <c:v>35.513483000000001</c:v>
                </c:pt>
                <c:pt idx="17886">
                  <c:v>35.513483000000001</c:v>
                </c:pt>
                <c:pt idx="17887">
                  <c:v>35.542169000000001</c:v>
                </c:pt>
                <c:pt idx="17888">
                  <c:v>35.542169000000001</c:v>
                </c:pt>
                <c:pt idx="17889">
                  <c:v>35.570855000000002</c:v>
                </c:pt>
                <c:pt idx="17890">
                  <c:v>35.570855000000002</c:v>
                </c:pt>
                <c:pt idx="17891">
                  <c:v>35.599541000000002</c:v>
                </c:pt>
                <c:pt idx="17892">
                  <c:v>35.599541000000002</c:v>
                </c:pt>
                <c:pt idx="17893">
                  <c:v>35.628227000000003</c:v>
                </c:pt>
                <c:pt idx="17894">
                  <c:v>35.628227000000003</c:v>
                </c:pt>
                <c:pt idx="17895">
                  <c:v>35.656913000000003</c:v>
                </c:pt>
                <c:pt idx="17896">
                  <c:v>35.656913000000003</c:v>
                </c:pt>
                <c:pt idx="17897">
                  <c:v>35.685600000000001</c:v>
                </c:pt>
                <c:pt idx="17898">
                  <c:v>35.685600000000001</c:v>
                </c:pt>
                <c:pt idx="17899">
                  <c:v>35.714286000000001</c:v>
                </c:pt>
                <c:pt idx="17900">
                  <c:v>35.714286000000001</c:v>
                </c:pt>
                <c:pt idx="17901">
                  <c:v>35.742972000000002</c:v>
                </c:pt>
                <c:pt idx="17902">
                  <c:v>35.742972000000002</c:v>
                </c:pt>
                <c:pt idx="17903">
                  <c:v>35.771658000000002</c:v>
                </c:pt>
                <c:pt idx="17904">
                  <c:v>35.771658000000002</c:v>
                </c:pt>
                <c:pt idx="17905">
                  <c:v>35.800344000000003</c:v>
                </c:pt>
                <c:pt idx="17906">
                  <c:v>35.800344000000003</c:v>
                </c:pt>
                <c:pt idx="17907">
                  <c:v>35.829030000000003</c:v>
                </c:pt>
                <c:pt idx="17908">
                  <c:v>35.829030000000003</c:v>
                </c:pt>
                <c:pt idx="17909">
                  <c:v>35.857717000000001</c:v>
                </c:pt>
                <c:pt idx="17910">
                  <c:v>35.857717000000001</c:v>
                </c:pt>
                <c:pt idx="17911">
                  <c:v>35.886403000000001</c:v>
                </c:pt>
                <c:pt idx="17912">
                  <c:v>35.886403000000001</c:v>
                </c:pt>
                <c:pt idx="17913">
                  <c:v>35.915089000000002</c:v>
                </c:pt>
                <c:pt idx="17914">
                  <c:v>35.915089000000002</c:v>
                </c:pt>
                <c:pt idx="17915">
                  <c:v>35.943775000000002</c:v>
                </c:pt>
                <c:pt idx="17916">
                  <c:v>35.943775000000002</c:v>
                </c:pt>
                <c:pt idx="17917">
                  <c:v>35.972461000000003</c:v>
                </c:pt>
                <c:pt idx="17918">
                  <c:v>35.972461000000003</c:v>
                </c:pt>
                <c:pt idx="17919">
                  <c:v>36.001147000000003</c:v>
                </c:pt>
                <c:pt idx="17920">
                  <c:v>36.001147000000003</c:v>
                </c:pt>
                <c:pt idx="17921">
                  <c:v>36.029834000000001</c:v>
                </c:pt>
                <c:pt idx="17922">
                  <c:v>36.029834000000001</c:v>
                </c:pt>
                <c:pt idx="17923">
                  <c:v>36.058520000000001</c:v>
                </c:pt>
                <c:pt idx="17924">
                  <c:v>36.058520000000001</c:v>
                </c:pt>
                <c:pt idx="17925">
                  <c:v>36.087206000000002</c:v>
                </c:pt>
                <c:pt idx="17926">
                  <c:v>36.087206000000002</c:v>
                </c:pt>
                <c:pt idx="17927">
                  <c:v>36.115892000000002</c:v>
                </c:pt>
                <c:pt idx="17928">
                  <c:v>36.115892000000002</c:v>
                </c:pt>
                <c:pt idx="17929">
                  <c:v>36.144578000000003</c:v>
                </c:pt>
                <c:pt idx="17930">
                  <c:v>36.144578000000003</c:v>
                </c:pt>
                <c:pt idx="17931">
                  <c:v>36.173264000000003</c:v>
                </c:pt>
                <c:pt idx="17932">
                  <c:v>36.173264000000003</c:v>
                </c:pt>
                <c:pt idx="17933">
                  <c:v>36.201951000000001</c:v>
                </c:pt>
                <c:pt idx="17934">
                  <c:v>36.201951000000001</c:v>
                </c:pt>
                <c:pt idx="17935">
                  <c:v>36.230637000000002</c:v>
                </c:pt>
                <c:pt idx="17936">
                  <c:v>36.230637000000002</c:v>
                </c:pt>
                <c:pt idx="17937">
                  <c:v>36.259323000000002</c:v>
                </c:pt>
                <c:pt idx="17938">
                  <c:v>36.259323000000002</c:v>
                </c:pt>
                <c:pt idx="17939">
                  <c:v>36.288009000000002</c:v>
                </c:pt>
                <c:pt idx="17940">
                  <c:v>36.288009000000002</c:v>
                </c:pt>
                <c:pt idx="17941">
                  <c:v>36.316695000000003</c:v>
                </c:pt>
                <c:pt idx="17942">
                  <c:v>36.316695000000003</c:v>
                </c:pt>
                <c:pt idx="17943">
                  <c:v>36.345382000000001</c:v>
                </c:pt>
                <c:pt idx="17944">
                  <c:v>36.345382000000001</c:v>
                </c:pt>
                <c:pt idx="17945">
                  <c:v>36.374068000000001</c:v>
                </c:pt>
                <c:pt idx="17946">
                  <c:v>36.374068000000001</c:v>
                </c:pt>
                <c:pt idx="17947">
                  <c:v>36.402754000000002</c:v>
                </c:pt>
                <c:pt idx="17948">
                  <c:v>36.402754000000002</c:v>
                </c:pt>
                <c:pt idx="17949">
                  <c:v>36.431440000000002</c:v>
                </c:pt>
                <c:pt idx="17950">
                  <c:v>36.431440000000002</c:v>
                </c:pt>
                <c:pt idx="17951">
                  <c:v>36.460126000000002</c:v>
                </c:pt>
                <c:pt idx="17952">
                  <c:v>36.460126000000002</c:v>
                </c:pt>
                <c:pt idx="17953">
                  <c:v>36.488812000000003</c:v>
                </c:pt>
                <c:pt idx="17954">
                  <c:v>36.488812000000003</c:v>
                </c:pt>
                <c:pt idx="17955">
                  <c:v>36.517499000000001</c:v>
                </c:pt>
                <c:pt idx="17956">
                  <c:v>36.517499000000001</c:v>
                </c:pt>
                <c:pt idx="17957">
                  <c:v>36.546185000000001</c:v>
                </c:pt>
                <c:pt idx="17958">
                  <c:v>36.546185000000001</c:v>
                </c:pt>
                <c:pt idx="17959">
                  <c:v>36.574871000000002</c:v>
                </c:pt>
                <c:pt idx="17960">
                  <c:v>36.574871000000002</c:v>
                </c:pt>
                <c:pt idx="17961">
                  <c:v>36.603557000000002</c:v>
                </c:pt>
                <c:pt idx="17962">
                  <c:v>36.603557000000002</c:v>
                </c:pt>
                <c:pt idx="17963">
                  <c:v>36.632243000000003</c:v>
                </c:pt>
                <c:pt idx="17964">
                  <c:v>36.632243000000003</c:v>
                </c:pt>
                <c:pt idx="17965">
                  <c:v>36.660929000000003</c:v>
                </c:pt>
                <c:pt idx="17966">
                  <c:v>36.660929000000003</c:v>
                </c:pt>
                <c:pt idx="17967">
                  <c:v>36.689616000000001</c:v>
                </c:pt>
                <c:pt idx="17968">
                  <c:v>36.689616000000001</c:v>
                </c:pt>
                <c:pt idx="17969">
                  <c:v>36.718302000000001</c:v>
                </c:pt>
                <c:pt idx="17970">
                  <c:v>36.718302000000001</c:v>
                </c:pt>
                <c:pt idx="17971">
                  <c:v>36.746988000000002</c:v>
                </c:pt>
                <c:pt idx="17972">
                  <c:v>36.746988000000002</c:v>
                </c:pt>
                <c:pt idx="17973">
                  <c:v>36.775674000000002</c:v>
                </c:pt>
                <c:pt idx="17974">
                  <c:v>36.775674000000002</c:v>
                </c:pt>
                <c:pt idx="17975">
                  <c:v>36.804360000000003</c:v>
                </c:pt>
                <c:pt idx="17976">
                  <c:v>36.804360000000003</c:v>
                </c:pt>
                <c:pt idx="17977">
                  <c:v>36.833046000000003</c:v>
                </c:pt>
                <c:pt idx="17978">
                  <c:v>36.833046000000003</c:v>
                </c:pt>
                <c:pt idx="17979">
                  <c:v>36.861733000000001</c:v>
                </c:pt>
                <c:pt idx="17980">
                  <c:v>36.861733000000001</c:v>
                </c:pt>
                <c:pt idx="17981">
                  <c:v>36.890419000000001</c:v>
                </c:pt>
                <c:pt idx="17982">
                  <c:v>36.890419000000001</c:v>
                </c:pt>
                <c:pt idx="17983">
                  <c:v>36.919105000000002</c:v>
                </c:pt>
                <c:pt idx="17984">
                  <c:v>36.919105000000002</c:v>
                </c:pt>
                <c:pt idx="17985">
                  <c:v>36.947791000000002</c:v>
                </c:pt>
                <c:pt idx="17986">
                  <c:v>36.947791000000002</c:v>
                </c:pt>
                <c:pt idx="17987">
                  <c:v>36.976477000000003</c:v>
                </c:pt>
                <c:pt idx="17988">
                  <c:v>36.976477000000003</c:v>
                </c:pt>
                <c:pt idx="17989">
                  <c:v>37.005164000000001</c:v>
                </c:pt>
                <c:pt idx="17990">
                  <c:v>37.005164000000001</c:v>
                </c:pt>
                <c:pt idx="17991">
                  <c:v>37.033850000000001</c:v>
                </c:pt>
                <c:pt idx="17992">
                  <c:v>37.033850000000001</c:v>
                </c:pt>
                <c:pt idx="17993">
                  <c:v>37.062536000000001</c:v>
                </c:pt>
                <c:pt idx="17994">
                  <c:v>37.062536000000001</c:v>
                </c:pt>
                <c:pt idx="17995">
                  <c:v>37.091222000000002</c:v>
                </c:pt>
                <c:pt idx="17996">
                  <c:v>37.091222000000002</c:v>
                </c:pt>
                <c:pt idx="17997">
                  <c:v>37.119908000000002</c:v>
                </c:pt>
                <c:pt idx="17998">
                  <c:v>37.119908000000002</c:v>
                </c:pt>
                <c:pt idx="17999">
                  <c:v>37.148594000000003</c:v>
                </c:pt>
                <c:pt idx="18000">
                  <c:v>37.148594000000003</c:v>
                </c:pt>
                <c:pt idx="18001">
                  <c:v>37.177281000000001</c:v>
                </c:pt>
                <c:pt idx="18002">
                  <c:v>37.177281000000001</c:v>
                </c:pt>
                <c:pt idx="18003">
                  <c:v>37.205967000000001</c:v>
                </c:pt>
                <c:pt idx="18004">
                  <c:v>37.205967000000001</c:v>
                </c:pt>
                <c:pt idx="18005">
                  <c:v>37.234653000000002</c:v>
                </c:pt>
                <c:pt idx="18006">
                  <c:v>37.234653000000002</c:v>
                </c:pt>
                <c:pt idx="18007">
                  <c:v>37.263339000000002</c:v>
                </c:pt>
                <c:pt idx="18008">
                  <c:v>37.263339000000002</c:v>
                </c:pt>
                <c:pt idx="18009">
                  <c:v>37.292025000000002</c:v>
                </c:pt>
                <c:pt idx="18010">
                  <c:v>37.292025000000002</c:v>
                </c:pt>
                <c:pt idx="18011">
                  <c:v>37.320711000000003</c:v>
                </c:pt>
                <c:pt idx="18012">
                  <c:v>37.320711000000003</c:v>
                </c:pt>
                <c:pt idx="18013">
                  <c:v>37.349398000000001</c:v>
                </c:pt>
                <c:pt idx="18014">
                  <c:v>37.349398000000001</c:v>
                </c:pt>
                <c:pt idx="18015">
                  <c:v>37.378084000000001</c:v>
                </c:pt>
                <c:pt idx="18016">
                  <c:v>37.378084000000001</c:v>
                </c:pt>
                <c:pt idx="18017">
                  <c:v>37.406770000000002</c:v>
                </c:pt>
                <c:pt idx="18018">
                  <c:v>37.406770000000002</c:v>
                </c:pt>
                <c:pt idx="18019">
                  <c:v>37.435456000000002</c:v>
                </c:pt>
                <c:pt idx="18020">
                  <c:v>37.435456000000002</c:v>
                </c:pt>
                <c:pt idx="18021">
                  <c:v>37.464142000000002</c:v>
                </c:pt>
                <c:pt idx="18022">
                  <c:v>37.464142000000002</c:v>
                </c:pt>
                <c:pt idx="18023">
                  <c:v>37.492828000000003</c:v>
                </c:pt>
                <c:pt idx="18024">
                  <c:v>37.492828000000003</c:v>
                </c:pt>
                <c:pt idx="18025">
                  <c:v>37.521515000000001</c:v>
                </c:pt>
                <c:pt idx="18026">
                  <c:v>37.521515000000001</c:v>
                </c:pt>
                <c:pt idx="18027">
                  <c:v>37.550201000000001</c:v>
                </c:pt>
                <c:pt idx="18028">
                  <c:v>37.550201000000001</c:v>
                </c:pt>
                <c:pt idx="18029">
                  <c:v>37.578887000000002</c:v>
                </c:pt>
                <c:pt idx="18030">
                  <c:v>37.578887000000002</c:v>
                </c:pt>
                <c:pt idx="18031">
                  <c:v>37.607573000000002</c:v>
                </c:pt>
                <c:pt idx="18032">
                  <c:v>37.607573000000002</c:v>
                </c:pt>
                <c:pt idx="18033">
                  <c:v>37.636259000000003</c:v>
                </c:pt>
                <c:pt idx="18034">
                  <c:v>37.636259000000003</c:v>
                </c:pt>
                <c:pt idx="18035">
                  <c:v>37.664945000000003</c:v>
                </c:pt>
                <c:pt idx="18036">
                  <c:v>37.664945000000003</c:v>
                </c:pt>
                <c:pt idx="18037">
                  <c:v>37.693632000000001</c:v>
                </c:pt>
                <c:pt idx="18038">
                  <c:v>37.693632000000001</c:v>
                </c:pt>
                <c:pt idx="18039">
                  <c:v>37.722318000000001</c:v>
                </c:pt>
                <c:pt idx="18040">
                  <c:v>37.722318000000001</c:v>
                </c:pt>
                <c:pt idx="18041">
                  <c:v>37.751004000000002</c:v>
                </c:pt>
                <c:pt idx="18042">
                  <c:v>37.751004000000002</c:v>
                </c:pt>
                <c:pt idx="18043">
                  <c:v>37.779690000000002</c:v>
                </c:pt>
                <c:pt idx="18044">
                  <c:v>37.779690000000002</c:v>
                </c:pt>
                <c:pt idx="18045">
                  <c:v>37.808376000000003</c:v>
                </c:pt>
                <c:pt idx="18046">
                  <c:v>37.808376000000003</c:v>
                </c:pt>
                <c:pt idx="18047">
                  <c:v>37.837063000000001</c:v>
                </c:pt>
                <c:pt idx="18048">
                  <c:v>37.837063000000001</c:v>
                </c:pt>
                <c:pt idx="18049">
                  <c:v>37.865749000000001</c:v>
                </c:pt>
                <c:pt idx="18050">
                  <c:v>37.865749000000001</c:v>
                </c:pt>
                <c:pt idx="18051">
                  <c:v>37.894435000000001</c:v>
                </c:pt>
                <c:pt idx="18052">
                  <c:v>37.894435000000001</c:v>
                </c:pt>
                <c:pt idx="18053">
                  <c:v>37.923121000000002</c:v>
                </c:pt>
                <c:pt idx="18054">
                  <c:v>37.923121000000002</c:v>
                </c:pt>
                <c:pt idx="18055">
                  <c:v>37.951807000000002</c:v>
                </c:pt>
                <c:pt idx="18056">
                  <c:v>37.951807000000002</c:v>
                </c:pt>
                <c:pt idx="18057">
                  <c:v>37.980493000000003</c:v>
                </c:pt>
                <c:pt idx="18058">
                  <c:v>37.980493000000003</c:v>
                </c:pt>
                <c:pt idx="18059">
                  <c:v>38.009180000000001</c:v>
                </c:pt>
                <c:pt idx="18060">
                  <c:v>38.009180000000001</c:v>
                </c:pt>
                <c:pt idx="18061">
                  <c:v>38.037866000000001</c:v>
                </c:pt>
                <c:pt idx="18062">
                  <c:v>38.037866000000001</c:v>
                </c:pt>
                <c:pt idx="18063">
                  <c:v>38.066552000000001</c:v>
                </c:pt>
                <c:pt idx="18064">
                  <c:v>38.066552000000001</c:v>
                </c:pt>
                <c:pt idx="18065">
                  <c:v>38.095238000000002</c:v>
                </c:pt>
                <c:pt idx="18066">
                  <c:v>38.095238000000002</c:v>
                </c:pt>
                <c:pt idx="18067">
                  <c:v>38.123924000000002</c:v>
                </c:pt>
                <c:pt idx="18068">
                  <c:v>38.123924000000002</c:v>
                </c:pt>
                <c:pt idx="18069">
                  <c:v>38.152610000000003</c:v>
                </c:pt>
                <c:pt idx="18070">
                  <c:v>38.152610000000003</c:v>
                </c:pt>
                <c:pt idx="18071">
                  <c:v>38.181297000000001</c:v>
                </c:pt>
                <c:pt idx="18072">
                  <c:v>38.181297000000001</c:v>
                </c:pt>
                <c:pt idx="18073">
                  <c:v>38.209983000000001</c:v>
                </c:pt>
                <c:pt idx="18074">
                  <c:v>38.209983000000001</c:v>
                </c:pt>
                <c:pt idx="18075">
                  <c:v>38.238669000000002</c:v>
                </c:pt>
                <c:pt idx="18076">
                  <c:v>38.238669000000002</c:v>
                </c:pt>
                <c:pt idx="18077">
                  <c:v>38.267355000000002</c:v>
                </c:pt>
                <c:pt idx="18078">
                  <c:v>38.267355000000002</c:v>
                </c:pt>
                <c:pt idx="18079">
                  <c:v>38.296041000000002</c:v>
                </c:pt>
                <c:pt idx="18080">
                  <c:v>38.296041000000002</c:v>
                </c:pt>
                <c:pt idx="18081">
                  <c:v>38.324727000000003</c:v>
                </c:pt>
                <c:pt idx="18082">
                  <c:v>38.324727000000003</c:v>
                </c:pt>
                <c:pt idx="18083">
                  <c:v>38.353414000000001</c:v>
                </c:pt>
                <c:pt idx="18084">
                  <c:v>38.353414000000001</c:v>
                </c:pt>
                <c:pt idx="18085">
                  <c:v>38.382100000000001</c:v>
                </c:pt>
                <c:pt idx="18086">
                  <c:v>38.382100000000001</c:v>
                </c:pt>
                <c:pt idx="18087">
                  <c:v>38.410786000000002</c:v>
                </c:pt>
                <c:pt idx="18088">
                  <c:v>38.410786000000002</c:v>
                </c:pt>
                <c:pt idx="18089">
                  <c:v>38.439472000000002</c:v>
                </c:pt>
                <c:pt idx="18090">
                  <c:v>38.439472000000002</c:v>
                </c:pt>
                <c:pt idx="18091">
                  <c:v>38.468158000000003</c:v>
                </c:pt>
                <c:pt idx="18092">
                  <c:v>38.468158000000003</c:v>
                </c:pt>
                <c:pt idx="18093">
                  <c:v>38.496845</c:v>
                </c:pt>
                <c:pt idx="18094">
                  <c:v>38.496845</c:v>
                </c:pt>
                <c:pt idx="18095">
                  <c:v>38.525531000000001</c:v>
                </c:pt>
                <c:pt idx="18096">
                  <c:v>38.525531000000001</c:v>
                </c:pt>
                <c:pt idx="18097">
                  <c:v>38.554217000000001</c:v>
                </c:pt>
                <c:pt idx="18098">
                  <c:v>38.554217000000001</c:v>
                </c:pt>
                <c:pt idx="18099">
                  <c:v>38.582903000000002</c:v>
                </c:pt>
                <c:pt idx="18100">
                  <c:v>38.582903000000002</c:v>
                </c:pt>
                <c:pt idx="18101">
                  <c:v>38.611589000000002</c:v>
                </c:pt>
                <c:pt idx="18102">
                  <c:v>38.611589000000002</c:v>
                </c:pt>
                <c:pt idx="18103">
                  <c:v>38.640275000000003</c:v>
                </c:pt>
                <c:pt idx="18104">
                  <c:v>38.640275000000003</c:v>
                </c:pt>
                <c:pt idx="18105">
                  <c:v>38.668962000000001</c:v>
                </c:pt>
                <c:pt idx="18106">
                  <c:v>38.668962000000001</c:v>
                </c:pt>
                <c:pt idx="18107">
                  <c:v>38.697648000000001</c:v>
                </c:pt>
                <c:pt idx="18108">
                  <c:v>38.697648000000001</c:v>
                </c:pt>
                <c:pt idx="18109">
                  <c:v>38.726334000000001</c:v>
                </c:pt>
                <c:pt idx="18110">
                  <c:v>38.726334000000001</c:v>
                </c:pt>
                <c:pt idx="18111">
                  <c:v>38.755020000000002</c:v>
                </c:pt>
                <c:pt idx="18112">
                  <c:v>38.755020000000002</c:v>
                </c:pt>
                <c:pt idx="18113">
                  <c:v>38.783706000000002</c:v>
                </c:pt>
                <c:pt idx="18114">
                  <c:v>38.783706000000002</c:v>
                </c:pt>
                <c:pt idx="18115">
                  <c:v>38.812392000000003</c:v>
                </c:pt>
                <c:pt idx="18116">
                  <c:v>38.812392000000003</c:v>
                </c:pt>
                <c:pt idx="18117">
                  <c:v>38.841079000000001</c:v>
                </c:pt>
                <c:pt idx="18118">
                  <c:v>38.841079000000001</c:v>
                </c:pt>
                <c:pt idx="18119">
                  <c:v>38.869765000000001</c:v>
                </c:pt>
                <c:pt idx="18120">
                  <c:v>38.869765000000001</c:v>
                </c:pt>
                <c:pt idx="18121">
                  <c:v>38.898451000000001</c:v>
                </c:pt>
                <c:pt idx="18122">
                  <c:v>38.898451000000001</c:v>
                </c:pt>
                <c:pt idx="18123">
                  <c:v>38.927137000000002</c:v>
                </c:pt>
                <c:pt idx="18124">
                  <c:v>38.927137000000002</c:v>
                </c:pt>
                <c:pt idx="18125">
                  <c:v>38.955823000000002</c:v>
                </c:pt>
                <c:pt idx="18126">
                  <c:v>38.955823000000002</c:v>
                </c:pt>
                <c:pt idx="18127">
                  <c:v>38.984509000000003</c:v>
                </c:pt>
                <c:pt idx="18128">
                  <c:v>38.984509000000003</c:v>
                </c:pt>
                <c:pt idx="18129">
                  <c:v>39.013196000000001</c:v>
                </c:pt>
                <c:pt idx="18130">
                  <c:v>39.013196000000001</c:v>
                </c:pt>
                <c:pt idx="18131">
                  <c:v>39.041882000000001</c:v>
                </c:pt>
                <c:pt idx="18132">
                  <c:v>39.041882000000001</c:v>
                </c:pt>
                <c:pt idx="18133">
                  <c:v>39.070568000000002</c:v>
                </c:pt>
                <c:pt idx="18134">
                  <c:v>39.070568000000002</c:v>
                </c:pt>
                <c:pt idx="18135">
                  <c:v>39.099254000000002</c:v>
                </c:pt>
                <c:pt idx="18136">
                  <c:v>39.099254000000002</c:v>
                </c:pt>
                <c:pt idx="18137">
                  <c:v>39.127940000000002</c:v>
                </c:pt>
                <c:pt idx="18138">
                  <c:v>39.127940000000002</c:v>
                </c:pt>
                <c:pt idx="18139">
                  <c:v>39.156627</c:v>
                </c:pt>
                <c:pt idx="18140">
                  <c:v>39.156627</c:v>
                </c:pt>
                <c:pt idx="18141">
                  <c:v>39.185313000000001</c:v>
                </c:pt>
                <c:pt idx="18142">
                  <c:v>39.185313000000001</c:v>
                </c:pt>
                <c:pt idx="18143">
                  <c:v>39.213999000000001</c:v>
                </c:pt>
                <c:pt idx="18144">
                  <c:v>39.213999000000001</c:v>
                </c:pt>
                <c:pt idx="18145">
                  <c:v>39.242685000000002</c:v>
                </c:pt>
                <c:pt idx="18146">
                  <c:v>39.242685000000002</c:v>
                </c:pt>
                <c:pt idx="18147">
                  <c:v>39.271371000000002</c:v>
                </c:pt>
                <c:pt idx="18148">
                  <c:v>39.271371000000002</c:v>
                </c:pt>
                <c:pt idx="18149">
                  <c:v>39.300057000000002</c:v>
                </c:pt>
                <c:pt idx="18150">
                  <c:v>39.300057000000002</c:v>
                </c:pt>
                <c:pt idx="18151">
                  <c:v>39.328744</c:v>
                </c:pt>
                <c:pt idx="18152">
                  <c:v>39.328744</c:v>
                </c:pt>
                <c:pt idx="18153">
                  <c:v>39.357430000000001</c:v>
                </c:pt>
                <c:pt idx="18154">
                  <c:v>39.357430000000001</c:v>
                </c:pt>
                <c:pt idx="18155">
                  <c:v>39.386116000000001</c:v>
                </c:pt>
                <c:pt idx="18156">
                  <c:v>39.386116000000001</c:v>
                </c:pt>
                <c:pt idx="18157">
                  <c:v>39.414802000000002</c:v>
                </c:pt>
                <c:pt idx="18158">
                  <c:v>39.414802000000002</c:v>
                </c:pt>
                <c:pt idx="18159">
                  <c:v>39.443488000000002</c:v>
                </c:pt>
                <c:pt idx="18160">
                  <c:v>39.443488000000002</c:v>
                </c:pt>
                <c:pt idx="18161">
                  <c:v>39.472174000000003</c:v>
                </c:pt>
                <c:pt idx="18162">
                  <c:v>39.472174000000003</c:v>
                </c:pt>
                <c:pt idx="18163">
                  <c:v>39.500861</c:v>
                </c:pt>
                <c:pt idx="18164">
                  <c:v>39.500861</c:v>
                </c:pt>
                <c:pt idx="18165">
                  <c:v>39.529547000000001</c:v>
                </c:pt>
                <c:pt idx="18166">
                  <c:v>39.529547000000001</c:v>
                </c:pt>
                <c:pt idx="18167">
                  <c:v>39.558233000000001</c:v>
                </c:pt>
                <c:pt idx="18168">
                  <c:v>39.558233000000001</c:v>
                </c:pt>
                <c:pt idx="18169">
                  <c:v>39.586919000000002</c:v>
                </c:pt>
                <c:pt idx="18170">
                  <c:v>39.586919000000002</c:v>
                </c:pt>
                <c:pt idx="18171">
                  <c:v>39.615605000000002</c:v>
                </c:pt>
                <c:pt idx="18172">
                  <c:v>39.615605000000002</c:v>
                </c:pt>
                <c:pt idx="18173">
                  <c:v>39.644291000000003</c:v>
                </c:pt>
                <c:pt idx="18174">
                  <c:v>39.644291000000003</c:v>
                </c:pt>
                <c:pt idx="18175">
                  <c:v>39.672978000000001</c:v>
                </c:pt>
                <c:pt idx="18176">
                  <c:v>39.672978000000001</c:v>
                </c:pt>
                <c:pt idx="18177">
                  <c:v>39.701664000000001</c:v>
                </c:pt>
                <c:pt idx="18178">
                  <c:v>39.701664000000001</c:v>
                </c:pt>
                <c:pt idx="18179">
                  <c:v>39.730350000000001</c:v>
                </c:pt>
                <c:pt idx="18180">
                  <c:v>39.730350000000001</c:v>
                </c:pt>
                <c:pt idx="18181">
                  <c:v>39.759036000000002</c:v>
                </c:pt>
                <c:pt idx="18182">
                  <c:v>39.759036000000002</c:v>
                </c:pt>
                <c:pt idx="18183">
                  <c:v>39.787722000000002</c:v>
                </c:pt>
                <c:pt idx="18184">
                  <c:v>39.787722000000002</c:v>
                </c:pt>
                <c:pt idx="18185">
                  <c:v>39.816408000000003</c:v>
                </c:pt>
                <c:pt idx="18186">
                  <c:v>39.816408000000003</c:v>
                </c:pt>
                <c:pt idx="18187">
                  <c:v>39.845095000000001</c:v>
                </c:pt>
                <c:pt idx="18188">
                  <c:v>39.845095000000001</c:v>
                </c:pt>
                <c:pt idx="18189">
                  <c:v>39.873781000000001</c:v>
                </c:pt>
                <c:pt idx="18190">
                  <c:v>39.873781000000001</c:v>
                </c:pt>
                <c:pt idx="18191">
                  <c:v>39.902467000000001</c:v>
                </c:pt>
                <c:pt idx="18192">
                  <c:v>39.902467000000001</c:v>
                </c:pt>
                <c:pt idx="18193">
                  <c:v>39.931153000000002</c:v>
                </c:pt>
                <c:pt idx="18194">
                  <c:v>39.931153000000002</c:v>
                </c:pt>
                <c:pt idx="18195">
                  <c:v>39.959839000000002</c:v>
                </c:pt>
                <c:pt idx="18196">
                  <c:v>39.959839000000002</c:v>
                </c:pt>
                <c:pt idx="18197">
                  <c:v>39.988526</c:v>
                </c:pt>
                <c:pt idx="18198">
                  <c:v>39.988526</c:v>
                </c:pt>
                <c:pt idx="18199">
                  <c:v>40.017212000000001</c:v>
                </c:pt>
                <c:pt idx="18200">
                  <c:v>40.017212000000001</c:v>
                </c:pt>
                <c:pt idx="18201">
                  <c:v>40.045898000000001</c:v>
                </c:pt>
                <c:pt idx="18202">
                  <c:v>40.045898000000001</c:v>
                </c:pt>
                <c:pt idx="18203">
                  <c:v>40.074584000000002</c:v>
                </c:pt>
                <c:pt idx="18204">
                  <c:v>40.074584000000002</c:v>
                </c:pt>
                <c:pt idx="18205">
                  <c:v>40.103270000000002</c:v>
                </c:pt>
                <c:pt idx="18206">
                  <c:v>40.103270000000002</c:v>
                </c:pt>
                <c:pt idx="18207">
                  <c:v>40.131956000000002</c:v>
                </c:pt>
                <c:pt idx="18208">
                  <c:v>40.131956000000002</c:v>
                </c:pt>
                <c:pt idx="18209">
                  <c:v>40.160643</c:v>
                </c:pt>
                <c:pt idx="18210">
                  <c:v>40.160643</c:v>
                </c:pt>
                <c:pt idx="18211">
                  <c:v>40.189329000000001</c:v>
                </c:pt>
                <c:pt idx="18212">
                  <c:v>40.189329000000001</c:v>
                </c:pt>
                <c:pt idx="18213">
                  <c:v>40.218015000000001</c:v>
                </c:pt>
                <c:pt idx="18214">
                  <c:v>40.218015000000001</c:v>
                </c:pt>
                <c:pt idx="18215">
                  <c:v>40.246701000000002</c:v>
                </c:pt>
                <c:pt idx="18216">
                  <c:v>40.246701000000002</c:v>
                </c:pt>
                <c:pt idx="18217">
                  <c:v>40.275387000000002</c:v>
                </c:pt>
                <c:pt idx="18218">
                  <c:v>40.275387000000002</c:v>
                </c:pt>
                <c:pt idx="18219">
                  <c:v>40.304073000000002</c:v>
                </c:pt>
                <c:pt idx="18220">
                  <c:v>40.304073000000002</c:v>
                </c:pt>
                <c:pt idx="18221">
                  <c:v>40.33276</c:v>
                </c:pt>
                <c:pt idx="18222">
                  <c:v>40.33276</c:v>
                </c:pt>
                <c:pt idx="18223">
                  <c:v>40.361446000000001</c:v>
                </c:pt>
                <c:pt idx="18224">
                  <c:v>40.361446000000001</c:v>
                </c:pt>
                <c:pt idx="18225">
                  <c:v>40.390132000000001</c:v>
                </c:pt>
                <c:pt idx="18226">
                  <c:v>40.390132000000001</c:v>
                </c:pt>
                <c:pt idx="18227">
                  <c:v>40.418818000000002</c:v>
                </c:pt>
                <c:pt idx="18228">
                  <c:v>40.418818000000002</c:v>
                </c:pt>
                <c:pt idx="18229">
                  <c:v>40.447504000000002</c:v>
                </c:pt>
                <c:pt idx="18230">
                  <c:v>40.447504000000002</c:v>
                </c:pt>
                <c:pt idx="18231">
                  <c:v>40.476190000000003</c:v>
                </c:pt>
                <c:pt idx="18232">
                  <c:v>40.476190000000003</c:v>
                </c:pt>
                <c:pt idx="18233">
                  <c:v>40.504877</c:v>
                </c:pt>
                <c:pt idx="18234">
                  <c:v>40.504877</c:v>
                </c:pt>
                <c:pt idx="18235">
                  <c:v>40.533563000000001</c:v>
                </c:pt>
                <c:pt idx="18236">
                  <c:v>40.533563000000001</c:v>
                </c:pt>
                <c:pt idx="18237">
                  <c:v>40.562249000000001</c:v>
                </c:pt>
                <c:pt idx="18238">
                  <c:v>40.562249000000001</c:v>
                </c:pt>
                <c:pt idx="18239">
                  <c:v>40.590935000000002</c:v>
                </c:pt>
                <c:pt idx="18240">
                  <c:v>40.590935000000002</c:v>
                </c:pt>
                <c:pt idx="18241">
                  <c:v>40.619621000000002</c:v>
                </c:pt>
                <c:pt idx="18242">
                  <c:v>40.619621000000002</c:v>
                </c:pt>
                <c:pt idx="18243">
                  <c:v>40.648308</c:v>
                </c:pt>
                <c:pt idx="18244">
                  <c:v>40.648308</c:v>
                </c:pt>
                <c:pt idx="18245">
                  <c:v>40.676994000000001</c:v>
                </c:pt>
                <c:pt idx="18246">
                  <c:v>40.676994000000001</c:v>
                </c:pt>
                <c:pt idx="18247">
                  <c:v>40.705680000000001</c:v>
                </c:pt>
                <c:pt idx="18248">
                  <c:v>40.705680000000001</c:v>
                </c:pt>
                <c:pt idx="18249">
                  <c:v>40.734366000000001</c:v>
                </c:pt>
                <c:pt idx="18250">
                  <c:v>40.734366000000001</c:v>
                </c:pt>
                <c:pt idx="18251">
                  <c:v>40.763052000000002</c:v>
                </c:pt>
                <c:pt idx="18252">
                  <c:v>40.763052000000002</c:v>
                </c:pt>
                <c:pt idx="18253">
                  <c:v>40.791738000000002</c:v>
                </c:pt>
                <c:pt idx="18254">
                  <c:v>40.791738000000002</c:v>
                </c:pt>
                <c:pt idx="18255">
                  <c:v>40.820425</c:v>
                </c:pt>
                <c:pt idx="18256">
                  <c:v>40.820425</c:v>
                </c:pt>
                <c:pt idx="18257">
                  <c:v>40.849111000000001</c:v>
                </c:pt>
                <c:pt idx="18258">
                  <c:v>40.849111000000001</c:v>
                </c:pt>
                <c:pt idx="18259">
                  <c:v>40.877797000000001</c:v>
                </c:pt>
                <c:pt idx="18260">
                  <c:v>40.877797000000001</c:v>
                </c:pt>
                <c:pt idx="18261">
                  <c:v>40.906483000000001</c:v>
                </c:pt>
                <c:pt idx="18262">
                  <c:v>40.906483000000001</c:v>
                </c:pt>
                <c:pt idx="18263">
                  <c:v>40.935169000000002</c:v>
                </c:pt>
                <c:pt idx="18264">
                  <c:v>40.935169000000002</c:v>
                </c:pt>
                <c:pt idx="18265">
                  <c:v>40.963855000000002</c:v>
                </c:pt>
                <c:pt idx="18266">
                  <c:v>40.963855000000002</c:v>
                </c:pt>
                <c:pt idx="18267">
                  <c:v>40.992542</c:v>
                </c:pt>
                <c:pt idx="18268">
                  <c:v>40.992542</c:v>
                </c:pt>
                <c:pt idx="18269">
                  <c:v>41.021228000000001</c:v>
                </c:pt>
                <c:pt idx="18270">
                  <c:v>41.021228000000001</c:v>
                </c:pt>
                <c:pt idx="18271">
                  <c:v>41.049914000000001</c:v>
                </c:pt>
                <c:pt idx="18272">
                  <c:v>41.049914000000001</c:v>
                </c:pt>
                <c:pt idx="18273">
                  <c:v>41.078600000000002</c:v>
                </c:pt>
                <c:pt idx="18274">
                  <c:v>41.078600000000002</c:v>
                </c:pt>
                <c:pt idx="18275">
                  <c:v>41.107286000000002</c:v>
                </c:pt>
                <c:pt idx="18276">
                  <c:v>41.107286000000002</c:v>
                </c:pt>
                <c:pt idx="18277">
                  <c:v>41.135972000000002</c:v>
                </c:pt>
                <c:pt idx="18278">
                  <c:v>41.135972000000002</c:v>
                </c:pt>
                <c:pt idx="18279">
                  <c:v>41.164659</c:v>
                </c:pt>
                <c:pt idx="18280">
                  <c:v>41.164659</c:v>
                </c:pt>
                <c:pt idx="18281">
                  <c:v>41.193345000000001</c:v>
                </c:pt>
                <c:pt idx="18282">
                  <c:v>41.193345000000001</c:v>
                </c:pt>
                <c:pt idx="18283">
                  <c:v>41.222031000000001</c:v>
                </c:pt>
                <c:pt idx="18284">
                  <c:v>41.222031000000001</c:v>
                </c:pt>
                <c:pt idx="18285">
                  <c:v>41.250717000000002</c:v>
                </c:pt>
                <c:pt idx="18286">
                  <c:v>41.250717000000002</c:v>
                </c:pt>
                <c:pt idx="18287">
                  <c:v>41.279403000000002</c:v>
                </c:pt>
                <c:pt idx="18288">
                  <c:v>41.279403000000002</c:v>
                </c:pt>
                <c:pt idx="18289">
                  <c:v>41.30809</c:v>
                </c:pt>
                <c:pt idx="18290">
                  <c:v>41.30809</c:v>
                </c:pt>
                <c:pt idx="18291">
                  <c:v>41.336776</c:v>
                </c:pt>
                <c:pt idx="18292">
                  <c:v>41.336776</c:v>
                </c:pt>
                <c:pt idx="18293">
                  <c:v>41.365462000000001</c:v>
                </c:pt>
                <c:pt idx="18294">
                  <c:v>41.365462000000001</c:v>
                </c:pt>
                <c:pt idx="18295">
                  <c:v>41.394148000000001</c:v>
                </c:pt>
                <c:pt idx="18296">
                  <c:v>41.394148000000001</c:v>
                </c:pt>
                <c:pt idx="18297">
                  <c:v>41.422834000000002</c:v>
                </c:pt>
                <c:pt idx="18298">
                  <c:v>41.422834000000002</c:v>
                </c:pt>
                <c:pt idx="18299">
                  <c:v>41.451520000000002</c:v>
                </c:pt>
                <c:pt idx="18300">
                  <c:v>41.451520000000002</c:v>
                </c:pt>
                <c:pt idx="18301">
                  <c:v>41.480207</c:v>
                </c:pt>
                <c:pt idx="18302">
                  <c:v>41.480207</c:v>
                </c:pt>
                <c:pt idx="18303">
                  <c:v>41.508893</c:v>
                </c:pt>
                <c:pt idx="18304">
                  <c:v>41.508893</c:v>
                </c:pt>
                <c:pt idx="18305">
                  <c:v>41.537579000000001</c:v>
                </c:pt>
                <c:pt idx="18306">
                  <c:v>41.537579000000001</c:v>
                </c:pt>
                <c:pt idx="18307">
                  <c:v>41.566265000000001</c:v>
                </c:pt>
                <c:pt idx="18308">
                  <c:v>41.566265000000001</c:v>
                </c:pt>
                <c:pt idx="18309">
                  <c:v>41.594951000000002</c:v>
                </c:pt>
                <c:pt idx="18310">
                  <c:v>41.594951000000002</c:v>
                </c:pt>
                <c:pt idx="18311">
                  <c:v>41.623637000000002</c:v>
                </c:pt>
                <c:pt idx="18312">
                  <c:v>41.623637000000002</c:v>
                </c:pt>
                <c:pt idx="18313">
                  <c:v>41.652324</c:v>
                </c:pt>
                <c:pt idx="18314">
                  <c:v>41.652324</c:v>
                </c:pt>
                <c:pt idx="18315">
                  <c:v>41.681010000000001</c:v>
                </c:pt>
                <c:pt idx="18316">
                  <c:v>41.681010000000001</c:v>
                </c:pt>
                <c:pt idx="18317">
                  <c:v>41.709696000000001</c:v>
                </c:pt>
                <c:pt idx="18318">
                  <c:v>41.709696000000001</c:v>
                </c:pt>
                <c:pt idx="18319">
                  <c:v>41.738382000000001</c:v>
                </c:pt>
                <c:pt idx="18320">
                  <c:v>41.738382000000001</c:v>
                </c:pt>
                <c:pt idx="18321">
                  <c:v>41.767068000000002</c:v>
                </c:pt>
                <c:pt idx="18322">
                  <c:v>41.767068000000002</c:v>
                </c:pt>
                <c:pt idx="18323">
                  <c:v>41.795754000000002</c:v>
                </c:pt>
                <c:pt idx="18324">
                  <c:v>41.795754000000002</c:v>
                </c:pt>
                <c:pt idx="18325">
                  <c:v>41.824441</c:v>
                </c:pt>
                <c:pt idx="18326">
                  <c:v>41.824441</c:v>
                </c:pt>
                <c:pt idx="18327">
                  <c:v>41.853127000000001</c:v>
                </c:pt>
                <c:pt idx="18328">
                  <c:v>41.853127000000001</c:v>
                </c:pt>
                <c:pt idx="18329">
                  <c:v>41.881813000000001</c:v>
                </c:pt>
                <c:pt idx="18330">
                  <c:v>41.881813000000001</c:v>
                </c:pt>
                <c:pt idx="18331">
                  <c:v>41.910499000000002</c:v>
                </c:pt>
                <c:pt idx="18332">
                  <c:v>41.910499000000002</c:v>
                </c:pt>
                <c:pt idx="18333">
                  <c:v>41.939185000000002</c:v>
                </c:pt>
                <c:pt idx="18334">
                  <c:v>41.939185000000002</c:v>
                </c:pt>
                <c:pt idx="18335">
                  <c:v>41.967871000000002</c:v>
                </c:pt>
                <c:pt idx="18336">
                  <c:v>41.967871000000002</c:v>
                </c:pt>
                <c:pt idx="18337">
                  <c:v>41.996558</c:v>
                </c:pt>
                <c:pt idx="18338">
                  <c:v>41.996558</c:v>
                </c:pt>
                <c:pt idx="18339">
                  <c:v>42.025244000000001</c:v>
                </c:pt>
                <c:pt idx="18340">
                  <c:v>42.025244000000001</c:v>
                </c:pt>
                <c:pt idx="18341">
                  <c:v>42.053930000000001</c:v>
                </c:pt>
                <c:pt idx="18342">
                  <c:v>42.053930000000001</c:v>
                </c:pt>
                <c:pt idx="18343">
                  <c:v>42.082616000000002</c:v>
                </c:pt>
                <c:pt idx="18344">
                  <c:v>42.082616000000002</c:v>
                </c:pt>
                <c:pt idx="18345">
                  <c:v>42.111302000000002</c:v>
                </c:pt>
                <c:pt idx="18346">
                  <c:v>42.111302000000002</c:v>
                </c:pt>
                <c:pt idx="18347">
                  <c:v>42.139989</c:v>
                </c:pt>
                <c:pt idx="18348">
                  <c:v>42.139989</c:v>
                </c:pt>
                <c:pt idx="18349">
                  <c:v>42.168675</c:v>
                </c:pt>
                <c:pt idx="18350">
                  <c:v>42.168675</c:v>
                </c:pt>
                <c:pt idx="18351">
                  <c:v>42.197361000000001</c:v>
                </c:pt>
                <c:pt idx="18352">
                  <c:v>42.197361000000001</c:v>
                </c:pt>
                <c:pt idx="18353">
                  <c:v>42.226047000000001</c:v>
                </c:pt>
                <c:pt idx="18354">
                  <c:v>42.226047000000001</c:v>
                </c:pt>
                <c:pt idx="18355">
                  <c:v>42.254733000000002</c:v>
                </c:pt>
                <c:pt idx="18356">
                  <c:v>42.254733000000002</c:v>
                </c:pt>
                <c:pt idx="18357">
                  <c:v>42.283419000000002</c:v>
                </c:pt>
                <c:pt idx="18358">
                  <c:v>42.283419000000002</c:v>
                </c:pt>
                <c:pt idx="18359">
                  <c:v>42.312106</c:v>
                </c:pt>
                <c:pt idx="18360">
                  <c:v>42.312106</c:v>
                </c:pt>
                <c:pt idx="18361">
                  <c:v>42.340792</c:v>
                </c:pt>
                <c:pt idx="18362">
                  <c:v>42.340792</c:v>
                </c:pt>
                <c:pt idx="18363">
                  <c:v>42.369478000000001</c:v>
                </c:pt>
                <c:pt idx="18364">
                  <c:v>42.369478000000001</c:v>
                </c:pt>
                <c:pt idx="18365">
                  <c:v>42.398164000000001</c:v>
                </c:pt>
                <c:pt idx="18366">
                  <c:v>42.398164000000001</c:v>
                </c:pt>
                <c:pt idx="18367">
                  <c:v>42.426850000000002</c:v>
                </c:pt>
                <c:pt idx="18368">
                  <c:v>42.426850000000002</c:v>
                </c:pt>
                <c:pt idx="18369">
                  <c:v>42.455536000000002</c:v>
                </c:pt>
                <c:pt idx="18370">
                  <c:v>42.455536000000002</c:v>
                </c:pt>
                <c:pt idx="18371">
                  <c:v>42.484223</c:v>
                </c:pt>
                <c:pt idx="18372">
                  <c:v>42.484223</c:v>
                </c:pt>
                <c:pt idx="18373">
                  <c:v>42.512909000000001</c:v>
                </c:pt>
                <c:pt idx="18374">
                  <c:v>42.512909000000001</c:v>
                </c:pt>
                <c:pt idx="18375">
                  <c:v>42.541595000000001</c:v>
                </c:pt>
                <c:pt idx="18376">
                  <c:v>42.541595000000001</c:v>
                </c:pt>
                <c:pt idx="18377">
                  <c:v>42.570281000000001</c:v>
                </c:pt>
                <c:pt idx="18378">
                  <c:v>42.570281000000001</c:v>
                </c:pt>
                <c:pt idx="18379">
                  <c:v>42.598967000000002</c:v>
                </c:pt>
                <c:pt idx="18380">
                  <c:v>42.598967000000002</c:v>
                </c:pt>
                <c:pt idx="18381">
                  <c:v>42.627653000000002</c:v>
                </c:pt>
                <c:pt idx="18382">
                  <c:v>42.627653000000002</c:v>
                </c:pt>
                <c:pt idx="18383">
                  <c:v>42.65634</c:v>
                </c:pt>
                <c:pt idx="18384">
                  <c:v>42.65634</c:v>
                </c:pt>
                <c:pt idx="18385">
                  <c:v>42.685026000000001</c:v>
                </c:pt>
                <c:pt idx="18386">
                  <c:v>42.685026000000001</c:v>
                </c:pt>
                <c:pt idx="18387">
                  <c:v>42.713712000000001</c:v>
                </c:pt>
                <c:pt idx="18388">
                  <c:v>42.713712000000001</c:v>
                </c:pt>
                <c:pt idx="18389">
                  <c:v>42.742398000000001</c:v>
                </c:pt>
                <c:pt idx="18390">
                  <c:v>42.742398000000001</c:v>
                </c:pt>
                <c:pt idx="18391">
                  <c:v>42.771084000000002</c:v>
                </c:pt>
                <c:pt idx="18392">
                  <c:v>42.771084000000002</c:v>
                </c:pt>
                <c:pt idx="18393">
                  <c:v>42.799771</c:v>
                </c:pt>
                <c:pt idx="18394">
                  <c:v>42.799771</c:v>
                </c:pt>
                <c:pt idx="18395">
                  <c:v>42.828457</c:v>
                </c:pt>
                <c:pt idx="18396">
                  <c:v>42.828457</c:v>
                </c:pt>
                <c:pt idx="18397">
                  <c:v>42.857143000000001</c:v>
                </c:pt>
                <c:pt idx="18398">
                  <c:v>42.857143000000001</c:v>
                </c:pt>
                <c:pt idx="18399">
                  <c:v>42.885829000000001</c:v>
                </c:pt>
                <c:pt idx="18400">
                  <c:v>42.885829000000001</c:v>
                </c:pt>
                <c:pt idx="18401">
                  <c:v>42.914515000000002</c:v>
                </c:pt>
                <c:pt idx="18402">
                  <c:v>42.914515000000002</c:v>
                </c:pt>
                <c:pt idx="18403">
                  <c:v>42.943201000000002</c:v>
                </c:pt>
                <c:pt idx="18404">
                  <c:v>42.943201000000002</c:v>
                </c:pt>
                <c:pt idx="18405">
                  <c:v>42.971888</c:v>
                </c:pt>
                <c:pt idx="18406">
                  <c:v>42.971888</c:v>
                </c:pt>
                <c:pt idx="18407">
                  <c:v>43.000574</c:v>
                </c:pt>
                <c:pt idx="18408">
                  <c:v>43.000574</c:v>
                </c:pt>
                <c:pt idx="18409">
                  <c:v>43.029260000000001</c:v>
                </c:pt>
                <c:pt idx="18410">
                  <c:v>43.029260000000001</c:v>
                </c:pt>
                <c:pt idx="18411">
                  <c:v>43.057946000000001</c:v>
                </c:pt>
                <c:pt idx="18412">
                  <c:v>43.057946000000001</c:v>
                </c:pt>
                <c:pt idx="18413">
                  <c:v>43.086632000000002</c:v>
                </c:pt>
                <c:pt idx="18414">
                  <c:v>43.086632000000002</c:v>
                </c:pt>
                <c:pt idx="18415">
                  <c:v>43.115318000000002</c:v>
                </c:pt>
                <c:pt idx="18416">
                  <c:v>43.115318000000002</c:v>
                </c:pt>
                <c:pt idx="18417">
                  <c:v>43.144005</c:v>
                </c:pt>
                <c:pt idx="18418">
                  <c:v>43.144005</c:v>
                </c:pt>
                <c:pt idx="18419">
                  <c:v>43.172691</c:v>
                </c:pt>
                <c:pt idx="18420">
                  <c:v>43.172691</c:v>
                </c:pt>
                <c:pt idx="18421">
                  <c:v>43.201377000000001</c:v>
                </c:pt>
                <c:pt idx="18422">
                  <c:v>43.201377000000001</c:v>
                </c:pt>
                <c:pt idx="18423">
                  <c:v>43.230063000000001</c:v>
                </c:pt>
                <c:pt idx="18424">
                  <c:v>43.230063000000001</c:v>
                </c:pt>
                <c:pt idx="18425">
                  <c:v>43.258749000000002</c:v>
                </c:pt>
                <c:pt idx="18426">
                  <c:v>43.258749000000002</c:v>
                </c:pt>
                <c:pt idx="18427">
                  <c:v>43.287435000000002</c:v>
                </c:pt>
                <c:pt idx="18428">
                  <c:v>43.287435000000002</c:v>
                </c:pt>
                <c:pt idx="18429">
                  <c:v>43.316122</c:v>
                </c:pt>
                <c:pt idx="18430">
                  <c:v>43.316122</c:v>
                </c:pt>
                <c:pt idx="18431">
                  <c:v>43.344808</c:v>
                </c:pt>
                <c:pt idx="18432">
                  <c:v>43.344808</c:v>
                </c:pt>
                <c:pt idx="18433">
                  <c:v>43.373494000000001</c:v>
                </c:pt>
                <c:pt idx="18434">
                  <c:v>43.373494000000001</c:v>
                </c:pt>
                <c:pt idx="18435">
                  <c:v>43.402180000000001</c:v>
                </c:pt>
                <c:pt idx="18436">
                  <c:v>43.402180000000001</c:v>
                </c:pt>
                <c:pt idx="18437">
                  <c:v>43.430866000000002</c:v>
                </c:pt>
                <c:pt idx="18438">
                  <c:v>43.430866000000002</c:v>
                </c:pt>
                <c:pt idx="18439">
                  <c:v>43.459552000000002</c:v>
                </c:pt>
                <c:pt idx="18440">
                  <c:v>43.459552000000002</c:v>
                </c:pt>
                <c:pt idx="18441">
                  <c:v>43.488239</c:v>
                </c:pt>
                <c:pt idx="18442">
                  <c:v>43.488239</c:v>
                </c:pt>
                <c:pt idx="18443">
                  <c:v>43.516925000000001</c:v>
                </c:pt>
                <c:pt idx="18444">
                  <c:v>43.516925000000001</c:v>
                </c:pt>
                <c:pt idx="18445">
                  <c:v>43.545611000000001</c:v>
                </c:pt>
                <c:pt idx="18446">
                  <c:v>43.545611000000001</c:v>
                </c:pt>
                <c:pt idx="18447">
                  <c:v>43.574297000000001</c:v>
                </c:pt>
                <c:pt idx="18448">
                  <c:v>43.574297000000001</c:v>
                </c:pt>
                <c:pt idx="18449">
                  <c:v>43.602983000000002</c:v>
                </c:pt>
                <c:pt idx="18450">
                  <c:v>43.602983000000002</c:v>
                </c:pt>
                <c:pt idx="18451">
                  <c:v>43.63167</c:v>
                </c:pt>
                <c:pt idx="18452">
                  <c:v>43.63167</c:v>
                </c:pt>
                <c:pt idx="18453">
                  <c:v>43.660356</c:v>
                </c:pt>
                <c:pt idx="18454">
                  <c:v>43.660356</c:v>
                </c:pt>
                <c:pt idx="18455">
                  <c:v>43.689042000000001</c:v>
                </c:pt>
                <c:pt idx="18456">
                  <c:v>43.689042000000001</c:v>
                </c:pt>
                <c:pt idx="18457">
                  <c:v>43.717728000000001</c:v>
                </c:pt>
                <c:pt idx="18458">
                  <c:v>43.717728000000001</c:v>
                </c:pt>
                <c:pt idx="18459">
                  <c:v>43.746414000000001</c:v>
                </c:pt>
                <c:pt idx="18460">
                  <c:v>43.746414000000001</c:v>
                </c:pt>
                <c:pt idx="18461">
                  <c:v>43.775100000000002</c:v>
                </c:pt>
                <c:pt idx="18462">
                  <c:v>43.775100000000002</c:v>
                </c:pt>
                <c:pt idx="18463">
                  <c:v>43.803787</c:v>
                </c:pt>
                <c:pt idx="18464">
                  <c:v>43.803787</c:v>
                </c:pt>
                <c:pt idx="18465">
                  <c:v>43.832473</c:v>
                </c:pt>
                <c:pt idx="18466">
                  <c:v>43.832473</c:v>
                </c:pt>
                <c:pt idx="18467">
                  <c:v>43.861159000000001</c:v>
                </c:pt>
                <c:pt idx="18468">
                  <c:v>43.861159000000001</c:v>
                </c:pt>
                <c:pt idx="18469">
                  <c:v>43.889845000000001</c:v>
                </c:pt>
                <c:pt idx="18470">
                  <c:v>43.889845000000001</c:v>
                </c:pt>
                <c:pt idx="18471">
                  <c:v>43.918531000000002</c:v>
                </c:pt>
                <c:pt idx="18472">
                  <c:v>43.918531000000002</c:v>
                </c:pt>
                <c:pt idx="18473">
                  <c:v>43.947217000000002</c:v>
                </c:pt>
                <c:pt idx="18474">
                  <c:v>43.947217000000002</c:v>
                </c:pt>
                <c:pt idx="18475">
                  <c:v>43.975904</c:v>
                </c:pt>
                <c:pt idx="18476">
                  <c:v>43.975904</c:v>
                </c:pt>
                <c:pt idx="18477">
                  <c:v>44.00459</c:v>
                </c:pt>
                <c:pt idx="18478">
                  <c:v>44.00459</c:v>
                </c:pt>
                <c:pt idx="18479">
                  <c:v>44.033276000000001</c:v>
                </c:pt>
                <c:pt idx="18480">
                  <c:v>44.033276000000001</c:v>
                </c:pt>
                <c:pt idx="18481">
                  <c:v>44.061962000000001</c:v>
                </c:pt>
                <c:pt idx="18482">
                  <c:v>44.061962000000001</c:v>
                </c:pt>
                <c:pt idx="18483">
                  <c:v>44.090648000000002</c:v>
                </c:pt>
                <c:pt idx="18484">
                  <c:v>44.090648000000002</c:v>
                </c:pt>
                <c:pt idx="18485">
                  <c:v>44.119334000000002</c:v>
                </c:pt>
                <c:pt idx="18486">
                  <c:v>44.119334000000002</c:v>
                </c:pt>
                <c:pt idx="18487">
                  <c:v>44.148021</c:v>
                </c:pt>
                <c:pt idx="18488">
                  <c:v>44.148021</c:v>
                </c:pt>
                <c:pt idx="18489">
                  <c:v>44.176707</c:v>
                </c:pt>
                <c:pt idx="18490">
                  <c:v>44.176707</c:v>
                </c:pt>
                <c:pt idx="18491">
                  <c:v>44.205393000000001</c:v>
                </c:pt>
                <c:pt idx="18492">
                  <c:v>44.205393000000001</c:v>
                </c:pt>
                <c:pt idx="18493">
                  <c:v>44.234079000000001</c:v>
                </c:pt>
                <c:pt idx="18494">
                  <c:v>44.234079000000001</c:v>
                </c:pt>
                <c:pt idx="18495">
                  <c:v>44.262765000000002</c:v>
                </c:pt>
                <c:pt idx="18496">
                  <c:v>44.262765000000002</c:v>
                </c:pt>
                <c:pt idx="18497">
                  <c:v>44.291452</c:v>
                </c:pt>
                <c:pt idx="18498">
                  <c:v>44.291452</c:v>
                </c:pt>
                <c:pt idx="18499">
                  <c:v>44.320138</c:v>
                </c:pt>
                <c:pt idx="18500">
                  <c:v>44.320138</c:v>
                </c:pt>
                <c:pt idx="18501">
                  <c:v>44.348824</c:v>
                </c:pt>
                <c:pt idx="18502">
                  <c:v>44.348824</c:v>
                </c:pt>
                <c:pt idx="18503">
                  <c:v>44.377510000000001</c:v>
                </c:pt>
                <c:pt idx="18504">
                  <c:v>44.377510000000001</c:v>
                </c:pt>
                <c:pt idx="18505">
                  <c:v>44.406196000000001</c:v>
                </c:pt>
                <c:pt idx="18506">
                  <c:v>44.406196000000001</c:v>
                </c:pt>
                <c:pt idx="18507">
                  <c:v>44.434882000000002</c:v>
                </c:pt>
                <c:pt idx="18508">
                  <c:v>44.434882000000002</c:v>
                </c:pt>
                <c:pt idx="18509">
                  <c:v>44.463569</c:v>
                </c:pt>
                <c:pt idx="18510">
                  <c:v>44.463569</c:v>
                </c:pt>
                <c:pt idx="18511">
                  <c:v>44.492255</c:v>
                </c:pt>
                <c:pt idx="18512">
                  <c:v>44.492255</c:v>
                </c:pt>
                <c:pt idx="18513">
                  <c:v>44.520941000000001</c:v>
                </c:pt>
                <c:pt idx="18514">
                  <c:v>44.520941000000001</c:v>
                </c:pt>
                <c:pt idx="18515">
                  <c:v>44.549627000000001</c:v>
                </c:pt>
                <c:pt idx="18516">
                  <c:v>44.549627000000001</c:v>
                </c:pt>
                <c:pt idx="18517">
                  <c:v>44.578313000000001</c:v>
                </c:pt>
                <c:pt idx="18518">
                  <c:v>44.578313000000001</c:v>
                </c:pt>
                <c:pt idx="18519">
                  <c:v>44.606999000000002</c:v>
                </c:pt>
                <c:pt idx="18520">
                  <c:v>44.606999000000002</c:v>
                </c:pt>
                <c:pt idx="18521">
                  <c:v>44.635686</c:v>
                </c:pt>
                <c:pt idx="18522">
                  <c:v>44.635686</c:v>
                </c:pt>
                <c:pt idx="18523">
                  <c:v>44.664372</c:v>
                </c:pt>
                <c:pt idx="18524">
                  <c:v>44.664372</c:v>
                </c:pt>
                <c:pt idx="18525">
                  <c:v>44.693058000000001</c:v>
                </c:pt>
                <c:pt idx="18526">
                  <c:v>44.693058000000001</c:v>
                </c:pt>
                <c:pt idx="18527">
                  <c:v>44.721744000000001</c:v>
                </c:pt>
                <c:pt idx="18528">
                  <c:v>44.721744000000001</c:v>
                </c:pt>
                <c:pt idx="18529">
                  <c:v>44.750430000000001</c:v>
                </c:pt>
                <c:pt idx="18530">
                  <c:v>44.750430000000001</c:v>
                </c:pt>
                <c:pt idx="18531">
                  <c:v>44.779116000000002</c:v>
                </c:pt>
                <c:pt idx="18532">
                  <c:v>44.779116000000002</c:v>
                </c:pt>
                <c:pt idx="18533">
                  <c:v>44.807803</c:v>
                </c:pt>
                <c:pt idx="18534">
                  <c:v>44.807803</c:v>
                </c:pt>
                <c:pt idx="18535">
                  <c:v>44.836489</c:v>
                </c:pt>
                <c:pt idx="18536">
                  <c:v>44.836489</c:v>
                </c:pt>
                <c:pt idx="18537">
                  <c:v>44.865175000000001</c:v>
                </c:pt>
                <c:pt idx="18538">
                  <c:v>44.865175000000001</c:v>
                </c:pt>
                <c:pt idx="18539">
                  <c:v>44.893861000000001</c:v>
                </c:pt>
                <c:pt idx="18540">
                  <c:v>44.893861000000001</c:v>
                </c:pt>
                <c:pt idx="18541">
                  <c:v>44.922547000000002</c:v>
                </c:pt>
                <c:pt idx="18542">
                  <c:v>44.922547000000002</c:v>
                </c:pt>
                <c:pt idx="18543">
                  <c:v>44.951233999999999</c:v>
                </c:pt>
                <c:pt idx="18544">
                  <c:v>44.951233999999999</c:v>
                </c:pt>
                <c:pt idx="18545">
                  <c:v>44.97992</c:v>
                </c:pt>
                <c:pt idx="18546">
                  <c:v>44.97992</c:v>
                </c:pt>
                <c:pt idx="18547">
                  <c:v>45.008606</c:v>
                </c:pt>
                <c:pt idx="18548">
                  <c:v>45.008606</c:v>
                </c:pt>
                <c:pt idx="18549">
                  <c:v>45.037292000000001</c:v>
                </c:pt>
                <c:pt idx="18550">
                  <c:v>45.037292000000001</c:v>
                </c:pt>
                <c:pt idx="18551">
                  <c:v>45.065978000000001</c:v>
                </c:pt>
                <c:pt idx="18552">
                  <c:v>45.065978000000001</c:v>
                </c:pt>
                <c:pt idx="18553">
                  <c:v>45.094664000000002</c:v>
                </c:pt>
                <c:pt idx="18554">
                  <c:v>45.094664000000002</c:v>
                </c:pt>
                <c:pt idx="18555">
                  <c:v>45.123351</c:v>
                </c:pt>
                <c:pt idx="18556">
                  <c:v>45.123351</c:v>
                </c:pt>
                <c:pt idx="18557">
                  <c:v>45.152037</c:v>
                </c:pt>
                <c:pt idx="18558">
                  <c:v>45.152037</c:v>
                </c:pt>
                <c:pt idx="18559">
                  <c:v>45.180723</c:v>
                </c:pt>
                <c:pt idx="18560">
                  <c:v>45.180723</c:v>
                </c:pt>
                <c:pt idx="18561">
                  <c:v>45.209409000000001</c:v>
                </c:pt>
                <c:pt idx="18562">
                  <c:v>45.209409000000001</c:v>
                </c:pt>
                <c:pt idx="18563">
                  <c:v>45.238095000000001</c:v>
                </c:pt>
                <c:pt idx="18564">
                  <c:v>45.238095000000001</c:v>
                </c:pt>
                <c:pt idx="18565">
                  <c:v>45.266781000000002</c:v>
                </c:pt>
                <c:pt idx="18566">
                  <c:v>45.266781000000002</c:v>
                </c:pt>
                <c:pt idx="18567">
                  <c:v>45.295468</c:v>
                </c:pt>
                <c:pt idx="18568">
                  <c:v>45.295468</c:v>
                </c:pt>
                <c:pt idx="18569">
                  <c:v>45.324154</c:v>
                </c:pt>
                <c:pt idx="18570">
                  <c:v>45.324154</c:v>
                </c:pt>
                <c:pt idx="18571">
                  <c:v>45.35284</c:v>
                </c:pt>
                <c:pt idx="18572">
                  <c:v>45.35284</c:v>
                </c:pt>
                <c:pt idx="18573">
                  <c:v>45.381526000000001</c:v>
                </c:pt>
                <c:pt idx="18574">
                  <c:v>45.381526000000001</c:v>
                </c:pt>
                <c:pt idx="18575">
                  <c:v>45.410212000000001</c:v>
                </c:pt>
                <c:pt idx="18576">
                  <c:v>45.410212000000001</c:v>
                </c:pt>
                <c:pt idx="18577">
                  <c:v>45.438898000000002</c:v>
                </c:pt>
                <c:pt idx="18578">
                  <c:v>45.438898000000002</c:v>
                </c:pt>
                <c:pt idx="18579">
                  <c:v>45.467585</c:v>
                </c:pt>
                <c:pt idx="18580">
                  <c:v>45.467585</c:v>
                </c:pt>
                <c:pt idx="18581">
                  <c:v>45.496271</c:v>
                </c:pt>
                <c:pt idx="18582">
                  <c:v>45.496271</c:v>
                </c:pt>
                <c:pt idx="18583">
                  <c:v>45.524957000000001</c:v>
                </c:pt>
                <c:pt idx="18584">
                  <c:v>45.524957000000001</c:v>
                </c:pt>
                <c:pt idx="18585">
                  <c:v>45.553643000000001</c:v>
                </c:pt>
                <c:pt idx="18586">
                  <c:v>45.553643000000001</c:v>
                </c:pt>
                <c:pt idx="18587">
                  <c:v>45.582329000000001</c:v>
                </c:pt>
                <c:pt idx="18588">
                  <c:v>45.582329000000001</c:v>
                </c:pt>
                <c:pt idx="18589">
                  <c:v>45.611015000000002</c:v>
                </c:pt>
                <c:pt idx="18590">
                  <c:v>45.611015000000002</c:v>
                </c:pt>
                <c:pt idx="18591">
                  <c:v>45.639702</c:v>
                </c:pt>
                <c:pt idx="18592">
                  <c:v>45.639702</c:v>
                </c:pt>
                <c:pt idx="18593">
                  <c:v>45.668388</c:v>
                </c:pt>
                <c:pt idx="18594">
                  <c:v>45.668388</c:v>
                </c:pt>
                <c:pt idx="18595">
                  <c:v>45.697074000000001</c:v>
                </c:pt>
                <c:pt idx="18596">
                  <c:v>45.697074000000001</c:v>
                </c:pt>
                <c:pt idx="18597">
                  <c:v>45.725760000000001</c:v>
                </c:pt>
                <c:pt idx="18598">
                  <c:v>45.725760000000001</c:v>
                </c:pt>
                <c:pt idx="18599">
                  <c:v>45.754446000000002</c:v>
                </c:pt>
                <c:pt idx="18600">
                  <c:v>45.754446000000002</c:v>
                </c:pt>
                <c:pt idx="18601">
                  <c:v>45.783132999999999</c:v>
                </c:pt>
                <c:pt idx="18602">
                  <c:v>45.783132999999999</c:v>
                </c:pt>
                <c:pt idx="18603">
                  <c:v>45.811819</c:v>
                </c:pt>
                <c:pt idx="18604">
                  <c:v>45.811819</c:v>
                </c:pt>
                <c:pt idx="18605">
                  <c:v>45.840505</c:v>
                </c:pt>
                <c:pt idx="18606">
                  <c:v>45.840505</c:v>
                </c:pt>
                <c:pt idx="18607">
                  <c:v>45.869191000000001</c:v>
                </c:pt>
                <c:pt idx="18608">
                  <c:v>45.869191000000001</c:v>
                </c:pt>
                <c:pt idx="18609">
                  <c:v>45.897877000000001</c:v>
                </c:pt>
                <c:pt idx="18610">
                  <c:v>45.897877000000001</c:v>
                </c:pt>
                <c:pt idx="18611">
                  <c:v>45.926563000000002</c:v>
                </c:pt>
                <c:pt idx="18612">
                  <c:v>45.926563000000002</c:v>
                </c:pt>
                <c:pt idx="18613">
                  <c:v>45.955249999999999</c:v>
                </c:pt>
                <c:pt idx="18614">
                  <c:v>45.955249999999999</c:v>
                </c:pt>
                <c:pt idx="18615">
                  <c:v>45.983936</c:v>
                </c:pt>
                <c:pt idx="18616">
                  <c:v>45.983936</c:v>
                </c:pt>
                <c:pt idx="18617">
                  <c:v>46.012622</c:v>
                </c:pt>
                <c:pt idx="18618">
                  <c:v>46.012622</c:v>
                </c:pt>
                <c:pt idx="18619">
                  <c:v>46.041308000000001</c:v>
                </c:pt>
                <c:pt idx="18620">
                  <c:v>46.041308000000001</c:v>
                </c:pt>
                <c:pt idx="18621">
                  <c:v>46.069994000000001</c:v>
                </c:pt>
                <c:pt idx="18622">
                  <c:v>46.069994000000001</c:v>
                </c:pt>
                <c:pt idx="18623">
                  <c:v>46.098680000000002</c:v>
                </c:pt>
                <c:pt idx="18624">
                  <c:v>46.098680000000002</c:v>
                </c:pt>
                <c:pt idx="18625">
                  <c:v>46.127367</c:v>
                </c:pt>
                <c:pt idx="18626">
                  <c:v>46.127367</c:v>
                </c:pt>
                <c:pt idx="18627">
                  <c:v>46.156053</c:v>
                </c:pt>
                <c:pt idx="18628">
                  <c:v>46.156053</c:v>
                </c:pt>
                <c:pt idx="18629">
                  <c:v>46.184739</c:v>
                </c:pt>
                <c:pt idx="18630">
                  <c:v>46.184739</c:v>
                </c:pt>
                <c:pt idx="18631">
                  <c:v>46.213425000000001</c:v>
                </c:pt>
                <c:pt idx="18632">
                  <c:v>46.213425000000001</c:v>
                </c:pt>
                <c:pt idx="18633">
                  <c:v>46.242111000000001</c:v>
                </c:pt>
                <c:pt idx="18634">
                  <c:v>46.242111000000001</c:v>
                </c:pt>
                <c:pt idx="18635">
                  <c:v>46.270797000000002</c:v>
                </c:pt>
                <c:pt idx="18636">
                  <c:v>46.270797000000002</c:v>
                </c:pt>
                <c:pt idx="18637">
                  <c:v>46.299484</c:v>
                </c:pt>
                <c:pt idx="18638">
                  <c:v>46.299484</c:v>
                </c:pt>
                <c:pt idx="18639">
                  <c:v>46.32817</c:v>
                </c:pt>
                <c:pt idx="18640">
                  <c:v>46.32817</c:v>
                </c:pt>
                <c:pt idx="18641">
                  <c:v>46.356856000000001</c:v>
                </c:pt>
                <c:pt idx="18642">
                  <c:v>46.356856000000001</c:v>
                </c:pt>
                <c:pt idx="18643">
                  <c:v>46.385542000000001</c:v>
                </c:pt>
                <c:pt idx="18644">
                  <c:v>46.385542000000001</c:v>
                </c:pt>
                <c:pt idx="18645">
                  <c:v>46.414228000000001</c:v>
                </c:pt>
                <c:pt idx="18646">
                  <c:v>46.414228000000001</c:v>
                </c:pt>
                <c:pt idx="18647">
                  <c:v>46.442914999999999</c:v>
                </c:pt>
                <c:pt idx="18648">
                  <c:v>46.442914999999999</c:v>
                </c:pt>
                <c:pt idx="18649">
                  <c:v>46.471601</c:v>
                </c:pt>
                <c:pt idx="18650">
                  <c:v>46.471601</c:v>
                </c:pt>
                <c:pt idx="18651">
                  <c:v>46.500287</c:v>
                </c:pt>
                <c:pt idx="18652">
                  <c:v>46.500287</c:v>
                </c:pt>
                <c:pt idx="18653">
                  <c:v>46.528973000000001</c:v>
                </c:pt>
                <c:pt idx="18654">
                  <c:v>46.528973000000001</c:v>
                </c:pt>
                <c:pt idx="18655">
                  <c:v>46.557659000000001</c:v>
                </c:pt>
                <c:pt idx="18656">
                  <c:v>46.557659000000001</c:v>
                </c:pt>
                <c:pt idx="18657">
                  <c:v>46.586345000000001</c:v>
                </c:pt>
                <c:pt idx="18658">
                  <c:v>46.586345000000001</c:v>
                </c:pt>
                <c:pt idx="18659">
                  <c:v>46.615031999999999</c:v>
                </c:pt>
                <c:pt idx="18660">
                  <c:v>46.615031999999999</c:v>
                </c:pt>
                <c:pt idx="18661">
                  <c:v>46.643718</c:v>
                </c:pt>
                <c:pt idx="18662">
                  <c:v>46.643718</c:v>
                </c:pt>
                <c:pt idx="18663">
                  <c:v>46.672404</c:v>
                </c:pt>
                <c:pt idx="18664">
                  <c:v>46.672404</c:v>
                </c:pt>
                <c:pt idx="18665">
                  <c:v>46.701090000000001</c:v>
                </c:pt>
                <c:pt idx="18666">
                  <c:v>46.701090000000001</c:v>
                </c:pt>
                <c:pt idx="18667">
                  <c:v>46.729776000000001</c:v>
                </c:pt>
                <c:pt idx="18668">
                  <c:v>46.729776000000001</c:v>
                </c:pt>
                <c:pt idx="18669">
                  <c:v>46.758462000000002</c:v>
                </c:pt>
                <c:pt idx="18670">
                  <c:v>46.758462000000002</c:v>
                </c:pt>
                <c:pt idx="18671">
                  <c:v>46.787148999999999</c:v>
                </c:pt>
                <c:pt idx="18672">
                  <c:v>46.787148999999999</c:v>
                </c:pt>
                <c:pt idx="18673">
                  <c:v>46.815835</c:v>
                </c:pt>
                <c:pt idx="18674">
                  <c:v>46.815835</c:v>
                </c:pt>
                <c:pt idx="18675">
                  <c:v>46.844521</c:v>
                </c:pt>
                <c:pt idx="18676">
                  <c:v>46.844521</c:v>
                </c:pt>
                <c:pt idx="18677">
                  <c:v>46.873207000000001</c:v>
                </c:pt>
                <c:pt idx="18678">
                  <c:v>46.873207000000001</c:v>
                </c:pt>
                <c:pt idx="18679">
                  <c:v>46.901893000000001</c:v>
                </c:pt>
                <c:pt idx="18680">
                  <c:v>46.901893000000001</c:v>
                </c:pt>
                <c:pt idx="18681">
                  <c:v>46.930579000000002</c:v>
                </c:pt>
                <c:pt idx="18682">
                  <c:v>46.930579000000002</c:v>
                </c:pt>
                <c:pt idx="18683">
                  <c:v>46.959266</c:v>
                </c:pt>
                <c:pt idx="18684">
                  <c:v>46.959266</c:v>
                </c:pt>
                <c:pt idx="18685">
                  <c:v>46.987952</c:v>
                </c:pt>
                <c:pt idx="18686">
                  <c:v>46.987952</c:v>
                </c:pt>
                <c:pt idx="18687">
                  <c:v>47.016638</c:v>
                </c:pt>
                <c:pt idx="18688">
                  <c:v>47.016638</c:v>
                </c:pt>
                <c:pt idx="18689">
                  <c:v>47.045324000000001</c:v>
                </c:pt>
                <c:pt idx="18690">
                  <c:v>47.045324000000001</c:v>
                </c:pt>
                <c:pt idx="18691">
                  <c:v>47.074010000000001</c:v>
                </c:pt>
                <c:pt idx="18692">
                  <c:v>47.074010000000001</c:v>
                </c:pt>
                <c:pt idx="18693">
                  <c:v>47.102696999999999</c:v>
                </c:pt>
                <c:pt idx="18694">
                  <c:v>47.102696999999999</c:v>
                </c:pt>
                <c:pt idx="18695">
                  <c:v>47.131383</c:v>
                </c:pt>
                <c:pt idx="18696">
                  <c:v>47.131383</c:v>
                </c:pt>
                <c:pt idx="18697">
                  <c:v>47.160069</c:v>
                </c:pt>
                <c:pt idx="18698">
                  <c:v>47.160069</c:v>
                </c:pt>
                <c:pt idx="18699">
                  <c:v>47.188755</c:v>
                </c:pt>
                <c:pt idx="18700">
                  <c:v>47.188755</c:v>
                </c:pt>
                <c:pt idx="18701">
                  <c:v>47.217441000000001</c:v>
                </c:pt>
                <c:pt idx="18702">
                  <c:v>47.217441000000001</c:v>
                </c:pt>
                <c:pt idx="18703">
                  <c:v>47.246127000000001</c:v>
                </c:pt>
                <c:pt idx="18704">
                  <c:v>47.246127000000001</c:v>
                </c:pt>
                <c:pt idx="18705">
                  <c:v>47.274813999999999</c:v>
                </c:pt>
                <c:pt idx="18706">
                  <c:v>47.274813999999999</c:v>
                </c:pt>
                <c:pt idx="18707">
                  <c:v>47.3035</c:v>
                </c:pt>
                <c:pt idx="18708">
                  <c:v>47.3035</c:v>
                </c:pt>
                <c:pt idx="18709">
                  <c:v>47.332186</c:v>
                </c:pt>
                <c:pt idx="18710">
                  <c:v>47.332186</c:v>
                </c:pt>
                <c:pt idx="18711">
                  <c:v>47.360872000000001</c:v>
                </c:pt>
                <c:pt idx="18712">
                  <c:v>47.360872000000001</c:v>
                </c:pt>
                <c:pt idx="18713">
                  <c:v>47.389558000000001</c:v>
                </c:pt>
                <c:pt idx="18714">
                  <c:v>47.389558000000001</c:v>
                </c:pt>
                <c:pt idx="18715">
                  <c:v>47.418244000000001</c:v>
                </c:pt>
                <c:pt idx="18716">
                  <c:v>47.418244000000001</c:v>
                </c:pt>
                <c:pt idx="18717">
                  <c:v>47.446930999999999</c:v>
                </c:pt>
                <c:pt idx="18718">
                  <c:v>47.446930999999999</c:v>
                </c:pt>
                <c:pt idx="18719">
                  <c:v>47.475617</c:v>
                </c:pt>
                <c:pt idx="18720">
                  <c:v>47.475617</c:v>
                </c:pt>
                <c:pt idx="18721">
                  <c:v>47.504303</c:v>
                </c:pt>
                <c:pt idx="18722">
                  <c:v>47.504303</c:v>
                </c:pt>
                <c:pt idx="18723">
                  <c:v>47.532989000000001</c:v>
                </c:pt>
                <c:pt idx="18724">
                  <c:v>47.532989000000001</c:v>
                </c:pt>
                <c:pt idx="18725">
                  <c:v>47.561675000000001</c:v>
                </c:pt>
                <c:pt idx="18726">
                  <c:v>47.561675000000001</c:v>
                </c:pt>
                <c:pt idx="18727">
                  <c:v>47.590361000000001</c:v>
                </c:pt>
                <c:pt idx="18728">
                  <c:v>47.590361000000001</c:v>
                </c:pt>
                <c:pt idx="18729">
                  <c:v>47.619047999999999</c:v>
                </c:pt>
                <c:pt idx="18730">
                  <c:v>47.619047999999999</c:v>
                </c:pt>
                <c:pt idx="18731">
                  <c:v>47.647734</c:v>
                </c:pt>
                <c:pt idx="18732">
                  <c:v>47.647734</c:v>
                </c:pt>
                <c:pt idx="18733">
                  <c:v>47.67642</c:v>
                </c:pt>
                <c:pt idx="18734">
                  <c:v>47.67642</c:v>
                </c:pt>
                <c:pt idx="18735">
                  <c:v>47.705106000000001</c:v>
                </c:pt>
                <c:pt idx="18736">
                  <c:v>47.705106000000001</c:v>
                </c:pt>
                <c:pt idx="18737">
                  <c:v>47.733792000000001</c:v>
                </c:pt>
                <c:pt idx="18738">
                  <c:v>47.733792000000001</c:v>
                </c:pt>
                <c:pt idx="18739">
                  <c:v>47.762478000000002</c:v>
                </c:pt>
                <c:pt idx="18740">
                  <c:v>47.762478000000002</c:v>
                </c:pt>
                <c:pt idx="18741">
                  <c:v>47.791164999999999</c:v>
                </c:pt>
                <c:pt idx="18742">
                  <c:v>47.791164999999999</c:v>
                </c:pt>
                <c:pt idx="18743">
                  <c:v>47.819851</c:v>
                </c:pt>
                <c:pt idx="18744">
                  <c:v>47.819851</c:v>
                </c:pt>
                <c:pt idx="18745">
                  <c:v>47.848537</c:v>
                </c:pt>
                <c:pt idx="18746">
                  <c:v>47.848537</c:v>
                </c:pt>
                <c:pt idx="18747">
                  <c:v>47.877223000000001</c:v>
                </c:pt>
                <c:pt idx="18748">
                  <c:v>47.877223000000001</c:v>
                </c:pt>
                <c:pt idx="18749">
                  <c:v>47.905909000000001</c:v>
                </c:pt>
                <c:pt idx="18750">
                  <c:v>47.905909000000001</c:v>
                </c:pt>
                <c:pt idx="18751">
                  <c:v>47.934595999999999</c:v>
                </c:pt>
                <c:pt idx="18752">
                  <c:v>47.934595999999999</c:v>
                </c:pt>
                <c:pt idx="18753">
                  <c:v>47.963282</c:v>
                </c:pt>
                <c:pt idx="18754">
                  <c:v>47.963282</c:v>
                </c:pt>
                <c:pt idx="18755">
                  <c:v>47.991968</c:v>
                </c:pt>
                <c:pt idx="18756">
                  <c:v>47.991968</c:v>
                </c:pt>
                <c:pt idx="18757">
                  <c:v>48.020654</c:v>
                </c:pt>
                <c:pt idx="18758">
                  <c:v>48.020654</c:v>
                </c:pt>
                <c:pt idx="18759">
                  <c:v>48.049340000000001</c:v>
                </c:pt>
                <c:pt idx="18760">
                  <c:v>48.049340000000001</c:v>
                </c:pt>
                <c:pt idx="18761">
                  <c:v>48.078026000000001</c:v>
                </c:pt>
                <c:pt idx="18762">
                  <c:v>48.078026000000001</c:v>
                </c:pt>
                <c:pt idx="18763">
                  <c:v>48.106712999999999</c:v>
                </c:pt>
                <c:pt idx="18764">
                  <c:v>48.106712999999999</c:v>
                </c:pt>
                <c:pt idx="18765">
                  <c:v>48.135399</c:v>
                </c:pt>
                <c:pt idx="18766">
                  <c:v>48.135399</c:v>
                </c:pt>
                <c:pt idx="18767">
                  <c:v>48.164085</c:v>
                </c:pt>
                <c:pt idx="18768">
                  <c:v>48.164085</c:v>
                </c:pt>
                <c:pt idx="18769">
                  <c:v>48.192771</c:v>
                </c:pt>
                <c:pt idx="18770">
                  <c:v>48.192771</c:v>
                </c:pt>
                <c:pt idx="18771">
                  <c:v>48.221457000000001</c:v>
                </c:pt>
                <c:pt idx="18772">
                  <c:v>48.221457000000001</c:v>
                </c:pt>
                <c:pt idx="18773">
                  <c:v>48.250143000000001</c:v>
                </c:pt>
                <c:pt idx="18774">
                  <c:v>48.250143000000001</c:v>
                </c:pt>
                <c:pt idx="18775">
                  <c:v>48.278829999999999</c:v>
                </c:pt>
                <c:pt idx="18776">
                  <c:v>48.278829999999999</c:v>
                </c:pt>
                <c:pt idx="18777">
                  <c:v>48.307516</c:v>
                </c:pt>
                <c:pt idx="18778">
                  <c:v>48.307516</c:v>
                </c:pt>
                <c:pt idx="18779">
                  <c:v>48.336202</c:v>
                </c:pt>
                <c:pt idx="18780">
                  <c:v>48.336202</c:v>
                </c:pt>
                <c:pt idx="18781">
                  <c:v>48.364888000000001</c:v>
                </c:pt>
                <c:pt idx="18782">
                  <c:v>48.364888000000001</c:v>
                </c:pt>
                <c:pt idx="18783">
                  <c:v>48.393574000000001</c:v>
                </c:pt>
                <c:pt idx="18784">
                  <c:v>48.393574000000001</c:v>
                </c:pt>
                <c:pt idx="18785">
                  <c:v>48.422260000000001</c:v>
                </c:pt>
                <c:pt idx="18786">
                  <c:v>48.422260000000001</c:v>
                </c:pt>
                <c:pt idx="18787">
                  <c:v>48.450946999999999</c:v>
                </c:pt>
                <c:pt idx="18788">
                  <c:v>48.450946999999999</c:v>
                </c:pt>
                <c:pt idx="18789">
                  <c:v>48.479633</c:v>
                </c:pt>
                <c:pt idx="18790">
                  <c:v>48.479633</c:v>
                </c:pt>
                <c:pt idx="18791">
                  <c:v>48.508319</c:v>
                </c:pt>
                <c:pt idx="18792">
                  <c:v>48.508319</c:v>
                </c:pt>
                <c:pt idx="18793">
                  <c:v>48.537005000000001</c:v>
                </c:pt>
                <c:pt idx="18794">
                  <c:v>48.537005000000001</c:v>
                </c:pt>
                <c:pt idx="18795">
                  <c:v>48.565691000000001</c:v>
                </c:pt>
                <c:pt idx="18796">
                  <c:v>48.565691000000001</c:v>
                </c:pt>
                <c:pt idx="18797">
                  <c:v>48.594377999999999</c:v>
                </c:pt>
                <c:pt idx="18798">
                  <c:v>48.594377999999999</c:v>
                </c:pt>
                <c:pt idx="18799">
                  <c:v>48.623063999999999</c:v>
                </c:pt>
                <c:pt idx="18800">
                  <c:v>48.623063999999999</c:v>
                </c:pt>
                <c:pt idx="18801">
                  <c:v>48.65175</c:v>
                </c:pt>
                <c:pt idx="18802">
                  <c:v>48.65175</c:v>
                </c:pt>
                <c:pt idx="18803">
                  <c:v>48.680436</c:v>
                </c:pt>
                <c:pt idx="18804">
                  <c:v>48.680436</c:v>
                </c:pt>
                <c:pt idx="18805">
                  <c:v>48.709122000000001</c:v>
                </c:pt>
                <c:pt idx="18806">
                  <c:v>48.709122000000001</c:v>
                </c:pt>
                <c:pt idx="18807">
                  <c:v>48.737808000000001</c:v>
                </c:pt>
                <c:pt idx="18808">
                  <c:v>48.737808000000001</c:v>
                </c:pt>
                <c:pt idx="18809">
                  <c:v>48.766494999999999</c:v>
                </c:pt>
                <c:pt idx="18810">
                  <c:v>48.766494999999999</c:v>
                </c:pt>
                <c:pt idx="18811">
                  <c:v>48.795180999999999</c:v>
                </c:pt>
                <c:pt idx="18812">
                  <c:v>48.795180999999999</c:v>
                </c:pt>
                <c:pt idx="18813">
                  <c:v>48.823867</c:v>
                </c:pt>
                <c:pt idx="18814">
                  <c:v>48.823867</c:v>
                </c:pt>
                <c:pt idx="18815">
                  <c:v>48.852553</c:v>
                </c:pt>
                <c:pt idx="18816">
                  <c:v>48.852553</c:v>
                </c:pt>
                <c:pt idx="18817">
                  <c:v>48.881239000000001</c:v>
                </c:pt>
                <c:pt idx="18818">
                  <c:v>48.881239000000001</c:v>
                </c:pt>
                <c:pt idx="18819">
                  <c:v>48.909925000000001</c:v>
                </c:pt>
                <c:pt idx="18820">
                  <c:v>48.909925000000001</c:v>
                </c:pt>
                <c:pt idx="18821">
                  <c:v>48.938611999999999</c:v>
                </c:pt>
                <c:pt idx="18822">
                  <c:v>48.938611999999999</c:v>
                </c:pt>
                <c:pt idx="18823">
                  <c:v>48.967298</c:v>
                </c:pt>
                <c:pt idx="18824">
                  <c:v>48.967298</c:v>
                </c:pt>
                <c:pt idx="18825">
                  <c:v>48.995984</c:v>
                </c:pt>
                <c:pt idx="18826">
                  <c:v>48.995984</c:v>
                </c:pt>
                <c:pt idx="18827">
                  <c:v>49.02467</c:v>
                </c:pt>
                <c:pt idx="18828">
                  <c:v>49.02467</c:v>
                </c:pt>
                <c:pt idx="18829">
                  <c:v>49.053356000000001</c:v>
                </c:pt>
                <c:pt idx="18830">
                  <c:v>49.053356000000001</c:v>
                </c:pt>
                <c:pt idx="18831">
                  <c:v>49.082042000000001</c:v>
                </c:pt>
                <c:pt idx="18832">
                  <c:v>49.082042000000001</c:v>
                </c:pt>
                <c:pt idx="18833">
                  <c:v>49.110728999999999</c:v>
                </c:pt>
                <c:pt idx="18834">
                  <c:v>49.110728999999999</c:v>
                </c:pt>
                <c:pt idx="18835">
                  <c:v>49.139415</c:v>
                </c:pt>
                <c:pt idx="18836">
                  <c:v>49.139415</c:v>
                </c:pt>
                <c:pt idx="18837">
                  <c:v>49.168101</c:v>
                </c:pt>
                <c:pt idx="18838">
                  <c:v>49.168101</c:v>
                </c:pt>
                <c:pt idx="18839">
                  <c:v>49.196787</c:v>
                </c:pt>
                <c:pt idx="18840">
                  <c:v>49.196787</c:v>
                </c:pt>
                <c:pt idx="18841">
                  <c:v>49.225473000000001</c:v>
                </c:pt>
                <c:pt idx="18842">
                  <c:v>49.225473000000001</c:v>
                </c:pt>
                <c:pt idx="18843">
                  <c:v>49.254159000000001</c:v>
                </c:pt>
                <c:pt idx="18844">
                  <c:v>49.254159000000001</c:v>
                </c:pt>
                <c:pt idx="18845">
                  <c:v>49.282845999999999</c:v>
                </c:pt>
                <c:pt idx="18846">
                  <c:v>49.282845999999999</c:v>
                </c:pt>
                <c:pt idx="18847">
                  <c:v>49.311532</c:v>
                </c:pt>
                <c:pt idx="18848">
                  <c:v>49.311532</c:v>
                </c:pt>
                <c:pt idx="18849">
                  <c:v>49.340218</c:v>
                </c:pt>
                <c:pt idx="18850">
                  <c:v>49.340218</c:v>
                </c:pt>
                <c:pt idx="18851">
                  <c:v>49.368904000000001</c:v>
                </c:pt>
                <c:pt idx="18852">
                  <c:v>49.368904000000001</c:v>
                </c:pt>
                <c:pt idx="18853">
                  <c:v>49.397590000000001</c:v>
                </c:pt>
                <c:pt idx="18854">
                  <c:v>49.397590000000001</c:v>
                </c:pt>
                <c:pt idx="18855">
                  <c:v>49.426276999999999</c:v>
                </c:pt>
                <c:pt idx="18856">
                  <c:v>49.426276999999999</c:v>
                </c:pt>
                <c:pt idx="18857">
                  <c:v>49.454962999999999</c:v>
                </c:pt>
                <c:pt idx="18858">
                  <c:v>49.454962999999999</c:v>
                </c:pt>
                <c:pt idx="18859">
                  <c:v>49.483649</c:v>
                </c:pt>
                <c:pt idx="18860">
                  <c:v>49.483649</c:v>
                </c:pt>
                <c:pt idx="18861">
                  <c:v>49.512335</c:v>
                </c:pt>
                <c:pt idx="18862">
                  <c:v>49.512335</c:v>
                </c:pt>
                <c:pt idx="18863">
                  <c:v>49.541021000000001</c:v>
                </c:pt>
                <c:pt idx="18864">
                  <c:v>49.541021000000001</c:v>
                </c:pt>
                <c:pt idx="18865">
                  <c:v>49.569707000000001</c:v>
                </c:pt>
                <c:pt idx="18866">
                  <c:v>49.569707000000001</c:v>
                </c:pt>
                <c:pt idx="18867">
                  <c:v>49.598393999999999</c:v>
                </c:pt>
                <c:pt idx="18868">
                  <c:v>49.598393999999999</c:v>
                </c:pt>
                <c:pt idx="18869">
                  <c:v>49.627079999999999</c:v>
                </c:pt>
                <c:pt idx="18870">
                  <c:v>49.627079999999999</c:v>
                </c:pt>
                <c:pt idx="18871">
                  <c:v>49.655766</c:v>
                </c:pt>
                <c:pt idx="18872">
                  <c:v>49.655766</c:v>
                </c:pt>
                <c:pt idx="18873">
                  <c:v>49.684452</c:v>
                </c:pt>
                <c:pt idx="18874">
                  <c:v>49.684452</c:v>
                </c:pt>
                <c:pt idx="18875">
                  <c:v>49.713138000000001</c:v>
                </c:pt>
                <c:pt idx="18876">
                  <c:v>49.713138000000001</c:v>
                </c:pt>
                <c:pt idx="18877">
                  <c:v>49.741824000000001</c:v>
                </c:pt>
                <c:pt idx="18878">
                  <c:v>49.741824000000001</c:v>
                </c:pt>
                <c:pt idx="18879">
                  <c:v>49.770510999999999</c:v>
                </c:pt>
                <c:pt idx="18880">
                  <c:v>49.770510999999999</c:v>
                </c:pt>
                <c:pt idx="18881">
                  <c:v>49.799196999999999</c:v>
                </c:pt>
                <c:pt idx="18882">
                  <c:v>49.799196999999999</c:v>
                </c:pt>
                <c:pt idx="18883">
                  <c:v>49.827883</c:v>
                </c:pt>
                <c:pt idx="18884">
                  <c:v>49.827883</c:v>
                </c:pt>
                <c:pt idx="18885">
                  <c:v>49.856569</c:v>
                </c:pt>
                <c:pt idx="18886">
                  <c:v>49.856569</c:v>
                </c:pt>
                <c:pt idx="18887">
                  <c:v>49.885255000000001</c:v>
                </c:pt>
                <c:pt idx="18888">
                  <c:v>49.885255000000001</c:v>
                </c:pt>
                <c:pt idx="18889">
                  <c:v>49.913941000000001</c:v>
                </c:pt>
                <c:pt idx="18890">
                  <c:v>49.913941000000001</c:v>
                </c:pt>
                <c:pt idx="18891">
                  <c:v>49.942627999999999</c:v>
                </c:pt>
                <c:pt idx="18892">
                  <c:v>49.942627999999999</c:v>
                </c:pt>
                <c:pt idx="18893">
                  <c:v>49.971314</c:v>
                </c:pt>
                <c:pt idx="18894">
                  <c:v>49.971314</c:v>
                </c:pt>
                <c:pt idx="18895">
                  <c:v>50</c:v>
                </c:pt>
                <c:pt idx="18896">
                  <c:v>50</c:v>
                </c:pt>
                <c:pt idx="18897">
                  <c:v>50.028686</c:v>
                </c:pt>
                <c:pt idx="18898">
                  <c:v>50.028686</c:v>
                </c:pt>
                <c:pt idx="18899">
                  <c:v>50.057372000000001</c:v>
                </c:pt>
                <c:pt idx="18900">
                  <c:v>50.057372000000001</c:v>
                </c:pt>
                <c:pt idx="18901">
                  <c:v>50.086058999999999</c:v>
                </c:pt>
                <c:pt idx="18902">
                  <c:v>50.086058999999999</c:v>
                </c:pt>
                <c:pt idx="18903">
                  <c:v>50.114744999999999</c:v>
                </c:pt>
                <c:pt idx="18904">
                  <c:v>50.114744999999999</c:v>
                </c:pt>
                <c:pt idx="18905">
                  <c:v>50.143431</c:v>
                </c:pt>
                <c:pt idx="18906">
                  <c:v>50.143431</c:v>
                </c:pt>
                <c:pt idx="18907">
                  <c:v>50.172117</c:v>
                </c:pt>
                <c:pt idx="18908">
                  <c:v>50.172117</c:v>
                </c:pt>
                <c:pt idx="18909">
                  <c:v>50.200803000000001</c:v>
                </c:pt>
                <c:pt idx="18910">
                  <c:v>50.200803000000001</c:v>
                </c:pt>
                <c:pt idx="18911">
                  <c:v>50.229489000000001</c:v>
                </c:pt>
                <c:pt idx="18912">
                  <c:v>50.229489000000001</c:v>
                </c:pt>
                <c:pt idx="18913">
                  <c:v>50.258175999999999</c:v>
                </c:pt>
                <c:pt idx="18914">
                  <c:v>50.258175999999999</c:v>
                </c:pt>
                <c:pt idx="18915">
                  <c:v>50.286861999999999</c:v>
                </c:pt>
                <c:pt idx="18916">
                  <c:v>50.286861999999999</c:v>
                </c:pt>
                <c:pt idx="18917">
                  <c:v>50.315548</c:v>
                </c:pt>
                <c:pt idx="18918">
                  <c:v>50.315548</c:v>
                </c:pt>
                <c:pt idx="18919">
                  <c:v>50.344234</c:v>
                </c:pt>
                <c:pt idx="18920">
                  <c:v>50.344234</c:v>
                </c:pt>
                <c:pt idx="18921">
                  <c:v>50.372920000000001</c:v>
                </c:pt>
                <c:pt idx="18922">
                  <c:v>50.372920000000001</c:v>
                </c:pt>
                <c:pt idx="18923">
                  <c:v>50.401606000000001</c:v>
                </c:pt>
                <c:pt idx="18924">
                  <c:v>50.401606000000001</c:v>
                </c:pt>
                <c:pt idx="18925">
                  <c:v>50.430292999999999</c:v>
                </c:pt>
                <c:pt idx="18926">
                  <c:v>50.430292999999999</c:v>
                </c:pt>
                <c:pt idx="18927">
                  <c:v>50.458978999999999</c:v>
                </c:pt>
                <c:pt idx="18928">
                  <c:v>50.458978999999999</c:v>
                </c:pt>
                <c:pt idx="18929">
                  <c:v>50.487665</c:v>
                </c:pt>
                <c:pt idx="18930">
                  <c:v>50.487665</c:v>
                </c:pt>
                <c:pt idx="18931">
                  <c:v>50.516351</c:v>
                </c:pt>
                <c:pt idx="18932">
                  <c:v>50.516351</c:v>
                </c:pt>
                <c:pt idx="18933">
                  <c:v>50.545037000000001</c:v>
                </c:pt>
                <c:pt idx="18934">
                  <c:v>50.545037000000001</c:v>
                </c:pt>
                <c:pt idx="18935">
                  <c:v>50.573723000000001</c:v>
                </c:pt>
                <c:pt idx="18936">
                  <c:v>50.573723000000001</c:v>
                </c:pt>
                <c:pt idx="18937">
                  <c:v>50.602409999999999</c:v>
                </c:pt>
                <c:pt idx="18938">
                  <c:v>50.602409999999999</c:v>
                </c:pt>
                <c:pt idx="18939">
                  <c:v>50.631095999999999</c:v>
                </c:pt>
                <c:pt idx="18940">
                  <c:v>50.631095999999999</c:v>
                </c:pt>
                <c:pt idx="18941">
                  <c:v>50.659782</c:v>
                </c:pt>
                <c:pt idx="18942">
                  <c:v>50.659782</c:v>
                </c:pt>
                <c:pt idx="18943">
                  <c:v>50.688468</c:v>
                </c:pt>
                <c:pt idx="18944">
                  <c:v>50.688468</c:v>
                </c:pt>
                <c:pt idx="18945">
                  <c:v>50.717154000000001</c:v>
                </c:pt>
                <c:pt idx="18946">
                  <c:v>50.717154000000001</c:v>
                </c:pt>
                <c:pt idx="18947">
                  <c:v>50.745840999999999</c:v>
                </c:pt>
                <c:pt idx="18948">
                  <c:v>50.745840999999999</c:v>
                </c:pt>
                <c:pt idx="18949">
                  <c:v>50.774526999999999</c:v>
                </c:pt>
                <c:pt idx="18950">
                  <c:v>50.774526999999999</c:v>
                </c:pt>
                <c:pt idx="18951">
                  <c:v>50.803213</c:v>
                </c:pt>
                <c:pt idx="18952">
                  <c:v>50.803213</c:v>
                </c:pt>
                <c:pt idx="18953">
                  <c:v>50.831899</c:v>
                </c:pt>
                <c:pt idx="18954">
                  <c:v>50.831899</c:v>
                </c:pt>
                <c:pt idx="18955">
                  <c:v>50.860585</c:v>
                </c:pt>
                <c:pt idx="18956">
                  <c:v>50.860585</c:v>
                </c:pt>
                <c:pt idx="18957">
                  <c:v>50.889271000000001</c:v>
                </c:pt>
                <c:pt idx="18958">
                  <c:v>50.889271000000001</c:v>
                </c:pt>
                <c:pt idx="18959">
                  <c:v>50.917957999999999</c:v>
                </c:pt>
                <c:pt idx="18960">
                  <c:v>50.917957999999999</c:v>
                </c:pt>
                <c:pt idx="18961">
                  <c:v>50.946643999999999</c:v>
                </c:pt>
                <c:pt idx="18962">
                  <c:v>50.946643999999999</c:v>
                </c:pt>
                <c:pt idx="18963">
                  <c:v>50.97533</c:v>
                </c:pt>
                <c:pt idx="18964">
                  <c:v>50.97533</c:v>
                </c:pt>
                <c:pt idx="18965">
                  <c:v>51.004016</c:v>
                </c:pt>
                <c:pt idx="18966">
                  <c:v>51.004016</c:v>
                </c:pt>
                <c:pt idx="18967">
                  <c:v>51.032702</c:v>
                </c:pt>
                <c:pt idx="18968">
                  <c:v>51.032702</c:v>
                </c:pt>
                <c:pt idx="18969">
                  <c:v>51.061388000000001</c:v>
                </c:pt>
                <c:pt idx="18970">
                  <c:v>51.061388000000001</c:v>
                </c:pt>
                <c:pt idx="18971">
                  <c:v>51.090074999999999</c:v>
                </c:pt>
                <c:pt idx="18972">
                  <c:v>51.090074999999999</c:v>
                </c:pt>
                <c:pt idx="18973">
                  <c:v>51.118760999999999</c:v>
                </c:pt>
                <c:pt idx="18974">
                  <c:v>51.118760999999999</c:v>
                </c:pt>
                <c:pt idx="18975">
                  <c:v>51.147447</c:v>
                </c:pt>
                <c:pt idx="18976">
                  <c:v>51.147447</c:v>
                </c:pt>
                <c:pt idx="18977">
                  <c:v>51.176133</c:v>
                </c:pt>
                <c:pt idx="18978">
                  <c:v>51.176133</c:v>
                </c:pt>
                <c:pt idx="18979">
                  <c:v>51.204819000000001</c:v>
                </c:pt>
                <c:pt idx="18980">
                  <c:v>51.204819000000001</c:v>
                </c:pt>
                <c:pt idx="18981">
                  <c:v>51.233505000000001</c:v>
                </c:pt>
                <c:pt idx="18982">
                  <c:v>51.233505000000001</c:v>
                </c:pt>
                <c:pt idx="18983">
                  <c:v>51.262191999999999</c:v>
                </c:pt>
                <c:pt idx="18984">
                  <c:v>51.262191999999999</c:v>
                </c:pt>
                <c:pt idx="18985">
                  <c:v>51.290877999999999</c:v>
                </c:pt>
                <c:pt idx="18986">
                  <c:v>51.290877999999999</c:v>
                </c:pt>
                <c:pt idx="18987">
                  <c:v>51.319564</c:v>
                </c:pt>
                <c:pt idx="18988">
                  <c:v>51.319564</c:v>
                </c:pt>
                <c:pt idx="18989">
                  <c:v>51.34825</c:v>
                </c:pt>
                <c:pt idx="18990">
                  <c:v>51.34825</c:v>
                </c:pt>
                <c:pt idx="18991">
                  <c:v>51.376936000000001</c:v>
                </c:pt>
                <c:pt idx="18992">
                  <c:v>51.376936000000001</c:v>
                </c:pt>
                <c:pt idx="18993">
                  <c:v>51.405622000000001</c:v>
                </c:pt>
                <c:pt idx="18994">
                  <c:v>51.405622000000001</c:v>
                </c:pt>
                <c:pt idx="18995">
                  <c:v>51.434308999999999</c:v>
                </c:pt>
                <c:pt idx="18996">
                  <c:v>51.434308999999999</c:v>
                </c:pt>
                <c:pt idx="18997">
                  <c:v>51.462994999999999</c:v>
                </c:pt>
                <c:pt idx="18998">
                  <c:v>51.462994999999999</c:v>
                </c:pt>
                <c:pt idx="18999">
                  <c:v>51.491681</c:v>
                </c:pt>
                <c:pt idx="19000">
                  <c:v>51.491681</c:v>
                </c:pt>
                <c:pt idx="19001">
                  <c:v>51.520367</c:v>
                </c:pt>
                <c:pt idx="19002">
                  <c:v>51.520367</c:v>
                </c:pt>
                <c:pt idx="19003">
                  <c:v>51.549053000000001</c:v>
                </c:pt>
                <c:pt idx="19004">
                  <c:v>51.549053000000001</c:v>
                </c:pt>
                <c:pt idx="19005">
                  <c:v>51.577739999999999</c:v>
                </c:pt>
                <c:pt idx="19006">
                  <c:v>51.577739999999999</c:v>
                </c:pt>
                <c:pt idx="19007">
                  <c:v>51.606425999999999</c:v>
                </c:pt>
                <c:pt idx="19008">
                  <c:v>51.606425999999999</c:v>
                </c:pt>
                <c:pt idx="19009">
                  <c:v>51.635111999999999</c:v>
                </c:pt>
                <c:pt idx="19010">
                  <c:v>51.635111999999999</c:v>
                </c:pt>
                <c:pt idx="19011">
                  <c:v>51.663798</c:v>
                </c:pt>
                <c:pt idx="19012">
                  <c:v>51.663798</c:v>
                </c:pt>
                <c:pt idx="19013">
                  <c:v>51.692484</c:v>
                </c:pt>
                <c:pt idx="19014">
                  <c:v>51.692484</c:v>
                </c:pt>
                <c:pt idx="19015">
                  <c:v>51.721170000000001</c:v>
                </c:pt>
                <c:pt idx="19016">
                  <c:v>51.721170000000001</c:v>
                </c:pt>
                <c:pt idx="19017">
                  <c:v>51.749856999999999</c:v>
                </c:pt>
                <c:pt idx="19018">
                  <c:v>51.749856999999999</c:v>
                </c:pt>
                <c:pt idx="19019">
                  <c:v>51.778542999999999</c:v>
                </c:pt>
                <c:pt idx="19020">
                  <c:v>51.778542999999999</c:v>
                </c:pt>
                <c:pt idx="19021">
                  <c:v>51.807229</c:v>
                </c:pt>
                <c:pt idx="19022">
                  <c:v>51.807229</c:v>
                </c:pt>
                <c:pt idx="19023">
                  <c:v>51.835915</c:v>
                </c:pt>
                <c:pt idx="19024">
                  <c:v>51.835915</c:v>
                </c:pt>
                <c:pt idx="19025">
                  <c:v>51.864601</c:v>
                </c:pt>
                <c:pt idx="19026">
                  <c:v>51.864601</c:v>
                </c:pt>
                <c:pt idx="19027">
                  <c:v>51.893287000000001</c:v>
                </c:pt>
                <c:pt idx="19028">
                  <c:v>51.893287000000001</c:v>
                </c:pt>
                <c:pt idx="19029">
                  <c:v>51.921973999999999</c:v>
                </c:pt>
                <c:pt idx="19030">
                  <c:v>51.921973999999999</c:v>
                </c:pt>
                <c:pt idx="19031">
                  <c:v>51.950659999999999</c:v>
                </c:pt>
                <c:pt idx="19032">
                  <c:v>51.950659999999999</c:v>
                </c:pt>
                <c:pt idx="19033">
                  <c:v>51.979346</c:v>
                </c:pt>
                <c:pt idx="19034">
                  <c:v>51.979346</c:v>
                </c:pt>
                <c:pt idx="19035">
                  <c:v>52.008032</c:v>
                </c:pt>
                <c:pt idx="19036">
                  <c:v>52.008032</c:v>
                </c:pt>
                <c:pt idx="19037">
                  <c:v>52.036718</c:v>
                </c:pt>
                <c:pt idx="19038">
                  <c:v>52.036718</c:v>
                </c:pt>
                <c:pt idx="19039">
                  <c:v>52.065404000000001</c:v>
                </c:pt>
                <c:pt idx="19040">
                  <c:v>52.065404000000001</c:v>
                </c:pt>
                <c:pt idx="19041">
                  <c:v>52.094090999999999</c:v>
                </c:pt>
                <c:pt idx="19042">
                  <c:v>52.094090999999999</c:v>
                </c:pt>
                <c:pt idx="19043">
                  <c:v>52.122776999999999</c:v>
                </c:pt>
                <c:pt idx="19044">
                  <c:v>52.122776999999999</c:v>
                </c:pt>
                <c:pt idx="19045">
                  <c:v>52.151463</c:v>
                </c:pt>
                <c:pt idx="19046">
                  <c:v>52.151463</c:v>
                </c:pt>
                <c:pt idx="19047">
                  <c:v>52.180149</c:v>
                </c:pt>
                <c:pt idx="19048">
                  <c:v>52.180149</c:v>
                </c:pt>
                <c:pt idx="19049">
                  <c:v>52.208835000000001</c:v>
                </c:pt>
                <c:pt idx="19050">
                  <c:v>52.208835000000001</c:v>
                </c:pt>
                <c:pt idx="19051">
                  <c:v>52.237521999999998</c:v>
                </c:pt>
                <c:pt idx="19052">
                  <c:v>52.237521999999998</c:v>
                </c:pt>
                <c:pt idx="19053">
                  <c:v>52.266207999999999</c:v>
                </c:pt>
                <c:pt idx="19054">
                  <c:v>52.266207999999999</c:v>
                </c:pt>
                <c:pt idx="19055">
                  <c:v>52.294893999999999</c:v>
                </c:pt>
                <c:pt idx="19056">
                  <c:v>52.294893999999999</c:v>
                </c:pt>
                <c:pt idx="19057">
                  <c:v>52.32358</c:v>
                </c:pt>
                <c:pt idx="19058">
                  <c:v>52.32358</c:v>
                </c:pt>
                <c:pt idx="19059">
                  <c:v>52.352266</c:v>
                </c:pt>
                <c:pt idx="19060">
                  <c:v>52.352266</c:v>
                </c:pt>
                <c:pt idx="19061">
                  <c:v>52.380952000000001</c:v>
                </c:pt>
                <c:pt idx="19062">
                  <c:v>52.380952000000001</c:v>
                </c:pt>
                <c:pt idx="19063">
                  <c:v>52.409638999999999</c:v>
                </c:pt>
                <c:pt idx="19064">
                  <c:v>52.409638999999999</c:v>
                </c:pt>
                <c:pt idx="19065">
                  <c:v>52.438324999999999</c:v>
                </c:pt>
                <c:pt idx="19066">
                  <c:v>52.438324999999999</c:v>
                </c:pt>
                <c:pt idx="19067">
                  <c:v>52.467010999999999</c:v>
                </c:pt>
                <c:pt idx="19068">
                  <c:v>52.467010999999999</c:v>
                </c:pt>
                <c:pt idx="19069">
                  <c:v>52.495697</c:v>
                </c:pt>
                <c:pt idx="19070">
                  <c:v>52.495697</c:v>
                </c:pt>
                <c:pt idx="19071">
                  <c:v>52.524383</c:v>
                </c:pt>
                <c:pt idx="19072">
                  <c:v>52.524383</c:v>
                </c:pt>
                <c:pt idx="19073">
                  <c:v>52.553069000000001</c:v>
                </c:pt>
                <c:pt idx="19074">
                  <c:v>52.553069000000001</c:v>
                </c:pt>
                <c:pt idx="19075">
                  <c:v>52.581755999999999</c:v>
                </c:pt>
                <c:pt idx="19076">
                  <c:v>52.581755999999999</c:v>
                </c:pt>
                <c:pt idx="19077">
                  <c:v>52.610441999999999</c:v>
                </c:pt>
                <c:pt idx="19078">
                  <c:v>52.610441999999999</c:v>
                </c:pt>
                <c:pt idx="19079">
                  <c:v>52.639127999999999</c:v>
                </c:pt>
                <c:pt idx="19080">
                  <c:v>52.639127999999999</c:v>
                </c:pt>
                <c:pt idx="19081">
                  <c:v>52.667814</c:v>
                </c:pt>
                <c:pt idx="19082">
                  <c:v>52.667814</c:v>
                </c:pt>
                <c:pt idx="19083">
                  <c:v>52.6965</c:v>
                </c:pt>
                <c:pt idx="19084">
                  <c:v>52.6965</c:v>
                </c:pt>
                <c:pt idx="19085">
                  <c:v>52.725186000000001</c:v>
                </c:pt>
                <c:pt idx="19086">
                  <c:v>52.725186000000001</c:v>
                </c:pt>
                <c:pt idx="19087">
                  <c:v>52.753872999999999</c:v>
                </c:pt>
                <c:pt idx="19088">
                  <c:v>52.753872999999999</c:v>
                </c:pt>
                <c:pt idx="19089">
                  <c:v>52.782558999999999</c:v>
                </c:pt>
                <c:pt idx="19090">
                  <c:v>52.782558999999999</c:v>
                </c:pt>
                <c:pt idx="19091">
                  <c:v>52.811245</c:v>
                </c:pt>
                <c:pt idx="19092">
                  <c:v>52.811245</c:v>
                </c:pt>
                <c:pt idx="19093">
                  <c:v>52.839931</c:v>
                </c:pt>
                <c:pt idx="19094">
                  <c:v>52.839931</c:v>
                </c:pt>
                <c:pt idx="19095">
                  <c:v>52.868617</c:v>
                </c:pt>
                <c:pt idx="19096">
                  <c:v>52.868617</c:v>
                </c:pt>
                <c:pt idx="19097">
                  <c:v>52.897303000000001</c:v>
                </c:pt>
                <c:pt idx="19098">
                  <c:v>52.897303000000001</c:v>
                </c:pt>
                <c:pt idx="19099">
                  <c:v>52.925989999999999</c:v>
                </c:pt>
                <c:pt idx="19100">
                  <c:v>52.925989999999999</c:v>
                </c:pt>
                <c:pt idx="19101">
                  <c:v>52.954675999999999</c:v>
                </c:pt>
                <c:pt idx="19102">
                  <c:v>52.954675999999999</c:v>
                </c:pt>
                <c:pt idx="19103">
                  <c:v>52.983362</c:v>
                </c:pt>
                <c:pt idx="19104">
                  <c:v>52.983362</c:v>
                </c:pt>
                <c:pt idx="19105">
                  <c:v>53.012048</c:v>
                </c:pt>
                <c:pt idx="19106">
                  <c:v>53.012048</c:v>
                </c:pt>
                <c:pt idx="19107">
                  <c:v>53.040734</c:v>
                </c:pt>
                <c:pt idx="19108">
                  <c:v>53.040734</c:v>
                </c:pt>
                <c:pt idx="19109">
                  <c:v>53.069420999999998</c:v>
                </c:pt>
                <c:pt idx="19110">
                  <c:v>53.069420999999998</c:v>
                </c:pt>
                <c:pt idx="19111">
                  <c:v>53.098106999999999</c:v>
                </c:pt>
                <c:pt idx="19112">
                  <c:v>53.098106999999999</c:v>
                </c:pt>
                <c:pt idx="19113">
                  <c:v>53.126792999999999</c:v>
                </c:pt>
                <c:pt idx="19114">
                  <c:v>53.126792999999999</c:v>
                </c:pt>
                <c:pt idx="19115">
                  <c:v>53.155479</c:v>
                </c:pt>
                <c:pt idx="19116">
                  <c:v>53.155479</c:v>
                </c:pt>
                <c:pt idx="19117">
                  <c:v>53.184165</c:v>
                </c:pt>
                <c:pt idx="19118">
                  <c:v>53.184165</c:v>
                </c:pt>
                <c:pt idx="19119">
                  <c:v>53.212851000000001</c:v>
                </c:pt>
                <c:pt idx="19120">
                  <c:v>53.212851000000001</c:v>
                </c:pt>
                <c:pt idx="19121">
                  <c:v>53.241537999999998</c:v>
                </c:pt>
                <c:pt idx="19122">
                  <c:v>53.241537999999998</c:v>
                </c:pt>
                <c:pt idx="19123">
                  <c:v>53.270223999999999</c:v>
                </c:pt>
                <c:pt idx="19124">
                  <c:v>53.270223999999999</c:v>
                </c:pt>
                <c:pt idx="19125">
                  <c:v>53.298909999999999</c:v>
                </c:pt>
                <c:pt idx="19126">
                  <c:v>53.298909999999999</c:v>
                </c:pt>
                <c:pt idx="19127">
                  <c:v>53.327596</c:v>
                </c:pt>
                <c:pt idx="19128">
                  <c:v>53.327596</c:v>
                </c:pt>
                <c:pt idx="19129">
                  <c:v>53.356282</c:v>
                </c:pt>
                <c:pt idx="19130">
                  <c:v>53.356282</c:v>
                </c:pt>
                <c:pt idx="19131">
                  <c:v>53.384968000000001</c:v>
                </c:pt>
                <c:pt idx="19132">
                  <c:v>53.384968000000001</c:v>
                </c:pt>
                <c:pt idx="19133">
                  <c:v>53.413654999999999</c:v>
                </c:pt>
                <c:pt idx="19134">
                  <c:v>53.413654999999999</c:v>
                </c:pt>
                <c:pt idx="19135">
                  <c:v>53.442340999999999</c:v>
                </c:pt>
                <c:pt idx="19136">
                  <c:v>53.442340999999999</c:v>
                </c:pt>
                <c:pt idx="19137">
                  <c:v>53.471026999999999</c:v>
                </c:pt>
                <c:pt idx="19138">
                  <c:v>53.471026999999999</c:v>
                </c:pt>
                <c:pt idx="19139">
                  <c:v>53.499713</c:v>
                </c:pt>
                <c:pt idx="19140">
                  <c:v>53.499713</c:v>
                </c:pt>
                <c:pt idx="19141">
                  <c:v>53.528399</c:v>
                </c:pt>
                <c:pt idx="19142">
                  <c:v>53.528399</c:v>
                </c:pt>
                <c:pt idx="19143">
                  <c:v>53.557085000000001</c:v>
                </c:pt>
                <c:pt idx="19144">
                  <c:v>53.557085000000001</c:v>
                </c:pt>
                <c:pt idx="19145">
                  <c:v>53.585771999999999</c:v>
                </c:pt>
                <c:pt idx="19146">
                  <c:v>53.585771999999999</c:v>
                </c:pt>
                <c:pt idx="19147">
                  <c:v>53.614457999999999</c:v>
                </c:pt>
                <c:pt idx="19148">
                  <c:v>53.614457999999999</c:v>
                </c:pt>
                <c:pt idx="19149">
                  <c:v>53.643143999999999</c:v>
                </c:pt>
                <c:pt idx="19150">
                  <c:v>53.643143999999999</c:v>
                </c:pt>
                <c:pt idx="19151">
                  <c:v>53.67183</c:v>
                </c:pt>
                <c:pt idx="19152">
                  <c:v>53.67183</c:v>
                </c:pt>
                <c:pt idx="19153">
                  <c:v>53.700516</c:v>
                </c:pt>
                <c:pt idx="19154">
                  <c:v>53.700516</c:v>
                </c:pt>
                <c:pt idx="19155">
                  <c:v>53.729202999999998</c:v>
                </c:pt>
                <c:pt idx="19156">
                  <c:v>53.729202999999998</c:v>
                </c:pt>
                <c:pt idx="19157">
                  <c:v>53.757888999999999</c:v>
                </c:pt>
                <c:pt idx="19158">
                  <c:v>53.757888999999999</c:v>
                </c:pt>
                <c:pt idx="19159">
                  <c:v>53.786574999999999</c:v>
                </c:pt>
                <c:pt idx="19160">
                  <c:v>53.786574999999999</c:v>
                </c:pt>
                <c:pt idx="19161">
                  <c:v>53.815261</c:v>
                </c:pt>
                <c:pt idx="19162">
                  <c:v>53.815261</c:v>
                </c:pt>
                <c:pt idx="19163">
                  <c:v>53.843947</c:v>
                </c:pt>
                <c:pt idx="19164">
                  <c:v>53.843947</c:v>
                </c:pt>
                <c:pt idx="19165">
                  <c:v>53.872633</c:v>
                </c:pt>
                <c:pt idx="19166">
                  <c:v>53.872633</c:v>
                </c:pt>
                <c:pt idx="19167">
                  <c:v>53.901319999999998</c:v>
                </c:pt>
                <c:pt idx="19168">
                  <c:v>53.901319999999998</c:v>
                </c:pt>
                <c:pt idx="19169">
                  <c:v>53.930005999999999</c:v>
                </c:pt>
                <c:pt idx="19170">
                  <c:v>53.930005999999999</c:v>
                </c:pt>
                <c:pt idx="19171">
                  <c:v>53.958691999999999</c:v>
                </c:pt>
                <c:pt idx="19172">
                  <c:v>53.958691999999999</c:v>
                </c:pt>
                <c:pt idx="19173">
                  <c:v>53.987378</c:v>
                </c:pt>
                <c:pt idx="19174">
                  <c:v>53.987378</c:v>
                </c:pt>
                <c:pt idx="19175">
                  <c:v>54.016064</c:v>
                </c:pt>
                <c:pt idx="19176">
                  <c:v>54.016064</c:v>
                </c:pt>
                <c:pt idx="19177">
                  <c:v>54.044750000000001</c:v>
                </c:pt>
                <c:pt idx="19178">
                  <c:v>54.044750000000001</c:v>
                </c:pt>
                <c:pt idx="19179">
                  <c:v>54.073436999999998</c:v>
                </c:pt>
                <c:pt idx="19180">
                  <c:v>54.073436999999998</c:v>
                </c:pt>
                <c:pt idx="19181">
                  <c:v>54.102122999999999</c:v>
                </c:pt>
                <c:pt idx="19182">
                  <c:v>54.102122999999999</c:v>
                </c:pt>
                <c:pt idx="19183">
                  <c:v>54.130808999999999</c:v>
                </c:pt>
                <c:pt idx="19184">
                  <c:v>54.130808999999999</c:v>
                </c:pt>
                <c:pt idx="19185">
                  <c:v>54.159495</c:v>
                </c:pt>
                <c:pt idx="19186">
                  <c:v>54.159495</c:v>
                </c:pt>
                <c:pt idx="19187">
                  <c:v>54.188181</c:v>
                </c:pt>
                <c:pt idx="19188">
                  <c:v>54.188181</c:v>
                </c:pt>
                <c:pt idx="19189">
                  <c:v>54.216867000000001</c:v>
                </c:pt>
                <c:pt idx="19190">
                  <c:v>54.216867000000001</c:v>
                </c:pt>
                <c:pt idx="19191">
                  <c:v>54.245553999999998</c:v>
                </c:pt>
                <c:pt idx="19192">
                  <c:v>54.245553999999998</c:v>
                </c:pt>
                <c:pt idx="19193">
                  <c:v>54.274239999999999</c:v>
                </c:pt>
                <c:pt idx="19194">
                  <c:v>54.274239999999999</c:v>
                </c:pt>
                <c:pt idx="19195">
                  <c:v>54.302925999999999</c:v>
                </c:pt>
                <c:pt idx="19196">
                  <c:v>54.302925999999999</c:v>
                </c:pt>
                <c:pt idx="19197">
                  <c:v>54.331612</c:v>
                </c:pt>
                <c:pt idx="19198">
                  <c:v>54.331612</c:v>
                </c:pt>
                <c:pt idx="19199">
                  <c:v>54.360298</c:v>
                </c:pt>
                <c:pt idx="19200">
                  <c:v>54.360298</c:v>
                </c:pt>
                <c:pt idx="19201">
                  <c:v>54.388984999999998</c:v>
                </c:pt>
                <c:pt idx="19202">
                  <c:v>54.388984999999998</c:v>
                </c:pt>
                <c:pt idx="19203">
                  <c:v>54.417670999999999</c:v>
                </c:pt>
                <c:pt idx="19204">
                  <c:v>54.417670999999999</c:v>
                </c:pt>
                <c:pt idx="19205">
                  <c:v>54.446356999999999</c:v>
                </c:pt>
                <c:pt idx="19206">
                  <c:v>54.446356999999999</c:v>
                </c:pt>
                <c:pt idx="19207">
                  <c:v>54.475042999999999</c:v>
                </c:pt>
                <c:pt idx="19208">
                  <c:v>54.475042999999999</c:v>
                </c:pt>
                <c:pt idx="19209">
                  <c:v>54.503729</c:v>
                </c:pt>
                <c:pt idx="19210">
                  <c:v>54.503729</c:v>
                </c:pt>
                <c:pt idx="19211">
                  <c:v>54.532415</c:v>
                </c:pt>
                <c:pt idx="19212">
                  <c:v>54.532415</c:v>
                </c:pt>
                <c:pt idx="19213">
                  <c:v>54.561101999999998</c:v>
                </c:pt>
                <c:pt idx="19214">
                  <c:v>54.561101999999998</c:v>
                </c:pt>
                <c:pt idx="19215">
                  <c:v>54.589787999999999</c:v>
                </c:pt>
                <c:pt idx="19216">
                  <c:v>54.589787999999999</c:v>
                </c:pt>
                <c:pt idx="19217">
                  <c:v>54.618473999999999</c:v>
                </c:pt>
                <c:pt idx="19218">
                  <c:v>54.618473999999999</c:v>
                </c:pt>
                <c:pt idx="19219">
                  <c:v>54.64716</c:v>
                </c:pt>
                <c:pt idx="19220">
                  <c:v>54.64716</c:v>
                </c:pt>
                <c:pt idx="19221">
                  <c:v>54.675846</c:v>
                </c:pt>
                <c:pt idx="19222">
                  <c:v>54.675846</c:v>
                </c:pt>
                <c:pt idx="19223">
                  <c:v>54.704532</c:v>
                </c:pt>
                <c:pt idx="19224">
                  <c:v>54.704532</c:v>
                </c:pt>
                <c:pt idx="19225">
                  <c:v>54.733218999999998</c:v>
                </c:pt>
                <c:pt idx="19226">
                  <c:v>54.733218999999998</c:v>
                </c:pt>
                <c:pt idx="19227">
                  <c:v>54.761904999999999</c:v>
                </c:pt>
                <c:pt idx="19228">
                  <c:v>54.761904999999999</c:v>
                </c:pt>
                <c:pt idx="19229">
                  <c:v>54.790590999999999</c:v>
                </c:pt>
                <c:pt idx="19230">
                  <c:v>54.790590999999999</c:v>
                </c:pt>
                <c:pt idx="19231">
                  <c:v>54.819277</c:v>
                </c:pt>
                <c:pt idx="19232">
                  <c:v>54.819277</c:v>
                </c:pt>
                <c:pt idx="19233">
                  <c:v>54.847963</c:v>
                </c:pt>
                <c:pt idx="19234">
                  <c:v>54.847963</c:v>
                </c:pt>
                <c:pt idx="19235">
                  <c:v>54.876649</c:v>
                </c:pt>
                <c:pt idx="19236">
                  <c:v>54.876649</c:v>
                </c:pt>
                <c:pt idx="19237">
                  <c:v>54.905335999999998</c:v>
                </c:pt>
                <c:pt idx="19238">
                  <c:v>54.905335999999998</c:v>
                </c:pt>
                <c:pt idx="19239">
                  <c:v>54.934021999999999</c:v>
                </c:pt>
                <c:pt idx="19240">
                  <c:v>54.934021999999999</c:v>
                </c:pt>
                <c:pt idx="19241">
                  <c:v>54.962707999999999</c:v>
                </c:pt>
                <c:pt idx="19242">
                  <c:v>54.962707999999999</c:v>
                </c:pt>
                <c:pt idx="19243">
                  <c:v>54.991394</c:v>
                </c:pt>
                <c:pt idx="19244">
                  <c:v>54.991394</c:v>
                </c:pt>
                <c:pt idx="19245">
                  <c:v>55.02008</c:v>
                </c:pt>
                <c:pt idx="19246">
                  <c:v>55.02008</c:v>
                </c:pt>
                <c:pt idx="19247">
                  <c:v>55.048766000000001</c:v>
                </c:pt>
                <c:pt idx="19248">
                  <c:v>55.048766000000001</c:v>
                </c:pt>
                <c:pt idx="19249">
                  <c:v>55.077452999999998</c:v>
                </c:pt>
                <c:pt idx="19250">
                  <c:v>55.077452999999998</c:v>
                </c:pt>
                <c:pt idx="19251">
                  <c:v>55.106138999999999</c:v>
                </c:pt>
                <c:pt idx="19252">
                  <c:v>55.106138999999999</c:v>
                </c:pt>
                <c:pt idx="19253">
                  <c:v>55.134824999999999</c:v>
                </c:pt>
                <c:pt idx="19254">
                  <c:v>55.134824999999999</c:v>
                </c:pt>
                <c:pt idx="19255">
                  <c:v>55.163511</c:v>
                </c:pt>
                <c:pt idx="19256">
                  <c:v>55.163511</c:v>
                </c:pt>
                <c:pt idx="19257">
                  <c:v>55.192197</c:v>
                </c:pt>
                <c:pt idx="19258">
                  <c:v>55.192197</c:v>
                </c:pt>
                <c:pt idx="19259">
                  <c:v>55.220883999999998</c:v>
                </c:pt>
                <c:pt idx="19260">
                  <c:v>55.220883999999998</c:v>
                </c:pt>
                <c:pt idx="19261">
                  <c:v>55.249569999999999</c:v>
                </c:pt>
                <c:pt idx="19262">
                  <c:v>55.249569999999999</c:v>
                </c:pt>
                <c:pt idx="19263">
                  <c:v>55.278255999999999</c:v>
                </c:pt>
                <c:pt idx="19264">
                  <c:v>55.278255999999999</c:v>
                </c:pt>
                <c:pt idx="19265">
                  <c:v>55.306941999999999</c:v>
                </c:pt>
                <c:pt idx="19266">
                  <c:v>55.306941999999999</c:v>
                </c:pt>
                <c:pt idx="19267">
                  <c:v>55.335628</c:v>
                </c:pt>
                <c:pt idx="19268">
                  <c:v>55.335628</c:v>
                </c:pt>
                <c:pt idx="19269">
                  <c:v>55.364314</c:v>
                </c:pt>
                <c:pt idx="19270">
                  <c:v>55.364314</c:v>
                </c:pt>
                <c:pt idx="19271">
                  <c:v>55.393000999999998</c:v>
                </c:pt>
                <c:pt idx="19272">
                  <c:v>55.393000999999998</c:v>
                </c:pt>
                <c:pt idx="19273">
                  <c:v>55.421686999999999</c:v>
                </c:pt>
                <c:pt idx="19274">
                  <c:v>55.421686999999999</c:v>
                </c:pt>
                <c:pt idx="19275">
                  <c:v>55.450372999999999</c:v>
                </c:pt>
                <c:pt idx="19276">
                  <c:v>55.450372999999999</c:v>
                </c:pt>
                <c:pt idx="19277">
                  <c:v>55.479058999999999</c:v>
                </c:pt>
                <c:pt idx="19278">
                  <c:v>55.479058999999999</c:v>
                </c:pt>
                <c:pt idx="19279">
                  <c:v>55.507745</c:v>
                </c:pt>
                <c:pt idx="19280">
                  <c:v>55.507745</c:v>
                </c:pt>
                <c:pt idx="19281">
                  <c:v>55.536431</c:v>
                </c:pt>
                <c:pt idx="19282">
                  <c:v>55.536431</c:v>
                </c:pt>
                <c:pt idx="19283">
                  <c:v>55.565117999999998</c:v>
                </c:pt>
                <c:pt idx="19284">
                  <c:v>55.565117999999998</c:v>
                </c:pt>
                <c:pt idx="19285">
                  <c:v>55.593803999999999</c:v>
                </c:pt>
                <c:pt idx="19286">
                  <c:v>55.593803999999999</c:v>
                </c:pt>
                <c:pt idx="19287">
                  <c:v>55.622489999999999</c:v>
                </c:pt>
                <c:pt idx="19288">
                  <c:v>55.622489999999999</c:v>
                </c:pt>
                <c:pt idx="19289">
                  <c:v>55.651176</c:v>
                </c:pt>
                <c:pt idx="19290">
                  <c:v>55.651176</c:v>
                </c:pt>
                <c:pt idx="19291">
                  <c:v>55.679862</c:v>
                </c:pt>
                <c:pt idx="19292">
                  <c:v>55.679862</c:v>
                </c:pt>
                <c:pt idx="19293">
                  <c:v>55.708548</c:v>
                </c:pt>
                <c:pt idx="19294">
                  <c:v>55.708548</c:v>
                </c:pt>
                <c:pt idx="19295">
                  <c:v>55.737234999999998</c:v>
                </c:pt>
                <c:pt idx="19296">
                  <c:v>55.737234999999998</c:v>
                </c:pt>
                <c:pt idx="19297">
                  <c:v>55.765920999999999</c:v>
                </c:pt>
                <c:pt idx="19298">
                  <c:v>55.765920999999999</c:v>
                </c:pt>
                <c:pt idx="19299">
                  <c:v>55.794606999999999</c:v>
                </c:pt>
                <c:pt idx="19300">
                  <c:v>55.794606999999999</c:v>
                </c:pt>
                <c:pt idx="19301">
                  <c:v>55.823293</c:v>
                </c:pt>
                <c:pt idx="19302">
                  <c:v>55.823293</c:v>
                </c:pt>
                <c:pt idx="19303">
                  <c:v>55.851979</c:v>
                </c:pt>
                <c:pt idx="19304">
                  <c:v>55.851979</c:v>
                </c:pt>
                <c:pt idx="19305">
                  <c:v>55.880665999999998</c:v>
                </c:pt>
                <c:pt idx="19306">
                  <c:v>55.880665999999998</c:v>
                </c:pt>
                <c:pt idx="19307">
                  <c:v>55.909351999999998</c:v>
                </c:pt>
                <c:pt idx="19308">
                  <c:v>55.909351999999998</c:v>
                </c:pt>
                <c:pt idx="19309">
                  <c:v>55.938037999999999</c:v>
                </c:pt>
                <c:pt idx="19310">
                  <c:v>55.938037999999999</c:v>
                </c:pt>
                <c:pt idx="19311">
                  <c:v>55.966723999999999</c:v>
                </c:pt>
                <c:pt idx="19312">
                  <c:v>55.966723999999999</c:v>
                </c:pt>
                <c:pt idx="19313">
                  <c:v>55.99541</c:v>
                </c:pt>
                <c:pt idx="19314">
                  <c:v>55.99541</c:v>
                </c:pt>
                <c:pt idx="19315">
                  <c:v>56.024096</c:v>
                </c:pt>
                <c:pt idx="19316">
                  <c:v>56.024096</c:v>
                </c:pt>
                <c:pt idx="19317">
                  <c:v>56.052782999999998</c:v>
                </c:pt>
                <c:pt idx="19318">
                  <c:v>56.052782999999998</c:v>
                </c:pt>
                <c:pt idx="19319">
                  <c:v>56.081468999999998</c:v>
                </c:pt>
                <c:pt idx="19320">
                  <c:v>56.081468999999998</c:v>
                </c:pt>
                <c:pt idx="19321">
                  <c:v>56.110154999999999</c:v>
                </c:pt>
                <c:pt idx="19322">
                  <c:v>56.110154999999999</c:v>
                </c:pt>
                <c:pt idx="19323">
                  <c:v>56.138840999999999</c:v>
                </c:pt>
                <c:pt idx="19324">
                  <c:v>56.138840999999999</c:v>
                </c:pt>
                <c:pt idx="19325">
                  <c:v>56.167527</c:v>
                </c:pt>
                <c:pt idx="19326">
                  <c:v>56.167527</c:v>
                </c:pt>
                <c:pt idx="19327">
                  <c:v>56.196213</c:v>
                </c:pt>
                <c:pt idx="19328">
                  <c:v>56.196213</c:v>
                </c:pt>
                <c:pt idx="19329">
                  <c:v>56.224899999999998</c:v>
                </c:pt>
                <c:pt idx="19330">
                  <c:v>56.224899999999998</c:v>
                </c:pt>
                <c:pt idx="19331">
                  <c:v>56.253585999999999</c:v>
                </c:pt>
                <c:pt idx="19332">
                  <c:v>56.253585999999999</c:v>
                </c:pt>
                <c:pt idx="19333">
                  <c:v>56.282271999999999</c:v>
                </c:pt>
                <c:pt idx="19334">
                  <c:v>56.282271999999999</c:v>
                </c:pt>
                <c:pt idx="19335">
                  <c:v>56.310957999999999</c:v>
                </c:pt>
                <c:pt idx="19336">
                  <c:v>56.310957999999999</c:v>
                </c:pt>
                <c:pt idx="19337">
                  <c:v>56.339644</c:v>
                </c:pt>
                <c:pt idx="19338">
                  <c:v>56.339644</c:v>
                </c:pt>
                <c:pt idx="19339">
                  <c:v>56.36833</c:v>
                </c:pt>
                <c:pt idx="19340">
                  <c:v>56.36833</c:v>
                </c:pt>
                <c:pt idx="19341">
                  <c:v>56.397016999999998</c:v>
                </c:pt>
                <c:pt idx="19342">
                  <c:v>56.397016999999998</c:v>
                </c:pt>
                <c:pt idx="19343">
                  <c:v>56.425702999999999</c:v>
                </c:pt>
                <c:pt idx="19344">
                  <c:v>56.425702999999999</c:v>
                </c:pt>
                <c:pt idx="19345">
                  <c:v>56.454388999999999</c:v>
                </c:pt>
                <c:pt idx="19346">
                  <c:v>56.454388999999999</c:v>
                </c:pt>
                <c:pt idx="19347">
                  <c:v>56.483074999999999</c:v>
                </c:pt>
                <c:pt idx="19348">
                  <c:v>56.483074999999999</c:v>
                </c:pt>
                <c:pt idx="19349">
                  <c:v>56.511761</c:v>
                </c:pt>
                <c:pt idx="19350">
                  <c:v>56.511761</c:v>
                </c:pt>
                <c:pt idx="19351">
                  <c:v>56.540447999999998</c:v>
                </c:pt>
                <c:pt idx="19352">
                  <c:v>56.540447999999998</c:v>
                </c:pt>
                <c:pt idx="19353">
                  <c:v>56.569133999999998</c:v>
                </c:pt>
                <c:pt idx="19354">
                  <c:v>56.569133999999998</c:v>
                </c:pt>
                <c:pt idx="19355">
                  <c:v>56.597819999999999</c:v>
                </c:pt>
                <c:pt idx="19356">
                  <c:v>56.597819999999999</c:v>
                </c:pt>
                <c:pt idx="19357">
                  <c:v>56.626505999999999</c:v>
                </c:pt>
                <c:pt idx="19358">
                  <c:v>56.626505999999999</c:v>
                </c:pt>
                <c:pt idx="19359">
                  <c:v>56.655192</c:v>
                </c:pt>
                <c:pt idx="19360">
                  <c:v>56.655192</c:v>
                </c:pt>
                <c:pt idx="19361">
                  <c:v>56.683878</c:v>
                </c:pt>
                <c:pt idx="19362">
                  <c:v>56.683878</c:v>
                </c:pt>
                <c:pt idx="19363">
                  <c:v>56.712564999999998</c:v>
                </c:pt>
                <c:pt idx="19364">
                  <c:v>56.712564999999998</c:v>
                </c:pt>
                <c:pt idx="19365">
                  <c:v>56.741250999999998</c:v>
                </c:pt>
                <c:pt idx="19366">
                  <c:v>56.741250999999998</c:v>
                </c:pt>
                <c:pt idx="19367">
                  <c:v>56.769936999999999</c:v>
                </c:pt>
                <c:pt idx="19368">
                  <c:v>56.769936999999999</c:v>
                </c:pt>
                <c:pt idx="19369">
                  <c:v>56.798622999999999</c:v>
                </c:pt>
                <c:pt idx="19370">
                  <c:v>56.798622999999999</c:v>
                </c:pt>
                <c:pt idx="19371">
                  <c:v>56.827309</c:v>
                </c:pt>
                <c:pt idx="19372">
                  <c:v>56.827309</c:v>
                </c:pt>
                <c:pt idx="19373">
                  <c:v>56.855995</c:v>
                </c:pt>
                <c:pt idx="19374">
                  <c:v>56.855995</c:v>
                </c:pt>
                <c:pt idx="19375">
                  <c:v>56.884681999999998</c:v>
                </c:pt>
                <c:pt idx="19376">
                  <c:v>56.884681999999998</c:v>
                </c:pt>
                <c:pt idx="19377">
                  <c:v>56.913367999999998</c:v>
                </c:pt>
                <c:pt idx="19378">
                  <c:v>56.913367999999998</c:v>
                </c:pt>
                <c:pt idx="19379">
                  <c:v>56.942053999999999</c:v>
                </c:pt>
                <c:pt idx="19380">
                  <c:v>56.942053999999999</c:v>
                </c:pt>
                <c:pt idx="19381">
                  <c:v>56.970739999999999</c:v>
                </c:pt>
                <c:pt idx="19382">
                  <c:v>56.970739999999999</c:v>
                </c:pt>
                <c:pt idx="19383">
                  <c:v>56.999426</c:v>
                </c:pt>
                <c:pt idx="19384">
                  <c:v>56.999426</c:v>
                </c:pt>
                <c:pt idx="19385">
                  <c:v>57.028112</c:v>
                </c:pt>
                <c:pt idx="19386">
                  <c:v>57.028112</c:v>
                </c:pt>
                <c:pt idx="19387">
                  <c:v>57.056798999999998</c:v>
                </c:pt>
                <c:pt idx="19388">
                  <c:v>57.056798999999998</c:v>
                </c:pt>
                <c:pt idx="19389">
                  <c:v>57.085484999999998</c:v>
                </c:pt>
                <c:pt idx="19390">
                  <c:v>57.085484999999998</c:v>
                </c:pt>
                <c:pt idx="19391">
                  <c:v>57.114170999999999</c:v>
                </c:pt>
                <c:pt idx="19392">
                  <c:v>57.114170999999999</c:v>
                </c:pt>
                <c:pt idx="19393">
                  <c:v>57.142856999999999</c:v>
                </c:pt>
                <c:pt idx="19394">
                  <c:v>57.142856999999999</c:v>
                </c:pt>
                <c:pt idx="19395">
                  <c:v>57.171543</c:v>
                </c:pt>
                <c:pt idx="19396">
                  <c:v>57.171543</c:v>
                </c:pt>
                <c:pt idx="19397">
                  <c:v>57.200229</c:v>
                </c:pt>
                <c:pt idx="19398">
                  <c:v>57.200229</c:v>
                </c:pt>
                <c:pt idx="19399">
                  <c:v>57.228915999999998</c:v>
                </c:pt>
                <c:pt idx="19400">
                  <c:v>57.228915999999998</c:v>
                </c:pt>
                <c:pt idx="19401">
                  <c:v>57.257601999999999</c:v>
                </c:pt>
                <c:pt idx="19402">
                  <c:v>57.257601999999999</c:v>
                </c:pt>
                <c:pt idx="19403">
                  <c:v>57.286287999999999</c:v>
                </c:pt>
                <c:pt idx="19404">
                  <c:v>57.286287999999999</c:v>
                </c:pt>
                <c:pt idx="19405">
                  <c:v>57.314973999999999</c:v>
                </c:pt>
                <c:pt idx="19406">
                  <c:v>57.314973999999999</c:v>
                </c:pt>
                <c:pt idx="19407">
                  <c:v>57.34366</c:v>
                </c:pt>
                <c:pt idx="19408">
                  <c:v>57.34366</c:v>
                </c:pt>
                <c:pt idx="19409">
                  <c:v>57.372346999999998</c:v>
                </c:pt>
                <c:pt idx="19410">
                  <c:v>57.372346999999998</c:v>
                </c:pt>
                <c:pt idx="19411">
                  <c:v>57.401032999999998</c:v>
                </c:pt>
                <c:pt idx="19412">
                  <c:v>57.401032999999998</c:v>
                </c:pt>
                <c:pt idx="19413">
                  <c:v>57.429718999999999</c:v>
                </c:pt>
                <c:pt idx="19414">
                  <c:v>57.429718999999999</c:v>
                </c:pt>
                <c:pt idx="19415">
                  <c:v>57.458404999999999</c:v>
                </c:pt>
                <c:pt idx="19416">
                  <c:v>57.458404999999999</c:v>
                </c:pt>
                <c:pt idx="19417">
                  <c:v>57.487090999999999</c:v>
                </c:pt>
                <c:pt idx="19418">
                  <c:v>57.487090999999999</c:v>
                </c:pt>
                <c:pt idx="19419">
                  <c:v>57.515777</c:v>
                </c:pt>
                <c:pt idx="19420">
                  <c:v>57.515777</c:v>
                </c:pt>
                <c:pt idx="19421">
                  <c:v>57.544463999999998</c:v>
                </c:pt>
                <c:pt idx="19422">
                  <c:v>57.544463999999998</c:v>
                </c:pt>
                <c:pt idx="19423">
                  <c:v>57.573149999999998</c:v>
                </c:pt>
                <c:pt idx="19424">
                  <c:v>57.573149999999998</c:v>
                </c:pt>
                <c:pt idx="19425">
                  <c:v>57.601835999999999</c:v>
                </c:pt>
                <c:pt idx="19426">
                  <c:v>57.601835999999999</c:v>
                </c:pt>
                <c:pt idx="19427">
                  <c:v>57.630521999999999</c:v>
                </c:pt>
                <c:pt idx="19428">
                  <c:v>57.630521999999999</c:v>
                </c:pt>
                <c:pt idx="19429">
                  <c:v>57.659208</c:v>
                </c:pt>
                <c:pt idx="19430">
                  <c:v>57.659208</c:v>
                </c:pt>
                <c:pt idx="19431">
                  <c:v>57.687894</c:v>
                </c:pt>
                <c:pt idx="19432">
                  <c:v>57.687894</c:v>
                </c:pt>
                <c:pt idx="19433">
                  <c:v>57.716580999999998</c:v>
                </c:pt>
                <c:pt idx="19434">
                  <c:v>57.716580999999998</c:v>
                </c:pt>
                <c:pt idx="19435">
                  <c:v>57.745266999999998</c:v>
                </c:pt>
                <c:pt idx="19436">
                  <c:v>57.745266999999998</c:v>
                </c:pt>
                <c:pt idx="19437">
                  <c:v>57.773952999999999</c:v>
                </c:pt>
                <c:pt idx="19438">
                  <c:v>57.773952999999999</c:v>
                </c:pt>
                <c:pt idx="19439">
                  <c:v>57.802638999999999</c:v>
                </c:pt>
                <c:pt idx="19440">
                  <c:v>57.802638999999999</c:v>
                </c:pt>
                <c:pt idx="19441">
                  <c:v>57.831325</c:v>
                </c:pt>
                <c:pt idx="19442">
                  <c:v>57.831325</c:v>
                </c:pt>
                <c:pt idx="19443">
                  <c:v>57.860011</c:v>
                </c:pt>
                <c:pt idx="19444">
                  <c:v>57.860011</c:v>
                </c:pt>
                <c:pt idx="19445">
                  <c:v>57.888697999999998</c:v>
                </c:pt>
                <c:pt idx="19446">
                  <c:v>57.888697999999998</c:v>
                </c:pt>
                <c:pt idx="19447">
                  <c:v>57.917383999999998</c:v>
                </c:pt>
                <c:pt idx="19448">
                  <c:v>57.917383999999998</c:v>
                </c:pt>
                <c:pt idx="19449">
                  <c:v>57.946069999999999</c:v>
                </c:pt>
                <c:pt idx="19450">
                  <c:v>57.946069999999999</c:v>
                </c:pt>
                <c:pt idx="19451">
                  <c:v>57.974755999999999</c:v>
                </c:pt>
                <c:pt idx="19452">
                  <c:v>57.974755999999999</c:v>
                </c:pt>
                <c:pt idx="19453">
                  <c:v>58.003442</c:v>
                </c:pt>
                <c:pt idx="19454">
                  <c:v>58.003442</c:v>
                </c:pt>
                <c:pt idx="19455">
                  <c:v>58.032128999999998</c:v>
                </c:pt>
                <c:pt idx="19456">
                  <c:v>58.032128999999998</c:v>
                </c:pt>
                <c:pt idx="19457">
                  <c:v>58.060814999999998</c:v>
                </c:pt>
                <c:pt idx="19458">
                  <c:v>58.060814999999998</c:v>
                </c:pt>
                <c:pt idx="19459">
                  <c:v>58.089500999999998</c:v>
                </c:pt>
                <c:pt idx="19460">
                  <c:v>58.089500999999998</c:v>
                </c:pt>
                <c:pt idx="19461">
                  <c:v>58.118186999999999</c:v>
                </c:pt>
                <c:pt idx="19462">
                  <c:v>58.118186999999999</c:v>
                </c:pt>
                <c:pt idx="19463">
                  <c:v>58.146872999999999</c:v>
                </c:pt>
                <c:pt idx="19464">
                  <c:v>58.146872999999999</c:v>
                </c:pt>
                <c:pt idx="19465">
                  <c:v>58.175559</c:v>
                </c:pt>
                <c:pt idx="19466">
                  <c:v>58.175559</c:v>
                </c:pt>
                <c:pt idx="19467">
                  <c:v>58.204245999999998</c:v>
                </c:pt>
                <c:pt idx="19468">
                  <c:v>58.204245999999998</c:v>
                </c:pt>
                <c:pt idx="19469">
                  <c:v>58.232931999999998</c:v>
                </c:pt>
                <c:pt idx="19470">
                  <c:v>58.232931999999998</c:v>
                </c:pt>
                <c:pt idx="19471">
                  <c:v>58.261617999999999</c:v>
                </c:pt>
                <c:pt idx="19472">
                  <c:v>58.261617999999999</c:v>
                </c:pt>
                <c:pt idx="19473">
                  <c:v>58.290303999999999</c:v>
                </c:pt>
                <c:pt idx="19474">
                  <c:v>58.290303999999999</c:v>
                </c:pt>
                <c:pt idx="19475">
                  <c:v>58.318989999999999</c:v>
                </c:pt>
                <c:pt idx="19476">
                  <c:v>58.318989999999999</c:v>
                </c:pt>
                <c:pt idx="19477">
                  <c:v>58.347676</c:v>
                </c:pt>
                <c:pt idx="19478">
                  <c:v>58.347676</c:v>
                </c:pt>
                <c:pt idx="19479">
                  <c:v>58.376362999999998</c:v>
                </c:pt>
                <c:pt idx="19480">
                  <c:v>58.376362999999998</c:v>
                </c:pt>
                <c:pt idx="19481">
                  <c:v>58.405048999999998</c:v>
                </c:pt>
                <c:pt idx="19482">
                  <c:v>58.405048999999998</c:v>
                </c:pt>
                <c:pt idx="19483">
                  <c:v>58.433734999999999</c:v>
                </c:pt>
                <c:pt idx="19484">
                  <c:v>58.433734999999999</c:v>
                </c:pt>
                <c:pt idx="19485">
                  <c:v>58.462420999999999</c:v>
                </c:pt>
                <c:pt idx="19486">
                  <c:v>58.462420999999999</c:v>
                </c:pt>
                <c:pt idx="19487">
                  <c:v>58.491107</c:v>
                </c:pt>
                <c:pt idx="19488">
                  <c:v>58.491107</c:v>
                </c:pt>
                <c:pt idx="19489">
                  <c:v>58.519793</c:v>
                </c:pt>
                <c:pt idx="19490">
                  <c:v>58.519793</c:v>
                </c:pt>
                <c:pt idx="19491">
                  <c:v>58.548479999999998</c:v>
                </c:pt>
                <c:pt idx="19492">
                  <c:v>58.548479999999998</c:v>
                </c:pt>
                <c:pt idx="19493">
                  <c:v>58.577165999999998</c:v>
                </c:pt>
                <c:pt idx="19494">
                  <c:v>58.577165999999998</c:v>
                </c:pt>
                <c:pt idx="19495">
                  <c:v>58.605851999999999</c:v>
                </c:pt>
                <c:pt idx="19496">
                  <c:v>58.605851999999999</c:v>
                </c:pt>
                <c:pt idx="19497">
                  <c:v>58.634537999999999</c:v>
                </c:pt>
                <c:pt idx="19498">
                  <c:v>58.634537999999999</c:v>
                </c:pt>
                <c:pt idx="19499">
                  <c:v>58.663224</c:v>
                </c:pt>
                <c:pt idx="19500">
                  <c:v>58.663224</c:v>
                </c:pt>
                <c:pt idx="19501">
                  <c:v>58.69191</c:v>
                </c:pt>
                <c:pt idx="19502">
                  <c:v>58.69191</c:v>
                </c:pt>
                <c:pt idx="19503">
                  <c:v>58.720596999999998</c:v>
                </c:pt>
                <c:pt idx="19504">
                  <c:v>58.720596999999998</c:v>
                </c:pt>
                <c:pt idx="19505">
                  <c:v>58.749282999999998</c:v>
                </c:pt>
                <c:pt idx="19506">
                  <c:v>58.749282999999998</c:v>
                </c:pt>
                <c:pt idx="19507">
                  <c:v>58.777968999999999</c:v>
                </c:pt>
                <c:pt idx="19508">
                  <c:v>58.777968999999999</c:v>
                </c:pt>
                <c:pt idx="19509">
                  <c:v>58.806654999999999</c:v>
                </c:pt>
                <c:pt idx="19510">
                  <c:v>58.806654999999999</c:v>
                </c:pt>
                <c:pt idx="19511">
                  <c:v>58.835341</c:v>
                </c:pt>
                <c:pt idx="19512">
                  <c:v>58.835341</c:v>
                </c:pt>
                <c:pt idx="19513">
                  <c:v>58.864027999999998</c:v>
                </c:pt>
                <c:pt idx="19514">
                  <c:v>58.864027999999998</c:v>
                </c:pt>
                <c:pt idx="19515">
                  <c:v>58.892713999999998</c:v>
                </c:pt>
                <c:pt idx="19516">
                  <c:v>58.892713999999998</c:v>
                </c:pt>
                <c:pt idx="19517">
                  <c:v>58.921399999999998</c:v>
                </c:pt>
                <c:pt idx="19518">
                  <c:v>58.921399999999998</c:v>
                </c:pt>
                <c:pt idx="19519">
                  <c:v>58.950085999999999</c:v>
                </c:pt>
                <c:pt idx="19520">
                  <c:v>58.950085999999999</c:v>
                </c:pt>
                <c:pt idx="19521">
                  <c:v>58.978771999999999</c:v>
                </c:pt>
                <c:pt idx="19522">
                  <c:v>58.978771999999999</c:v>
                </c:pt>
                <c:pt idx="19523">
                  <c:v>59.007458</c:v>
                </c:pt>
                <c:pt idx="19524">
                  <c:v>59.007458</c:v>
                </c:pt>
                <c:pt idx="19525">
                  <c:v>59.036144999999998</c:v>
                </c:pt>
                <c:pt idx="19526">
                  <c:v>59.036144999999998</c:v>
                </c:pt>
                <c:pt idx="19527">
                  <c:v>59.064830999999998</c:v>
                </c:pt>
                <c:pt idx="19528">
                  <c:v>59.064830999999998</c:v>
                </c:pt>
                <c:pt idx="19529">
                  <c:v>59.093516999999999</c:v>
                </c:pt>
                <c:pt idx="19530">
                  <c:v>59.093516999999999</c:v>
                </c:pt>
                <c:pt idx="19531">
                  <c:v>59.122202999999999</c:v>
                </c:pt>
                <c:pt idx="19532">
                  <c:v>59.122202999999999</c:v>
                </c:pt>
                <c:pt idx="19533">
                  <c:v>59.150888999999999</c:v>
                </c:pt>
                <c:pt idx="19534">
                  <c:v>59.150888999999999</c:v>
                </c:pt>
                <c:pt idx="19535">
                  <c:v>59.179575</c:v>
                </c:pt>
                <c:pt idx="19536">
                  <c:v>59.179575</c:v>
                </c:pt>
                <c:pt idx="19537">
                  <c:v>59.208261999999998</c:v>
                </c:pt>
                <c:pt idx="19538">
                  <c:v>59.208261999999998</c:v>
                </c:pt>
                <c:pt idx="19539">
                  <c:v>59.236947999999998</c:v>
                </c:pt>
                <c:pt idx="19540">
                  <c:v>59.236947999999998</c:v>
                </c:pt>
                <c:pt idx="19541">
                  <c:v>59.265633999999999</c:v>
                </c:pt>
                <c:pt idx="19542">
                  <c:v>59.265633999999999</c:v>
                </c:pt>
                <c:pt idx="19543">
                  <c:v>59.294319999999999</c:v>
                </c:pt>
                <c:pt idx="19544">
                  <c:v>59.294319999999999</c:v>
                </c:pt>
                <c:pt idx="19545">
                  <c:v>59.323005999999999</c:v>
                </c:pt>
                <c:pt idx="19546">
                  <c:v>59.323005999999999</c:v>
                </c:pt>
                <c:pt idx="19547">
                  <c:v>59.351692</c:v>
                </c:pt>
                <c:pt idx="19548">
                  <c:v>59.351692</c:v>
                </c:pt>
                <c:pt idx="19549">
                  <c:v>59.380378999999998</c:v>
                </c:pt>
                <c:pt idx="19550">
                  <c:v>59.380378999999998</c:v>
                </c:pt>
                <c:pt idx="19551">
                  <c:v>59.409064999999998</c:v>
                </c:pt>
                <c:pt idx="19552">
                  <c:v>59.409064999999998</c:v>
                </c:pt>
                <c:pt idx="19553">
                  <c:v>59.437750999999999</c:v>
                </c:pt>
                <c:pt idx="19554">
                  <c:v>59.437750999999999</c:v>
                </c:pt>
                <c:pt idx="19555">
                  <c:v>59.466436999999999</c:v>
                </c:pt>
                <c:pt idx="19556">
                  <c:v>59.466436999999999</c:v>
                </c:pt>
                <c:pt idx="19557">
                  <c:v>59.495123</c:v>
                </c:pt>
                <c:pt idx="19558">
                  <c:v>59.495123</c:v>
                </c:pt>
                <c:pt idx="19559">
                  <c:v>59.523809999999997</c:v>
                </c:pt>
                <c:pt idx="19560">
                  <c:v>59.523809999999997</c:v>
                </c:pt>
                <c:pt idx="19561">
                  <c:v>59.552495999999998</c:v>
                </c:pt>
                <c:pt idx="19562">
                  <c:v>59.552495999999998</c:v>
                </c:pt>
                <c:pt idx="19563">
                  <c:v>59.581181999999998</c:v>
                </c:pt>
                <c:pt idx="19564">
                  <c:v>59.581181999999998</c:v>
                </c:pt>
                <c:pt idx="19565">
                  <c:v>59.609867999999999</c:v>
                </c:pt>
                <c:pt idx="19566">
                  <c:v>59.609867999999999</c:v>
                </c:pt>
                <c:pt idx="19567">
                  <c:v>59.638553999999999</c:v>
                </c:pt>
                <c:pt idx="19568">
                  <c:v>59.638553999999999</c:v>
                </c:pt>
                <c:pt idx="19569">
                  <c:v>59.66724</c:v>
                </c:pt>
                <c:pt idx="19570">
                  <c:v>59.66724</c:v>
                </c:pt>
                <c:pt idx="19571">
                  <c:v>59.695926999999998</c:v>
                </c:pt>
                <c:pt idx="19572">
                  <c:v>59.695926999999998</c:v>
                </c:pt>
                <c:pt idx="19573">
                  <c:v>59.724612999999998</c:v>
                </c:pt>
                <c:pt idx="19574">
                  <c:v>59.724612999999998</c:v>
                </c:pt>
                <c:pt idx="19575">
                  <c:v>59.753298999999998</c:v>
                </c:pt>
                <c:pt idx="19576">
                  <c:v>59.753298999999998</c:v>
                </c:pt>
                <c:pt idx="19577">
                  <c:v>59.781984999999999</c:v>
                </c:pt>
                <c:pt idx="19578">
                  <c:v>59.781984999999999</c:v>
                </c:pt>
                <c:pt idx="19579">
                  <c:v>59.810670999999999</c:v>
                </c:pt>
                <c:pt idx="19580">
                  <c:v>59.810670999999999</c:v>
                </c:pt>
                <c:pt idx="19581">
                  <c:v>59.839357</c:v>
                </c:pt>
                <c:pt idx="19582">
                  <c:v>59.839357</c:v>
                </c:pt>
                <c:pt idx="19583">
                  <c:v>59.868043999999998</c:v>
                </c:pt>
                <c:pt idx="19584">
                  <c:v>59.868043999999998</c:v>
                </c:pt>
                <c:pt idx="19585">
                  <c:v>59.896729999999998</c:v>
                </c:pt>
                <c:pt idx="19586">
                  <c:v>59.896729999999998</c:v>
                </c:pt>
                <c:pt idx="19587">
                  <c:v>59.925415999999998</c:v>
                </c:pt>
                <c:pt idx="19588">
                  <c:v>59.925415999999998</c:v>
                </c:pt>
                <c:pt idx="19589">
                  <c:v>59.954101999999999</c:v>
                </c:pt>
                <c:pt idx="19590">
                  <c:v>59.954101999999999</c:v>
                </c:pt>
                <c:pt idx="19591">
                  <c:v>59.982787999999999</c:v>
                </c:pt>
                <c:pt idx="19592">
                  <c:v>59.982787999999999</c:v>
                </c:pt>
                <c:pt idx="19593">
                  <c:v>60.011474</c:v>
                </c:pt>
                <c:pt idx="19594">
                  <c:v>60.011474</c:v>
                </c:pt>
                <c:pt idx="19595">
                  <c:v>60.040160999999998</c:v>
                </c:pt>
                <c:pt idx="19596">
                  <c:v>60.040160999999998</c:v>
                </c:pt>
                <c:pt idx="19597">
                  <c:v>60.068846999999998</c:v>
                </c:pt>
                <c:pt idx="19598">
                  <c:v>60.068846999999998</c:v>
                </c:pt>
                <c:pt idx="19599">
                  <c:v>60.097532999999999</c:v>
                </c:pt>
                <c:pt idx="19600">
                  <c:v>60.097532999999999</c:v>
                </c:pt>
                <c:pt idx="19601">
                  <c:v>60.126218999999999</c:v>
                </c:pt>
                <c:pt idx="19602">
                  <c:v>60.126218999999999</c:v>
                </c:pt>
                <c:pt idx="19603">
                  <c:v>60.154904999999999</c:v>
                </c:pt>
                <c:pt idx="19604">
                  <c:v>60.154904999999999</c:v>
                </c:pt>
                <c:pt idx="19605">
                  <c:v>60.183591999999997</c:v>
                </c:pt>
                <c:pt idx="19606">
                  <c:v>60.183591999999997</c:v>
                </c:pt>
                <c:pt idx="19607">
                  <c:v>60.212277999999998</c:v>
                </c:pt>
                <c:pt idx="19608">
                  <c:v>60.212277999999998</c:v>
                </c:pt>
                <c:pt idx="19609">
                  <c:v>60.240963999999998</c:v>
                </c:pt>
                <c:pt idx="19610">
                  <c:v>60.240963999999998</c:v>
                </c:pt>
                <c:pt idx="19611">
                  <c:v>60.269649999999999</c:v>
                </c:pt>
                <c:pt idx="19612">
                  <c:v>60.269649999999999</c:v>
                </c:pt>
                <c:pt idx="19613">
                  <c:v>60.298335999999999</c:v>
                </c:pt>
                <c:pt idx="19614">
                  <c:v>60.298335999999999</c:v>
                </c:pt>
                <c:pt idx="19615">
                  <c:v>60.327021999999999</c:v>
                </c:pt>
                <c:pt idx="19616">
                  <c:v>60.327021999999999</c:v>
                </c:pt>
                <c:pt idx="19617">
                  <c:v>60.355708999999997</c:v>
                </c:pt>
                <c:pt idx="19618">
                  <c:v>60.355708999999997</c:v>
                </c:pt>
                <c:pt idx="19619">
                  <c:v>60.384394999999998</c:v>
                </c:pt>
                <c:pt idx="19620">
                  <c:v>60.384394999999998</c:v>
                </c:pt>
                <c:pt idx="19621">
                  <c:v>60.413080999999998</c:v>
                </c:pt>
                <c:pt idx="19622">
                  <c:v>60.413080999999998</c:v>
                </c:pt>
                <c:pt idx="19623">
                  <c:v>60.441766999999999</c:v>
                </c:pt>
                <c:pt idx="19624">
                  <c:v>60.441766999999999</c:v>
                </c:pt>
                <c:pt idx="19625">
                  <c:v>60.470452999999999</c:v>
                </c:pt>
                <c:pt idx="19626">
                  <c:v>60.470452999999999</c:v>
                </c:pt>
                <c:pt idx="19627">
                  <c:v>60.499139</c:v>
                </c:pt>
                <c:pt idx="19628">
                  <c:v>60.499139</c:v>
                </c:pt>
                <c:pt idx="19629">
                  <c:v>60.527825999999997</c:v>
                </c:pt>
                <c:pt idx="19630">
                  <c:v>60.527825999999997</c:v>
                </c:pt>
                <c:pt idx="19631">
                  <c:v>60.556511999999998</c:v>
                </c:pt>
                <c:pt idx="19632">
                  <c:v>60.556511999999998</c:v>
                </c:pt>
                <c:pt idx="19633">
                  <c:v>60.585197999999998</c:v>
                </c:pt>
                <c:pt idx="19634">
                  <c:v>60.585197999999998</c:v>
                </c:pt>
                <c:pt idx="19635">
                  <c:v>60.613883999999999</c:v>
                </c:pt>
                <c:pt idx="19636">
                  <c:v>60.613883999999999</c:v>
                </c:pt>
                <c:pt idx="19637">
                  <c:v>60.642569999999999</c:v>
                </c:pt>
                <c:pt idx="19638">
                  <c:v>60.642569999999999</c:v>
                </c:pt>
                <c:pt idx="19639">
                  <c:v>60.671256</c:v>
                </c:pt>
                <c:pt idx="19640">
                  <c:v>60.671256</c:v>
                </c:pt>
                <c:pt idx="19641">
                  <c:v>60.699942999999998</c:v>
                </c:pt>
                <c:pt idx="19642">
                  <c:v>60.699942999999998</c:v>
                </c:pt>
                <c:pt idx="19643">
                  <c:v>60.728628999999998</c:v>
                </c:pt>
                <c:pt idx="19644">
                  <c:v>60.728628999999998</c:v>
                </c:pt>
                <c:pt idx="19645">
                  <c:v>60.757314999999998</c:v>
                </c:pt>
                <c:pt idx="19646">
                  <c:v>60.757314999999998</c:v>
                </c:pt>
                <c:pt idx="19647">
                  <c:v>60.786000999999999</c:v>
                </c:pt>
                <c:pt idx="19648">
                  <c:v>60.786000999999999</c:v>
                </c:pt>
                <c:pt idx="19649">
                  <c:v>60.814686999999999</c:v>
                </c:pt>
                <c:pt idx="19650">
                  <c:v>60.814686999999999</c:v>
                </c:pt>
                <c:pt idx="19651">
                  <c:v>60.843373</c:v>
                </c:pt>
                <c:pt idx="19652">
                  <c:v>60.843373</c:v>
                </c:pt>
                <c:pt idx="19653">
                  <c:v>60.872059999999998</c:v>
                </c:pt>
                <c:pt idx="19654">
                  <c:v>60.872059999999998</c:v>
                </c:pt>
                <c:pt idx="19655">
                  <c:v>60.900745999999998</c:v>
                </c:pt>
                <c:pt idx="19656">
                  <c:v>60.900745999999998</c:v>
                </c:pt>
                <c:pt idx="19657">
                  <c:v>60.929431999999998</c:v>
                </c:pt>
                <c:pt idx="19658">
                  <c:v>60.929431999999998</c:v>
                </c:pt>
                <c:pt idx="19659">
                  <c:v>60.958117999999999</c:v>
                </c:pt>
                <c:pt idx="19660">
                  <c:v>60.958117999999999</c:v>
                </c:pt>
                <c:pt idx="19661">
                  <c:v>60.986803999999999</c:v>
                </c:pt>
                <c:pt idx="19662">
                  <c:v>60.986803999999999</c:v>
                </c:pt>
                <c:pt idx="19663">
                  <c:v>61.015490999999997</c:v>
                </c:pt>
                <c:pt idx="19664">
                  <c:v>61.015490999999997</c:v>
                </c:pt>
                <c:pt idx="19665">
                  <c:v>61.044176999999998</c:v>
                </c:pt>
                <c:pt idx="19666">
                  <c:v>61.044176999999998</c:v>
                </c:pt>
                <c:pt idx="19667">
                  <c:v>61.072862999999998</c:v>
                </c:pt>
                <c:pt idx="19668">
                  <c:v>61.072862999999998</c:v>
                </c:pt>
                <c:pt idx="19669">
                  <c:v>61.101548999999999</c:v>
                </c:pt>
                <c:pt idx="19670">
                  <c:v>61.101548999999999</c:v>
                </c:pt>
                <c:pt idx="19671">
                  <c:v>61.130234999999999</c:v>
                </c:pt>
                <c:pt idx="19672">
                  <c:v>61.130234999999999</c:v>
                </c:pt>
                <c:pt idx="19673">
                  <c:v>61.158920999999999</c:v>
                </c:pt>
                <c:pt idx="19674">
                  <c:v>61.158920999999999</c:v>
                </c:pt>
                <c:pt idx="19675">
                  <c:v>61.187607999999997</c:v>
                </c:pt>
                <c:pt idx="19676">
                  <c:v>61.187607999999997</c:v>
                </c:pt>
                <c:pt idx="19677">
                  <c:v>61.216293999999998</c:v>
                </c:pt>
                <c:pt idx="19678">
                  <c:v>61.216293999999998</c:v>
                </c:pt>
                <c:pt idx="19679">
                  <c:v>61.244979999999998</c:v>
                </c:pt>
                <c:pt idx="19680">
                  <c:v>61.244979999999998</c:v>
                </c:pt>
                <c:pt idx="19681">
                  <c:v>61.273665999999999</c:v>
                </c:pt>
                <c:pt idx="19682">
                  <c:v>61.273665999999999</c:v>
                </c:pt>
                <c:pt idx="19683">
                  <c:v>61.302351999999999</c:v>
                </c:pt>
                <c:pt idx="19684">
                  <c:v>61.302351999999999</c:v>
                </c:pt>
                <c:pt idx="19685">
                  <c:v>61.331037999999999</c:v>
                </c:pt>
                <c:pt idx="19686">
                  <c:v>61.331037999999999</c:v>
                </c:pt>
                <c:pt idx="19687">
                  <c:v>61.359724999999997</c:v>
                </c:pt>
                <c:pt idx="19688">
                  <c:v>61.359724999999997</c:v>
                </c:pt>
                <c:pt idx="19689">
                  <c:v>61.388410999999998</c:v>
                </c:pt>
                <c:pt idx="19690">
                  <c:v>61.388410999999998</c:v>
                </c:pt>
                <c:pt idx="19691">
                  <c:v>61.417096999999998</c:v>
                </c:pt>
                <c:pt idx="19692">
                  <c:v>61.417096999999998</c:v>
                </c:pt>
                <c:pt idx="19693">
                  <c:v>61.445782999999999</c:v>
                </c:pt>
                <c:pt idx="19694">
                  <c:v>61.445782999999999</c:v>
                </c:pt>
                <c:pt idx="19695">
                  <c:v>61.474468999999999</c:v>
                </c:pt>
                <c:pt idx="19696">
                  <c:v>61.474468999999999</c:v>
                </c:pt>
                <c:pt idx="19697">
                  <c:v>61.503155</c:v>
                </c:pt>
                <c:pt idx="19698">
                  <c:v>61.503155</c:v>
                </c:pt>
                <c:pt idx="19699">
                  <c:v>61.531841999999997</c:v>
                </c:pt>
                <c:pt idx="19700">
                  <c:v>61.531841999999997</c:v>
                </c:pt>
                <c:pt idx="19701">
                  <c:v>61.560527999999998</c:v>
                </c:pt>
                <c:pt idx="19702">
                  <c:v>61.560527999999998</c:v>
                </c:pt>
                <c:pt idx="19703">
                  <c:v>61.589213999999998</c:v>
                </c:pt>
                <c:pt idx="19704">
                  <c:v>61.589213999999998</c:v>
                </c:pt>
                <c:pt idx="19705">
                  <c:v>61.617899999999999</c:v>
                </c:pt>
                <c:pt idx="19706">
                  <c:v>61.617899999999999</c:v>
                </c:pt>
                <c:pt idx="19707">
                  <c:v>61.646585999999999</c:v>
                </c:pt>
                <c:pt idx="19708">
                  <c:v>61.646585999999999</c:v>
                </c:pt>
                <c:pt idx="19709">
                  <c:v>61.675272999999997</c:v>
                </c:pt>
                <c:pt idx="19710">
                  <c:v>61.675272999999997</c:v>
                </c:pt>
                <c:pt idx="19711">
                  <c:v>61.703958999999998</c:v>
                </c:pt>
                <c:pt idx="19712">
                  <c:v>61.703958999999998</c:v>
                </c:pt>
                <c:pt idx="19713">
                  <c:v>61.732644999999998</c:v>
                </c:pt>
                <c:pt idx="19714">
                  <c:v>61.732644999999998</c:v>
                </c:pt>
                <c:pt idx="19715">
                  <c:v>61.761330999999998</c:v>
                </c:pt>
                <c:pt idx="19716">
                  <c:v>61.761330999999998</c:v>
                </c:pt>
                <c:pt idx="19717">
                  <c:v>61.790016999999999</c:v>
                </c:pt>
                <c:pt idx="19718">
                  <c:v>61.790016999999999</c:v>
                </c:pt>
                <c:pt idx="19719">
                  <c:v>61.818702999999999</c:v>
                </c:pt>
                <c:pt idx="19720">
                  <c:v>61.818702999999999</c:v>
                </c:pt>
                <c:pt idx="19721">
                  <c:v>61.847389999999997</c:v>
                </c:pt>
                <c:pt idx="19722">
                  <c:v>61.847389999999997</c:v>
                </c:pt>
                <c:pt idx="19723">
                  <c:v>61.876075999999998</c:v>
                </c:pt>
                <c:pt idx="19724">
                  <c:v>61.876075999999998</c:v>
                </c:pt>
                <c:pt idx="19725">
                  <c:v>61.904761999999998</c:v>
                </c:pt>
                <c:pt idx="19726">
                  <c:v>61.904761999999998</c:v>
                </c:pt>
                <c:pt idx="19727">
                  <c:v>61.933447999999999</c:v>
                </c:pt>
                <c:pt idx="19728">
                  <c:v>61.933447999999999</c:v>
                </c:pt>
                <c:pt idx="19729">
                  <c:v>61.962133999999999</c:v>
                </c:pt>
                <c:pt idx="19730">
                  <c:v>61.962133999999999</c:v>
                </c:pt>
                <c:pt idx="19731">
                  <c:v>61.990819999999999</c:v>
                </c:pt>
                <c:pt idx="19732">
                  <c:v>61.990819999999999</c:v>
                </c:pt>
                <c:pt idx="19733">
                  <c:v>62.019506999999997</c:v>
                </c:pt>
                <c:pt idx="19734">
                  <c:v>62.019506999999997</c:v>
                </c:pt>
                <c:pt idx="19735">
                  <c:v>62.048192999999998</c:v>
                </c:pt>
                <c:pt idx="19736">
                  <c:v>62.048192999999998</c:v>
                </c:pt>
                <c:pt idx="19737">
                  <c:v>62.076878999999998</c:v>
                </c:pt>
                <c:pt idx="19738">
                  <c:v>62.076878999999998</c:v>
                </c:pt>
                <c:pt idx="19739">
                  <c:v>62.105564999999999</c:v>
                </c:pt>
                <c:pt idx="19740">
                  <c:v>62.105564999999999</c:v>
                </c:pt>
                <c:pt idx="19741">
                  <c:v>62.134250999999999</c:v>
                </c:pt>
                <c:pt idx="19742">
                  <c:v>62.134250999999999</c:v>
                </c:pt>
                <c:pt idx="19743">
                  <c:v>62.162936999999999</c:v>
                </c:pt>
                <c:pt idx="19744">
                  <c:v>62.162936999999999</c:v>
                </c:pt>
                <c:pt idx="19745">
                  <c:v>62.191623999999997</c:v>
                </c:pt>
                <c:pt idx="19746">
                  <c:v>62.191623999999997</c:v>
                </c:pt>
                <c:pt idx="19747">
                  <c:v>62.220309999999998</c:v>
                </c:pt>
                <c:pt idx="19748">
                  <c:v>62.220309999999998</c:v>
                </c:pt>
                <c:pt idx="19749">
                  <c:v>62.248995999999998</c:v>
                </c:pt>
                <c:pt idx="19750">
                  <c:v>62.248995999999998</c:v>
                </c:pt>
                <c:pt idx="19751">
                  <c:v>62.277681999999999</c:v>
                </c:pt>
                <c:pt idx="19752">
                  <c:v>62.277681999999999</c:v>
                </c:pt>
                <c:pt idx="19753">
                  <c:v>62.306367999999999</c:v>
                </c:pt>
                <c:pt idx="19754">
                  <c:v>62.306367999999999</c:v>
                </c:pt>
                <c:pt idx="19755">
                  <c:v>62.335054999999997</c:v>
                </c:pt>
                <c:pt idx="19756">
                  <c:v>62.335054999999997</c:v>
                </c:pt>
                <c:pt idx="19757">
                  <c:v>62.363740999999997</c:v>
                </c:pt>
                <c:pt idx="19758">
                  <c:v>62.363740999999997</c:v>
                </c:pt>
                <c:pt idx="19759">
                  <c:v>62.392426999999998</c:v>
                </c:pt>
                <c:pt idx="19760">
                  <c:v>62.392426999999998</c:v>
                </c:pt>
                <c:pt idx="19761">
                  <c:v>62.421112999999998</c:v>
                </c:pt>
                <c:pt idx="19762">
                  <c:v>62.421112999999998</c:v>
                </c:pt>
                <c:pt idx="19763">
                  <c:v>62.449798999999999</c:v>
                </c:pt>
                <c:pt idx="19764">
                  <c:v>62.449798999999999</c:v>
                </c:pt>
                <c:pt idx="19765">
                  <c:v>62.478484999999999</c:v>
                </c:pt>
                <c:pt idx="19766">
                  <c:v>62.478484999999999</c:v>
                </c:pt>
                <c:pt idx="19767">
                  <c:v>62.507171999999997</c:v>
                </c:pt>
                <c:pt idx="19768">
                  <c:v>62.507171999999997</c:v>
                </c:pt>
                <c:pt idx="19769">
                  <c:v>62.535857999999998</c:v>
                </c:pt>
                <c:pt idx="19770">
                  <c:v>62.535857999999998</c:v>
                </c:pt>
                <c:pt idx="19771">
                  <c:v>62.564543999999998</c:v>
                </c:pt>
                <c:pt idx="19772">
                  <c:v>62.564543999999998</c:v>
                </c:pt>
                <c:pt idx="19773">
                  <c:v>62.593229999999998</c:v>
                </c:pt>
                <c:pt idx="19774">
                  <c:v>62.593229999999998</c:v>
                </c:pt>
                <c:pt idx="19775">
                  <c:v>62.621915999999999</c:v>
                </c:pt>
                <c:pt idx="19776">
                  <c:v>62.621915999999999</c:v>
                </c:pt>
                <c:pt idx="19777">
                  <c:v>62.650601999999999</c:v>
                </c:pt>
                <c:pt idx="19778">
                  <c:v>62.650601999999999</c:v>
                </c:pt>
                <c:pt idx="19779">
                  <c:v>62.679288999999997</c:v>
                </c:pt>
                <c:pt idx="19780">
                  <c:v>62.679288999999997</c:v>
                </c:pt>
                <c:pt idx="19781">
                  <c:v>62.707974999999998</c:v>
                </c:pt>
                <c:pt idx="19782">
                  <c:v>62.707974999999998</c:v>
                </c:pt>
                <c:pt idx="19783">
                  <c:v>62.736660999999998</c:v>
                </c:pt>
                <c:pt idx="19784">
                  <c:v>62.736660999999998</c:v>
                </c:pt>
                <c:pt idx="19785">
                  <c:v>62.765346999999998</c:v>
                </c:pt>
                <c:pt idx="19786">
                  <c:v>62.765346999999998</c:v>
                </c:pt>
                <c:pt idx="19787">
                  <c:v>62.794032999999999</c:v>
                </c:pt>
                <c:pt idx="19788">
                  <c:v>62.794032999999999</c:v>
                </c:pt>
                <c:pt idx="19789">
                  <c:v>62.822718999999999</c:v>
                </c:pt>
                <c:pt idx="19790">
                  <c:v>62.822718999999999</c:v>
                </c:pt>
                <c:pt idx="19791">
                  <c:v>62.851405999999997</c:v>
                </c:pt>
                <c:pt idx="19792">
                  <c:v>62.851405999999997</c:v>
                </c:pt>
                <c:pt idx="19793">
                  <c:v>62.880091999999998</c:v>
                </c:pt>
                <c:pt idx="19794">
                  <c:v>62.880091999999998</c:v>
                </c:pt>
                <c:pt idx="19795">
                  <c:v>62.908777999999998</c:v>
                </c:pt>
                <c:pt idx="19796">
                  <c:v>62.908777999999998</c:v>
                </c:pt>
                <c:pt idx="19797">
                  <c:v>62.937463999999999</c:v>
                </c:pt>
                <c:pt idx="19798">
                  <c:v>62.937463999999999</c:v>
                </c:pt>
                <c:pt idx="19799">
                  <c:v>62.966149999999999</c:v>
                </c:pt>
                <c:pt idx="19800">
                  <c:v>62.966149999999999</c:v>
                </c:pt>
                <c:pt idx="19801">
                  <c:v>62.994835999999999</c:v>
                </c:pt>
                <c:pt idx="19802">
                  <c:v>62.994835999999999</c:v>
                </c:pt>
                <c:pt idx="19803">
                  <c:v>63.023522999999997</c:v>
                </c:pt>
                <c:pt idx="19804">
                  <c:v>63.023522999999997</c:v>
                </c:pt>
                <c:pt idx="19805">
                  <c:v>63.052208999999998</c:v>
                </c:pt>
                <c:pt idx="19806">
                  <c:v>63.052208999999998</c:v>
                </c:pt>
                <c:pt idx="19807">
                  <c:v>63.080894999999998</c:v>
                </c:pt>
                <c:pt idx="19808">
                  <c:v>63.080894999999998</c:v>
                </c:pt>
                <c:pt idx="19809">
                  <c:v>63.109580999999999</c:v>
                </c:pt>
                <c:pt idx="19810">
                  <c:v>63.109580999999999</c:v>
                </c:pt>
                <c:pt idx="19811">
                  <c:v>63.138266999999999</c:v>
                </c:pt>
                <c:pt idx="19812">
                  <c:v>63.138266999999999</c:v>
                </c:pt>
                <c:pt idx="19813">
                  <c:v>63.166953999999997</c:v>
                </c:pt>
                <c:pt idx="19814">
                  <c:v>63.166953999999997</c:v>
                </c:pt>
                <c:pt idx="19815">
                  <c:v>63.195639999999997</c:v>
                </c:pt>
                <c:pt idx="19816">
                  <c:v>63.195639999999997</c:v>
                </c:pt>
                <c:pt idx="19817">
                  <c:v>63.224325999999998</c:v>
                </c:pt>
                <c:pt idx="19818">
                  <c:v>63.224325999999998</c:v>
                </c:pt>
                <c:pt idx="19819">
                  <c:v>63.253011999999998</c:v>
                </c:pt>
                <c:pt idx="19820">
                  <c:v>63.253011999999998</c:v>
                </c:pt>
                <c:pt idx="19821">
                  <c:v>63.281697999999999</c:v>
                </c:pt>
                <c:pt idx="19822">
                  <c:v>63.281697999999999</c:v>
                </c:pt>
                <c:pt idx="19823">
                  <c:v>63.310383999999999</c:v>
                </c:pt>
                <c:pt idx="19824">
                  <c:v>63.310383999999999</c:v>
                </c:pt>
                <c:pt idx="19825">
                  <c:v>63.339070999999997</c:v>
                </c:pt>
                <c:pt idx="19826">
                  <c:v>63.339070999999997</c:v>
                </c:pt>
                <c:pt idx="19827">
                  <c:v>63.367756999999997</c:v>
                </c:pt>
                <c:pt idx="19828">
                  <c:v>63.367756999999997</c:v>
                </c:pt>
                <c:pt idx="19829">
                  <c:v>63.396442999999998</c:v>
                </c:pt>
                <c:pt idx="19830">
                  <c:v>63.396442999999998</c:v>
                </c:pt>
                <c:pt idx="19831">
                  <c:v>63.425128999999998</c:v>
                </c:pt>
                <c:pt idx="19832">
                  <c:v>63.425128999999998</c:v>
                </c:pt>
                <c:pt idx="19833">
                  <c:v>63.453814999999999</c:v>
                </c:pt>
                <c:pt idx="19834">
                  <c:v>63.453814999999999</c:v>
                </c:pt>
                <c:pt idx="19835">
                  <c:v>63.482500999999999</c:v>
                </c:pt>
                <c:pt idx="19836">
                  <c:v>63.482500999999999</c:v>
                </c:pt>
                <c:pt idx="19837">
                  <c:v>63.511187999999997</c:v>
                </c:pt>
                <c:pt idx="19838">
                  <c:v>63.511187999999997</c:v>
                </c:pt>
                <c:pt idx="19839">
                  <c:v>63.539873999999998</c:v>
                </c:pt>
                <c:pt idx="19840">
                  <c:v>63.539873999999998</c:v>
                </c:pt>
                <c:pt idx="19841">
                  <c:v>63.568559999999998</c:v>
                </c:pt>
                <c:pt idx="19842">
                  <c:v>63.568559999999998</c:v>
                </c:pt>
                <c:pt idx="19843">
                  <c:v>63.597245999999998</c:v>
                </c:pt>
                <c:pt idx="19844">
                  <c:v>63.597245999999998</c:v>
                </c:pt>
                <c:pt idx="19845">
                  <c:v>63.625931999999999</c:v>
                </c:pt>
                <c:pt idx="19846">
                  <c:v>63.625931999999999</c:v>
                </c:pt>
                <c:pt idx="19847">
                  <c:v>63.654617999999999</c:v>
                </c:pt>
                <c:pt idx="19848">
                  <c:v>63.654617999999999</c:v>
                </c:pt>
                <c:pt idx="19849">
                  <c:v>63.683304999999997</c:v>
                </c:pt>
                <c:pt idx="19850">
                  <c:v>63.683304999999997</c:v>
                </c:pt>
                <c:pt idx="19851">
                  <c:v>63.711990999999998</c:v>
                </c:pt>
                <c:pt idx="19852">
                  <c:v>63.711990999999998</c:v>
                </c:pt>
                <c:pt idx="19853">
                  <c:v>63.740676999999998</c:v>
                </c:pt>
                <c:pt idx="19854">
                  <c:v>63.740676999999998</c:v>
                </c:pt>
                <c:pt idx="19855">
                  <c:v>63.769362999999998</c:v>
                </c:pt>
                <c:pt idx="19856">
                  <c:v>63.769362999999998</c:v>
                </c:pt>
                <c:pt idx="19857">
                  <c:v>63.798048999999999</c:v>
                </c:pt>
                <c:pt idx="19858">
                  <c:v>63.798048999999999</c:v>
                </c:pt>
                <c:pt idx="19859">
                  <c:v>63.826735999999997</c:v>
                </c:pt>
                <c:pt idx="19860">
                  <c:v>63.826735999999997</c:v>
                </c:pt>
                <c:pt idx="19861">
                  <c:v>63.855421999999997</c:v>
                </c:pt>
                <c:pt idx="19862">
                  <c:v>63.855421999999997</c:v>
                </c:pt>
                <c:pt idx="19863">
                  <c:v>63.884107999999998</c:v>
                </c:pt>
                <c:pt idx="19864">
                  <c:v>63.884107999999998</c:v>
                </c:pt>
                <c:pt idx="19865">
                  <c:v>63.912793999999998</c:v>
                </c:pt>
                <c:pt idx="19866">
                  <c:v>63.912793999999998</c:v>
                </c:pt>
                <c:pt idx="19867">
                  <c:v>63.941479999999999</c:v>
                </c:pt>
                <c:pt idx="19868">
                  <c:v>63.941479999999999</c:v>
                </c:pt>
                <c:pt idx="19869">
                  <c:v>63.970165999999999</c:v>
                </c:pt>
                <c:pt idx="19870">
                  <c:v>63.970165999999999</c:v>
                </c:pt>
                <c:pt idx="19871">
                  <c:v>63.998852999999997</c:v>
                </c:pt>
                <c:pt idx="19872">
                  <c:v>63.998852999999997</c:v>
                </c:pt>
                <c:pt idx="19873">
                  <c:v>64.027539000000004</c:v>
                </c:pt>
                <c:pt idx="19874">
                  <c:v>64.027539000000004</c:v>
                </c:pt>
                <c:pt idx="19875">
                  <c:v>64.056224999999998</c:v>
                </c:pt>
                <c:pt idx="19876">
                  <c:v>64.056224999999998</c:v>
                </c:pt>
                <c:pt idx="19877">
                  <c:v>64.084911000000005</c:v>
                </c:pt>
                <c:pt idx="19878">
                  <c:v>64.084911000000005</c:v>
                </c:pt>
                <c:pt idx="19879">
                  <c:v>64.113596999999999</c:v>
                </c:pt>
                <c:pt idx="19880">
                  <c:v>64.113596999999999</c:v>
                </c:pt>
                <c:pt idx="19881">
                  <c:v>64.142283000000006</c:v>
                </c:pt>
                <c:pt idx="19882">
                  <c:v>64.142283000000006</c:v>
                </c:pt>
                <c:pt idx="19883">
                  <c:v>64.170969999999997</c:v>
                </c:pt>
                <c:pt idx="19884">
                  <c:v>64.170969999999997</c:v>
                </c:pt>
                <c:pt idx="19885">
                  <c:v>64.199656000000004</c:v>
                </c:pt>
                <c:pt idx="19886">
                  <c:v>64.199656000000004</c:v>
                </c:pt>
                <c:pt idx="19887">
                  <c:v>64.228341999999998</c:v>
                </c:pt>
                <c:pt idx="19888">
                  <c:v>64.228341999999998</c:v>
                </c:pt>
                <c:pt idx="19889">
                  <c:v>64.257028000000005</c:v>
                </c:pt>
                <c:pt idx="19890">
                  <c:v>64.257028000000005</c:v>
                </c:pt>
                <c:pt idx="19891">
                  <c:v>64.285713999999999</c:v>
                </c:pt>
                <c:pt idx="19892">
                  <c:v>64.285713999999999</c:v>
                </c:pt>
                <c:pt idx="19893">
                  <c:v>64.314400000000006</c:v>
                </c:pt>
                <c:pt idx="19894">
                  <c:v>64.314400000000006</c:v>
                </c:pt>
                <c:pt idx="19895">
                  <c:v>64.343086999999997</c:v>
                </c:pt>
                <c:pt idx="19896">
                  <c:v>64.343086999999997</c:v>
                </c:pt>
                <c:pt idx="19897">
                  <c:v>64.371773000000005</c:v>
                </c:pt>
                <c:pt idx="19898">
                  <c:v>64.371773000000005</c:v>
                </c:pt>
                <c:pt idx="19899">
                  <c:v>64.400458999999998</c:v>
                </c:pt>
                <c:pt idx="19900">
                  <c:v>64.400458999999998</c:v>
                </c:pt>
                <c:pt idx="19901">
                  <c:v>64.429145000000005</c:v>
                </c:pt>
                <c:pt idx="19902">
                  <c:v>64.429145000000005</c:v>
                </c:pt>
                <c:pt idx="19903">
                  <c:v>64.457830999999999</c:v>
                </c:pt>
                <c:pt idx="19904">
                  <c:v>64.457830999999999</c:v>
                </c:pt>
                <c:pt idx="19905">
                  <c:v>64.486517000000006</c:v>
                </c:pt>
                <c:pt idx="19906">
                  <c:v>64.486517000000006</c:v>
                </c:pt>
                <c:pt idx="19907">
                  <c:v>64.515203999999997</c:v>
                </c:pt>
                <c:pt idx="19908">
                  <c:v>64.515203999999997</c:v>
                </c:pt>
                <c:pt idx="19909">
                  <c:v>64.543890000000005</c:v>
                </c:pt>
                <c:pt idx="19910">
                  <c:v>64.543890000000005</c:v>
                </c:pt>
                <c:pt idx="19911">
                  <c:v>64.572575999999998</c:v>
                </c:pt>
                <c:pt idx="19912">
                  <c:v>64.572575999999998</c:v>
                </c:pt>
                <c:pt idx="19913">
                  <c:v>64.601262000000006</c:v>
                </c:pt>
                <c:pt idx="19914">
                  <c:v>64.601262000000006</c:v>
                </c:pt>
                <c:pt idx="19915">
                  <c:v>64.629947999999999</c:v>
                </c:pt>
                <c:pt idx="19916">
                  <c:v>64.629947999999999</c:v>
                </c:pt>
                <c:pt idx="19917">
                  <c:v>64.658635000000004</c:v>
                </c:pt>
                <c:pt idx="19918">
                  <c:v>64.658635000000004</c:v>
                </c:pt>
                <c:pt idx="19919">
                  <c:v>64.687320999999997</c:v>
                </c:pt>
                <c:pt idx="19920">
                  <c:v>64.687320999999997</c:v>
                </c:pt>
                <c:pt idx="19921">
                  <c:v>64.716007000000005</c:v>
                </c:pt>
                <c:pt idx="19922">
                  <c:v>64.716007000000005</c:v>
                </c:pt>
                <c:pt idx="19923">
                  <c:v>64.744692999999998</c:v>
                </c:pt>
                <c:pt idx="19924">
                  <c:v>64.744692999999998</c:v>
                </c:pt>
                <c:pt idx="19925">
                  <c:v>64.773379000000006</c:v>
                </c:pt>
                <c:pt idx="19926">
                  <c:v>64.773379000000006</c:v>
                </c:pt>
                <c:pt idx="19927">
                  <c:v>64.802064999999999</c:v>
                </c:pt>
                <c:pt idx="19928">
                  <c:v>64.802064999999999</c:v>
                </c:pt>
                <c:pt idx="19929">
                  <c:v>64.830752000000004</c:v>
                </c:pt>
                <c:pt idx="19930">
                  <c:v>64.830752000000004</c:v>
                </c:pt>
                <c:pt idx="19931">
                  <c:v>64.859437999999997</c:v>
                </c:pt>
                <c:pt idx="19932">
                  <c:v>64.859437999999997</c:v>
                </c:pt>
                <c:pt idx="19933">
                  <c:v>64.888124000000005</c:v>
                </c:pt>
                <c:pt idx="19934">
                  <c:v>64.888124000000005</c:v>
                </c:pt>
                <c:pt idx="19935">
                  <c:v>64.916809999999998</c:v>
                </c:pt>
                <c:pt idx="19936">
                  <c:v>64.916809999999998</c:v>
                </c:pt>
                <c:pt idx="19937">
                  <c:v>64.945496000000006</c:v>
                </c:pt>
                <c:pt idx="19938">
                  <c:v>64.945496000000006</c:v>
                </c:pt>
                <c:pt idx="19939">
                  <c:v>64.974181999999999</c:v>
                </c:pt>
                <c:pt idx="19940">
                  <c:v>64.974181999999999</c:v>
                </c:pt>
                <c:pt idx="19941">
                  <c:v>65.002869000000004</c:v>
                </c:pt>
                <c:pt idx="19942">
                  <c:v>65.002869000000004</c:v>
                </c:pt>
                <c:pt idx="19943">
                  <c:v>65.031554999999997</c:v>
                </c:pt>
                <c:pt idx="19944">
                  <c:v>65.031554999999997</c:v>
                </c:pt>
                <c:pt idx="19945">
                  <c:v>65.060241000000005</c:v>
                </c:pt>
                <c:pt idx="19946">
                  <c:v>65.060241000000005</c:v>
                </c:pt>
                <c:pt idx="19947">
                  <c:v>65.088926999999998</c:v>
                </c:pt>
                <c:pt idx="19948">
                  <c:v>65.088926999999998</c:v>
                </c:pt>
                <c:pt idx="19949">
                  <c:v>65.117613000000006</c:v>
                </c:pt>
                <c:pt idx="19950">
                  <c:v>65.117613000000006</c:v>
                </c:pt>
                <c:pt idx="19951">
                  <c:v>65.146298999999999</c:v>
                </c:pt>
                <c:pt idx="19952">
                  <c:v>65.146298999999999</c:v>
                </c:pt>
                <c:pt idx="19953">
                  <c:v>65.174986000000004</c:v>
                </c:pt>
                <c:pt idx="19954">
                  <c:v>65.174986000000004</c:v>
                </c:pt>
                <c:pt idx="19955">
                  <c:v>65.203671999999997</c:v>
                </c:pt>
                <c:pt idx="19956">
                  <c:v>65.203671999999997</c:v>
                </c:pt>
                <c:pt idx="19957">
                  <c:v>65.232358000000005</c:v>
                </c:pt>
                <c:pt idx="19958">
                  <c:v>65.232358000000005</c:v>
                </c:pt>
                <c:pt idx="19959">
                  <c:v>65.261043999999998</c:v>
                </c:pt>
                <c:pt idx="19960">
                  <c:v>65.261043999999998</c:v>
                </c:pt>
                <c:pt idx="19961">
                  <c:v>65.289730000000006</c:v>
                </c:pt>
                <c:pt idx="19962">
                  <c:v>65.289730000000006</c:v>
                </c:pt>
                <c:pt idx="19963">
                  <c:v>65.318416999999997</c:v>
                </c:pt>
                <c:pt idx="19964">
                  <c:v>65.318416999999997</c:v>
                </c:pt>
                <c:pt idx="19965">
                  <c:v>65.347103000000004</c:v>
                </c:pt>
                <c:pt idx="19966">
                  <c:v>65.347103000000004</c:v>
                </c:pt>
                <c:pt idx="19967">
                  <c:v>65.375788999999997</c:v>
                </c:pt>
                <c:pt idx="19968">
                  <c:v>65.375788999999997</c:v>
                </c:pt>
                <c:pt idx="19969">
                  <c:v>65.404475000000005</c:v>
                </c:pt>
                <c:pt idx="19970">
                  <c:v>65.404475000000005</c:v>
                </c:pt>
                <c:pt idx="19971">
                  <c:v>65.433160999999998</c:v>
                </c:pt>
                <c:pt idx="19972">
                  <c:v>65.433160999999998</c:v>
                </c:pt>
                <c:pt idx="19973">
                  <c:v>65.461847000000006</c:v>
                </c:pt>
                <c:pt idx="19974">
                  <c:v>65.461847000000006</c:v>
                </c:pt>
                <c:pt idx="19975">
                  <c:v>65.490533999999997</c:v>
                </c:pt>
                <c:pt idx="19976">
                  <c:v>65.490533999999997</c:v>
                </c:pt>
                <c:pt idx="19977">
                  <c:v>65.519220000000004</c:v>
                </c:pt>
                <c:pt idx="19978">
                  <c:v>65.519220000000004</c:v>
                </c:pt>
                <c:pt idx="19979">
                  <c:v>65.547905999999998</c:v>
                </c:pt>
                <c:pt idx="19980">
                  <c:v>65.547905999999998</c:v>
                </c:pt>
                <c:pt idx="19981">
                  <c:v>65.576592000000005</c:v>
                </c:pt>
                <c:pt idx="19982">
                  <c:v>65.576592000000005</c:v>
                </c:pt>
                <c:pt idx="19983">
                  <c:v>65.605277999999998</c:v>
                </c:pt>
                <c:pt idx="19984">
                  <c:v>65.605277999999998</c:v>
                </c:pt>
                <c:pt idx="19985">
                  <c:v>65.633964000000006</c:v>
                </c:pt>
                <c:pt idx="19986">
                  <c:v>65.633964000000006</c:v>
                </c:pt>
                <c:pt idx="19987">
                  <c:v>65.662650999999997</c:v>
                </c:pt>
                <c:pt idx="19988">
                  <c:v>65.662650999999997</c:v>
                </c:pt>
                <c:pt idx="19989">
                  <c:v>65.691337000000004</c:v>
                </c:pt>
                <c:pt idx="19990">
                  <c:v>65.691337000000004</c:v>
                </c:pt>
                <c:pt idx="19991">
                  <c:v>65.720022999999998</c:v>
                </c:pt>
                <c:pt idx="19992">
                  <c:v>65.720022999999998</c:v>
                </c:pt>
                <c:pt idx="19993">
                  <c:v>65.748709000000005</c:v>
                </c:pt>
                <c:pt idx="19994">
                  <c:v>65.748709000000005</c:v>
                </c:pt>
                <c:pt idx="19995">
                  <c:v>65.777394999999999</c:v>
                </c:pt>
                <c:pt idx="19996">
                  <c:v>65.777394999999999</c:v>
                </c:pt>
                <c:pt idx="19997">
                  <c:v>65.806081000000006</c:v>
                </c:pt>
                <c:pt idx="19998">
                  <c:v>65.806081000000006</c:v>
                </c:pt>
                <c:pt idx="19999">
                  <c:v>65.834767999999997</c:v>
                </c:pt>
                <c:pt idx="20000">
                  <c:v>65.834767999999997</c:v>
                </c:pt>
                <c:pt idx="20001">
                  <c:v>65.863454000000004</c:v>
                </c:pt>
                <c:pt idx="20002">
                  <c:v>65.863454000000004</c:v>
                </c:pt>
                <c:pt idx="20003">
                  <c:v>65.892139999999998</c:v>
                </c:pt>
                <c:pt idx="20004">
                  <c:v>65.892139999999998</c:v>
                </c:pt>
                <c:pt idx="20005">
                  <c:v>65.920826000000005</c:v>
                </c:pt>
                <c:pt idx="20006">
                  <c:v>65.920826000000005</c:v>
                </c:pt>
                <c:pt idx="20007">
                  <c:v>65.949511999999999</c:v>
                </c:pt>
                <c:pt idx="20008">
                  <c:v>65.949511999999999</c:v>
                </c:pt>
                <c:pt idx="20009">
                  <c:v>65.978199000000004</c:v>
                </c:pt>
                <c:pt idx="20010">
                  <c:v>65.978199000000004</c:v>
                </c:pt>
                <c:pt idx="20011">
                  <c:v>66.006884999999997</c:v>
                </c:pt>
                <c:pt idx="20012">
                  <c:v>66.006884999999997</c:v>
                </c:pt>
                <c:pt idx="20013">
                  <c:v>66.035571000000004</c:v>
                </c:pt>
                <c:pt idx="20014">
                  <c:v>66.035571000000004</c:v>
                </c:pt>
                <c:pt idx="20015">
                  <c:v>66.064256999999998</c:v>
                </c:pt>
                <c:pt idx="20016">
                  <c:v>66.064256999999998</c:v>
                </c:pt>
                <c:pt idx="20017">
                  <c:v>66.092943000000005</c:v>
                </c:pt>
                <c:pt idx="20018">
                  <c:v>66.092943000000005</c:v>
                </c:pt>
                <c:pt idx="20019">
                  <c:v>66.121628999999999</c:v>
                </c:pt>
                <c:pt idx="20020">
                  <c:v>66.121628999999999</c:v>
                </c:pt>
                <c:pt idx="20021">
                  <c:v>66.150316000000004</c:v>
                </c:pt>
                <c:pt idx="20022">
                  <c:v>66.150316000000004</c:v>
                </c:pt>
                <c:pt idx="20023">
                  <c:v>66.179001999999997</c:v>
                </c:pt>
                <c:pt idx="20024">
                  <c:v>66.179001999999997</c:v>
                </c:pt>
                <c:pt idx="20025">
                  <c:v>66.207688000000005</c:v>
                </c:pt>
                <c:pt idx="20026">
                  <c:v>66.207688000000005</c:v>
                </c:pt>
                <c:pt idx="20027">
                  <c:v>66.236373999999998</c:v>
                </c:pt>
                <c:pt idx="20028">
                  <c:v>66.236373999999998</c:v>
                </c:pt>
                <c:pt idx="20029">
                  <c:v>66.265060000000005</c:v>
                </c:pt>
                <c:pt idx="20030">
                  <c:v>66.265060000000005</c:v>
                </c:pt>
                <c:pt idx="20031">
                  <c:v>66.293745999999999</c:v>
                </c:pt>
                <c:pt idx="20032">
                  <c:v>66.293745999999999</c:v>
                </c:pt>
                <c:pt idx="20033">
                  <c:v>66.322433000000004</c:v>
                </c:pt>
                <c:pt idx="20034">
                  <c:v>66.322433000000004</c:v>
                </c:pt>
                <c:pt idx="20035">
                  <c:v>66.351118999999997</c:v>
                </c:pt>
                <c:pt idx="20036">
                  <c:v>66.351118999999997</c:v>
                </c:pt>
                <c:pt idx="20037">
                  <c:v>66.379805000000005</c:v>
                </c:pt>
                <c:pt idx="20038">
                  <c:v>66.379805000000005</c:v>
                </c:pt>
                <c:pt idx="20039">
                  <c:v>66.408490999999998</c:v>
                </c:pt>
                <c:pt idx="20040">
                  <c:v>66.408490999999998</c:v>
                </c:pt>
                <c:pt idx="20041">
                  <c:v>66.437177000000005</c:v>
                </c:pt>
                <c:pt idx="20042">
                  <c:v>66.437177000000005</c:v>
                </c:pt>
                <c:pt idx="20043">
                  <c:v>66.465862999999999</c:v>
                </c:pt>
                <c:pt idx="20044">
                  <c:v>66.465862999999999</c:v>
                </c:pt>
                <c:pt idx="20045">
                  <c:v>66.494550000000004</c:v>
                </c:pt>
                <c:pt idx="20046">
                  <c:v>66.494550000000004</c:v>
                </c:pt>
                <c:pt idx="20047">
                  <c:v>66.523235999999997</c:v>
                </c:pt>
                <c:pt idx="20048">
                  <c:v>66.523235999999997</c:v>
                </c:pt>
                <c:pt idx="20049">
                  <c:v>66.551922000000005</c:v>
                </c:pt>
                <c:pt idx="20050">
                  <c:v>66.551922000000005</c:v>
                </c:pt>
                <c:pt idx="20051">
                  <c:v>66.580607999999998</c:v>
                </c:pt>
                <c:pt idx="20052">
                  <c:v>66.580607999999998</c:v>
                </c:pt>
                <c:pt idx="20053">
                  <c:v>66.609294000000006</c:v>
                </c:pt>
                <c:pt idx="20054">
                  <c:v>66.609294000000006</c:v>
                </c:pt>
                <c:pt idx="20055">
                  <c:v>66.637979999999999</c:v>
                </c:pt>
                <c:pt idx="20056">
                  <c:v>66.637979999999999</c:v>
                </c:pt>
                <c:pt idx="20057">
                  <c:v>66.666667000000004</c:v>
                </c:pt>
                <c:pt idx="20058">
                  <c:v>66.666667000000004</c:v>
                </c:pt>
                <c:pt idx="20059">
                  <c:v>66.695352999999997</c:v>
                </c:pt>
                <c:pt idx="20060">
                  <c:v>66.695352999999997</c:v>
                </c:pt>
                <c:pt idx="20061">
                  <c:v>66.724039000000005</c:v>
                </c:pt>
                <c:pt idx="20062">
                  <c:v>66.724039000000005</c:v>
                </c:pt>
                <c:pt idx="20063">
                  <c:v>66.752724999999998</c:v>
                </c:pt>
                <c:pt idx="20064">
                  <c:v>66.752724999999998</c:v>
                </c:pt>
                <c:pt idx="20065">
                  <c:v>66.781411000000006</c:v>
                </c:pt>
                <c:pt idx="20066">
                  <c:v>66.781411000000006</c:v>
                </c:pt>
                <c:pt idx="20067">
                  <c:v>66.810097999999996</c:v>
                </c:pt>
                <c:pt idx="20068">
                  <c:v>66.810097999999996</c:v>
                </c:pt>
                <c:pt idx="20069">
                  <c:v>66.838784000000004</c:v>
                </c:pt>
                <c:pt idx="20070">
                  <c:v>66.838784000000004</c:v>
                </c:pt>
                <c:pt idx="20071">
                  <c:v>66.867469999999997</c:v>
                </c:pt>
                <c:pt idx="20072">
                  <c:v>66.867469999999997</c:v>
                </c:pt>
                <c:pt idx="20073">
                  <c:v>66.896156000000005</c:v>
                </c:pt>
                <c:pt idx="20074">
                  <c:v>66.896156000000005</c:v>
                </c:pt>
                <c:pt idx="20075">
                  <c:v>66.924841999999998</c:v>
                </c:pt>
                <c:pt idx="20076">
                  <c:v>66.924841999999998</c:v>
                </c:pt>
                <c:pt idx="20077">
                  <c:v>66.953528000000006</c:v>
                </c:pt>
                <c:pt idx="20078">
                  <c:v>66.953528000000006</c:v>
                </c:pt>
                <c:pt idx="20079">
                  <c:v>66.982214999999997</c:v>
                </c:pt>
                <c:pt idx="20080">
                  <c:v>66.982214999999997</c:v>
                </c:pt>
                <c:pt idx="20081">
                  <c:v>67.010901000000004</c:v>
                </c:pt>
                <c:pt idx="20082">
                  <c:v>67.010901000000004</c:v>
                </c:pt>
                <c:pt idx="20083">
                  <c:v>67.039586999999997</c:v>
                </c:pt>
                <c:pt idx="20084">
                  <c:v>67.039586999999997</c:v>
                </c:pt>
                <c:pt idx="20085">
                  <c:v>67.068273000000005</c:v>
                </c:pt>
                <c:pt idx="20086">
                  <c:v>67.068273000000005</c:v>
                </c:pt>
                <c:pt idx="20087">
                  <c:v>67.096958999999998</c:v>
                </c:pt>
                <c:pt idx="20088">
                  <c:v>67.096958999999998</c:v>
                </c:pt>
                <c:pt idx="20089">
                  <c:v>67.125645000000006</c:v>
                </c:pt>
                <c:pt idx="20090">
                  <c:v>67.125645000000006</c:v>
                </c:pt>
                <c:pt idx="20091">
                  <c:v>67.154331999999997</c:v>
                </c:pt>
                <c:pt idx="20092">
                  <c:v>67.154331999999997</c:v>
                </c:pt>
                <c:pt idx="20093">
                  <c:v>67.183018000000004</c:v>
                </c:pt>
                <c:pt idx="20094">
                  <c:v>67.183018000000004</c:v>
                </c:pt>
                <c:pt idx="20095">
                  <c:v>67.211703999999997</c:v>
                </c:pt>
                <c:pt idx="20096">
                  <c:v>67.211703999999997</c:v>
                </c:pt>
                <c:pt idx="20097">
                  <c:v>67.240390000000005</c:v>
                </c:pt>
                <c:pt idx="20098">
                  <c:v>67.240390000000005</c:v>
                </c:pt>
                <c:pt idx="20099">
                  <c:v>67.269075999999998</c:v>
                </c:pt>
                <c:pt idx="20100">
                  <c:v>67.269075999999998</c:v>
                </c:pt>
                <c:pt idx="20101">
                  <c:v>67.297762000000006</c:v>
                </c:pt>
                <c:pt idx="20102">
                  <c:v>67.297762000000006</c:v>
                </c:pt>
                <c:pt idx="20103">
                  <c:v>67.326448999999997</c:v>
                </c:pt>
                <c:pt idx="20104">
                  <c:v>67.326448999999997</c:v>
                </c:pt>
                <c:pt idx="20105">
                  <c:v>67.355135000000004</c:v>
                </c:pt>
                <c:pt idx="20106">
                  <c:v>67.355135000000004</c:v>
                </c:pt>
                <c:pt idx="20107">
                  <c:v>67.383820999999998</c:v>
                </c:pt>
                <c:pt idx="20108">
                  <c:v>67.383820999999998</c:v>
                </c:pt>
                <c:pt idx="20109">
                  <c:v>67.412507000000005</c:v>
                </c:pt>
                <c:pt idx="20110">
                  <c:v>67.412507000000005</c:v>
                </c:pt>
                <c:pt idx="20111">
                  <c:v>67.441192999999998</c:v>
                </c:pt>
                <c:pt idx="20112">
                  <c:v>67.441192999999998</c:v>
                </c:pt>
                <c:pt idx="20113">
                  <c:v>67.469880000000003</c:v>
                </c:pt>
                <c:pt idx="20114">
                  <c:v>67.469880000000003</c:v>
                </c:pt>
                <c:pt idx="20115">
                  <c:v>67.498565999999997</c:v>
                </c:pt>
                <c:pt idx="20116">
                  <c:v>67.498565999999997</c:v>
                </c:pt>
                <c:pt idx="20117">
                  <c:v>67.527252000000004</c:v>
                </c:pt>
                <c:pt idx="20118">
                  <c:v>67.527252000000004</c:v>
                </c:pt>
                <c:pt idx="20119">
                  <c:v>67.555937999999998</c:v>
                </c:pt>
                <c:pt idx="20120">
                  <c:v>67.555937999999998</c:v>
                </c:pt>
                <c:pt idx="20121">
                  <c:v>67.584624000000005</c:v>
                </c:pt>
                <c:pt idx="20122">
                  <c:v>67.584624000000005</c:v>
                </c:pt>
                <c:pt idx="20123">
                  <c:v>67.613309999999998</c:v>
                </c:pt>
                <c:pt idx="20124">
                  <c:v>67.613309999999998</c:v>
                </c:pt>
                <c:pt idx="20125">
                  <c:v>67.641997000000003</c:v>
                </c:pt>
                <c:pt idx="20126">
                  <c:v>67.641997000000003</c:v>
                </c:pt>
                <c:pt idx="20127">
                  <c:v>67.670682999999997</c:v>
                </c:pt>
                <c:pt idx="20128">
                  <c:v>67.670682999999997</c:v>
                </c:pt>
                <c:pt idx="20129">
                  <c:v>67.699369000000004</c:v>
                </c:pt>
                <c:pt idx="20130">
                  <c:v>67.699369000000004</c:v>
                </c:pt>
                <c:pt idx="20131">
                  <c:v>67.728054999999998</c:v>
                </c:pt>
                <c:pt idx="20132">
                  <c:v>67.728054999999998</c:v>
                </c:pt>
                <c:pt idx="20133">
                  <c:v>67.756741000000005</c:v>
                </c:pt>
                <c:pt idx="20134">
                  <c:v>67.756741000000005</c:v>
                </c:pt>
                <c:pt idx="20135">
                  <c:v>67.785426999999999</c:v>
                </c:pt>
                <c:pt idx="20136">
                  <c:v>67.785426999999999</c:v>
                </c:pt>
                <c:pt idx="20137">
                  <c:v>67.814114000000004</c:v>
                </c:pt>
                <c:pt idx="20138">
                  <c:v>67.814114000000004</c:v>
                </c:pt>
                <c:pt idx="20139">
                  <c:v>67.842799999999997</c:v>
                </c:pt>
                <c:pt idx="20140">
                  <c:v>67.842799999999997</c:v>
                </c:pt>
                <c:pt idx="20141">
                  <c:v>67.871486000000004</c:v>
                </c:pt>
                <c:pt idx="20142">
                  <c:v>67.871486000000004</c:v>
                </c:pt>
                <c:pt idx="20143">
                  <c:v>67.900171999999998</c:v>
                </c:pt>
                <c:pt idx="20144">
                  <c:v>67.900171999999998</c:v>
                </c:pt>
                <c:pt idx="20145">
                  <c:v>67.928858000000005</c:v>
                </c:pt>
                <c:pt idx="20146">
                  <c:v>67.928858000000005</c:v>
                </c:pt>
                <c:pt idx="20147">
                  <c:v>67.957543999999999</c:v>
                </c:pt>
                <c:pt idx="20148">
                  <c:v>67.957543999999999</c:v>
                </c:pt>
                <c:pt idx="20149">
                  <c:v>67.986231000000004</c:v>
                </c:pt>
                <c:pt idx="20150">
                  <c:v>67.986231000000004</c:v>
                </c:pt>
                <c:pt idx="20151">
                  <c:v>68.014916999999997</c:v>
                </c:pt>
                <c:pt idx="20152">
                  <c:v>68.014916999999997</c:v>
                </c:pt>
                <c:pt idx="20153">
                  <c:v>68.043603000000004</c:v>
                </c:pt>
                <c:pt idx="20154">
                  <c:v>68.043603000000004</c:v>
                </c:pt>
                <c:pt idx="20155">
                  <c:v>68.072288999999998</c:v>
                </c:pt>
                <c:pt idx="20156">
                  <c:v>68.072288999999998</c:v>
                </c:pt>
                <c:pt idx="20157">
                  <c:v>68.100975000000005</c:v>
                </c:pt>
                <c:pt idx="20158">
                  <c:v>68.100975000000005</c:v>
                </c:pt>
                <c:pt idx="20159">
                  <c:v>68.129661999999996</c:v>
                </c:pt>
                <c:pt idx="20160">
                  <c:v>68.129661999999996</c:v>
                </c:pt>
                <c:pt idx="20161">
                  <c:v>68.158348000000004</c:v>
                </c:pt>
                <c:pt idx="20162">
                  <c:v>68.158348000000004</c:v>
                </c:pt>
                <c:pt idx="20163">
                  <c:v>68.187033999999997</c:v>
                </c:pt>
                <c:pt idx="20164">
                  <c:v>68.187033999999997</c:v>
                </c:pt>
                <c:pt idx="20165">
                  <c:v>68.215720000000005</c:v>
                </c:pt>
                <c:pt idx="20166">
                  <c:v>68.215720000000005</c:v>
                </c:pt>
                <c:pt idx="20167">
                  <c:v>68.244405999999998</c:v>
                </c:pt>
                <c:pt idx="20168">
                  <c:v>68.244405999999998</c:v>
                </c:pt>
                <c:pt idx="20169">
                  <c:v>68.273092000000005</c:v>
                </c:pt>
                <c:pt idx="20170">
                  <c:v>68.273092000000005</c:v>
                </c:pt>
                <c:pt idx="20171">
                  <c:v>68.301778999999996</c:v>
                </c:pt>
                <c:pt idx="20172">
                  <c:v>68.301778999999996</c:v>
                </c:pt>
                <c:pt idx="20173">
                  <c:v>68.330465000000004</c:v>
                </c:pt>
                <c:pt idx="20174">
                  <c:v>68.330465000000004</c:v>
                </c:pt>
                <c:pt idx="20175">
                  <c:v>68.359150999999997</c:v>
                </c:pt>
                <c:pt idx="20176">
                  <c:v>68.359150999999997</c:v>
                </c:pt>
                <c:pt idx="20177">
                  <c:v>68.387837000000005</c:v>
                </c:pt>
                <c:pt idx="20178">
                  <c:v>68.387837000000005</c:v>
                </c:pt>
                <c:pt idx="20179">
                  <c:v>68.416522999999998</c:v>
                </c:pt>
                <c:pt idx="20180">
                  <c:v>68.416522999999998</c:v>
                </c:pt>
                <c:pt idx="20181">
                  <c:v>68.445209000000006</c:v>
                </c:pt>
                <c:pt idx="20182">
                  <c:v>68.445209000000006</c:v>
                </c:pt>
                <c:pt idx="20183">
                  <c:v>68.473895999999996</c:v>
                </c:pt>
                <c:pt idx="20184">
                  <c:v>68.473895999999996</c:v>
                </c:pt>
                <c:pt idx="20185">
                  <c:v>68.502582000000004</c:v>
                </c:pt>
                <c:pt idx="20186">
                  <c:v>68.502582000000004</c:v>
                </c:pt>
                <c:pt idx="20187">
                  <c:v>68.531267999999997</c:v>
                </c:pt>
                <c:pt idx="20188">
                  <c:v>68.531267999999997</c:v>
                </c:pt>
                <c:pt idx="20189">
                  <c:v>68.559954000000005</c:v>
                </c:pt>
                <c:pt idx="20190">
                  <c:v>68.559954000000005</c:v>
                </c:pt>
                <c:pt idx="20191">
                  <c:v>68.588639999999998</c:v>
                </c:pt>
                <c:pt idx="20192">
                  <c:v>68.588639999999998</c:v>
                </c:pt>
                <c:pt idx="20193">
                  <c:v>68.617326000000006</c:v>
                </c:pt>
                <c:pt idx="20194">
                  <c:v>68.617326000000006</c:v>
                </c:pt>
                <c:pt idx="20195">
                  <c:v>68.646012999999996</c:v>
                </c:pt>
                <c:pt idx="20196">
                  <c:v>68.646012999999996</c:v>
                </c:pt>
                <c:pt idx="20197">
                  <c:v>68.674699000000004</c:v>
                </c:pt>
                <c:pt idx="20198">
                  <c:v>68.674699000000004</c:v>
                </c:pt>
                <c:pt idx="20199">
                  <c:v>68.703384999999997</c:v>
                </c:pt>
                <c:pt idx="20200">
                  <c:v>68.703384999999997</c:v>
                </c:pt>
                <c:pt idx="20201">
                  <c:v>68.732071000000005</c:v>
                </c:pt>
                <c:pt idx="20202">
                  <c:v>68.732071000000005</c:v>
                </c:pt>
                <c:pt idx="20203">
                  <c:v>68.760756999999998</c:v>
                </c:pt>
                <c:pt idx="20204">
                  <c:v>68.760756999999998</c:v>
                </c:pt>
                <c:pt idx="20205">
                  <c:v>68.789443000000006</c:v>
                </c:pt>
                <c:pt idx="20206">
                  <c:v>68.789443000000006</c:v>
                </c:pt>
                <c:pt idx="20207">
                  <c:v>68.818129999999996</c:v>
                </c:pt>
                <c:pt idx="20208">
                  <c:v>68.818129999999996</c:v>
                </c:pt>
                <c:pt idx="20209">
                  <c:v>68.846816000000004</c:v>
                </c:pt>
                <c:pt idx="20210">
                  <c:v>68.846816000000004</c:v>
                </c:pt>
                <c:pt idx="20211">
                  <c:v>68.875501999999997</c:v>
                </c:pt>
                <c:pt idx="20212">
                  <c:v>68.875501999999997</c:v>
                </c:pt>
                <c:pt idx="20213">
                  <c:v>68.904188000000005</c:v>
                </c:pt>
                <c:pt idx="20214">
                  <c:v>68.904188000000005</c:v>
                </c:pt>
                <c:pt idx="20215">
                  <c:v>68.932873999999998</c:v>
                </c:pt>
                <c:pt idx="20216">
                  <c:v>68.932873999999998</c:v>
                </c:pt>
                <c:pt idx="20217">
                  <c:v>68.961561000000003</c:v>
                </c:pt>
                <c:pt idx="20218">
                  <c:v>68.961561000000003</c:v>
                </c:pt>
                <c:pt idx="20219">
                  <c:v>68.990246999999997</c:v>
                </c:pt>
                <c:pt idx="20220">
                  <c:v>68.990246999999997</c:v>
                </c:pt>
                <c:pt idx="20221">
                  <c:v>69.018933000000004</c:v>
                </c:pt>
                <c:pt idx="20222">
                  <c:v>69.018933000000004</c:v>
                </c:pt>
                <c:pt idx="20223">
                  <c:v>69.047618999999997</c:v>
                </c:pt>
                <c:pt idx="20224">
                  <c:v>69.047618999999997</c:v>
                </c:pt>
                <c:pt idx="20225">
                  <c:v>69.076305000000005</c:v>
                </c:pt>
                <c:pt idx="20226">
                  <c:v>69.076305000000005</c:v>
                </c:pt>
                <c:pt idx="20227">
                  <c:v>69.104990999999998</c:v>
                </c:pt>
                <c:pt idx="20228">
                  <c:v>69.104990999999998</c:v>
                </c:pt>
                <c:pt idx="20229">
                  <c:v>69.133678000000003</c:v>
                </c:pt>
                <c:pt idx="20230">
                  <c:v>69.133678000000003</c:v>
                </c:pt>
                <c:pt idx="20231">
                  <c:v>69.162363999999997</c:v>
                </c:pt>
                <c:pt idx="20232">
                  <c:v>69.162363999999997</c:v>
                </c:pt>
                <c:pt idx="20233">
                  <c:v>69.191050000000004</c:v>
                </c:pt>
                <c:pt idx="20234">
                  <c:v>69.191050000000004</c:v>
                </c:pt>
                <c:pt idx="20235">
                  <c:v>69.219735999999997</c:v>
                </c:pt>
                <c:pt idx="20236">
                  <c:v>69.219735999999997</c:v>
                </c:pt>
                <c:pt idx="20237">
                  <c:v>69.248422000000005</c:v>
                </c:pt>
                <c:pt idx="20238">
                  <c:v>69.248422000000005</c:v>
                </c:pt>
                <c:pt idx="20239">
                  <c:v>69.277107999999998</c:v>
                </c:pt>
                <c:pt idx="20240">
                  <c:v>69.277107999999998</c:v>
                </c:pt>
                <c:pt idx="20241">
                  <c:v>69.305795000000003</c:v>
                </c:pt>
                <c:pt idx="20242">
                  <c:v>69.305795000000003</c:v>
                </c:pt>
                <c:pt idx="20243">
                  <c:v>69.334480999999997</c:v>
                </c:pt>
                <c:pt idx="20244">
                  <c:v>69.334480999999997</c:v>
                </c:pt>
                <c:pt idx="20245">
                  <c:v>69.363167000000004</c:v>
                </c:pt>
                <c:pt idx="20246">
                  <c:v>69.363167000000004</c:v>
                </c:pt>
                <c:pt idx="20247">
                  <c:v>69.391852999999998</c:v>
                </c:pt>
                <c:pt idx="20248">
                  <c:v>69.391852999999998</c:v>
                </c:pt>
                <c:pt idx="20249">
                  <c:v>69.420539000000005</c:v>
                </c:pt>
                <c:pt idx="20250">
                  <c:v>69.420539000000005</c:v>
                </c:pt>
                <c:pt idx="20251">
                  <c:v>69.449224999999998</c:v>
                </c:pt>
                <c:pt idx="20252">
                  <c:v>69.449224999999998</c:v>
                </c:pt>
                <c:pt idx="20253">
                  <c:v>69.477912000000003</c:v>
                </c:pt>
                <c:pt idx="20254">
                  <c:v>69.477912000000003</c:v>
                </c:pt>
                <c:pt idx="20255">
                  <c:v>69.506597999999997</c:v>
                </c:pt>
                <c:pt idx="20256">
                  <c:v>69.506597999999997</c:v>
                </c:pt>
                <c:pt idx="20257">
                  <c:v>69.535284000000004</c:v>
                </c:pt>
                <c:pt idx="20258">
                  <c:v>69.535284000000004</c:v>
                </c:pt>
                <c:pt idx="20259">
                  <c:v>69.563969999999998</c:v>
                </c:pt>
                <c:pt idx="20260">
                  <c:v>69.563969999999998</c:v>
                </c:pt>
                <c:pt idx="20261">
                  <c:v>69.592656000000005</c:v>
                </c:pt>
                <c:pt idx="20262">
                  <c:v>69.592656000000005</c:v>
                </c:pt>
                <c:pt idx="20263">
                  <c:v>69.621342999999996</c:v>
                </c:pt>
                <c:pt idx="20264">
                  <c:v>69.621342999999996</c:v>
                </c:pt>
                <c:pt idx="20265">
                  <c:v>69.650029000000004</c:v>
                </c:pt>
                <c:pt idx="20266">
                  <c:v>69.650029000000004</c:v>
                </c:pt>
                <c:pt idx="20267">
                  <c:v>69.678714999999997</c:v>
                </c:pt>
                <c:pt idx="20268">
                  <c:v>69.678714999999997</c:v>
                </c:pt>
                <c:pt idx="20269">
                  <c:v>69.707401000000004</c:v>
                </c:pt>
                <c:pt idx="20270">
                  <c:v>69.707401000000004</c:v>
                </c:pt>
                <c:pt idx="20271">
                  <c:v>69.736086999999998</c:v>
                </c:pt>
                <c:pt idx="20272">
                  <c:v>69.736086999999998</c:v>
                </c:pt>
                <c:pt idx="20273">
                  <c:v>69.764773000000005</c:v>
                </c:pt>
                <c:pt idx="20274">
                  <c:v>69.764773000000005</c:v>
                </c:pt>
                <c:pt idx="20275">
                  <c:v>69.793459999999996</c:v>
                </c:pt>
                <c:pt idx="20276">
                  <c:v>69.793459999999996</c:v>
                </c:pt>
                <c:pt idx="20277">
                  <c:v>69.822146000000004</c:v>
                </c:pt>
                <c:pt idx="20278">
                  <c:v>69.822146000000004</c:v>
                </c:pt>
                <c:pt idx="20279">
                  <c:v>69.850831999999997</c:v>
                </c:pt>
                <c:pt idx="20280">
                  <c:v>69.850831999999997</c:v>
                </c:pt>
                <c:pt idx="20281">
                  <c:v>69.879518000000004</c:v>
                </c:pt>
                <c:pt idx="20282">
                  <c:v>69.879518000000004</c:v>
                </c:pt>
                <c:pt idx="20283">
                  <c:v>69.908203999999998</c:v>
                </c:pt>
                <c:pt idx="20284">
                  <c:v>69.908203999999998</c:v>
                </c:pt>
                <c:pt idx="20285">
                  <c:v>69.936890000000005</c:v>
                </c:pt>
                <c:pt idx="20286">
                  <c:v>69.936890000000005</c:v>
                </c:pt>
                <c:pt idx="20287">
                  <c:v>69.965576999999996</c:v>
                </c:pt>
                <c:pt idx="20288">
                  <c:v>69.965576999999996</c:v>
                </c:pt>
                <c:pt idx="20289">
                  <c:v>69.994263000000004</c:v>
                </c:pt>
                <c:pt idx="20290">
                  <c:v>69.994263000000004</c:v>
                </c:pt>
                <c:pt idx="20291">
                  <c:v>70.022948999999997</c:v>
                </c:pt>
                <c:pt idx="20292">
                  <c:v>70.022948999999997</c:v>
                </c:pt>
                <c:pt idx="20293">
                  <c:v>70.051635000000005</c:v>
                </c:pt>
                <c:pt idx="20294">
                  <c:v>70.051635000000005</c:v>
                </c:pt>
                <c:pt idx="20295">
                  <c:v>70.080320999999998</c:v>
                </c:pt>
                <c:pt idx="20296">
                  <c:v>70.080320999999998</c:v>
                </c:pt>
                <c:pt idx="20297">
                  <c:v>70.109007000000005</c:v>
                </c:pt>
                <c:pt idx="20298">
                  <c:v>70.109007000000005</c:v>
                </c:pt>
                <c:pt idx="20299">
                  <c:v>70.137693999999996</c:v>
                </c:pt>
                <c:pt idx="20300">
                  <c:v>70.137693999999996</c:v>
                </c:pt>
                <c:pt idx="20301">
                  <c:v>70.166380000000004</c:v>
                </c:pt>
                <c:pt idx="20302">
                  <c:v>70.166380000000004</c:v>
                </c:pt>
                <c:pt idx="20303">
                  <c:v>70.195065999999997</c:v>
                </c:pt>
                <c:pt idx="20304">
                  <c:v>70.195065999999997</c:v>
                </c:pt>
                <c:pt idx="20305">
                  <c:v>70.223752000000005</c:v>
                </c:pt>
                <c:pt idx="20306">
                  <c:v>70.223752000000005</c:v>
                </c:pt>
                <c:pt idx="20307">
                  <c:v>70.252437999999998</c:v>
                </c:pt>
                <c:pt idx="20308">
                  <c:v>70.252437999999998</c:v>
                </c:pt>
                <c:pt idx="20309">
                  <c:v>70.281124000000005</c:v>
                </c:pt>
                <c:pt idx="20310">
                  <c:v>70.281124000000005</c:v>
                </c:pt>
                <c:pt idx="20311">
                  <c:v>70.309810999999996</c:v>
                </c:pt>
                <c:pt idx="20312">
                  <c:v>70.309810999999996</c:v>
                </c:pt>
                <c:pt idx="20313">
                  <c:v>70.338497000000004</c:v>
                </c:pt>
                <c:pt idx="20314">
                  <c:v>70.338497000000004</c:v>
                </c:pt>
                <c:pt idx="20315">
                  <c:v>70.367182999999997</c:v>
                </c:pt>
                <c:pt idx="20316">
                  <c:v>70.367182999999997</c:v>
                </c:pt>
                <c:pt idx="20317">
                  <c:v>70.395869000000005</c:v>
                </c:pt>
                <c:pt idx="20318">
                  <c:v>70.395869000000005</c:v>
                </c:pt>
                <c:pt idx="20319">
                  <c:v>70.424554999999998</c:v>
                </c:pt>
                <c:pt idx="20320">
                  <c:v>70.424554999999998</c:v>
                </c:pt>
                <c:pt idx="20321">
                  <c:v>70.453242000000003</c:v>
                </c:pt>
                <c:pt idx="20322">
                  <c:v>70.453242000000003</c:v>
                </c:pt>
                <c:pt idx="20323">
                  <c:v>70.481927999999996</c:v>
                </c:pt>
                <c:pt idx="20324">
                  <c:v>70.481927999999996</c:v>
                </c:pt>
                <c:pt idx="20325">
                  <c:v>70.510614000000004</c:v>
                </c:pt>
                <c:pt idx="20326">
                  <c:v>70.510614000000004</c:v>
                </c:pt>
                <c:pt idx="20327">
                  <c:v>70.539299999999997</c:v>
                </c:pt>
                <c:pt idx="20328">
                  <c:v>70.539299999999997</c:v>
                </c:pt>
                <c:pt idx="20329">
                  <c:v>70.567986000000005</c:v>
                </c:pt>
                <c:pt idx="20330">
                  <c:v>70.567986000000005</c:v>
                </c:pt>
                <c:pt idx="20331">
                  <c:v>70.596671999999998</c:v>
                </c:pt>
                <c:pt idx="20332">
                  <c:v>70.596671999999998</c:v>
                </c:pt>
                <c:pt idx="20333">
                  <c:v>70.625359000000003</c:v>
                </c:pt>
                <c:pt idx="20334">
                  <c:v>70.625359000000003</c:v>
                </c:pt>
                <c:pt idx="20335">
                  <c:v>70.654044999999996</c:v>
                </c:pt>
                <c:pt idx="20336">
                  <c:v>70.654044999999996</c:v>
                </c:pt>
                <c:pt idx="20337">
                  <c:v>70.682731000000004</c:v>
                </c:pt>
                <c:pt idx="20338">
                  <c:v>70.682731000000004</c:v>
                </c:pt>
                <c:pt idx="20339">
                  <c:v>70.711416999999997</c:v>
                </c:pt>
                <c:pt idx="20340">
                  <c:v>70.711416999999997</c:v>
                </c:pt>
                <c:pt idx="20341">
                  <c:v>70.740103000000005</c:v>
                </c:pt>
                <c:pt idx="20342">
                  <c:v>70.740103000000005</c:v>
                </c:pt>
                <c:pt idx="20343">
                  <c:v>70.768788999999998</c:v>
                </c:pt>
                <c:pt idx="20344">
                  <c:v>70.768788999999998</c:v>
                </c:pt>
                <c:pt idx="20345">
                  <c:v>70.797476000000003</c:v>
                </c:pt>
                <c:pt idx="20346">
                  <c:v>70.797476000000003</c:v>
                </c:pt>
                <c:pt idx="20347">
                  <c:v>70.826161999999997</c:v>
                </c:pt>
                <c:pt idx="20348">
                  <c:v>70.826161999999997</c:v>
                </c:pt>
                <c:pt idx="20349">
                  <c:v>70.854848000000004</c:v>
                </c:pt>
                <c:pt idx="20350">
                  <c:v>70.854848000000004</c:v>
                </c:pt>
                <c:pt idx="20351">
                  <c:v>70.883533999999997</c:v>
                </c:pt>
                <c:pt idx="20352">
                  <c:v>70.883533999999997</c:v>
                </c:pt>
                <c:pt idx="20353">
                  <c:v>70.912220000000005</c:v>
                </c:pt>
                <c:pt idx="20354">
                  <c:v>70.912220000000005</c:v>
                </c:pt>
                <c:pt idx="20355">
                  <c:v>70.940905999999998</c:v>
                </c:pt>
                <c:pt idx="20356">
                  <c:v>70.940905999999998</c:v>
                </c:pt>
                <c:pt idx="20357">
                  <c:v>70.969593000000003</c:v>
                </c:pt>
                <c:pt idx="20358">
                  <c:v>70.969593000000003</c:v>
                </c:pt>
                <c:pt idx="20359">
                  <c:v>70.998278999999997</c:v>
                </c:pt>
                <c:pt idx="20360">
                  <c:v>70.998278999999997</c:v>
                </c:pt>
                <c:pt idx="20361">
                  <c:v>71.026965000000004</c:v>
                </c:pt>
                <c:pt idx="20362">
                  <c:v>71.026965000000004</c:v>
                </c:pt>
                <c:pt idx="20363">
                  <c:v>71.055650999999997</c:v>
                </c:pt>
                <c:pt idx="20364">
                  <c:v>71.055650999999997</c:v>
                </c:pt>
                <c:pt idx="20365">
                  <c:v>71.084337000000005</c:v>
                </c:pt>
                <c:pt idx="20366">
                  <c:v>71.084337000000005</c:v>
                </c:pt>
                <c:pt idx="20367">
                  <c:v>71.113023999999996</c:v>
                </c:pt>
                <c:pt idx="20368">
                  <c:v>71.113023999999996</c:v>
                </c:pt>
                <c:pt idx="20369">
                  <c:v>71.141710000000003</c:v>
                </c:pt>
                <c:pt idx="20370">
                  <c:v>71.141710000000003</c:v>
                </c:pt>
                <c:pt idx="20371">
                  <c:v>71.170395999999997</c:v>
                </c:pt>
                <c:pt idx="20372">
                  <c:v>71.170395999999997</c:v>
                </c:pt>
                <c:pt idx="20373">
                  <c:v>71.199082000000004</c:v>
                </c:pt>
                <c:pt idx="20374">
                  <c:v>71.199082000000004</c:v>
                </c:pt>
                <c:pt idx="20375">
                  <c:v>71.227767999999998</c:v>
                </c:pt>
                <c:pt idx="20376">
                  <c:v>71.227767999999998</c:v>
                </c:pt>
                <c:pt idx="20377">
                  <c:v>71.256454000000005</c:v>
                </c:pt>
                <c:pt idx="20378">
                  <c:v>71.256454000000005</c:v>
                </c:pt>
                <c:pt idx="20379">
                  <c:v>71.285140999999996</c:v>
                </c:pt>
                <c:pt idx="20380">
                  <c:v>71.285140999999996</c:v>
                </c:pt>
                <c:pt idx="20381">
                  <c:v>71.313827000000003</c:v>
                </c:pt>
                <c:pt idx="20382">
                  <c:v>71.313827000000003</c:v>
                </c:pt>
                <c:pt idx="20383">
                  <c:v>71.342512999999997</c:v>
                </c:pt>
                <c:pt idx="20384">
                  <c:v>71.342512999999997</c:v>
                </c:pt>
                <c:pt idx="20385">
                  <c:v>71.371199000000004</c:v>
                </c:pt>
                <c:pt idx="20386">
                  <c:v>71.371199000000004</c:v>
                </c:pt>
                <c:pt idx="20387">
                  <c:v>71.399884999999998</c:v>
                </c:pt>
                <c:pt idx="20388">
                  <c:v>71.399884999999998</c:v>
                </c:pt>
                <c:pt idx="20389">
                  <c:v>71.428571000000005</c:v>
                </c:pt>
                <c:pt idx="20390">
                  <c:v>71.428571000000005</c:v>
                </c:pt>
                <c:pt idx="20391">
                  <c:v>71.457257999999996</c:v>
                </c:pt>
                <c:pt idx="20392">
                  <c:v>71.457257999999996</c:v>
                </c:pt>
                <c:pt idx="20393">
                  <c:v>71.485944000000003</c:v>
                </c:pt>
                <c:pt idx="20394">
                  <c:v>71.485944000000003</c:v>
                </c:pt>
                <c:pt idx="20395">
                  <c:v>71.514629999999997</c:v>
                </c:pt>
                <c:pt idx="20396">
                  <c:v>71.514629999999997</c:v>
                </c:pt>
                <c:pt idx="20397">
                  <c:v>71.543316000000004</c:v>
                </c:pt>
                <c:pt idx="20398">
                  <c:v>71.543316000000004</c:v>
                </c:pt>
                <c:pt idx="20399">
                  <c:v>71.572001999999998</c:v>
                </c:pt>
                <c:pt idx="20400">
                  <c:v>71.572001999999998</c:v>
                </c:pt>
                <c:pt idx="20401">
                  <c:v>71.600688000000005</c:v>
                </c:pt>
                <c:pt idx="20402">
                  <c:v>71.600688000000005</c:v>
                </c:pt>
                <c:pt idx="20403">
                  <c:v>71.629374999999996</c:v>
                </c:pt>
                <c:pt idx="20404">
                  <c:v>71.629374999999996</c:v>
                </c:pt>
                <c:pt idx="20405">
                  <c:v>71.658061000000004</c:v>
                </c:pt>
                <c:pt idx="20406">
                  <c:v>71.658061000000004</c:v>
                </c:pt>
                <c:pt idx="20407">
                  <c:v>71.686746999999997</c:v>
                </c:pt>
                <c:pt idx="20408">
                  <c:v>71.686746999999997</c:v>
                </c:pt>
                <c:pt idx="20409">
                  <c:v>71.715433000000004</c:v>
                </c:pt>
                <c:pt idx="20410">
                  <c:v>71.715433000000004</c:v>
                </c:pt>
                <c:pt idx="20411">
                  <c:v>71.744118999999998</c:v>
                </c:pt>
                <c:pt idx="20412">
                  <c:v>71.744118999999998</c:v>
                </c:pt>
                <c:pt idx="20413">
                  <c:v>71.772806000000003</c:v>
                </c:pt>
                <c:pt idx="20414">
                  <c:v>71.772806000000003</c:v>
                </c:pt>
                <c:pt idx="20415">
                  <c:v>71.801491999999996</c:v>
                </c:pt>
                <c:pt idx="20416">
                  <c:v>71.801491999999996</c:v>
                </c:pt>
                <c:pt idx="20417">
                  <c:v>71.830178000000004</c:v>
                </c:pt>
                <c:pt idx="20418">
                  <c:v>71.830178000000004</c:v>
                </c:pt>
                <c:pt idx="20419">
                  <c:v>71.858863999999997</c:v>
                </c:pt>
                <c:pt idx="20420">
                  <c:v>71.858863999999997</c:v>
                </c:pt>
                <c:pt idx="20421">
                  <c:v>71.887550000000005</c:v>
                </c:pt>
                <c:pt idx="20422">
                  <c:v>71.887550000000005</c:v>
                </c:pt>
                <c:pt idx="20423">
                  <c:v>71.916235999999998</c:v>
                </c:pt>
                <c:pt idx="20424">
                  <c:v>71.916235999999998</c:v>
                </c:pt>
                <c:pt idx="20425">
                  <c:v>71.944923000000003</c:v>
                </c:pt>
                <c:pt idx="20426">
                  <c:v>71.944923000000003</c:v>
                </c:pt>
                <c:pt idx="20427">
                  <c:v>71.973608999999996</c:v>
                </c:pt>
                <c:pt idx="20428">
                  <c:v>71.973608999999996</c:v>
                </c:pt>
                <c:pt idx="20429">
                  <c:v>72.002295000000004</c:v>
                </c:pt>
                <c:pt idx="20430">
                  <c:v>72.002295000000004</c:v>
                </c:pt>
                <c:pt idx="20431">
                  <c:v>72.030980999999997</c:v>
                </c:pt>
                <c:pt idx="20432">
                  <c:v>72.030980999999997</c:v>
                </c:pt>
                <c:pt idx="20433">
                  <c:v>72.059667000000005</c:v>
                </c:pt>
                <c:pt idx="20434">
                  <c:v>72.059667000000005</c:v>
                </c:pt>
                <c:pt idx="20435">
                  <c:v>72.088352999999998</c:v>
                </c:pt>
                <c:pt idx="20436">
                  <c:v>72.088352999999998</c:v>
                </c:pt>
                <c:pt idx="20437">
                  <c:v>72.117040000000003</c:v>
                </c:pt>
                <c:pt idx="20438">
                  <c:v>72.117040000000003</c:v>
                </c:pt>
                <c:pt idx="20439">
                  <c:v>72.145725999999996</c:v>
                </c:pt>
                <c:pt idx="20440">
                  <c:v>72.145725999999996</c:v>
                </c:pt>
                <c:pt idx="20441">
                  <c:v>72.174412000000004</c:v>
                </c:pt>
                <c:pt idx="20442">
                  <c:v>72.174412000000004</c:v>
                </c:pt>
                <c:pt idx="20443">
                  <c:v>72.203097999999997</c:v>
                </c:pt>
                <c:pt idx="20444">
                  <c:v>72.203097999999997</c:v>
                </c:pt>
                <c:pt idx="20445">
                  <c:v>72.231784000000005</c:v>
                </c:pt>
                <c:pt idx="20446">
                  <c:v>72.231784000000005</c:v>
                </c:pt>
                <c:pt idx="20447">
                  <c:v>72.260469999999998</c:v>
                </c:pt>
                <c:pt idx="20448">
                  <c:v>72.260469999999998</c:v>
                </c:pt>
                <c:pt idx="20449">
                  <c:v>72.289157000000003</c:v>
                </c:pt>
                <c:pt idx="20450">
                  <c:v>72.289157000000003</c:v>
                </c:pt>
                <c:pt idx="20451">
                  <c:v>72.317842999999996</c:v>
                </c:pt>
                <c:pt idx="20452">
                  <c:v>72.317842999999996</c:v>
                </c:pt>
                <c:pt idx="20453">
                  <c:v>72.346529000000004</c:v>
                </c:pt>
                <c:pt idx="20454">
                  <c:v>72.346529000000004</c:v>
                </c:pt>
                <c:pt idx="20455">
                  <c:v>72.375214999999997</c:v>
                </c:pt>
                <c:pt idx="20456">
                  <c:v>72.375214999999997</c:v>
                </c:pt>
                <c:pt idx="20457">
                  <c:v>72.403901000000005</c:v>
                </c:pt>
                <c:pt idx="20458">
                  <c:v>72.403901000000005</c:v>
                </c:pt>
                <c:pt idx="20459">
                  <c:v>72.432586999999998</c:v>
                </c:pt>
                <c:pt idx="20460">
                  <c:v>72.432586999999998</c:v>
                </c:pt>
                <c:pt idx="20461">
                  <c:v>72.461274000000003</c:v>
                </c:pt>
                <c:pt idx="20462">
                  <c:v>72.461274000000003</c:v>
                </c:pt>
                <c:pt idx="20463">
                  <c:v>72.489959999999996</c:v>
                </c:pt>
                <c:pt idx="20464">
                  <c:v>72.489959999999996</c:v>
                </c:pt>
                <c:pt idx="20465">
                  <c:v>72.518646000000004</c:v>
                </c:pt>
                <c:pt idx="20466">
                  <c:v>72.518646000000004</c:v>
                </c:pt>
                <c:pt idx="20467">
                  <c:v>72.547331999999997</c:v>
                </c:pt>
                <c:pt idx="20468">
                  <c:v>72.547331999999997</c:v>
                </c:pt>
                <c:pt idx="20469">
                  <c:v>72.576018000000005</c:v>
                </c:pt>
                <c:pt idx="20470">
                  <c:v>72.576018000000005</c:v>
                </c:pt>
                <c:pt idx="20471">
                  <c:v>72.604704999999996</c:v>
                </c:pt>
                <c:pt idx="20472">
                  <c:v>72.604704999999996</c:v>
                </c:pt>
                <c:pt idx="20473">
                  <c:v>72.633391000000003</c:v>
                </c:pt>
                <c:pt idx="20474">
                  <c:v>72.633391000000003</c:v>
                </c:pt>
                <c:pt idx="20475">
                  <c:v>72.662076999999996</c:v>
                </c:pt>
                <c:pt idx="20476">
                  <c:v>72.662076999999996</c:v>
                </c:pt>
                <c:pt idx="20477">
                  <c:v>72.690763000000004</c:v>
                </c:pt>
                <c:pt idx="20478">
                  <c:v>72.690763000000004</c:v>
                </c:pt>
                <c:pt idx="20479">
                  <c:v>72.719448999999997</c:v>
                </c:pt>
                <c:pt idx="20480">
                  <c:v>72.719448999999997</c:v>
                </c:pt>
                <c:pt idx="20481">
                  <c:v>72.748135000000005</c:v>
                </c:pt>
                <c:pt idx="20482">
                  <c:v>72.748135000000005</c:v>
                </c:pt>
                <c:pt idx="20483">
                  <c:v>72.776821999999996</c:v>
                </c:pt>
                <c:pt idx="20484">
                  <c:v>72.776821999999996</c:v>
                </c:pt>
                <c:pt idx="20485">
                  <c:v>72.805508000000003</c:v>
                </c:pt>
                <c:pt idx="20486">
                  <c:v>72.805508000000003</c:v>
                </c:pt>
                <c:pt idx="20487">
                  <c:v>72.834193999999997</c:v>
                </c:pt>
                <c:pt idx="20488">
                  <c:v>72.834193999999997</c:v>
                </c:pt>
                <c:pt idx="20489">
                  <c:v>72.862880000000004</c:v>
                </c:pt>
                <c:pt idx="20490">
                  <c:v>72.862880000000004</c:v>
                </c:pt>
                <c:pt idx="20491">
                  <c:v>72.891565999999997</c:v>
                </c:pt>
                <c:pt idx="20492">
                  <c:v>72.891565999999997</c:v>
                </c:pt>
                <c:pt idx="20493">
                  <c:v>72.920252000000005</c:v>
                </c:pt>
                <c:pt idx="20494">
                  <c:v>72.920252000000005</c:v>
                </c:pt>
                <c:pt idx="20495">
                  <c:v>72.948938999999996</c:v>
                </c:pt>
                <c:pt idx="20496">
                  <c:v>72.948938999999996</c:v>
                </c:pt>
                <c:pt idx="20497">
                  <c:v>72.977625000000003</c:v>
                </c:pt>
                <c:pt idx="20498">
                  <c:v>72.977625000000003</c:v>
                </c:pt>
                <c:pt idx="20499">
                  <c:v>73.006310999999997</c:v>
                </c:pt>
                <c:pt idx="20500">
                  <c:v>73.006310999999997</c:v>
                </c:pt>
                <c:pt idx="20501">
                  <c:v>73.034997000000004</c:v>
                </c:pt>
                <c:pt idx="20502">
                  <c:v>73.034997000000004</c:v>
                </c:pt>
                <c:pt idx="20503">
                  <c:v>73.063682999999997</c:v>
                </c:pt>
                <c:pt idx="20504">
                  <c:v>73.063682999999997</c:v>
                </c:pt>
                <c:pt idx="20505">
                  <c:v>73.092369000000005</c:v>
                </c:pt>
                <c:pt idx="20506">
                  <c:v>73.092369000000005</c:v>
                </c:pt>
                <c:pt idx="20507">
                  <c:v>73.121055999999996</c:v>
                </c:pt>
                <c:pt idx="20508">
                  <c:v>73.121055999999996</c:v>
                </c:pt>
                <c:pt idx="20509">
                  <c:v>73.149742000000003</c:v>
                </c:pt>
                <c:pt idx="20510">
                  <c:v>73.149742000000003</c:v>
                </c:pt>
                <c:pt idx="20511">
                  <c:v>73.178427999999997</c:v>
                </c:pt>
                <c:pt idx="20512">
                  <c:v>73.178427999999997</c:v>
                </c:pt>
                <c:pt idx="20513">
                  <c:v>73.207114000000004</c:v>
                </c:pt>
                <c:pt idx="20514">
                  <c:v>73.207114000000004</c:v>
                </c:pt>
                <c:pt idx="20515">
                  <c:v>73.235799999999998</c:v>
                </c:pt>
                <c:pt idx="20516">
                  <c:v>73.235799999999998</c:v>
                </c:pt>
                <c:pt idx="20517">
                  <c:v>73.264487000000003</c:v>
                </c:pt>
                <c:pt idx="20518">
                  <c:v>73.264487000000003</c:v>
                </c:pt>
                <c:pt idx="20519">
                  <c:v>73.293172999999996</c:v>
                </c:pt>
                <c:pt idx="20520">
                  <c:v>73.293172999999996</c:v>
                </c:pt>
                <c:pt idx="20521">
                  <c:v>73.321859000000003</c:v>
                </c:pt>
                <c:pt idx="20522">
                  <c:v>73.321859000000003</c:v>
                </c:pt>
                <c:pt idx="20523">
                  <c:v>73.350544999999997</c:v>
                </c:pt>
                <c:pt idx="20524">
                  <c:v>73.350544999999997</c:v>
                </c:pt>
                <c:pt idx="20525">
                  <c:v>73.379231000000004</c:v>
                </c:pt>
                <c:pt idx="20526">
                  <c:v>73.379231000000004</c:v>
                </c:pt>
                <c:pt idx="20527">
                  <c:v>73.407916999999998</c:v>
                </c:pt>
                <c:pt idx="20528">
                  <c:v>73.407916999999998</c:v>
                </c:pt>
                <c:pt idx="20529">
                  <c:v>73.436604000000003</c:v>
                </c:pt>
                <c:pt idx="20530">
                  <c:v>73.436604000000003</c:v>
                </c:pt>
                <c:pt idx="20531">
                  <c:v>73.465289999999996</c:v>
                </c:pt>
                <c:pt idx="20532">
                  <c:v>73.465289999999996</c:v>
                </c:pt>
                <c:pt idx="20533">
                  <c:v>73.493976000000004</c:v>
                </c:pt>
                <c:pt idx="20534">
                  <c:v>73.493976000000004</c:v>
                </c:pt>
                <c:pt idx="20535">
                  <c:v>73.522661999999997</c:v>
                </c:pt>
                <c:pt idx="20536">
                  <c:v>73.522661999999997</c:v>
                </c:pt>
                <c:pt idx="20537">
                  <c:v>73.551348000000004</c:v>
                </c:pt>
                <c:pt idx="20538">
                  <c:v>73.551348000000004</c:v>
                </c:pt>
                <c:pt idx="20539">
                  <c:v>73.580033999999998</c:v>
                </c:pt>
                <c:pt idx="20540">
                  <c:v>73.580033999999998</c:v>
                </c:pt>
                <c:pt idx="20541">
                  <c:v>73.608721000000003</c:v>
                </c:pt>
                <c:pt idx="20542">
                  <c:v>73.608721000000003</c:v>
                </c:pt>
                <c:pt idx="20543">
                  <c:v>73.637406999999996</c:v>
                </c:pt>
                <c:pt idx="20544">
                  <c:v>73.637406999999996</c:v>
                </c:pt>
                <c:pt idx="20545">
                  <c:v>73.666093000000004</c:v>
                </c:pt>
                <c:pt idx="20546">
                  <c:v>73.666093000000004</c:v>
                </c:pt>
                <c:pt idx="20547">
                  <c:v>73.694778999999997</c:v>
                </c:pt>
                <c:pt idx="20548">
                  <c:v>73.694778999999997</c:v>
                </c:pt>
                <c:pt idx="20549">
                  <c:v>73.723465000000004</c:v>
                </c:pt>
                <c:pt idx="20550">
                  <c:v>73.723465000000004</c:v>
                </c:pt>
                <c:pt idx="20551">
                  <c:v>73.752150999999998</c:v>
                </c:pt>
                <c:pt idx="20552">
                  <c:v>73.752150999999998</c:v>
                </c:pt>
                <c:pt idx="20553">
                  <c:v>73.780838000000003</c:v>
                </c:pt>
                <c:pt idx="20554">
                  <c:v>73.780838000000003</c:v>
                </c:pt>
                <c:pt idx="20555">
                  <c:v>73.809523999999996</c:v>
                </c:pt>
                <c:pt idx="20556">
                  <c:v>73.809523999999996</c:v>
                </c:pt>
                <c:pt idx="20557">
                  <c:v>73.838210000000004</c:v>
                </c:pt>
                <c:pt idx="20558">
                  <c:v>73.838210000000004</c:v>
                </c:pt>
                <c:pt idx="20559">
                  <c:v>73.866895999999997</c:v>
                </c:pt>
                <c:pt idx="20560">
                  <c:v>73.866895999999997</c:v>
                </c:pt>
                <c:pt idx="20561">
                  <c:v>73.895582000000005</c:v>
                </c:pt>
                <c:pt idx="20562">
                  <c:v>73.895582000000005</c:v>
                </c:pt>
                <c:pt idx="20563">
                  <c:v>73.924268999999995</c:v>
                </c:pt>
                <c:pt idx="20564">
                  <c:v>73.924268999999995</c:v>
                </c:pt>
                <c:pt idx="20565">
                  <c:v>73.952955000000003</c:v>
                </c:pt>
                <c:pt idx="20566">
                  <c:v>73.952955000000003</c:v>
                </c:pt>
                <c:pt idx="20567">
                  <c:v>73.981640999999996</c:v>
                </c:pt>
                <c:pt idx="20568">
                  <c:v>73.981640999999996</c:v>
                </c:pt>
                <c:pt idx="20569">
                  <c:v>74.010327000000004</c:v>
                </c:pt>
                <c:pt idx="20570">
                  <c:v>74.010327000000004</c:v>
                </c:pt>
                <c:pt idx="20571">
                  <c:v>74.039012999999997</c:v>
                </c:pt>
                <c:pt idx="20572">
                  <c:v>74.039012999999997</c:v>
                </c:pt>
                <c:pt idx="20573">
                  <c:v>74.067699000000005</c:v>
                </c:pt>
                <c:pt idx="20574">
                  <c:v>74.067699000000005</c:v>
                </c:pt>
                <c:pt idx="20575">
                  <c:v>74.096385999999995</c:v>
                </c:pt>
                <c:pt idx="20576">
                  <c:v>74.096385999999995</c:v>
                </c:pt>
                <c:pt idx="20577">
                  <c:v>74.125072000000003</c:v>
                </c:pt>
                <c:pt idx="20578">
                  <c:v>74.125072000000003</c:v>
                </c:pt>
                <c:pt idx="20579">
                  <c:v>74.153757999999996</c:v>
                </c:pt>
                <c:pt idx="20580">
                  <c:v>74.153757999999996</c:v>
                </c:pt>
                <c:pt idx="20581">
                  <c:v>74.182444000000004</c:v>
                </c:pt>
                <c:pt idx="20582">
                  <c:v>74.182444000000004</c:v>
                </c:pt>
                <c:pt idx="20583">
                  <c:v>74.211129999999997</c:v>
                </c:pt>
                <c:pt idx="20584">
                  <c:v>74.211129999999997</c:v>
                </c:pt>
                <c:pt idx="20585">
                  <c:v>74.239816000000005</c:v>
                </c:pt>
                <c:pt idx="20586">
                  <c:v>74.239816000000005</c:v>
                </c:pt>
                <c:pt idx="20587">
                  <c:v>74.268502999999995</c:v>
                </c:pt>
                <c:pt idx="20588">
                  <c:v>74.268502999999995</c:v>
                </c:pt>
                <c:pt idx="20589">
                  <c:v>74.297189000000003</c:v>
                </c:pt>
                <c:pt idx="20590">
                  <c:v>74.297189000000003</c:v>
                </c:pt>
                <c:pt idx="20591">
                  <c:v>74.325874999999996</c:v>
                </c:pt>
                <c:pt idx="20592">
                  <c:v>74.325874999999996</c:v>
                </c:pt>
                <c:pt idx="20593">
                  <c:v>74.354561000000004</c:v>
                </c:pt>
                <c:pt idx="20594">
                  <c:v>74.354561000000004</c:v>
                </c:pt>
                <c:pt idx="20595">
                  <c:v>74.383246999999997</c:v>
                </c:pt>
                <c:pt idx="20596">
                  <c:v>74.383246999999997</c:v>
                </c:pt>
                <c:pt idx="20597">
                  <c:v>74.411933000000005</c:v>
                </c:pt>
                <c:pt idx="20598">
                  <c:v>74.411933000000005</c:v>
                </c:pt>
                <c:pt idx="20599">
                  <c:v>74.440619999999996</c:v>
                </c:pt>
                <c:pt idx="20600">
                  <c:v>74.440619999999996</c:v>
                </c:pt>
                <c:pt idx="20601">
                  <c:v>74.469306000000003</c:v>
                </c:pt>
                <c:pt idx="20602">
                  <c:v>74.469306000000003</c:v>
                </c:pt>
                <c:pt idx="20603">
                  <c:v>74.497991999999996</c:v>
                </c:pt>
                <c:pt idx="20604">
                  <c:v>74.497991999999996</c:v>
                </c:pt>
                <c:pt idx="20605">
                  <c:v>74.526678000000004</c:v>
                </c:pt>
                <c:pt idx="20606">
                  <c:v>74.526678000000004</c:v>
                </c:pt>
                <c:pt idx="20607">
                  <c:v>74.555363999999997</c:v>
                </c:pt>
                <c:pt idx="20608">
                  <c:v>74.555363999999997</c:v>
                </c:pt>
                <c:pt idx="20609">
                  <c:v>74.584050000000005</c:v>
                </c:pt>
                <c:pt idx="20610">
                  <c:v>74.584050000000005</c:v>
                </c:pt>
                <c:pt idx="20611">
                  <c:v>74.612736999999996</c:v>
                </c:pt>
                <c:pt idx="20612">
                  <c:v>74.612736999999996</c:v>
                </c:pt>
                <c:pt idx="20613">
                  <c:v>74.641423000000003</c:v>
                </c:pt>
                <c:pt idx="20614">
                  <c:v>74.641423000000003</c:v>
                </c:pt>
                <c:pt idx="20615">
                  <c:v>74.670108999999997</c:v>
                </c:pt>
                <c:pt idx="20616">
                  <c:v>74.670108999999997</c:v>
                </c:pt>
                <c:pt idx="20617">
                  <c:v>74.698795000000004</c:v>
                </c:pt>
                <c:pt idx="20618">
                  <c:v>74.698795000000004</c:v>
                </c:pt>
                <c:pt idx="20619">
                  <c:v>74.727480999999997</c:v>
                </c:pt>
                <c:pt idx="20620">
                  <c:v>74.727480999999997</c:v>
                </c:pt>
                <c:pt idx="20621">
                  <c:v>74.756168000000002</c:v>
                </c:pt>
                <c:pt idx="20622">
                  <c:v>74.756168000000002</c:v>
                </c:pt>
                <c:pt idx="20623">
                  <c:v>74.784853999999996</c:v>
                </c:pt>
                <c:pt idx="20624">
                  <c:v>74.784853999999996</c:v>
                </c:pt>
                <c:pt idx="20625">
                  <c:v>74.813540000000003</c:v>
                </c:pt>
                <c:pt idx="20626">
                  <c:v>74.813540000000003</c:v>
                </c:pt>
                <c:pt idx="20627">
                  <c:v>74.842225999999997</c:v>
                </c:pt>
                <c:pt idx="20628">
                  <c:v>74.842225999999997</c:v>
                </c:pt>
                <c:pt idx="20629">
                  <c:v>74.870912000000004</c:v>
                </c:pt>
                <c:pt idx="20630">
                  <c:v>74.870912000000004</c:v>
                </c:pt>
                <c:pt idx="20631">
                  <c:v>74.899597999999997</c:v>
                </c:pt>
                <c:pt idx="20632">
                  <c:v>74.899597999999997</c:v>
                </c:pt>
                <c:pt idx="20633">
                  <c:v>74.928285000000002</c:v>
                </c:pt>
                <c:pt idx="20634">
                  <c:v>74.928285000000002</c:v>
                </c:pt>
                <c:pt idx="20635">
                  <c:v>74.956970999999996</c:v>
                </c:pt>
                <c:pt idx="20636">
                  <c:v>74.956970999999996</c:v>
                </c:pt>
                <c:pt idx="20637">
                  <c:v>74.985657000000003</c:v>
                </c:pt>
                <c:pt idx="20638">
                  <c:v>74.985657000000003</c:v>
                </c:pt>
                <c:pt idx="20639">
                  <c:v>75.014342999999997</c:v>
                </c:pt>
                <c:pt idx="20640">
                  <c:v>75.014342999999997</c:v>
                </c:pt>
                <c:pt idx="20641">
                  <c:v>75.043029000000004</c:v>
                </c:pt>
                <c:pt idx="20642">
                  <c:v>75.043029000000004</c:v>
                </c:pt>
                <c:pt idx="20643">
                  <c:v>75.071714999999998</c:v>
                </c:pt>
                <c:pt idx="20644">
                  <c:v>75.071714999999998</c:v>
                </c:pt>
                <c:pt idx="20645">
                  <c:v>75.100402000000003</c:v>
                </c:pt>
                <c:pt idx="20646">
                  <c:v>75.100402000000003</c:v>
                </c:pt>
                <c:pt idx="20647">
                  <c:v>75.129087999999996</c:v>
                </c:pt>
                <c:pt idx="20648">
                  <c:v>75.129087999999996</c:v>
                </c:pt>
                <c:pt idx="20649">
                  <c:v>75.157774000000003</c:v>
                </c:pt>
                <c:pt idx="20650">
                  <c:v>75.157774000000003</c:v>
                </c:pt>
                <c:pt idx="20651">
                  <c:v>75.186459999999997</c:v>
                </c:pt>
                <c:pt idx="20652">
                  <c:v>75.186459999999997</c:v>
                </c:pt>
                <c:pt idx="20653">
                  <c:v>75.215146000000004</c:v>
                </c:pt>
                <c:pt idx="20654">
                  <c:v>75.215146000000004</c:v>
                </c:pt>
                <c:pt idx="20655">
                  <c:v>75.243831999999998</c:v>
                </c:pt>
                <c:pt idx="20656">
                  <c:v>75.243831999999998</c:v>
                </c:pt>
                <c:pt idx="20657">
                  <c:v>75.272519000000003</c:v>
                </c:pt>
                <c:pt idx="20658">
                  <c:v>75.272519000000003</c:v>
                </c:pt>
                <c:pt idx="20659">
                  <c:v>75.301204999999996</c:v>
                </c:pt>
                <c:pt idx="20660">
                  <c:v>75.301204999999996</c:v>
                </c:pt>
                <c:pt idx="20661">
                  <c:v>75.329891000000003</c:v>
                </c:pt>
                <c:pt idx="20662">
                  <c:v>75.329891000000003</c:v>
                </c:pt>
                <c:pt idx="20663">
                  <c:v>75.358576999999997</c:v>
                </c:pt>
                <c:pt idx="20664">
                  <c:v>75.358576999999997</c:v>
                </c:pt>
                <c:pt idx="20665">
                  <c:v>75.387263000000004</c:v>
                </c:pt>
                <c:pt idx="20666">
                  <c:v>75.387263000000004</c:v>
                </c:pt>
                <c:pt idx="20667">
                  <c:v>75.415949999999995</c:v>
                </c:pt>
                <c:pt idx="20668">
                  <c:v>75.415949999999995</c:v>
                </c:pt>
                <c:pt idx="20669">
                  <c:v>75.444636000000003</c:v>
                </c:pt>
                <c:pt idx="20670">
                  <c:v>75.444636000000003</c:v>
                </c:pt>
                <c:pt idx="20671">
                  <c:v>75.473321999999996</c:v>
                </c:pt>
                <c:pt idx="20672">
                  <c:v>75.473321999999996</c:v>
                </c:pt>
                <c:pt idx="20673">
                  <c:v>75.502008000000004</c:v>
                </c:pt>
                <c:pt idx="20674">
                  <c:v>75.502008000000004</c:v>
                </c:pt>
                <c:pt idx="20675">
                  <c:v>75.530693999999997</c:v>
                </c:pt>
                <c:pt idx="20676">
                  <c:v>75.530693999999997</c:v>
                </c:pt>
                <c:pt idx="20677">
                  <c:v>75.559380000000004</c:v>
                </c:pt>
                <c:pt idx="20678">
                  <c:v>75.559380000000004</c:v>
                </c:pt>
                <c:pt idx="20679">
                  <c:v>75.588066999999995</c:v>
                </c:pt>
                <c:pt idx="20680">
                  <c:v>75.588066999999995</c:v>
                </c:pt>
                <c:pt idx="20681">
                  <c:v>75.616753000000003</c:v>
                </c:pt>
                <c:pt idx="20682">
                  <c:v>75.616753000000003</c:v>
                </c:pt>
                <c:pt idx="20683">
                  <c:v>75.645438999999996</c:v>
                </c:pt>
                <c:pt idx="20684">
                  <c:v>75.645438999999996</c:v>
                </c:pt>
                <c:pt idx="20685">
                  <c:v>75.674125000000004</c:v>
                </c:pt>
                <c:pt idx="20686">
                  <c:v>75.674125000000004</c:v>
                </c:pt>
                <c:pt idx="20687">
                  <c:v>75.702810999999997</c:v>
                </c:pt>
                <c:pt idx="20688">
                  <c:v>75.702810999999997</c:v>
                </c:pt>
                <c:pt idx="20689">
                  <c:v>75.731497000000005</c:v>
                </c:pt>
                <c:pt idx="20690">
                  <c:v>75.731497000000005</c:v>
                </c:pt>
                <c:pt idx="20691">
                  <c:v>75.760183999999995</c:v>
                </c:pt>
                <c:pt idx="20692">
                  <c:v>75.760183999999995</c:v>
                </c:pt>
                <c:pt idx="20693">
                  <c:v>75.788870000000003</c:v>
                </c:pt>
                <c:pt idx="20694">
                  <c:v>75.788870000000003</c:v>
                </c:pt>
                <c:pt idx="20695">
                  <c:v>75.817555999999996</c:v>
                </c:pt>
                <c:pt idx="20696">
                  <c:v>75.817555999999996</c:v>
                </c:pt>
                <c:pt idx="20697">
                  <c:v>75.846242000000004</c:v>
                </c:pt>
                <c:pt idx="20698">
                  <c:v>75.846242000000004</c:v>
                </c:pt>
                <c:pt idx="20699">
                  <c:v>75.874927999999997</c:v>
                </c:pt>
                <c:pt idx="20700">
                  <c:v>75.874927999999997</c:v>
                </c:pt>
                <c:pt idx="20701">
                  <c:v>75.903614000000005</c:v>
                </c:pt>
                <c:pt idx="20702">
                  <c:v>75.903614000000005</c:v>
                </c:pt>
                <c:pt idx="20703">
                  <c:v>75.932300999999995</c:v>
                </c:pt>
                <c:pt idx="20704">
                  <c:v>75.932300999999995</c:v>
                </c:pt>
                <c:pt idx="20705">
                  <c:v>75.960987000000003</c:v>
                </c:pt>
                <c:pt idx="20706">
                  <c:v>75.960987000000003</c:v>
                </c:pt>
                <c:pt idx="20707">
                  <c:v>75.989672999999996</c:v>
                </c:pt>
                <c:pt idx="20708">
                  <c:v>75.989672999999996</c:v>
                </c:pt>
                <c:pt idx="20709">
                  <c:v>76.018359000000004</c:v>
                </c:pt>
                <c:pt idx="20710">
                  <c:v>76.018359000000004</c:v>
                </c:pt>
                <c:pt idx="20711">
                  <c:v>76.047044999999997</c:v>
                </c:pt>
                <c:pt idx="20712">
                  <c:v>76.047044999999997</c:v>
                </c:pt>
                <c:pt idx="20713">
                  <c:v>76.075731000000005</c:v>
                </c:pt>
                <c:pt idx="20714">
                  <c:v>76.075731000000005</c:v>
                </c:pt>
                <c:pt idx="20715">
                  <c:v>76.104417999999995</c:v>
                </c:pt>
                <c:pt idx="20716">
                  <c:v>76.104417999999995</c:v>
                </c:pt>
                <c:pt idx="20717">
                  <c:v>76.133104000000003</c:v>
                </c:pt>
                <c:pt idx="20718">
                  <c:v>76.133104000000003</c:v>
                </c:pt>
                <c:pt idx="20719">
                  <c:v>76.161789999999996</c:v>
                </c:pt>
                <c:pt idx="20720">
                  <c:v>76.161789999999996</c:v>
                </c:pt>
                <c:pt idx="20721">
                  <c:v>76.190476000000004</c:v>
                </c:pt>
                <c:pt idx="20722">
                  <c:v>76.190476000000004</c:v>
                </c:pt>
                <c:pt idx="20723">
                  <c:v>76.219161999999997</c:v>
                </c:pt>
                <c:pt idx="20724">
                  <c:v>76.219161999999997</c:v>
                </c:pt>
                <c:pt idx="20725">
                  <c:v>76.247849000000002</c:v>
                </c:pt>
                <c:pt idx="20726">
                  <c:v>76.247849000000002</c:v>
                </c:pt>
                <c:pt idx="20727">
                  <c:v>76.276534999999996</c:v>
                </c:pt>
                <c:pt idx="20728">
                  <c:v>76.276534999999996</c:v>
                </c:pt>
                <c:pt idx="20729">
                  <c:v>76.305221000000003</c:v>
                </c:pt>
                <c:pt idx="20730">
                  <c:v>76.305221000000003</c:v>
                </c:pt>
                <c:pt idx="20731">
                  <c:v>76.333906999999996</c:v>
                </c:pt>
                <c:pt idx="20732">
                  <c:v>76.333906999999996</c:v>
                </c:pt>
                <c:pt idx="20733">
                  <c:v>76.362593000000004</c:v>
                </c:pt>
                <c:pt idx="20734">
                  <c:v>76.362593000000004</c:v>
                </c:pt>
                <c:pt idx="20735">
                  <c:v>76.391278999999997</c:v>
                </c:pt>
                <c:pt idx="20736">
                  <c:v>76.391278999999997</c:v>
                </c:pt>
                <c:pt idx="20737">
                  <c:v>76.419966000000002</c:v>
                </c:pt>
                <c:pt idx="20738">
                  <c:v>76.419966000000002</c:v>
                </c:pt>
                <c:pt idx="20739">
                  <c:v>76.448651999999996</c:v>
                </c:pt>
                <c:pt idx="20740">
                  <c:v>76.448651999999996</c:v>
                </c:pt>
                <c:pt idx="20741">
                  <c:v>76.477338000000003</c:v>
                </c:pt>
                <c:pt idx="20742">
                  <c:v>76.477338000000003</c:v>
                </c:pt>
                <c:pt idx="20743">
                  <c:v>76.506023999999996</c:v>
                </c:pt>
                <c:pt idx="20744">
                  <c:v>76.506023999999996</c:v>
                </c:pt>
                <c:pt idx="20745">
                  <c:v>76.534710000000004</c:v>
                </c:pt>
                <c:pt idx="20746">
                  <c:v>76.534710000000004</c:v>
                </c:pt>
                <c:pt idx="20747">
                  <c:v>76.563395999999997</c:v>
                </c:pt>
                <c:pt idx="20748">
                  <c:v>76.563395999999997</c:v>
                </c:pt>
                <c:pt idx="20749">
                  <c:v>76.592083000000002</c:v>
                </c:pt>
                <c:pt idx="20750">
                  <c:v>76.592083000000002</c:v>
                </c:pt>
                <c:pt idx="20751">
                  <c:v>76.620768999999996</c:v>
                </c:pt>
                <c:pt idx="20752">
                  <c:v>76.620768999999996</c:v>
                </c:pt>
                <c:pt idx="20753">
                  <c:v>76.649455000000003</c:v>
                </c:pt>
                <c:pt idx="20754">
                  <c:v>76.649455000000003</c:v>
                </c:pt>
                <c:pt idx="20755">
                  <c:v>76.678140999999997</c:v>
                </c:pt>
                <c:pt idx="20756">
                  <c:v>76.678140999999997</c:v>
                </c:pt>
                <c:pt idx="20757">
                  <c:v>76.706827000000004</c:v>
                </c:pt>
                <c:pt idx="20758">
                  <c:v>76.706827000000004</c:v>
                </c:pt>
                <c:pt idx="20759">
                  <c:v>76.735512999999997</c:v>
                </c:pt>
                <c:pt idx="20760">
                  <c:v>76.735512999999997</c:v>
                </c:pt>
                <c:pt idx="20761">
                  <c:v>76.764200000000002</c:v>
                </c:pt>
                <c:pt idx="20762">
                  <c:v>76.764200000000002</c:v>
                </c:pt>
                <c:pt idx="20763">
                  <c:v>76.792885999999996</c:v>
                </c:pt>
                <c:pt idx="20764">
                  <c:v>76.792885999999996</c:v>
                </c:pt>
                <c:pt idx="20765">
                  <c:v>76.821572000000003</c:v>
                </c:pt>
                <c:pt idx="20766">
                  <c:v>76.821572000000003</c:v>
                </c:pt>
                <c:pt idx="20767">
                  <c:v>76.850257999999997</c:v>
                </c:pt>
                <c:pt idx="20768">
                  <c:v>76.850257999999997</c:v>
                </c:pt>
                <c:pt idx="20769">
                  <c:v>76.878944000000004</c:v>
                </c:pt>
                <c:pt idx="20770">
                  <c:v>76.878944000000004</c:v>
                </c:pt>
                <c:pt idx="20771">
                  <c:v>76.907630999999995</c:v>
                </c:pt>
                <c:pt idx="20772">
                  <c:v>76.907630999999995</c:v>
                </c:pt>
                <c:pt idx="20773">
                  <c:v>76.936317000000003</c:v>
                </c:pt>
                <c:pt idx="20774">
                  <c:v>76.936317000000003</c:v>
                </c:pt>
                <c:pt idx="20775">
                  <c:v>76.965002999999996</c:v>
                </c:pt>
                <c:pt idx="20776">
                  <c:v>76.965002999999996</c:v>
                </c:pt>
                <c:pt idx="20777">
                  <c:v>76.993689000000003</c:v>
                </c:pt>
                <c:pt idx="20778">
                  <c:v>76.993689000000003</c:v>
                </c:pt>
                <c:pt idx="20779">
                  <c:v>77.022374999999997</c:v>
                </c:pt>
                <c:pt idx="20780">
                  <c:v>77.022374999999997</c:v>
                </c:pt>
                <c:pt idx="20781">
                  <c:v>77.051061000000004</c:v>
                </c:pt>
                <c:pt idx="20782">
                  <c:v>77.051061000000004</c:v>
                </c:pt>
                <c:pt idx="20783">
                  <c:v>77.079747999999995</c:v>
                </c:pt>
                <c:pt idx="20784">
                  <c:v>77.079747999999995</c:v>
                </c:pt>
                <c:pt idx="20785">
                  <c:v>77.108434000000003</c:v>
                </c:pt>
                <c:pt idx="20786">
                  <c:v>77.108434000000003</c:v>
                </c:pt>
                <c:pt idx="20787">
                  <c:v>77.137119999999996</c:v>
                </c:pt>
                <c:pt idx="20788">
                  <c:v>77.137119999999996</c:v>
                </c:pt>
                <c:pt idx="20789">
                  <c:v>77.165806000000003</c:v>
                </c:pt>
                <c:pt idx="20790">
                  <c:v>77.165806000000003</c:v>
                </c:pt>
                <c:pt idx="20791">
                  <c:v>77.194491999999997</c:v>
                </c:pt>
                <c:pt idx="20792">
                  <c:v>77.194491999999997</c:v>
                </c:pt>
                <c:pt idx="20793">
                  <c:v>77.223178000000004</c:v>
                </c:pt>
                <c:pt idx="20794">
                  <c:v>77.223178000000004</c:v>
                </c:pt>
                <c:pt idx="20795">
                  <c:v>77.251864999999995</c:v>
                </c:pt>
                <c:pt idx="20796">
                  <c:v>77.251864999999995</c:v>
                </c:pt>
                <c:pt idx="20797">
                  <c:v>77.280551000000003</c:v>
                </c:pt>
                <c:pt idx="20798">
                  <c:v>77.280551000000003</c:v>
                </c:pt>
                <c:pt idx="20799">
                  <c:v>77.309236999999996</c:v>
                </c:pt>
                <c:pt idx="20800">
                  <c:v>77.309236999999996</c:v>
                </c:pt>
                <c:pt idx="20801">
                  <c:v>77.337923000000004</c:v>
                </c:pt>
                <c:pt idx="20802">
                  <c:v>77.337923000000004</c:v>
                </c:pt>
                <c:pt idx="20803">
                  <c:v>77.366608999999997</c:v>
                </c:pt>
                <c:pt idx="20804">
                  <c:v>77.366608999999997</c:v>
                </c:pt>
                <c:pt idx="20805">
                  <c:v>77.395295000000004</c:v>
                </c:pt>
                <c:pt idx="20806">
                  <c:v>77.395295000000004</c:v>
                </c:pt>
                <c:pt idx="20807">
                  <c:v>77.423981999999995</c:v>
                </c:pt>
                <c:pt idx="20808">
                  <c:v>77.423981999999995</c:v>
                </c:pt>
                <c:pt idx="20809">
                  <c:v>77.452668000000003</c:v>
                </c:pt>
                <c:pt idx="20810">
                  <c:v>77.452668000000003</c:v>
                </c:pt>
                <c:pt idx="20811">
                  <c:v>77.481353999999996</c:v>
                </c:pt>
                <c:pt idx="20812">
                  <c:v>77.481353999999996</c:v>
                </c:pt>
                <c:pt idx="20813">
                  <c:v>77.510040000000004</c:v>
                </c:pt>
                <c:pt idx="20814">
                  <c:v>77.510040000000004</c:v>
                </c:pt>
                <c:pt idx="20815">
                  <c:v>77.538725999999997</c:v>
                </c:pt>
                <c:pt idx="20816">
                  <c:v>77.538725999999997</c:v>
                </c:pt>
                <c:pt idx="20817">
                  <c:v>77.567413000000002</c:v>
                </c:pt>
                <c:pt idx="20818">
                  <c:v>77.567413000000002</c:v>
                </c:pt>
                <c:pt idx="20819">
                  <c:v>77.596098999999995</c:v>
                </c:pt>
                <c:pt idx="20820">
                  <c:v>77.596098999999995</c:v>
                </c:pt>
                <c:pt idx="20821">
                  <c:v>77.624785000000003</c:v>
                </c:pt>
                <c:pt idx="20822">
                  <c:v>77.624785000000003</c:v>
                </c:pt>
                <c:pt idx="20823">
                  <c:v>77.653470999999996</c:v>
                </c:pt>
                <c:pt idx="20824">
                  <c:v>77.653470999999996</c:v>
                </c:pt>
                <c:pt idx="20825">
                  <c:v>77.682157000000004</c:v>
                </c:pt>
                <c:pt idx="20826">
                  <c:v>77.682157000000004</c:v>
                </c:pt>
                <c:pt idx="20827">
                  <c:v>77.710842999999997</c:v>
                </c:pt>
                <c:pt idx="20828">
                  <c:v>77.710842999999997</c:v>
                </c:pt>
                <c:pt idx="20829">
                  <c:v>77.739530000000002</c:v>
                </c:pt>
                <c:pt idx="20830">
                  <c:v>77.739530000000002</c:v>
                </c:pt>
                <c:pt idx="20831">
                  <c:v>77.768215999999995</c:v>
                </c:pt>
                <c:pt idx="20832">
                  <c:v>77.768215999999995</c:v>
                </c:pt>
                <c:pt idx="20833">
                  <c:v>77.796902000000003</c:v>
                </c:pt>
                <c:pt idx="20834">
                  <c:v>77.796902000000003</c:v>
                </c:pt>
                <c:pt idx="20835">
                  <c:v>77.825587999999996</c:v>
                </c:pt>
                <c:pt idx="20836">
                  <c:v>77.825587999999996</c:v>
                </c:pt>
                <c:pt idx="20837">
                  <c:v>77.854274000000004</c:v>
                </c:pt>
                <c:pt idx="20838">
                  <c:v>77.854274000000004</c:v>
                </c:pt>
                <c:pt idx="20839">
                  <c:v>77.882959999999997</c:v>
                </c:pt>
                <c:pt idx="20840">
                  <c:v>77.882959999999997</c:v>
                </c:pt>
                <c:pt idx="20841">
                  <c:v>77.911647000000002</c:v>
                </c:pt>
                <c:pt idx="20842">
                  <c:v>77.911647000000002</c:v>
                </c:pt>
                <c:pt idx="20843">
                  <c:v>77.940332999999995</c:v>
                </c:pt>
                <c:pt idx="20844">
                  <c:v>77.940332999999995</c:v>
                </c:pt>
                <c:pt idx="20845">
                  <c:v>77.969019000000003</c:v>
                </c:pt>
                <c:pt idx="20846">
                  <c:v>77.969019000000003</c:v>
                </c:pt>
                <c:pt idx="20847">
                  <c:v>77.997704999999996</c:v>
                </c:pt>
                <c:pt idx="20848">
                  <c:v>77.997704999999996</c:v>
                </c:pt>
                <c:pt idx="20849">
                  <c:v>78.026391000000004</c:v>
                </c:pt>
                <c:pt idx="20850">
                  <c:v>78.026391000000004</c:v>
                </c:pt>
                <c:pt idx="20851">
                  <c:v>78.055076999999997</c:v>
                </c:pt>
                <c:pt idx="20852">
                  <c:v>78.055076999999997</c:v>
                </c:pt>
                <c:pt idx="20853">
                  <c:v>78.083764000000002</c:v>
                </c:pt>
                <c:pt idx="20854">
                  <c:v>78.083764000000002</c:v>
                </c:pt>
                <c:pt idx="20855">
                  <c:v>78.112449999999995</c:v>
                </c:pt>
                <c:pt idx="20856">
                  <c:v>78.112449999999995</c:v>
                </c:pt>
                <c:pt idx="20857">
                  <c:v>78.141136000000003</c:v>
                </c:pt>
                <c:pt idx="20858">
                  <c:v>78.141136000000003</c:v>
                </c:pt>
                <c:pt idx="20859">
                  <c:v>78.169821999999996</c:v>
                </c:pt>
                <c:pt idx="20860">
                  <c:v>78.169821999999996</c:v>
                </c:pt>
                <c:pt idx="20861">
                  <c:v>78.198508000000004</c:v>
                </c:pt>
                <c:pt idx="20862">
                  <c:v>78.198508000000004</c:v>
                </c:pt>
                <c:pt idx="20863">
                  <c:v>78.227193999999997</c:v>
                </c:pt>
                <c:pt idx="20864">
                  <c:v>78.227193999999997</c:v>
                </c:pt>
                <c:pt idx="20865">
                  <c:v>78.255881000000002</c:v>
                </c:pt>
                <c:pt idx="20866">
                  <c:v>78.255881000000002</c:v>
                </c:pt>
                <c:pt idx="20867">
                  <c:v>78.284566999999996</c:v>
                </c:pt>
                <c:pt idx="20868">
                  <c:v>78.284566999999996</c:v>
                </c:pt>
                <c:pt idx="20869">
                  <c:v>78.313253000000003</c:v>
                </c:pt>
                <c:pt idx="20870">
                  <c:v>78.313253000000003</c:v>
                </c:pt>
                <c:pt idx="20871">
                  <c:v>78.341938999999996</c:v>
                </c:pt>
                <c:pt idx="20872">
                  <c:v>78.341938999999996</c:v>
                </c:pt>
                <c:pt idx="20873">
                  <c:v>78.370625000000004</c:v>
                </c:pt>
                <c:pt idx="20874">
                  <c:v>78.370625000000004</c:v>
                </c:pt>
                <c:pt idx="20875">
                  <c:v>78.399311999999995</c:v>
                </c:pt>
                <c:pt idx="20876">
                  <c:v>78.399311999999995</c:v>
                </c:pt>
                <c:pt idx="20877">
                  <c:v>78.427998000000002</c:v>
                </c:pt>
                <c:pt idx="20878">
                  <c:v>78.427998000000002</c:v>
                </c:pt>
                <c:pt idx="20879">
                  <c:v>78.456683999999996</c:v>
                </c:pt>
                <c:pt idx="20880">
                  <c:v>78.456683999999996</c:v>
                </c:pt>
                <c:pt idx="20881">
                  <c:v>78.485370000000003</c:v>
                </c:pt>
                <c:pt idx="20882">
                  <c:v>78.485370000000003</c:v>
                </c:pt>
                <c:pt idx="20883">
                  <c:v>78.514055999999997</c:v>
                </c:pt>
                <c:pt idx="20884">
                  <c:v>78.514055999999997</c:v>
                </c:pt>
                <c:pt idx="20885">
                  <c:v>78.542742000000004</c:v>
                </c:pt>
                <c:pt idx="20886">
                  <c:v>78.542742000000004</c:v>
                </c:pt>
                <c:pt idx="20887">
                  <c:v>78.571428999999995</c:v>
                </c:pt>
                <c:pt idx="20888">
                  <c:v>78.571428999999995</c:v>
                </c:pt>
                <c:pt idx="20889">
                  <c:v>78.600115000000002</c:v>
                </c:pt>
                <c:pt idx="20890">
                  <c:v>78.600115000000002</c:v>
                </c:pt>
                <c:pt idx="20891">
                  <c:v>78.628800999999996</c:v>
                </c:pt>
                <c:pt idx="20892">
                  <c:v>78.628800999999996</c:v>
                </c:pt>
                <c:pt idx="20893">
                  <c:v>78.657487000000003</c:v>
                </c:pt>
                <c:pt idx="20894">
                  <c:v>78.657487000000003</c:v>
                </c:pt>
                <c:pt idx="20895">
                  <c:v>78.686172999999997</c:v>
                </c:pt>
                <c:pt idx="20896">
                  <c:v>78.686172999999997</c:v>
                </c:pt>
                <c:pt idx="20897">
                  <c:v>78.714859000000004</c:v>
                </c:pt>
                <c:pt idx="20898">
                  <c:v>78.714859000000004</c:v>
                </c:pt>
                <c:pt idx="20899">
                  <c:v>78.743545999999995</c:v>
                </c:pt>
                <c:pt idx="20900">
                  <c:v>78.743545999999995</c:v>
                </c:pt>
                <c:pt idx="20901">
                  <c:v>78.772232000000002</c:v>
                </c:pt>
                <c:pt idx="20902">
                  <c:v>78.772232000000002</c:v>
                </c:pt>
                <c:pt idx="20903">
                  <c:v>78.800917999999996</c:v>
                </c:pt>
                <c:pt idx="20904">
                  <c:v>78.800917999999996</c:v>
                </c:pt>
                <c:pt idx="20905">
                  <c:v>78.829604000000003</c:v>
                </c:pt>
                <c:pt idx="20906">
                  <c:v>78.829604000000003</c:v>
                </c:pt>
                <c:pt idx="20907">
                  <c:v>78.858289999999997</c:v>
                </c:pt>
                <c:pt idx="20908">
                  <c:v>78.858289999999997</c:v>
                </c:pt>
                <c:pt idx="20909">
                  <c:v>78.886976000000004</c:v>
                </c:pt>
                <c:pt idx="20910">
                  <c:v>78.886976000000004</c:v>
                </c:pt>
                <c:pt idx="20911">
                  <c:v>78.915662999999995</c:v>
                </c:pt>
                <c:pt idx="20912">
                  <c:v>78.915662999999995</c:v>
                </c:pt>
                <c:pt idx="20913">
                  <c:v>78.944349000000003</c:v>
                </c:pt>
                <c:pt idx="20914">
                  <c:v>78.944349000000003</c:v>
                </c:pt>
                <c:pt idx="20915">
                  <c:v>78.973034999999996</c:v>
                </c:pt>
                <c:pt idx="20916">
                  <c:v>78.973034999999996</c:v>
                </c:pt>
                <c:pt idx="20917">
                  <c:v>79.001721000000003</c:v>
                </c:pt>
                <c:pt idx="20918">
                  <c:v>79.001721000000003</c:v>
                </c:pt>
                <c:pt idx="20919">
                  <c:v>79.030406999999997</c:v>
                </c:pt>
                <c:pt idx="20920">
                  <c:v>79.030406999999997</c:v>
                </c:pt>
                <c:pt idx="20921">
                  <c:v>79.059094000000002</c:v>
                </c:pt>
                <c:pt idx="20922">
                  <c:v>79.059094000000002</c:v>
                </c:pt>
                <c:pt idx="20923">
                  <c:v>79.087779999999995</c:v>
                </c:pt>
                <c:pt idx="20924">
                  <c:v>79.087779999999995</c:v>
                </c:pt>
                <c:pt idx="20925">
                  <c:v>79.116466000000003</c:v>
                </c:pt>
                <c:pt idx="20926">
                  <c:v>79.116466000000003</c:v>
                </c:pt>
                <c:pt idx="20927">
                  <c:v>79.145151999999996</c:v>
                </c:pt>
                <c:pt idx="20928">
                  <c:v>79.145151999999996</c:v>
                </c:pt>
                <c:pt idx="20929">
                  <c:v>79.173838000000003</c:v>
                </c:pt>
                <c:pt idx="20930">
                  <c:v>79.173838000000003</c:v>
                </c:pt>
                <c:pt idx="20931">
                  <c:v>79.202523999999997</c:v>
                </c:pt>
                <c:pt idx="20932">
                  <c:v>79.202523999999997</c:v>
                </c:pt>
                <c:pt idx="20933">
                  <c:v>79.231211000000002</c:v>
                </c:pt>
                <c:pt idx="20934">
                  <c:v>79.231211000000002</c:v>
                </c:pt>
                <c:pt idx="20935">
                  <c:v>79.259896999999995</c:v>
                </c:pt>
                <c:pt idx="20936">
                  <c:v>79.259896999999995</c:v>
                </c:pt>
                <c:pt idx="20937">
                  <c:v>79.288583000000003</c:v>
                </c:pt>
                <c:pt idx="20938">
                  <c:v>79.288583000000003</c:v>
                </c:pt>
                <c:pt idx="20939">
                  <c:v>79.317268999999996</c:v>
                </c:pt>
                <c:pt idx="20940">
                  <c:v>79.317268999999996</c:v>
                </c:pt>
                <c:pt idx="20941">
                  <c:v>79.345955000000004</c:v>
                </c:pt>
                <c:pt idx="20942">
                  <c:v>79.345955000000004</c:v>
                </c:pt>
                <c:pt idx="20943">
                  <c:v>79.374640999999997</c:v>
                </c:pt>
                <c:pt idx="20944">
                  <c:v>79.374640999999997</c:v>
                </c:pt>
                <c:pt idx="20945">
                  <c:v>79.403328000000002</c:v>
                </c:pt>
                <c:pt idx="20946">
                  <c:v>79.403328000000002</c:v>
                </c:pt>
                <c:pt idx="20947">
                  <c:v>79.432013999999995</c:v>
                </c:pt>
                <c:pt idx="20948">
                  <c:v>79.432013999999995</c:v>
                </c:pt>
                <c:pt idx="20949">
                  <c:v>79.460700000000003</c:v>
                </c:pt>
                <c:pt idx="20950">
                  <c:v>79.460700000000003</c:v>
                </c:pt>
                <c:pt idx="20951">
                  <c:v>79.489385999999996</c:v>
                </c:pt>
                <c:pt idx="20952">
                  <c:v>79.489385999999996</c:v>
                </c:pt>
                <c:pt idx="20953">
                  <c:v>79.518072000000004</c:v>
                </c:pt>
                <c:pt idx="20954">
                  <c:v>79.518072000000004</c:v>
                </c:pt>
                <c:pt idx="20955">
                  <c:v>79.546757999999997</c:v>
                </c:pt>
                <c:pt idx="20956">
                  <c:v>79.546757999999997</c:v>
                </c:pt>
                <c:pt idx="20957">
                  <c:v>79.575445000000002</c:v>
                </c:pt>
                <c:pt idx="20958">
                  <c:v>79.575445000000002</c:v>
                </c:pt>
                <c:pt idx="20959">
                  <c:v>79.604130999999995</c:v>
                </c:pt>
                <c:pt idx="20960">
                  <c:v>79.604130999999995</c:v>
                </c:pt>
                <c:pt idx="20961">
                  <c:v>79.632817000000003</c:v>
                </c:pt>
                <c:pt idx="20962">
                  <c:v>79.632817000000003</c:v>
                </c:pt>
                <c:pt idx="20963">
                  <c:v>79.661502999999996</c:v>
                </c:pt>
                <c:pt idx="20964">
                  <c:v>79.661502999999996</c:v>
                </c:pt>
                <c:pt idx="20965">
                  <c:v>79.690189000000004</c:v>
                </c:pt>
                <c:pt idx="20966">
                  <c:v>79.690189000000004</c:v>
                </c:pt>
                <c:pt idx="20967">
                  <c:v>79.718875999999995</c:v>
                </c:pt>
                <c:pt idx="20968">
                  <c:v>79.718875999999995</c:v>
                </c:pt>
                <c:pt idx="20969">
                  <c:v>79.747562000000002</c:v>
                </c:pt>
                <c:pt idx="20970">
                  <c:v>79.747562000000002</c:v>
                </c:pt>
                <c:pt idx="20971">
                  <c:v>79.776247999999995</c:v>
                </c:pt>
                <c:pt idx="20972">
                  <c:v>79.776247999999995</c:v>
                </c:pt>
                <c:pt idx="20973">
                  <c:v>79.804934000000003</c:v>
                </c:pt>
                <c:pt idx="20974">
                  <c:v>79.804934000000003</c:v>
                </c:pt>
                <c:pt idx="20975">
                  <c:v>79.833619999999996</c:v>
                </c:pt>
                <c:pt idx="20976">
                  <c:v>79.833619999999996</c:v>
                </c:pt>
                <c:pt idx="20977">
                  <c:v>79.862306000000004</c:v>
                </c:pt>
                <c:pt idx="20978">
                  <c:v>79.862306000000004</c:v>
                </c:pt>
                <c:pt idx="20979">
                  <c:v>79.890992999999995</c:v>
                </c:pt>
                <c:pt idx="20980">
                  <c:v>79.890992999999995</c:v>
                </c:pt>
                <c:pt idx="20981">
                  <c:v>79.919679000000002</c:v>
                </c:pt>
                <c:pt idx="20982">
                  <c:v>79.919679000000002</c:v>
                </c:pt>
                <c:pt idx="20983">
                  <c:v>79.948364999999995</c:v>
                </c:pt>
                <c:pt idx="20984">
                  <c:v>79.948364999999995</c:v>
                </c:pt>
                <c:pt idx="20985">
                  <c:v>79.977051000000003</c:v>
                </c:pt>
                <c:pt idx="20986">
                  <c:v>79.977051000000003</c:v>
                </c:pt>
                <c:pt idx="20987">
                  <c:v>80.005736999999996</c:v>
                </c:pt>
                <c:pt idx="20988">
                  <c:v>80.005736999999996</c:v>
                </c:pt>
                <c:pt idx="20989">
                  <c:v>80.034423000000004</c:v>
                </c:pt>
                <c:pt idx="20990">
                  <c:v>80.034423000000004</c:v>
                </c:pt>
                <c:pt idx="20991">
                  <c:v>80.063109999999995</c:v>
                </c:pt>
                <c:pt idx="20992">
                  <c:v>80.063109999999995</c:v>
                </c:pt>
                <c:pt idx="20993">
                  <c:v>80.091796000000002</c:v>
                </c:pt>
                <c:pt idx="20994">
                  <c:v>80.091796000000002</c:v>
                </c:pt>
                <c:pt idx="20995">
                  <c:v>80.120481999999996</c:v>
                </c:pt>
                <c:pt idx="20996">
                  <c:v>80.120481999999996</c:v>
                </c:pt>
                <c:pt idx="20997">
                  <c:v>80.149168000000003</c:v>
                </c:pt>
                <c:pt idx="20998">
                  <c:v>80.149168000000003</c:v>
                </c:pt>
                <c:pt idx="20999">
                  <c:v>80.177853999999996</c:v>
                </c:pt>
                <c:pt idx="21000">
                  <c:v>80.177853999999996</c:v>
                </c:pt>
                <c:pt idx="21001">
                  <c:v>80.206540000000004</c:v>
                </c:pt>
                <c:pt idx="21002">
                  <c:v>80.206540000000004</c:v>
                </c:pt>
                <c:pt idx="21003">
                  <c:v>80.235226999999995</c:v>
                </c:pt>
                <c:pt idx="21004">
                  <c:v>80.235226999999995</c:v>
                </c:pt>
                <c:pt idx="21005">
                  <c:v>80.263913000000002</c:v>
                </c:pt>
                <c:pt idx="21006">
                  <c:v>80.263913000000002</c:v>
                </c:pt>
                <c:pt idx="21007">
                  <c:v>80.292598999999996</c:v>
                </c:pt>
                <c:pt idx="21008">
                  <c:v>80.292598999999996</c:v>
                </c:pt>
                <c:pt idx="21009">
                  <c:v>80.321285000000003</c:v>
                </c:pt>
                <c:pt idx="21010">
                  <c:v>80.321285000000003</c:v>
                </c:pt>
                <c:pt idx="21011">
                  <c:v>80.349970999999996</c:v>
                </c:pt>
                <c:pt idx="21012">
                  <c:v>80.349970999999996</c:v>
                </c:pt>
                <c:pt idx="21013">
                  <c:v>80.378657000000004</c:v>
                </c:pt>
                <c:pt idx="21014">
                  <c:v>80.378657000000004</c:v>
                </c:pt>
                <c:pt idx="21015">
                  <c:v>80.407343999999995</c:v>
                </c:pt>
                <c:pt idx="21016">
                  <c:v>80.407343999999995</c:v>
                </c:pt>
                <c:pt idx="21017">
                  <c:v>80.436030000000002</c:v>
                </c:pt>
                <c:pt idx="21018">
                  <c:v>80.436030000000002</c:v>
                </c:pt>
                <c:pt idx="21019">
                  <c:v>80.464715999999996</c:v>
                </c:pt>
                <c:pt idx="21020">
                  <c:v>80.464715999999996</c:v>
                </c:pt>
                <c:pt idx="21021">
                  <c:v>80.493402000000003</c:v>
                </c:pt>
                <c:pt idx="21022">
                  <c:v>80.493402000000003</c:v>
                </c:pt>
                <c:pt idx="21023">
                  <c:v>80.522087999999997</c:v>
                </c:pt>
                <c:pt idx="21024">
                  <c:v>80.522087999999997</c:v>
                </c:pt>
                <c:pt idx="21025">
                  <c:v>80.550775000000002</c:v>
                </c:pt>
                <c:pt idx="21026">
                  <c:v>80.550775000000002</c:v>
                </c:pt>
                <c:pt idx="21027">
                  <c:v>80.579460999999995</c:v>
                </c:pt>
                <c:pt idx="21028">
                  <c:v>80.579460999999995</c:v>
                </c:pt>
                <c:pt idx="21029">
                  <c:v>80.608147000000002</c:v>
                </c:pt>
                <c:pt idx="21030">
                  <c:v>80.608147000000002</c:v>
                </c:pt>
                <c:pt idx="21031">
                  <c:v>80.636832999999996</c:v>
                </c:pt>
                <c:pt idx="21032">
                  <c:v>80.636832999999996</c:v>
                </c:pt>
                <c:pt idx="21033">
                  <c:v>80.665519000000003</c:v>
                </c:pt>
                <c:pt idx="21034">
                  <c:v>80.665519000000003</c:v>
                </c:pt>
                <c:pt idx="21035">
                  <c:v>80.694204999999997</c:v>
                </c:pt>
                <c:pt idx="21036">
                  <c:v>80.694204999999997</c:v>
                </c:pt>
                <c:pt idx="21037">
                  <c:v>80.722892000000002</c:v>
                </c:pt>
                <c:pt idx="21038">
                  <c:v>80.722892000000002</c:v>
                </c:pt>
                <c:pt idx="21039">
                  <c:v>80.751577999999995</c:v>
                </c:pt>
                <c:pt idx="21040">
                  <c:v>80.751577999999995</c:v>
                </c:pt>
                <c:pt idx="21041">
                  <c:v>80.780264000000003</c:v>
                </c:pt>
                <c:pt idx="21042">
                  <c:v>80.780264000000003</c:v>
                </c:pt>
                <c:pt idx="21043">
                  <c:v>80.808949999999996</c:v>
                </c:pt>
                <c:pt idx="21044">
                  <c:v>80.808949999999996</c:v>
                </c:pt>
                <c:pt idx="21045">
                  <c:v>80.837636000000003</c:v>
                </c:pt>
                <c:pt idx="21046">
                  <c:v>80.837636000000003</c:v>
                </c:pt>
                <c:pt idx="21047">
                  <c:v>80.866321999999997</c:v>
                </c:pt>
                <c:pt idx="21048">
                  <c:v>80.866321999999997</c:v>
                </c:pt>
                <c:pt idx="21049">
                  <c:v>80.895009000000002</c:v>
                </c:pt>
                <c:pt idx="21050">
                  <c:v>80.895009000000002</c:v>
                </c:pt>
                <c:pt idx="21051">
                  <c:v>80.923694999999995</c:v>
                </c:pt>
                <c:pt idx="21052">
                  <c:v>80.923694999999995</c:v>
                </c:pt>
                <c:pt idx="21053">
                  <c:v>80.952381000000003</c:v>
                </c:pt>
                <c:pt idx="21054">
                  <c:v>80.952381000000003</c:v>
                </c:pt>
                <c:pt idx="21055">
                  <c:v>80.981066999999996</c:v>
                </c:pt>
                <c:pt idx="21056">
                  <c:v>80.981066999999996</c:v>
                </c:pt>
                <c:pt idx="21057">
                  <c:v>81.009753000000003</c:v>
                </c:pt>
                <c:pt idx="21058">
                  <c:v>81.009753000000003</c:v>
                </c:pt>
                <c:pt idx="21059">
                  <c:v>81.038438999999997</c:v>
                </c:pt>
                <c:pt idx="21060">
                  <c:v>81.038438999999997</c:v>
                </c:pt>
                <c:pt idx="21061">
                  <c:v>81.067126000000002</c:v>
                </c:pt>
                <c:pt idx="21062">
                  <c:v>81.067126000000002</c:v>
                </c:pt>
                <c:pt idx="21063">
                  <c:v>81.095811999999995</c:v>
                </c:pt>
                <c:pt idx="21064">
                  <c:v>81.095811999999995</c:v>
                </c:pt>
                <c:pt idx="21065">
                  <c:v>81.124498000000003</c:v>
                </c:pt>
                <c:pt idx="21066">
                  <c:v>81.124498000000003</c:v>
                </c:pt>
                <c:pt idx="21067">
                  <c:v>81.153183999999996</c:v>
                </c:pt>
                <c:pt idx="21068">
                  <c:v>81.153183999999996</c:v>
                </c:pt>
                <c:pt idx="21069">
                  <c:v>81.181870000000004</c:v>
                </c:pt>
                <c:pt idx="21070">
                  <c:v>81.181870000000004</c:v>
                </c:pt>
                <c:pt idx="21071">
                  <c:v>81.210556999999994</c:v>
                </c:pt>
                <c:pt idx="21072">
                  <c:v>81.210556999999994</c:v>
                </c:pt>
                <c:pt idx="21073">
                  <c:v>81.239243000000002</c:v>
                </c:pt>
                <c:pt idx="21074">
                  <c:v>81.239243000000002</c:v>
                </c:pt>
                <c:pt idx="21075">
                  <c:v>81.267928999999995</c:v>
                </c:pt>
                <c:pt idx="21076">
                  <c:v>81.267928999999995</c:v>
                </c:pt>
                <c:pt idx="21077">
                  <c:v>81.296615000000003</c:v>
                </c:pt>
                <c:pt idx="21078">
                  <c:v>81.296615000000003</c:v>
                </c:pt>
                <c:pt idx="21079">
                  <c:v>81.325300999999996</c:v>
                </c:pt>
                <c:pt idx="21080">
                  <c:v>81.325300999999996</c:v>
                </c:pt>
                <c:pt idx="21081">
                  <c:v>81.353987000000004</c:v>
                </c:pt>
                <c:pt idx="21082">
                  <c:v>81.353987000000004</c:v>
                </c:pt>
                <c:pt idx="21083">
                  <c:v>81.382673999999994</c:v>
                </c:pt>
                <c:pt idx="21084">
                  <c:v>81.382673999999994</c:v>
                </c:pt>
                <c:pt idx="21085">
                  <c:v>81.411360000000002</c:v>
                </c:pt>
                <c:pt idx="21086">
                  <c:v>81.411360000000002</c:v>
                </c:pt>
                <c:pt idx="21087">
                  <c:v>81.440045999999995</c:v>
                </c:pt>
                <c:pt idx="21088">
                  <c:v>81.440045999999995</c:v>
                </c:pt>
                <c:pt idx="21089">
                  <c:v>81.468732000000003</c:v>
                </c:pt>
                <c:pt idx="21090">
                  <c:v>81.468732000000003</c:v>
                </c:pt>
                <c:pt idx="21091">
                  <c:v>81.497417999999996</c:v>
                </c:pt>
                <c:pt idx="21092">
                  <c:v>81.497417999999996</c:v>
                </c:pt>
                <c:pt idx="21093">
                  <c:v>81.526104000000004</c:v>
                </c:pt>
                <c:pt idx="21094">
                  <c:v>81.526104000000004</c:v>
                </c:pt>
                <c:pt idx="21095">
                  <c:v>81.554790999999994</c:v>
                </c:pt>
                <c:pt idx="21096">
                  <c:v>81.554790999999994</c:v>
                </c:pt>
                <c:pt idx="21097">
                  <c:v>81.583477000000002</c:v>
                </c:pt>
                <c:pt idx="21098">
                  <c:v>81.583477000000002</c:v>
                </c:pt>
                <c:pt idx="21099">
                  <c:v>81.612162999999995</c:v>
                </c:pt>
                <c:pt idx="21100">
                  <c:v>81.612162999999995</c:v>
                </c:pt>
                <c:pt idx="21101">
                  <c:v>81.640849000000003</c:v>
                </c:pt>
                <c:pt idx="21102">
                  <c:v>81.640849000000003</c:v>
                </c:pt>
                <c:pt idx="21103">
                  <c:v>81.669534999999996</c:v>
                </c:pt>
                <c:pt idx="21104">
                  <c:v>81.669534999999996</c:v>
                </c:pt>
                <c:pt idx="21105">
                  <c:v>81.698221000000004</c:v>
                </c:pt>
                <c:pt idx="21106">
                  <c:v>81.698221000000004</c:v>
                </c:pt>
                <c:pt idx="21107">
                  <c:v>81.726907999999995</c:v>
                </c:pt>
                <c:pt idx="21108">
                  <c:v>81.726907999999995</c:v>
                </c:pt>
                <c:pt idx="21109">
                  <c:v>81.755594000000002</c:v>
                </c:pt>
                <c:pt idx="21110">
                  <c:v>81.755594000000002</c:v>
                </c:pt>
                <c:pt idx="21111">
                  <c:v>81.784279999999995</c:v>
                </c:pt>
                <c:pt idx="21112">
                  <c:v>81.784279999999995</c:v>
                </c:pt>
                <c:pt idx="21113">
                  <c:v>81.812966000000003</c:v>
                </c:pt>
                <c:pt idx="21114">
                  <c:v>81.812966000000003</c:v>
                </c:pt>
                <c:pt idx="21115">
                  <c:v>81.841651999999996</c:v>
                </c:pt>
                <c:pt idx="21116">
                  <c:v>81.841651999999996</c:v>
                </c:pt>
                <c:pt idx="21117">
                  <c:v>81.870338000000004</c:v>
                </c:pt>
                <c:pt idx="21118">
                  <c:v>81.870338000000004</c:v>
                </c:pt>
                <c:pt idx="21119">
                  <c:v>81.899024999999995</c:v>
                </c:pt>
                <c:pt idx="21120">
                  <c:v>81.899024999999995</c:v>
                </c:pt>
                <c:pt idx="21121">
                  <c:v>81.927711000000002</c:v>
                </c:pt>
                <c:pt idx="21122">
                  <c:v>81.927711000000002</c:v>
                </c:pt>
                <c:pt idx="21123">
                  <c:v>81.956396999999996</c:v>
                </c:pt>
                <c:pt idx="21124">
                  <c:v>81.956396999999996</c:v>
                </c:pt>
                <c:pt idx="21125">
                  <c:v>81.985083000000003</c:v>
                </c:pt>
                <c:pt idx="21126">
                  <c:v>81.985083000000003</c:v>
                </c:pt>
                <c:pt idx="21127">
                  <c:v>82.013768999999996</c:v>
                </c:pt>
                <c:pt idx="21128">
                  <c:v>82.013768999999996</c:v>
                </c:pt>
                <c:pt idx="21129">
                  <c:v>82.042456000000001</c:v>
                </c:pt>
                <c:pt idx="21130">
                  <c:v>82.042456000000001</c:v>
                </c:pt>
                <c:pt idx="21131">
                  <c:v>82.071141999999995</c:v>
                </c:pt>
                <c:pt idx="21132">
                  <c:v>82.071141999999995</c:v>
                </c:pt>
                <c:pt idx="21133">
                  <c:v>82.099828000000002</c:v>
                </c:pt>
                <c:pt idx="21134">
                  <c:v>82.099828000000002</c:v>
                </c:pt>
                <c:pt idx="21135">
                  <c:v>82.128513999999996</c:v>
                </c:pt>
                <c:pt idx="21136">
                  <c:v>82.128513999999996</c:v>
                </c:pt>
                <c:pt idx="21137">
                  <c:v>82.157200000000003</c:v>
                </c:pt>
                <c:pt idx="21138">
                  <c:v>82.157200000000003</c:v>
                </c:pt>
                <c:pt idx="21139">
                  <c:v>82.185885999999996</c:v>
                </c:pt>
                <c:pt idx="21140">
                  <c:v>82.185885999999996</c:v>
                </c:pt>
                <c:pt idx="21141">
                  <c:v>82.214573000000001</c:v>
                </c:pt>
                <c:pt idx="21142">
                  <c:v>82.214573000000001</c:v>
                </c:pt>
                <c:pt idx="21143">
                  <c:v>82.243258999999995</c:v>
                </c:pt>
                <c:pt idx="21144">
                  <c:v>82.243258999999995</c:v>
                </c:pt>
                <c:pt idx="21145">
                  <c:v>82.271945000000002</c:v>
                </c:pt>
                <c:pt idx="21146">
                  <c:v>82.271945000000002</c:v>
                </c:pt>
                <c:pt idx="21147">
                  <c:v>82.300630999999996</c:v>
                </c:pt>
                <c:pt idx="21148">
                  <c:v>82.300630999999996</c:v>
                </c:pt>
                <c:pt idx="21149">
                  <c:v>82.329317000000003</c:v>
                </c:pt>
                <c:pt idx="21150">
                  <c:v>82.329317000000003</c:v>
                </c:pt>
                <c:pt idx="21151">
                  <c:v>82.358002999999997</c:v>
                </c:pt>
                <c:pt idx="21152">
                  <c:v>82.358002999999997</c:v>
                </c:pt>
                <c:pt idx="21153">
                  <c:v>82.386690000000002</c:v>
                </c:pt>
                <c:pt idx="21154">
                  <c:v>82.386690000000002</c:v>
                </c:pt>
                <c:pt idx="21155">
                  <c:v>82.415375999999995</c:v>
                </c:pt>
                <c:pt idx="21156">
                  <c:v>82.415375999999995</c:v>
                </c:pt>
                <c:pt idx="21157">
                  <c:v>82.444062000000002</c:v>
                </c:pt>
                <c:pt idx="21158">
                  <c:v>82.444062000000002</c:v>
                </c:pt>
                <c:pt idx="21159">
                  <c:v>82.472747999999996</c:v>
                </c:pt>
                <c:pt idx="21160">
                  <c:v>82.472747999999996</c:v>
                </c:pt>
                <c:pt idx="21161">
                  <c:v>82.501434000000003</c:v>
                </c:pt>
                <c:pt idx="21162">
                  <c:v>82.501434000000003</c:v>
                </c:pt>
                <c:pt idx="21163">
                  <c:v>82.530119999999997</c:v>
                </c:pt>
                <c:pt idx="21164">
                  <c:v>82.530119999999997</c:v>
                </c:pt>
                <c:pt idx="21165">
                  <c:v>82.558807000000002</c:v>
                </c:pt>
                <c:pt idx="21166">
                  <c:v>82.558807000000002</c:v>
                </c:pt>
                <c:pt idx="21167">
                  <c:v>82.587492999999995</c:v>
                </c:pt>
                <c:pt idx="21168">
                  <c:v>82.587492999999995</c:v>
                </c:pt>
                <c:pt idx="21169">
                  <c:v>82.616179000000002</c:v>
                </c:pt>
                <c:pt idx="21170">
                  <c:v>82.616179000000002</c:v>
                </c:pt>
                <c:pt idx="21171">
                  <c:v>82.644864999999996</c:v>
                </c:pt>
                <c:pt idx="21172">
                  <c:v>82.644864999999996</c:v>
                </c:pt>
                <c:pt idx="21173">
                  <c:v>82.673551000000003</c:v>
                </c:pt>
                <c:pt idx="21174">
                  <c:v>82.673551000000003</c:v>
                </c:pt>
                <c:pt idx="21175">
                  <c:v>82.702237999999994</c:v>
                </c:pt>
                <c:pt idx="21176">
                  <c:v>82.702237999999994</c:v>
                </c:pt>
                <c:pt idx="21177">
                  <c:v>82.730924000000002</c:v>
                </c:pt>
                <c:pt idx="21178">
                  <c:v>82.730924000000002</c:v>
                </c:pt>
                <c:pt idx="21179">
                  <c:v>82.759609999999995</c:v>
                </c:pt>
                <c:pt idx="21180">
                  <c:v>82.759609999999995</c:v>
                </c:pt>
                <c:pt idx="21181">
                  <c:v>82.788296000000003</c:v>
                </c:pt>
                <c:pt idx="21182">
                  <c:v>82.788296000000003</c:v>
                </c:pt>
                <c:pt idx="21183">
                  <c:v>82.816981999999996</c:v>
                </c:pt>
                <c:pt idx="21184">
                  <c:v>82.816981999999996</c:v>
                </c:pt>
                <c:pt idx="21185">
                  <c:v>82.845668000000003</c:v>
                </c:pt>
                <c:pt idx="21186">
                  <c:v>82.845668000000003</c:v>
                </c:pt>
                <c:pt idx="21187">
                  <c:v>82.874354999999994</c:v>
                </c:pt>
                <c:pt idx="21188">
                  <c:v>82.874354999999994</c:v>
                </c:pt>
                <c:pt idx="21189">
                  <c:v>82.903041000000002</c:v>
                </c:pt>
                <c:pt idx="21190">
                  <c:v>82.903041000000002</c:v>
                </c:pt>
                <c:pt idx="21191">
                  <c:v>82.931726999999995</c:v>
                </c:pt>
                <c:pt idx="21192">
                  <c:v>82.931726999999995</c:v>
                </c:pt>
                <c:pt idx="21193">
                  <c:v>82.960413000000003</c:v>
                </c:pt>
                <c:pt idx="21194">
                  <c:v>82.960413000000003</c:v>
                </c:pt>
                <c:pt idx="21195">
                  <c:v>82.989098999999996</c:v>
                </c:pt>
                <c:pt idx="21196">
                  <c:v>82.989098999999996</c:v>
                </c:pt>
                <c:pt idx="21197">
                  <c:v>83.017785000000003</c:v>
                </c:pt>
                <c:pt idx="21198">
                  <c:v>83.017785000000003</c:v>
                </c:pt>
                <c:pt idx="21199">
                  <c:v>83.046471999999994</c:v>
                </c:pt>
                <c:pt idx="21200">
                  <c:v>83.046471999999994</c:v>
                </c:pt>
                <c:pt idx="21201">
                  <c:v>83.075158000000002</c:v>
                </c:pt>
                <c:pt idx="21202">
                  <c:v>83.075158000000002</c:v>
                </c:pt>
                <c:pt idx="21203">
                  <c:v>83.103843999999995</c:v>
                </c:pt>
                <c:pt idx="21204">
                  <c:v>83.103843999999995</c:v>
                </c:pt>
                <c:pt idx="21205">
                  <c:v>83.132530000000003</c:v>
                </c:pt>
                <c:pt idx="21206">
                  <c:v>83.132530000000003</c:v>
                </c:pt>
                <c:pt idx="21207">
                  <c:v>83.161215999999996</c:v>
                </c:pt>
                <c:pt idx="21208">
                  <c:v>83.161215999999996</c:v>
                </c:pt>
                <c:pt idx="21209">
                  <c:v>83.189902000000004</c:v>
                </c:pt>
                <c:pt idx="21210">
                  <c:v>83.189902000000004</c:v>
                </c:pt>
                <c:pt idx="21211">
                  <c:v>83.218588999999994</c:v>
                </c:pt>
                <c:pt idx="21212">
                  <c:v>83.218588999999994</c:v>
                </c:pt>
                <c:pt idx="21213">
                  <c:v>83.247275000000002</c:v>
                </c:pt>
                <c:pt idx="21214">
                  <c:v>83.247275000000002</c:v>
                </c:pt>
                <c:pt idx="21215">
                  <c:v>83.275960999999995</c:v>
                </c:pt>
                <c:pt idx="21216">
                  <c:v>83.275960999999995</c:v>
                </c:pt>
                <c:pt idx="21217">
                  <c:v>83.304647000000003</c:v>
                </c:pt>
                <c:pt idx="21218">
                  <c:v>83.304647000000003</c:v>
                </c:pt>
                <c:pt idx="21219">
                  <c:v>83.333332999999996</c:v>
                </c:pt>
                <c:pt idx="21220">
                  <c:v>83.333332999999996</c:v>
                </c:pt>
                <c:pt idx="21221">
                  <c:v>83.362020000000001</c:v>
                </c:pt>
                <c:pt idx="21222">
                  <c:v>83.362020000000001</c:v>
                </c:pt>
                <c:pt idx="21223">
                  <c:v>83.390705999999994</c:v>
                </c:pt>
                <c:pt idx="21224">
                  <c:v>83.390705999999994</c:v>
                </c:pt>
                <c:pt idx="21225">
                  <c:v>83.419392000000002</c:v>
                </c:pt>
                <c:pt idx="21226">
                  <c:v>83.419392000000002</c:v>
                </c:pt>
                <c:pt idx="21227">
                  <c:v>83.448077999999995</c:v>
                </c:pt>
                <c:pt idx="21228">
                  <c:v>83.448077999999995</c:v>
                </c:pt>
                <c:pt idx="21229">
                  <c:v>83.476764000000003</c:v>
                </c:pt>
                <c:pt idx="21230">
                  <c:v>83.476764000000003</c:v>
                </c:pt>
                <c:pt idx="21231">
                  <c:v>83.505449999999996</c:v>
                </c:pt>
                <c:pt idx="21232">
                  <c:v>83.505449999999996</c:v>
                </c:pt>
                <c:pt idx="21233">
                  <c:v>83.534137000000001</c:v>
                </c:pt>
                <c:pt idx="21234">
                  <c:v>83.534137000000001</c:v>
                </c:pt>
                <c:pt idx="21235">
                  <c:v>83.562822999999995</c:v>
                </c:pt>
                <c:pt idx="21236">
                  <c:v>83.562822999999995</c:v>
                </c:pt>
                <c:pt idx="21237">
                  <c:v>83.591509000000002</c:v>
                </c:pt>
                <c:pt idx="21238">
                  <c:v>83.591509000000002</c:v>
                </c:pt>
                <c:pt idx="21239">
                  <c:v>83.620194999999995</c:v>
                </c:pt>
                <c:pt idx="21240">
                  <c:v>83.620194999999995</c:v>
                </c:pt>
                <c:pt idx="21241">
                  <c:v>83.648881000000003</c:v>
                </c:pt>
                <c:pt idx="21242">
                  <c:v>83.648881000000003</c:v>
                </c:pt>
                <c:pt idx="21243">
                  <c:v>83.677566999999996</c:v>
                </c:pt>
                <c:pt idx="21244">
                  <c:v>83.677566999999996</c:v>
                </c:pt>
                <c:pt idx="21245">
                  <c:v>83.706254000000001</c:v>
                </c:pt>
                <c:pt idx="21246">
                  <c:v>83.706254000000001</c:v>
                </c:pt>
                <c:pt idx="21247">
                  <c:v>83.734939999999995</c:v>
                </c:pt>
                <c:pt idx="21248">
                  <c:v>83.734939999999995</c:v>
                </c:pt>
                <c:pt idx="21249">
                  <c:v>83.763626000000002</c:v>
                </c:pt>
                <c:pt idx="21250">
                  <c:v>83.763626000000002</c:v>
                </c:pt>
                <c:pt idx="21251">
                  <c:v>83.792311999999995</c:v>
                </c:pt>
                <c:pt idx="21252">
                  <c:v>83.792311999999995</c:v>
                </c:pt>
                <c:pt idx="21253">
                  <c:v>83.820998000000003</c:v>
                </c:pt>
                <c:pt idx="21254">
                  <c:v>83.820998000000003</c:v>
                </c:pt>
                <c:pt idx="21255">
                  <c:v>83.849683999999996</c:v>
                </c:pt>
                <c:pt idx="21256">
                  <c:v>83.849683999999996</c:v>
                </c:pt>
                <c:pt idx="21257">
                  <c:v>83.878371000000001</c:v>
                </c:pt>
                <c:pt idx="21258">
                  <c:v>83.878371000000001</c:v>
                </c:pt>
                <c:pt idx="21259">
                  <c:v>83.907056999999995</c:v>
                </c:pt>
                <c:pt idx="21260">
                  <c:v>83.907056999999995</c:v>
                </c:pt>
                <c:pt idx="21261">
                  <c:v>83.935743000000002</c:v>
                </c:pt>
                <c:pt idx="21262">
                  <c:v>83.935743000000002</c:v>
                </c:pt>
                <c:pt idx="21263">
                  <c:v>83.964428999999996</c:v>
                </c:pt>
                <c:pt idx="21264">
                  <c:v>83.964428999999996</c:v>
                </c:pt>
                <c:pt idx="21265">
                  <c:v>83.993115000000003</c:v>
                </c:pt>
                <c:pt idx="21266">
                  <c:v>83.993115000000003</c:v>
                </c:pt>
                <c:pt idx="21267">
                  <c:v>84.021800999999996</c:v>
                </c:pt>
                <c:pt idx="21268">
                  <c:v>84.021800999999996</c:v>
                </c:pt>
                <c:pt idx="21269">
                  <c:v>84.050488000000001</c:v>
                </c:pt>
                <c:pt idx="21270">
                  <c:v>84.050488000000001</c:v>
                </c:pt>
                <c:pt idx="21271">
                  <c:v>84.079173999999995</c:v>
                </c:pt>
                <c:pt idx="21272">
                  <c:v>84.079173999999995</c:v>
                </c:pt>
                <c:pt idx="21273">
                  <c:v>84.107860000000002</c:v>
                </c:pt>
                <c:pt idx="21274">
                  <c:v>84.107860000000002</c:v>
                </c:pt>
                <c:pt idx="21275">
                  <c:v>84.136545999999996</c:v>
                </c:pt>
                <c:pt idx="21276">
                  <c:v>84.136545999999996</c:v>
                </c:pt>
                <c:pt idx="21277">
                  <c:v>84.165232000000003</c:v>
                </c:pt>
                <c:pt idx="21278">
                  <c:v>84.165232000000003</c:v>
                </c:pt>
                <c:pt idx="21279">
                  <c:v>84.193918999999994</c:v>
                </c:pt>
                <c:pt idx="21280">
                  <c:v>84.193918999999994</c:v>
                </c:pt>
                <c:pt idx="21281">
                  <c:v>84.222605000000001</c:v>
                </c:pt>
                <c:pt idx="21282">
                  <c:v>84.222605000000001</c:v>
                </c:pt>
                <c:pt idx="21283">
                  <c:v>84.251290999999995</c:v>
                </c:pt>
                <c:pt idx="21284">
                  <c:v>84.251290999999995</c:v>
                </c:pt>
                <c:pt idx="21285">
                  <c:v>84.279977000000002</c:v>
                </c:pt>
                <c:pt idx="21286">
                  <c:v>84.279977000000002</c:v>
                </c:pt>
                <c:pt idx="21287">
                  <c:v>84.308662999999996</c:v>
                </c:pt>
                <c:pt idx="21288">
                  <c:v>84.308662999999996</c:v>
                </c:pt>
                <c:pt idx="21289">
                  <c:v>84.337349000000003</c:v>
                </c:pt>
                <c:pt idx="21290">
                  <c:v>84.337349000000003</c:v>
                </c:pt>
                <c:pt idx="21291">
                  <c:v>84.366035999999994</c:v>
                </c:pt>
                <c:pt idx="21292">
                  <c:v>84.366035999999994</c:v>
                </c:pt>
                <c:pt idx="21293">
                  <c:v>84.394722000000002</c:v>
                </c:pt>
                <c:pt idx="21294">
                  <c:v>84.394722000000002</c:v>
                </c:pt>
                <c:pt idx="21295">
                  <c:v>84.423407999999995</c:v>
                </c:pt>
                <c:pt idx="21296">
                  <c:v>84.423407999999995</c:v>
                </c:pt>
                <c:pt idx="21297">
                  <c:v>84.452094000000002</c:v>
                </c:pt>
                <c:pt idx="21298">
                  <c:v>84.452094000000002</c:v>
                </c:pt>
                <c:pt idx="21299">
                  <c:v>84.480779999999996</c:v>
                </c:pt>
                <c:pt idx="21300">
                  <c:v>84.480779999999996</c:v>
                </c:pt>
                <c:pt idx="21301">
                  <c:v>84.509466000000003</c:v>
                </c:pt>
                <c:pt idx="21302">
                  <c:v>84.509466000000003</c:v>
                </c:pt>
                <c:pt idx="21303">
                  <c:v>84.538152999999994</c:v>
                </c:pt>
                <c:pt idx="21304">
                  <c:v>84.538152999999994</c:v>
                </c:pt>
                <c:pt idx="21305">
                  <c:v>84.566839000000002</c:v>
                </c:pt>
                <c:pt idx="21306">
                  <c:v>84.566839000000002</c:v>
                </c:pt>
                <c:pt idx="21307">
                  <c:v>84.595524999999995</c:v>
                </c:pt>
                <c:pt idx="21308">
                  <c:v>84.595524999999995</c:v>
                </c:pt>
                <c:pt idx="21309">
                  <c:v>84.624211000000003</c:v>
                </c:pt>
                <c:pt idx="21310">
                  <c:v>84.624211000000003</c:v>
                </c:pt>
                <c:pt idx="21311">
                  <c:v>84.652896999999996</c:v>
                </c:pt>
                <c:pt idx="21312">
                  <c:v>84.652896999999996</c:v>
                </c:pt>
                <c:pt idx="21313">
                  <c:v>84.681583000000003</c:v>
                </c:pt>
                <c:pt idx="21314">
                  <c:v>84.681583000000003</c:v>
                </c:pt>
                <c:pt idx="21315">
                  <c:v>84.710269999999994</c:v>
                </c:pt>
                <c:pt idx="21316">
                  <c:v>84.710269999999994</c:v>
                </c:pt>
                <c:pt idx="21317">
                  <c:v>84.738956000000002</c:v>
                </c:pt>
                <c:pt idx="21318">
                  <c:v>84.738956000000002</c:v>
                </c:pt>
                <c:pt idx="21319">
                  <c:v>84.767641999999995</c:v>
                </c:pt>
                <c:pt idx="21320">
                  <c:v>84.767641999999995</c:v>
                </c:pt>
                <c:pt idx="21321">
                  <c:v>84.796328000000003</c:v>
                </c:pt>
                <c:pt idx="21322">
                  <c:v>84.796328000000003</c:v>
                </c:pt>
                <c:pt idx="21323">
                  <c:v>84.825013999999996</c:v>
                </c:pt>
                <c:pt idx="21324">
                  <c:v>84.825013999999996</c:v>
                </c:pt>
                <c:pt idx="21325">
                  <c:v>84.853701000000001</c:v>
                </c:pt>
                <c:pt idx="21326">
                  <c:v>84.853701000000001</c:v>
                </c:pt>
                <c:pt idx="21327">
                  <c:v>84.882386999999994</c:v>
                </c:pt>
                <c:pt idx="21328">
                  <c:v>84.882386999999994</c:v>
                </c:pt>
                <c:pt idx="21329">
                  <c:v>84.911073000000002</c:v>
                </c:pt>
                <c:pt idx="21330">
                  <c:v>84.911073000000002</c:v>
                </c:pt>
                <c:pt idx="21331">
                  <c:v>84.939758999999995</c:v>
                </c:pt>
                <c:pt idx="21332">
                  <c:v>84.939758999999995</c:v>
                </c:pt>
                <c:pt idx="21333">
                  <c:v>84.968445000000003</c:v>
                </c:pt>
                <c:pt idx="21334">
                  <c:v>84.968445000000003</c:v>
                </c:pt>
                <c:pt idx="21335">
                  <c:v>84.997130999999996</c:v>
                </c:pt>
                <c:pt idx="21336">
                  <c:v>84.997130999999996</c:v>
                </c:pt>
                <c:pt idx="21337">
                  <c:v>85.025818000000001</c:v>
                </c:pt>
                <c:pt idx="21338">
                  <c:v>85.025818000000001</c:v>
                </c:pt>
                <c:pt idx="21339">
                  <c:v>85.054503999999994</c:v>
                </c:pt>
                <c:pt idx="21340">
                  <c:v>85.054503999999994</c:v>
                </c:pt>
                <c:pt idx="21341">
                  <c:v>85.083190000000002</c:v>
                </c:pt>
                <c:pt idx="21342">
                  <c:v>85.083190000000002</c:v>
                </c:pt>
                <c:pt idx="21343">
                  <c:v>85.111875999999995</c:v>
                </c:pt>
                <c:pt idx="21344">
                  <c:v>85.111875999999995</c:v>
                </c:pt>
                <c:pt idx="21345">
                  <c:v>85.140562000000003</c:v>
                </c:pt>
                <c:pt idx="21346">
                  <c:v>85.140562000000003</c:v>
                </c:pt>
                <c:pt idx="21347">
                  <c:v>85.169247999999996</c:v>
                </c:pt>
                <c:pt idx="21348">
                  <c:v>85.169247999999996</c:v>
                </c:pt>
                <c:pt idx="21349">
                  <c:v>85.197935000000001</c:v>
                </c:pt>
                <c:pt idx="21350">
                  <c:v>85.197935000000001</c:v>
                </c:pt>
                <c:pt idx="21351">
                  <c:v>85.226620999999994</c:v>
                </c:pt>
                <c:pt idx="21352">
                  <c:v>85.226620999999994</c:v>
                </c:pt>
                <c:pt idx="21353">
                  <c:v>85.255307000000002</c:v>
                </c:pt>
                <c:pt idx="21354">
                  <c:v>85.255307000000002</c:v>
                </c:pt>
                <c:pt idx="21355">
                  <c:v>85.283992999999995</c:v>
                </c:pt>
                <c:pt idx="21356">
                  <c:v>85.283992999999995</c:v>
                </c:pt>
                <c:pt idx="21357">
                  <c:v>85.312679000000003</c:v>
                </c:pt>
                <c:pt idx="21358">
                  <c:v>85.312679000000003</c:v>
                </c:pt>
                <c:pt idx="21359">
                  <c:v>85.341364999999996</c:v>
                </c:pt>
                <c:pt idx="21360">
                  <c:v>85.341364999999996</c:v>
                </c:pt>
                <c:pt idx="21361">
                  <c:v>85.370052000000001</c:v>
                </c:pt>
                <c:pt idx="21362">
                  <c:v>85.370052000000001</c:v>
                </c:pt>
                <c:pt idx="21363">
                  <c:v>85.398737999999994</c:v>
                </c:pt>
                <c:pt idx="21364">
                  <c:v>85.398737999999994</c:v>
                </c:pt>
                <c:pt idx="21365">
                  <c:v>85.427424000000002</c:v>
                </c:pt>
                <c:pt idx="21366">
                  <c:v>85.427424000000002</c:v>
                </c:pt>
                <c:pt idx="21367">
                  <c:v>85.456109999999995</c:v>
                </c:pt>
                <c:pt idx="21368">
                  <c:v>85.456109999999995</c:v>
                </c:pt>
                <c:pt idx="21369">
                  <c:v>85.484796000000003</c:v>
                </c:pt>
                <c:pt idx="21370">
                  <c:v>85.484796000000003</c:v>
                </c:pt>
                <c:pt idx="21371">
                  <c:v>85.513482999999994</c:v>
                </c:pt>
                <c:pt idx="21372">
                  <c:v>85.513482999999994</c:v>
                </c:pt>
                <c:pt idx="21373">
                  <c:v>85.542169000000001</c:v>
                </c:pt>
                <c:pt idx="21374">
                  <c:v>85.542169000000001</c:v>
                </c:pt>
                <c:pt idx="21375">
                  <c:v>85.570854999999995</c:v>
                </c:pt>
                <c:pt idx="21376">
                  <c:v>85.570854999999995</c:v>
                </c:pt>
                <c:pt idx="21377">
                  <c:v>85.599541000000002</c:v>
                </c:pt>
                <c:pt idx="21378">
                  <c:v>85.599541000000002</c:v>
                </c:pt>
                <c:pt idx="21379">
                  <c:v>85.628226999999995</c:v>
                </c:pt>
                <c:pt idx="21380">
                  <c:v>85.628226999999995</c:v>
                </c:pt>
                <c:pt idx="21381">
                  <c:v>85.656913000000003</c:v>
                </c:pt>
                <c:pt idx="21382">
                  <c:v>85.656913000000003</c:v>
                </c:pt>
                <c:pt idx="21383">
                  <c:v>85.685599999999994</c:v>
                </c:pt>
                <c:pt idx="21384">
                  <c:v>85.685599999999994</c:v>
                </c:pt>
                <c:pt idx="21385">
                  <c:v>85.714286000000001</c:v>
                </c:pt>
                <c:pt idx="21386">
                  <c:v>85.714286000000001</c:v>
                </c:pt>
                <c:pt idx="21387">
                  <c:v>85.742971999999995</c:v>
                </c:pt>
                <c:pt idx="21388">
                  <c:v>85.742971999999995</c:v>
                </c:pt>
                <c:pt idx="21389">
                  <c:v>85.771658000000002</c:v>
                </c:pt>
                <c:pt idx="21390">
                  <c:v>85.771658000000002</c:v>
                </c:pt>
                <c:pt idx="21391">
                  <c:v>85.800343999999996</c:v>
                </c:pt>
                <c:pt idx="21392">
                  <c:v>85.800343999999996</c:v>
                </c:pt>
                <c:pt idx="21393">
                  <c:v>85.829030000000003</c:v>
                </c:pt>
                <c:pt idx="21394">
                  <c:v>85.829030000000003</c:v>
                </c:pt>
                <c:pt idx="21395">
                  <c:v>85.857716999999994</c:v>
                </c:pt>
                <c:pt idx="21396">
                  <c:v>85.857716999999994</c:v>
                </c:pt>
                <c:pt idx="21397">
                  <c:v>85.886403000000001</c:v>
                </c:pt>
                <c:pt idx="21398">
                  <c:v>85.886403000000001</c:v>
                </c:pt>
                <c:pt idx="21399">
                  <c:v>85.915088999999995</c:v>
                </c:pt>
                <c:pt idx="21400">
                  <c:v>85.915088999999995</c:v>
                </c:pt>
                <c:pt idx="21401">
                  <c:v>85.943775000000002</c:v>
                </c:pt>
                <c:pt idx="21402">
                  <c:v>85.943775000000002</c:v>
                </c:pt>
                <c:pt idx="21403">
                  <c:v>85.972460999999996</c:v>
                </c:pt>
                <c:pt idx="21404">
                  <c:v>85.972460999999996</c:v>
                </c:pt>
                <c:pt idx="21405">
                  <c:v>86.001147000000003</c:v>
                </c:pt>
                <c:pt idx="21406">
                  <c:v>86.001147000000003</c:v>
                </c:pt>
                <c:pt idx="21407">
                  <c:v>86.029833999999994</c:v>
                </c:pt>
                <c:pt idx="21408">
                  <c:v>86.029833999999994</c:v>
                </c:pt>
                <c:pt idx="21409">
                  <c:v>86.058520000000001</c:v>
                </c:pt>
                <c:pt idx="21410">
                  <c:v>86.058520000000001</c:v>
                </c:pt>
                <c:pt idx="21411">
                  <c:v>86.087205999999995</c:v>
                </c:pt>
                <c:pt idx="21412">
                  <c:v>86.087205999999995</c:v>
                </c:pt>
                <c:pt idx="21413">
                  <c:v>86.115892000000002</c:v>
                </c:pt>
                <c:pt idx="21414">
                  <c:v>86.115892000000002</c:v>
                </c:pt>
                <c:pt idx="21415">
                  <c:v>86.144577999999996</c:v>
                </c:pt>
                <c:pt idx="21416">
                  <c:v>86.144577999999996</c:v>
                </c:pt>
                <c:pt idx="21417">
                  <c:v>86.173264000000003</c:v>
                </c:pt>
                <c:pt idx="21418">
                  <c:v>86.173264000000003</c:v>
                </c:pt>
                <c:pt idx="21419">
                  <c:v>86.201950999999994</c:v>
                </c:pt>
                <c:pt idx="21420">
                  <c:v>86.201950999999994</c:v>
                </c:pt>
                <c:pt idx="21421">
                  <c:v>86.230637000000002</c:v>
                </c:pt>
                <c:pt idx="21422">
                  <c:v>86.230637000000002</c:v>
                </c:pt>
                <c:pt idx="21423">
                  <c:v>86.259322999999995</c:v>
                </c:pt>
                <c:pt idx="21424">
                  <c:v>86.259322999999995</c:v>
                </c:pt>
                <c:pt idx="21425">
                  <c:v>86.288009000000002</c:v>
                </c:pt>
                <c:pt idx="21426">
                  <c:v>86.288009000000002</c:v>
                </c:pt>
                <c:pt idx="21427">
                  <c:v>86.316694999999996</c:v>
                </c:pt>
                <c:pt idx="21428">
                  <c:v>86.316694999999996</c:v>
                </c:pt>
                <c:pt idx="21429">
                  <c:v>86.345382000000001</c:v>
                </c:pt>
                <c:pt idx="21430">
                  <c:v>86.345382000000001</c:v>
                </c:pt>
                <c:pt idx="21431">
                  <c:v>86.374067999999994</c:v>
                </c:pt>
                <c:pt idx="21432">
                  <c:v>86.374067999999994</c:v>
                </c:pt>
                <c:pt idx="21433">
                  <c:v>86.402754000000002</c:v>
                </c:pt>
                <c:pt idx="21434">
                  <c:v>86.402754000000002</c:v>
                </c:pt>
                <c:pt idx="21435">
                  <c:v>86.431439999999995</c:v>
                </c:pt>
                <c:pt idx="21436">
                  <c:v>86.431439999999995</c:v>
                </c:pt>
                <c:pt idx="21437">
                  <c:v>86.460126000000002</c:v>
                </c:pt>
                <c:pt idx="21438">
                  <c:v>86.460126000000002</c:v>
                </c:pt>
                <c:pt idx="21439">
                  <c:v>86.488811999999996</c:v>
                </c:pt>
                <c:pt idx="21440">
                  <c:v>86.488811999999996</c:v>
                </c:pt>
                <c:pt idx="21441">
                  <c:v>86.517499000000001</c:v>
                </c:pt>
                <c:pt idx="21442">
                  <c:v>86.517499000000001</c:v>
                </c:pt>
                <c:pt idx="21443">
                  <c:v>86.546184999999994</c:v>
                </c:pt>
                <c:pt idx="21444">
                  <c:v>86.546184999999994</c:v>
                </c:pt>
                <c:pt idx="21445">
                  <c:v>86.574871000000002</c:v>
                </c:pt>
                <c:pt idx="21446">
                  <c:v>86.574871000000002</c:v>
                </c:pt>
                <c:pt idx="21447">
                  <c:v>86.603556999999995</c:v>
                </c:pt>
                <c:pt idx="21448">
                  <c:v>86.603556999999995</c:v>
                </c:pt>
                <c:pt idx="21449">
                  <c:v>86.632243000000003</c:v>
                </c:pt>
                <c:pt idx="21450">
                  <c:v>86.632243000000003</c:v>
                </c:pt>
                <c:pt idx="21451">
                  <c:v>86.660928999999996</c:v>
                </c:pt>
                <c:pt idx="21452">
                  <c:v>86.660928999999996</c:v>
                </c:pt>
                <c:pt idx="21453">
                  <c:v>86.689616000000001</c:v>
                </c:pt>
                <c:pt idx="21454">
                  <c:v>86.689616000000001</c:v>
                </c:pt>
                <c:pt idx="21455">
                  <c:v>86.718301999999994</c:v>
                </c:pt>
                <c:pt idx="21456">
                  <c:v>86.718301999999994</c:v>
                </c:pt>
                <c:pt idx="21457">
                  <c:v>86.746988000000002</c:v>
                </c:pt>
                <c:pt idx="21458">
                  <c:v>86.746988000000002</c:v>
                </c:pt>
                <c:pt idx="21459">
                  <c:v>86.775673999999995</c:v>
                </c:pt>
                <c:pt idx="21460">
                  <c:v>86.775673999999995</c:v>
                </c:pt>
                <c:pt idx="21461">
                  <c:v>86.804360000000003</c:v>
                </c:pt>
                <c:pt idx="21462">
                  <c:v>86.804360000000003</c:v>
                </c:pt>
                <c:pt idx="21463">
                  <c:v>86.833045999999996</c:v>
                </c:pt>
                <c:pt idx="21464">
                  <c:v>86.833045999999996</c:v>
                </c:pt>
                <c:pt idx="21465">
                  <c:v>86.861733000000001</c:v>
                </c:pt>
                <c:pt idx="21466">
                  <c:v>86.861733000000001</c:v>
                </c:pt>
                <c:pt idx="21467">
                  <c:v>86.890418999999994</c:v>
                </c:pt>
                <c:pt idx="21468">
                  <c:v>86.890418999999994</c:v>
                </c:pt>
                <c:pt idx="21469">
                  <c:v>86.919105000000002</c:v>
                </c:pt>
                <c:pt idx="21470">
                  <c:v>86.919105000000002</c:v>
                </c:pt>
                <c:pt idx="21471">
                  <c:v>86.947790999999995</c:v>
                </c:pt>
                <c:pt idx="21472">
                  <c:v>86.947790999999995</c:v>
                </c:pt>
                <c:pt idx="21473">
                  <c:v>86.976477000000003</c:v>
                </c:pt>
                <c:pt idx="21474">
                  <c:v>86.976477000000003</c:v>
                </c:pt>
                <c:pt idx="21475">
                  <c:v>87.005163999999994</c:v>
                </c:pt>
                <c:pt idx="21476">
                  <c:v>87.005163999999994</c:v>
                </c:pt>
                <c:pt idx="21477">
                  <c:v>87.033850000000001</c:v>
                </c:pt>
                <c:pt idx="21478">
                  <c:v>87.033850000000001</c:v>
                </c:pt>
                <c:pt idx="21479">
                  <c:v>87.062535999999994</c:v>
                </c:pt>
                <c:pt idx="21480">
                  <c:v>87.062535999999994</c:v>
                </c:pt>
                <c:pt idx="21481">
                  <c:v>87.091222000000002</c:v>
                </c:pt>
                <c:pt idx="21482">
                  <c:v>87.091222000000002</c:v>
                </c:pt>
                <c:pt idx="21483">
                  <c:v>87.119907999999995</c:v>
                </c:pt>
                <c:pt idx="21484">
                  <c:v>87.119907999999995</c:v>
                </c:pt>
                <c:pt idx="21485">
                  <c:v>87.148594000000003</c:v>
                </c:pt>
                <c:pt idx="21486">
                  <c:v>87.148594000000003</c:v>
                </c:pt>
                <c:pt idx="21487">
                  <c:v>87.177280999999994</c:v>
                </c:pt>
                <c:pt idx="21488">
                  <c:v>87.177280999999994</c:v>
                </c:pt>
                <c:pt idx="21489">
                  <c:v>87.205967000000001</c:v>
                </c:pt>
                <c:pt idx="21490">
                  <c:v>87.205967000000001</c:v>
                </c:pt>
                <c:pt idx="21491">
                  <c:v>87.234652999999994</c:v>
                </c:pt>
                <c:pt idx="21492">
                  <c:v>87.234652999999994</c:v>
                </c:pt>
                <c:pt idx="21493">
                  <c:v>87.263339000000002</c:v>
                </c:pt>
                <c:pt idx="21494">
                  <c:v>87.263339000000002</c:v>
                </c:pt>
                <c:pt idx="21495">
                  <c:v>87.292024999999995</c:v>
                </c:pt>
                <c:pt idx="21496">
                  <c:v>87.292024999999995</c:v>
                </c:pt>
                <c:pt idx="21497">
                  <c:v>87.320711000000003</c:v>
                </c:pt>
                <c:pt idx="21498">
                  <c:v>87.320711000000003</c:v>
                </c:pt>
                <c:pt idx="21499">
                  <c:v>87.349397999999994</c:v>
                </c:pt>
                <c:pt idx="21500">
                  <c:v>87.349397999999994</c:v>
                </c:pt>
                <c:pt idx="21501">
                  <c:v>87.378084000000001</c:v>
                </c:pt>
                <c:pt idx="21502">
                  <c:v>87.378084000000001</c:v>
                </c:pt>
                <c:pt idx="21503">
                  <c:v>87.406769999999995</c:v>
                </c:pt>
                <c:pt idx="21504">
                  <c:v>87.406769999999995</c:v>
                </c:pt>
                <c:pt idx="21505">
                  <c:v>87.435456000000002</c:v>
                </c:pt>
                <c:pt idx="21506">
                  <c:v>87.435456000000002</c:v>
                </c:pt>
                <c:pt idx="21507">
                  <c:v>87.464141999999995</c:v>
                </c:pt>
                <c:pt idx="21508">
                  <c:v>87.464141999999995</c:v>
                </c:pt>
                <c:pt idx="21509">
                  <c:v>87.492828000000003</c:v>
                </c:pt>
                <c:pt idx="21510">
                  <c:v>87.492828000000003</c:v>
                </c:pt>
                <c:pt idx="21511">
                  <c:v>87.521514999999994</c:v>
                </c:pt>
                <c:pt idx="21512">
                  <c:v>87.521514999999994</c:v>
                </c:pt>
                <c:pt idx="21513">
                  <c:v>87.550201000000001</c:v>
                </c:pt>
                <c:pt idx="21514">
                  <c:v>87.550201000000001</c:v>
                </c:pt>
                <c:pt idx="21515">
                  <c:v>87.578886999999995</c:v>
                </c:pt>
                <c:pt idx="21516">
                  <c:v>87.578886999999995</c:v>
                </c:pt>
                <c:pt idx="21517">
                  <c:v>87.607573000000002</c:v>
                </c:pt>
                <c:pt idx="21518">
                  <c:v>87.607573000000002</c:v>
                </c:pt>
                <c:pt idx="21519">
                  <c:v>87.636258999999995</c:v>
                </c:pt>
                <c:pt idx="21520">
                  <c:v>87.636258999999995</c:v>
                </c:pt>
                <c:pt idx="21521">
                  <c:v>87.664945000000003</c:v>
                </c:pt>
                <c:pt idx="21522">
                  <c:v>87.664945000000003</c:v>
                </c:pt>
                <c:pt idx="21523">
                  <c:v>87.693631999999994</c:v>
                </c:pt>
                <c:pt idx="21524">
                  <c:v>87.693631999999994</c:v>
                </c:pt>
                <c:pt idx="21525">
                  <c:v>87.722318000000001</c:v>
                </c:pt>
                <c:pt idx="21526">
                  <c:v>87.722318000000001</c:v>
                </c:pt>
                <c:pt idx="21527">
                  <c:v>87.751003999999995</c:v>
                </c:pt>
                <c:pt idx="21528">
                  <c:v>87.751003999999995</c:v>
                </c:pt>
                <c:pt idx="21529">
                  <c:v>87.779690000000002</c:v>
                </c:pt>
                <c:pt idx="21530">
                  <c:v>87.779690000000002</c:v>
                </c:pt>
                <c:pt idx="21531">
                  <c:v>87.808375999999996</c:v>
                </c:pt>
                <c:pt idx="21532">
                  <c:v>87.808375999999996</c:v>
                </c:pt>
                <c:pt idx="21533">
                  <c:v>87.837063000000001</c:v>
                </c:pt>
                <c:pt idx="21534">
                  <c:v>87.837063000000001</c:v>
                </c:pt>
                <c:pt idx="21535">
                  <c:v>87.865748999999994</c:v>
                </c:pt>
                <c:pt idx="21536">
                  <c:v>87.865748999999994</c:v>
                </c:pt>
                <c:pt idx="21537">
                  <c:v>87.894435000000001</c:v>
                </c:pt>
                <c:pt idx="21538">
                  <c:v>87.894435000000001</c:v>
                </c:pt>
                <c:pt idx="21539">
                  <c:v>87.923120999999995</c:v>
                </c:pt>
                <c:pt idx="21540">
                  <c:v>87.923120999999995</c:v>
                </c:pt>
                <c:pt idx="21541">
                  <c:v>87.951807000000002</c:v>
                </c:pt>
                <c:pt idx="21542">
                  <c:v>87.951807000000002</c:v>
                </c:pt>
                <c:pt idx="21543">
                  <c:v>87.980492999999996</c:v>
                </c:pt>
                <c:pt idx="21544">
                  <c:v>87.980492999999996</c:v>
                </c:pt>
                <c:pt idx="21545">
                  <c:v>88.009180000000001</c:v>
                </c:pt>
                <c:pt idx="21546">
                  <c:v>88.009180000000001</c:v>
                </c:pt>
                <c:pt idx="21547">
                  <c:v>88.037865999999994</c:v>
                </c:pt>
                <c:pt idx="21548">
                  <c:v>88.037865999999994</c:v>
                </c:pt>
                <c:pt idx="21549">
                  <c:v>88.066552000000001</c:v>
                </c:pt>
                <c:pt idx="21550">
                  <c:v>88.066552000000001</c:v>
                </c:pt>
                <c:pt idx="21551">
                  <c:v>88.095237999999995</c:v>
                </c:pt>
                <c:pt idx="21552">
                  <c:v>88.095237999999995</c:v>
                </c:pt>
                <c:pt idx="21553">
                  <c:v>88.123924000000002</c:v>
                </c:pt>
                <c:pt idx="21554">
                  <c:v>88.123924000000002</c:v>
                </c:pt>
                <c:pt idx="21555">
                  <c:v>88.152609999999996</c:v>
                </c:pt>
                <c:pt idx="21556">
                  <c:v>88.152609999999996</c:v>
                </c:pt>
                <c:pt idx="21557">
                  <c:v>88.181297000000001</c:v>
                </c:pt>
                <c:pt idx="21558">
                  <c:v>88.181297000000001</c:v>
                </c:pt>
                <c:pt idx="21559">
                  <c:v>88.209982999999994</c:v>
                </c:pt>
                <c:pt idx="21560">
                  <c:v>88.209982999999994</c:v>
                </c:pt>
                <c:pt idx="21561">
                  <c:v>88.238669000000002</c:v>
                </c:pt>
                <c:pt idx="21562">
                  <c:v>88.238669000000002</c:v>
                </c:pt>
                <c:pt idx="21563">
                  <c:v>88.267354999999995</c:v>
                </c:pt>
                <c:pt idx="21564">
                  <c:v>88.267354999999995</c:v>
                </c:pt>
                <c:pt idx="21565">
                  <c:v>88.296041000000002</c:v>
                </c:pt>
                <c:pt idx="21566">
                  <c:v>88.296041000000002</c:v>
                </c:pt>
                <c:pt idx="21567">
                  <c:v>88.324726999999996</c:v>
                </c:pt>
                <c:pt idx="21568">
                  <c:v>88.324726999999996</c:v>
                </c:pt>
                <c:pt idx="21569">
                  <c:v>88.353414000000001</c:v>
                </c:pt>
                <c:pt idx="21570">
                  <c:v>88.353414000000001</c:v>
                </c:pt>
                <c:pt idx="21571">
                  <c:v>88.382099999999994</c:v>
                </c:pt>
                <c:pt idx="21572">
                  <c:v>88.382099999999994</c:v>
                </c:pt>
                <c:pt idx="21573">
                  <c:v>88.410786000000002</c:v>
                </c:pt>
                <c:pt idx="21574">
                  <c:v>88.410786000000002</c:v>
                </c:pt>
                <c:pt idx="21575">
                  <c:v>88.439471999999995</c:v>
                </c:pt>
                <c:pt idx="21576">
                  <c:v>88.439471999999995</c:v>
                </c:pt>
                <c:pt idx="21577">
                  <c:v>88.468158000000003</c:v>
                </c:pt>
                <c:pt idx="21578">
                  <c:v>88.468158000000003</c:v>
                </c:pt>
                <c:pt idx="21579">
                  <c:v>88.496844999999993</c:v>
                </c:pt>
                <c:pt idx="21580">
                  <c:v>88.496844999999993</c:v>
                </c:pt>
                <c:pt idx="21581">
                  <c:v>88.525531000000001</c:v>
                </c:pt>
                <c:pt idx="21582">
                  <c:v>88.525531000000001</c:v>
                </c:pt>
                <c:pt idx="21583">
                  <c:v>88.554216999999994</c:v>
                </c:pt>
                <c:pt idx="21584">
                  <c:v>88.554216999999994</c:v>
                </c:pt>
                <c:pt idx="21585">
                  <c:v>88.582903000000002</c:v>
                </c:pt>
                <c:pt idx="21586">
                  <c:v>88.582903000000002</c:v>
                </c:pt>
                <c:pt idx="21587">
                  <c:v>88.611588999999995</c:v>
                </c:pt>
                <c:pt idx="21588">
                  <c:v>88.611588999999995</c:v>
                </c:pt>
                <c:pt idx="21589">
                  <c:v>88.640275000000003</c:v>
                </c:pt>
                <c:pt idx="21590">
                  <c:v>88.640275000000003</c:v>
                </c:pt>
                <c:pt idx="21591">
                  <c:v>88.668961999999993</c:v>
                </c:pt>
                <c:pt idx="21592">
                  <c:v>88.668961999999993</c:v>
                </c:pt>
                <c:pt idx="21593">
                  <c:v>88.697648000000001</c:v>
                </c:pt>
                <c:pt idx="21594">
                  <c:v>88.697648000000001</c:v>
                </c:pt>
                <c:pt idx="21595">
                  <c:v>88.726333999999994</c:v>
                </c:pt>
                <c:pt idx="21596">
                  <c:v>88.726333999999994</c:v>
                </c:pt>
                <c:pt idx="21597">
                  <c:v>88.755020000000002</c:v>
                </c:pt>
                <c:pt idx="21598">
                  <c:v>88.755020000000002</c:v>
                </c:pt>
                <c:pt idx="21599">
                  <c:v>88.783705999999995</c:v>
                </c:pt>
                <c:pt idx="21600">
                  <c:v>88.783705999999995</c:v>
                </c:pt>
                <c:pt idx="21601">
                  <c:v>88.812392000000003</c:v>
                </c:pt>
                <c:pt idx="21602">
                  <c:v>88.812392000000003</c:v>
                </c:pt>
                <c:pt idx="21603">
                  <c:v>88.841078999999993</c:v>
                </c:pt>
                <c:pt idx="21604">
                  <c:v>88.841078999999993</c:v>
                </c:pt>
                <c:pt idx="21605">
                  <c:v>88.869765000000001</c:v>
                </c:pt>
                <c:pt idx="21606">
                  <c:v>88.869765000000001</c:v>
                </c:pt>
                <c:pt idx="21607">
                  <c:v>88.898450999999994</c:v>
                </c:pt>
                <c:pt idx="21608">
                  <c:v>88.898450999999994</c:v>
                </c:pt>
                <c:pt idx="21609">
                  <c:v>88.927137000000002</c:v>
                </c:pt>
                <c:pt idx="21610">
                  <c:v>88.927137000000002</c:v>
                </c:pt>
                <c:pt idx="21611">
                  <c:v>88.955822999999995</c:v>
                </c:pt>
                <c:pt idx="21612">
                  <c:v>88.955822999999995</c:v>
                </c:pt>
                <c:pt idx="21613">
                  <c:v>88.984509000000003</c:v>
                </c:pt>
                <c:pt idx="21614">
                  <c:v>88.984509000000003</c:v>
                </c:pt>
                <c:pt idx="21615">
                  <c:v>89.013195999999994</c:v>
                </c:pt>
                <c:pt idx="21616">
                  <c:v>89.013195999999994</c:v>
                </c:pt>
                <c:pt idx="21617">
                  <c:v>89.041882000000001</c:v>
                </c:pt>
                <c:pt idx="21618">
                  <c:v>89.041882000000001</c:v>
                </c:pt>
                <c:pt idx="21619">
                  <c:v>89.070567999999994</c:v>
                </c:pt>
                <c:pt idx="21620">
                  <c:v>89.070567999999994</c:v>
                </c:pt>
                <c:pt idx="21621">
                  <c:v>89.099254000000002</c:v>
                </c:pt>
                <c:pt idx="21622">
                  <c:v>89.099254000000002</c:v>
                </c:pt>
                <c:pt idx="21623">
                  <c:v>89.127939999999995</c:v>
                </c:pt>
                <c:pt idx="21624">
                  <c:v>89.127939999999995</c:v>
                </c:pt>
                <c:pt idx="21625">
                  <c:v>89.156627</c:v>
                </c:pt>
                <c:pt idx="21626">
                  <c:v>89.156627</c:v>
                </c:pt>
                <c:pt idx="21627">
                  <c:v>89.185312999999994</c:v>
                </c:pt>
                <c:pt idx="21628">
                  <c:v>89.185312999999994</c:v>
                </c:pt>
                <c:pt idx="21629">
                  <c:v>89.213999000000001</c:v>
                </c:pt>
                <c:pt idx="21630">
                  <c:v>89.213999000000001</c:v>
                </c:pt>
                <c:pt idx="21631">
                  <c:v>89.242684999999994</c:v>
                </c:pt>
                <c:pt idx="21632">
                  <c:v>89.242684999999994</c:v>
                </c:pt>
                <c:pt idx="21633">
                  <c:v>89.271371000000002</c:v>
                </c:pt>
                <c:pt idx="21634">
                  <c:v>89.271371000000002</c:v>
                </c:pt>
                <c:pt idx="21635">
                  <c:v>89.300056999999995</c:v>
                </c:pt>
                <c:pt idx="21636">
                  <c:v>89.300056999999995</c:v>
                </c:pt>
                <c:pt idx="21637">
                  <c:v>89.328744</c:v>
                </c:pt>
                <c:pt idx="21638">
                  <c:v>89.328744</c:v>
                </c:pt>
                <c:pt idx="21639">
                  <c:v>89.357429999999994</c:v>
                </c:pt>
                <c:pt idx="21640">
                  <c:v>89.357429999999994</c:v>
                </c:pt>
                <c:pt idx="21641">
                  <c:v>89.386116000000001</c:v>
                </c:pt>
                <c:pt idx="21642">
                  <c:v>89.386116000000001</c:v>
                </c:pt>
                <c:pt idx="21643">
                  <c:v>89.414801999999995</c:v>
                </c:pt>
                <c:pt idx="21644">
                  <c:v>89.414801999999995</c:v>
                </c:pt>
                <c:pt idx="21645">
                  <c:v>89.443488000000002</c:v>
                </c:pt>
                <c:pt idx="21646">
                  <c:v>89.443488000000002</c:v>
                </c:pt>
                <c:pt idx="21647">
                  <c:v>89.472173999999995</c:v>
                </c:pt>
                <c:pt idx="21648">
                  <c:v>89.472173999999995</c:v>
                </c:pt>
                <c:pt idx="21649">
                  <c:v>89.500861</c:v>
                </c:pt>
                <c:pt idx="21650">
                  <c:v>89.500861</c:v>
                </c:pt>
                <c:pt idx="21651">
                  <c:v>89.529546999999994</c:v>
                </c:pt>
                <c:pt idx="21652">
                  <c:v>89.529546999999994</c:v>
                </c:pt>
                <c:pt idx="21653">
                  <c:v>89.558233000000001</c:v>
                </c:pt>
                <c:pt idx="21654">
                  <c:v>89.558233000000001</c:v>
                </c:pt>
                <c:pt idx="21655">
                  <c:v>89.586918999999995</c:v>
                </c:pt>
                <c:pt idx="21656">
                  <c:v>89.586918999999995</c:v>
                </c:pt>
                <c:pt idx="21657">
                  <c:v>89.615605000000002</c:v>
                </c:pt>
                <c:pt idx="21658">
                  <c:v>89.615605000000002</c:v>
                </c:pt>
                <c:pt idx="21659">
                  <c:v>89.644290999999996</c:v>
                </c:pt>
                <c:pt idx="21660">
                  <c:v>89.644290999999996</c:v>
                </c:pt>
                <c:pt idx="21661">
                  <c:v>89.672978000000001</c:v>
                </c:pt>
                <c:pt idx="21662">
                  <c:v>89.672978000000001</c:v>
                </c:pt>
                <c:pt idx="21663">
                  <c:v>89.701663999999994</c:v>
                </c:pt>
                <c:pt idx="21664">
                  <c:v>89.701663999999994</c:v>
                </c:pt>
                <c:pt idx="21665">
                  <c:v>89.730350000000001</c:v>
                </c:pt>
                <c:pt idx="21666">
                  <c:v>89.730350000000001</c:v>
                </c:pt>
                <c:pt idx="21667">
                  <c:v>89.759035999999995</c:v>
                </c:pt>
                <c:pt idx="21668">
                  <c:v>89.759035999999995</c:v>
                </c:pt>
                <c:pt idx="21669">
                  <c:v>89.787722000000002</c:v>
                </c:pt>
                <c:pt idx="21670">
                  <c:v>89.787722000000002</c:v>
                </c:pt>
                <c:pt idx="21671">
                  <c:v>89.816407999999996</c:v>
                </c:pt>
                <c:pt idx="21672">
                  <c:v>89.816407999999996</c:v>
                </c:pt>
                <c:pt idx="21673">
                  <c:v>89.845095000000001</c:v>
                </c:pt>
                <c:pt idx="21674">
                  <c:v>89.845095000000001</c:v>
                </c:pt>
                <c:pt idx="21675">
                  <c:v>89.873780999999994</c:v>
                </c:pt>
                <c:pt idx="21676">
                  <c:v>89.873780999999994</c:v>
                </c:pt>
                <c:pt idx="21677">
                  <c:v>89.902467000000001</c:v>
                </c:pt>
                <c:pt idx="21678">
                  <c:v>89.902467000000001</c:v>
                </c:pt>
                <c:pt idx="21679">
                  <c:v>89.931152999999995</c:v>
                </c:pt>
                <c:pt idx="21680">
                  <c:v>89.931152999999995</c:v>
                </c:pt>
                <c:pt idx="21681">
                  <c:v>89.959839000000002</c:v>
                </c:pt>
                <c:pt idx="21682">
                  <c:v>89.959839000000002</c:v>
                </c:pt>
                <c:pt idx="21683">
                  <c:v>89.988525999999993</c:v>
                </c:pt>
                <c:pt idx="21684">
                  <c:v>89.988525999999993</c:v>
                </c:pt>
                <c:pt idx="21685">
                  <c:v>90.017212000000001</c:v>
                </c:pt>
                <c:pt idx="21686">
                  <c:v>90.017212000000001</c:v>
                </c:pt>
                <c:pt idx="21687">
                  <c:v>90.045897999999994</c:v>
                </c:pt>
                <c:pt idx="21688">
                  <c:v>90.045897999999994</c:v>
                </c:pt>
                <c:pt idx="21689">
                  <c:v>90.074584000000002</c:v>
                </c:pt>
                <c:pt idx="21690">
                  <c:v>90.074584000000002</c:v>
                </c:pt>
                <c:pt idx="21691">
                  <c:v>90.103269999999995</c:v>
                </c:pt>
                <c:pt idx="21692">
                  <c:v>90.103269999999995</c:v>
                </c:pt>
                <c:pt idx="21693">
                  <c:v>90.131956000000002</c:v>
                </c:pt>
                <c:pt idx="21694">
                  <c:v>90.131956000000002</c:v>
                </c:pt>
                <c:pt idx="21695">
                  <c:v>90.160642999999993</c:v>
                </c:pt>
                <c:pt idx="21696">
                  <c:v>90.160642999999993</c:v>
                </c:pt>
                <c:pt idx="21697">
                  <c:v>90.189329000000001</c:v>
                </c:pt>
                <c:pt idx="21698">
                  <c:v>90.189329000000001</c:v>
                </c:pt>
                <c:pt idx="21699">
                  <c:v>90.218014999999994</c:v>
                </c:pt>
                <c:pt idx="21700">
                  <c:v>90.218014999999994</c:v>
                </c:pt>
                <c:pt idx="21701">
                  <c:v>90.246701000000002</c:v>
                </c:pt>
                <c:pt idx="21702">
                  <c:v>90.246701000000002</c:v>
                </c:pt>
                <c:pt idx="21703">
                  <c:v>90.275386999999995</c:v>
                </c:pt>
                <c:pt idx="21704">
                  <c:v>90.275386999999995</c:v>
                </c:pt>
                <c:pt idx="21705">
                  <c:v>90.304073000000002</c:v>
                </c:pt>
                <c:pt idx="21706">
                  <c:v>90.304073000000002</c:v>
                </c:pt>
                <c:pt idx="21707">
                  <c:v>90.332759999999993</c:v>
                </c:pt>
                <c:pt idx="21708">
                  <c:v>90.332759999999993</c:v>
                </c:pt>
                <c:pt idx="21709">
                  <c:v>90.361446000000001</c:v>
                </c:pt>
                <c:pt idx="21710">
                  <c:v>90.361446000000001</c:v>
                </c:pt>
                <c:pt idx="21711">
                  <c:v>90.390131999999994</c:v>
                </c:pt>
                <c:pt idx="21712">
                  <c:v>90.390131999999994</c:v>
                </c:pt>
                <c:pt idx="21713">
                  <c:v>90.418818000000002</c:v>
                </c:pt>
                <c:pt idx="21714">
                  <c:v>90.418818000000002</c:v>
                </c:pt>
                <c:pt idx="21715">
                  <c:v>90.447503999999995</c:v>
                </c:pt>
                <c:pt idx="21716">
                  <c:v>90.447503999999995</c:v>
                </c:pt>
                <c:pt idx="21717">
                  <c:v>90.476190000000003</c:v>
                </c:pt>
                <c:pt idx="21718">
                  <c:v>90.476190000000003</c:v>
                </c:pt>
                <c:pt idx="21719">
                  <c:v>90.504876999999993</c:v>
                </c:pt>
                <c:pt idx="21720">
                  <c:v>90.504876999999993</c:v>
                </c:pt>
                <c:pt idx="21721">
                  <c:v>90.533563000000001</c:v>
                </c:pt>
                <c:pt idx="21722">
                  <c:v>90.533563000000001</c:v>
                </c:pt>
                <c:pt idx="21723">
                  <c:v>90.562248999999994</c:v>
                </c:pt>
                <c:pt idx="21724">
                  <c:v>90.562248999999994</c:v>
                </c:pt>
                <c:pt idx="21725">
                  <c:v>90.590935000000002</c:v>
                </c:pt>
                <c:pt idx="21726">
                  <c:v>90.590935000000002</c:v>
                </c:pt>
                <c:pt idx="21727">
                  <c:v>90.619620999999995</c:v>
                </c:pt>
                <c:pt idx="21728">
                  <c:v>90.619620999999995</c:v>
                </c:pt>
                <c:pt idx="21729">
                  <c:v>90.648308</c:v>
                </c:pt>
                <c:pt idx="21730">
                  <c:v>90.648308</c:v>
                </c:pt>
                <c:pt idx="21731">
                  <c:v>90.676993999999993</c:v>
                </c:pt>
                <c:pt idx="21732">
                  <c:v>90.676993999999993</c:v>
                </c:pt>
                <c:pt idx="21733">
                  <c:v>90.705680000000001</c:v>
                </c:pt>
                <c:pt idx="21734">
                  <c:v>90.705680000000001</c:v>
                </c:pt>
                <c:pt idx="21735">
                  <c:v>90.734365999999994</c:v>
                </c:pt>
                <c:pt idx="21736">
                  <c:v>90.734365999999994</c:v>
                </c:pt>
                <c:pt idx="21737">
                  <c:v>90.763052000000002</c:v>
                </c:pt>
                <c:pt idx="21738">
                  <c:v>90.763052000000002</c:v>
                </c:pt>
                <c:pt idx="21739">
                  <c:v>90.791737999999995</c:v>
                </c:pt>
                <c:pt idx="21740">
                  <c:v>90.791737999999995</c:v>
                </c:pt>
                <c:pt idx="21741">
                  <c:v>90.820425</c:v>
                </c:pt>
                <c:pt idx="21742">
                  <c:v>90.820425</c:v>
                </c:pt>
                <c:pt idx="21743">
                  <c:v>90.849110999999994</c:v>
                </c:pt>
                <c:pt idx="21744">
                  <c:v>90.849110999999994</c:v>
                </c:pt>
                <c:pt idx="21745">
                  <c:v>90.877797000000001</c:v>
                </c:pt>
                <c:pt idx="21746">
                  <c:v>90.877797000000001</c:v>
                </c:pt>
                <c:pt idx="21747">
                  <c:v>90.906482999999994</c:v>
                </c:pt>
                <c:pt idx="21748">
                  <c:v>90.906482999999994</c:v>
                </c:pt>
                <c:pt idx="21749">
                  <c:v>90.935169000000002</c:v>
                </c:pt>
                <c:pt idx="21750">
                  <c:v>90.935169000000002</c:v>
                </c:pt>
                <c:pt idx="21751">
                  <c:v>90.963854999999995</c:v>
                </c:pt>
                <c:pt idx="21752">
                  <c:v>90.963854999999995</c:v>
                </c:pt>
                <c:pt idx="21753">
                  <c:v>90.992542</c:v>
                </c:pt>
                <c:pt idx="21754">
                  <c:v>90.992542</c:v>
                </c:pt>
                <c:pt idx="21755">
                  <c:v>91.021227999999994</c:v>
                </c:pt>
                <c:pt idx="21756">
                  <c:v>91.021227999999994</c:v>
                </c:pt>
                <c:pt idx="21757">
                  <c:v>91.049914000000001</c:v>
                </c:pt>
                <c:pt idx="21758">
                  <c:v>91.049914000000001</c:v>
                </c:pt>
                <c:pt idx="21759">
                  <c:v>91.078599999999994</c:v>
                </c:pt>
                <c:pt idx="21760">
                  <c:v>91.078599999999994</c:v>
                </c:pt>
                <c:pt idx="21761">
                  <c:v>91.107286000000002</c:v>
                </c:pt>
                <c:pt idx="21762">
                  <c:v>91.107286000000002</c:v>
                </c:pt>
                <c:pt idx="21763">
                  <c:v>91.135971999999995</c:v>
                </c:pt>
                <c:pt idx="21764">
                  <c:v>91.135971999999995</c:v>
                </c:pt>
                <c:pt idx="21765">
                  <c:v>91.164659</c:v>
                </c:pt>
                <c:pt idx="21766">
                  <c:v>91.164659</c:v>
                </c:pt>
                <c:pt idx="21767">
                  <c:v>91.193344999999994</c:v>
                </c:pt>
                <c:pt idx="21768">
                  <c:v>91.193344999999994</c:v>
                </c:pt>
                <c:pt idx="21769">
                  <c:v>91.222031000000001</c:v>
                </c:pt>
                <c:pt idx="21770">
                  <c:v>91.222031000000001</c:v>
                </c:pt>
                <c:pt idx="21771">
                  <c:v>91.250716999999995</c:v>
                </c:pt>
                <c:pt idx="21772">
                  <c:v>91.250716999999995</c:v>
                </c:pt>
                <c:pt idx="21773">
                  <c:v>91.279403000000002</c:v>
                </c:pt>
                <c:pt idx="21774">
                  <c:v>91.279403000000002</c:v>
                </c:pt>
                <c:pt idx="21775">
                  <c:v>91.308090000000007</c:v>
                </c:pt>
                <c:pt idx="21776">
                  <c:v>91.308090000000007</c:v>
                </c:pt>
                <c:pt idx="21777">
                  <c:v>91.336776</c:v>
                </c:pt>
                <c:pt idx="21778">
                  <c:v>91.336776</c:v>
                </c:pt>
                <c:pt idx="21779">
                  <c:v>91.365461999999994</c:v>
                </c:pt>
                <c:pt idx="21780">
                  <c:v>91.365461999999994</c:v>
                </c:pt>
                <c:pt idx="21781">
                  <c:v>91.394148000000001</c:v>
                </c:pt>
                <c:pt idx="21782">
                  <c:v>91.394148000000001</c:v>
                </c:pt>
                <c:pt idx="21783">
                  <c:v>91.422833999999995</c:v>
                </c:pt>
                <c:pt idx="21784">
                  <c:v>91.422833999999995</c:v>
                </c:pt>
                <c:pt idx="21785">
                  <c:v>91.451520000000002</c:v>
                </c:pt>
                <c:pt idx="21786">
                  <c:v>91.451520000000002</c:v>
                </c:pt>
                <c:pt idx="21787">
                  <c:v>91.480206999999993</c:v>
                </c:pt>
                <c:pt idx="21788">
                  <c:v>91.480206999999993</c:v>
                </c:pt>
                <c:pt idx="21789">
                  <c:v>91.508893</c:v>
                </c:pt>
                <c:pt idx="21790">
                  <c:v>91.508893</c:v>
                </c:pt>
                <c:pt idx="21791">
                  <c:v>91.537578999999994</c:v>
                </c:pt>
                <c:pt idx="21792">
                  <c:v>91.537578999999994</c:v>
                </c:pt>
                <c:pt idx="21793">
                  <c:v>91.566265000000001</c:v>
                </c:pt>
                <c:pt idx="21794">
                  <c:v>91.566265000000001</c:v>
                </c:pt>
                <c:pt idx="21795">
                  <c:v>91.594950999999995</c:v>
                </c:pt>
                <c:pt idx="21796">
                  <c:v>91.594950999999995</c:v>
                </c:pt>
                <c:pt idx="21797">
                  <c:v>91.623637000000002</c:v>
                </c:pt>
                <c:pt idx="21798">
                  <c:v>91.623637000000002</c:v>
                </c:pt>
                <c:pt idx="21799">
                  <c:v>91.652323999999993</c:v>
                </c:pt>
                <c:pt idx="21800">
                  <c:v>91.652323999999993</c:v>
                </c:pt>
                <c:pt idx="21801">
                  <c:v>91.681010000000001</c:v>
                </c:pt>
                <c:pt idx="21802">
                  <c:v>91.681010000000001</c:v>
                </c:pt>
                <c:pt idx="21803">
                  <c:v>91.709695999999994</c:v>
                </c:pt>
                <c:pt idx="21804">
                  <c:v>91.709695999999994</c:v>
                </c:pt>
                <c:pt idx="21805">
                  <c:v>91.738382000000001</c:v>
                </c:pt>
                <c:pt idx="21806">
                  <c:v>91.738382000000001</c:v>
                </c:pt>
                <c:pt idx="21807">
                  <c:v>91.767067999999995</c:v>
                </c:pt>
                <c:pt idx="21808">
                  <c:v>91.767067999999995</c:v>
                </c:pt>
                <c:pt idx="21809">
                  <c:v>91.795754000000002</c:v>
                </c:pt>
                <c:pt idx="21810">
                  <c:v>91.795754000000002</c:v>
                </c:pt>
                <c:pt idx="21811">
                  <c:v>91.824440999999993</c:v>
                </c:pt>
                <c:pt idx="21812">
                  <c:v>91.824440999999993</c:v>
                </c:pt>
                <c:pt idx="21813">
                  <c:v>91.853127000000001</c:v>
                </c:pt>
                <c:pt idx="21814">
                  <c:v>91.853127000000001</c:v>
                </c:pt>
                <c:pt idx="21815">
                  <c:v>91.881812999999994</c:v>
                </c:pt>
                <c:pt idx="21816">
                  <c:v>91.881812999999994</c:v>
                </c:pt>
                <c:pt idx="21817">
                  <c:v>91.910499000000002</c:v>
                </c:pt>
                <c:pt idx="21818">
                  <c:v>91.910499000000002</c:v>
                </c:pt>
                <c:pt idx="21819">
                  <c:v>91.939184999999995</c:v>
                </c:pt>
                <c:pt idx="21820">
                  <c:v>91.939184999999995</c:v>
                </c:pt>
                <c:pt idx="21821">
                  <c:v>91.967871000000002</c:v>
                </c:pt>
                <c:pt idx="21822">
                  <c:v>91.967871000000002</c:v>
                </c:pt>
                <c:pt idx="21823">
                  <c:v>91.996557999999993</c:v>
                </c:pt>
                <c:pt idx="21824">
                  <c:v>91.996557999999993</c:v>
                </c:pt>
                <c:pt idx="21825">
                  <c:v>92.025244000000001</c:v>
                </c:pt>
                <c:pt idx="21826">
                  <c:v>92.025244000000001</c:v>
                </c:pt>
                <c:pt idx="21827">
                  <c:v>92.053929999999994</c:v>
                </c:pt>
                <c:pt idx="21828">
                  <c:v>92.053929999999994</c:v>
                </c:pt>
                <c:pt idx="21829">
                  <c:v>92.082616000000002</c:v>
                </c:pt>
                <c:pt idx="21830">
                  <c:v>92.082616000000002</c:v>
                </c:pt>
                <c:pt idx="21831">
                  <c:v>92.111301999999995</c:v>
                </c:pt>
                <c:pt idx="21832">
                  <c:v>92.111301999999995</c:v>
                </c:pt>
                <c:pt idx="21833">
                  <c:v>92.139989</c:v>
                </c:pt>
                <c:pt idx="21834">
                  <c:v>92.139989</c:v>
                </c:pt>
                <c:pt idx="21835">
                  <c:v>92.168674999999993</c:v>
                </c:pt>
                <c:pt idx="21836">
                  <c:v>92.168674999999993</c:v>
                </c:pt>
                <c:pt idx="21837">
                  <c:v>92.197361000000001</c:v>
                </c:pt>
                <c:pt idx="21838">
                  <c:v>92.197361000000001</c:v>
                </c:pt>
                <c:pt idx="21839">
                  <c:v>92.226046999999994</c:v>
                </c:pt>
                <c:pt idx="21840">
                  <c:v>92.226046999999994</c:v>
                </c:pt>
                <c:pt idx="21841">
                  <c:v>92.254733000000002</c:v>
                </c:pt>
                <c:pt idx="21842">
                  <c:v>92.254733000000002</c:v>
                </c:pt>
                <c:pt idx="21843">
                  <c:v>92.283418999999995</c:v>
                </c:pt>
                <c:pt idx="21844">
                  <c:v>92.283418999999995</c:v>
                </c:pt>
                <c:pt idx="21845">
                  <c:v>92.312106</c:v>
                </c:pt>
                <c:pt idx="21846">
                  <c:v>92.312106</c:v>
                </c:pt>
                <c:pt idx="21847">
                  <c:v>92.340791999999993</c:v>
                </c:pt>
                <c:pt idx="21848">
                  <c:v>92.340791999999993</c:v>
                </c:pt>
                <c:pt idx="21849">
                  <c:v>92.369478000000001</c:v>
                </c:pt>
                <c:pt idx="21850">
                  <c:v>92.369478000000001</c:v>
                </c:pt>
                <c:pt idx="21851">
                  <c:v>92.398163999999994</c:v>
                </c:pt>
                <c:pt idx="21852">
                  <c:v>92.398163999999994</c:v>
                </c:pt>
                <c:pt idx="21853">
                  <c:v>92.426850000000002</c:v>
                </c:pt>
                <c:pt idx="21854">
                  <c:v>92.426850000000002</c:v>
                </c:pt>
                <c:pt idx="21855">
                  <c:v>92.455535999999995</c:v>
                </c:pt>
                <c:pt idx="21856">
                  <c:v>92.455535999999995</c:v>
                </c:pt>
                <c:pt idx="21857">
                  <c:v>92.484223</c:v>
                </c:pt>
                <c:pt idx="21858">
                  <c:v>92.484223</c:v>
                </c:pt>
                <c:pt idx="21859">
                  <c:v>92.512908999999993</c:v>
                </c:pt>
                <c:pt idx="21860">
                  <c:v>92.512908999999993</c:v>
                </c:pt>
                <c:pt idx="21861">
                  <c:v>92.541595000000001</c:v>
                </c:pt>
                <c:pt idx="21862">
                  <c:v>92.541595000000001</c:v>
                </c:pt>
                <c:pt idx="21863">
                  <c:v>92.570280999999994</c:v>
                </c:pt>
                <c:pt idx="21864">
                  <c:v>92.570280999999994</c:v>
                </c:pt>
                <c:pt idx="21865">
                  <c:v>92.598967000000002</c:v>
                </c:pt>
                <c:pt idx="21866">
                  <c:v>92.598967000000002</c:v>
                </c:pt>
                <c:pt idx="21867">
                  <c:v>92.627652999999995</c:v>
                </c:pt>
                <c:pt idx="21868">
                  <c:v>92.627652999999995</c:v>
                </c:pt>
                <c:pt idx="21869">
                  <c:v>92.65634</c:v>
                </c:pt>
                <c:pt idx="21870">
                  <c:v>92.65634</c:v>
                </c:pt>
                <c:pt idx="21871">
                  <c:v>92.685025999999993</c:v>
                </c:pt>
                <c:pt idx="21872">
                  <c:v>92.685025999999993</c:v>
                </c:pt>
                <c:pt idx="21873">
                  <c:v>92.713712000000001</c:v>
                </c:pt>
                <c:pt idx="21874">
                  <c:v>92.713712000000001</c:v>
                </c:pt>
                <c:pt idx="21875">
                  <c:v>92.742397999999994</c:v>
                </c:pt>
                <c:pt idx="21876">
                  <c:v>92.742397999999994</c:v>
                </c:pt>
                <c:pt idx="21877">
                  <c:v>92.771084000000002</c:v>
                </c:pt>
                <c:pt idx="21878">
                  <c:v>92.771084000000002</c:v>
                </c:pt>
                <c:pt idx="21879">
                  <c:v>92.799771000000007</c:v>
                </c:pt>
                <c:pt idx="21880">
                  <c:v>92.799771000000007</c:v>
                </c:pt>
                <c:pt idx="21881">
                  <c:v>92.828457</c:v>
                </c:pt>
                <c:pt idx="21882">
                  <c:v>92.828457</c:v>
                </c:pt>
                <c:pt idx="21883">
                  <c:v>92.857142999999994</c:v>
                </c:pt>
                <c:pt idx="21884">
                  <c:v>92.857142999999994</c:v>
                </c:pt>
                <c:pt idx="21885">
                  <c:v>92.885829000000001</c:v>
                </c:pt>
                <c:pt idx="21886">
                  <c:v>92.885829000000001</c:v>
                </c:pt>
                <c:pt idx="21887">
                  <c:v>92.914514999999994</c:v>
                </c:pt>
                <c:pt idx="21888">
                  <c:v>92.914514999999994</c:v>
                </c:pt>
                <c:pt idx="21889">
                  <c:v>92.943201000000002</c:v>
                </c:pt>
                <c:pt idx="21890">
                  <c:v>92.943201000000002</c:v>
                </c:pt>
                <c:pt idx="21891">
                  <c:v>92.971888000000007</c:v>
                </c:pt>
                <c:pt idx="21892">
                  <c:v>92.971888000000007</c:v>
                </c:pt>
                <c:pt idx="21893">
                  <c:v>93.000574</c:v>
                </c:pt>
                <c:pt idx="21894">
                  <c:v>93.000574</c:v>
                </c:pt>
                <c:pt idx="21895">
                  <c:v>93.029259999999994</c:v>
                </c:pt>
                <c:pt idx="21896">
                  <c:v>93.029259999999994</c:v>
                </c:pt>
                <c:pt idx="21897">
                  <c:v>93.057946000000001</c:v>
                </c:pt>
                <c:pt idx="21898">
                  <c:v>93.057946000000001</c:v>
                </c:pt>
                <c:pt idx="21899">
                  <c:v>93.086631999999994</c:v>
                </c:pt>
                <c:pt idx="21900">
                  <c:v>93.086631999999994</c:v>
                </c:pt>
                <c:pt idx="21901">
                  <c:v>93.115318000000002</c:v>
                </c:pt>
                <c:pt idx="21902">
                  <c:v>93.115318000000002</c:v>
                </c:pt>
                <c:pt idx="21903">
                  <c:v>93.144005000000007</c:v>
                </c:pt>
                <c:pt idx="21904">
                  <c:v>93.144005000000007</c:v>
                </c:pt>
                <c:pt idx="21905">
                  <c:v>93.172691</c:v>
                </c:pt>
                <c:pt idx="21906">
                  <c:v>93.172691</c:v>
                </c:pt>
                <c:pt idx="21907">
                  <c:v>93.201376999999994</c:v>
                </c:pt>
                <c:pt idx="21908">
                  <c:v>93.201376999999994</c:v>
                </c:pt>
                <c:pt idx="21909">
                  <c:v>93.230063000000001</c:v>
                </c:pt>
                <c:pt idx="21910">
                  <c:v>93.230063000000001</c:v>
                </c:pt>
                <c:pt idx="21911">
                  <c:v>93.258748999999995</c:v>
                </c:pt>
                <c:pt idx="21912">
                  <c:v>93.258748999999995</c:v>
                </c:pt>
                <c:pt idx="21913">
                  <c:v>93.287435000000002</c:v>
                </c:pt>
                <c:pt idx="21914">
                  <c:v>93.287435000000002</c:v>
                </c:pt>
                <c:pt idx="21915">
                  <c:v>93.316121999999993</c:v>
                </c:pt>
                <c:pt idx="21916">
                  <c:v>93.316121999999993</c:v>
                </c:pt>
                <c:pt idx="21917">
                  <c:v>93.344808</c:v>
                </c:pt>
                <c:pt idx="21918">
                  <c:v>93.344808</c:v>
                </c:pt>
                <c:pt idx="21919">
                  <c:v>93.373493999999994</c:v>
                </c:pt>
                <c:pt idx="21920">
                  <c:v>93.373493999999994</c:v>
                </c:pt>
                <c:pt idx="21921">
                  <c:v>93.402180000000001</c:v>
                </c:pt>
                <c:pt idx="21922">
                  <c:v>93.402180000000001</c:v>
                </c:pt>
                <c:pt idx="21923">
                  <c:v>93.430865999999995</c:v>
                </c:pt>
                <c:pt idx="21924">
                  <c:v>93.430865999999995</c:v>
                </c:pt>
                <c:pt idx="21925">
                  <c:v>93.459552000000002</c:v>
                </c:pt>
                <c:pt idx="21926">
                  <c:v>93.459552000000002</c:v>
                </c:pt>
                <c:pt idx="21927">
                  <c:v>93.488238999999993</c:v>
                </c:pt>
                <c:pt idx="21928">
                  <c:v>93.488238999999993</c:v>
                </c:pt>
                <c:pt idx="21929">
                  <c:v>93.516925000000001</c:v>
                </c:pt>
                <c:pt idx="21930">
                  <c:v>93.516925000000001</c:v>
                </c:pt>
                <c:pt idx="21931">
                  <c:v>93.545610999999994</c:v>
                </c:pt>
                <c:pt idx="21932">
                  <c:v>93.545610999999994</c:v>
                </c:pt>
                <c:pt idx="21933">
                  <c:v>93.574297000000001</c:v>
                </c:pt>
                <c:pt idx="21934">
                  <c:v>93.574297000000001</c:v>
                </c:pt>
                <c:pt idx="21935">
                  <c:v>93.602982999999995</c:v>
                </c:pt>
                <c:pt idx="21936">
                  <c:v>93.602982999999995</c:v>
                </c:pt>
                <c:pt idx="21937">
                  <c:v>93.63167</c:v>
                </c:pt>
                <c:pt idx="21938">
                  <c:v>93.63167</c:v>
                </c:pt>
                <c:pt idx="21939">
                  <c:v>93.660355999999993</c:v>
                </c:pt>
                <c:pt idx="21940">
                  <c:v>93.660355999999993</c:v>
                </c:pt>
                <c:pt idx="21941">
                  <c:v>93.689042000000001</c:v>
                </c:pt>
                <c:pt idx="21942">
                  <c:v>93.689042000000001</c:v>
                </c:pt>
                <c:pt idx="21943">
                  <c:v>93.717727999999994</c:v>
                </c:pt>
                <c:pt idx="21944">
                  <c:v>93.717727999999994</c:v>
                </c:pt>
                <c:pt idx="21945">
                  <c:v>93.746414000000001</c:v>
                </c:pt>
                <c:pt idx="21946">
                  <c:v>93.746414000000001</c:v>
                </c:pt>
                <c:pt idx="21947">
                  <c:v>93.775099999999995</c:v>
                </c:pt>
                <c:pt idx="21948">
                  <c:v>93.775099999999995</c:v>
                </c:pt>
                <c:pt idx="21949">
                  <c:v>93.803787</c:v>
                </c:pt>
                <c:pt idx="21950">
                  <c:v>93.803787</c:v>
                </c:pt>
                <c:pt idx="21951">
                  <c:v>93.832472999999993</c:v>
                </c:pt>
                <c:pt idx="21952">
                  <c:v>93.832472999999993</c:v>
                </c:pt>
                <c:pt idx="21953">
                  <c:v>93.861159000000001</c:v>
                </c:pt>
                <c:pt idx="21954">
                  <c:v>93.861159000000001</c:v>
                </c:pt>
                <c:pt idx="21955">
                  <c:v>93.889844999999994</c:v>
                </c:pt>
                <c:pt idx="21956">
                  <c:v>93.889844999999994</c:v>
                </c:pt>
                <c:pt idx="21957">
                  <c:v>93.918531000000002</c:v>
                </c:pt>
                <c:pt idx="21958">
                  <c:v>93.918531000000002</c:v>
                </c:pt>
                <c:pt idx="21959">
                  <c:v>93.947216999999995</c:v>
                </c:pt>
                <c:pt idx="21960">
                  <c:v>93.947216999999995</c:v>
                </c:pt>
                <c:pt idx="21961">
                  <c:v>93.975904</c:v>
                </c:pt>
                <c:pt idx="21962">
                  <c:v>93.975904</c:v>
                </c:pt>
                <c:pt idx="21963">
                  <c:v>94.004589999999993</c:v>
                </c:pt>
                <c:pt idx="21964">
                  <c:v>94.004589999999993</c:v>
                </c:pt>
                <c:pt idx="21965">
                  <c:v>94.033276000000001</c:v>
                </c:pt>
                <c:pt idx="21966">
                  <c:v>94.033276000000001</c:v>
                </c:pt>
                <c:pt idx="21967">
                  <c:v>94.061961999999994</c:v>
                </c:pt>
                <c:pt idx="21968">
                  <c:v>94.061961999999994</c:v>
                </c:pt>
                <c:pt idx="21969">
                  <c:v>94.090648000000002</c:v>
                </c:pt>
                <c:pt idx="21970">
                  <c:v>94.090648000000002</c:v>
                </c:pt>
                <c:pt idx="21971">
                  <c:v>94.119333999999995</c:v>
                </c:pt>
                <c:pt idx="21972">
                  <c:v>94.119333999999995</c:v>
                </c:pt>
                <c:pt idx="21973">
                  <c:v>94.148021</c:v>
                </c:pt>
                <c:pt idx="21974">
                  <c:v>94.148021</c:v>
                </c:pt>
                <c:pt idx="21975">
                  <c:v>94.176706999999993</c:v>
                </c:pt>
                <c:pt idx="21976">
                  <c:v>94.176706999999993</c:v>
                </c:pt>
                <c:pt idx="21977">
                  <c:v>94.205393000000001</c:v>
                </c:pt>
                <c:pt idx="21978">
                  <c:v>94.205393000000001</c:v>
                </c:pt>
                <c:pt idx="21979">
                  <c:v>94.234078999999994</c:v>
                </c:pt>
                <c:pt idx="21980">
                  <c:v>94.234078999999994</c:v>
                </c:pt>
                <c:pt idx="21981">
                  <c:v>94.262765000000002</c:v>
                </c:pt>
                <c:pt idx="21982">
                  <c:v>94.262765000000002</c:v>
                </c:pt>
                <c:pt idx="21983">
                  <c:v>94.291452000000007</c:v>
                </c:pt>
                <c:pt idx="21984">
                  <c:v>94.291452000000007</c:v>
                </c:pt>
                <c:pt idx="21985">
                  <c:v>94.320138</c:v>
                </c:pt>
                <c:pt idx="21986">
                  <c:v>94.320138</c:v>
                </c:pt>
                <c:pt idx="21987">
                  <c:v>94.348823999999993</c:v>
                </c:pt>
                <c:pt idx="21988">
                  <c:v>94.348823999999993</c:v>
                </c:pt>
                <c:pt idx="21989">
                  <c:v>94.377510000000001</c:v>
                </c:pt>
                <c:pt idx="21990">
                  <c:v>94.377510000000001</c:v>
                </c:pt>
                <c:pt idx="21991">
                  <c:v>94.406195999999994</c:v>
                </c:pt>
                <c:pt idx="21992">
                  <c:v>94.406195999999994</c:v>
                </c:pt>
                <c:pt idx="21993">
                  <c:v>94.434882000000002</c:v>
                </c:pt>
                <c:pt idx="21994">
                  <c:v>94.434882000000002</c:v>
                </c:pt>
                <c:pt idx="21995">
                  <c:v>94.463569000000007</c:v>
                </c:pt>
                <c:pt idx="21996">
                  <c:v>94.463569000000007</c:v>
                </c:pt>
                <c:pt idx="21997">
                  <c:v>94.492255</c:v>
                </c:pt>
                <c:pt idx="21998">
                  <c:v>94.492255</c:v>
                </c:pt>
                <c:pt idx="21999">
                  <c:v>94.520940999999993</c:v>
                </c:pt>
                <c:pt idx="22000">
                  <c:v>94.520940999999993</c:v>
                </c:pt>
                <c:pt idx="22001">
                  <c:v>94.549627000000001</c:v>
                </c:pt>
                <c:pt idx="22002">
                  <c:v>94.549627000000001</c:v>
                </c:pt>
                <c:pt idx="22003">
                  <c:v>94.578312999999994</c:v>
                </c:pt>
                <c:pt idx="22004">
                  <c:v>94.578312999999994</c:v>
                </c:pt>
                <c:pt idx="22005">
                  <c:v>94.606999000000002</c:v>
                </c:pt>
                <c:pt idx="22006">
                  <c:v>94.606999000000002</c:v>
                </c:pt>
                <c:pt idx="22007">
                  <c:v>94.635686000000007</c:v>
                </c:pt>
                <c:pt idx="22008">
                  <c:v>94.635686000000007</c:v>
                </c:pt>
                <c:pt idx="22009">
                  <c:v>94.664372</c:v>
                </c:pt>
                <c:pt idx="22010">
                  <c:v>94.664372</c:v>
                </c:pt>
                <c:pt idx="22011">
                  <c:v>94.693057999999994</c:v>
                </c:pt>
                <c:pt idx="22012">
                  <c:v>94.693057999999994</c:v>
                </c:pt>
                <c:pt idx="22013">
                  <c:v>94.721744000000001</c:v>
                </c:pt>
                <c:pt idx="22014">
                  <c:v>94.721744000000001</c:v>
                </c:pt>
                <c:pt idx="22015">
                  <c:v>94.750429999999994</c:v>
                </c:pt>
                <c:pt idx="22016">
                  <c:v>94.750429999999994</c:v>
                </c:pt>
                <c:pt idx="22017">
                  <c:v>94.779116000000002</c:v>
                </c:pt>
                <c:pt idx="22018">
                  <c:v>94.779116000000002</c:v>
                </c:pt>
                <c:pt idx="22019">
                  <c:v>94.807803000000007</c:v>
                </c:pt>
                <c:pt idx="22020">
                  <c:v>94.807803000000007</c:v>
                </c:pt>
                <c:pt idx="22021">
                  <c:v>94.836489</c:v>
                </c:pt>
                <c:pt idx="22022">
                  <c:v>94.836489</c:v>
                </c:pt>
                <c:pt idx="22023">
                  <c:v>94.865174999999994</c:v>
                </c:pt>
                <c:pt idx="22024">
                  <c:v>94.865174999999994</c:v>
                </c:pt>
                <c:pt idx="22025">
                  <c:v>94.893861000000001</c:v>
                </c:pt>
                <c:pt idx="22026">
                  <c:v>94.893861000000001</c:v>
                </c:pt>
                <c:pt idx="22027">
                  <c:v>94.922546999999994</c:v>
                </c:pt>
                <c:pt idx="22028">
                  <c:v>94.922546999999994</c:v>
                </c:pt>
                <c:pt idx="22029">
                  <c:v>94.951233999999999</c:v>
                </c:pt>
                <c:pt idx="22030">
                  <c:v>94.951233999999999</c:v>
                </c:pt>
                <c:pt idx="22031">
                  <c:v>94.979920000000007</c:v>
                </c:pt>
                <c:pt idx="22032">
                  <c:v>94.979920000000007</c:v>
                </c:pt>
                <c:pt idx="22033">
                  <c:v>95.008606</c:v>
                </c:pt>
                <c:pt idx="22034">
                  <c:v>95.008606</c:v>
                </c:pt>
                <c:pt idx="22035">
                  <c:v>95.037291999999994</c:v>
                </c:pt>
                <c:pt idx="22036">
                  <c:v>95.037291999999994</c:v>
                </c:pt>
                <c:pt idx="22037">
                  <c:v>95.065978000000001</c:v>
                </c:pt>
                <c:pt idx="22038">
                  <c:v>95.065978000000001</c:v>
                </c:pt>
                <c:pt idx="22039">
                  <c:v>95.094663999999995</c:v>
                </c:pt>
                <c:pt idx="22040">
                  <c:v>95.094663999999995</c:v>
                </c:pt>
                <c:pt idx="22041">
                  <c:v>95.123351</c:v>
                </c:pt>
                <c:pt idx="22042">
                  <c:v>95.123351</c:v>
                </c:pt>
                <c:pt idx="22043">
                  <c:v>95.152037000000007</c:v>
                </c:pt>
                <c:pt idx="22044">
                  <c:v>95.152037000000007</c:v>
                </c:pt>
                <c:pt idx="22045">
                  <c:v>95.180723</c:v>
                </c:pt>
                <c:pt idx="22046">
                  <c:v>95.180723</c:v>
                </c:pt>
                <c:pt idx="22047">
                  <c:v>95.209408999999994</c:v>
                </c:pt>
                <c:pt idx="22048">
                  <c:v>95.209408999999994</c:v>
                </c:pt>
                <c:pt idx="22049">
                  <c:v>95.238095000000001</c:v>
                </c:pt>
                <c:pt idx="22050">
                  <c:v>95.238095000000001</c:v>
                </c:pt>
                <c:pt idx="22051">
                  <c:v>95.266780999999995</c:v>
                </c:pt>
                <c:pt idx="22052">
                  <c:v>95.266780999999995</c:v>
                </c:pt>
                <c:pt idx="22053">
                  <c:v>95.295468</c:v>
                </c:pt>
                <c:pt idx="22054">
                  <c:v>95.295468</c:v>
                </c:pt>
                <c:pt idx="22055">
                  <c:v>95.324153999999993</c:v>
                </c:pt>
                <c:pt idx="22056">
                  <c:v>95.324153999999993</c:v>
                </c:pt>
                <c:pt idx="22057">
                  <c:v>95.35284</c:v>
                </c:pt>
                <c:pt idx="22058">
                  <c:v>95.35284</c:v>
                </c:pt>
                <c:pt idx="22059">
                  <c:v>95.381525999999994</c:v>
                </c:pt>
                <c:pt idx="22060">
                  <c:v>95.381525999999994</c:v>
                </c:pt>
                <c:pt idx="22061">
                  <c:v>95.410212000000001</c:v>
                </c:pt>
                <c:pt idx="22062">
                  <c:v>95.410212000000001</c:v>
                </c:pt>
                <c:pt idx="22063">
                  <c:v>95.438897999999995</c:v>
                </c:pt>
                <c:pt idx="22064">
                  <c:v>95.438897999999995</c:v>
                </c:pt>
                <c:pt idx="22065">
                  <c:v>95.467585</c:v>
                </c:pt>
                <c:pt idx="22066">
                  <c:v>95.467585</c:v>
                </c:pt>
                <c:pt idx="22067">
                  <c:v>95.496270999999993</c:v>
                </c:pt>
                <c:pt idx="22068">
                  <c:v>95.496270999999993</c:v>
                </c:pt>
                <c:pt idx="22069">
                  <c:v>95.524957000000001</c:v>
                </c:pt>
                <c:pt idx="22070">
                  <c:v>95.524957000000001</c:v>
                </c:pt>
                <c:pt idx="22071">
                  <c:v>95.553642999999994</c:v>
                </c:pt>
                <c:pt idx="22072">
                  <c:v>95.553642999999994</c:v>
                </c:pt>
                <c:pt idx="22073">
                  <c:v>95.582329000000001</c:v>
                </c:pt>
                <c:pt idx="22074">
                  <c:v>95.582329000000001</c:v>
                </c:pt>
                <c:pt idx="22075">
                  <c:v>95.611014999999995</c:v>
                </c:pt>
                <c:pt idx="22076">
                  <c:v>95.611014999999995</c:v>
                </c:pt>
                <c:pt idx="22077">
                  <c:v>95.639702</c:v>
                </c:pt>
                <c:pt idx="22078">
                  <c:v>95.639702</c:v>
                </c:pt>
                <c:pt idx="22079">
                  <c:v>95.668387999999993</c:v>
                </c:pt>
                <c:pt idx="22080">
                  <c:v>95.668387999999993</c:v>
                </c:pt>
                <c:pt idx="22081">
                  <c:v>95.697074000000001</c:v>
                </c:pt>
                <c:pt idx="22082">
                  <c:v>95.697074000000001</c:v>
                </c:pt>
                <c:pt idx="22083">
                  <c:v>95.725759999999994</c:v>
                </c:pt>
                <c:pt idx="22084">
                  <c:v>95.725759999999994</c:v>
                </c:pt>
                <c:pt idx="22085">
                  <c:v>95.754446000000002</c:v>
                </c:pt>
                <c:pt idx="22086">
                  <c:v>95.754446000000002</c:v>
                </c:pt>
                <c:pt idx="22087">
                  <c:v>95.783133000000007</c:v>
                </c:pt>
                <c:pt idx="22088">
                  <c:v>95.783133000000007</c:v>
                </c:pt>
                <c:pt idx="22089">
                  <c:v>95.811819</c:v>
                </c:pt>
                <c:pt idx="22090">
                  <c:v>95.811819</c:v>
                </c:pt>
                <c:pt idx="22091">
                  <c:v>95.840504999999993</c:v>
                </c:pt>
                <c:pt idx="22092">
                  <c:v>95.840504999999993</c:v>
                </c:pt>
                <c:pt idx="22093">
                  <c:v>95.869191000000001</c:v>
                </c:pt>
                <c:pt idx="22094">
                  <c:v>95.869191000000001</c:v>
                </c:pt>
                <c:pt idx="22095">
                  <c:v>95.897876999999994</c:v>
                </c:pt>
                <c:pt idx="22096">
                  <c:v>95.897876999999994</c:v>
                </c:pt>
                <c:pt idx="22097">
                  <c:v>95.926563000000002</c:v>
                </c:pt>
                <c:pt idx="22098">
                  <c:v>95.926563000000002</c:v>
                </c:pt>
                <c:pt idx="22099">
                  <c:v>95.955250000000007</c:v>
                </c:pt>
                <c:pt idx="22100">
                  <c:v>95.955250000000007</c:v>
                </c:pt>
                <c:pt idx="22101">
                  <c:v>95.983936</c:v>
                </c:pt>
                <c:pt idx="22102">
                  <c:v>95.983936</c:v>
                </c:pt>
                <c:pt idx="22103">
                  <c:v>96.012621999999993</c:v>
                </c:pt>
                <c:pt idx="22104">
                  <c:v>96.012621999999993</c:v>
                </c:pt>
                <c:pt idx="22105">
                  <c:v>96.041308000000001</c:v>
                </c:pt>
                <c:pt idx="22106">
                  <c:v>96.041308000000001</c:v>
                </c:pt>
                <c:pt idx="22107">
                  <c:v>96.069993999999994</c:v>
                </c:pt>
                <c:pt idx="22108">
                  <c:v>96.069993999999994</c:v>
                </c:pt>
                <c:pt idx="22109">
                  <c:v>96.098680000000002</c:v>
                </c:pt>
                <c:pt idx="22110">
                  <c:v>96.098680000000002</c:v>
                </c:pt>
                <c:pt idx="22111">
                  <c:v>96.127367000000007</c:v>
                </c:pt>
                <c:pt idx="22112">
                  <c:v>96.127367000000007</c:v>
                </c:pt>
                <c:pt idx="22113">
                  <c:v>96.156053</c:v>
                </c:pt>
                <c:pt idx="22114">
                  <c:v>96.156053</c:v>
                </c:pt>
                <c:pt idx="22115">
                  <c:v>96.184738999999993</c:v>
                </c:pt>
                <c:pt idx="22116">
                  <c:v>96.184738999999993</c:v>
                </c:pt>
                <c:pt idx="22117">
                  <c:v>96.213425000000001</c:v>
                </c:pt>
                <c:pt idx="22118">
                  <c:v>96.213425000000001</c:v>
                </c:pt>
                <c:pt idx="22119">
                  <c:v>96.242110999999994</c:v>
                </c:pt>
                <c:pt idx="22120">
                  <c:v>96.242110999999994</c:v>
                </c:pt>
                <c:pt idx="22121">
                  <c:v>96.270797000000002</c:v>
                </c:pt>
                <c:pt idx="22122">
                  <c:v>96.270797000000002</c:v>
                </c:pt>
                <c:pt idx="22123">
                  <c:v>96.299484000000007</c:v>
                </c:pt>
                <c:pt idx="22124">
                  <c:v>96.299484000000007</c:v>
                </c:pt>
                <c:pt idx="22125">
                  <c:v>96.32817</c:v>
                </c:pt>
                <c:pt idx="22126">
                  <c:v>96.32817</c:v>
                </c:pt>
                <c:pt idx="22127">
                  <c:v>96.356855999999993</c:v>
                </c:pt>
                <c:pt idx="22128">
                  <c:v>96.356855999999993</c:v>
                </c:pt>
                <c:pt idx="22129">
                  <c:v>96.385542000000001</c:v>
                </c:pt>
                <c:pt idx="22130">
                  <c:v>96.385542000000001</c:v>
                </c:pt>
                <c:pt idx="22131">
                  <c:v>96.414227999999994</c:v>
                </c:pt>
                <c:pt idx="22132">
                  <c:v>96.414227999999994</c:v>
                </c:pt>
                <c:pt idx="22133">
                  <c:v>96.442914999999999</c:v>
                </c:pt>
                <c:pt idx="22134">
                  <c:v>96.442914999999999</c:v>
                </c:pt>
                <c:pt idx="22135">
                  <c:v>96.471601000000007</c:v>
                </c:pt>
                <c:pt idx="22136">
                  <c:v>96.471601000000007</c:v>
                </c:pt>
                <c:pt idx="22137">
                  <c:v>96.500287</c:v>
                </c:pt>
                <c:pt idx="22138">
                  <c:v>96.500287</c:v>
                </c:pt>
                <c:pt idx="22139">
                  <c:v>96.528972999999993</c:v>
                </c:pt>
                <c:pt idx="22140">
                  <c:v>96.528972999999993</c:v>
                </c:pt>
                <c:pt idx="22141">
                  <c:v>96.557659000000001</c:v>
                </c:pt>
                <c:pt idx="22142">
                  <c:v>96.557659000000001</c:v>
                </c:pt>
                <c:pt idx="22143">
                  <c:v>96.586344999999994</c:v>
                </c:pt>
                <c:pt idx="22144">
                  <c:v>96.586344999999994</c:v>
                </c:pt>
                <c:pt idx="22145">
                  <c:v>96.615031999999999</c:v>
                </c:pt>
                <c:pt idx="22146">
                  <c:v>96.615031999999999</c:v>
                </c:pt>
                <c:pt idx="22147">
                  <c:v>96.643718000000007</c:v>
                </c:pt>
                <c:pt idx="22148">
                  <c:v>96.643718000000007</c:v>
                </c:pt>
                <c:pt idx="22149">
                  <c:v>96.672404</c:v>
                </c:pt>
                <c:pt idx="22150">
                  <c:v>96.672404</c:v>
                </c:pt>
                <c:pt idx="22151">
                  <c:v>96.701089999999994</c:v>
                </c:pt>
                <c:pt idx="22152">
                  <c:v>96.701089999999994</c:v>
                </c:pt>
                <c:pt idx="22153">
                  <c:v>96.729776000000001</c:v>
                </c:pt>
                <c:pt idx="22154">
                  <c:v>96.729776000000001</c:v>
                </c:pt>
                <c:pt idx="22155">
                  <c:v>96.758461999999994</c:v>
                </c:pt>
                <c:pt idx="22156">
                  <c:v>96.758461999999994</c:v>
                </c:pt>
                <c:pt idx="22157">
                  <c:v>96.787148999999999</c:v>
                </c:pt>
                <c:pt idx="22158">
                  <c:v>96.787148999999999</c:v>
                </c:pt>
                <c:pt idx="22159">
                  <c:v>96.815835000000007</c:v>
                </c:pt>
                <c:pt idx="22160">
                  <c:v>96.815835000000007</c:v>
                </c:pt>
                <c:pt idx="22161">
                  <c:v>96.844521</c:v>
                </c:pt>
                <c:pt idx="22162">
                  <c:v>96.844521</c:v>
                </c:pt>
                <c:pt idx="22163">
                  <c:v>96.873206999999994</c:v>
                </c:pt>
                <c:pt idx="22164">
                  <c:v>96.873206999999994</c:v>
                </c:pt>
                <c:pt idx="22165">
                  <c:v>96.901893000000001</c:v>
                </c:pt>
                <c:pt idx="22166">
                  <c:v>96.901893000000001</c:v>
                </c:pt>
                <c:pt idx="22167">
                  <c:v>96.930578999999994</c:v>
                </c:pt>
                <c:pt idx="22168">
                  <c:v>96.930578999999994</c:v>
                </c:pt>
                <c:pt idx="22169">
                  <c:v>96.959266</c:v>
                </c:pt>
                <c:pt idx="22170">
                  <c:v>96.959266</c:v>
                </c:pt>
                <c:pt idx="22171">
                  <c:v>96.987952000000007</c:v>
                </c:pt>
                <c:pt idx="22172">
                  <c:v>96.987952000000007</c:v>
                </c:pt>
                <c:pt idx="22173">
                  <c:v>97.016638</c:v>
                </c:pt>
                <c:pt idx="22174">
                  <c:v>97.016638</c:v>
                </c:pt>
                <c:pt idx="22175">
                  <c:v>97.045323999999994</c:v>
                </c:pt>
                <c:pt idx="22176">
                  <c:v>97.045323999999994</c:v>
                </c:pt>
                <c:pt idx="22177">
                  <c:v>97.074010000000001</c:v>
                </c:pt>
                <c:pt idx="22178">
                  <c:v>97.074010000000001</c:v>
                </c:pt>
                <c:pt idx="22179">
                  <c:v>97.102697000000006</c:v>
                </c:pt>
                <c:pt idx="22180">
                  <c:v>97.102697000000006</c:v>
                </c:pt>
                <c:pt idx="22181">
                  <c:v>97.131383</c:v>
                </c:pt>
                <c:pt idx="22182">
                  <c:v>97.131383</c:v>
                </c:pt>
                <c:pt idx="22183">
                  <c:v>97.160068999999993</c:v>
                </c:pt>
                <c:pt idx="22184">
                  <c:v>97.160068999999993</c:v>
                </c:pt>
                <c:pt idx="22185">
                  <c:v>97.188755</c:v>
                </c:pt>
                <c:pt idx="22186">
                  <c:v>97.188755</c:v>
                </c:pt>
                <c:pt idx="22187">
                  <c:v>97.217440999999994</c:v>
                </c:pt>
                <c:pt idx="22188">
                  <c:v>97.217440999999994</c:v>
                </c:pt>
                <c:pt idx="22189">
                  <c:v>97.246127000000001</c:v>
                </c:pt>
                <c:pt idx="22190">
                  <c:v>97.246127000000001</c:v>
                </c:pt>
                <c:pt idx="22191">
                  <c:v>97.274814000000006</c:v>
                </c:pt>
                <c:pt idx="22192">
                  <c:v>97.274814000000006</c:v>
                </c:pt>
                <c:pt idx="22193">
                  <c:v>97.3035</c:v>
                </c:pt>
                <c:pt idx="22194">
                  <c:v>97.3035</c:v>
                </c:pt>
                <c:pt idx="22195">
                  <c:v>97.332185999999993</c:v>
                </c:pt>
                <c:pt idx="22196">
                  <c:v>97.332185999999993</c:v>
                </c:pt>
                <c:pt idx="22197">
                  <c:v>97.360872000000001</c:v>
                </c:pt>
                <c:pt idx="22198">
                  <c:v>97.360872000000001</c:v>
                </c:pt>
                <c:pt idx="22199">
                  <c:v>97.389557999999994</c:v>
                </c:pt>
                <c:pt idx="22200">
                  <c:v>97.389557999999994</c:v>
                </c:pt>
                <c:pt idx="22201">
                  <c:v>97.418244000000001</c:v>
                </c:pt>
                <c:pt idx="22202">
                  <c:v>97.418244000000001</c:v>
                </c:pt>
                <c:pt idx="22203">
                  <c:v>97.446931000000006</c:v>
                </c:pt>
                <c:pt idx="22204">
                  <c:v>97.446931000000006</c:v>
                </c:pt>
                <c:pt idx="22205">
                  <c:v>97.475617</c:v>
                </c:pt>
                <c:pt idx="22206">
                  <c:v>97.475617</c:v>
                </c:pt>
                <c:pt idx="22207">
                  <c:v>97.504302999999993</c:v>
                </c:pt>
                <c:pt idx="22208">
                  <c:v>97.504302999999993</c:v>
                </c:pt>
                <c:pt idx="22209">
                  <c:v>97.532989000000001</c:v>
                </c:pt>
                <c:pt idx="22210">
                  <c:v>97.532989000000001</c:v>
                </c:pt>
                <c:pt idx="22211">
                  <c:v>97.561674999999994</c:v>
                </c:pt>
                <c:pt idx="22212">
                  <c:v>97.561674999999994</c:v>
                </c:pt>
                <c:pt idx="22213">
                  <c:v>97.590361000000001</c:v>
                </c:pt>
                <c:pt idx="22214">
                  <c:v>97.590361000000001</c:v>
                </c:pt>
                <c:pt idx="22215">
                  <c:v>97.619048000000006</c:v>
                </c:pt>
                <c:pt idx="22216">
                  <c:v>97.619048000000006</c:v>
                </c:pt>
                <c:pt idx="22217">
                  <c:v>97.647734</c:v>
                </c:pt>
                <c:pt idx="22218">
                  <c:v>97.647734</c:v>
                </c:pt>
                <c:pt idx="22219">
                  <c:v>97.676419999999993</c:v>
                </c:pt>
                <c:pt idx="22220">
                  <c:v>97.676419999999993</c:v>
                </c:pt>
                <c:pt idx="22221">
                  <c:v>97.705106000000001</c:v>
                </c:pt>
                <c:pt idx="22222">
                  <c:v>97.705106000000001</c:v>
                </c:pt>
                <c:pt idx="22223">
                  <c:v>97.733791999999994</c:v>
                </c:pt>
                <c:pt idx="22224">
                  <c:v>97.733791999999994</c:v>
                </c:pt>
                <c:pt idx="22225">
                  <c:v>97.762478000000002</c:v>
                </c:pt>
                <c:pt idx="22226">
                  <c:v>97.762478000000002</c:v>
                </c:pt>
                <c:pt idx="22227">
                  <c:v>97.791165000000007</c:v>
                </c:pt>
                <c:pt idx="22228">
                  <c:v>97.791165000000007</c:v>
                </c:pt>
                <c:pt idx="22229">
                  <c:v>97.819851</c:v>
                </c:pt>
                <c:pt idx="22230">
                  <c:v>97.819851</c:v>
                </c:pt>
                <c:pt idx="22231">
                  <c:v>97.848536999999993</c:v>
                </c:pt>
                <c:pt idx="22232">
                  <c:v>97.848536999999993</c:v>
                </c:pt>
                <c:pt idx="22233">
                  <c:v>97.877223000000001</c:v>
                </c:pt>
                <c:pt idx="22234">
                  <c:v>97.877223000000001</c:v>
                </c:pt>
                <c:pt idx="22235">
                  <c:v>97.905908999999994</c:v>
                </c:pt>
                <c:pt idx="22236">
                  <c:v>97.905908999999994</c:v>
                </c:pt>
                <c:pt idx="22237">
                  <c:v>97.934595999999999</c:v>
                </c:pt>
                <c:pt idx="22238">
                  <c:v>97.934595999999999</c:v>
                </c:pt>
                <c:pt idx="22239">
                  <c:v>97.963282000000007</c:v>
                </c:pt>
                <c:pt idx="22240">
                  <c:v>97.963282000000007</c:v>
                </c:pt>
                <c:pt idx="22241">
                  <c:v>97.991968</c:v>
                </c:pt>
                <c:pt idx="22242">
                  <c:v>97.991968</c:v>
                </c:pt>
                <c:pt idx="22243">
                  <c:v>98.020653999999993</c:v>
                </c:pt>
                <c:pt idx="22244">
                  <c:v>98.020653999999993</c:v>
                </c:pt>
                <c:pt idx="22245">
                  <c:v>98.049340000000001</c:v>
                </c:pt>
                <c:pt idx="22246">
                  <c:v>98.049340000000001</c:v>
                </c:pt>
                <c:pt idx="22247">
                  <c:v>98.078025999999994</c:v>
                </c:pt>
                <c:pt idx="22248">
                  <c:v>98.078025999999994</c:v>
                </c:pt>
                <c:pt idx="22249">
                  <c:v>98.106712999999999</c:v>
                </c:pt>
                <c:pt idx="22250">
                  <c:v>98.106712999999999</c:v>
                </c:pt>
                <c:pt idx="22251">
                  <c:v>98.135399000000007</c:v>
                </c:pt>
                <c:pt idx="22252">
                  <c:v>98.135399000000007</c:v>
                </c:pt>
                <c:pt idx="22253">
                  <c:v>98.164085</c:v>
                </c:pt>
                <c:pt idx="22254">
                  <c:v>98.164085</c:v>
                </c:pt>
                <c:pt idx="22255">
                  <c:v>98.192770999999993</c:v>
                </c:pt>
                <c:pt idx="22256">
                  <c:v>98.192770999999993</c:v>
                </c:pt>
                <c:pt idx="22257">
                  <c:v>98.221457000000001</c:v>
                </c:pt>
                <c:pt idx="22258">
                  <c:v>98.221457000000001</c:v>
                </c:pt>
                <c:pt idx="22259">
                  <c:v>98.250142999999994</c:v>
                </c:pt>
                <c:pt idx="22260">
                  <c:v>98.250142999999994</c:v>
                </c:pt>
                <c:pt idx="22261">
                  <c:v>98.278829999999999</c:v>
                </c:pt>
                <c:pt idx="22262">
                  <c:v>98.278829999999999</c:v>
                </c:pt>
                <c:pt idx="22263">
                  <c:v>98.307516000000007</c:v>
                </c:pt>
                <c:pt idx="22264">
                  <c:v>98.307516000000007</c:v>
                </c:pt>
                <c:pt idx="22265">
                  <c:v>98.336202</c:v>
                </c:pt>
                <c:pt idx="22266">
                  <c:v>98.336202</c:v>
                </c:pt>
                <c:pt idx="22267">
                  <c:v>98.364887999999993</c:v>
                </c:pt>
                <c:pt idx="22268">
                  <c:v>98.364887999999993</c:v>
                </c:pt>
                <c:pt idx="22269">
                  <c:v>98.393574000000001</c:v>
                </c:pt>
                <c:pt idx="22270">
                  <c:v>98.393574000000001</c:v>
                </c:pt>
                <c:pt idx="22271">
                  <c:v>98.422259999999994</c:v>
                </c:pt>
                <c:pt idx="22272">
                  <c:v>98.422259999999994</c:v>
                </c:pt>
                <c:pt idx="22273">
                  <c:v>98.450946999999999</c:v>
                </c:pt>
                <c:pt idx="22274">
                  <c:v>98.450946999999999</c:v>
                </c:pt>
                <c:pt idx="22275">
                  <c:v>98.479633000000007</c:v>
                </c:pt>
                <c:pt idx="22276">
                  <c:v>98.479633000000007</c:v>
                </c:pt>
                <c:pt idx="22277">
                  <c:v>98.508319</c:v>
                </c:pt>
                <c:pt idx="22278">
                  <c:v>98.508319</c:v>
                </c:pt>
                <c:pt idx="22279">
                  <c:v>98.537004999999994</c:v>
                </c:pt>
                <c:pt idx="22280">
                  <c:v>98.537004999999994</c:v>
                </c:pt>
                <c:pt idx="22281">
                  <c:v>98.565691000000001</c:v>
                </c:pt>
                <c:pt idx="22282">
                  <c:v>98.565691000000001</c:v>
                </c:pt>
                <c:pt idx="22283">
                  <c:v>98.594378000000006</c:v>
                </c:pt>
                <c:pt idx="22284">
                  <c:v>98.594378000000006</c:v>
                </c:pt>
                <c:pt idx="22285">
                  <c:v>98.623063999999999</c:v>
                </c:pt>
                <c:pt idx="22286">
                  <c:v>98.623063999999999</c:v>
                </c:pt>
                <c:pt idx="22287">
                  <c:v>98.651750000000007</c:v>
                </c:pt>
                <c:pt idx="22288">
                  <c:v>98.651750000000007</c:v>
                </c:pt>
                <c:pt idx="22289">
                  <c:v>98.680436</c:v>
                </c:pt>
                <c:pt idx="22290">
                  <c:v>98.680436</c:v>
                </c:pt>
                <c:pt idx="22291">
                  <c:v>98.709121999999994</c:v>
                </c:pt>
                <c:pt idx="22292">
                  <c:v>98.709121999999994</c:v>
                </c:pt>
                <c:pt idx="22293">
                  <c:v>98.737808000000001</c:v>
                </c:pt>
                <c:pt idx="22294">
                  <c:v>98.737808000000001</c:v>
                </c:pt>
                <c:pt idx="22295">
                  <c:v>98.766495000000006</c:v>
                </c:pt>
                <c:pt idx="22296">
                  <c:v>98.766495000000006</c:v>
                </c:pt>
                <c:pt idx="22297">
                  <c:v>98.795180999999999</c:v>
                </c:pt>
                <c:pt idx="22298">
                  <c:v>98.795180999999999</c:v>
                </c:pt>
                <c:pt idx="22299">
                  <c:v>98.823867000000007</c:v>
                </c:pt>
                <c:pt idx="22300">
                  <c:v>98.823867000000007</c:v>
                </c:pt>
                <c:pt idx="22301">
                  <c:v>98.852553</c:v>
                </c:pt>
                <c:pt idx="22302">
                  <c:v>98.852553</c:v>
                </c:pt>
                <c:pt idx="22303">
                  <c:v>98.881238999999994</c:v>
                </c:pt>
                <c:pt idx="22304">
                  <c:v>98.881238999999994</c:v>
                </c:pt>
                <c:pt idx="22305">
                  <c:v>98.909925000000001</c:v>
                </c:pt>
                <c:pt idx="22306">
                  <c:v>98.909925000000001</c:v>
                </c:pt>
                <c:pt idx="22307">
                  <c:v>98.938612000000006</c:v>
                </c:pt>
                <c:pt idx="22308">
                  <c:v>98.938612000000006</c:v>
                </c:pt>
                <c:pt idx="22309">
                  <c:v>98.967298</c:v>
                </c:pt>
                <c:pt idx="22310">
                  <c:v>98.967298</c:v>
                </c:pt>
                <c:pt idx="22311">
                  <c:v>98.995984000000007</c:v>
                </c:pt>
                <c:pt idx="22312">
                  <c:v>98.995984000000007</c:v>
                </c:pt>
                <c:pt idx="22313">
                  <c:v>99.02467</c:v>
                </c:pt>
                <c:pt idx="22314">
                  <c:v>99.02467</c:v>
                </c:pt>
                <c:pt idx="22315">
                  <c:v>99.053355999999994</c:v>
                </c:pt>
                <c:pt idx="22316">
                  <c:v>99.053355999999994</c:v>
                </c:pt>
                <c:pt idx="22317">
                  <c:v>99.082042000000001</c:v>
                </c:pt>
                <c:pt idx="22318">
                  <c:v>99.082042000000001</c:v>
                </c:pt>
                <c:pt idx="22319">
                  <c:v>99.110729000000006</c:v>
                </c:pt>
                <c:pt idx="22320">
                  <c:v>99.110729000000006</c:v>
                </c:pt>
                <c:pt idx="22321">
                  <c:v>99.139415</c:v>
                </c:pt>
                <c:pt idx="22322">
                  <c:v>99.139415</c:v>
                </c:pt>
                <c:pt idx="22323">
                  <c:v>99.168100999999993</c:v>
                </c:pt>
                <c:pt idx="22324">
                  <c:v>99.168100999999993</c:v>
                </c:pt>
                <c:pt idx="22325">
                  <c:v>99.196787</c:v>
                </c:pt>
                <c:pt idx="22326">
                  <c:v>99.196787</c:v>
                </c:pt>
                <c:pt idx="22327">
                  <c:v>99.225472999999994</c:v>
                </c:pt>
                <c:pt idx="22328">
                  <c:v>99.225472999999994</c:v>
                </c:pt>
                <c:pt idx="22329">
                  <c:v>99.254159000000001</c:v>
                </c:pt>
                <c:pt idx="22330">
                  <c:v>99.254159000000001</c:v>
                </c:pt>
                <c:pt idx="22331">
                  <c:v>99.282846000000006</c:v>
                </c:pt>
                <c:pt idx="22332">
                  <c:v>99.282846000000006</c:v>
                </c:pt>
                <c:pt idx="22333">
                  <c:v>99.311532</c:v>
                </c:pt>
                <c:pt idx="22334">
                  <c:v>99.311532</c:v>
                </c:pt>
                <c:pt idx="22335">
                  <c:v>99.340217999999993</c:v>
                </c:pt>
                <c:pt idx="22336">
                  <c:v>99.340217999999993</c:v>
                </c:pt>
                <c:pt idx="22337">
                  <c:v>99.368904000000001</c:v>
                </c:pt>
                <c:pt idx="22338">
                  <c:v>99.368904000000001</c:v>
                </c:pt>
                <c:pt idx="22339">
                  <c:v>99.397589999999994</c:v>
                </c:pt>
                <c:pt idx="22340">
                  <c:v>99.397589999999994</c:v>
                </c:pt>
                <c:pt idx="22341">
                  <c:v>99.426276999999999</c:v>
                </c:pt>
                <c:pt idx="22342">
                  <c:v>99.426276999999999</c:v>
                </c:pt>
                <c:pt idx="22343">
                  <c:v>99.454963000000006</c:v>
                </c:pt>
                <c:pt idx="22344">
                  <c:v>99.454963000000006</c:v>
                </c:pt>
                <c:pt idx="22345">
                  <c:v>99.483649</c:v>
                </c:pt>
                <c:pt idx="22346">
                  <c:v>99.483649</c:v>
                </c:pt>
                <c:pt idx="22347">
                  <c:v>99.512334999999993</c:v>
                </c:pt>
                <c:pt idx="22348">
                  <c:v>99.512334999999993</c:v>
                </c:pt>
                <c:pt idx="22349">
                  <c:v>99.541021000000001</c:v>
                </c:pt>
                <c:pt idx="22350">
                  <c:v>99.541021000000001</c:v>
                </c:pt>
                <c:pt idx="22351">
                  <c:v>99.569706999999994</c:v>
                </c:pt>
                <c:pt idx="22352">
                  <c:v>99.569706999999994</c:v>
                </c:pt>
                <c:pt idx="22353">
                  <c:v>99.598393999999999</c:v>
                </c:pt>
                <c:pt idx="22354">
                  <c:v>99.598393999999999</c:v>
                </c:pt>
                <c:pt idx="22355">
                  <c:v>99.627080000000007</c:v>
                </c:pt>
                <c:pt idx="22356">
                  <c:v>99.627080000000007</c:v>
                </c:pt>
                <c:pt idx="22357">
                  <c:v>99.655766</c:v>
                </c:pt>
                <c:pt idx="22358">
                  <c:v>99.655766</c:v>
                </c:pt>
                <c:pt idx="22359">
                  <c:v>99.684451999999993</c:v>
                </c:pt>
                <c:pt idx="22360">
                  <c:v>99.684451999999993</c:v>
                </c:pt>
                <c:pt idx="22361">
                  <c:v>99.713138000000001</c:v>
                </c:pt>
                <c:pt idx="22362">
                  <c:v>99.713138000000001</c:v>
                </c:pt>
                <c:pt idx="22363">
                  <c:v>99.741823999999994</c:v>
                </c:pt>
                <c:pt idx="22364">
                  <c:v>99.741823999999994</c:v>
                </c:pt>
                <c:pt idx="22365">
                  <c:v>99.770510999999999</c:v>
                </c:pt>
                <c:pt idx="22366">
                  <c:v>99.770510999999999</c:v>
                </c:pt>
                <c:pt idx="22367">
                  <c:v>99.799197000000007</c:v>
                </c:pt>
                <c:pt idx="22368">
                  <c:v>99.799197000000007</c:v>
                </c:pt>
                <c:pt idx="22369">
                  <c:v>99.827883</c:v>
                </c:pt>
                <c:pt idx="22370">
                  <c:v>99.827883</c:v>
                </c:pt>
                <c:pt idx="22371">
                  <c:v>99.856568999999993</c:v>
                </c:pt>
                <c:pt idx="22372">
                  <c:v>99.856568999999993</c:v>
                </c:pt>
                <c:pt idx="22373">
                  <c:v>99.885255000000001</c:v>
                </c:pt>
                <c:pt idx="22374">
                  <c:v>99.885255000000001</c:v>
                </c:pt>
                <c:pt idx="22375">
                  <c:v>99.913940999999994</c:v>
                </c:pt>
                <c:pt idx="22376">
                  <c:v>99.913940999999994</c:v>
                </c:pt>
                <c:pt idx="22377">
                  <c:v>99.942627999999999</c:v>
                </c:pt>
                <c:pt idx="22378">
                  <c:v>99.942627999999999</c:v>
                </c:pt>
                <c:pt idx="22379">
                  <c:v>99.971314000000007</c:v>
                </c:pt>
                <c:pt idx="22380">
                  <c:v>99.971314000000007</c:v>
                </c:pt>
                <c:pt idx="22381">
                  <c:v>100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2503784"/>
        <c:axId val="302506528"/>
      </c:scatterChart>
      <c:valAx>
        <c:axId val="302503784"/>
        <c:scaling>
          <c:orientation val="minMax"/>
          <c:max val="7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 smtClean="0"/>
                  <a:t>Checkpoint</a:t>
                </a:r>
                <a:r>
                  <a:rPr lang="en-US" baseline="0" dirty="0" smtClean="0"/>
                  <a:t> interval </a:t>
                </a:r>
                <a:r>
                  <a:rPr lang="en-US" dirty="0" smtClean="0"/>
                  <a:t>(</a:t>
                </a:r>
                <a:r>
                  <a:rPr lang="en-US" dirty="0" err="1" smtClean="0"/>
                  <a:t>ms</a:t>
                </a:r>
                <a:r>
                  <a:rPr lang="en-US" dirty="0"/>
                  <a:t>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6528"/>
        <c:crosses val="autoZero"/>
        <c:crossBetween val="midCat"/>
      </c:valAx>
      <c:valAx>
        <c:axId val="302506528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CDF (%)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37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 baseline="0"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Apache!$B$1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Apache!$B$2:$B$3</c:f>
              <c:numCache>
                <c:formatCode>General</c:formatCode>
                <c:ptCount val="2"/>
                <c:pt idx="0">
                  <c:v>426</c:v>
                </c:pt>
                <c:pt idx="1">
                  <c:v>1215</c:v>
                </c:pt>
              </c:numCache>
            </c:numRef>
          </c:val>
        </c:ser>
        <c:ser>
          <c:idx val="1"/>
          <c:order val="1"/>
          <c:tx>
            <c:strRef>
              <c:f>Apache!$C$1</c:f>
              <c:strCache>
                <c:ptCount val="1"/>
                <c:pt idx="0">
                  <c:v>In Bascule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Apache!$C$2:$C$3</c:f>
              <c:numCache>
                <c:formatCode>General</c:formatCode>
                <c:ptCount val="2"/>
                <c:pt idx="0">
                  <c:v>1537</c:v>
                </c:pt>
                <c:pt idx="1">
                  <c:v>1560</c:v>
                </c:pt>
              </c:numCache>
            </c:numRef>
          </c:val>
        </c:ser>
        <c:ser>
          <c:idx val="2"/>
          <c:order val="2"/>
          <c:tx>
            <c:strRef>
              <c:f>Apache!$D$1</c:f>
              <c:strCache>
                <c:ptCount val="1"/>
                <c:pt idx="0">
                  <c:v>In Tardigrade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Apache!$A$2:$A$3</c:f>
              <c:strCache>
                <c:ptCount val="2"/>
                <c:pt idx="0">
                  <c:v>10 clients</c:v>
                </c:pt>
                <c:pt idx="1">
                  <c:v>50 clients</c:v>
                </c:pt>
              </c:strCache>
            </c:strRef>
          </c:cat>
          <c:val>
            <c:numRef>
              <c:f>Apache!$D$2:$D$3</c:f>
              <c:numCache>
                <c:formatCode>General</c:formatCode>
                <c:ptCount val="2"/>
                <c:pt idx="0">
                  <c:v>1813</c:v>
                </c:pt>
                <c:pt idx="1">
                  <c:v>3104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02504176"/>
        <c:axId val="302500256"/>
      </c:barChart>
      <c:catAx>
        <c:axId val="302504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0256"/>
        <c:crosses val="autoZero"/>
        <c:auto val="1"/>
        <c:lblAlgn val="ctr"/>
        <c:lblOffset val="100"/>
        <c:noMultiLvlLbl val="0"/>
      </c:catAx>
      <c:valAx>
        <c:axId val="30250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800" baseline="0"/>
                  <a:t>Average request latency (ms)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2504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0B2A8C0-E891-4533-9843-AA9AB49D750C}" type="datetimeFigureOut">
              <a:rPr lang="en-US" smtClean="0"/>
              <a:t>5/5/2015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4B2241-C892-40E1-920E-6B936CF15E5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821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843853-0092-4027-A693-F30C08815FC1}" type="datetimeFigureOut">
              <a:rPr lang="en-US" smtClean="0"/>
              <a:t>5/5/2015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0A5B87-607C-4943-88E9-30ED9315F7F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9971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0A5B87-607C-4943-88E9-30ED9315F7F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508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Shroud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r>
              <a:rPr lang="en-US" dirty="0" smtClean="0"/>
              <a:t>Tardigrade</a:t>
            </a:r>
          </a:p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r>
              <a:rPr lang="en-US" dirty="0" smtClean="0"/>
              <a:t>Tardigrade</a:t>
            </a:r>
          </a:p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r>
              <a:rPr lang="en-US" dirty="0" smtClean="0"/>
              <a:t>Tardigrade</a:t>
            </a:r>
          </a:p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r>
              <a:rPr lang="en-US" dirty="0" smtClean="0"/>
              <a:t>Tardigrade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r>
              <a:rPr lang="en-US" dirty="0" smtClean="0"/>
              <a:t>Tardigrade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Jay Lorch, Microsoft Research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Tardigrade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Jay Lorch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Memoir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10" Type="http://schemas.openxmlformats.org/officeDocument/2006/relationships/image" Target="../media/image8.png"/><Relationship Id="rId4" Type="http://schemas.openxmlformats.org/officeDocument/2006/relationships/image" Target="../media/image2.jp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7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1000" y="-152400"/>
            <a:ext cx="8382000" cy="2232025"/>
          </a:xfrm>
        </p:spPr>
        <p:txBody>
          <a:bodyPr>
            <a:normAutofit/>
          </a:bodyPr>
          <a:lstStyle/>
          <a:p>
            <a:r>
              <a:rPr lang="en-US" sz="3200" dirty="0" smtClean="0"/>
              <a:t>Tardigrade:</a:t>
            </a:r>
            <a:br>
              <a:rPr lang="en-US" sz="3200" dirty="0" smtClean="0"/>
            </a:br>
            <a:r>
              <a:rPr lang="en-US" sz="3200" dirty="0" smtClean="0"/>
              <a:t>Leveraging </a:t>
            </a:r>
            <a:r>
              <a:rPr lang="en-US" sz="3200" dirty="0"/>
              <a:t>Lightweight Virtual Machines to Easily and Efficiently Construct Fault-Tolerant Services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813540" y="3939316"/>
            <a:ext cx="2318263" cy="1581135"/>
            <a:chOff x="3442843" y="3140211"/>
            <a:chExt cx="2318263" cy="1581135"/>
          </a:xfrm>
        </p:grpSpPr>
        <p:sp>
          <p:nvSpPr>
            <p:cNvPr id="6" name="TextBox 5"/>
            <p:cNvSpPr txBox="1"/>
            <p:nvPr/>
          </p:nvSpPr>
          <p:spPr>
            <a:xfrm>
              <a:off x="3442843" y="3140211"/>
              <a:ext cx="231826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rgbClr val="002060"/>
                  </a:solidFill>
                  <a:latin typeface="Garamond" panose="02020404030301010803" pitchFamily="18" charset="0"/>
                </a:rPr>
                <a:t>Lisa Glendenning</a:t>
              </a:r>
              <a:endParaRPr lang="en-US" sz="2400" dirty="0">
                <a:solidFill>
                  <a:srgbClr val="002060"/>
                </a:solidFill>
                <a:latin typeface="Garamond" panose="02020404030301010803" pitchFamily="18" charset="0"/>
              </a:endParaRP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10256" y="3532626"/>
              <a:ext cx="1183437" cy="118872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21" name="Group 20"/>
          <p:cNvGrpSpPr/>
          <p:nvPr/>
        </p:nvGrpSpPr>
        <p:grpSpPr>
          <a:xfrm>
            <a:off x="3690905" y="3939316"/>
            <a:ext cx="2167467" cy="1581135"/>
            <a:chOff x="4920227" y="3140211"/>
            <a:chExt cx="2167467" cy="1581135"/>
          </a:xfrm>
        </p:grpSpPr>
        <p:sp>
          <p:nvSpPr>
            <p:cNvPr id="25" name="TextBox 24"/>
            <p:cNvSpPr txBox="1"/>
            <p:nvPr/>
          </p:nvSpPr>
          <p:spPr>
            <a:xfrm>
              <a:off x="4920227" y="3140211"/>
              <a:ext cx="21674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002060"/>
                  </a:solidFill>
                  <a:latin typeface="Garamond" panose="02020404030301010803" pitchFamily="18" charset="0"/>
                </a:rPr>
                <a:t>Dutch T. Meyer</a:t>
              </a:r>
              <a:endParaRPr lang="en-US" sz="2400" dirty="0">
                <a:solidFill>
                  <a:srgbClr val="002060"/>
                </a:solidFill>
                <a:latin typeface="Garamond" panose="02020404030301010803" pitchFamily="18" charset="0"/>
              </a:endParaRPr>
            </a:p>
          </p:txBody>
        </p:sp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09600" y="3532626"/>
              <a:ext cx="1188720" cy="118872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22" name="Group 21"/>
          <p:cNvGrpSpPr/>
          <p:nvPr/>
        </p:nvGrpSpPr>
        <p:grpSpPr>
          <a:xfrm>
            <a:off x="5771412" y="3939316"/>
            <a:ext cx="2379886" cy="1581135"/>
            <a:chOff x="6324600" y="3140211"/>
            <a:chExt cx="2379886" cy="1581135"/>
          </a:xfrm>
        </p:grpSpPr>
        <p:sp>
          <p:nvSpPr>
            <p:cNvPr id="28" name="TextBox 27"/>
            <p:cNvSpPr txBox="1"/>
            <p:nvPr/>
          </p:nvSpPr>
          <p:spPr>
            <a:xfrm>
              <a:off x="6324600" y="3140211"/>
              <a:ext cx="237988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002060"/>
                  </a:solidFill>
                  <a:latin typeface="Garamond" panose="02020404030301010803" pitchFamily="18" charset="0"/>
                </a:rPr>
                <a:t>Andrew Warfield</a:t>
              </a:r>
              <a:endParaRPr lang="en-US" sz="2400" dirty="0">
                <a:solidFill>
                  <a:srgbClr val="002060"/>
                </a:solidFill>
                <a:latin typeface="Garamond" panose="02020404030301010803" pitchFamily="18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18" t="4103" r="13179" b="1"/>
            <a:stretch/>
          </p:blipFill>
          <p:spPr>
            <a:xfrm>
              <a:off x="6918590" y="3532626"/>
              <a:ext cx="1191906" cy="118872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9609" y="5628178"/>
            <a:ext cx="966124" cy="966124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353330" y="1828800"/>
            <a:ext cx="4437340" cy="2027264"/>
            <a:chOff x="2362200" y="1828800"/>
            <a:chExt cx="4437340" cy="2027264"/>
          </a:xfrm>
        </p:grpSpPr>
        <p:grpSp>
          <p:nvGrpSpPr>
            <p:cNvPr id="10" name="Group 9"/>
            <p:cNvGrpSpPr/>
            <p:nvPr/>
          </p:nvGrpSpPr>
          <p:grpSpPr>
            <a:xfrm>
              <a:off x="4376184" y="1828800"/>
              <a:ext cx="2423356" cy="1590137"/>
              <a:chOff x="3995184" y="2448174"/>
              <a:chExt cx="2423356" cy="1590137"/>
            </a:xfrm>
          </p:grpSpPr>
          <p:sp>
            <p:nvSpPr>
              <p:cNvPr id="5" name="TextBox 4"/>
              <p:cNvSpPr txBox="1"/>
              <p:nvPr/>
            </p:nvSpPr>
            <p:spPr>
              <a:xfrm>
                <a:off x="3995184" y="2448174"/>
                <a:ext cx="242335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rgbClr val="002060"/>
                    </a:solidFill>
                    <a:latin typeface="Garamond" panose="02020404030301010803" pitchFamily="18" charset="0"/>
                  </a:rPr>
                  <a:t>Andrew Baumann</a:t>
                </a:r>
                <a:endParaRPr lang="en-US" sz="2400" dirty="0">
                  <a:solidFill>
                    <a:srgbClr val="002060"/>
                  </a:solidFill>
                  <a:latin typeface="Garamond" panose="02020404030301010803" pitchFamily="18" charset="0"/>
                </a:endParaRPr>
              </a:p>
            </p:txBody>
          </p:sp>
          <p:pic>
            <p:nvPicPr>
              <p:cNvPr id="32" name="Picture 31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601346" y="2827279"/>
                <a:ext cx="1211032" cy="1211032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</p:grp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9433" y="3503016"/>
              <a:ext cx="2891424" cy="353048"/>
            </a:xfrm>
            <a:prstGeom prst="rect">
              <a:avLst/>
            </a:prstGeom>
          </p:spPr>
        </p:pic>
        <p:grpSp>
          <p:nvGrpSpPr>
            <p:cNvPr id="7" name="Group 6"/>
            <p:cNvGrpSpPr/>
            <p:nvPr/>
          </p:nvGrpSpPr>
          <p:grpSpPr>
            <a:xfrm>
              <a:off x="2362200" y="1828800"/>
              <a:ext cx="1976118" cy="1609684"/>
              <a:chOff x="1981200" y="2448174"/>
              <a:chExt cx="1976118" cy="1609684"/>
            </a:xfrm>
          </p:grpSpPr>
          <p:sp>
            <p:nvSpPr>
              <p:cNvPr id="4" name="TextBox 3"/>
              <p:cNvSpPr txBox="1"/>
              <p:nvPr/>
            </p:nvSpPr>
            <p:spPr>
              <a:xfrm>
                <a:off x="1981200" y="2448174"/>
                <a:ext cx="197611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rgbClr val="C00000"/>
                    </a:solidFill>
                    <a:latin typeface="Garamond" panose="02020404030301010803" pitchFamily="18" charset="0"/>
                  </a:rPr>
                  <a:t>Jacob R. Lorch</a:t>
                </a:r>
                <a:endParaRPr lang="en-US" sz="2400" dirty="0">
                  <a:solidFill>
                    <a:srgbClr val="C00000"/>
                  </a:solidFill>
                  <a:latin typeface="Garamond" panose="02020404030301010803" pitchFamily="18" charset="0"/>
                </a:endParaRPr>
              </a:p>
            </p:txBody>
          </p:sp>
          <p:pic>
            <p:nvPicPr>
              <p:cNvPr id="24" name="Picture 2" descr="http://research.microsoft.com/en-US/people/lorch/jaylorchfull.jpg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69402" y="2846826"/>
                <a:ext cx="807281" cy="1211032"/>
              </a:xfrm>
              <a:prstGeom prst="rect">
                <a:avLst/>
              </a:prstGeom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29" name="Picture 2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4484" y="5562600"/>
            <a:ext cx="833592" cy="10972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360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099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8142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Asynchronous virtual machine </a:t>
            </a:r>
            <a:r>
              <a:rPr lang="en-US" dirty="0"/>
              <a:t>replication - Remus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10</a:t>
            </a:fld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772178" y="2163890"/>
            <a:ext cx="1066800" cy="1143000"/>
            <a:chOff x="2772178" y="2163890"/>
            <a:chExt cx="1066800" cy="1143000"/>
          </a:xfrm>
        </p:grpSpPr>
        <p:sp>
          <p:nvSpPr>
            <p:cNvPr id="10" name="Oval Callout 9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" name="Group 15"/>
          <p:cNvGrpSpPr/>
          <p:nvPr/>
        </p:nvGrpSpPr>
        <p:grpSpPr>
          <a:xfrm>
            <a:off x="2769828" y="2166648"/>
            <a:ext cx="1066800" cy="1143000"/>
            <a:chOff x="2772178" y="2163890"/>
            <a:chExt cx="1066800" cy="1143000"/>
          </a:xfrm>
        </p:grpSpPr>
        <p:sp>
          <p:nvSpPr>
            <p:cNvPr id="17" name="Oval Callout 16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" name="Group 18"/>
          <p:cNvGrpSpPr/>
          <p:nvPr/>
        </p:nvGrpSpPr>
        <p:grpSpPr>
          <a:xfrm>
            <a:off x="6209844" y="2171244"/>
            <a:ext cx="1066800" cy="1143000"/>
            <a:chOff x="2772178" y="2163890"/>
            <a:chExt cx="1066800" cy="1143000"/>
          </a:xfrm>
        </p:grpSpPr>
        <p:sp>
          <p:nvSpPr>
            <p:cNvPr id="20" name="Oval Callout 19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Rounded Rectangle 6"/>
          <p:cNvSpPr/>
          <p:nvPr/>
        </p:nvSpPr>
        <p:spPr>
          <a:xfrm>
            <a:off x="1219200" y="4834399"/>
            <a:ext cx="2895600" cy="953916"/>
          </a:xfrm>
          <a:prstGeom prst="round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dirty="0" smtClean="0"/>
              <a:t>Output buffer</a:t>
            </a:r>
            <a:endParaRPr lang="en-US" dirty="0"/>
          </a:p>
        </p:txBody>
      </p:sp>
      <p:sp>
        <p:nvSpPr>
          <p:cNvPr id="3" name="Vertical Scroll 2"/>
          <p:cNvSpPr/>
          <p:nvPr/>
        </p:nvSpPr>
        <p:spPr>
          <a:xfrm>
            <a:off x="1406456" y="5028744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Vertical Scroll 26"/>
          <p:cNvSpPr/>
          <p:nvPr/>
        </p:nvSpPr>
        <p:spPr>
          <a:xfrm>
            <a:off x="1850342" y="5112252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Vertical Scroll 27"/>
          <p:cNvSpPr/>
          <p:nvPr/>
        </p:nvSpPr>
        <p:spPr>
          <a:xfrm>
            <a:off x="2312628" y="502920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5867400" y="2341657"/>
            <a:ext cx="19173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 smtClean="0"/>
              <a:t>Ack</a:t>
            </a:r>
            <a:r>
              <a:rPr lang="en-US" sz="4800" dirty="0" smtClean="0"/>
              <a:t>(</a:t>
            </a:r>
            <a:r>
              <a:rPr lang="el-GR" sz="4800" dirty="0" smtClean="0"/>
              <a:t>Δ</a:t>
            </a:r>
            <a:r>
              <a:rPr lang="en-US" sz="4800" dirty="0" smtClean="0"/>
              <a:t>)</a:t>
            </a:r>
            <a:endParaRPr lang="en-US" sz="4800" dirty="0"/>
          </a:p>
        </p:txBody>
      </p:sp>
      <p:sp>
        <p:nvSpPr>
          <p:cNvPr id="22" name="Rounded Rectangle 21"/>
          <p:cNvSpPr/>
          <p:nvPr/>
        </p:nvSpPr>
        <p:spPr>
          <a:xfrm>
            <a:off x="23622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60960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12761" y="1467669"/>
            <a:ext cx="238597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[Cully et al., NSDI 2008]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214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3.33333E-6 L -0.3632 -0.00208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60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7" grpId="0" animBg="1"/>
      <p:bldP spid="28" grpId="0" animBg="1"/>
      <p:bldP spid="29" grpId="0"/>
      <p:bldP spid="29" grpId="1"/>
      <p:bldP spid="29" grpId="2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High VM activity can delay packets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1067556"/>
              </p:ext>
            </p:extLst>
          </p:nvPr>
        </p:nvGraphicFramePr>
        <p:xfrm>
          <a:off x="685800" y="1219200"/>
          <a:ext cx="7734300" cy="4886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ed Rectangle 7"/>
          <p:cNvSpPr/>
          <p:nvPr/>
        </p:nvSpPr>
        <p:spPr>
          <a:xfrm>
            <a:off x="1143000" y="4267200"/>
            <a:ext cx="7162800" cy="1104637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chemeClr val="tx1"/>
                </a:solidFill>
              </a:rPr>
              <a:t>Processes unrelated to the service can balloon client-perceived latency.</a:t>
            </a:r>
            <a:endParaRPr lang="en-US" sz="3600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54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 uiExpand="1">
        <p:bldSub>
          <a:bldChart bld="series"/>
        </p:bldSub>
      </p:bldGraphic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Motivation</a:t>
            </a:r>
          </a:p>
          <a:p>
            <a:r>
              <a:rPr lang="en-US" dirty="0" smtClean="0"/>
              <a:t>Background:  Asynchronous VM replication</a:t>
            </a:r>
          </a:p>
          <a:p>
            <a:r>
              <a:rPr lang="en-US" dirty="0" smtClean="0">
                <a:solidFill>
                  <a:srgbClr val="C00000"/>
                </a:solidFill>
              </a:rPr>
              <a:t>Our solution:  Lightweight VM replication</a:t>
            </a:r>
          </a:p>
          <a:p>
            <a:r>
              <a:rPr lang="en-US" dirty="0" smtClean="0"/>
              <a:t>Challenges and solutions</a:t>
            </a:r>
          </a:p>
          <a:p>
            <a:r>
              <a:rPr lang="en-US" dirty="0" smtClean="0"/>
              <a:t>Evaluation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90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415690" y="1804015"/>
            <a:ext cx="4312620" cy="1848208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u="sng" dirty="0" smtClean="0">
                <a:solidFill>
                  <a:schemeClr val="tx1"/>
                </a:solidFill>
              </a:rPr>
              <a:t>Lightweight VM system examples</a:t>
            </a:r>
          </a:p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Xax</a:t>
            </a:r>
            <a:r>
              <a:rPr lang="en-US" dirty="0" smtClean="0">
                <a:solidFill>
                  <a:schemeClr val="tx1"/>
                </a:solidFill>
              </a:rPr>
              <a:t> [Douceur et al., OSDI 2008]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Native Client [</a:t>
            </a:r>
            <a:r>
              <a:rPr lang="en-US" dirty="0" err="1" smtClean="0">
                <a:solidFill>
                  <a:schemeClr val="tx1"/>
                </a:solidFill>
              </a:rPr>
              <a:t>Sehr</a:t>
            </a:r>
            <a:r>
              <a:rPr lang="en-US" dirty="0" smtClean="0">
                <a:solidFill>
                  <a:schemeClr val="tx1"/>
                </a:solidFill>
              </a:rPr>
              <a:t> et al., IEEE S&amp;P 2009]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Drawbridge [Porter et al., ASPLOS 2011]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Embassies [Howell et al., NSDI 2013]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Bascule [Baumann et al., </a:t>
            </a:r>
            <a:r>
              <a:rPr lang="en-US" dirty="0" err="1" smtClean="0">
                <a:solidFill>
                  <a:schemeClr val="tx1"/>
                </a:solidFill>
              </a:rPr>
              <a:t>Eurosys</a:t>
            </a:r>
            <a:r>
              <a:rPr lang="en-US" dirty="0" smtClean="0">
                <a:solidFill>
                  <a:schemeClr val="tx1"/>
                </a:solidFill>
              </a:rPr>
              <a:t> 2013]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Our solution:  Use </a:t>
            </a:r>
            <a:r>
              <a:rPr lang="en-US" i="1" dirty="0" smtClean="0"/>
              <a:t>lightweight</a:t>
            </a:r>
            <a:r>
              <a:rPr lang="en-US" dirty="0" smtClean="0"/>
              <a:t> VMs instead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4648200" y="4038600"/>
            <a:ext cx="1674822" cy="731520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Service process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8" name="Rectangle 286"/>
          <p:cNvSpPr>
            <a:spLocks noChangeArrowheads="1"/>
          </p:cNvSpPr>
          <p:nvPr/>
        </p:nvSpPr>
        <p:spPr bwMode="auto">
          <a:xfrm>
            <a:off x="609600" y="4038600"/>
            <a:ext cx="3886888" cy="731520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Other processes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6474734" y="4038600"/>
            <a:ext cx="1972580" cy="73152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LVM 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" name="Rectangle 266"/>
          <p:cNvSpPr>
            <a:spLocks noChangeArrowheads="1"/>
          </p:cNvSpPr>
          <p:nvPr/>
        </p:nvSpPr>
        <p:spPr bwMode="auto">
          <a:xfrm>
            <a:off x="609600" y="4783358"/>
            <a:ext cx="7848599" cy="8469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Host OS</a:t>
            </a:r>
            <a:endParaRPr lang="en-US" sz="2000" dirty="0"/>
          </a:p>
        </p:txBody>
      </p:sp>
      <p:sp>
        <p:nvSpPr>
          <p:cNvPr id="8" name="Multiply 7"/>
          <p:cNvSpPr/>
          <p:nvPr/>
        </p:nvSpPr>
        <p:spPr>
          <a:xfrm>
            <a:off x="5257800" y="4572000"/>
            <a:ext cx="457200" cy="381000"/>
          </a:xfrm>
          <a:prstGeom prst="mathMultiply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Left-Right Arrow 13"/>
          <p:cNvSpPr/>
          <p:nvPr/>
        </p:nvSpPr>
        <p:spPr>
          <a:xfrm>
            <a:off x="6096000" y="4352519"/>
            <a:ext cx="609600" cy="152400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ular Callout 18"/>
          <p:cNvSpPr/>
          <p:nvPr/>
        </p:nvSpPr>
        <p:spPr>
          <a:xfrm>
            <a:off x="6749426" y="3200400"/>
            <a:ext cx="1784974" cy="866579"/>
          </a:xfrm>
          <a:prstGeom prst="wedgeRoundRectCallout">
            <a:avLst>
              <a:gd name="adj1" fmla="val -62145"/>
              <a:gd name="adj2" fmla="val 85917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Narrow API (e.g., ~45 calls in Bascule)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334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AC646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8" grpId="0" animBg="1"/>
      <p:bldP spid="12" grpId="0" animBg="1"/>
      <p:bldP spid="30" grpId="0" animBg="1"/>
      <p:bldP spid="8" grpId="0" animBg="1"/>
      <p:bldP spid="14" grpId="0" animBg="1"/>
      <p:bldP spid="1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Lightweight VMs can support unmodified binaries via a library 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14</a:t>
            </a:fld>
            <a:endParaRPr lang="en-US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2819400" y="3276600"/>
            <a:ext cx="3944716" cy="762000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Service process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2819400" y="4373880"/>
            <a:ext cx="3944716" cy="73152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LVM host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819400" y="4197534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4350676" y="4125686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198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88"/>
          <p:cNvSpPr>
            <a:spLocks noChangeArrowheads="1"/>
          </p:cNvSpPr>
          <p:nvPr/>
        </p:nvSpPr>
        <p:spPr bwMode="auto">
          <a:xfrm>
            <a:off x="2837083" y="1828800"/>
            <a:ext cx="3936395" cy="2219349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Service process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Lightweight VMs can support unmodified binaries via a library 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15</a:t>
            </a:fld>
            <a:endParaRPr lang="en-US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3124201" y="2209799"/>
            <a:ext cx="3505200" cy="71891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binary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819400" y="4197534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4350676" y="4125686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124200" y="3055366"/>
            <a:ext cx="3505201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451835" y="2979166"/>
            <a:ext cx="882165" cy="145034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3" name="Rectangle 288"/>
          <p:cNvSpPr>
            <a:spLocks noChangeArrowheads="1"/>
          </p:cNvSpPr>
          <p:nvPr/>
        </p:nvSpPr>
        <p:spPr bwMode="auto">
          <a:xfrm>
            <a:off x="3124201" y="3231771"/>
            <a:ext cx="3505200" cy="74367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Library OS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2819400" y="4373880"/>
            <a:ext cx="3944716" cy="73152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LVM 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" name="Rounded Rectangular Callout 19"/>
          <p:cNvSpPr/>
          <p:nvPr/>
        </p:nvSpPr>
        <p:spPr>
          <a:xfrm>
            <a:off x="6710946" y="1905000"/>
            <a:ext cx="1784974" cy="1254809"/>
          </a:xfrm>
          <a:prstGeom prst="wedgeRoundRectCallout">
            <a:avLst>
              <a:gd name="adj1" fmla="val -62145"/>
              <a:gd name="adj2" fmla="val 85917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Bascule has a Windows </a:t>
            </a:r>
            <a:r>
              <a:rPr lang="en-US" dirty="0" err="1" smtClean="0">
                <a:solidFill>
                  <a:schemeClr val="tx1"/>
                </a:solidFill>
              </a:rPr>
              <a:t>LibOS</a:t>
            </a:r>
            <a:r>
              <a:rPr lang="en-US" dirty="0" smtClean="0">
                <a:solidFill>
                  <a:schemeClr val="tx1"/>
                </a:solidFill>
              </a:rPr>
              <a:t> and a Linux </a:t>
            </a:r>
            <a:r>
              <a:rPr lang="en-US" dirty="0" err="1" smtClean="0">
                <a:solidFill>
                  <a:schemeClr val="tx1"/>
                </a:solidFill>
              </a:rPr>
              <a:t>LibOS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848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 lightweight VM is encapsulated by virtue of having a narrow interface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2819400" y="4373880"/>
            <a:ext cx="3944716" cy="73152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LVM host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819400" y="4197534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4350676" y="4125686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7" name="Down Arrow 16"/>
          <p:cNvSpPr/>
          <p:nvPr/>
        </p:nvSpPr>
        <p:spPr>
          <a:xfrm rot="18349309">
            <a:off x="1428059" y="2613355"/>
            <a:ext cx="1010104" cy="1980502"/>
          </a:xfrm>
          <a:prstGeom prst="downArrow">
            <a:avLst/>
          </a:prstGeom>
          <a:solidFill>
            <a:srgbClr val="C0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/>
            <a:r>
              <a:rPr lang="en-US" dirty="0" smtClean="0"/>
              <a:t>State capture interface</a:t>
            </a:r>
            <a:endParaRPr lang="en-US" dirty="0"/>
          </a:p>
        </p:txBody>
      </p:sp>
      <p:sp>
        <p:nvSpPr>
          <p:cNvPr id="11" name="Rectangle 288"/>
          <p:cNvSpPr>
            <a:spLocks noChangeArrowheads="1"/>
          </p:cNvSpPr>
          <p:nvPr/>
        </p:nvSpPr>
        <p:spPr bwMode="auto">
          <a:xfrm>
            <a:off x="2837083" y="1828800"/>
            <a:ext cx="3936395" cy="2219349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Service process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Rectangle 288"/>
          <p:cNvSpPr>
            <a:spLocks noChangeArrowheads="1"/>
          </p:cNvSpPr>
          <p:nvPr/>
        </p:nvSpPr>
        <p:spPr bwMode="auto">
          <a:xfrm>
            <a:off x="3124201" y="2209799"/>
            <a:ext cx="3505200" cy="71891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binary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3124200" y="3055366"/>
            <a:ext cx="3505201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4451835" y="2979166"/>
            <a:ext cx="882165" cy="145034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9" name="Rectangle 288"/>
          <p:cNvSpPr>
            <a:spLocks noChangeArrowheads="1"/>
          </p:cNvSpPr>
          <p:nvPr/>
        </p:nvSpPr>
        <p:spPr bwMode="auto">
          <a:xfrm>
            <a:off x="3124201" y="3231771"/>
            <a:ext cx="3505200" cy="74367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Library OS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71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88"/>
          <p:cNvSpPr>
            <a:spLocks noChangeArrowheads="1"/>
          </p:cNvSpPr>
          <p:nvPr/>
        </p:nvSpPr>
        <p:spPr bwMode="auto">
          <a:xfrm>
            <a:off x="2837083" y="1828800"/>
            <a:ext cx="3936395" cy="2219349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Service process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Our approach:  Checkpoint by interposing on existing LVM API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3124201" y="2209799"/>
            <a:ext cx="3505200" cy="71891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binary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2819400" y="4197534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4350676" y="4125686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124200" y="3055366"/>
            <a:ext cx="3505201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451835" y="2979166"/>
            <a:ext cx="882165" cy="145034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3" name="Rectangle 288"/>
          <p:cNvSpPr>
            <a:spLocks noChangeArrowheads="1"/>
          </p:cNvSpPr>
          <p:nvPr/>
        </p:nvSpPr>
        <p:spPr bwMode="auto">
          <a:xfrm>
            <a:off x="3124201" y="3231771"/>
            <a:ext cx="3505200" cy="74367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Library OS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2819400" y="4373880"/>
            <a:ext cx="3944716" cy="426720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Checkpointer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2819400" y="5024848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4350676" y="4953000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22" name="Rectangle 286"/>
          <p:cNvSpPr>
            <a:spLocks noChangeArrowheads="1"/>
          </p:cNvSpPr>
          <p:nvPr/>
        </p:nvSpPr>
        <p:spPr bwMode="auto">
          <a:xfrm>
            <a:off x="2819400" y="5201194"/>
            <a:ext cx="3944716" cy="73152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LVM 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2661186" y="4011594"/>
            <a:ext cx="4261144" cy="371880"/>
          </a:xfrm>
          <a:prstGeom prst="roundRect">
            <a:avLst/>
          </a:prstGeom>
          <a:solidFill>
            <a:schemeClr val="accent4">
              <a:alpha val="5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2661186" y="4807110"/>
            <a:ext cx="4261144" cy="371880"/>
          </a:xfrm>
          <a:prstGeom prst="roundRect">
            <a:avLst/>
          </a:prstGeom>
          <a:solidFill>
            <a:schemeClr val="accent4">
              <a:alpha val="5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Left-Right Arrow 24"/>
          <p:cNvSpPr/>
          <p:nvPr/>
        </p:nvSpPr>
        <p:spPr>
          <a:xfrm rot="16200000">
            <a:off x="5539081" y="4412995"/>
            <a:ext cx="1342439" cy="381000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loud Callout 2"/>
          <p:cNvSpPr/>
          <p:nvPr/>
        </p:nvSpPr>
        <p:spPr>
          <a:xfrm>
            <a:off x="533400" y="1828800"/>
            <a:ext cx="1931006" cy="2146643"/>
          </a:xfrm>
          <a:prstGeom prst="cloudCallout">
            <a:avLst>
              <a:gd name="adj1" fmla="val 65139"/>
              <a:gd name="adj2" fmla="val 74616"/>
            </a:avLst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Checkpoint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1061536" y="2623045"/>
            <a:ext cx="874734" cy="712241"/>
            <a:chOff x="-304800" y="188367"/>
            <a:chExt cx="3936395" cy="2219349"/>
          </a:xfrm>
        </p:grpSpPr>
        <p:sp>
          <p:nvSpPr>
            <p:cNvPr id="27" name="Rectangle 288"/>
            <p:cNvSpPr>
              <a:spLocks noChangeArrowheads="1"/>
            </p:cNvSpPr>
            <p:nvPr/>
          </p:nvSpPr>
          <p:spPr bwMode="auto">
            <a:xfrm>
              <a:off x="-304800" y="188367"/>
              <a:ext cx="3936395" cy="2219349"/>
            </a:xfrm>
            <a:prstGeom prst="rect">
              <a:avLst/>
            </a:prstGeom>
            <a:solidFill>
              <a:srgbClr val="00B050"/>
            </a:solidFill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88"/>
            <p:cNvSpPr>
              <a:spLocks noChangeArrowheads="1"/>
            </p:cNvSpPr>
            <p:nvPr/>
          </p:nvSpPr>
          <p:spPr bwMode="auto">
            <a:xfrm>
              <a:off x="-17682" y="569366"/>
              <a:ext cx="3505200" cy="718911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288"/>
            <p:cNvSpPr>
              <a:spLocks noChangeArrowheads="1"/>
            </p:cNvSpPr>
            <p:nvPr/>
          </p:nvSpPr>
          <p:spPr bwMode="auto">
            <a:xfrm>
              <a:off x="-17682" y="1591338"/>
              <a:ext cx="3505200" cy="743672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rgbClr val="0070C0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33" name="Rounded Rectangle 32"/>
          <p:cNvSpPr/>
          <p:nvPr/>
        </p:nvSpPr>
        <p:spPr>
          <a:xfrm>
            <a:off x="7010400" y="2118107"/>
            <a:ext cx="1784974" cy="1893487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Interposition using existing API means LVM and </a:t>
            </a:r>
            <a:r>
              <a:rPr lang="en-US" dirty="0" err="1" smtClean="0">
                <a:solidFill>
                  <a:schemeClr val="tx1"/>
                </a:solidFill>
              </a:rPr>
              <a:t>LibOS</a:t>
            </a:r>
            <a:r>
              <a:rPr lang="en-US" dirty="0" smtClean="0">
                <a:solidFill>
                  <a:schemeClr val="tx1"/>
                </a:solidFill>
              </a:rPr>
              <a:t> don’t have to change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885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4" grpId="0" animBg="1"/>
      <p:bldP spid="24" grpId="1" animBg="1"/>
      <p:bldP spid="25" grpId="0" animBg="1"/>
      <p:bldP spid="3" grpId="0" animBg="1"/>
      <p:bldP spid="3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762500" y="762001"/>
            <a:ext cx="3505200" cy="2553891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L</a:t>
            </a:r>
            <a:r>
              <a:rPr lang="en-US" sz="3600" dirty="0" smtClean="0"/>
              <a:t>ightweight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V</a:t>
            </a:r>
            <a:r>
              <a:rPr lang="en-US" sz="3600" dirty="0" smtClean="0"/>
              <a:t>irtual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M</a:t>
            </a:r>
            <a:r>
              <a:rPr lang="en-US" sz="3600" dirty="0" smtClean="0"/>
              <a:t>achine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R</a:t>
            </a:r>
            <a:r>
              <a:rPr lang="en-US" sz="3600" dirty="0" smtClean="0"/>
              <a:t>eplication</a:t>
            </a:r>
            <a:endParaRPr lang="en-US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914400" y="762000"/>
            <a:ext cx="3276600" cy="2553891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chemeClr val="tx1"/>
                </a:solidFill>
              </a:rPr>
              <a:t>Asynchronous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Virtual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Machine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Replication</a:t>
            </a:r>
            <a:endParaRPr lang="en-US" sz="3600" dirty="0">
              <a:solidFill>
                <a:schemeClr val="tx1"/>
              </a:solidFill>
            </a:endParaRPr>
          </a:p>
        </p:txBody>
      </p:sp>
      <p:pic>
        <p:nvPicPr>
          <p:cNvPr id="9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471" y="45418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6335" y="44958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1610371" y="3459290"/>
            <a:ext cx="1066800" cy="1143000"/>
            <a:chOff x="2772178" y="2163890"/>
            <a:chExt cx="1066800" cy="1143000"/>
          </a:xfrm>
        </p:grpSpPr>
        <p:sp>
          <p:nvSpPr>
            <p:cNvPr id="12" name="Oval Callout 11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" name="Rounded Rectangle 21"/>
          <p:cNvSpPr/>
          <p:nvPr/>
        </p:nvSpPr>
        <p:spPr>
          <a:xfrm>
            <a:off x="1200393" y="55626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3193372" y="5608637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621" y="458888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4485" y="4542846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ounded Rectangle 29"/>
          <p:cNvSpPr/>
          <p:nvPr/>
        </p:nvSpPr>
        <p:spPr>
          <a:xfrm>
            <a:off x="5288543" y="560964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7281522" y="5655683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5507819" y="3505200"/>
            <a:ext cx="1426381" cy="1295400"/>
            <a:chOff x="5507819" y="3505200"/>
            <a:chExt cx="1426381" cy="1295400"/>
          </a:xfrm>
        </p:grpSpPr>
        <p:sp>
          <p:nvSpPr>
            <p:cNvPr id="32" name="Rectangle 269"/>
            <p:cNvSpPr>
              <a:spLocks noChangeArrowheads="1"/>
            </p:cNvSpPr>
            <p:nvPr/>
          </p:nvSpPr>
          <p:spPr bwMode="auto">
            <a:xfrm>
              <a:off x="5507819" y="3505200"/>
              <a:ext cx="1426381" cy="1295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76200" tIns="38100" rIns="76200" bIns="3810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/>
            </a:p>
          </p:txBody>
        </p:sp>
        <p:sp>
          <p:nvSpPr>
            <p:cNvPr id="33" name="Rectangle 288"/>
            <p:cNvSpPr>
              <a:spLocks noChangeArrowheads="1"/>
            </p:cNvSpPr>
            <p:nvPr/>
          </p:nvSpPr>
          <p:spPr bwMode="auto">
            <a:xfrm>
              <a:off x="5595578" y="3623368"/>
              <a:ext cx="1238514" cy="250123"/>
            </a:xfrm>
            <a:prstGeom prst="rect">
              <a:avLst/>
            </a:prstGeom>
            <a:solidFill>
              <a:srgbClr val="00B050"/>
            </a:solidFill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smtClean="0">
                  <a:solidFill>
                    <a:schemeClr val="bg1"/>
                  </a:solidFill>
                </a:rPr>
                <a:t>Service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6" name="Rectangle 286"/>
            <p:cNvSpPr>
              <a:spLocks noChangeArrowheads="1"/>
            </p:cNvSpPr>
            <p:nvPr/>
          </p:nvSpPr>
          <p:spPr bwMode="auto">
            <a:xfrm>
              <a:off x="5602302" y="3911104"/>
              <a:ext cx="1238513" cy="236388"/>
            </a:xfrm>
            <a:prstGeom prst="rect">
              <a:avLst/>
            </a:prstGeom>
            <a:solidFill>
              <a:srgbClr val="00B050"/>
            </a:solidFill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>
                  <a:solidFill>
                    <a:schemeClr val="bg1"/>
                  </a:solidFill>
                </a:rPr>
                <a:t>Library </a:t>
              </a:r>
              <a:r>
                <a:rPr lang="en-AU" sz="1400" dirty="0" smtClean="0">
                  <a:solidFill>
                    <a:schemeClr val="bg1"/>
                  </a:solidFill>
                </a:rPr>
                <a:t>OS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7" name="Rectangle 286"/>
            <p:cNvSpPr>
              <a:spLocks noChangeArrowheads="1"/>
            </p:cNvSpPr>
            <p:nvPr/>
          </p:nvSpPr>
          <p:spPr bwMode="auto">
            <a:xfrm>
              <a:off x="5602303" y="4185105"/>
              <a:ext cx="1238514" cy="240736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err="1" smtClean="0">
                  <a:solidFill>
                    <a:schemeClr val="bg1"/>
                  </a:solidFill>
                </a:rPr>
                <a:t>Checkpointing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8" name="Rectangle 286"/>
            <p:cNvSpPr>
              <a:spLocks noChangeArrowheads="1"/>
            </p:cNvSpPr>
            <p:nvPr/>
          </p:nvSpPr>
          <p:spPr bwMode="auto">
            <a:xfrm>
              <a:off x="5605995" y="4463454"/>
              <a:ext cx="1238514" cy="225206"/>
            </a:xfrm>
            <a:prstGeom prst="rect">
              <a:avLst/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smtClean="0">
                  <a:solidFill>
                    <a:schemeClr val="bg1"/>
                  </a:solidFill>
                </a:rPr>
                <a:t>Host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36619" y="3505200"/>
            <a:ext cx="1426381" cy="1295400"/>
            <a:chOff x="7336619" y="3505200"/>
            <a:chExt cx="1426381" cy="1295400"/>
          </a:xfrm>
        </p:grpSpPr>
        <p:sp>
          <p:nvSpPr>
            <p:cNvPr id="47" name="Rectangle 269"/>
            <p:cNvSpPr>
              <a:spLocks noChangeArrowheads="1"/>
            </p:cNvSpPr>
            <p:nvPr/>
          </p:nvSpPr>
          <p:spPr bwMode="auto">
            <a:xfrm>
              <a:off x="7336619" y="3505200"/>
              <a:ext cx="1426381" cy="1295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76200" tIns="38100" rIns="76200" bIns="3810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/>
            </a:p>
          </p:txBody>
        </p:sp>
        <p:sp>
          <p:nvSpPr>
            <p:cNvPr id="48" name="Rectangle 288"/>
            <p:cNvSpPr>
              <a:spLocks noChangeArrowheads="1"/>
            </p:cNvSpPr>
            <p:nvPr/>
          </p:nvSpPr>
          <p:spPr bwMode="auto">
            <a:xfrm>
              <a:off x="7424378" y="3623368"/>
              <a:ext cx="1238514" cy="250123"/>
            </a:xfrm>
            <a:prstGeom prst="rect">
              <a:avLst/>
            </a:prstGeom>
            <a:solidFill>
              <a:srgbClr val="00B050"/>
            </a:solidFill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smtClean="0">
                  <a:solidFill>
                    <a:schemeClr val="bg1"/>
                  </a:solidFill>
                </a:rPr>
                <a:t>Service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49" name="Rectangle 286"/>
            <p:cNvSpPr>
              <a:spLocks noChangeArrowheads="1"/>
            </p:cNvSpPr>
            <p:nvPr/>
          </p:nvSpPr>
          <p:spPr bwMode="auto">
            <a:xfrm>
              <a:off x="7431102" y="3911104"/>
              <a:ext cx="1238513" cy="236388"/>
            </a:xfrm>
            <a:prstGeom prst="rect">
              <a:avLst/>
            </a:prstGeom>
            <a:solidFill>
              <a:srgbClr val="00B050"/>
            </a:solidFill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>
                  <a:solidFill>
                    <a:schemeClr val="bg1"/>
                  </a:solidFill>
                </a:rPr>
                <a:t>Library </a:t>
              </a:r>
              <a:r>
                <a:rPr lang="en-AU" sz="1400" dirty="0" smtClean="0">
                  <a:solidFill>
                    <a:schemeClr val="bg1"/>
                  </a:solidFill>
                </a:rPr>
                <a:t>OS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286"/>
            <p:cNvSpPr>
              <a:spLocks noChangeArrowheads="1"/>
            </p:cNvSpPr>
            <p:nvPr/>
          </p:nvSpPr>
          <p:spPr bwMode="auto">
            <a:xfrm>
              <a:off x="7431103" y="4185105"/>
              <a:ext cx="1238514" cy="240736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err="1" smtClean="0">
                  <a:solidFill>
                    <a:schemeClr val="bg1"/>
                  </a:solidFill>
                </a:rPr>
                <a:t>Checkpointing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1" name="Rectangle 286"/>
            <p:cNvSpPr>
              <a:spLocks noChangeArrowheads="1"/>
            </p:cNvSpPr>
            <p:nvPr/>
          </p:nvSpPr>
          <p:spPr bwMode="auto">
            <a:xfrm>
              <a:off x="7434795" y="4463454"/>
              <a:ext cx="1238514" cy="225206"/>
            </a:xfrm>
            <a:prstGeom prst="rect">
              <a:avLst/>
            </a:prstGeom>
            <a:ln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AU" sz="1400" dirty="0" smtClean="0">
                  <a:solidFill>
                    <a:schemeClr val="bg1"/>
                  </a:solidFill>
                </a:rPr>
                <a:t>Host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155272" y="3483624"/>
            <a:ext cx="1066800" cy="1143000"/>
            <a:chOff x="2772178" y="2163890"/>
            <a:chExt cx="1066800" cy="1143000"/>
          </a:xfrm>
        </p:grpSpPr>
        <p:sp>
          <p:nvSpPr>
            <p:cNvPr id="53" name="Oval Callout 52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4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5" name="Left-Right Arrow 54"/>
          <p:cNvSpPr/>
          <p:nvPr/>
        </p:nvSpPr>
        <p:spPr>
          <a:xfrm>
            <a:off x="2420040" y="3918124"/>
            <a:ext cx="990013" cy="274001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Left-Right Arrow 58"/>
          <p:cNvSpPr/>
          <p:nvPr/>
        </p:nvSpPr>
        <p:spPr>
          <a:xfrm>
            <a:off x="6840816" y="3733800"/>
            <a:ext cx="593980" cy="274001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1428992" y="330474"/>
            <a:ext cx="238597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[Cully et al., NSDI 2008]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953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1428992" y="330474"/>
            <a:ext cx="238597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[Cully et al., NSDI 2008]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762500" y="762001"/>
            <a:ext cx="3505200" cy="2553891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L</a:t>
            </a:r>
            <a:r>
              <a:rPr lang="en-US" sz="3600" dirty="0" smtClean="0"/>
              <a:t>ightweight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V</a:t>
            </a:r>
            <a:r>
              <a:rPr lang="en-US" sz="3600" dirty="0" smtClean="0"/>
              <a:t>irtual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M</a:t>
            </a:r>
            <a:r>
              <a:rPr lang="en-US" sz="3600" dirty="0" smtClean="0"/>
              <a:t>achine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R</a:t>
            </a:r>
            <a:r>
              <a:rPr lang="en-US" sz="3600" dirty="0" smtClean="0"/>
              <a:t>eplication</a:t>
            </a:r>
            <a:endParaRPr lang="en-US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914400" y="762000"/>
            <a:ext cx="3276600" cy="2553891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chemeClr val="tx1"/>
                </a:solidFill>
              </a:rPr>
              <a:t>Asynchronous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Virtual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Machine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Replication</a:t>
            </a:r>
            <a:endParaRPr lang="en-US" sz="3600" dirty="0">
              <a:solidFill>
                <a:schemeClr val="tx1"/>
              </a:solidFill>
            </a:endParaRPr>
          </a:p>
        </p:txBody>
      </p:sp>
      <p:pic>
        <p:nvPicPr>
          <p:cNvPr id="9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471" y="45418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6335" y="44958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Rounded Rectangle 21"/>
          <p:cNvSpPr/>
          <p:nvPr/>
        </p:nvSpPr>
        <p:spPr>
          <a:xfrm>
            <a:off x="1200393" y="55626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3193372" y="5608637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621" y="458888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4485" y="4542846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ounded Rectangle 29"/>
          <p:cNvSpPr/>
          <p:nvPr/>
        </p:nvSpPr>
        <p:spPr>
          <a:xfrm>
            <a:off x="5288543" y="560964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7281522" y="5655683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Rectangle 269"/>
          <p:cNvSpPr>
            <a:spLocks noChangeArrowheads="1"/>
          </p:cNvSpPr>
          <p:nvPr/>
        </p:nvSpPr>
        <p:spPr bwMode="auto">
          <a:xfrm>
            <a:off x="5507819" y="3505200"/>
            <a:ext cx="1426381" cy="12954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en-US" sz="2000" dirty="0"/>
          </a:p>
        </p:txBody>
      </p:sp>
      <p:sp>
        <p:nvSpPr>
          <p:cNvPr id="36" name="Rectangle 286"/>
          <p:cNvSpPr>
            <a:spLocks noChangeArrowheads="1"/>
          </p:cNvSpPr>
          <p:nvPr/>
        </p:nvSpPr>
        <p:spPr bwMode="auto">
          <a:xfrm>
            <a:off x="5602302" y="3581400"/>
            <a:ext cx="1238513" cy="547432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smtClean="0">
                <a:solidFill>
                  <a:schemeClr val="bg1"/>
                </a:solidFill>
              </a:rPr>
              <a:t>Guest (</a:t>
            </a:r>
            <a:r>
              <a:rPr lang="en-AU" sz="1400" dirty="0" err="1" smtClean="0">
                <a:solidFill>
                  <a:schemeClr val="bg1"/>
                </a:solidFill>
              </a:rPr>
              <a:t>service+OS</a:t>
            </a:r>
            <a:r>
              <a:rPr lang="en-AU" sz="1400" dirty="0" smtClean="0">
                <a:solidFill>
                  <a:schemeClr val="bg1"/>
                </a:solidFill>
              </a:rPr>
              <a:t>)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7" name="Rectangle 286"/>
          <p:cNvSpPr>
            <a:spLocks noChangeArrowheads="1"/>
          </p:cNvSpPr>
          <p:nvPr/>
        </p:nvSpPr>
        <p:spPr bwMode="auto">
          <a:xfrm>
            <a:off x="5602303" y="4185105"/>
            <a:ext cx="1238514" cy="240736"/>
          </a:xfrm>
          <a:prstGeom prst="rect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err="1" smtClean="0">
                <a:solidFill>
                  <a:schemeClr val="bg1"/>
                </a:solidFill>
              </a:rPr>
              <a:t>Checkpointing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8" name="Rectangle 286"/>
          <p:cNvSpPr>
            <a:spLocks noChangeArrowheads="1"/>
          </p:cNvSpPr>
          <p:nvPr/>
        </p:nvSpPr>
        <p:spPr bwMode="auto">
          <a:xfrm>
            <a:off x="5605995" y="4463454"/>
            <a:ext cx="1238514" cy="225206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smtClean="0">
                <a:solidFill>
                  <a:schemeClr val="bg1"/>
                </a:solidFill>
              </a:rPr>
              <a:t>Host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47" name="Rectangle 269"/>
          <p:cNvSpPr>
            <a:spLocks noChangeArrowheads="1"/>
          </p:cNvSpPr>
          <p:nvPr/>
        </p:nvSpPr>
        <p:spPr bwMode="auto">
          <a:xfrm>
            <a:off x="7336619" y="3505200"/>
            <a:ext cx="1426381" cy="12954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endParaRPr lang="en-US" sz="2000" dirty="0"/>
          </a:p>
        </p:txBody>
      </p:sp>
      <p:sp>
        <p:nvSpPr>
          <p:cNvPr id="50" name="Rectangle 286"/>
          <p:cNvSpPr>
            <a:spLocks noChangeArrowheads="1"/>
          </p:cNvSpPr>
          <p:nvPr/>
        </p:nvSpPr>
        <p:spPr bwMode="auto">
          <a:xfrm>
            <a:off x="7431103" y="4185105"/>
            <a:ext cx="1238514" cy="240736"/>
          </a:xfrm>
          <a:prstGeom prst="rect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err="1" smtClean="0">
                <a:solidFill>
                  <a:schemeClr val="bg1"/>
                </a:solidFill>
              </a:rPr>
              <a:t>Checkpointing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51" name="Rectangle 286"/>
          <p:cNvSpPr>
            <a:spLocks noChangeArrowheads="1"/>
          </p:cNvSpPr>
          <p:nvPr/>
        </p:nvSpPr>
        <p:spPr bwMode="auto">
          <a:xfrm>
            <a:off x="7434795" y="4463454"/>
            <a:ext cx="1238514" cy="225206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smtClean="0">
                <a:solidFill>
                  <a:schemeClr val="bg1"/>
                </a:solidFill>
              </a:rPr>
              <a:t>Host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7427534" y="3581400"/>
            <a:ext cx="1238513" cy="547432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 anchorCtr="0"/>
          <a:lstStyle/>
          <a:p>
            <a:r>
              <a:rPr lang="en-AU" sz="1400" dirty="0" smtClean="0">
                <a:solidFill>
                  <a:schemeClr val="bg1"/>
                </a:solidFill>
              </a:rPr>
              <a:t>Guest (</a:t>
            </a:r>
            <a:r>
              <a:rPr lang="en-AU" sz="1400" dirty="0" err="1" smtClean="0">
                <a:solidFill>
                  <a:schemeClr val="bg1"/>
                </a:solidFill>
              </a:rPr>
              <a:t>service+OS</a:t>
            </a:r>
            <a:r>
              <a:rPr lang="en-AU" sz="1400" dirty="0" smtClean="0">
                <a:solidFill>
                  <a:schemeClr val="bg1"/>
                </a:solidFill>
              </a:rPr>
              <a:t>)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56" name="Left-Right Arrow 55"/>
          <p:cNvSpPr/>
          <p:nvPr/>
        </p:nvSpPr>
        <p:spPr>
          <a:xfrm>
            <a:off x="6840816" y="3733800"/>
            <a:ext cx="593980" cy="274001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ounded Rectangular Callout 56"/>
          <p:cNvSpPr/>
          <p:nvPr/>
        </p:nvSpPr>
        <p:spPr>
          <a:xfrm>
            <a:off x="2698673" y="894926"/>
            <a:ext cx="2057400" cy="1219200"/>
          </a:xfrm>
          <a:prstGeom prst="wedgeRoundRectCallout">
            <a:avLst>
              <a:gd name="adj1" fmla="val 56730"/>
              <a:gd name="adj2" fmla="val 75367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Our implementation of LVMR is called Tardigrade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8" name="Rounded Rectangle 57"/>
          <p:cNvSpPr/>
          <p:nvPr/>
        </p:nvSpPr>
        <p:spPr>
          <a:xfrm>
            <a:off x="5486400" y="3505200"/>
            <a:ext cx="3255181" cy="666033"/>
          </a:xfrm>
          <a:prstGeom prst="roundRect">
            <a:avLst/>
          </a:prstGeom>
          <a:solidFill>
            <a:schemeClr val="accent4">
              <a:alpha val="5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/>
          <p:cNvGrpSpPr/>
          <p:nvPr/>
        </p:nvGrpSpPr>
        <p:grpSpPr>
          <a:xfrm>
            <a:off x="1610371" y="3459290"/>
            <a:ext cx="1066800" cy="1143000"/>
            <a:chOff x="2772178" y="2163890"/>
            <a:chExt cx="1066800" cy="1143000"/>
          </a:xfrm>
        </p:grpSpPr>
        <p:sp>
          <p:nvSpPr>
            <p:cNvPr id="61" name="Oval Callout 60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3" name="Group 62"/>
          <p:cNvGrpSpPr/>
          <p:nvPr/>
        </p:nvGrpSpPr>
        <p:grpSpPr>
          <a:xfrm>
            <a:off x="3155272" y="3483624"/>
            <a:ext cx="1066800" cy="1143000"/>
            <a:chOff x="2772178" y="2163890"/>
            <a:chExt cx="1066800" cy="1143000"/>
          </a:xfrm>
        </p:grpSpPr>
        <p:sp>
          <p:nvSpPr>
            <p:cNvPr id="64" name="Oval Callout 63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5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6" name="Left-Right Arrow 65"/>
          <p:cNvSpPr/>
          <p:nvPr/>
        </p:nvSpPr>
        <p:spPr>
          <a:xfrm>
            <a:off x="2420040" y="3918124"/>
            <a:ext cx="990013" cy="274001"/>
          </a:xfrm>
          <a:prstGeom prst="leftRight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1122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Tardigrade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66800" y="914400"/>
            <a:ext cx="7162800" cy="3276600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chemeClr val="tx1"/>
                </a:solidFill>
              </a:rPr>
              <a:t>Our goal:</a:t>
            </a:r>
          </a:p>
          <a:p>
            <a:pPr algn="ctr"/>
            <a:r>
              <a:rPr lang="en-US" sz="3600" i="1" dirty="0" smtClean="0">
                <a:solidFill>
                  <a:schemeClr val="tx1"/>
                </a:solidFill>
              </a:rPr>
              <a:t>Turn </a:t>
            </a:r>
            <a:r>
              <a:rPr lang="en-US" sz="3600" b="1" i="1" dirty="0" smtClean="0">
                <a:solidFill>
                  <a:schemeClr val="tx1"/>
                </a:solidFill>
              </a:rPr>
              <a:t>existing</a:t>
            </a:r>
            <a:r>
              <a:rPr lang="en-US" sz="3600" i="1" dirty="0" smtClean="0">
                <a:solidFill>
                  <a:schemeClr val="tx1"/>
                </a:solidFill>
              </a:rPr>
              <a:t> binaries into fault-tolerant services.</a:t>
            </a:r>
            <a:endParaRPr lang="en-US" sz="3600" i="1" dirty="0">
              <a:solidFill>
                <a:schemeClr val="tx1"/>
              </a:solidFill>
            </a:endParaRPr>
          </a:p>
        </p:txBody>
      </p:sp>
      <p:pic>
        <p:nvPicPr>
          <p:cNvPr id="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0885" y="42672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3698" y="3657600"/>
            <a:ext cx="742200" cy="1057635"/>
          </a:xfrm>
          <a:prstGeom prst="rect">
            <a:avLst/>
          </a:prstGeom>
        </p:spPr>
      </p:pic>
      <p:pic>
        <p:nvPicPr>
          <p:cNvPr id="2052" name="Picture 4" descr="http://www.geek.com/wp-content/uploads/2011/09/blue-screen-of-death-windows8-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250017"/>
            <a:ext cx="2511425" cy="1588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1685" y="42672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7246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Motivation</a:t>
            </a:r>
          </a:p>
          <a:p>
            <a:r>
              <a:rPr lang="en-US" dirty="0" smtClean="0"/>
              <a:t>Background:  Asynchronous VM replication</a:t>
            </a:r>
          </a:p>
          <a:p>
            <a:r>
              <a:rPr lang="en-US" dirty="0" smtClean="0"/>
              <a:t>Our solution:  Lightweight VM replication</a:t>
            </a:r>
          </a:p>
          <a:p>
            <a:r>
              <a:rPr lang="en-US" dirty="0" smtClean="0">
                <a:solidFill>
                  <a:srgbClr val="C00000"/>
                </a:solidFill>
              </a:rPr>
              <a:t>Challenges and solutions</a:t>
            </a:r>
          </a:p>
          <a:p>
            <a:r>
              <a:rPr lang="en-US" dirty="0" smtClean="0"/>
              <a:t>Evaluation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839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685800" y="1973262"/>
            <a:ext cx="7848600" cy="2514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dirty="0" smtClean="0"/>
              <a:t>See paper for details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66800" y="2354262"/>
            <a:ext cx="3352800" cy="8382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Maintaining consistency across reconfigurations</a:t>
            </a:r>
            <a:endParaRPr lang="en-US" sz="2400" dirty="0"/>
          </a:p>
        </p:txBody>
      </p:sp>
      <p:sp>
        <p:nvSpPr>
          <p:cNvPr id="9" name="Rounded Rectangle 8"/>
          <p:cNvSpPr/>
          <p:nvPr/>
        </p:nvSpPr>
        <p:spPr>
          <a:xfrm>
            <a:off x="1066800" y="3505200"/>
            <a:ext cx="3352800" cy="8382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Achieving performance potential</a:t>
            </a:r>
            <a:endParaRPr lang="en-US" sz="2400" dirty="0"/>
          </a:p>
        </p:txBody>
      </p:sp>
      <p:sp>
        <p:nvSpPr>
          <p:cNvPr id="10" name="Rounded Rectangle 9"/>
          <p:cNvSpPr/>
          <p:nvPr/>
        </p:nvSpPr>
        <p:spPr>
          <a:xfrm>
            <a:off x="1066800" y="4656137"/>
            <a:ext cx="3352800" cy="8382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Checkpointing</a:t>
            </a:r>
            <a:r>
              <a:rPr lang="en-US" sz="2400" dirty="0" smtClean="0"/>
              <a:t> via an existing LVM API</a:t>
            </a:r>
            <a:endParaRPr lang="en-US" sz="2400" dirty="0"/>
          </a:p>
        </p:txBody>
      </p:sp>
      <p:sp>
        <p:nvSpPr>
          <p:cNvPr id="11" name="Rounded Rectangle 10"/>
          <p:cNvSpPr/>
          <p:nvPr/>
        </p:nvSpPr>
        <p:spPr>
          <a:xfrm>
            <a:off x="4876800" y="2354262"/>
            <a:ext cx="3352800" cy="8382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Vertical </a:t>
            </a:r>
            <a:r>
              <a:rPr lang="en-US" dirty="0" err="1" smtClean="0">
                <a:solidFill>
                  <a:schemeClr val="tx1"/>
                </a:solidFill>
              </a:rPr>
              <a:t>Paxos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4876800" y="3505200"/>
            <a:ext cx="3352800" cy="8382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Incremental </a:t>
            </a:r>
            <a:r>
              <a:rPr lang="en-US" dirty="0" err="1" smtClean="0">
                <a:solidFill>
                  <a:schemeClr val="tx1"/>
                </a:solidFill>
              </a:rPr>
              <a:t>checkpointing</a:t>
            </a:r>
            <a:r>
              <a:rPr lang="en-US" dirty="0" smtClean="0">
                <a:solidFill>
                  <a:schemeClr val="tx1"/>
                </a:solidFill>
              </a:rPr>
              <a:t>, checkpoint capping, parallelism, scaling send buffer size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876800" y="4656136"/>
            <a:ext cx="3352800" cy="838201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Quiescing</a:t>
            </a:r>
            <a:r>
              <a:rPr lang="en-US" dirty="0" smtClean="0">
                <a:solidFill>
                  <a:schemeClr val="tx1"/>
                </a:solidFill>
              </a:rPr>
              <a:t>, pre-</a:t>
            </a:r>
            <a:r>
              <a:rPr lang="en-US" dirty="0" err="1" smtClean="0">
                <a:solidFill>
                  <a:schemeClr val="tx1"/>
                </a:solidFill>
              </a:rPr>
              <a:t>checkpointing</a:t>
            </a:r>
            <a:r>
              <a:rPr lang="en-US" dirty="0" smtClean="0">
                <a:solidFill>
                  <a:schemeClr val="tx1"/>
                </a:solidFill>
              </a:rPr>
              <a:t>, enforcing determinism, terminating connections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981200" y="1516062"/>
            <a:ext cx="15302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Challenges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5715000" y="1521505"/>
            <a:ext cx="1337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Solutions</a:t>
            </a:r>
            <a:endParaRPr lang="en-US" sz="2400" dirty="0"/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Practical LVMR poses challenges</a:t>
            </a:r>
            <a:endParaRPr lang="en-US" dirty="0"/>
          </a:p>
        </p:txBody>
      </p:sp>
      <p:sp>
        <p:nvSpPr>
          <p:cNvPr id="19" name="Rounded Rectangular Callout 18"/>
          <p:cNvSpPr/>
          <p:nvPr/>
        </p:nvSpPr>
        <p:spPr>
          <a:xfrm>
            <a:off x="4572000" y="3673474"/>
            <a:ext cx="2057400" cy="838200"/>
          </a:xfrm>
          <a:prstGeom prst="wedgeRoundRectCallout">
            <a:avLst>
              <a:gd name="adj1" fmla="val -56523"/>
              <a:gd name="adj2" fmla="val 99765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Lessons for LVM API designers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705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1" grpId="0" animBg="1"/>
      <p:bldP spid="12" grpId="0" animBg="1"/>
      <p:bldP spid="13" grpId="0" animBg="1"/>
      <p:bldP spid="1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err="1" smtClean="0"/>
              <a:t>Checkpointing</a:t>
            </a:r>
            <a:r>
              <a:rPr lang="en-US" dirty="0" smtClean="0"/>
              <a:t> uses certain LVM API features</a:t>
            </a:r>
            <a:endParaRPr lang="en-US" dirty="0"/>
          </a:p>
        </p:txBody>
      </p:sp>
      <p:sp>
        <p:nvSpPr>
          <p:cNvPr id="8" name="Rounded Rectangle 7"/>
          <p:cNvSpPr/>
          <p:nvPr/>
        </p:nvSpPr>
        <p:spPr>
          <a:xfrm>
            <a:off x="646176" y="1981200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Ability to track changed memory pages</a:t>
            </a:r>
            <a:endParaRPr lang="en-US" sz="2400" dirty="0"/>
          </a:p>
        </p:txBody>
      </p:sp>
      <p:sp>
        <p:nvSpPr>
          <p:cNvPr id="9" name="Rounded Rectangle 8"/>
          <p:cNvSpPr/>
          <p:nvPr/>
        </p:nvSpPr>
        <p:spPr>
          <a:xfrm>
            <a:off x="646176" y="3967692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Determinism when API calls are replayed</a:t>
            </a:r>
            <a:endParaRPr lang="en-US" sz="2400" dirty="0"/>
          </a:p>
        </p:txBody>
      </p:sp>
      <p:sp>
        <p:nvSpPr>
          <p:cNvPr id="10" name="Rounded Rectangle 9"/>
          <p:cNvSpPr/>
          <p:nvPr/>
        </p:nvSpPr>
        <p:spPr>
          <a:xfrm>
            <a:off x="646176" y="4960938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Host state either </a:t>
            </a:r>
            <a:r>
              <a:rPr lang="en-US" sz="2400" dirty="0" err="1" smtClean="0"/>
              <a:t>replayable</a:t>
            </a:r>
            <a:r>
              <a:rPr lang="en-US" sz="2400" dirty="0" smtClean="0"/>
              <a:t> or </a:t>
            </a:r>
            <a:r>
              <a:rPr lang="en-US" sz="2400" dirty="0" err="1" smtClean="0"/>
              <a:t>regeneratable</a:t>
            </a:r>
            <a:endParaRPr lang="en-US" sz="2400" dirty="0"/>
          </a:p>
        </p:txBody>
      </p:sp>
      <p:sp>
        <p:nvSpPr>
          <p:cNvPr id="11" name="Rounded Rectangle 10"/>
          <p:cNvSpPr/>
          <p:nvPr/>
        </p:nvSpPr>
        <p:spPr>
          <a:xfrm>
            <a:off x="4684776" y="1981200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Efficiently compute checkpoint deltas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4684776" y="2977621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Capture consistent snapshot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684776" y="3974042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Prevent divergence on failover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980443" y="1516062"/>
            <a:ext cx="11414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Feature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5986006" y="1521505"/>
            <a:ext cx="12105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Purpose</a:t>
            </a:r>
            <a:endParaRPr lang="en-US" sz="2400" dirty="0"/>
          </a:p>
        </p:txBody>
      </p:sp>
      <p:sp>
        <p:nvSpPr>
          <p:cNvPr id="20" name="Rounded Rectangle 19"/>
          <p:cNvSpPr/>
          <p:nvPr/>
        </p:nvSpPr>
        <p:spPr>
          <a:xfrm>
            <a:off x="646176" y="2974446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Ability to suspend and inspect other threads</a:t>
            </a:r>
            <a:endParaRPr lang="en-US" sz="2400" dirty="0"/>
          </a:p>
        </p:txBody>
      </p:sp>
      <p:sp>
        <p:nvSpPr>
          <p:cNvPr id="21" name="Rounded Rectangle 20"/>
          <p:cNvSpPr/>
          <p:nvPr/>
        </p:nvSpPr>
        <p:spPr>
          <a:xfrm>
            <a:off x="4684776" y="4970464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Recreate host state on backup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9537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20" grpId="0" animBg="1"/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635727" y="4967001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Host state either </a:t>
            </a:r>
            <a:r>
              <a:rPr lang="en-US" sz="2400" dirty="0" err="1" smtClean="0"/>
              <a:t>replayable</a:t>
            </a:r>
            <a:r>
              <a:rPr lang="en-US" sz="2400" dirty="0" smtClean="0"/>
              <a:t> or </a:t>
            </a:r>
            <a:r>
              <a:rPr lang="en-US" sz="2400" dirty="0" err="1" smtClean="0"/>
              <a:t>regeneratable</a:t>
            </a:r>
            <a:endParaRPr lang="en-US" sz="2400" dirty="0"/>
          </a:p>
        </p:txBody>
      </p:sp>
      <p:sp>
        <p:nvSpPr>
          <p:cNvPr id="24" name="Rounded Rectangle 23"/>
          <p:cNvSpPr/>
          <p:nvPr/>
        </p:nvSpPr>
        <p:spPr>
          <a:xfrm>
            <a:off x="635727" y="2980509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Ability to suspend and inspect other threads</a:t>
            </a:r>
            <a:endParaRPr lang="en-US" sz="2400" dirty="0"/>
          </a:p>
        </p:txBody>
      </p:sp>
      <p:sp>
        <p:nvSpPr>
          <p:cNvPr id="20" name="Rounded Rectangle 19"/>
          <p:cNvSpPr/>
          <p:nvPr/>
        </p:nvSpPr>
        <p:spPr>
          <a:xfrm>
            <a:off x="646176" y="2974446"/>
            <a:ext cx="3813048" cy="9144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/>
              <a:t>Missing</a:t>
            </a:r>
            <a:r>
              <a:rPr lang="en-US" sz="2400" dirty="0" smtClean="0"/>
              <a:t> ability to suspend and inspect other threads</a:t>
            </a:r>
            <a:endParaRPr lang="en-US" sz="2400" dirty="0"/>
          </a:p>
        </p:txBody>
      </p:sp>
      <p:sp>
        <p:nvSpPr>
          <p:cNvPr id="22" name="Rounded Rectangle 21"/>
          <p:cNvSpPr/>
          <p:nvPr/>
        </p:nvSpPr>
        <p:spPr>
          <a:xfrm>
            <a:off x="635727" y="3973755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Determinism when API calls are replayed</a:t>
            </a:r>
            <a:endParaRPr lang="en-US" sz="240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Features may not always be in LVM APIs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646176" y="3967692"/>
            <a:ext cx="3813048" cy="9144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/>
              <a:t>Non-determinism</a:t>
            </a:r>
            <a:r>
              <a:rPr lang="en-US" sz="2400" dirty="0" smtClean="0"/>
              <a:t> when API calls are replayed</a:t>
            </a:r>
            <a:endParaRPr lang="en-US" sz="2400" dirty="0"/>
          </a:p>
        </p:txBody>
      </p:sp>
      <p:sp>
        <p:nvSpPr>
          <p:cNvPr id="10" name="Rounded Rectangle 9"/>
          <p:cNvSpPr/>
          <p:nvPr/>
        </p:nvSpPr>
        <p:spPr>
          <a:xfrm>
            <a:off x="635727" y="4953000"/>
            <a:ext cx="3813048" cy="9144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Host state </a:t>
            </a:r>
            <a:r>
              <a:rPr lang="en-US" sz="2400" b="1" dirty="0" smtClean="0"/>
              <a:t>not</a:t>
            </a:r>
            <a:r>
              <a:rPr lang="en-US" sz="2400" dirty="0" smtClean="0"/>
              <a:t> </a:t>
            </a:r>
            <a:r>
              <a:rPr lang="en-US" sz="2400" dirty="0" err="1" smtClean="0"/>
              <a:t>replayable</a:t>
            </a:r>
            <a:r>
              <a:rPr lang="en-US" sz="2400" dirty="0" smtClean="0"/>
              <a:t> or </a:t>
            </a:r>
            <a:r>
              <a:rPr lang="en-US" sz="2400" dirty="0" err="1" smtClean="0"/>
              <a:t>regeneratable</a:t>
            </a:r>
            <a:endParaRPr lang="en-US" sz="2400" dirty="0"/>
          </a:p>
        </p:txBody>
      </p:sp>
      <p:sp>
        <p:nvSpPr>
          <p:cNvPr id="12" name="Rounded Rectangle 11"/>
          <p:cNvSpPr/>
          <p:nvPr/>
        </p:nvSpPr>
        <p:spPr>
          <a:xfrm>
            <a:off x="4684776" y="2977621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Use exceptions, pre-</a:t>
            </a:r>
            <a:r>
              <a:rPr lang="en-US" sz="2400" dirty="0" err="1" smtClean="0">
                <a:solidFill>
                  <a:schemeClr val="tx1"/>
                </a:solidFill>
              </a:rPr>
              <a:t>checkpointing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684776" y="3974042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Hide non-determinism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980443" y="1516062"/>
            <a:ext cx="11414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Feature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5715000" y="1521505"/>
            <a:ext cx="17468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Workaround</a:t>
            </a:r>
            <a:endParaRPr lang="en-US" sz="2400" dirty="0"/>
          </a:p>
        </p:txBody>
      </p:sp>
      <p:sp>
        <p:nvSpPr>
          <p:cNvPr id="21" name="Rounded Rectangle 20"/>
          <p:cNvSpPr/>
          <p:nvPr/>
        </p:nvSpPr>
        <p:spPr>
          <a:xfrm>
            <a:off x="4684776" y="4970464"/>
            <a:ext cx="3813048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Expose divergence as error condition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646176" y="1981200"/>
            <a:ext cx="381304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Ability to track changed memory pages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888272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0" grpId="0" animBg="1"/>
      <p:bldP spid="22" grpId="0" animBg="1"/>
      <p:bldP spid="9" grpId="0" animBg="1"/>
      <p:bldP spid="10" grpId="0" animBg="1"/>
      <p:bldP spid="12" grpId="0" animBg="1"/>
      <p:bldP spid="13" grpId="0" animBg="1"/>
      <p:bldP spid="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4" name="Cloud Callout 13"/>
          <p:cNvSpPr/>
          <p:nvPr/>
        </p:nvSpPr>
        <p:spPr>
          <a:xfrm>
            <a:off x="5913481" y="1362443"/>
            <a:ext cx="2193837" cy="3505200"/>
          </a:xfrm>
          <a:prstGeom prst="cloudCallout">
            <a:avLst>
              <a:gd name="adj1" fmla="val -121268"/>
              <a:gd name="adj2" fmla="val 13626"/>
            </a:avLst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1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To capture a checkpoint, we must </a:t>
            </a:r>
            <a:r>
              <a:rPr lang="en-US" dirty="0" err="1" smtClean="0"/>
              <a:t>quiesce</a:t>
            </a:r>
            <a:r>
              <a:rPr lang="en-US" dirty="0" smtClean="0"/>
              <a:t> and capture all threads’ state.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24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4623771" y="2159673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6400800" y="1828800"/>
            <a:ext cx="1219200" cy="1447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443829" y="3320423"/>
            <a:ext cx="228601" cy="838200"/>
            <a:chOff x="6690335" y="3551237"/>
            <a:chExt cx="228601" cy="838200"/>
          </a:xfrm>
        </p:grpSpPr>
        <p:sp>
          <p:nvSpPr>
            <p:cNvPr id="29" name="Rounded Rectangle 28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672429" y="3320423"/>
            <a:ext cx="228601" cy="838200"/>
            <a:chOff x="6690335" y="3551237"/>
            <a:chExt cx="228601" cy="838200"/>
          </a:xfrm>
        </p:grpSpPr>
        <p:sp>
          <p:nvSpPr>
            <p:cNvPr id="32" name="Rounded Rectangle 31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901029" y="3320423"/>
            <a:ext cx="228601" cy="838200"/>
            <a:chOff x="6690335" y="3551237"/>
            <a:chExt cx="228601" cy="838200"/>
          </a:xfrm>
        </p:grpSpPr>
        <p:sp>
          <p:nvSpPr>
            <p:cNvPr id="35" name="Rounded Rectangle 34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129629" y="3320423"/>
            <a:ext cx="228601" cy="838200"/>
            <a:chOff x="6690335" y="3551237"/>
            <a:chExt cx="228601" cy="838200"/>
          </a:xfrm>
        </p:grpSpPr>
        <p:sp>
          <p:nvSpPr>
            <p:cNvPr id="38" name="Rounded Rectangle 37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358230" y="3320423"/>
            <a:ext cx="228601" cy="838200"/>
            <a:chOff x="6690335" y="3551237"/>
            <a:chExt cx="228601" cy="838200"/>
          </a:xfrm>
        </p:grpSpPr>
        <p:sp>
          <p:nvSpPr>
            <p:cNvPr id="41" name="Rounded Rectangle 40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1676400" y="3602042"/>
            <a:ext cx="5562600" cy="919401"/>
          </a:xfrm>
          <a:prstGeom prst="roundRect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What if the API doesn’t let a thread suspend and inspect another thread?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99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" grpId="0" animBg="1"/>
      <p:bldP spid="4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We can use exceptions to </a:t>
            </a:r>
            <a:r>
              <a:rPr lang="en-US" dirty="0" err="1" smtClean="0"/>
              <a:t>quiesce</a:t>
            </a:r>
            <a:r>
              <a:rPr lang="en-US" dirty="0" smtClean="0"/>
              <a:t> guest threads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25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4623771" y="2159673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12-Point Star 21"/>
          <p:cNvSpPr/>
          <p:nvPr/>
        </p:nvSpPr>
        <p:spPr>
          <a:xfrm>
            <a:off x="3995666" y="3431194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12-Point Star 22"/>
          <p:cNvSpPr/>
          <p:nvPr/>
        </p:nvSpPr>
        <p:spPr>
          <a:xfrm>
            <a:off x="3925943" y="3386138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12-Point Star 35"/>
          <p:cNvSpPr/>
          <p:nvPr/>
        </p:nvSpPr>
        <p:spPr>
          <a:xfrm>
            <a:off x="3951164" y="3386138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12-Point Star 32"/>
          <p:cNvSpPr/>
          <p:nvPr/>
        </p:nvSpPr>
        <p:spPr>
          <a:xfrm>
            <a:off x="3957035" y="3354126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12-Point Star 33"/>
          <p:cNvSpPr/>
          <p:nvPr/>
        </p:nvSpPr>
        <p:spPr>
          <a:xfrm>
            <a:off x="3957035" y="3341081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ounded Rectangle 36"/>
          <p:cNvSpPr/>
          <p:nvPr/>
        </p:nvSpPr>
        <p:spPr>
          <a:xfrm>
            <a:off x="6400800" y="1828800"/>
            <a:ext cx="1752600" cy="30480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Checkpoint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754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07407E-6 L -0.10208 -0.10949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04" y="-548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44444E-6 L -0.03628 -0.11967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-599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81481E-6 L 0.01319 -0.1354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0" y="-6782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96296E-6 L 0.06614 -0.12338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9" y="-618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4.44444E-6 L 0.13438 -0.11967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19" y="-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2" grpId="1" animBg="1"/>
      <p:bldP spid="23" grpId="0" animBg="1"/>
      <p:bldP spid="23" grpId="1" animBg="1"/>
      <p:bldP spid="36" grpId="0" animBg="1"/>
      <p:bldP spid="36" grpId="1" animBg="1"/>
      <p:bldP spid="33" grpId="0" animBg="1"/>
      <p:bldP spid="33" grpId="1" animBg="1"/>
      <p:bldP spid="34" grpId="0" animBg="1"/>
      <p:bldP spid="34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6400800" y="1828800"/>
            <a:ext cx="1752600" cy="30480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Checkpoint</a:t>
            </a:r>
            <a:endParaRPr lang="en-US" dirty="0"/>
          </a:p>
        </p:txBody>
      </p:sp>
      <p:sp>
        <p:nvSpPr>
          <p:cNvPr id="25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Exception handler </a:t>
            </a:r>
            <a:r>
              <a:rPr lang="en-US" dirty="0" err="1" smtClean="0"/>
              <a:t>quiesces</a:t>
            </a:r>
            <a:r>
              <a:rPr lang="en-US" dirty="0" smtClean="0"/>
              <a:t> and captures each guest thread’s state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26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4623771" y="2159673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6967248" y="3846104"/>
            <a:ext cx="228601" cy="838200"/>
            <a:chOff x="6690335" y="3551237"/>
            <a:chExt cx="228601" cy="838200"/>
          </a:xfrm>
        </p:grpSpPr>
        <p:sp>
          <p:nvSpPr>
            <p:cNvPr id="44" name="Rounded Rectangle 43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195848" y="3846104"/>
            <a:ext cx="228601" cy="838200"/>
            <a:chOff x="6690335" y="3551237"/>
            <a:chExt cx="228601" cy="838200"/>
          </a:xfrm>
        </p:grpSpPr>
        <p:sp>
          <p:nvSpPr>
            <p:cNvPr id="47" name="Rounded Rectangle 46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424449" y="3846104"/>
            <a:ext cx="228601" cy="838200"/>
            <a:chOff x="6690335" y="3551237"/>
            <a:chExt cx="228601" cy="838200"/>
          </a:xfrm>
        </p:grpSpPr>
        <p:sp>
          <p:nvSpPr>
            <p:cNvPr id="50" name="Rounded Rectangle 49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653049" y="3846104"/>
            <a:ext cx="228601" cy="838200"/>
            <a:chOff x="6690335" y="3551237"/>
            <a:chExt cx="228601" cy="838200"/>
          </a:xfrm>
        </p:grpSpPr>
        <p:sp>
          <p:nvSpPr>
            <p:cNvPr id="53" name="Rounded Rectangle 52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2994772" y="2401619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12-Point Star 55"/>
          <p:cNvSpPr/>
          <p:nvPr/>
        </p:nvSpPr>
        <p:spPr>
          <a:xfrm>
            <a:off x="3553630" y="2432707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12-Point Star 56"/>
          <p:cNvSpPr/>
          <p:nvPr/>
        </p:nvSpPr>
        <p:spPr>
          <a:xfrm>
            <a:off x="4046634" y="2449724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12-Point Star 57"/>
          <p:cNvSpPr/>
          <p:nvPr/>
        </p:nvSpPr>
        <p:spPr>
          <a:xfrm>
            <a:off x="4603999" y="2448502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12-Point Star 58"/>
          <p:cNvSpPr/>
          <p:nvPr/>
        </p:nvSpPr>
        <p:spPr>
          <a:xfrm>
            <a:off x="5125959" y="2443263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ular Callout 9"/>
          <p:cNvSpPr/>
          <p:nvPr/>
        </p:nvSpPr>
        <p:spPr>
          <a:xfrm>
            <a:off x="179212" y="2560356"/>
            <a:ext cx="2835806" cy="1219200"/>
          </a:xfrm>
          <a:prstGeom prst="wedgeRoundRectCallout">
            <a:avLst>
              <a:gd name="adj1" fmla="val 57261"/>
              <a:gd name="adj2" fmla="val 60692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ExceptionHandler</a:t>
            </a:r>
            <a:r>
              <a:rPr lang="en-US" dirty="0" smtClean="0"/>
              <a:t>(      ,      )</a:t>
            </a:r>
          </a:p>
        </p:txBody>
      </p:sp>
      <p:sp>
        <p:nvSpPr>
          <p:cNvPr id="61" name="12-Point Star 60"/>
          <p:cNvSpPr/>
          <p:nvPr/>
        </p:nvSpPr>
        <p:spPr>
          <a:xfrm>
            <a:off x="2095044" y="3036431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/>
          <p:cNvGrpSpPr/>
          <p:nvPr/>
        </p:nvGrpSpPr>
        <p:grpSpPr>
          <a:xfrm>
            <a:off x="2481004" y="2743200"/>
            <a:ext cx="228601" cy="838200"/>
            <a:chOff x="6690335" y="3551237"/>
            <a:chExt cx="228601" cy="838200"/>
          </a:xfrm>
        </p:grpSpPr>
        <p:sp>
          <p:nvSpPr>
            <p:cNvPr id="63" name="Rounded Rectangle 62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Rounded Rectangle 64"/>
          <p:cNvSpPr/>
          <p:nvPr/>
        </p:nvSpPr>
        <p:spPr>
          <a:xfrm>
            <a:off x="6705600" y="2362200"/>
            <a:ext cx="1219200" cy="1447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grpSp>
        <p:nvGrpSpPr>
          <p:cNvPr id="35" name="Group 34"/>
          <p:cNvGrpSpPr/>
          <p:nvPr/>
        </p:nvGrpSpPr>
        <p:grpSpPr>
          <a:xfrm>
            <a:off x="2488832" y="2743200"/>
            <a:ext cx="228601" cy="838200"/>
            <a:chOff x="6690335" y="3551237"/>
            <a:chExt cx="228601" cy="838200"/>
          </a:xfrm>
        </p:grpSpPr>
        <p:sp>
          <p:nvSpPr>
            <p:cNvPr id="37" name="Rounded Rectangle 36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5514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1.11111E-6 L 0.46528 0.16111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64" y="8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2" animBg="1"/>
      <p:bldP spid="31" grpId="3" animBg="1"/>
      <p:bldP spid="32" grpId="0" animBg="1"/>
      <p:bldP spid="32" grpId="1" animBg="1"/>
      <p:bldP spid="55" grpId="2" animBg="1"/>
      <p:bldP spid="56" grpId="0" animBg="1"/>
      <p:bldP spid="57" grpId="0" animBg="1"/>
      <p:bldP spid="58" grpId="0" animBg="1"/>
      <p:bldP spid="59" grpId="0" animBg="1"/>
      <p:bldP spid="10" grpId="0" animBg="1"/>
      <p:bldP spid="10" grpId="1" animBg="1"/>
      <p:bldP spid="61" grpId="0" animBg="1"/>
      <p:bldP spid="61" grpId="1" animBg="1"/>
      <p:bldP spid="6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5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Synchronous system calls complicate quiescence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4600702" y="2100549"/>
            <a:ext cx="292065" cy="3081051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4317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2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5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The wait system call is easy to deal with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28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4600702" y="2100549"/>
            <a:ext cx="292065" cy="3081051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874101"/>
              </p:ext>
            </p:extLst>
          </p:nvPr>
        </p:nvGraphicFramePr>
        <p:xfrm>
          <a:off x="6172200" y="2246363"/>
          <a:ext cx="2057400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7400"/>
              </a:tblGrid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select() file descriptor list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0x1AC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0x3BB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0x907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488137"/>
              </p:ext>
            </p:extLst>
          </p:nvPr>
        </p:nvGraphicFramePr>
        <p:xfrm>
          <a:off x="6172200" y="2240280"/>
          <a:ext cx="2057400" cy="2103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7400"/>
              </a:tblGrid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select() file descriptor</a:t>
                      </a:r>
                      <a:r>
                        <a:rPr lang="en-US" baseline="0" dirty="0" smtClean="0"/>
                        <a:t> list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0x1AC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0x3BB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0x907</a:t>
                      </a:r>
                      <a:endParaRPr lang="en-US" dirty="0"/>
                    </a:p>
                  </a:txBody>
                  <a:tcPr/>
                </a:tc>
              </a:tr>
              <a:tr h="203200">
                <a:tc>
                  <a:txBody>
                    <a:bodyPr/>
                    <a:lstStyle/>
                    <a:p>
                      <a:r>
                        <a:rPr lang="en-US" dirty="0" smtClean="0"/>
                        <a:t>time-to-checkpoint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8" name="Freeform 27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874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2.96296E-6 L 0.0059 -0.0882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" y="-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8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General synchronous system calls require </a:t>
            </a:r>
            <a:r>
              <a:rPr lang="en-US" i="1" dirty="0" smtClean="0"/>
              <a:t>pre-</a:t>
            </a:r>
            <a:r>
              <a:rPr lang="en-US" i="1" dirty="0" err="1" smtClean="0"/>
              <a:t>checkpointing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29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4600702" y="2100549"/>
            <a:ext cx="292065" cy="834077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5239101" y="3380012"/>
            <a:ext cx="228600" cy="838200"/>
            <a:chOff x="6019800" y="3886200"/>
            <a:chExt cx="398420" cy="2057400"/>
          </a:xfrm>
        </p:grpSpPr>
        <p:sp>
          <p:nvSpPr>
            <p:cNvPr id="14" name="Rounded Rectangle 13"/>
            <p:cNvSpPr/>
            <p:nvPr/>
          </p:nvSpPr>
          <p:spPr>
            <a:xfrm>
              <a:off x="6019800" y="3886200"/>
              <a:ext cx="398420" cy="20574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6056288" y="3962400"/>
              <a:ext cx="292065" cy="193805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Freeform 24"/>
          <p:cNvSpPr/>
          <p:nvPr/>
        </p:nvSpPr>
        <p:spPr>
          <a:xfrm>
            <a:off x="4603737" y="2143376"/>
            <a:ext cx="292065" cy="3081051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602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3.7037E-7 L -0.00261 0.08542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2" grpId="2" animBg="1"/>
      <p:bldP spid="2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9084" y="1143000"/>
            <a:ext cx="2465832" cy="413613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162999" y="5127736"/>
            <a:ext cx="12472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FDS Cluster</a:t>
            </a:r>
            <a:endParaRPr lang="en-US" dirty="0"/>
          </a:p>
        </p:txBody>
      </p:sp>
      <p:sp>
        <p:nvSpPr>
          <p:cNvPr id="9" name="Rounded Rectangular Callout 8"/>
          <p:cNvSpPr/>
          <p:nvPr/>
        </p:nvSpPr>
        <p:spPr>
          <a:xfrm>
            <a:off x="5334000" y="1306068"/>
            <a:ext cx="1828800" cy="609600"/>
          </a:xfrm>
          <a:prstGeom prst="wedgeRoundRectCallout">
            <a:avLst>
              <a:gd name="adj1" fmla="val -62348"/>
              <a:gd name="adj2" fmla="val 67348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FDS Metadata server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 smtClean="0"/>
              <a:t>Example:  FDS Metadata Service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3248476" y="5562600"/>
            <a:ext cx="299992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[Nightingale et al., OSDI 2012]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0809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API non-determinism undermines replay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30</a:t>
            </a:fld>
            <a:endParaRPr lang="en-US"/>
          </a:p>
        </p:txBody>
      </p:sp>
      <p:pic>
        <p:nvPicPr>
          <p:cNvPr id="2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ounded Rectangle 20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ounded Rectangle 23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725420" y="3562282"/>
            <a:ext cx="2313180" cy="1021556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dirty="0" err="1" smtClean="0"/>
              <a:t>CreateSemaphore</a:t>
            </a:r>
            <a:r>
              <a:rPr lang="en-US" dirty="0" smtClean="0"/>
              <a:t>() returns descriptor 0xAAA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5790644" y="3562282"/>
            <a:ext cx="2362756" cy="1021556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dirty="0" err="1" smtClean="0"/>
              <a:t>CreateSemaphore</a:t>
            </a:r>
            <a:r>
              <a:rPr lang="en-US" dirty="0" smtClean="0"/>
              <a:t>() returns descriptor 0xBBB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9988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An indirection table can hide non-determinism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31</a:t>
            </a:fld>
            <a:endParaRPr lang="en-US"/>
          </a:p>
        </p:txBody>
      </p:sp>
      <p:pic>
        <p:nvPicPr>
          <p:cNvPr id="2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ounded Rectangle 20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ounded Rectangle 23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Rectangle 286"/>
          <p:cNvSpPr>
            <a:spLocks noChangeArrowheads="1"/>
          </p:cNvSpPr>
          <p:nvPr/>
        </p:nvSpPr>
        <p:spPr bwMode="auto">
          <a:xfrm>
            <a:off x="1800001" y="2891341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1794037" y="4171656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794037" y="1600200"/>
            <a:ext cx="2848199" cy="1201028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874062" y="2891341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Rectangle 286"/>
          <p:cNvSpPr>
            <a:spLocks noChangeArrowheads="1"/>
          </p:cNvSpPr>
          <p:nvPr/>
        </p:nvSpPr>
        <p:spPr bwMode="auto">
          <a:xfrm>
            <a:off x="5868098" y="4171656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Rectangle 286"/>
          <p:cNvSpPr>
            <a:spLocks noChangeArrowheads="1"/>
          </p:cNvSpPr>
          <p:nvPr/>
        </p:nvSpPr>
        <p:spPr bwMode="auto">
          <a:xfrm>
            <a:off x="5868098" y="1600200"/>
            <a:ext cx="2848199" cy="1201028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948572"/>
              </p:ext>
            </p:extLst>
          </p:nvPr>
        </p:nvGraphicFramePr>
        <p:xfrm>
          <a:off x="2057400" y="3212515"/>
          <a:ext cx="2541982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70991"/>
                <a:gridCol w="1270991"/>
              </a:tblGrid>
              <a:tr h="261477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Guest</a:t>
                      </a:r>
                      <a:r>
                        <a:rPr lang="en-US" sz="1200" baseline="0" dirty="0" smtClean="0"/>
                        <a:t> descriptor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Host descriptor</a:t>
                      </a:r>
                      <a:endParaRPr lang="en-US" sz="1200" dirty="0"/>
                    </a:p>
                  </a:txBody>
                  <a:tcPr/>
                </a:tc>
              </a:tr>
              <a:tr h="261477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0x001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0xAAA</a:t>
                      </a:r>
                      <a:endParaRPr lang="en-US" sz="1200" dirty="0"/>
                    </a:p>
                  </a:txBody>
                  <a:tcPr/>
                </a:tc>
              </a:tr>
              <a:tr h="261477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0x002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0x932</a:t>
                      </a:r>
                      <a:endParaRPr lang="en-US" sz="12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7" name="Table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1111606"/>
              </p:ext>
            </p:extLst>
          </p:nvPr>
        </p:nvGraphicFramePr>
        <p:xfrm>
          <a:off x="6131621" y="3215640"/>
          <a:ext cx="2541982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70991"/>
                <a:gridCol w="1270991"/>
              </a:tblGrid>
              <a:tr h="206169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Guest descriptor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Host descriptor</a:t>
                      </a:r>
                      <a:endParaRPr lang="en-US" sz="1200" dirty="0"/>
                    </a:p>
                  </a:txBody>
                  <a:tcPr/>
                </a:tc>
              </a:tr>
              <a:tr h="261477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0x001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0xBBB</a:t>
                      </a:r>
                      <a:endParaRPr lang="en-US" sz="1200" dirty="0"/>
                    </a:p>
                  </a:txBody>
                  <a:tcPr/>
                </a:tc>
              </a:tr>
              <a:tr h="261477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0x002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0x909</a:t>
                      </a:r>
                      <a:endParaRPr lang="en-US" sz="12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8" name="TextBox 37"/>
          <p:cNvSpPr txBox="1"/>
          <p:nvPr/>
        </p:nvSpPr>
        <p:spPr>
          <a:xfrm>
            <a:off x="2014704" y="3477837"/>
            <a:ext cx="2627532" cy="289011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096001" y="3484080"/>
            <a:ext cx="2620296" cy="289011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5662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State external to guest needs to be </a:t>
            </a:r>
            <a:r>
              <a:rPr lang="en-US" dirty="0" err="1" smtClean="0"/>
              <a:t>replayable</a:t>
            </a:r>
            <a:r>
              <a:rPr lang="en-US" dirty="0" smtClean="0"/>
              <a:t> or </a:t>
            </a:r>
            <a:r>
              <a:rPr lang="en-US" dirty="0" err="1" smtClean="0"/>
              <a:t>regeneratable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32</a:t>
            </a:fld>
            <a:endParaRPr lang="en-US"/>
          </a:p>
        </p:txBody>
      </p:sp>
      <p:pic>
        <p:nvPicPr>
          <p:cNvPr id="12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ounded Rectangle 12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4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1800001" y="2986619"/>
            <a:ext cx="2848199" cy="1105749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794037" y="4343400"/>
            <a:ext cx="2848199" cy="1104131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" name="Rectangle 286"/>
          <p:cNvSpPr>
            <a:spLocks noChangeArrowheads="1"/>
          </p:cNvSpPr>
          <p:nvPr/>
        </p:nvSpPr>
        <p:spPr bwMode="auto">
          <a:xfrm>
            <a:off x="1794037" y="1600200"/>
            <a:ext cx="2848199" cy="1144491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1219200" y="2841586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2750476" y="2769069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>
            <a:off x="1219200" y="4210407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2750476" y="4137890"/>
            <a:ext cx="882165" cy="1450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105400" y="2397065"/>
            <a:ext cx="3762680" cy="919401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API provides sockets, not packets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087751" y="4730920"/>
            <a:ext cx="2453733" cy="510778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TCP session state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104482" y="3810000"/>
            <a:ext cx="3762680" cy="919401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err="1" smtClean="0">
                <a:solidFill>
                  <a:schemeClr val="bg1"/>
                </a:solidFill>
              </a:rPr>
              <a:t>Checkpointer</a:t>
            </a:r>
            <a:r>
              <a:rPr lang="en-US" sz="2400" dirty="0" smtClean="0">
                <a:solidFill>
                  <a:schemeClr val="bg1"/>
                </a:solidFill>
              </a:rPr>
              <a:t> can’t capture TCP session state!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77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System-specific modifications may be necessary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ounded Rectangle 12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4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1800001" y="2986619"/>
            <a:ext cx="2848199" cy="1105749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794037" y="4343400"/>
            <a:ext cx="2848199" cy="1104131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" name="Rectangle 286"/>
          <p:cNvSpPr>
            <a:spLocks noChangeArrowheads="1"/>
          </p:cNvSpPr>
          <p:nvPr/>
        </p:nvSpPr>
        <p:spPr bwMode="auto">
          <a:xfrm>
            <a:off x="1794037" y="1600200"/>
            <a:ext cx="2848199" cy="1144491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087751" y="4730920"/>
            <a:ext cx="2453733" cy="510778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TCP session state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856285" y="2986619"/>
            <a:ext cx="2848199" cy="1105749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3" name="Rectangle 286"/>
          <p:cNvSpPr>
            <a:spLocks noChangeArrowheads="1"/>
          </p:cNvSpPr>
          <p:nvPr/>
        </p:nvSpPr>
        <p:spPr bwMode="auto">
          <a:xfrm>
            <a:off x="5850321" y="4343400"/>
            <a:ext cx="2848199" cy="1104131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5850321" y="1600200"/>
            <a:ext cx="2848199" cy="1144491"/>
          </a:xfrm>
          <a:prstGeom prst="rect">
            <a:avLst/>
          </a:prstGeom>
          <a:solidFill>
            <a:srgbClr val="00B050"/>
          </a:solidFill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918" y="3779837"/>
            <a:ext cx="742200" cy="1057635"/>
          </a:xfrm>
          <a:prstGeom prst="rect">
            <a:avLst/>
          </a:prstGeom>
        </p:spPr>
      </p:pic>
      <p:sp>
        <p:nvSpPr>
          <p:cNvPr id="41" name="TextBox 40"/>
          <p:cNvSpPr txBox="1"/>
          <p:nvPr/>
        </p:nvSpPr>
        <p:spPr>
          <a:xfrm>
            <a:off x="1433277" y="2666676"/>
            <a:ext cx="3762680" cy="919401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TCP connections get dropped on a failover.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93313" y="3947099"/>
            <a:ext cx="7157375" cy="919401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Fixing this requires a major API change to make it use packets rather than sockets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7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8" grpId="0" animBg="1"/>
      <p:bldP spid="19" grpId="0" animBg="1"/>
      <p:bldP spid="20" grpId="0" animBg="1"/>
      <p:bldP spid="30" grpId="0" animBg="1"/>
      <p:bldP spid="41" grpId="0" animBg="1"/>
      <p:bldP spid="4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Motivation</a:t>
            </a:r>
          </a:p>
          <a:p>
            <a:r>
              <a:rPr lang="en-US" dirty="0" smtClean="0"/>
              <a:t>Background:  Asynchronous VM replication</a:t>
            </a:r>
          </a:p>
          <a:p>
            <a:r>
              <a:rPr lang="en-US" dirty="0" smtClean="0"/>
              <a:t>Our solution:  Lightweight VM replication</a:t>
            </a:r>
          </a:p>
          <a:p>
            <a:r>
              <a:rPr lang="en-US" dirty="0" smtClean="0"/>
              <a:t>Challenges and solutions</a:t>
            </a:r>
          </a:p>
          <a:p>
            <a:r>
              <a:rPr lang="en-US" dirty="0" smtClean="0">
                <a:solidFill>
                  <a:srgbClr val="C00000"/>
                </a:solidFill>
              </a:rPr>
              <a:t>Evaluation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0253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Effect of external processes - Remus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35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9601292"/>
              </p:ext>
            </p:extLst>
          </p:nvPr>
        </p:nvGraphicFramePr>
        <p:xfrm>
          <a:off x="685800" y="1219200"/>
          <a:ext cx="7734300" cy="4886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77581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Chart bld="series"/>
        </p:bldSub>
      </p:bldGraphic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Effect of external processes - Tardigrade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8969585"/>
              </p:ext>
            </p:extLst>
          </p:nvPr>
        </p:nvGraphicFramePr>
        <p:xfrm>
          <a:off x="533400" y="1600200"/>
          <a:ext cx="7872414" cy="46529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41622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Effect of external processes - Tardigrade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37</a:t>
            </a:fld>
            <a:endParaRPr lang="en-US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7954406"/>
              </p:ext>
            </p:extLst>
          </p:nvPr>
        </p:nvGraphicFramePr>
        <p:xfrm>
          <a:off x="381000" y="1600200"/>
          <a:ext cx="7872414" cy="46529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ed Rectangle 7"/>
          <p:cNvSpPr/>
          <p:nvPr/>
        </p:nvSpPr>
        <p:spPr>
          <a:xfrm>
            <a:off x="762000" y="1981200"/>
            <a:ext cx="457200" cy="3505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224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animBg="1"/>
      <p:bldP spid="8" grpId="1" uiExpand="1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Memory dirtying affects checkpoint latency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38</a:t>
            </a:fld>
            <a:endParaRPr lang="en-US"/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999908"/>
              </p:ext>
            </p:extLst>
          </p:nvPr>
        </p:nvGraphicFramePr>
        <p:xfrm>
          <a:off x="685800" y="1441449"/>
          <a:ext cx="7696200" cy="49149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7936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 uiExpand="1">
        <p:bldSub>
          <a:bldChart bld="series"/>
        </p:bldSub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FDS metadata service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39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1310947"/>
              </p:ext>
            </p:extLst>
          </p:nvPr>
        </p:nvGraphicFramePr>
        <p:xfrm>
          <a:off x="304800" y="1600200"/>
          <a:ext cx="8477249" cy="44465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ounded Rectangular Callout 2"/>
          <p:cNvSpPr/>
          <p:nvPr/>
        </p:nvSpPr>
        <p:spPr>
          <a:xfrm>
            <a:off x="1447800" y="2514600"/>
            <a:ext cx="1524000" cy="838200"/>
          </a:xfrm>
          <a:prstGeom prst="wedgeRoundRectCallout">
            <a:avLst>
              <a:gd name="adj1" fmla="val 60131"/>
              <a:gd name="adj2" fmla="val 63303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Checkpoint delta average size: 0.9 MB</a:t>
            </a:r>
            <a:endParaRPr lang="en-US" dirty="0"/>
          </a:p>
        </p:txBody>
      </p:sp>
      <p:sp>
        <p:nvSpPr>
          <p:cNvPr id="8" name="Rounded Rectangular Callout 7"/>
          <p:cNvSpPr/>
          <p:nvPr/>
        </p:nvSpPr>
        <p:spPr>
          <a:xfrm>
            <a:off x="5257800" y="3810000"/>
            <a:ext cx="1524000" cy="838200"/>
          </a:xfrm>
          <a:prstGeom prst="wedgeRoundRectCallout">
            <a:avLst>
              <a:gd name="adj1" fmla="val -70712"/>
              <a:gd name="adj2" fmla="val -68132"/>
              <a:gd name="adj3" fmla="val 16667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Checkpoint delta average size: 1.8 MB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287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 uiExpand="1">
        <p:bldSub>
          <a:bldChart bld="series"/>
        </p:bldSub>
      </p:bldGraphic>
      <p:bldP spid="3" grpId="0" animBg="1"/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3339084" y="1143000"/>
            <a:ext cx="3823716" cy="4354068"/>
            <a:chOff x="3339084" y="1143000"/>
            <a:chExt cx="3823716" cy="4354068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39084" y="1143000"/>
              <a:ext cx="2465832" cy="4136136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4162999" y="5127736"/>
              <a:ext cx="124720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FDS Cluster</a:t>
              </a:r>
              <a:endParaRPr lang="en-US" dirty="0"/>
            </a:p>
          </p:txBody>
        </p:sp>
        <p:sp>
          <p:nvSpPr>
            <p:cNvPr id="9" name="Rounded Rectangular Callout 8"/>
            <p:cNvSpPr/>
            <p:nvPr/>
          </p:nvSpPr>
          <p:spPr>
            <a:xfrm>
              <a:off x="5334000" y="1306068"/>
              <a:ext cx="1828800" cy="609600"/>
            </a:xfrm>
            <a:prstGeom prst="wedgeRoundRectCallout">
              <a:avLst>
                <a:gd name="adj1" fmla="val -62348"/>
                <a:gd name="adj2" fmla="val 67348"/>
                <a:gd name="adj3" fmla="val 16667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FDS Metadata server</a:t>
              </a:r>
              <a:endParaRPr lang="en-US" dirty="0"/>
            </a:p>
          </p:txBody>
        </p:sp>
      </p:grpSp>
      <p:pic>
        <p:nvPicPr>
          <p:cNvPr id="1026" name="Picture 2" descr="http://www.circlemud.org/jelson/pics/portrait-201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575380"/>
            <a:ext cx="801772" cy="11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Goog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774918"/>
            <a:ext cx="1462085" cy="51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774918"/>
            <a:ext cx="4657725" cy="160020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 smtClean="0"/>
              <a:t>Example:  FDS Metadata Service</a:t>
            </a:r>
            <a:endParaRPr lang="en-US" dirty="0"/>
          </a:p>
        </p:txBody>
      </p:sp>
      <p:pic>
        <p:nvPicPr>
          <p:cNvPr id="1030" name="Picture 6" descr="http://951465021.r.lightningbase-cdn.com/wp-content/uploads/2013/12/post/gone-never-forgotten-1/in-remembrance-gone-but-not-forgotten-sympathy-quote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298920"/>
            <a:ext cx="2286000" cy="1363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24275" y="2769061"/>
            <a:ext cx="4657725" cy="1600200"/>
          </a:xfrm>
          <a:prstGeom prst="rect">
            <a:avLst/>
          </a:prstGeom>
          <a:ln w="38100">
            <a:solidFill>
              <a:srgbClr val="C00000"/>
            </a:solidFill>
          </a:ln>
        </p:spPr>
      </p:pic>
      <p:sp>
        <p:nvSpPr>
          <p:cNvPr id="3" name="Rounded Rectangle 2"/>
          <p:cNvSpPr/>
          <p:nvPr/>
        </p:nvSpPr>
        <p:spPr>
          <a:xfrm>
            <a:off x="4222845" y="3823539"/>
            <a:ext cx="1828800" cy="3048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Paxos</a:t>
            </a:r>
            <a:r>
              <a:rPr lang="en-US" sz="14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leader election</a:t>
            </a:r>
            <a:endParaRPr lang="en-US" sz="1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48476" y="5562600"/>
            <a:ext cx="299992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[Nightingale et al., OSDI 2012]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38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2.22222E-6 L -0.2658 0.0048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99" y="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ZKLite</a:t>
            </a:r>
            <a:r>
              <a:rPr lang="en-US" dirty="0" smtClean="0"/>
              <a:t>, a simple non-fault-tolerant Java implementation of the Zookeeper API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40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3489245"/>
              </p:ext>
            </p:extLst>
          </p:nvPr>
        </p:nvGraphicFramePr>
        <p:xfrm>
          <a:off x="457200" y="1417638"/>
          <a:ext cx="7981950" cy="4929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ed Rectangle 7"/>
          <p:cNvSpPr/>
          <p:nvPr/>
        </p:nvSpPr>
        <p:spPr>
          <a:xfrm rot="5400000">
            <a:off x="5944401" y="-305601"/>
            <a:ext cx="457200" cy="4116403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36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914400" y="1600200"/>
            <a:ext cx="7162800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No changes to binaries needed, making deployment simple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914400" y="2641600"/>
            <a:ext cx="7162800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Replicating processes rather than VMs substantially reduces worst-case latency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14400" y="4724400"/>
            <a:ext cx="7162800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Reasonable performance if memory dirtying rate and load are low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914400" y="3683000"/>
            <a:ext cx="7162800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Lightweight virtual machine API designers should consider effect on replication</a:t>
            </a:r>
          </a:p>
        </p:txBody>
      </p:sp>
      <p:sp>
        <p:nvSpPr>
          <p:cNvPr id="11" name="Rounded Rectangular Callout 10"/>
          <p:cNvSpPr/>
          <p:nvPr/>
        </p:nvSpPr>
        <p:spPr>
          <a:xfrm>
            <a:off x="4267200" y="2963708"/>
            <a:ext cx="4267200" cy="1695030"/>
          </a:xfrm>
          <a:prstGeom prst="wedgeRoundRectCallout">
            <a:avLst>
              <a:gd name="adj1" fmla="val -36324"/>
              <a:gd name="adj2" fmla="val 62825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i="1" u="sng" dirty="0" smtClean="0">
                <a:solidFill>
                  <a:schemeClr val="bg1"/>
                </a:solidFill>
              </a:rPr>
              <a:t>Examples of good targets:</a:t>
            </a:r>
          </a:p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Metadata services</a:t>
            </a:r>
          </a:p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Coordination services</a:t>
            </a:r>
          </a:p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Niche web services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1676400" y="2471766"/>
            <a:ext cx="5791200" cy="2422468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i="1" dirty="0" smtClean="0">
                <a:solidFill>
                  <a:schemeClr val="tx1"/>
                </a:solidFill>
              </a:rPr>
              <a:t>Lightweight VM replication is practical for making existing service binaries fault-tolerant</a:t>
            </a:r>
          </a:p>
        </p:txBody>
      </p:sp>
    </p:spTree>
    <p:extLst>
      <p:ext uri="{BB962C8B-B14F-4D97-AF65-F5344CB8AC3E}">
        <p14:creationId xmlns:p14="http://schemas.microsoft.com/office/powerpoint/2010/main" val="2326902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90800"/>
            <a:ext cx="8229600" cy="1143000"/>
          </a:xfrm>
        </p:spPr>
        <p:txBody>
          <a:bodyPr/>
          <a:lstStyle/>
          <a:p>
            <a:r>
              <a:rPr lang="en-US" dirty="0" smtClean="0"/>
              <a:t>Backup slides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863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Non-determinism in API makes replay difficult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43</a:t>
            </a:fld>
            <a:endParaRPr lang="en-US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762000" y="1219200"/>
            <a:ext cx="325120" cy="914400"/>
            <a:chOff x="1752600" y="1828800"/>
            <a:chExt cx="1219200" cy="3429000"/>
          </a:xfrm>
        </p:grpSpPr>
        <p:sp>
          <p:nvSpPr>
            <p:cNvPr id="8" name="Rectangle 7"/>
            <p:cNvSpPr/>
            <p:nvPr/>
          </p:nvSpPr>
          <p:spPr>
            <a:xfrm>
              <a:off x="1752600" y="1828800"/>
              <a:ext cx="1219200" cy="3429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905000" y="2057400"/>
              <a:ext cx="914400" cy="914400"/>
            </a:xfrm>
            <a:prstGeom prst="ellipse">
              <a:avLst/>
            </a:prstGeom>
            <a:ln w="12700"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1910508" y="3124200"/>
              <a:ext cx="914400" cy="91440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rgbClr val="FFC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905000" y="4190082"/>
              <a:ext cx="914400" cy="914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ounded Rectangle 20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ounded Rectangle 23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752600" y="3990156"/>
            <a:ext cx="2922780" cy="715089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dirty="0" smtClean="0"/>
              <a:t>Create HTTP request queue:  ID 7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5840220" y="4016780"/>
            <a:ext cx="2922780" cy="715089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dirty="0" smtClean="0"/>
              <a:t>Create HTTP request queue: ID 21</a:t>
            </a:r>
            <a:endParaRPr 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996025" y="2443225"/>
            <a:ext cx="7157375" cy="919401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In this case, we made a minor change to the API to make it deterministic.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356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752600" y="1828800"/>
            <a:ext cx="1219200" cy="3429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Application binary interface (API) impacts RLVM design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44</a:t>
            </a:fld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905000" y="2057400"/>
            <a:ext cx="914400" cy="914400"/>
          </a:xfrm>
          <a:prstGeom prst="ellips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910508" y="3124200"/>
            <a:ext cx="914400" cy="914400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905000" y="4190082"/>
            <a:ext cx="914400" cy="9144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3352799" y="4431268"/>
            <a:ext cx="4955458" cy="408623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Features useful for efficiently capturing state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2798" y="3352800"/>
            <a:ext cx="4955459" cy="408623"/>
          </a:xfrm>
          <a:prstGeom prst="roundRect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Aspects that make implementation challenging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352799" y="2327315"/>
            <a:ext cx="4955459" cy="408623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</a:rPr>
              <a:t>Elements that have to change to enable replication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50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Bascule has support for incremental </a:t>
            </a:r>
            <a:r>
              <a:rPr lang="en-US" dirty="0" err="1" smtClean="0"/>
              <a:t>checkpointing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45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9050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2209800" y="2590800"/>
            <a:ext cx="5334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590800" y="3429000"/>
            <a:ext cx="3810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133600" y="3886200"/>
            <a:ext cx="6096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2819400" y="4191000"/>
            <a:ext cx="6096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2209800" y="4572000"/>
            <a:ext cx="5334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2590800" y="2819400"/>
            <a:ext cx="8382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9436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pic>
        <p:nvPicPr>
          <p:cNvPr id="26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ounded Rectangle 26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7" name="Group 36"/>
          <p:cNvGrpSpPr>
            <a:grpSpLocks noChangeAspect="1"/>
          </p:cNvGrpSpPr>
          <p:nvPr/>
        </p:nvGrpSpPr>
        <p:grpSpPr>
          <a:xfrm>
            <a:off x="838200" y="1295400"/>
            <a:ext cx="325120" cy="914400"/>
            <a:chOff x="1752600" y="1828800"/>
            <a:chExt cx="1219200" cy="3429000"/>
          </a:xfrm>
        </p:grpSpPr>
        <p:sp>
          <p:nvSpPr>
            <p:cNvPr id="38" name="Rectangle 37"/>
            <p:cNvSpPr/>
            <p:nvPr/>
          </p:nvSpPr>
          <p:spPr>
            <a:xfrm>
              <a:off x="1752600" y="1828800"/>
              <a:ext cx="1219200" cy="3429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1905000" y="20574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1910508" y="31242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1905000" y="4190082"/>
              <a:ext cx="914400" cy="914400"/>
            </a:xfrm>
            <a:prstGeom prst="ellipse">
              <a:avLst/>
            </a:prstGeom>
            <a:ln w="1270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293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Bascule has support for incremental </a:t>
            </a:r>
            <a:r>
              <a:rPr lang="en-US" dirty="0" err="1" smtClean="0"/>
              <a:t>checkpointing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9050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2133600" y="2590800"/>
            <a:ext cx="1295400" cy="2133600"/>
            <a:chOff x="2133600" y="2590800"/>
            <a:chExt cx="1295400" cy="2133600"/>
          </a:xfrm>
        </p:grpSpPr>
        <p:sp>
          <p:nvSpPr>
            <p:cNvPr id="8" name="Rectangle 7"/>
            <p:cNvSpPr/>
            <p:nvPr/>
          </p:nvSpPr>
          <p:spPr>
            <a:xfrm>
              <a:off x="2209800" y="2590800"/>
              <a:ext cx="5334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2590800" y="3429000"/>
              <a:ext cx="3810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133600" y="3886200"/>
              <a:ext cx="6096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819400" y="4191000"/>
              <a:ext cx="6096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09800" y="4572000"/>
              <a:ext cx="5334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590800" y="2819400"/>
              <a:ext cx="8382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9436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pic>
        <p:nvPicPr>
          <p:cNvPr id="26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ounded Rectangle 26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2133600" y="2590800"/>
            <a:ext cx="1295400" cy="2133600"/>
            <a:chOff x="2133600" y="2590800"/>
            <a:chExt cx="1295400" cy="2133600"/>
          </a:xfrm>
        </p:grpSpPr>
        <p:sp>
          <p:nvSpPr>
            <p:cNvPr id="21" name="Rectangle 20"/>
            <p:cNvSpPr/>
            <p:nvPr/>
          </p:nvSpPr>
          <p:spPr>
            <a:xfrm>
              <a:off x="2209800" y="2590800"/>
              <a:ext cx="5334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590800" y="3429000"/>
              <a:ext cx="3810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2133600" y="3886200"/>
              <a:ext cx="6096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819400" y="4191000"/>
              <a:ext cx="6096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209800" y="4572000"/>
              <a:ext cx="5334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590800" y="2819400"/>
              <a:ext cx="838200" cy="1524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/>
          <p:cNvGrpSpPr>
            <a:grpSpLocks noChangeAspect="1"/>
          </p:cNvGrpSpPr>
          <p:nvPr/>
        </p:nvGrpSpPr>
        <p:grpSpPr>
          <a:xfrm>
            <a:off x="838200" y="1295400"/>
            <a:ext cx="325120" cy="914400"/>
            <a:chOff x="1752600" y="1828800"/>
            <a:chExt cx="1219200" cy="3429000"/>
          </a:xfrm>
        </p:grpSpPr>
        <p:sp>
          <p:nvSpPr>
            <p:cNvPr id="30" name="Rectangle 29"/>
            <p:cNvSpPr/>
            <p:nvPr/>
          </p:nvSpPr>
          <p:spPr>
            <a:xfrm>
              <a:off x="1752600" y="1828800"/>
              <a:ext cx="1219200" cy="3429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905000" y="20574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910508" y="31242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905000" y="4190082"/>
              <a:ext cx="914400" cy="914400"/>
            </a:xfrm>
            <a:prstGeom prst="ellipse">
              <a:avLst/>
            </a:prstGeom>
            <a:ln w="1270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70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33333E-6 L 0.44583 -3.33333E-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9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Bascule has support for incremental </a:t>
            </a:r>
            <a:r>
              <a:rPr lang="en-US" dirty="0" err="1" smtClean="0"/>
              <a:t>checkpointing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9050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pic>
        <p:nvPicPr>
          <p:cNvPr id="14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943600" y="1981200"/>
            <a:ext cx="1905000" cy="31242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Memory</a:t>
            </a:r>
            <a:endParaRPr lang="en-US" dirty="0"/>
          </a:p>
        </p:txBody>
      </p:sp>
      <p:pic>
        <p:nvPicPr>
          <p:cNvPr id="26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Rounded Rectangle 26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29" name="Group 28"/>
          <p:cNvGrpSpPr>
            <a:grpSpLocks noChangeAspect="1"/>
          </p:cNvGrpSpPr>
          <p:nvPr/>
        </p:nvGrpSpPr>
        <p:grpSpPr>
          <a:xfrm>
            <a:off x="838200" y="1295400"/>
            <a:ext cx="325120" cy="914400"/>
            <a:chOff x="1752600" y="1828800"/>
            <a:chExt cx="1219200" cy="3429000"/>
          </a:xfrm>
        </p:grpSpPr>
        <p:sp>
          <p:nvSpPr>
            <p:cNvPr id="30" name="Rectangle 29"/>
            <p:cNvSpPr/>
            <p:nvPr/>
          </p:nvSpPr>
          <p:spPr>
            <a:xfrm>
              <a:off x="1752600" y="1828800"/>
              <a:ext cx="1219200" cy="3429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905000" y="20574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910508" y="3124200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905000" y="4190082"/>
              <a:ext cx="914400" cy="914400"/>
            </a:xfrm>
            <a:prstGeom prst="ellipse">
              <a:avLst/>
            </a:prstGeom>
            <a:ln w="1270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2326147"/>
            <a:ext cx="342441" cy="342441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2629359"/>
            <a:ext cx="342441" cy="34244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2954289"/>
            <a:ext cx="342441" cy="342441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3257501"/>
            <a:ext cx="342441" cy="342441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3557080"/>
            <a:ext cx="342441" cy="342441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3860292"/>
            <a:ext cx="342441" cy="342441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4185222"/>
            <a:ext cx="342441" cy="342441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4488434"/>
            <a:ext cx="342441" cy="34244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180" y="4787003"/>
            <a:ext cx="342441" cy="342441"/>
          </a:xfrm>
          <a:prstGeom prst="rect">
            <a:avLst/>
          </a:prstGeom>
        </p:spPr>
      </p:pic>
      <p:sp>
        <p:nvSpPr>
          <p:cNvPr id="45" name="Rectangle 44"/>
          <p:cNvSpPr/>
          <p:nvPr/>
        </p:nvSpPr>
        <p:spPr>
          <a:xfrm>
            <a:off x="1295400" y="2724379"/>
            <a:ext cx="5334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3886200" y="2675083"/>
            <a:ext cx="1031082" cy="2509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/>
              <a:t>pre-image</a:t>
            </a:r>
            <a:endParaRPr lang="en-US" sz="1400" dirty="0"/>
          </a:p>
        </p:txBody>
      </p:sp>
      <p:sp>
        <p:nvSpPr>
          <p:cNvPr id="46" name="Rectangle 45"/>
          <p:cNvSpPr/>
          <p:nvPr/>
        </p:nvSpPr>
        <p:spPr>
          <a:xfrm>
            <a:off x="2193276" y="2663921"/>
            <a:ext cx="533400" cy="1524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1371600" y="3274837"/>
            <a:ext cx="6400800" cy="919401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Bascule API has a call to protect memory pages, and allows registration of an exception handler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784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0.09584 -0.00833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92" y="-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250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2.96296E-6 L 0.44531 -0.00185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57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5" grpId="1" animBg="1"/>
      <p:bldP spid="45" grpId="3" animBg="1"/>
      <p:bldP spid="17" grpId="0" animBg="1"/>
      <p:bldP spid="17" grpId="1" animBg="1"/>
      <p:bldP spid="46" grpId="0" animBg="1"/>
      <p:bldP spid="46" grpId="1" animBg="1"/>
      <p:bldP spid="47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Miscellaneous API calls might exhibit non-determinism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48</a:t>
            </a:fld>
            <a:endParaRPr lang="en-US"/>
          </a:p>
        </p:txBody>
      </p:sp>
      <p:pic>
        <p:nvPicPr>
          <p:cNvPr id="2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ounded Rectangle 20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ounded Rectangle 23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95400" y="3814584"/>
            <a:ext cx="3200400" cy="408623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StreamMapPeBinary</a:t>
            </a:r>
            <a:r>
              <a:rPr lang="en-US" dirty="0" smtClean="0"/>
              <a:t>(“lib.dll”)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5334000" y="3810000"/>
            <a:ext cx="3200400" cy="408623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StreamMapPeBinary</a:t>
            </a:r>
            <a:r>
              <a:rPr lang="en-US" dirty="0" smtClean="0"/>
              <a:t>(“lib.dll”)</a:t>
            </a:r>
            <a:endParaRPr lang="en-US" dirty="0"/>
          </a:p>
        </p:txBody>
      </p:sp>
      <p:sp>
        <p:nvSpPr>
          <p:cNvPr id="17" name="Rectangle 16"/>
          <p:cNvSpPr/>
          <p:nvPr/>
        </p:nvSpPr>
        <p:spPr>
          <a:xfrm>
            <a:off x="1905000" y="1981200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/>
          </a:p>
          <a:p>
            <a:r>
              <a:rPr lang="en-US" dirty="0" smtClean="0"/>
              <a:t>....</a:t>
            </a:r>
          </a:p>
          <a:p>
            <a:r>
              <a:rPr lang="en-US" dirty="0" smtClean="0"/>
              <a:t>0x001300AB</a:t>
            </a:r>
          </a:p>
          <a:p>
            <a:r>
              <a:rPr lang="en-US" dirty="0" smtClean="0"/>
              <a:t>....</a:t>
            </a:r>
            <a:endParaRPr lang="en-US" dirty="0"/>
          </a:p>
        </p:txBody>
      </p:sp>
      <p:sp>
        <p:nvSpPr>
          <p:cNvPr id="18" name="Rectangle 17"/>
          <p:cNvSpPr/>
          <p:nvPr/>
        </p:nvSpPr>
        <p:spPr>
          <a:xfrm>
            <a:off x="5943600" y="1981200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 smtClean="0"/>
          </a:p>
          <a:p>
            <a:r>
              <a:rPr lang="en-US" dirty="0"/>
              <a:t>....</a:t>
            </a:r>
          </a:p>
          <a:p>
            <a:r>
              <a:rPr lang="en-US" dirty="0" smtClean="0"/>
              <a:t>0x001100AB</a:t>
            </a:r>
            <a:endParaRPr lang="en-US" dirty="0"/>
          </a:p>
          <a:p>
            <a:r>
              <a:rPr lang="en-US" dirty="0"/>
              <a:t>....</a:t>
            </a:r>
          </a:p>
          <a:p>
            <a:pPr algn="ctr"/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323046" y="4501200"/>
            <a:ext cx="6325790" cy="919401"/>
          </a:xfrm>
          <a:prstGeom prst="roundRect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Bascule API reads host file contents, possibly modified by address space layout randomization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806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Tardigrade architecture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49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011754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286"/>
          <p:cNvSpPr>
            <a:spLocks noChangeArrowheads="1"/>
          </p:cNvSpPr>
          <p:nvPr/>
        </p:nvSpPr>
        <p:spPr bwMode="auto">
          <a:xfrm>
            <a:off x="1571401" y="2845764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Rectangle 286"/>
          <p:cNvSpPr>
            <a:spLocks noChangeArrowheads="1"/>
          </p:cNvSpPr>
          <p:nvPr/>
        </p:nvSpPr>
        <p:spPr bwMode="auto">
          <a:xfrm>
            <a:off x="1571401" y="3232790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571401" y="3613790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01175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286"/>
          <p:cNvSpPr>
            <a:spLocks noChangeArrowheads="1"/>
          </p:cNvSpPr>
          <p:nvPr/>
        </p:nvSpPr>
        <p:spPr bwMode="auto">
          <a:xfrm>
            <a:off x="1571400" y="2438400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381401" y="2872509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Rectangle 286"/>
          <p:cNvSpPr>
            <a:spLocks noChangeArrowheads="1"/>
          </p:cNvSpPr>
          <p:nvPr/>
        </p:nvSpPr>
        <p:spPr bwMode="auto">
          <a:xfrm>
            <a:off x="5381401" y="3259535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5381401" y="3640535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Rectangle 286"/>
          <p:cNvSpPr>
            <a:spLocks noChangeArrowheads="1"/>
          </p:cNvSpPr>
          <p:nvPr/>
        </p:nvSpPr>
        <p:spPr bwMode="auto">
          <a:xfrm>
            <a:off x="5381400" y="2465145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Vertical Scroll 19"/>
          <p:cNvSpPr/>
          <p:nvPr/>
        </p:nvSpPr>
        <p:spPr>
          <a:xfrm>
            <a:off x="3657600" y="2544824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Vertical Scroll 35"/>
          <p:cNvSpPr/>
          <p:nvPr/>
        </p:nvSpPr>
        <p:spPr>
          <a:xfrm>
            <a:off x="3840888" y="2529681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Vertical Scroll 36"/>
          <p:cNvSpPr/>
          <p:nvPr/>
        </p:nvSpPr>
        <p:spPr>
          <a:xfrm>
            <a:off x="4038600" y="2535521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lowchart: Multidocument 37"/>
          <p:cNvSpPr/>
          <p:nvPr/>
        </p:nvSpPr>
        <p:spPr>
          <a:xfrm>
            <a:off x="4114800" y="2905697"/>
            <a:ext cx="381000" cy="228600"/>
          </a:xfrm>
          <a:prstGeom prst="flowChartMultidocumen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ounded Rectangle 38"/>
          <p:cNvSpPr/>
          <p:nvPr/>
        </p:nvSpPr>
        <p:spPr>
          <a:xfrm>
            <a:off x="14478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1816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43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2.22222E-6 L -0.0066 0.15347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0" y="76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59259E-6 L 0.00677 0.15578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0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3.33333E-6 L 0.01007 0.16227 " pathEditMode="relative" rAng="0" ptsTypes="AA">
                                      <p:cBhvr>
                                        <p:cTn id="3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22222E-6 L 0.12917 0.00069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5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9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20" grpId="0" animBg="1"/>
      <p:bldP spid="20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8" grpId="2" animBg="1"/>
      <p:bldP spid="4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4060863" y="656520"/>
            <a:ext cx="3526316" cy="1143000"/>
          </a:xfrm>
          <a:prstGeom prst="round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Use state machine replication library</a:t>
            </a:r>
            <a:endParaRPr lang="en-US" sz="2400" dirty="0"/>
          </a:p>
        </p:txBody>
      </p:sp>
      <p:sp>
        <p:nvSpPr>
          <p:cNvPr id="10" name="Rounded Rectangle 9"/>
          <p:cNvSpPr/>
          <p:nvPr/>
        </p:nvSpPr>
        <p:spPr>
          <a:xfrm>
            <a:off x="4071421" y="1872558"/>
            <a:ext cx="3505200" cy="1143000"/>
          </a:xfrm>
          <a:prstGeom prst="round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Explicitly persist state to reliable back-end</a:t>
            </a:r>
            <a:endParaRPr lang="en-US" sz="2400" dirty="0"/>
          </a:p>
        </p:txBody>
      </p:sp>
      <p:sp>
        <p:nvSpPr>
          <p:cNvPr id="11" name="Rectangle 10"/>
          <p:cNvSpPr/>
          <p:nvPr/>
        </p:nvSpPr>
        <p:spPr>
          <a:xfrm>
            <a:off x="4033321" y="3200400"/>
            <a:ext cx="3581400" cy="1046257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Requires development resources</a:t>
            </a:r>
            <a:endParaRPr lang="en-US" sz="2400" dirty="0"/>
          </a:p>
        </p:txBody>
      </p:sp>
      <p:sp>
        <p:nvSpPr>
          <p:cNvPr id="12" name="Rectangle 11"/>
          <p:cNvSpPr/>
          <p:nvPr/>
        </p:nvSpPr>
        <p:spPr>
          <a:xfrm>
            <a:off x="4044338" y="4343400"/>
            <a:ext cx="3559366" cy="16002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/>
              <a:t>Potential for oversight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Non-determinism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Failing to persist state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Exposing non-persisted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Bugs in crash recovery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32552" y="609600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50"/>
                </a:solidFill>
              </a:rPr>
              <a:t>Techniques for making code fault-tolerant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2552" y="3163892"/>
            <a:ext cx="29382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have limitations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295400" y="2054141"/>
            <a:ext cx="6553200" cy="2323684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chemeClr val="tx1"/>
                </a:solidFill>
              </a:rPr>
              <a:t>Better:</a:t>
            </a:r>
          </a:p>
          <a:p>
            <a:pPr algn="ctr"/>
            <a:r>
              <a:rPr lang="en-US" sz="3600" i="1" dirty="0" smtClean="0">
                <a:solidFill>
                  <a:schemeClr val="tx1"/>
                </a:solidFill>
              </a:rPr>
              <a:t>Transparently make the binary fault-tolerant</a:t>
            </a:r>
            <a:endParaRPr lang="en-US" sz="3600" i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371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Tardigrade architecture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50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011754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286"/>
          <p:cNvSpPr>
            <a:spLocks noChangeArrowheads="1"/>
          </p:cNvSpPr>
          <p:nvPr/>
        </p:nvSpPr>
        <p:spPr bwMode="auto">
          <a:xfrm>
            <a:off x="1571401" y="2845764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Rectangle 286"/>
          <p:cNvSpPr>
            <a:spLocks noChangeArrowheads="1"/>
          </p:cNvSpPr>
          <p:nvPr/>
        </p:nvSpPr>
        <p:spPr bwMode="auto">
          <a:xfrm>
            <a:off x="1571401" y="3232790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571401" y="3613790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01175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286"/>
          <p:cNvSpPr>
            <a:spLocks noChangeArrowheads="1"/>
          </p:cNvSpPr>
          <p:nvPr/>
        </p:nvSpPr>
        <p:spPr bwMode="auto">
          <a:xfrm>
            <a:off x="1571400" y="2438400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381401" y="2872509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Rectangle 286"/>
          <p:cNvSpPr>
            <a:spLocks noChangeArrowheads="1"/>
          </p:cNvSpPr>
          <p:nvPr/>
        </p:nvSpPr>
        <p:spPr bwMode="auto">
          <a:xfrm>
            <a:off x="5381401" y="3259535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5381401" y="3640535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Rectangle 286"/>
          <p:cNvSpPr>
            <a:spLocks noChangeArrowheads="1"/>
          </p:cNvSpPr>
          <p:nvPr/>
        </p:nvSpPr>
        <p:spPr bwMode="auto">
          <a:xfrm>
            <a:off x="5381400" y="2465145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8" name="Flowchart: Multidocument 37"/>
          <p:cNvSpPr/>
          <p:nvPr/>
        </p:nvSpPr>
        <p:spPr>
          <a:xfrm>
            <a:off x="4114800" y="2905697"/>
            <a:ext cx="381000" cy="228600"/>
          </a:xfrm>
          <a:prstGeom prst="flowChartMultidocumen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Vertical Scroll 20"/>
          <p:cNvSpPr/>
          <p:nvPr/>
        </p:nvSpPr>
        <p:spPr>
          <a:xfrm>
            <a:off x="3657600" y="3630529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Vertical Scroll 21"/>
          <p:cNvSpPr/>
          <p:nvPr/>
        </p:nvSpPr>
        <p:spPr>
          <a:xfrm>
            <a:off x="3840888" y="3615386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Vertical Scroll 23"/>
          <p:cNvSpPr/>
          <p:nvPr/>
        </p:nvSpPr>
        <p:spPr>
          <a:xfrm>
            <a:off x="4038600" y="3621226"/>
            <a:ext cx="273912" cy="273912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4478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1816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673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22222E-6 L 0.12917 0.00069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5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8" grpId="0" animBg="1"/>
      <p:bldP spid="38" grpId="1" animBg="1"/>
      <p:bldP spid="38" grpId="2" animBg="1"/>
      <p:bldP spid="21" grpId="0" animBg="1"/>
      <p:bldP spid="22" grpId="0" animBg="1"/>
      <p:bldP spid="2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Tardigrade architecture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51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011754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286"/>
          <p:cNvSpPr>
            <a:spLocks noChangeArrowheads="1"/>
          </p:cNvSpPr>
          <p:nvPr/>
        </p:nvSpPr>
        <p:spPr bwMode="auto">
          <a:xfrm>
            <a:off x="1571401" y="2845764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Rectangle 286"/>
          <p:cNvSpPr>
            <a:spLocks noChangeArrowheads="1"/>
          </p:cNvSpPr>
          <p:nvPr/>
        </p:nvSpPr>
        <p:spPr bwMode="auto">
          <a:xfrm>
            <a:off x="1571401" y="3232790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571401" y="3613790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01175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286"/>
          <p:cNvSpPr>
            <a:spLocks noChangeArrowheads="1"/>
          </p:cNvSpPr>
          <p:nvPr/>
        </p:nvSpPr>
        <p:spPr bwMode="auto">
          <a:xfrm>
            <a:off x="1571400" y="2438400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381401" y="2872509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Rectangle 286"/>
          <p:cNvSpPr>
            <a:spLocks noChangeArrowheads="1"/>
          </p:cNvSpPr>
          <p:nvPr/>
        </p:nvSpPr>
        <p:spPr bwMode="auto">
          <a:xfrm>
            <a:off x="5381401" y="3259535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5381401" y="3640535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Rectangle 286"/>
          <p:cNvSpPr>
            <a:spLocks noChangeArrowheads="1"/>
          </p:cNvSpPr>
          <p:nvPr/>
        </p:nvSpPr>
        <p:spPr bwMode="auto">
          <a:xfrm>
            <a:off x="5381400" y="2465145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011" y="3631177"/>
            <a:ext cx="742200" cy="1057635"/>
          </a:xfrm>
          <a:prstGeom prst="rect">
            <a:avLst/>
          </a:prstGeom>
        </p:spPr>
      </p:pic>
      <p:sp>
        <p:nvSpPr>
          <p:cNvPr id="25" name="Rounded Rectangle 24"/>
          <p:cNvSpPr/>
          <p:nvPr/>
        </p:nvSpPr>
        <p:spPr>
          <a:xfrm>
            <a:off x="14478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1816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66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9" grpId="0" animBg="1"/>
      <p:bldP spid="31" grpId="0" animBg="1"/>
      <p:bldP spid="2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Tardigrade architecture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52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011754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 286"/>
          <p:cNvSpPr>
            <a:spLocks noChangeArrowheads="1"/>
          </p:cNvSpPr>
          <p:nvPr/>
        </p:nvSpPr>
        <p:spPr bwMode="auto">
          <a:xfrm>
            <a:off x="1571401" y="2845764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Rectangle 286"/>
          <p:cNvSpPr>
            <a:spLocks noChangeArrowheads="1"/>
          </p:cNvSpPr>
          <p:nvPr/>
        </p:nvSpPr>
        <p:spPr bwMode="auto">
          <a:xfrm>
            <a:off x="1571401" y="3232790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1571401" y="3613790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4011753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Rectangle 286"/>
          <p:cNvSpPr>
            <a:spLocks noChangeArrowheads="1"/>
          </p:cNvSpPr>
          <p:nvPr/>
        </p:nvSpPr>
        <p:spPr bwMode="auto">
          <a:xfrm>
            <a:off x="5381401" y="2872509"/>
            <a:ext cx="2848199" cy="325721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tx1"/>
                </a:solidFill>
              </a:rPr>
              <a:t>Checkpointing</a:t>
            </a:r>
            <a:r>
              <a:rPr lang="en-AU" dirty="0" smtClean="0">
                <a:solidFill>
                  <a:schemeClr val="tx1"/>
                </a:solidFill>
              </a:rPr>
              <a:t>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Rectangle 286"/>
          <p:cNvSpPr>
            <a:spLocks noChangeArrowheads="1"/>
          </p:cNvSpPr>
          <p:nvPr/>
        </p:nvSpPr>
        <p:spPr bwMode="auto">
          <a:xfrm>
            <a:off x="5381401" y="3259535"/>
            <a:ext cx="2848199" cy="321865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4" name="Rectangle 286"/>
          <p:cNvSpPr>
            <a:spLocks noChangeArrowheads="1"/>
          </p:cNvSpPr>
          <p:nvPr/>
        </p:nvSpPr>
        <p:spPr bwMode="auto">
          <a:xfrm>
            <a:off x="5381401" y="3640535"/>
            <a:ext cx="2848199" cy="32186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Network filter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Rectangle 286"/>
          <p:cNvSpPr>
            <a:spLocks noChangeArrowheads="1"/>
          </p:cNvSpPr>
          <p:nvPr/>
        </p:nvSpPr>
        <p:spPr bwMode="auto">
          <a:xfrm>
            <a:off x="5381400" y="2465145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4478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spare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5181600" y="512871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Flowchart: Multidocument 19"/>
          <p:cNvSpPr/>
          <p:nvPr/>
        </p:nvSpPr>
        <p:spPr>
          <a:xfrm>
            <a:off x="5382318" y="2912420"/>
            <a:ext cx="381000" cy="228600"/>
          </a:xfrm>
          <a:prstGeom prst="flowChartMultidocumen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86"/>
          <p:cNvSpPr>
            <a:spLocks noChangeArrowheads="1"/>
          </p:cNvSpPr>
          <p:nvPr/>
        </p:nvSpPr>
        <p:spPr bwMode="auto">
          <a:xfrm>
            <a:off x="1571400" y="2438400"/>
            <a:ext cx="2848199" cy="325721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Guest (service + library OS)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1447800" y="5127432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5184936" y="5127432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524000" y="1447800"/>
            <a:ext cx="6019800" cy="533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Consistency ensured by orchestrator using Vertical </a:t>
            </a:r>
            <a:r>
              <a:rPr lang="en-US" dirty="0" err="1" smtClean="0"/>
              <a:t>Paxos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6761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-0.14271 -0.00209 " pathEditMode="relative" rAng="0" ptsTypes="AA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35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9" grpId="0" animBg="1"/>
      <p:bldP spid="17" grpId="0" animBg="1"/>
      <p:bldP spid="20" grpId="0" animBg="1"/>
      <p:bldP spid="20" grpId="1" animBg="1"/>
      <p:bldP spid="20" grpId="2" animBg="1"/>
      <p:bldP spid="21" grpId="0" animBg="1"/>
      <p:bldP spid="22" grpId="0" animBg="1"/>
      <p:bldP spid="24" grpId="0" animBg="1"/>
      <p:bldP spid="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53</a:t>
            </a:fld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838200" y="1447800"/>
            <a:ext cx="7696200" cy="2553891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rgbClr val="FF0000"/>
                </a:solidFill>
              </a:rPr>
              <a:t>Tardigrade uses the Bascule LVM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Extensible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Narrow interface:  51 API calls</a:t>
            </a:r>
          </a:p>
          <a:p>
            <a:r>
              <a:rPr lang="en-US" sz="3600" dirty="0" smtClean="0">
                <a:solidFill>
                  <a:schemeClr val="tx1"/>
                </a:solidFill>
              </a:rPr>
              <a:t>Flexible:  Windows and Linux </a:t>
            </a:r>
            <a:r>
              <a:rPr lang="en-US" sz="3600" dirty="0" err="1" smtClean="0">
                <a:solidFill>
                  <a:schemeClr val="tx1"/>
                </a:solidFill>
              </a:rPr>
              <a:t>libOSes</a:t>
            </a:r>
            <a:endParaRPr lang="en-US" sz="3600" dirty="0">
              <a:solidFill>
                <a:schemeClr val="tx1"/>
              </a:solidFill>
            </a:endParaRPr>
          </a:p>
        </p:txBody>
      </p:sp>
      <p:pic>
        <p:nvPicPr>
          <p:cNvPr id="1026" name="Picture 2" descr="http://www.shapeways.com/wordpress/wp-content/uploads/2014/12/tardigrad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6787" y="4267200"/>
            <a:ext cx="2130425" cy="11995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7378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FDS metadata service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54</a:t>
            </a:fld>
            <a:endParaRPr lang="en-US"/>
          </a:p>
        </p:txBody>
      </p:sp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078481"/>
              </p:ext>
            </p:extLst>
          </p:nvPr>
        </p:nvGraphicFramePr>
        <p:xfrm>
          <a:off x="304800" y="1600200"/>
          <a:ext cx="8477249" cy="44465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58461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Mediawiki</a:t>
            </a:r>
            <a:r>
              <a:rPr lang="en-US" dirty="0" smtClean="0"/>
              <a:t> on Apache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55</a:t>
            </a:fld>
            <a:endParaRPr lang="en-US"/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/>
          </p:nvPr>
        </p:nvGraphicFramePr>
        <p:xfrm>
          <a:off x="2286000" y="1524000"/>
          <a:ext cx="4191000" cy="4348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Rounded Rectangle 9"/>
          <p:cNvSpPr/>
          <p:nvPr/>
        </p:nvSpPr>
        <p:spPr>
          <a:xfrm rot="5400000">
            <a:off x="3363651" y="4337318"/>
            <a:ext cx="1654697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 rot="5400000">
            <a:off x="3592250" y="4261115"/>
            <a:ext cx="1807099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 rot="5400000">
            <a:off x="4849550" y="4375416"/>
            <a:ext cx="1578500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 rot="5400000">
            <a:off x="4468551" y="3689616"/>
            <a:ext cx="2950098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897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Mediawiki</a:t>
            </a:r>
            <a:r>
              <a:rPr lang="en-US" dirty="0" smtClean="0"/>
              <a:t> on Apache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56</a:t>
            </a:fld>
            <a:endParaRPr lang="en-US"/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44643"/>
              </p:ext>
            </p:extLst>
          </p:nvPr>
        </p:nvGraphicFramePr>
        <p:xfrm>
          <a:off x="457200" y="1443036"/>
          <a:ext cx="4191000" cy="4348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4007710"/>
              </p:ext>
            </p:extLst>
          </p:nvPr>
        </p:nvGraphicFramePr>
        <p:xfrm>
          <a:off x="4495799" y="1443036"/>
          <a:ext cx="4114800" cy="4348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Rounded Rectangle 9"/>
          <p:cNvSpPr/>
          <p:nvPr/>
        </p:nvSpPr>
        <p:spPr>
          <a:xfrm rot="5400000">
            <a:off x="1534851" y="4256354"/>
            <a:ext cx="1654697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 rot="5400000">
            <a:off x="1763450" y="4180151"/>
            <a:ext cx="1807099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 rot="5400000">
            <a:off x="3020750" y="4294452"/>
            <a:ext cx="1578500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 rot="5400000">
            <a:off x="2639751" y="3608652"/>
            <a:ext cx="2950098" cy="457200"/>
          </a:xfrm>
          <a:prstGeom prst="roundRect">
            <a:avLst/>
          </a:prstGeom>
          <a:solidFill>
            <a:schemeClr val="accent4">
              <a:alpha val="2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276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6400800" y="1828800"/>
            <a:ext cx="1752600" cy="30480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Checkpoint</a:t>
            </a:r>
            <a:endParaRPr lang="en-US" dirty="0"/>
          </a:p>
        </p:txBody>
      </p:sp>
      <p:sp>
        <p:nvSpPr>
          <p:cNvPr id="25" name="Rectangle 286"/>
          <p:cNvSpPr>
            <a:spLocks noChangeArrowheads="1"/>
          </p:cNvSpPr>
          <p:nvPr/>
        </p:nvSpPr>
        <p:spPr bwMode="auto">
          <a:xfrm>
            <a:off x="2749164" y="3115043"/>
            <a:ext cx="2848199" cy="1201028"/>
          </a:xfrm>
          <a:prstGeom prst="rect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Rectangle 286"/>
          <p:cNvSpPr>
            <a:spLocks noChangeArrowheads="1"/>
          </p:cNvSpPr>
          <p:nvPr/>
        </p:nvSpPr>
        <p:spPr bwMode="auto">
          <a:xfrm>
            <a:off x="2743200" y="4395358"/>
            <a:ext cx="2848199" cy="1186810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Host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Rectangle 286"/>
          <p:cNvSpPr>
            <a:spLocks noChangeArrowheads="1"/>
          </p:cNvSpPr>
          <p:nvPr/>
        </p:nvSpPr>
        <p:spPr bwMode="auto">
          <a:xfrm>
            <a:off x="2743200" y="1823902"/>
            <a:ext cx="2848199" cy="1201028"/>
          </a:xfrm>
          <a:prstGeom prst="rect">
            <a:avLst/>
          </a:prstGeom>
          <a:solidFill>
            <a:srgbClr val="00B050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bg1"/>
                </a:solidFill>
              </a:rPr>
              <a:t>Guest (service + library OS)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Each thread </a:t>
            </a:r>
            <a:r>
              <a:rPr lang="en-US" dirty="0" err="1" smtClean="0"/>
              <a:t>quiesces</a:t>
            </a:r>
            <a:r>
              <a:rPr lang="en-US" dirty="0" smtClean="0"/>
              <a:t> and captures its own state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57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64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1143000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3962400" y="342004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039642" y="2153212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4623771" y="2159673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5107585" y="2142656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3035264" y="2111568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3552601" y="2142657"/>
            <a:ext cx="292065" cy="847153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035264" y="2111568"/>
            <a:ext cx="251573" cy="2003232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6705598" y="3737768"/>
            <a:ext cx="228601" cy="838200"/>
            <a:chOff x="6690335" y="3551237"/>
            <a:chExt cx="228601" cy="838200"/>
          </a:xfrm>
        </p:grpSpPr>
        <p:sp>
          <p:nvSpPr>
            <p:cNvPr id="37" name="Rounded Rectangle 36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Freeform 38"/>
          <p:cNvSpPr/>
          <p:nvPr/>
        </p:nvSpPr>
        <p:spPr>
          <a:xfrm>
            <a:off x="3548989" y="2172373"/>
            <a:ext cx="251573" cy="2003232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5100327" y="2159673"/>
            <a:ext cx="251573" cy="2003232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4078345" y="2151890"/>
            <a:ext cx="251573" cy="2003232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4657650" y="2159673"/>
            <a:ext cx="251573" cy="2003232"/>
          </a:xfrm>
          <a:custGeom>
            <a:avLst/>
            <a:gdLst>
              <a:gd name="connsiteX0" fmla="*/ 225964 w 292065"/>
              <a:gd name="connsiteY0" fmla="*/ 0 h 2776251"/>
              <a:gd name="connsiteX1" fmla="*/ 49694 w 292065"/>
              <a:gd name="connsiteY1" fmla="*/ 313981 h 2776251"/>
              <a:gd name="connsiteX2" fmla="*/ 220456 w 292065"/>
              <a:gd name="connsiteY2" fmla="*/ 578386 h 2776251"/>
              <a:gd name="connsiteX3" fmla="*/ 38677 w 292065"/>
              <a:gd name="connsiteY3" fmla="*/ 897875 h 2776251"/>
              <a:gd name="connsiteX4" fmla="*/ 220456 w 292065"/>
              <a:gd name="connsiteY4" fmla="*/ 1145754 h 2776251"/>
              <a:gd name="connsiteX5" fmla="*/ 60711 w 292065"/>
              <a:gd name="connsiteY5" fmla="*/ 1333041 h 2776251"/>
              <a:gd name="connsiteX6" fmla="*/ 198422 w 292065"/>
              <a:gd name="connsiteY6" fmla="*/ 1591938 h 2776251"/>
              <a:gd name="connsiteX7" fmla="*/ 22152 w 292065"/>
              <a:gd name="connsiteY7" fmla="*/ 1861851 h 2776251"/>
              <a:gd name="connsiteX8" fmla="*/ 253506 w 292065"/>
              <a:gd name="connsiteY8" fmla="*/ 2170323 h 2776251"/>
              <a:gd name="connsiteX9" fmla="*/ 118 w 292065"/>
              <a:gd name="connsiteY9" fmla="*/ 2528371 h 2776251"/>
              <a:gd name="connsiteX10" fmla="*/ 292065 w 292065"/>
              <a:gd name="connsiteY10" fmla="*/ 2776251 h 277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065" h="2776251">
                <a:moveTo>
                  <a:pt x="225964" y="0"/>
                </a:moveTo>
                <a:cubicBezTo>
                  <a:pt x="138288" y="108791"/>
                  <a:pt x="50612" y="217583"/>
                  <a:pt x="49694" y="313981"/>
                </a:cubicBezTo>
                <a:cubicBezTo>
                  <a:pt x="48776" y="410379"/>
                  <a:pt x="222292" y="481070"/>
                  <a:pt x="220456" y="578386"/>
                </a:cubicBezTo>
                <a:cubicBezTo>
                  <a:pt x="218620" y="675702"/>
                  <a:pt x="38677" y="803314"/>
                  <a:pt x="38677" y="897875"/>
                </a:cubicBezTo>
                <a:cubicBezTo>
                  <a:pt x="38677" y="992436"/>
                  <a:pt x="216784" y="1073226"/>
                  <a:pt x="220456" y="1145754"/>
                </a:cubicBezTo>
                <a:cubicBezTo>
                  <a:pt x="224128" y="1218282"/>
                  <a:pt x="64383" y="1258677"/>
                  <a:pt x="60711" y="1333041"/>
                </a:cubicBezTo>
                <a:cubicBezTo>
                  <a:pt x="57039" y="1407405"/>
                  <a:pt x="204849" y="1503803"/>
                  <a:pt x="198422" y="1591938"/>
                </a:cubicBezTo>
                <a:cubicBezTo>
                  <a:pt x="191995" y="1680073"/>
                  <a:pt x="12971" y="1765454"/>
                  <a:pt x="22152" y="1861851"/>
                </a:cubicBezTo>
                <a:cubicBezTo>
                  <a:pt x="31333" y="1958248"/>
                  <a:pt x="257178" y="2059236"/>
                  <a:pt x="253506" y="2170323"/>
                </a:cubicBezTo>
                <a:cubicBezTo>
                  <a:pt x="249834" y="2281410"/>
                  <a:pt x="-6308" y="2427383"/>
                  <a:pt x="118" y="2528371"/>
                </a:cubicBezTo>
                <a:cubicBezTo>
                  <a:pt x="6544" y="2629359"/>
                  <a:pt x="149304" y="2702805"/>
                  <a:pt x="292065" y="2776251"/>
                </a:cubicBezTo>
              </a:path>
            </a:pathLst>
          </a:cu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6934198" y="3737768"/>
            <a:ext cx="228601" cy="838200"/>
            <a:chOff x="6690335" y="3551237"/>
            <a:chExt cx="228601" cy="838200"/>
          </a:xfrm>
        </p:grpSpPr>
        <p:sp>
          <p:nvSpPr>
            <p:cNvPr id="44" name="Rounded Rectangle 43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162798" y="3737768"/>
            <a:ext cx="228601" cy="838200"/>
            <a:chOff x="6690335" y="3551237"/>
            <a:chExt cx="228601" cy="838200"/>
          </a:xfrm>
        </p:grpSpPr>
        <p:sp>
          <p:nvSpPr>
            <p:cNvPr id="47" name="Rounded Rectangle 46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391399" y="3737768"/>
            <a:ext cx="228601" cy="838200"/>
            <a:chOff x="6690335" y="3551237"/>
            <a:chExt cx="228601" cy="838200"/>
          </a:xfrm>
        </p:grpSpPr>
        <p:sp>
          <p:nvSpPr>
            <p:cNvPr id="50" name="Rounded Rectangle 49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619999" y="3737768"/>
            <a:ext cx="228601" cy="838200"/>
            <a:chOff x="6690335" y="3551237"/>
            <a:chExt cx="228601" cy="838200"/>
          </a:xfrm>
        </p:grpSpPr>
        <p:sp>
          <p:nvSpPr>
            <p:cNvPr id="53" name="Rounded Rectangle 52"/>
            <p:cNvSpPr/>
            <p:nvPr/>
          </p:nvSpPr>
          <p:spPr>
            <a:xfrm>
              <a:off x="6690335" y="3551237"/>
              <a:ext cx="228600" cy="8382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6690336" y="3657600"/>
              <a:ext cx="228600" cy="655011"/>
            </a:xfrm>
            <a:custGeom>
              <a:avLst/>
              <a:gdLst>
                <a:gd name="connsiteX0" fmla="*/ 225964 w 292065"/>
                <a:gd name="connsiteY0" fmla="*/ 0 h 2776251"/>
                <a:gd name="connsiteX1" fmla="*/ 49694 w 292065"/>
                <a:gd name="connsiteY1" fmla="*/ 313981 h 2776251"/>
                <a:gd name="connsiteX2" fmla="*/ 220456 w 292065"/>
                <a:gd name="connsiteY2" fmla="*/ 578386 h 2776251"/>
                <a:gd name="connsiteX3" fmla="*/ 38677 w 292065"/>
                <a:gd name="connsiteY3" fmla="*/ 897875 h 2776251"/>
                <a:gd name="connsiteX4" fmla="*/ 220456 w 292065"/>
                <a:gd name="connsiteY4" fmla="*/ 1145754 h 2776251"/>
                <a:gd name="connsiteX5" fmla="*/ 60711 w 292065"/>
                <a:gd name="connsiteY5" fmla="*/ 1333041 h 2776251"/>
                <a:gd name="connsiteX6" fmla="*/ 198422 w 292065"/>
                <a:gd name="connsiteY6" fmla="*/ 1591938 h 2776251"/>
                <a:gd name="connsiteX7" fmla="*/ 22152 w 292065"/>
                <a:gd name="connsiteY7" fmla="*/ 1861851 h 2776251"/>
                <a:gd name="connsiteX8" fmla="*/ 253506 w 292065"/>
                <a:gd name="connsiteY8" fmla="*/ 2170323 h 2776251"/>
                <a:gd name="connsiteX9" fmla="*/ 118 w 292065"/>
                <a:gd name="connsiteY9" fmla="*/ 2528371 h 2776251"/>
                <a:gd name="connsiteX10" fmla="*/ 292065 w 292065"/>
                <a:gd name="connsiteY10" fmla="*/ 2776251 h 277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65" h="2776251">
                  <a:moveTo>
                    <a:pt x="225964" y="0"/>
                  </a:moveTo>
                  <a:cubicBezTo>
                    <a:pt x="138288" y="108791"/>
                    <a:pt x="50612" y="217583"/>
                    <a:pt x="49694" y="313981"/>
                  </a:cubicBezTo>
                  <a:cubicBezTo>
                    <a:pt x="48776" y="410379"/>
                    <a:pt x="222292" y="481070"/>
                    <a:pt x="220456" y="578386"/>
                  </a:cubicBezTo>
                  <a:cubicBezTo>
                    <a:pt x="218620" y="675702"/>
                    <a:pt x="38677" y="803314"/>
                    <a:pt x="38677" y="897875"/>
                  </a:cubicBezTo>
                  <a:cubicBezTo>
                    <a:pt x="38677" y="992436"/>
                    <a:pt x="216784" y="1073226"/>
                    <a:pt x="220456" y="1145754"/>
                  </a:cubicBezTo>
                  <a:cubicBezTo>
                    <a:pt x="224128" y="1218282"/>
                    <a:pt x="64383" y="1258677"/>
                    <a:pt x="60711" y="1333041"/>
                  </a:cubicBezTo>
                  <a:cubicBezTo>
                    <a:pt x="57039" y="1407405"/>
                    <a:pt x="204849" y="1503803"/>
                    <a:pt x="198422" y="1591938"/>
                  </a:cubicBezTo>
                  <a:cubicBezTo>
                    <a:pt x="191995" y="1680073"/>
                    <a:pt x="12971" y="1765454"/>
                    <a:pt x="22152" y="1861851"/>
                  </a:cubicBezTo>
                  <a:cubicBezTo>
                    <a:pt x="31333" y="1958248"/>
                    <a:pt x="257178" y="2059236"/>
                    <a:pt x="253506" y="2170323"/>
                  </a:cubicBezTo>
                  <a:cubicBezTo>
                    <a:pt x="249834" y="2281410"/>
                    <a:pt x="-6308" y="2427383"/>
                    <a:pt x="118" y="2528371"/>
                  </a:cubicBezTo>
                  <a:cubicBezTo>
                    <a:pt x="6544" y="2629359"/>
                    <a:pt x="149304" y="2702805"/>
                    <a:pt x="292065" y="2776251"/>
                  </a:cubicBezTo>
                </a:path>
              </a:pathLst>
            </a:cu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2994772" y="2401619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12-Point Star 55"/>
          <p:cNvSpPr/>
          <p:nvPr/>
        </p:nvSpPr>
        <p:spPr>
          <a:xfrm>
            <a:off x="3553630" y="2432707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12-Point Star 56"/>
          <p:cNvSpPr/>
          <p:nvPr/>
        </p:nvSpPr>
        <p:spPr>
          <a:xfrm>
            <a:off x="4046634" y="2449724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12-Point Star 57"/>
          <p:cNvSpPr/>
          <p:nvPr/>
        </p:nvSpPr>
        <p:spPr>
          <a:xfrm>
            <a:off x="4603999" y="2448502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12-Point Star 58"/>
          <p:cNvSpPr/>
          <p:nvPr/>
        </p:nvSpPr>
        <p:spPr>
          <a:xfrm>
            <a:off x="5125959" y="2443263"/>
            <a:ext cx="278079" cy="267050"/>
          </a:xfrm>
          <a:prstGeom prst="star12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797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07407E-6 L 0.00208 0.075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3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  <p:bldP spid="31" grpId="0" animBg="1"/>
      <p:bldP spid="31" grpId="1" animBg="1"/>
      <p:bldP spid="31" grpId="2" animBg="1"/>
      <p:bldP spid="32" grpId="0" animBg="1"/>
      <p:bldP spid="24" grpId="0" animBg="1"/>
      <p:bldP spid="39" grpId="0" animBg="1"/>
      <p:bldP spid="40" grpId="0" animBg="1"/>
      <p:bldP spid="41" grpId="0" animBg="1"/>
      <p:bldP spid="42" grpId="0" animBg="1"/>
      <p:bldP spid="55" grpId="0" animBg="1"/>
      <p:bldP spid="56" grpId="0" animBg="1"/>
      <p:bldP spid="57" grpId="0" animBg="1"/>
      <p:bldP spid="58" grpId="0" animBg="1"/>
      <p:bldP spid="59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609600" y="1428392"/>
            <a:ext cx="4312620" cy="1848208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i="1" u="sng" dirty="0" smtClean="0">
                <a:solidFill>
                  <a:schemeClr val="tx1"/>
                </a:solidFill>
              </a:rPr>
              <a:t>Lightweight VM system examples</a:t>
            </a:r>
          </a:p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Xax</a:t>
            </a:r>
            <a:r>
              <a:rPr lang="en-US" dirty="0" smtClean="0">
                <a:solidFill>
                  <a:schemeClr val="tx1"/>
                </a:solidFill>
              </a:rPr>
              <a:t> [Douceur et al., OSDI 2008]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Native Client [</a:t>
            </a:r>
            <a:r>
              <a:rPr lang="en-US" dirty="0" err="1" smtClean="0">
                <a:solidFill>
                  <a:schemeClr val="tx1"/>
                </a:solidFill>
              </a:rPr>
              <a:t>Sehr</a:t>
            </a:r>
            <a:r>
              <a:rPr lang="en-US" dirty="0" smtClean="0">
                <a:solidFill>
                  <a:schemeClr val="tx1"/>
                </a:solidFill>
              </a:rPr>
              <a:t> et al., IEEE S&amp;P 2009]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Drawbridge [Porter et al., ASPLOS 2011]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Embassies [Howell et al., NSDI 2013]</a:t>
            </a: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Bascule [Baumann et al., </a:t>
            </a:r>
            <a:r>
              <a:rPr lang="en-US" dirty="0" err="1" smtClean="0">
                <a:solidFill>
                  <a:schemeClr val="tx1"/>
                </a:solidFill>
              </a:rPr>
              <a:t>Eurosys</a:t>
            </a:r>
            <a:r>
              <a:rPr lang="en-US" dirty="0" smtClean="0">
                <a:solidFill>
                  <a:schemeClr val="tx1"/>
                </a:solidFill>
              </a:rPr>
              <a:t> 2013]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Rectangle 269"/>
          <p:cNvSpPr>
            <a:spLocks noChangeArrowheads="1"/>
          </p:cNvSpPr>
          <p:nvPr/>
        </p:nvSpPr>
        <p:spPr bwMode="auto">
          <a:xfrm>
            <a:off x="2406675" y="1600200"/>
            <a:ext cx="4126450" cy="297488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Lightweight VM (</a:t>
            </a:r>
            <a:r>
              <a:rPr lang="en-AU" sz="2000" dirty="0" err="1" smtClean="0"/>
              <a:t>picoprocess</a:t>
            </a:r>
            <a:r>
              <a:rPr lang="en-AU" sz="2000" dirty="0" smtClean="0"/>
              <a:t>)</a:t>
            </a:r>
            <a:endParaRPr lang="en-US" sz="20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Our solution:  Use </a:t>
            </a:r>
            <a:r>
              <a:rPr lang="en-US" i="1" dirty="0" smtClean="0"/>
              <a:t>lightweight</a:t>
            </a:r>
            <a:r>
              <a:rPr lang="en-US" dirty="0" smtClean="0"/>
              <a:t> VMs instead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58</a:t>
            </a:fld>
            <a:endParaRPr lang="en-US"/>
          </a:p>
        </p:txBody>
      </p:sp>
      <p:sp>
        <p:nvSpPr>
          <p:cNvPr id="30" name="Rectangle 266"/>
          <p:cNvSpPr>
            <a:spLocks noChangeArrowheads="1"/>
          </p:cNvSpPr>
          <p:nvPr/>
        </p:nvSpPr>
        <p:spPr bwMode="auto">
          <a:xfrm>
            <a:off x="609600" y="4783358"/>
            <a:ext cx="7848599" cy="8469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Host OS</a:t>
            </a:r>
            <a:endParaRPr lang="en-US" sz="2000" dirty="0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2585585" y="3755820"/>
            <a:ext cx="3768630" cy="9413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process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8" name="Rectangle 286"/>
          <p:cNvSpPr>
            <a:spLocks noChangeArrowheads="1"/>
          </p:cNvSpPr>
          <p:nvPr/>
        </p:nvSpPr>
        <p:spPr bwMode="auto">
          <a:xfrm>
            <a:off x="609600" y="3755820"/>
            <a:ext cx="1704427" cy="929000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Other processes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2402681" y="4684492"/>
            <a:ext cx="4134439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0702" y="4610101"/>
            <a:ext cx="3038397" cy="1351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Limited system calls, just to talk to host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6647744" y="4118320"/>
            <a:ext cx="1799569" cy="578867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LVM host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2339328" y="4511245"/>
            <a:ext cx="4261144" cy="371880"/>
          </a:xfrm>
          <a:prstGeom prst="roundRect">
            <a:avLst/>
          </a:prstGeom>
          <a:solidFill>
            <a:schemeClr val="accent4">
              <a:alpha val="50000"/>
            </a:schemeClr>
          </a:solidFill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0985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9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3.7037E-6 L 0.00278 -0.26064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" y="-1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0" grpId="0" animBg="1"/>
      <p:bldP spid="32" grpId="1" animBg="1"/>
      <p:bldP spid="32" grpId="2" animBg="1"/>
      <p:bldP spid="32" grpId="3" animBg="1"/>
      <p:bldP spid="48" grpId="0" animBg="1"/>
      <p:bldP spid="11" grpId="0" animBg="1"/>
      <p:bldP spid="12" grpId="0" animBg="1"/>
      <p:bldP spid="13" grpId="0" animBg="1"/>
      <p:bldP spid="13" grpId="1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69"/>
          <p:cNvSpPr>
            <a:spLocks noChangeArrowheads="1"/>
          </p:cNvSpPr>
          <p:nvPr/>
        </p:nvSpPr>
        <p:spPr bwMode="auto">
          <a:xfrm>
            <a:off x="2406675" y="1600200"/>
            <a:ext cx="4126450" cy="297488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Lightweight VM (</a:t>
            </a:r>
            <a:r>
              <a:rPr lang="en-AU" sz="2000" dirty="0" err="1" smtClean="0"/>
              <a:t>picoprocess</a:t>
            </a:r>
            <a:r>
              <a:rPr lang="en-AU" sz="2000" dirty="0" smtClean="0"/>
              <a:t>)</a:t>
            </a:r>
            <a:endParaRPr lang="en-US" sz="20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 library OS allows existing binaries to run inside a lightweight VM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59</a:t>
            </a:fld>
            <a:endParaRPr lang="en-US"/>
          </a:p>
        </p:txBody>
      </p:sp>
      <p:sp>
        <p:nvSpPr>
          <p:cNvPr id="30" name="Rectangle 266"/>
          <p:cNvSpPr>
            <a:spLocks noChangeArrowheads="1"/>
          </p:cNvSpPr>
          <p:nvPr/>
        </p:nvSpPr>
        <p:spPr bwMode="auto">
          <a:xfrm>
            <a:off x="609600" y="4783358"/>
            <a:ext cx="7848599" cy="8469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Host OS</a:t>
            </a:r>
            <a:endParaRPr lang="en-US" sz="2000" dirty="0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2585585" y="2030435"/>
            <a:ext cx="3768630" cy="9413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process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2402681" y="4684492"/>
            <a:ext cx="4134439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0702" y="4610101"/>
            <a:ext cx="3038397" cy="1351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Limited system calls, just to talk to host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6647744" y="4118320"/>
            <a:ext cx="1799569" cy="578867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LVM host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585585" y="3113126"/>
            <a:ext cx="3768630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4088900" y="3001363"/>
            <a:ext cx="762000" cy="21287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5" name="Rectangle 286"/>
          <p:cNvSpPr>
            <a:spLocks noChangeArrowheads="1"/>
          </p:cNvSpPr>
          <p:nvPr/>
        </p:nvSpPr>
        <p:spPr bwMode="auto">
          <a:xfrm>
            <a:off x="2585586" y="3249262"/>
            <a:ext cx="3768628" cy="661333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>
                <a:solidFill>
                  <a:schemeClr val="tx1"/>
                </a:solidFill>
              </a:rPr>
              <a:t>Library </a:t>
            </a:r>
            <a:r>
              <a:rPr lang="en-AU" dirty="0" smtClean="0">
                <a:solidFill>
                  <a:schemeClr val="tx1"/>
                </a:solidFill>
              </a:rPr>
              <a:t>OS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2497542" y="4045134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028818" y="3973286"/>
            <a:ext cx="882165" cy="14503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2585586" y="4189371"/>
            <a:ext cx="3768629" cy="3218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Platform adaptation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Rectangle 286"/>
          <p:cNvSpPr>
            <a:spLocks noChangeArrowheads="1"/>
          </p:cNvSpPr>
          <p:nvPr/>
        </p:nvSpPr>
        <p:spPr bwMode="auto">
          <a:xfrm>
            <a:off x="609600" y="3755820"/>
            <a:ext cx="1704427" cy="929000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Other processes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Rounded Rectangular Callout 2"/>
          <p:cNvSpPr/>
          <p:nvPr/>
        </p:nvSpPr>
        <p:spPr>
          <a:xfrm>
            <a:off x="6635882" y="2196479"/>
            <a:ext cx="2057400" cy="1143000"/>
          </a:xfrm>
          <a:prstGeom prst="wedgeRoundRectCallout">
            <a:avLst>
              <a:gd name="adj1" fmla="val -61610"/>
              <a:gd name="adj2" fmla="val 72204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Bascule LVM has a Windows </a:t>
            </a:r>
            <a:r>
              <a:rPr lang="en-US" dirty="0" err="1" smtClean="0">
                <a:solidFill>
                  <a:schemeClr val="tx1"/>
                </a:solidFill>
              </a:rPr>
              <a:t>LibOS</a:t>
            </a:r>
            <a:r>
              <a:rPr lang="en-US" dirty="0" smtClean="0">
                <a:solidFill>
                  <a:schemeClr val="tx1"/>
                </a:solidFill>
              </a:rPr>
              <a:t> and a Linux </a:t>
            </a:r>
            <a:r>
              <a:rPr lang="en-US" dirty="0" err="1" smtClean="0">
                <a:solidFill>
                  <a:schemeClr val="tx1"/>
                </a:solidFill>
              </a:rPr>
              <a:t>LibOS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68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8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Motivation</a:t>
            </a:r>
          </a:p>
          <a:p>
            <a:r>
              <a:rPr lang="en-US" dirty="0" smtClean="0"/>
              <a:t>Background:  Asynchronous VM replication</a:t>
            </a:r>
          </a:p>
          <a:p>
            <a:r>
              <a:rPr lang="en-US" dirty="0" smtClean="0"/>
              <a:t>Our solution:  Lightweight VM replication</a:t>
            </a:r>
          </a:p>
          <a:p>
            <a:r>
              <a:rPr lang="en-US" dirty="0" smtClean="0"/>
              <a:t>Challenges and solutions</a:t>
            </a:r>
          </a:p>
          <a:p>
            <a:r>
              <a:rPr lang="en-US" dirty="0" smtClean="0"/>
              <a:t>Evaluation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191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69"/>
          <p:cNvSpPr>
            <a:spLocks noChangeArrowheads="1"/>
          </p:cNvSpPr>
          <p:nvPr/>
        </p:nvSpPr>
        <p:spPr bwMode="auto">
          <a:xfrm>
            <a:off x="2406675" y="1600200"/>
            <a:ext cx="4126450" cy="297488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Lightweight VM (</a:t>
            </a:r>
            <a:r>
              <a:rPr lang="en-AU" sz="2000" dirty="0" err="1" smtClean="0"/>
              <a:t>picoprocess</a:t>
            </a:r>
            <a:r>
              <a:rPr lang="en-AU" sz="2000" dirty="0" smtClean="0"/>
              <a:t>)</a:t>
            </a:r>
            <a:endParaRPr lang="en-US" sz="20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LVM API is a useful boundary for capturing state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30" name="Rectangle 266"/>
          <p:cNvSpPr>
            <a:spLocks noChangeArrowheads="1"/>
          </p:cNvSpPr>
          <p:nvPr/>
        </p:nvSpPr>
        <p:spPr bwMode="auto">
          <a:xfrm>
            <a:off x="609600" y="4783358"/>
            <a:ext cx="7848599" cy="8469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Host OS</a:t>
            </a:r>
            <a:endParaRPr lang="en-US" sz="2000" dirty="0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2585585" y="2030435"/>
            <a:ext cx="3768630" cy="9413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process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2402681" y="4684492"/>
            <a:ext cx="4134439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0702" y="4610101"/>
            <a:ext cx="3038397" cy="1351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Limited system calls, just to talk to host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2" name="Rectangle 286"/>
          <p:cNvSpPr>
            <a:spLocks noChangeArrowheads="1"/>
          </p:cNvSpPr>
          <p:nvPr/>
        </p:nvSpPr>
        <p:spPr bwMode="auto">
          <a:xfrm>
            <a:off x="6647744" y="4118320"/>
            <a:ext cx="1799569" cy="578867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LVM host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585585" y="3113126"/>
            <a:ext cx="3768630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4088900" y="3001363"/>
            <a:ext cx="762000" cy="21287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5" name="Rectangle 286"/>
          <p:cNvSpPr>
            <a:spLocks noChangeArrowheads="1"/>
          </p:cNvSpPr>
          <p:nvPr/>
        </p:nvSpPr>
        <p:spPr bwMode="auto">
          <a:xfrm>
            <a:off x="2585586" y="3249262"/>
            <a:ext cx="3768628" cy="661333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>
                <a:solidFill>
                  <a:schemeClr val="tx1"/>
                </a:solidFill>
              </a:rPr>
              <a:t>Library </a:t>
            </a:r>
            <a:r>
              <a:rPr lang="en-AU" dirty="0" smtClean="0">
                <a:solidFill>
                  <a:schemeClr val="tx1"/>
                </a:solidFill>
              </a:rPr>
              <a:t>OS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2497542" y="4045803"/>
            <a:ext cx="3944716" cy="0"/>
          </a:xfrm>
          <a:prstGeom prst="line">
            <a:avLst/>
          </a:prstGeom>
          <a:ln w="317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028818" y="3973286"/>
            <a:ext cx="882165" cy="14503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b="1" i="1" dirty="0" smtClean="0">
                <a:solidFill>
                  <a:schemeClr val="tx1"/>
                </a:solidFill>
              </a:rPr>
              <a:t>LVM API</a:t>
            </a:r>
            <a:endParaRPr lang="en-US" sz="1400" b="1" i="1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2585586" y="4189371"/>
            <a:ext cx="3768629" cy="3218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Platform adaptation layer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1" name="Rectangle 286"/>
          <p:cNvSpPr>
            <a:spLocks noChangeArrowheads="1"/>
          </p:cNvSpPr>
          <p:nvPr/>
        </p:nvSpPr>
        <p:spPr bwMode="auto">
          <a:xfrm>
            <a:off x="609600" y="3755820"/>
            <a:ext cx="1704427" cy="929000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Other processes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Down Arrow 2"/>
          <p:cNvSpPr/>
          <p:nvPr/>
        </p:nvSpPr>
        <p:spPr>
          <a:xfrm rot="18349309">
            <a:off x="1203074" y="2473117"/>
            <a:ext cx="1010104" cy="1980502"/>
          </a:xfrm>
          <a:prstGeom prst="downArrow">
            <a:avLst/>
          </a:prstGeom>
          <a:solidFill>
            <a:srgbClr val="C0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rtlCol="0" anchor="ctr"/>
          <a:lstStyle/>
          <a:p>
            <a:pPr algn="ctr"/>
            <a:r>
              <a:rPr lang="en-US" dirty="0" smtClean="0"/>
              <a:t>State capture interface</a:t>
            </a:r>
            <a:endParaRPr lang="en-US" dirty="0"/>
          </a:p>
        </p:txBody>
      </p:sp>
      <p:sp>
        <p:nvSpPr>
          <p:cNvPr id="22" name="Rounded Rectangular Callout 21"/>
          <p:cNvSpPr/>
          <p:nvPr/>
        </p:nvSpPr>
        <p:spPr>
          <a:xfrm>
            <a:off x="6647744" y="3244300"/>
            <a:ext cx="2057400" cy="642694"/>
          </a:xfrm>
          <a:prstGeom prst="wedgeRoundRectCallout">
            <a:avLst>
              <a:gd name="adj1" fmla="val -61610"/>
              <a:gd name="adj2" fmla="val 72204"/>
              <a:gd name="adj3" fmla="val 16667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Bascule LVM API has ~45 calls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561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69"/>
          <p:cNvSpPr>
            <a:spLocks noChangeArrowheads="1"/>
          </p:cNvSpPr>
          <p:nvPr/>
        </p:nvSpPr>
        <p:spPr bwMode="auto">
          <a:xfrm>
            <a:off x="2406675" y="1600200"/>
            <a:ext cx="4126450" cy="37338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76200" tIns="38100" rIns="76200" bIns="38100" numCol="1" anchor="t" anchorCtr="0" compatLnSpc="1">
            <a:prstTxWarp prst="textNoShape">
              <a:avLst/>
            </a:prstTxWarp>
          </a:bodyPr>
          <a:lstStyle/>
          <a:p>
            <a:r>
              <a:rPr lang="en-AU" sz="2000" dirty="0" smtClean="0"/>
              <a:t>Lightweight VM (</a:t>
            </a:r>
            <a:r>
              <a:rPr lang="en-AU" sz="2000" dirty="0" err="1" smtClean="0"/>
              <a:t>picoprocess</a:t>
            </a:r>
            <a:r>
              <a:rPr lang="en-AU" sz="2000" dirty="0" smtClean="0"/>
              <a:t>)</a:t>
            </a:r>
            <a:endParaRPr lang="en-US" sz="20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Interposing on LVM API means LVM system can remain unchanged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32" name="Rectangle 288"/>
          <p:cNvSpPr>
            <a:spLocks noChangeArrowheads="1"/>
          </p:cNvSpPr>
          <p:nvPr/>
        </p:nvSpPr>
        <p:spPr bwMode="auto">
          <a:xfrm>
            <a:off x="2585585" y="2030435"/>
            <a:ext cx="3768630" cy="9413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Service process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585585" y="3113126"/>
            <a:ext cx="3768630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4088900" y="3001363"/>
            <a:ext cx="762000" cy="21287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OS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5" name="Rectangle 286"/>
          <p:cNvSpPr>
            <a:spLocks noChangeArrowheads="1"/>
          </p:cNvSpPr>
          <p:nvPr/>
        </p:nvSpPr>
        <p:spPr bwMode="auto">
          <a:xfrm>
            <a:off x="2585586" y="3249262"/>
            <a:ext cx="3768628" cy="661333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>
                <a:solidFill>
                  <a:schemeClr val="tx1"/>
                </a:solidFill>
              </a:rPr>
              <a:t>Library </a:t>
            </a:r>
            <a:r>
              <a:rPr lang="en-AU" dirty="0" smtClean="0">
                <a:solidFill>
                  <a:schemeClr val="tx1"/>
                </a:solidFill>
              </a:rPr>
              <a:t>OS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Rectangle 286"/>
          <p:cNvSpPr>
            <a:spLocks noChangeArrowheads="1"/>
          </p:cNvSpPr>
          <p:nvPr/>
        </p:nvSpPr>
        <p:spPr bwMode="auto">
          <a:xfrm>
            <a:off x="2585586" y="4189371"/>
            <a:ext cx="3768629" cy="321865"/>
          </a:xfrm>
          <a:prstGeom prst="rect">
            <a:avLst/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err="1" smtClean="0">
                <a:solidFill>
                  <a:schemeClr val="bg1"/>
                </a:solidFill>
              </a:rPr>
              <a:t>Checkpointing</a:t>
            </a:r>
            <a:r>
              <a:rPr lang="en-AU" dirty="0" smtClean="0">
                <a:solidFill>
                  <a:schemeClr val="bg1"/>
                </a:solidFill>
              </a:rPr>
              <a:t> layer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" name="Rectangle 286"/>
          <p:cNvSpPr>
            <a:spLocks noChangeArrowheads="1"/>
          </p:cNvSpPr>
          <p:nvPr/>
        </p:nvSpPr>
        <p:spPr bwMode="auto">
          <a:xfrm>
            <a:off x="2590800" y="4859735"/>
            <a:ext cx="3768629" cy="321865"/>
          </a:xfrm>
          <a:prstGeom prst="rect">
            <a:avLst/>
          </a:prstGeo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AU" dirty="0" smtClean="0">
                <a:solidFill>
                  <a:schemeClr val="tx1"/>
                </a:solidFill>
              </a:rPr>
              <a:t>Platform adaptation layer</a:t>
            </a:r>
            <a:endParaRPr lang="en-US" dirty="0">
              <a:solidFill>
                <a:schemeClr val="tx1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2514600" y="4720717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4045876" y="4648200"/>
            <a:ext cx="882165" cy="14503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2497542" y="4045803"/>
            <a:ext cx="3944716" cy="0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4028818" y="3973286"/>
            <a:ext cx="882165" cy="14503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i="1" dirty="0" smtClean="0">
                <a:solidFill>
                  <a:schemeClr val="tx1"/>
                </a:solidFill>
              </a:rPr>
              <a:t>LVM API</a:t>
            </a:r>
            <a:endParaRPr lang="en-US" sz="1400" i="1" dirty="0">
              <a:solidFill>
                <a:schemeClr val="tx1"/>
              </a:solidFill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2292056" y="3819120"/>
            <a:ext cx="4261144" cy="371880"/>
          </a:xfrm>
          <a:prstGeom prst="roundRect">
            <a:avLst/>
          </a:prstGeom>
          <a:solidFill>
            <a:srgbClr val="FFFF00">
              <a:alpha val="5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2292056" y="4516021"/>
            <a:ext cx="4261144" cy="371880"/>
          </a:xfrm>
          <a:prstGeom prst="roundRect">
            <a:avLst/>
          </a:prstGeom>
          <a:solidFill>
            <a:srgbClr val="FFFF00">
              <a:alpha val="5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1092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  <p:bldP spid="2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Packets are delayed by 1-2 checkpoint intervals.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62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881352" y="2667000"/>
            <a:ext cx="22860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Checkpoint interval </a:t>
            </a:r>
            <a:r>
              <a:rPr lang="en-US" i="1" dirty="0" smtClean="0"/>
              <a:t>n</a:t>
            </a:r>
            <a:endParaRPr lang="en-US" i="1" dirty="0"/>
          </a:p>
        </p:txBody>
      </p:sp>
      <p:cxnSp>
        <p:nvCxnSpPr>
          <p:cNvPr id="9" name="Straight Arrow Connector 8"/>
          <p:cNvCxnSpPr/>
          <p:nvPr/>
        </p:nvCxnSpPr>
        <p:spPr>
          <a:xfrm flipV="1">
            <a:off x="881352" y="3657600"/>
            <a:ext cx="7500648" cy="0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3853152" y="3593068"/>
            <a:ext cx="6495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Time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3167352" y="2667000"/>
            <a:ext cx="25908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Checkpoint interval </a:t>
            </a:r>
            <a:r>
              <a:rPr lang="en-US" i="1" dirty="0" smtClean="0"/>
              <a:t>n+1</a:t>
            </a:r>
            <a:endParaRPr lang="en-US" i="1" dirty="0"/>
          </a:p>
        </p:txBody>
      </p:sp>
      <p:sp>
        <p:nvSpPr>
          <p:cNvPr id="14" name="Rectangle 13"/>
          <p:cNvSpPr/>
          <p:nvPr/>
        </p:nvSpPr>
        <p:spPr>
          <a:xfrm>
            <a:off x="5758152" y="2667000"/>
            <a:ext cx="2590800" cy="304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Checkpoint interval </a:t>
            </a:r>
            <a:r>
              <a:rPr lang="en-US" i="1" dirty="0" smtClean="0"/>
              <a:t>n+2</a:t>
            </a:r>
            <a:endParaRPr lang="en-US" i="1" dirty="0"/>
          </a:p>
        </p:txBody>
      </p:sp>
      <p:sp>
        <p:nvSpPr>
          <p:cNvPr id="15" name="Vertical Scroll 14"/>
          <p:cNvSpPr/>
          <p:nvPr/>
        </p:nvSpPr>
        <p:spPr>
          <a:xfrm>
            <a:off x="2759269" y="3897869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3205452" y="3066554"/>
            <a:ext cx="2552700" cy="304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Copying checkpoint </a:t>
            </a:r>
            <a:r>
              <a:rPr lang="en-US" i="1" dirty="0" smtClean="0">
                <a:solidFill>
                  <a:schemeClr val="tx1"/>
                </a:solidFill>
              </a:rPr>
              <a:t>n</a:t>
            </a:r>
            <a:endParaRPr lang="en-US" i="1" dirty="0">
              <a:solidFill>
                <a:schemeClr val="tx1"/>
              </a:solidFill>
            </a:endParaRPr>
          </a:p>
        </p:txBody>
      </p:sp>
      <p:sp>
        <p:nvSpPr>
          <p:cNvPr id="18" name="Vertical Scroll 17"/>
          <p:cNvSpPr/>
          <p:nvPr/>
        </p:nvSpPr>
        <p:spPr>
          <a:xfrm>
            <a:off x="5681952" y="449580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Vertical Scroll 18"/>
          <p:cNvSpPr/>
          <p:nvPr/>
        </p:nvSpPr>
        <p:spPr>
          <a:xfrm>
            <a:off x="5701920" y="3897869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Vertical Scroll 19"/>
          <p:cNvSpPr/>
          <p:nvPr/>
        </p:nvSpPr>
        <p:spPr>
          <a:xfrm>
            <a:off x="838200" y="449580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ight Arrow 20"/>
          <p:cNvSpPr/>
          <p:nvPr/>
        </p:nvSpPr>
        <p:spPr>
          <a:xfrm>
            <a:off x="3167352" y="4026931"/>
            <a:ext cx="2590800" cy="240269"/>
          </a:xfrm>
          <a:prstGeom prst="right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ight Arrow 21"/>
          <p:cNvSpPr/>
          <p:nvPr/>
        </p:nvSpPr>
        <p:spPr>
          <a:xfrm>
            <a:off x="1262352" y="4604266"/>
            <a:ext cx="4439568" cy="240269"/>
          </a:xfrm>
          <a:prstGeom prst="right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Vertical Scroll 22"/>
          <p:cNvSpPr/>
          <p:nvPr/>
        </p:nvSpPr>
        <p:spPr>
          <a:xfrm>
            <a:off x="5681952" y="510540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Vertical Scroll 23"/>
          <p:cNvSpPr/>
          <p:nvPr/>
        </p:nvSpPr>
        <p:spPr>
          <a:xfrm>
            <a:off x="1773720" y="5081664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ight Arrow 24"/>
          <p:cNvSpPr/>
          <p:nvPr/>
        </p:nvSpPr>
        <p:spPr>
          <a:xfrm>
            <a:off x="2176752" y="5213350"/>
            <a:ext cx="3525168" cy="240785"/>
          </a:xfrm>
          <a:prstGeom prst="right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8850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1295400" y="3814584"/>
            <a:ext cx="3200400" cy="408623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StreamMapPeBinary</a:t>
            </a:r>
            <a:r>
              <a:rPr lang="en-US" dirty="0" smtClean="0"/>
              <a:t>(“lib.dll”)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5334000" y="3810000"/>
            <a:ext cx="3200400" cy="408623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StreamMapPeBinary</a:t>
            </a:r>
            <a:r>
              <a:rPr lang="en-US" dirty="0" smtClean="0"/>
              <a:t>(“lib.dll”)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Checkpointer</a:t>
            </a:r>
            <a:r>
              <a:rPr lang="en-US" dirty="0" smtClean="0"/>
              <a:t> can use interposition to induce determinism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63</a:t>
            </a:fld>
            <a:endParaRPr lang="en-US"/>
          </a:p>
        </p:txBody>
      </p:sp>
      <p:pic>
        <p:nvPicPr>
          <p:cNvPr id="20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1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ounded Rectangle 20"/>
          <p:cNvSpPr/>
          <p:nvPr/>
        </p:nvSpPr>
        <p:spPr>
          <a:xfrm>
            <a:off x="9520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2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705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ounded Rectangle 23"/>
          <p:cNvSpPr/>
          <p:nvPr/>
        </p:nvSpPr>
        <p:spPr>
          <a:xfrm>
            <a:off x="4990641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905000" y="1981200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/>
          </a:p>
          <a:p>
            <a:r>
              <a:rPr lang="en-US" dirty="0" smtClean="0"/>
              <a:t>....</a:t>
            </a:r>
          </a:p>
          <a:p>
            <a:r>
              <a:rPr lang="en-US" dirty="0" smtClean="0"/>
              <a:t>0x001300AB</a:t>
            </a:r>
          </a:p>
          <a:p>
            <a:r>
              <a:rPr lang="en-US" dirty="0" smtClean="0"/>
              <a:t>....</a:t>
            </a:r>
            <a:endParaRPr lang="en-US" dirty="0"/>
          </a:p>
        </p:txBody>
      </p:sp>
      <p:sp>
        <p:nvSpPr>
          <p:cNvPr id="18" name="Rectangle 17"/>
          <p:cNvSpPr/>
          <p:nvPr/>
        </p:nvSpPr>
        <p:spPr>
          <a:xfrm>
            <a:off x="5943600" y="1981200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 smtClean="0"/>
          </a:p>
          <a:p>
            <a:r>
              <a:rPr lang="en-US" dirty="0"/>
              <a:t>....</a:t>
            </a:r>
          </a:p>
          <a:p>
            <a:r>
              <a:rPr lang="en-US" dirty="0" smtClean="0"/>
              <a:t>0x001100AB</a:t>
            </a:r>
            <a:endParaRPr lang="en-US" dirty="0"/>
          </a:p>
          <a:p>
            <a:r>
              <a:rPr lang="en-US" dirty="0"/>
              <a:t>....</a:t>
            </a:r>
          </a:p>
          <a:p>
            <a:pPr algn="ctr"/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2438400" y="3228019"/>
            <a:ext cx="4953000" cy="919401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err="1" smtClean="0">
                <a:solidFill>
                  <a:schemeClr val="tx1"/>
                </a:solidFill>
              </a:rPr>
              <a:t>Checkpointer</a:t>
            </a:r>
            <a:r>
              <a:rPr lang="en-US" sz="2400" dirty="0" smtClean="0">
                <a:solidFill>
                  <a:schemeClr val="tx1"/>
                </a:solidFill>
              </a:rPr>
              <a:t> performs relocation before completing </a:t>
            </a:r>
            <a:r>
              <a:rPr lang="en-US" sz="2400" dirty="0" err="1" smtClean="0">
                <a:solidFill>
                  <a:schemeClr val="tx1"/>
                </a:solidFill>
              </a:rPr>
              <a:t>StreamMap</a:t>
            </a:r>
            <a:r>
              <a:rPr lang="en-US" sz="2400" dirty="0" smtClean="0">
                <a:solidFill>
                  <a:schemeClr val="tx1"/>
                </a:solidFill>
              </a:rPr>
              <a:t> calls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905000" y="1981143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/>
          </a:p>
          <a:p>
            <a:r>
              <a:rPr lang="en-US" dirty="0" smtClean="0"/>
              <a:t>....</a:t>
            </a:r>
          </a:p>
          <a:p>
            <a:r>
              <a:rPr lang="en-US" dirty="0" smtClean="0"/>
              <a:t>0x001300AB</a:t>
            </a:r>
          </a:p>
          <a:p>
            <a:r>
              <a:rPr lang="en-US" dirty="0" smtClean="0"/>
              <a:t>....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5943600" y="1988757"/>
            <a:ext cx="2590800" cy="1752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dirty="0" smtClean="0"/>
              <a:t>File contents</a:t>
            </a:r>
          </a:p>
          <a:p>
            <a:endParaRPr lang="en-US" dirty="0"/>
          </a:p>
          <a:p>
            <a:r>
              <a:rPr lang="en-US" dirty="0" smtClean="0"/>
              <a:t>....</a:t>
            </a:r>
          </a:p>
          <a:p>
            <a:r>
              <a:rPr lang="en-US" dirty="0" smtClean="0"/>
              <a:t>0x001300AB</a:t>
            </a:r>
          </a:p>
          <a:p>
            <a:r>
              <a:rPr lang="en-US" dirty="0" smtClean="0"/>
              <a:t>....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2323046" y="4501200"/>
            <a:ext cx="6325790" cy="919401"/>
          </a:xfrm>
          <a:prstGeom prst="roundRect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tx1"/>
                </a:solidFill>
              </a:rPr>
              <a:t>Bascule API reads host file contents, possibly modified by address space layout randomization</a:t>
            </a:r>
            <a:endParaRPr lang="en-US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05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1" animBg="1"/>
      <p:bldP spid="25" grpId="0" animBg="1"/>
      <p:bldP spid="2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990600" y="3962400"/>
            <a:ext cx="6705600" cy="457200"/>
            <a:chOff x="990600" y="3962400"/>
            <a:chExt cx="6705600" cy="457200"/>
          </a:xfrm>
        </p:grpSpPr>
        <p:cxnSp>
          <p:nvCxnSpPr>
            <p:cNvPr id="16" name="Straight Connector 15"/>
            <p:cNvCxnSpPr/>
            <p:nvPr/>
          </p:nvCxnSpPr>
          <p:spPr>
            <a:xfrm>
              <a:off x="990600" y="3962400"/>
              <a:ext cx="670560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1600200" y="3962400"/>
              <a:ext cx="0" cy="4572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3352800" y="3962400"/>
              <a:ext cx="0" cy="4572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5181600" y="3962400"/>
              <a:ext cx="0" cy="4572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7010400" y="3962400"/>
              <a:ext cx="0" cy="45720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 methodology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64</a:t>
            </a:fld>
            <a:endParaRPr lang="en-US"/>
          </a:p>
        </p:txBody>
      </p:sp>
      <p:pic>
        <p:nvPicPr>
          <p:cNvPr id="7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917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ounded Rectangle 7"/>
          <p:cNvSpPr/>
          <p:nvPr/>
        </p:nvSpPr>
        <p:spPr>
          <a:xfrm>
            <a:off x="3057853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9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412" y="4343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ounded Rectangle 9"/>
          <p:cNvSpPr/>
          <p:nvPr/>
        </p:nvSpPr>
        <p:spPr>
          <a:xfrm>
            <a:off x="4852348" y="5459079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1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464" y="43132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ounded Rectangle 11"/>
          <p:cNvSpPr/>
          <p:nvPr/>
        </p:nvSpPr>
        <p:spPr>
          <a:xfrm>
            <a:off x="6629400" y="54289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spare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3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4389437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ounded Rectangle 13"/>
          <p:cNvSpPr/>
          <p:nvPr/>
        </p:nvSpPr>
        <p:spPr>
          <a:xfrm>
            <a:off x="1298736" y="5505116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client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2590800" y="1676400"/>
            <a:ext cx="3962400" cy="17526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Workloads</a:t>
            </a:r>
          </a:p>
          <a:p>
            <a:pPr algn="ctr"/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Ping </a:t>
            </a:r>
            <a:r>
              <a:rPr lang="en-US" dirty="0" err="1" smtClean="0">
                <a:solidFill>
                  <a:schemeClr val="tx1"/>
                </a:solidFill>
              </a:rPr>
              <a:t>microbenchmark</a:t>
            </a:r>
            <a:endParaRPr lang="en-US" dirty="0" smtClean="0">
              <a:solidFill>
                <a:schemeClr val="tx1"/>
              </a:solidFill>
            </a:endParaRPr>
          </a:p>
          <a:p>
            <a:pPr algn="ctr"/>
            <a:r>
              <a:rPr lang="en-US" dirty="0" smtClean="0">
                <a:solidFill>
                  <a:schemeClr val="tx1"/>
                </a:solidFill>
              </a:rPr>
              <a:t>FDS metadata service</a:t>
            </a:r>
          </a:p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ZKLite</a:t>
            </a:r>
            <a:r>
              <a:rPr lang="en-US" dirty="0" smtClean="0">
                <a:solidFill>
                  <a:schemeClr val="tx1"/>
                </a:solidFill>
              </a:rPr>
              <a:t>, a simplified Zookeeper</a:t>
            </a:r>
          </a:p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MediaWiki</a:t>
            </a:r>
            <a:r>
              <a:rPr lang="en-US" dirty="0" smtClean="0">
                <a:solidFill>
                  <a:schemeClr val="tx1"/>
                </a:solidFill>
              </a:rPr>
              <a:t> on Apache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66800" y="3610703"/>
            <a:ext cx="12302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 Gb/s LAN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4225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Motivation</a:t>
            </a:r>
          </a:p>
          <a:p>
            <a:r>
              <a:rPr lang="en-US" dirty="0" smtClean="0">
                <a:solidFill>
                  <a:srgbClr val="C00000"/>
                </a:solidFill>
              </a:rPr>
              <a:t>Background:  Asynchronous VM replication</a:t>
            </a:r>
          </a:p>
          <a:p>
            <a:r>
              <a:rPr lang="en-US" dirty="0" smtClean="0"/>
              <a:t>Our solution:  Lightweight VM replication</a:t>
            </a:r>
          </a:p>
          <a:p>
            <a:r>
              <a:rPr lang="en-US" dirty="0" smtClean="0"/>
              <a:t>Challenges and solutions</a:t>
            </a:r>
          </a:p>
          <a:p>
            <a:r>
              <a:rPr lang="en-US" dirty="0" smtClean="0"/>
              <a:t>Evaluation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791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099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8142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Asynchronous virtual machine </a:t>
            </a:r>
            <a:r>
              <a:rPr lang="en-US" dirty="0"/>
              <a:t>replication - Remus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772178" y="2163890"/>
            <a:ext cx="1066800" cy="1143000"/>
            <a:chOff x="2772178" y="2163890"/>
            <a:chExt cx="1066800" cy="1143000"/>
          </a:xfrm>
        </p:grpSpPr>
        <p:sp>
          <p:nvSpPr>
            <p:cNvPr id="10" name="Oval Callout 9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" name="Group 15"/>
          <p:cNvGrpSpPr/>
          <p:nvPr/>
        </p:nvGrpSpPr>
        <p:grpSpPr>
          <a:xfrm>
            <a:off x="2769828" y="2166648"/>
            <a:ext cx="1066800" cy="1143000"/>
            <a:chOff x="2772178" y="2163890"/>
            <a:chExt cx="1066800" cy="1143000"/>
          </a:xfrm>
        </p:grpSpPr>
        <p:sp>
          <p:nvSpPr>
            <p:cNvPr id="17" name="Oval Callout 16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" name="TextBox 13"/>
          <p:cNvSpPr txBox="1"/>
          <p:nvPr/>
        </p:nvSpPr>
        <p:spPr>
          <a:xfrm>
            <a:off x="3048447" y="2301902"/>
            <a:ext cx="53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dirty="0" smtClean="0"/>
              <a:t>Δ</a:t>
            </a:r>
            <a:endParaRPr lang="en-US" sz="4800" dirty="0"/>
          </a:p>
        </p:txBody>
      </p:sp>
      <p:sp>
        <p:nvSpPr>
          <p:cNvPr id="23" name="TextBox 22"/>
          <p:cNvSpPr txBox="1"/>
          <p:nvPr/>
        </p:nvSpPr>
        <p:spPr>
          <a:xfrm>
            <a:off x="3048000" y="2293203"/>
            <a:ext cx="53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dirty="0" smtClean="0"/>
              <a:t>Δ</a:t>
            </a:r>
            <a:endParaRPr lang="en-US" sz="4800" dirty="0"/>
          </a:p>
        </p:txBody>
      </p:sp>
      <p:sp>
        <p:nvSpPr>
          <p:cNvPr id="24" name="TextBox 23"/>
          <p:cNvSpPr txBox="1"/>
          <p:nvPr/>
        </p:nvSpPr>
        <p:spPr>
          <a:xfrm>
            <a:off x="3048000" y="2293203"/>
            <a:ext cx="53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dirty="0" smtClean="0"/>
              <a:t>Δ</a:t>
            </a:r>
            <a:endParaRPr lang="en-US" sz="4800" dirty="0"/>
          </a:p>
        </p:txBody>
      </p:sp>
      <p:sp>
        <p:nvSpPr>
          <p:cNvPr id="25" name="TextBox 24"/>
          <p:cNvSpPr txBox="1"/>
          <p:nvPr/>
        </p:nvSpPr>
        <p:spPr>
          <a:xfrm>
            <a:off x="3048000" y="2293203"/>
            <a:ext cx="53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dirty="0" smtClean="0"/>
              <a:t>Δ</a:t>
            </a:r>
            <a:endParaRPr lang="en-US" sz="4800" dirty="0"/>
          </a:p>
        </p:txBody>
      </p:sp>
      <p:sp>
        <p:nvSpPr>
          <p:cNvPr id="26" name="TextBox 25"/>
          <p:cNvSpPr txBox="1"/>
          <p:nvPr/>
        </p:nvSpPr>
        <p:spPr>
          <a:xfrm>
            <a:off x="3048000" y="2293203"/>
            <a:ext cx="53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4800" dirty="0" smtClean="0"/>
              <a:t>Δ</a:t>
            </a:r>
            <a:endParaRPr lang="en-US" sz="4800" dirty="0"/>
          </a:p>
        </p:txBody>
      </p:sp>
      <p:sp>
        <p:nvSpPr>
          <p:cNvPr id="19" name="Rounded Rectangle 18"/>
          <p:cNvSpPr/>
          <p:nvPr/>
        </p:nvSpPr>
        <p:spPr>
          <a:xfrm>
            <a:off x="23622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60960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990600" y="4915163"/>
            <a:ext cx="7162800" cy="1104637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chemeClr val="tx1"/>
                </a:solidFill>
              </a:rPr>
              <a:t>Primary can crash at any time; backup is always a bit behind.</a:t>
            </a:r>
            <a:endParaRPr lang="en-US" sz="3600" i="1" dirty="0">
              <a:solidFill>
                <a:schemeClr val="tx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312761" y="1467669"/>
            <a:ext cx="238597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[Cully et al., NSDI 2008]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3169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44444E-6 L 0.38039 0.00069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010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81481E-6 L 0.37917 0.00394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5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0.37917 0.00393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5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0.37917 0.00393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5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0.37917 0.00393 " pathEditMode="relative" rAng="0" ptsTypes="AA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5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2.59259E-6 L 0.37917 0.00393 " pathEditMode="relative" rAng="0" ptsTypes="AA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5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  <p:bldP spid="14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26" grpId="0"/>
      <p:bldP spid="26" grpId="1"/>
      <p:bldP spid="26" grpId="2"/>
      <p:bldP spid="19" grpId="0" animBg="1"/>
      <p:bldP spid="20" grpId="0" animBg="1"/>
      <p:bldP spid="2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219200" y="4834399"/>
            <a:ext cx="2895600" cy="953916"/>
          </a:xfrm>
          <a:prstGeom prst="round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dirty="0" smtClean="0"/>
              <a:t>Output buffer</a:t>
            </a:r>
            <a:endParaRPr lang="en-US" dirty="0"/>
          </a:p>
        </p:txBody>
      </p:sp>
      <p:pic>
        <p:nvPicPr>
          <p:cNvPr id="12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5099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images.clipartpanda.com/server-clipart-RTGK5rgTL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8142" y="3200400"/>
            <a:ext cx="1005315" cy="155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Asynchronous virtual machine </a:t>
            </a:r>
            <a:r>
              <a:rPr lang="en-US" dirty="0"/>
              <a:t>replication - Remus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Jay Lorch, Microsoft Research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Tardigrade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9</a:t>
            </a:fld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772178" y="2163890"/>
            <a:ext cx="1066800" cy="1143000"/>
            <a:chOff x="2772178" y="2163890"/>
            <a:chExt cx="1066800" cy="1143000"/>
          </a:xfrm>
        </p:grpSpPr>
        <p:sp>
          <p:nvSpPr>
            <p:cNvPr id="10" name="Oval Callout 9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3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" name="Group 15"/>
          <p:cNvGrpSpPr/>
          <p:nvPr/>
        </p:nvGrpSpPr>
        <p:grpSpPr>
          <a:xfrm>
            <a:off x="2769828" y="2166648"/>
            <a:ext cx="1066800" cy="1143000"/>
            <a:chOff x="2772178" y="2163890"/>
            <a:chExt cx="1066800" cy="1143000"/>
          </a:xfrm>
        </p:grpSpPr>
        <p:sp>
          <p:nvSpPr>
            <p:cNvPr id="17" name="Oval Callout 16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" name="Group 18"/>
          <p:cNvGrpSpPr/>
          <p:nvPr/>
        </p:nvGrpSpPr>
        <p:grpSpPr>
          <a:xfrm>
            <a:off x="6209844" y="2171244"/>
            <a:ext cx="1066800" cy="1143000"/>
            <a:chOff x="2772178" y="2163890"/>
            <a:chExt cx="1066800" cy="1143000"/>
          </a:xfrm>
        </p:grpSpPr>
        <p:sp>
          <p:nvSpPr>
            <p:cNvPr id="20" name="Oval Callout 19"/>
            <p:cNvSpPr/>
            <p:nvPr/>
          </p:nvSpPr>
          <p:spPr>
            <a:xfrm>
              <a:off x="2772178" y="2163890"/>
              <a:ext cx="1066800" cy="1143000"/>
            </a:xfrm>
            <a:prstGeom prst="wedgeEllipseCallout">
              <a:avLst>
                <a:gd name="adj1" fmla="val -37159"/>
                <a:gd name="adj2" fmla="val 52976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" name="Picture 4" descr="http://images.clipartpanda.com/server-clipart-RTGK5rgTL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as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6959" y="2304660"/>
              <a:ext cx="557238" cy="861460"/>
            </a:xfrm>
            <a:prstGeom prst="rect">
              <a:avLst/>
            </a:prstGeom>
            <a:noFill/>
            <a:effectLst>
              <a:softEdge rad="63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Vertical Scroll 2"/>
          <p:cNvSpPr/>
          <p:nvPr/>
        </p:nvSpPr>
        <p:spPr>
          <a:xfrm>
            <a:off x="3124647" y="274320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Vertical Scroll 26"/>
          <p:cNvSpPr/>
          <p:nvPr/>
        </p:nvSpPr>
        <p:spPr>
          <a:xfrm>
            <a:off x="3106951" y="2727127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Vertical Scroll 27"/>
          <p:cNvSpPr/>
          <p:nvPr/>
        </p:nvSpPr>
        <p:spPr>
          <a:xfrm>
            <a:off x="3115799" y="2708920"/>
            <a:ext cx="457200" cy="457200"/>
          </a:xfrm>
          <a:prstGeom prst="verticalScroll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23622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primary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6096000" y="4267200"/>
            <a:ext cx="990600" cy="228600"/>
          </a:xfrm>
          <a:prstGeom prst="round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</a:rPr>
              <a:t>backup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12761" y="1467669"/>
            <a:ext cx="2385974" cy="36933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[Cully et al., NSDI 2008]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5306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33333E-6 L -0.19167 0.33334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83" y="16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48148E-6 L -0.13802 0.34676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10" y="1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7.40741E-7 L -0.0908 0.33843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49" y="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27" grpId="0" animBg="1"/>
      <p:bldP spid="27" grpId="1" animBg="1"/>
      <p:bldP spid="28" grpId="0" animBg="1"/>
      <p:bldP spid="28" grpId="1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33291</TotalTime>
  <Words>2286</Words>
  <Application>Microsoft Office PowerPoint</Application>
  <PresentationFormat>On-screen Show (4:3)</PresentationFormat>
  <Paragraphs>719</Paragraphs>
  <Slides>64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64</vt:i4>
      </vt:variant>
    </vt:vector>
  </HeadingPairs>
  <TitlesOfParts>
    <vt:vector size="69" baseType="lpstr">
      <vt:lpstr>Arial</vt:lpstr>
      <vt:lpstr>Calibri</vt:lpstr>
      <vt:lpstr>Garamond</vt:lpstr>
      <vt:lpstr>Times New Roman</vt:lpstr>
      <vt:lpstr>Office Theme</vt:lpstr>
      <vt:lpstr>Tardigrade: Leveraging Lightweight Virtual Machines to Easily and Efficiently Construct Fault-Tolerant Services</vt:lpstr>
      <vt:lpstr>PowerPoint Presentation</vt:lpstr>
      <vt:lpstr>Example:  FDS Metadata Service</vt:lpstr>
      <vt:lpstr>Example:  FDS Metadata Service</vt:lpstr>
      <vt:lpstr>PowerPoint Presentation</vt:lpstr>
      <vt:lpstr>Outline</vt:lpstr>
      <vt:lpstr>Outline</vt:lpstr>
      <vt:lpstr>Asynchronous virtual machine replication - Remus</vt:lpstr>
      <vt:lpstr>Asynchronous virtual machine replication - Remus</vt:lpstr>
      <vt:lpstr>Asynchronous virtual machine replication - Remus</vt:lpstr>
      <vt:lpstr>High VM activity can delay packets</vt:lpstr>
      <vt:lpstr>Outline</vt:lpstr>
      <vt:lpstr>Our solution:  Use lightweight VMs instead</vt:lpstr>
      <vt:lpstr>Lightweight VMs can support unmodified binaries via a library OS</vt:lpstr>
      <vt:lpstr>Lightweight VMs can support unmodified binaries via a library OS</vt:lpstr>
      <vt:lpstr>A lightweight VM is encapsulated by virtue of having a narrow interface</vt:lpstr>
      <vt:lpstr>Our approach:  Checkpoint by interposing on existing LVM API</vt:lpstr>
      <vt:lpstr>PowerPoint Presentation</vt:lpstr>
      <vt:lpstr>PowerPoint Presentation</vt:lpstr>
      <vt:lpstr>Outline</vt:lpstr>
      <vt:lpstr>Practical LVMR poses challenges</vt:lpstr>
      <vt:lpstr>Checkpointing uses certain LVM API features</vt:lpstr>
      <vt:lpstr>Features may not always be in LVM APIs</vt:lpstr>
      <vt:lpstr>To capture a checkpoint, we must quiesce and capture all threads’ state.</vt:lpstr>
      <vt:lpstr>We can use exceptions to quiesce guest threads</vt:lpstr>
      <vt:lpstr>Exception handler quiesces and captures each guest thread’s state</vt:lpstr>
      <vt:lpstr>Synchronous system calls complicate quiescence</vt:lpstr>
      <vt:lpstr>The wait system call is easy to deal with</vt:lpstr>
      <vt:lpstr>General synchronous system calls require pre-checkpointing</vt:lpstr>
      <vt:lpstr>API non-determinism undermines replay</vt:lpstr>
      <vt:lpstr>An indirection table can hide non-determinism</vt:lpstr>
      <vt:lpstr>State external to guest needs to be replayable or regeneratable</vt:lpstr>
      <vt:lpstr>System-specific modifications may be necessary</vt:lpstr>
      <vt:lpstr>Outline</vt:lpstr>
      <vt:lpstr>Effect of external processes - Remus</vt:lpstr>
      <vt:lpstr>Effect of external processes - Tardigrade</vt:lpstr>
      <vt:lpstr>Effect of external processes - Tardigrade</vt:lpstr>
      <vt:lpstr>Memory dirtying affects checkpoint latency</vt:lpstr>
      <vt:lpstr>FDS metadata service</vt:lpstr>
      <vt:lpstr>ZKLite, a simple non-fault-tolerant Java implementation of the Zookeeper API</vt:lpstr>
      <vt:lpstr>Conclusions</vt:lpstr>
      <vt:lpstr>Backup slides</vt:lpstr>
      <vt:lpstr>Non-determinism in API makes replay difficult</vt:lpstr>
      <vt:lpstr>Application binary interface (API) impacts RLVM design</vt:lpstr>
      <vt:lpstr>Bascule has support for incremental checkpointing</vt:lpstr>
      <vt:lpstr>Bascule has support for incremental checkpointing</vt:lpstr>
      <vt:lpstr>Bascule has support for incremental checkpointing</vt:lpstr>
      <vt:lpstr>Miscellaneous API calls might exhibit non-determinism</vt:lpstr>
      <vt:lpstr>Tardigrade architecture</vt:lpstr>
      <vt:lpstr>Tardigrade architecture</vt:lpstr>
      <vt:lpstr>Tardigrade architecture</vt:lpstr>
      <vt:lpstr>Tardigrade architecture</vt:lpstr>
      <vt:lpstr>PowerPoint Presentation</vt:lpstr>
      <vt:lpstr>FDS metadata service</vt:lpstr>
      <vt:lpstr>Mediawiki on Apache</vt:lpstr>
      <vt:lpstr>Mediawiki on Apache</vt:lpstr>
      <vt:lpstr>Each thread quiesces and captures its own state</vt:lpstr>
      <vt:lpstr>Our solution:  Use lightweight VMs instead</vt:lpstr>
      <vt:lpstr>A library OS allows existing binaries to run inside a lightweight VM</vt:lpstr>
      <vt:lpstr>LVM API is a useful boundary for capturing state</vt:lpstr>
      <vt:lpstr>Interposing on LVM API means LVM system can remain unchanged</vt:lpstr>
      <vt:lpstr>Packets are delayed by 1-2 checkpoint intervals.</vt:lpstr>
      <vt:lpstr>Checkpointer can use interposition to induce determinism</vt:lpstr>
      <vt:lpstr>Evaluation methodology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Shroud:  Enabling Private Access to Large-Scale Data in the Data Center</dc:title>
  <dc:creator>Jay Lorch</dc:creator>
  <cp:lastModifiedBy>Jay Lorch</cp:lastModifiedBy>
  <cp:revision>1337</cp:revision>
  <cp:lastPrinted>2015-04-30T01:55:26Z</cp:lastPrinted>
  <dcterms:created xsi:type="dcterms:W3CDTF">2006-08-16T00:00:00Z</dcterms:created>
  <dcterms:modified xsi:type="dcterms:W3CDTF">2015-05-05T23:01:53Z</dcterms:modified>
</cp:coreProperties>
</file>